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4"/>
  </p:sldMasterIdLst>
  <p:notesMasterIdLst>
    <p:notesMasterId r:id="rId16"/>
  </p:notesMasterIdLst>
  <p:handoutMasterIdLst>
    <p:handoutMasterId r:id="rId17"/>
  </p:handoutMasterIdLst>
  <p:sldIdLst>
    <p:sldId id="541" r:id="rId5"/>
    <p:sldId id="569" r:id="rId6"/>
    <p:sldId id="547" r:id="rId7"/>
    <p:sldId id="570" r:id="rId8"/>
    <p:sldId id="571" r:id="rId9"/>
    <p:sldId id="572" r:id="rId10"/>
    <p:sldId id="573" r:id="rId11"/>
    <p:sldId id="574" r:id="rId12"/>
    <p:sldId id="578" r:id="rId13"/>
    <p:sldId id="576" r:id="rId14"/>
    <p:sldId id="57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EBC3"/>
    <a:srgbClr val="006B6B"/>
    <a:srgbClr val="26D07C"/>
    <a:srgbClr val="E31B4C"/>
    <a:srgbClr val="6AB2E7"/>
    <a:srgbClr val="507289"/>
    <a:srgbClr val="FFA252"/>
    <a:srgbClr val="77B6BA"/>
    <a:srgbClr val="FFFFFF"/>
    <a:srgbClr val="41719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70E9DC6-F3CD-49E1-8534-EC75A44C5D83}" v="32" dt="2023-04-24T12:27:31.97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1511" autoAdjust="0"/>
  </p:normalViewPr>
  <p:slideViewPr>
    <p:cSldViewPr snapToGrid="0">
      <p:cViewPr varScale="1">
        <p:scale>
          <a:sx n="102" d="100"/>
          <a:sy n="102" d="100"/>
        </p:scale>
        <p:origin x="903" y="57"/>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imo Mühlhaus" userId="1b6b3aba618dadac" providerId="LiveId" clId="{DD25B86A-4523-A24E-9598-9BB50475B056}"/>
    <pc:docChg chg="delSld modSld sldOrd">
      <pc:chgData name="Timo Mühlhaus" userId="1b6b3aba618dadac" providerId="LiveId" clId="{DD25B86A-4523-A24E-9598-9BB50475B056}" dt="2021-07-16T04:45:59.236" v="54" actId="2696"/>
      <pc:docMkLst>
        <pc:docMk/>
      </pc:docMkLst>
      <pc:sldChg chg="modSp">
        <pc:chgData name="Timo Mühlhaus" userId="1b6b3aba618dadac" providerId="LiveId" clId="{DD25B86A-4523-A24E-9598-9BB50475B056}" dt="2021-07-15T14:39:09.869" v="0" actId="1076"/>
        <pc:sldMkLst>
          <pc:docMk/>
          <pc:sldMk cId="1655693537" sldId="271"/>
        </pc:sldMkLst>
        <pc:spChg chg="mod">
          <ac:chgData name="Timo Mühlhaus" userId="1b6b3aba618dadac" providerId="LiveId" clId="{DD25B86A-4523-A24E-9598-9BB50475B056}" dt="2021-07-15T14:39:09.869" v="0" actId="1076"/>
          <ac:spMkLst>
            <pc:docMk/>
            <pc:sldMk cId="1655693537" sldId="271"/>
            <ac:spMk id="69" creationId="{8C8335A2-1F03-4BCA-87C7-E70D9F51AAF7}"/>
          </ac:spMkLst>
        </pc:spChg>
      </pc:sldChg>
      <pc:sldChg chg="del">
        <pc:chgData name="Timo Mühlhaus" userId="1b6b3aba618dadac" providerId="LiveId" clId="{DD25B86A-4523-A24E-9598-9BB50475B056}" dt="2021-07-16T04:43:40.369" v="47" actId="2696"/>
        <pc:sldMkLst>
          <pc:docMk/>
          <pc:sldMk cId="3881273431" sldId="274"/>
        </pc:sldMkLst>
      </pc:sldChg>
      <pc:sldChg chg="modSp ord">
        <pc:chgData name="Timo Mühlhaus" userId="1b6b3aba618dadac" providerId="LiveId" clId="{DD25B86A-4523-A24E-9598-9BB50475B056}" dt="2021-07-16T04:45:53.459" v="53" actId="1076"/>
        <pc:sldMkLst>
          <pc:docMk/>
          <pc:sldMk cId="2308968525" sldId="304"/>
        </pc:sldMkLst>
        <pc:spChg chg="mod">
          <ac:chgData name="Timo Mühlhaus" userId="1b6b3aba618dadac" providerId="LiveId" clId="{DD25B86A-4523-A24E-9598-9BB50475B056}" dt="2021-07-16T04:45:16.864" v="51" actId="207"/>
          <ac:spMkLst>
            <pc:docMk/>
            <pc:sldMk cId="2308968525" sldId="304"/>
            <ac:spMk id="11" creationId="{85C95B9A-8F11-49D9-8EEB-60146FAB48AA}"/>
          </ac:spMkLst>
        </pc:spChg>
        <pc:spChg chg="mod">
          <ac:chgData name="Timo Mühlhaus" userId="1b6b3aba618dadac" providerId="LiveId" clId="{DD25B86A-4523-A24E-9598-9BB50475B056}" dt="2021-07-16T04:45:10.920" v="50" actId="207"/>
          <ac:spMkLst>
            <pc:docMk/>
            <pc:sldMk cId="2308968525" sldId="304"/>
            <ac:spMk id="13" creationId="{4E8DFD11-90B6-43F5-81CF-8BFF1A5149A1}"/>
          </ac:spMkLst>
        </pc:spChg>
        <pc:spChg chg="mod">
          <ac:chgData name="Timo Mühlhaus" userId="1b6b3aba618dadac" providerId="LiveId" clId="{DD25B86A-4523-A24E-9598-9BB50475B056}" dt="2021-07-16T04:44:57.279" v="49" actId="207"/>
          <ac:spMkLst>
            <pc:docMk/>
            <pc:sldMk cId="2308968525" sldId="304"/>
            <ac:spMk id="14" creationId="{F8F399CF-354B-432C-A874-B640805284F8}"/>
          </ac:spMkLst>
        </pc:spChg>
        <pc:spChg chg="mod">
          <ac:chgData name="Timo Mühlhaus" userId="1b6b3aba618dadac" providerId="LiveId" clId="{DD25B86A-4523-A24E-9598-9BB50475B056}" dt="2021-07-16T04:45:28.600" v="52" actId="207"/>
          <ac:spMkLst>
            <pc:docMk/>
            <pc:sldMk cId="2308968525" sldId="304"/>
            <ac:spMk id="21" creationId="{E06F385F-5B9A-4012-B808-625A37BDF9EC}"/>
          </ac:spMkLst>
        </pc:spChg>
      </pc:sldChg>
      <pc:sldChg chg="del">
        <pc:chgData name="Timo Mühlhaus" userId="1b6b3aba618dadac" providerId="LiveId" clId="{DD25B86A-4523-A24E-9598-9BB50475B056}" dt="2021-07-16T04:45:59.236" v="54" actId="2696"/>
        <pc:sldMkLst>
          <pc:docMk/>
          <pc:sldMk cId="3758120080" sldId="334"/>
        </pc:sldMkLst>
      </pc:sldChg>
      <pc:sldChg chg="del">
        <pc:chgData name="Timo Mühlhaus" userId="1b6b3aba618dadac" providerId="LiveId" clId="{DD25B86A-4523-A24E-9598-9BB50475B056}" dt="2021-07-16T04:44:19.093" v="48" actId="2696"/>
        <pc:sldMkLst>
          <pc:docMk/>
          <pc:sldMk cId="1019025634" sldId="335"/>
        </pc:sldMkLst>
      </pc:sldChg>
      <pc:sldChg chg="modSp">
        <pc:chgData name="Timo Mühlhaus" userId="1b6b3aba618dadac" providerId="LiveId" clId="{DD25B86A-4523-A24E-9598-9BB50475B056}" dt="2021-07-16T04:42:14.060" v="45" actId="20577"/>
        <pc:sldMkLst>
          <pc:docMk/>
          <pc:sldMk cId="861041989" sldId="692"/>
        </pc:sldMkLst>
        <pc:spChg chg="mod">
          <ac:chgData name="Timo Mühlhaus" userId="1b6b3aba618dadac" providerId="LiveId" clId="{DD25B86A-4523-A24E-9598-9BB50475B056}" dt="2021-07-16T04:42:14.060" v="45" actId="20577"/>
          <ac:spMkLst>
            <pc:docMk/>
            <pc:sldMk cId="861041989" sldId="692"/>
            <ac:spMk id="19" creationId="{00000000-0000-0000-0000-000000000000}"/>
          </ac:spMkLst>
        </pc:spChg>
      </pc:sldChg>
      <pc:sldChg chg="addSp">
        <pc:chgData name="Timo Mühlhaus" userId="1b6b3aba618dadac" providerId="LiveId" clId="{DD25B86A-4523-A24E-9598-9BB50475B056}" dt="2021-07-16T04:42:32.893" v="46" actId="22"/>
        <pc:sldMkLst>
          <pc:docMk/>
          <pc:sldMk cId="1453312709" sldId="708"/>
        </pc:sldMkLst>
        <pc:spChg chg="add">
          <ac:chgData name="Timo Mühlhaus" userId="1b6b3aba618dadac" providerId="LiveId" clId="{DD25B86A-4523-A24E-9598-9BB50475B056}" dt="2021-07-16T04:42:32.893" v="46" actId="22"/>
          <ac:spMkLst>
            <pc:docMk/>
            <pc:sldMk cId="1453312709" sldId="708"/>
            <ac:spMk id="7" creationId="{00A34B4E-20FD-2D4E-AB8C-2A2F18AE1F62}"/>
          </ac:spMkLst>
        </pc:spChg>
      </pc:sldChg>
    </pc:docChg>
  </pc:docChgLst>
  <pc:docChgLst>
    <pc:chgData name="Timo Mühlhaus" userId="1b6b3aba618dadac" providerId="LiveId" clId="{F6205986-C5A6-47A9-A31E-37F18E58418F}"/>
    <pc:docChg chg="addSld modSld">
      <pc:chgData name="Timo Mühlhaus" userId="1b6b3aba618dadac" providerId="LiveId" clId="{F6205986-C5A6-47A9-A31E-37F18E58418F}" dt="2023-04-22T13:15:09.980" v="24"/>
      <pc:docMkLst>
        <pc:docMk/>
      </pc:docMkLst>
      <pc:sldChg chg="modSp mod">
        <pc:chgData name="Timo Mühlhaus" userId="1b6b3aba618dadac" providerId="LiveId" clId="{F6205986-C5A6-47A9-A31E-37F18E58418F}" dt="2023-04-22T13:14:43.032" v="23" actId="6559"/>
        <pc:sldMkLst>
          <pc:docMk/>
          <pc:sldMk cId="3236730980" sldId="541"/>
        </pc:sldMkLst>
        <pc:spChg chg="mod">
          <ac:chgData name="Timo Mühlhaus" userId="1b6b3aba618dadac" providerId="LiveId" clId="{F6205986-C5A6-47A9-A31E-37F18E58418F}" dt="2023-04-22T13:14:43.032" v="23" actId="6559"/>
          <ac:spMkLst>
            <pc:docMk/>
            <pc:sldMk cId="3236730980" sldId="541"/>
            <ac:spMk id="5" creationId="{CC4BFB42-C391-417A-8EC0-267D86812E29}"/>
          </ac:spMkLst>
        </pc:spChg>
        <pc:spChg chg="mod">
          <ac:chgData name="Timo Mühlhaus" userId="1b6b3aba618dadac" providerId="LiveId" clId="{F6205986-C5A6-47A9-A31E-37F18E58418F}" dt="2023-04-22T13:14:23.671" v="2" actId="20577"/>
          <ac:spMkLst>
            <pc:docMk/>
            <pc:sldMk cId="3236730980" sldId="541"/>
            <ac:spMk id="8" creationId="{2382B05E-B099-6A69-1DF2-4B38678399D0}"/>
          </ac:spMkLst>
        </pc:spChg>
      </pc:sldChg>
      <pc:sldChg chg="add">
        <pc:chgData name="Timo Mühlhaus" userId="1b6b3aba618dadac" providerId="LiveId" clId="{F6205986-C5A6-47A9-A31E-37F18E58418F}" dt="2023-04-22T13:15:09.980" v="24"/>
        <pc:sldMkLst>
          <pc:docMk/>
          <pc:sldMk cId="4150585004" sldId="569"/>
        </pc:sldMkLst>
      </pc:sldChg>
    </pc:docChg>
  </pc:docChgLst>
  <pc:docChgLst>
    <pc:chgData name="Kevin Frey" userId="S::frey@csbiology.de::f80f777a-83dc-41d6-bb5c-412d490ca757" providerId="AD" clId="Web-{E4525415-2FDB-474B-AF0C-DBFC9F36A4F3}"/>
    <pc:docChg chg="modSld">
      <pc:chgData name="Kevin Frey" userId="S::frey@csbiology.de::f80f777a-83dc-41d6-bb5c-412d490ca757" providerId="AD" clId="Web-{E4525415-2FDB-474B-AF0C-DBFC9F36A4F3}" dt="2023-01-12T09:31:24.540" v="0" actId="1076"/>
      <pc:docMkLst>
        <pc:docMk/>
      </pc:docMkLst>
      <pc:sldChg chg="modSp">
        <pc:chgData name="Kevin Frey" userId="S::frey@csbiology.de::f80f777a-83dc-41d6-bb5c-412d490ca757" providerId="AD" clId="Web-{E4525415-2FDB-474B-AF0C-DBFC9F36A4F3}" dt="2023-01-12T09:31:24.540" v="0" actId="1076"/>
        <pc:sldMkLst>
          <pc:docMk/>
          <pc:sldMk cId="3259906790" sldId="700"/>
        </pc:sldMkLst>
        <pc:spChg chg="mod">
          <ac:chgData name="Kevin Frey" userId="S::frey@csbiology.de::f80f777a-83dc-41d6-bb5c-412d490ca757" providerId="AD" clId="Web-{E4525415-2FDB-474B-AF0C-DBFC9F36A4F3}" dt="2023-01-12T09:31:24.540" v="0" actId="1076"/>
          <ac:spMkLst>
            <pc:docMk/>
            <pc:sldMk cId="3259906790" sldId="700"/>
            <ac:spMk id="13" creationId="{93A5F8C9-0651-483D-E4C3-DBD5FC1AA776}"/>
          </ac:spMkLst>
        </pc:spChg>
      </pc:sldChg>
    </pc:docChg>
  </pc:docChgLst>
  <pc:docChgLst>
    <pc:chgData name="Timo Mühlhaus" userId="1b6b3aba618dadac" providerId="LiveId" clId="{4D9A653F-358D-4B83-86DD-0D6F39FB70A8}"/>
    <pc:docChg chg="modSld">
      <pc:chgData name="Timo Mühlhaus" userId="1b6b3aba618dadac" providerId="LiveId" clId="{4D9A653F-358D-4B83-86DD-0D6F39FB70A8}" dt="2022-04-23T20:00:54.852" v="0" actId="164"/>
      <pc:docMkLst>
        <pc:docMk/>
      </pc:docMkLst>
      <pc:sldChg chg="addSp modSp">
        <pc:chgData name="Timo Mühlhaus" userId="1b6b3aba618dadac" providerId="LiveId" clId="{4D9A653F-358D-4B83-86DD-0D6F39FB70A8}" dt="2022-04-23T20:00:54.852" v="0" actId="164"/>
        <pc:sldMkLst>
          <pc:docMk/>
          <pc:sldMk cId="505294789" sldId="704"/>
        </pc:sldMkLst>
        <pc:spChg chg="mod">
          <ac:chgData name="Timo Mühlhaus" userId="1b6b3aba618dadac" providerId="LiveId" clId="{4D9A653F-358D-4B83-86DD-0D6F39FB70A8}" dt="2022-04-23T20:00:54.852" v="0" actId="164"/>
          <ac:spMkLst>
            <pc:docMk/>
            <pc:sldMk cId="505294789" sldId="704"/>
            <ac:spMk id="9" creationId="{6675539B-FCB8-4338-A5FC-3F9D59A7DF81}"/>
          </ac:spMkLst>
        </pc:spChg>
        <pc:spChg chg="mod">
          <ac:chgData name="Timo Mühlhaus" userId="1b6b3aba618dadac" providerId="LiveId" clId="{4D9A653F-358D-4B83-86DD-0D6F39FB70A8}" dt="2022-04-23T20:00:54.852" v="0" actId="164"/>
          <ac:spMkLst>
            <pc:docMk/>
            <pc:sldMk cId="505294789" sldId="704"/>
            <ac:spMk id="124" creationId="{89FB5563-456A-4E1D-99CF-A6A39BDFC191}"/>
          </ac:spMkLst>
        </pc:spChg>
        <pc:spChg chg="mod">
          <ac:chgData name="Timo Mühlhaus" userId="1b6b3aba618dadac" providerId="LiveId" clId="{4D9A653F-358D-4B83-86DD-0D6F39FB70A8}" dt="2022-04-23T20:00:54.852" v="0" actId="164"/>
          <ac:spMkLst>
            <pc:docMk/>
            <pc:sldMk cId="505294789" sldId="704"/>
            <ac:spMk id="125" creationId="{AC6F89FB-7EFF-42C6-B83E-BBEB0F30742F}"/>
          </ac:spMkLst>
        </pc:spChg>
        <pc:spChg chg="mod">
          <ac:chgData name="Timo Mühlhaus" userId="1b6b3aba618dadac" providerId="LiveId" clId="{4D9A653F-358D-4B83-86DD-0D6F39FB70A8}" dt="2022-04-23T20:00:54.852" v="0" actId="164"/>
          <ac:spMkLst>
            <pc:docMk/>
            <pc:sldMk cId="505294789" sldId="704"/>
            <ac:spMk id="126" creationId="{5478DFAF-D9D4-4D6A-8FF4-99094892B4D7}"/>
          </ac:spMkLst>
        </pc:spChg>
        <pc:spChg chg="mod">
          <ac:chgData name="Timo Mühlhaus" userId="1b6b3aba618dadac" providerId="LiveId" clId="{4D9A653F-358D-4B83-86DD-0D6F39FB70A8}" dt="2022-04-23T20:00:54.852" v="0" actId="164"/>
          <ac:spMkLst>
            <pc:docMk/>
            <pc:sldMk cId="505294789" sldId="704"/>
            <ac:spMk id="127" creationId="{9F80D8C6-FCEB-40EF-8EBA-FB02908413AA}"/>
          </ac:spMkLst>
        </pc:spChg>
        <pc:spChg chg="mod">
          <ac:chgData name="Timo Mühlhaus" userId="1b6b3aba618dadac" providerId="LiveId" clId="{4D9A653F-358D-4B83-86DD-0D6F39FB70A8}" dt="2022-04-23T20:00:54.852" v="0" actId="164"/>
          <ac:spMkLst>
            <pc:docMk/>
            <pc:sldMk cId="505294789" sldId="704"/>
            <ac:spMk id="128" creationId="{01A51A49-24D9-4DF8-82A7-639586D06810}"/>
          </ac:spMkLst>
        </pc:spChg>
        <pc:spChg chg="mod">
          <ac:chgData name="Timo Mühlhaus" userId="1b6b3aba618dadac" providerId="LiveId" clId="{4D9A653F-358D-4B83-86DD-0D6F39FB70A8}" dt="2022-04-23T20:00:54.852" v="0" actId="164"/>
          <ac:spMkLst>
            <pc:docMk/>
            <pc:sldMk cId="505294789" sldId="704"/>
            <ac:spMk id="129" creationId="{39A2181F-53E1-4EBC-AF9A-CD3520ECC514}"/>
          </ac:spMkLst>
        </pc:spChg>
        <pc:spChg chg="mod">
          <ac:chgData name="Timo Mühlhaus" userId="1b6b3aba618dadac" providerId="LiveId" clId="{4D9A653F-358D-4B83-86DD-0D6F39FB70A8}" dt="2022-04-23T20:00:54.852" v="0" actId="164"/>
          <ac:spMkLst>
            <pc:docMk/>
            <pc:sldMk cId="505294789" sldId="704"/>
            <ac:spMk id="130" creationId="{39E4FADA-9B9B-437C-BB36-52DB0A4DFDA3}"/>
          </ac:spMkLst>
        </pc:spChg>
        <pc:spChg chg="mod">
          <ac:chgData name="Timo Mühlhaus" userId="1b6b3aba618dadac" providerId="LiveId" clId="{4D9A653F-358D-4B83-86DD-0D6F39FB70A8}" dt="2022-04-23T20:00:54.852" v="0" actId="164"/>
          <ac:spMkLst>
            <pc:docMk/>
            <pc:sldMk cId="505294789" sldId="704"/>
            <ac:spMk id="131" creationId="{BB154407-E888-48E9-BB29-51C3023FE5D0}"/>
          </ac:spMkLst>
        </pc:spChg>
        <pc:spChg chg="mod">
          <ac:chgData name="Timo Mühlhaus" userId="1b6b3aba618dadac" providerId="LiveId" clId="{4D9A653F-358D-4B83-86DD-0D6F39FB70A8}" dt="2022-04-23T20:00:54.852" v="0" actId="164"/>
          <ac:spMkLst>
            <pc:docMk/>
            <pc:sldMk cId="505294789" sldId="704"/>
            <ac:spMk id="132" creationId="{468E43E5-2987-4F4C-9E3A-CD1AFE45A2D6}"/>
          </ac:spMkLst>
        </pc:spChg>
        <pc:spChg chg="mod">
          <ac:chgData name="Timo Mühlhaus" userId="1b6b3aba618dadac" providerId="LiveId" clId="{4D9A653F-358D-4B83-86DD-0D6F39FB70A8}" dt="2022-04-23T20:00:54.852" v="0" actId="164"/>
          <ac:spMkLst>
            <pc:docMk/>
            <pc:sldMk cId="505294789" sldId="704"/>
            <ac:spMk id="133" creationId="{B61423AB-5569-4BFC-86EB-9C490EA03E99}"/>
          </ac:spMkLst>
        </pc:spChg>
        <pc:spChg chg="mod">
          <ac:chgData name="Timo Mühlhaus" userId="1b6b3aba618dadac" providerId="LiveId" clId="{4D9A653F-358D-4B83-86DD-0D6F39FB70A8}" dt="2022-04-23T20:00:54.852" v="0" actId="164"/>
          <ac:spMkLst>
            <pc:docMk/>
            <pc:sldMk cId="505294789" sldId="704"/>
            <ac:spMk id="134" creationId="{DC44941E-0AA8-4D43-B6F3-A206CBEE889B}"/>
          </ac:spMkLst>
        </pc:spChg>
        <pc:spChg chg="mod">
          <ac:chgData name="Timo Mühlhaus" userId="1b6b3aba618dadac" providerId="LiveId" clId="{4D9A653F-358D-4B83-86DD-0D6F39FB70A8}" dt="2022-04-23T20:00:54.852" v="0" actId="164"/>
          <ac:spMkLst>
            <pc:docMk/>
            <pc:sldMk cId="505294789" sldId="704"/>
            <ac:spMk id="135" creationId="{3C6DCC35-4844-4A1F-A59F-BE46348D47A7}"/>
          </ac:spMkLst>
        </pc:spChg>
        <pc:spChg chg="mod">
          <ac:chgData name="Timo Mühlhaus" userId="1b6b3aba618dadac" providerId="LiveId" clId="{4D9A653F-358D-4B83-86DD-0D6F39FB70A8}" dt="2022-04-23T20:00:54.852" v="0" actId="164"/>
          <ac:spMkLst>
            <pc:docMk/>
            <pc:sldMk cId="505294789" sldId="704"/>
            <ac:spMk id="136" creationId="{AEB89EBD-CF37-48B6-8B8B-B00B9742361C}"/>
          </ac:spMkLst>
        </pc:spChg>
        <pc:spChg chg="mod">
          <ac:chgData name="Timo Mühlhaus" userId="1b6b3aba618dadac" providerId="LiveId" clId="{4D9A653F-358D-4B83-86DD-0D6F39FB70A8}" dt="2022-04-23T20:00:54.852" v="0" actId="164"/>
          <ac:spMkLst>
            <pc:docMk/>
            <pc:sldMk cId="505294789" sldId="704"/>
            <ac:spMk id="137" creationId="{57E7A869-989C-4F94-B0D2-3F1F7E2CF83F}"/>
          </ac:spMkLst>
        </pc:spChg>
        <pc:spChg chg="mod">
          <ac:chgData name="Timo Mühlhaus" userId="1b6b3aba618dadac" providerId="LiveId" clId="{4D9A653F-358D-4B83-86DD-0D6F39FB70A8}" dt="2022-04-23T20:00:54.852" v="0" actId="164"/>
          <ac:spMkLst>
            <pc:docMk/>
            <pc:sldMk cId="505294789" sldId="704"/>
            <ac:spMk id="138" creationId="{312CFC96-020D-458B-9097-F6CC0F3CB57B}"/>
          </ac:spMkLst>
        </pc:spChg>
        <pc:spChg chg="mod">
          <ac:chgData name="Timo Mühlhaus" userId="1b6b3aba618dadac" providerId="LiveId" clId="{4D9A653F-358D-4B83-86DD-0D6F39FB70A8}" dt="2022-04-23T20:00:54.852" v="0" actId="164"/>
          <ac:spMkLst>
            <pc:docMk/>
            <pc:sldMk cId="505294789" sldId="704"/>
            <ac:spMk id="139" creationId="{628CD731-FEE4-41D5-A484-A1384AE2B245}"/>
          </ac:spMkLst>
        </pc:spChg>
        <pc:spChg chg="mod">
          <ac:chgData name="Timo Mühlhaus" userId="1b6b3aba618dadac" providerId="LiveId" clId="{4D9A653F-358D-4B83-86DD-0D6F39FB70A8}" dt="2022-04-23T20:00:54.852" v="0" actId="164"/>
          <ac:spMkLst>
            <pc:docMk/>
            <pc:sldMk cId="505294789" sldId="704"/>
            <ac:spMk id="140" creationId="{9F1A495A-7145-4AD4-B4CA-CDE5BBD4910C}"/>
          </ac:spMkLst>
        </pc:spChg>
        <pc:spChg chg="mod">
          <ac:chgData name="Timo Mühlhaus" userId="1b6b3aba618dadac" providerId="LiveId" clId="{4D9A653F-358D-4B83-86DD-0D6F39FB70A8}" dt="2022-04-23T20:00:54.852" v="0" actId="164"/>
          <ac:spMkLst>
            <pc:docMk/>
            <pc:sldMk cId="505294789" sldId="704"/>
            <ac:spMk id="141" creationId="{908F2035-ED79-432B-A923-703B74867751}"/>
          </ac:spMkLst>
        </pc:spChg>
        <pc:spChg chg="mod">
          <ac:chgData name="Timo Mühlhaus" userId="1b6b3aba618dadac" providerId="LiveId" clId="{4D9A653F-358D-4B83-86DD-0D6F39FB70A8}" dt="2022-04-23T20:00:54.852" v="0" actId="164"/>
          <ac:spMkLst>
            <pc:docMk/>
            <pc:sldMk cId="505294789" sldId="704"/>
            <ac:spMk id="142" creationId="{9AB233BE-76C3-471B-9EC2-D4E604F48B99}"/>
          </ac:spMkLst>
        </pc:spChg>
        <pc:spChg chg="mod">
          <ac:chgData name="Timo Mühlhaus" userId="1b6b3aba618dadac" providerId="LiveId" clId="{4D9A653F-358D-4B83-86DD-0D6F39FB70A8}" dt="2022-04-23T20:00:54.852" v="0" actId="164"/>
          <ac:spMkLst>
            <pc:docMk/>
            <pc:sldMk cId="505294789" sldId="704"/>
            <ac:spMk id="143" creationId="{F8A797DD-48A1-4887-8855-6322A7BE2093}"/>
          </ac:spMkLst>
        </pc:spChg>
        <pc:spChg chg="mod">
          <ac:chgData name="Timo Mühlhaus" userId="1b6b3aba618dadac" providerId="LiveId" clId="{4D9A653F-358D-4B83-86DD-0D6F39FB70A8}" dt="2022-04-23T20:00:54.852" v="0" actId="164"/>
          <ac:spMkLst>
            <pc:docMk/>
            <pc:sldMk cId="505294789" sldId="704"/>
            <ac:spMk id="144" creationId="{4C60A2C2-7DB4-4117-9A1A-3D693E79DDCA}"/>
          </ac:spMkLst>
        </pc:spChg>
        <pc:spChg chg="mod">
          <ac:chgData name="Timo Mühlhaus" userId="1b6b3aba618dadac" providerId="LiveId" clId="{4D9A653F-358D-4B83-86DD-0D6F39FB70A8}" dt="2022-04-23T20:00:54.852" v="0" actId="164"/>
          <ac:spMkLst>
            <pc:docMk/>
            <pc:sldMk cId="505294789" sldId="704"/>
            <ac:spMk id="145" creationId="{06AEB75D-9D76-474B-82DD-AF10E8A774A3}"/>
          </ac:spMkLst>
        </pc:spChg>
        <pc:spChg chg="mod">
          <ac:chgData name="Timo Mühlhaus" userId="1b6b3aba618dadac" providerId="LiveId" clId="{4D9A653F-358D-4B83-86DD-0D6F39FB70A8}" dt="2022-04-23T20:00:54.852" v="0" actId="164"/>
          <ac:spMkLst>
            <pc:docMk/>
            <pc:sldMk cId="505294789" sldId="704"/>
            <ac:spMk id="146" creationId="{BDD27BFE-7DD2-462B-88A8-DED2F6364395}"/>
          </ac:spMkLst>
        </pc:spChg>
        <pc:spChg chg="mod">
          <ac:chgData name="Timo Mühlhaus" userId="1b6b3aba618dadac" providerId="LiveId" clId="{4D9A653F-358D-4B83-86DD-0D6F39FB70A8}" dt="2022-04-23T20:00:54.852" v="0" actId="164"/>
          <ac:spMkLst>
            <pc:docMk/>
            <pc:sldMk cId="505294789" sldId="704"/>
            <ac:spMk id="147" creationId="{58B63F41-99DF-4BC8-918B-68454D364714}"/>
          </ac:spMkLst>
        </pc:spChg>
        <pc:spChg chg="mod">
          <ac:chgData name="Timo Mühlhaus" userId="1b6b3aba618dadac" providerId="LiveId" clId="{4D9A653F-358D-4B83-86DD-0D6F39FB70A8}" dt="2022-04-23T20:00:54.852" v="0" actId="164"/>
          <ac:spMkLst>
            <pc:docMk/>
            <pc:sldMk cId="505294789" sldId="704"/>
            <ac:spMk id="148" creationId="{D9A07EA5-FC71-4D87-A045-048AC27A3DFC}"/>
          </ac:spMkLst>
        </pc:spChg>
        <pc:spChg chg="mod">
          <ac:chgData name="Timo Mühlhaus" userId="1b6b3aba618dadac" providerId="LiveId" clId="{4D9A653F-358D-4B83-86DD-0D6F39FB70A8}" dt="2022-04-23T20:00:54.852" v="0" actId="164"/>
          <ac:spMkLst>
            <pc:docMk/>
            <pc:sldMk cId="505294789" sldId="704"/>
            <ac:spMk id="149" creationId="{E843B482-5F43-4B45-A10A-0E8CFBF131C2}"/>
          </ac:spMkLst>
        </pc:spChg>
        <pc:spChg chg="mod">
          <ac:chgData name="Timo Mühlhaus" userId="1b6b3aba618dadac" providerId="LiveId" clId="{4D9A653F-358D-4B83-86DD-0D6F39FB70A8}" dt="2022-04-23T20:00:54.852" v="0" actId="164"/>
          <ac:spMkLst>
            <pc:docMk/>
            <pc:sldMk cId="505294789" sldId="704"/>
            <ac:spMk id="150" creationId="{199836AA-8A0B-4BB5-99FD-7EA13F7138D3}"/>
          </ac:spMkLst>
        </pc:spChg>
        <pc:spChg chg="mod">
          <ac:chgData name="Timo Mühlhaus" userId="1b6b3aba618dadac" providerId="LiveId" clId="{4D9A653F-358D-4B83-86DD-0D6F39FB70A8}" dt="2022-04-23T20:00:54.852" v="0" actId="164"/>
          <ac:spMkLst>
            <pc:docMk/>
            <pc:sldMk cId="505294789" sldId="704"/>
            <ac:spMk id="151" creationId="{3B42850D-74AB-4B4E-978F-3FEF389AE1EE}"/>
          </ac:spMkLst>
        </pc:spChg>
        <pc:spChg chg="mod">
          <ac:chgData name="Timo Mühlhaus" userId="1b6b3aba618dadac" providerId="LiveId" clId="{4D9A653F-358D-4B83-86DD-0D6F39FB70A8}" dt="2022-04-23T20:00:54.852" v="0" actId="164"/>
          <ac:spMkLst>
            <pc:docMk/>
            <pc:sldMk cId="505294789" sldId="704"/>
            <ac:spMk id="152" creationId="{98404EDE-D608-4D2B-92B5-E3797CB454B8}"/>
          </ac:spMkLst>
        </pc:spChg>
        <pc:spChg chg="mod">
          <ac:chgData name="Timo Mühlhaus" userId="1b6b3aba618dadac" providerId="LiveId" clId="{4D9A653F-358D-4B83-86DD-0D6F39FB70A8}" dt="2022-04-23T20:00:54.852" v="0" actId="164"/>
          <ac:spMkLst>
            <pc:docMk/>
            <pc:sldMk cId="505294789" sldId="704"/>
            <ac:spMk id="153" creationId="{CDAAB070-8BCD-4D3B-8685-79E15FF589AD}"/>
          </ac:spMkLst>
        </pc:spChg>
        <pc:spChg chg="mod">
          <ac:chgData name="Timo Mühlhaus" userId="1b6b3aba618dadac" providerId="LiveId" clId="{4D9A653F-358D-4B83-86DD-0D6F39FB70A8}" dt="2022-04-23T20:00:54.852" v="0" actId="164"/>
          <ac:spMkLst>
            <pc:docMk/>
            <pc:sldMk cId="505294789" sldId="704"/>
            <ac:spMk id="154" creationId="{287FC1F1-09C8-4B3A-B65F-65603660AEF8}"/>
          </ac:spMkLst>
        </pc:spChg>
        <pc:spChg chg="mod">
          <ac:chgData name="Timo Mühlhaus" userId="1b6b3aba618dadac" providerId="LiveId" clId="{4D9A653F-358D-4B83-86DD-0D6F39FB70A8}" dt="2022-04-23T20:00:54.852" v="0" actId="164"/>
          <ac:spMkLst>
            <pc:docMk/>
            <pc:sldMk cId="505294789" sldId="704"/>
            <ac:spMk id="155" creationId="{E02301B1-EBF9-4F70-A59A-DD9B3F55D85C}"/>
          </ac:spMkLst>
        </pc:spChg>
        <pc:spChg chg="mod">
          <ac:chgData name="Timo Mühlhaus" userId="1b6b3aba618dadac" providerId="LiveId" clId="{4D9A653F-358D-4B83-86DD-0D6F39FB70A8}" dt="2022-04-23T20:00:54.852" v="0" actId="164"/>
          <ac:spMkLst>
            <pc:docMk/>
            <pc:sldMk cId="505294789" sldId="704"/>
            <ac:spMk id="156" creationId="{900AF804-240A-4857-898B-91EE5A30C3B6}"/>
          </ac:spMkLst>
        </pc:spChg>
        <pc:spChg chg="mod">
          <ac:chgData name="Timo Mühlhaus" userId="1b6b3aba618dadac" providerId="LiveId" clId="{4D9A653F-358D-4B83-86DD-0D6F39FB70A8}" dt="2022-04-23T20:00:54.852" v="0" actId="164"/>
          <ac:spMkLst>
            <pc:docMk/>
            <pc:sldMk cId="505294789" sldId="704"/>
            <ac:spMk id="157" creationId="{B5C4D8DC-55D3-4AFF-9181-FA2C6B8D2011}"/>
          </ac:spMkLst>
        </pc:spChg>
        <pc:spChg chg="mod">
          <ac:chgData name="Timo Mühlhaus" userId="1b6b3aba618dadac" providerId="LiveId" clId="{4D9A653F-358D-4B83-86DD-0D6F39FB70A8}" dt="2022-04-23T20:00:54.852" v="0" actId="164"/>
          <ac:spMkLst>
            <pc:docMk/>
            <pc:sldMk cId="505294789" sldId="704"/>
            <ac:spMk id="158" creationId="{7A5FB8EA-150B-4F43-AD81-C6D027325B95}"/>
          </ac:spMkLst>
        </pc:spChg>
        <pc:spChg chg="mod">
          <ac:chgData name="Timo Mühlhaus" userId="1b6b3aba618dadac" providerId="LiveId" clId="{4D9A653F-358D-4B83-86DD-0D6F39FB70A8}" dt="2022-04-23T20:00:54.852" v="0" actId="164"/>
          <ac:spMkLst>
            <pc:docMk/>
            <pc:sldMk cId="505294789" sldId="704"/>
            <ac:spMk id="159" creationId="{F6087F21-78EE-4DF3-8795-C6D5FE23A538}"/>
          </ac:spMkLst>
        </pc:spChg>
        <pc:spChg chg="mod">
          <ac:chgData name="Timo Mühlhaus" userId="1b6b3aba618dadac" providerId="LiveId" clId="{4D9A653F-358D-4B83-86DD-0D6F39FB70A8}" dt="2022-04-23T20:00:54.852" v="0" actId="164"/>
          <ac:spMkLst>
            <pc:docMk/>
            <pc:sldMk cId="505294789" sldId="704"/>
            <ac:spMk id="160" creationId="{F74841AC-8BA0-485E-A26E-17EA6DE2D68F}"/>
          </ac:spMkLst>
        </pc:spChg>
        <pc:spChg chg="mod">
          <ac:chgData name="Timo Mühlhaus" userId="1b6b3aba618dadac" providerId="LiveId" clId="{4D9A653F-358D-4B83-86DD-0D6F39FB70A8}" dt="2022-04-23T20:00:54.852" v="0" actId="164"/>
          <ac:spMkLst>
            <pc:docMk/>
            <pc:sldMk cId="505294789" sldId="704"/>
            <ac:spMk id="161" creationId="{7906BF77-9CAD-47CF-A53D-4E5792A438F9}"/>
          </ac:spMkLst>
        </pc:spChg>
        <pc:spChg chg="mod">
          <ac:chgData name="Timo Mühlhaus" userId="1b6b3aba618dadac" providerId="LiveId" clId="{4D9A653F-358D-4B83-86DD-0D6F39FB70A8}" dt="2022-04-23T20:00:54.852" v="0" actId="164"/>
          <ac:spMkLst>
            <pc:docMk/>
            <pc:sldMk cId="505294789" sldId="704"/>
            <ac:spMk id="162" creationId="{1A3F099A-693F-4F14-B3D8-9F0FCC9B463B}"/>
          </ac:spMkLst>
        </pc:spChg>
        <pc:spChg chg="mod">
          <ac:chgData name="Timo Mühlhaus" userId="1b6b3aba618dadac" providerId="LiveId" clId="{4D9A653F-358D-4B83-86DD-0D6F39FB70A8}" dt="2022-04-23T20:00:54.852" v="0" actId="164"/>
          <ac:spMkLst>
            <pc:docMk/>
            <pc:sldMk cId="505294789" sldId="704"/>
            <ac:spMk id="163" creationId="{799FDEB8-AD55-444C-A4E1-AC15E98A58E0}"/>
          </ac:spMkLst>
        </pc:spChg>
        <pc:spChg chg="mod">
          <ac:chgData name="Timo Mühlhaus" userId="1b6b3aba618dadac" providerId="LiveId" clId="{4D9A653F-358D-4B83-86DD-0D6F39FB70A8}" dt="2022-04-23T20:00:54.852" v="0" actId="164"/>
          <ac:spMkLst>
            <pc:docMk/>
            <pc:sldMk cId="505294789" sldId="704"/>
            <ac:spMk id="164" creationId="{16368953-2292-4961-ADA6-CBBCC09E5359}"/>
          </ac:spMkLst>
        </pc:spChg>
        <pc:spChg chg="mod">
          <ac:chgData name="Timo Mühlhaus" userId="1b6b3aba618dadac" providerId="LiveId" clId="{4D9A653F-358D-4B83-86DD-0D6F39FB70A8}" dt="2022-04-23T20:00:54.852" v="0" actId="164"/>
          <ac:spMkLst>
            <pc:docMk/>
            <pc:sldMk cId="505294789" sldId="704"/>
            <ac:spMk id="165" creationId="{77EF88DC-4B23-4C50-87DF-F7C39CB15D3B}"/>
          </ac:spMkLst>
        </pc:spChg>
        <pc:spChg chg="mod">
          <ac:chgData name="Timo Mühlhaus" userId="1b6b3aba618dadac" providerId="LiveId" clId="{4D9A653F-358D-4B83-86DD-0D6F39FB70A8}" dt="2022-04-23T20:00:54.852" v="0" actId="164"/>
          <ac:spMkLst>
            <pc:docMk/>
            <pc:sldMk cId="505294789" sldId="704"/>
            <ac:spMk id="166" creationId="{F4B0FC6E-0E90-4A30-AF59-75AC9C9A9174}"/>
          </ac:spMkLst>
        </pc:spChg>
        <pc:spChg chg="mod">
          <ac:chgData name="Timo Mühlhaus" userId="1b6b3aba618dadac" providerId="LiveId" clId="{4D9A653F-358D-4B83-86DD-0D6F39FB70A8}" dt="2022-04-23T20:00:54.852" v="0" actId="164"/>
          <ac:spMkLst>
            <pc:docMk/>
            <pc:sldMk cId="505294789" sldId="704"/>
            <ac:spMk id="167" creationId="{392D30B4-65D7-430D-B8EA-CAF78725161B}"/>
          </ac:spMkLst>
        </pc:spChg>
        <pc:spChg chg="mod">
          <ac:chgData name="Timo Mühlhaus" userId="1b6b3aba618dadac" providerId="LiveId" clId="{4D9A653F-358D-4B83-86DD-0D6F39FB70A8}" dt="2022-04-23T20:00:54.852" v="0" actId="164"/>
          <ac:spMkLst>
            <pc:docMk/>
            <pc:sldMk cId="505294789" sldId="704"/>
            <ac:spMk id="168" creationId="{D18BA8D0-D0D3-4369-B051-A8FB2B99639C}"/>
          </ac:spMkLst>
        </pc:spChg>
        <pc:spChg chg="mod">
          <ac:chgData name="Timo Mühlhaus" userId="1b6b3aba618dadac" providerId="LiveId" clId="{4D9A653F-358D-4B83-86DD-0D6F39FB70A8}" dt="2022-04-23T20:00:54.852" v="0" actId="164"/>
          <ac:spMkLst>
            <pc:docMk/>
            <pc:sldMk cId="505294789" sldId="704"/>
            <ac:spMk id="169" creationId="{30B0B3CF-161C-4A92-8331-98C1658AA6FD}"/>
          </ac:spMkLst>
        </pc:spChg>
        <pc:spChg chg="mod">
          <ac:chgData name="Timo Mühlhaus" userId="1b6b3aba618dadac" providerId="LiveId" clId="{4D9A653F-358D-4B83-86DD-0D6F39FB70A8}" dt="2022-04-23T20:00:54.852" v="0" actId="164"/>
          <ac:spMkLst>
            <pc:docMk/>
            <pc:sldMk cId="505294789" sldId="704"/>
            <ac:spMk id="170" creationId="{F55BAA44-6317-4537-94E5-DD3553F59CA2}"/>
          </ac:spMkLst>
        </pc:spChg>
        <pc:spChg chg="mod">
          <ac:chgData name="Timo Mühlhaus" userId="1b6b3aba618dadac" providerId="LiveId" clId="{4D9A653F-358D-4B83-86DD-0D6F39FB70A8}" dt="2022-04-23T20:00:54.852" v="0" actId="164"/>
          <ac:spMkLst>
            <pc:docMk/>
            <pc:sldMk cId="505294789" sldId="704"/>
            <ac:spMk id="171" creationId="{1933050A-9C4B-4808-8C44-9F2A89F7B124}"/>
          </ac:spMkLst>
        </pc:spChg>
        <pc:spChg chg="mod">
          <ac:chgData name="Timo Mühlhaus" userId="1b6b3aba618dadac" providerId="LiveId" clId="{4D9A653F-358D-4B83-86DD-0D6F39FB70A8}" dt="2022-04-23T20:00:54.852" v="0" actId="164"/>
          <ac:spMkLst>
            <pc:docMk/>
            <pc:sldMk cId="505294789" sldId="704"/>
            <ac:spMk id="172" creationId="{2F505CC1-3DD1-406E-B6CC-48E41DB3BF38}"/>
          </ac:spMkLst>
        </pc:spChg>
        <pc:spChg chg="mod">
          <ac:chgData name="Timo Mühlhaus" userId="1b6b3aba618dadac" providerId="LiveId" clId="{4D9A653F-358D-4B83-86DD-0D6F39FB70A8}" dt="2022-04-23T20:00:54.852" v="0" actId="164"/>
          <ac:spMkLst>
            <pc:docMk/>
            <pc:sldMk cId="505294789" sldId="704"/>
            <ac:spMk id="173" creationId="{C3ECD393-101A-4DF0-BDB5-C340F38F6081}"/>
          </ac:spMkLst>
        </pc:spChg>
        <pc:spChg chg="mod">
          <ac:chgData name="Timo Mühlhaus" userId="1b6b3aba618dadac" providerId="LiveId" clId="{4D9A653F-358D-4B83-86DD-0D6F39FB70A8}" dt="2022-04-23T20:00:54.852" v="0" actId="164"/>
          <ac:spMkLst>
            <pc:docMk/>
            <pc:sldMk cId="505294789" sldId="704"/>
            <ac:spMk id="174" creationId="{CD6414B1-0C03-4D67-94DC-6E2E89FF02B3}"/>
          </ac:spMkLst>
        </pc:spChg>
        <pc:spChg chg="mod">
          <ac:chgData name="Timo Mühlhaus" userId="1b6b3aba618dadac" providerId="LiveId" clId="{4D9A653F-358D-4B83-86DD-0D6F39FB70A8}" dt="2022-04-23T20:00:54.852" v="0" actId="164"/>
          <ac:spMkLst>
            <pc:docMk/>
            <pc:sldMk cId="505294789" sldId="704"/>
            <ac:spMk id="175" creationId="{5645EF98-0883-4169-920B-3C139432042D}"/>
          </ac:spMkLst>
        </pc:spChg>
        <pc:spChg chg="mod">
          <ac:chgData name="Timo Mühlhaus" userId="1b6b3aba618dadac" providerId="LiveId" clId="{4D9A653F-358D-4B83-86DD-0D6F39FB70A8}" dt="2022-04-23T20:00:54.852" v="0" actId="164"/>
          <ac:spMkLst>
            <pc:docMk/>
            <pc:sldMk cId="505294789" sldId="704"/>
            <ac:spMk id="176" creationId="{B392AE13-0BAB-4080-BD3A-2C2A757AE8F1}"/>
          </ac:spMkLst>
        </pc:spChg>
        <pc:spChg chg="mod">
          <ac:chgData name="Timo Mühlhaus" userId="1b6b3aba618dadac" providerId="LiveId" clId="{4D9A653F-358D-4B83-86DD-0D6F39FB70A8}" dt="2022-04-23T20:00:54.852" v="0" actId="164"/>
          <ac:spMkLst>
            <pc:docMk/>
            <pc:sldMk cId="505294789" sldId="704"/>
            <ac:spMk id="177" creationId="{D54596D5-61AD-475A-9354-424000823484}"/>
          </ac:spMkLst>
        </pc:spChg>
        <pc:spChg chg="mod">
          <ac:chgData name="Timo Mühlhaus" userId="1b6b3aba618dadac" providerId="LiveId" clId="{4D9A653F-358D-4B83-86DD-0D6F39FB70A8}" dt="2022-04-23T20:00:54.852" v="0" actId="164"/>
          <ac:spMkLst>
            <pc:docMk/>
            <pc:sldMk cId="505294789" sldId="704"/>
            <ac:spMk id="178" creationId="{F8F5F1B3-DBC2-43DB-88A2-94F978CAA239}"/>
          </ac:spMkLst>
        </pc:spChg>
        <pc:spChg chg="mod">
          <ac:chgData name="Timo Mühlhaus" userId="1b6b3aba618dadac" providerId="LiveId" clId="{4D9A653F-358D-4B83-86DD-0D6F39FB70A8}" dt="2022-04-23T20:00:54.852" v="0" actId="164"/>
          <ac:spMkLst>
            <pc:docMk/>
            <pc:sldMk cId="505294789" sldId="704"/>
            <ac:spMk id="179" creationId="{6E431F54-A8DE-4F15-9A4F-359CE3F1B453}"/>
          </ac:spMkLst>
        </pc:spChg>
        <pc:spChg chg="mod">
          <ac:chgData name="Timo Mühlhaus" userId="1b6b3aba618dadac" providerId="LiveId" clId="{4D9A653F-358D-4B83-86DD-0D6F39FB70A8}" dt="2022-04-23T20:00:54.852" v="0" actId="164"/>
          <ac:spMkLst>
            <pc:docMk/>
            <pc:sldMk cId="505294789" sldId="704"/>
            <ac:spMk id="180" creationId="{C9655226-60A9-4123-9A38-014D6D795807}"/>
          </ac:spMkLst>
        </pc:spChg>
        <pc:spChg chg="mod">
          <ac:chgData name="Timo Mühlhaus" userId="1b6b3aba618dadac" providerId="LiveId" clId="{4D9A653F-358D-4B83-86DD-0D6F39FB70A8}" dt="2022-04-23T20:00:54.852" v="0" actId="164"/>
          <ac:spMkLst>
            <pc:docMk/>
            <pc:sldMk cId="505294789" sldId="704"/>
            <ac:spMk id="181" creationId="{588AD079-816B-4E37-80F3-0B7FBE23E4EE}"/>
          </ac:spMkLst>
        </pc:spChg>
        <pc:spChg chg="mod">
          <ac:chgData name="Timo Mühlhaus" userId="1b6b3aba618dadac" providerId="LiveId" clId="{4D9A653F-358D-4B83-86DD-0D6F39FB70A8}" dt="2022-04-23T20:00:54.852" v="0" actId="164"/>
          <ac:spMkLst>
            <pc:docMk/>
            <pc:sldMk cId="505294789" sldId="704"/>
            <ac:spMk id="182" creationId="{10EAE464-A284-41B4-ABF3-4AB06E6ACAF2}"/>
          </ac:spMkLst>
        </pc:spChg>
        <pc:spChg chg="mod">
          <ac:chgData name="Timo Mühlhaus" userId="1b6b3aba618dadac" providerId="LiveId" clId="{4D9A653F-358D-4B83-86DD-0D6F39FB70A8}" dt="2022-04-23T20:00:54.852" v="0" actId="164"/>
          <ac:spMkLst>
            <pc:docMk/>
            <pc:sldMk cId="505294789" sldId="704"/>
            <ac:spMk id="183" creationId="{51A20D42-E250-4F8E-979C-7E72F9775B1D}"/>
          </ac:spMkLst>
        </pc:spChg>
        <pc:spChg chg="mod">
          <ac:chgData name="Timo Mühlhaus" userId="1b6b3aba618dadac" providerId="LiveId" clId="{4D9A653F-358D-4B83-86DD-0D6F39FB70A8}" dt="2022-04-23T20:00:54.852" v="0" actId="164"/>
          <ac:spMkLst>
            <pc:docMk/>
            <pc:sldMk cId="505294789" sldId="704"/>
            <ac:spMk id="184" creationId="{90DC0CD5-AA21-4BDB-B247-01CB0B86CE06}"/>
          </ac:spMkLst>
        </pc:spChg>
        <pc:spChg chg="mod">
          <ac:chgData name="Timo Mühlhaus" userId="1b6b3aba618dadac" providerId="LiveId" clId="{4D9A653F-358D-4B83-86DD-0D6F39FB70A8}" dt="2022-04-23T20:00:54.852" v="0" actId="164"/>
          <ac:spMkLst>
            <pc:docMk/>
            <pc:sldMk cId="505294789" sldId="704"/>
            <ac:spMk id="185" creationId="{735135E1-E566-4119-814D-BA950E8B36A9}"/>
          </ac:spMkLst>
        </pc:spChg>
        <pc:spChg chg="mod">
          <ac:chgData name="Timo Mühlhaus" userId="1b6b3aba618dadac" providerId="LiveId" clId="{4D9A653F-358D-4B83-86DD-0D6F39FB70A8}" dt="2022-04-23T20:00:54.852" v="0" actId="164"/>
          <ac:spMkLst>
            <pc:docMk/>
            <pc:sldMk cId="505294789" sldId="704"/>
            <ac:spMk id="186" creationId="{BA063D45-66AE-42A1-B768-6780D2541C09}"/>
          </ac:spMkLst>
        </pc:spChg>
        <pc:spChg chg="mod">
          <ac:chgData name="Timo Mühlhaus" userId="1b6b3aba618dadac" providerId="LiveId" clId="{4D9A653F-358D-4B83-86DD-0D6F39FB70A8}" dt="2022-04-23T20:00:54.852" v="0" actId="164"/>
          <ac:spMkLst>
            <pc:docMk/>
            <pc:sldMk cId="505294789" sldId="704"/>
            <ac:spMk id="187" creationId="{BF4D7B93-0EF3-4600-AF41-59B1254144BA}"/>
          </ac:spMkLst>
        </pc:spChg>
        <pc:spChg chg="mod">
          <ac:chgData name="Timo Mühlhaus" userId="1b6b3aba618dadac" providerId="LiveId" clId="{4D9A653F-358D-4B83-86DD-0D6F39FB70A8}" dt="2022-04-23T20:00:54.852" v="0" actId="164"/>
          <ac:spMkLst>
            <pc:docMk/>
            <pc:sldMk cId="505294789" sldId="704"/>
            <ac:spMk id="188" creationId="{F8DBFB6A-E5A5-45C5-B110-1A45A8E8864A}"/>
          </ac:spMkLst>
        </pc:spChg>
        <pc:spChg chg="mod">
          <ac:chgData name="Timo Mühlhaus" userId="1b6b3aba618dadac" providerId="LiveId" clId="{4D9A653F-358D-4B83-86DD-0D6F39FB70A8}" dt="2022-04-23T20:00:54.852" v="0" actId="164"/>
          <ac:spMkLst>
            <pc:docMk/>
            <pc:sldMk cId="505294789" sldId="704"/>
            <ac:spMk id="189" creationId="{3FD575E8-96FC-45E7-8244-E98242268766}"/>
          </ac:spMkLst>
        </pc:spChg>
        <pc:spChg chg="mod">
          <ac:chgData name="Timo Mühlhaus" userId="1b6b3aba618dadac" providerId="LiveId" clId="{4D9A653F-358D-4B83-86DD-0D6F39FB70A8}" dt="2022-04-23T20:00:54.852" v="0" actId="164"/>
          <ac:spMkLst>
            <pc:docMk/>
            <pc:sldMk cId="505294789" sldId="704"/>
            <ac:spMk id="190" creationId="{B3EB7F81-EB27-46E5-B870-752C16259DD4}"/>
          </ac:spMkLst>
        </pc:spChg>
        <pc:spChg chg="mod">
          <ac:chgData name="Timo Mühlhaus" userId="1b6b3aba618dadac" providerId="LiveId" clId="{4D9A653F-358D-4B83-86DD-0D6F39FB70A8}" dt="2022-04-23T20:00:54.852" v="0" actId="164"/>
          <ac:spMkLst>
            <pc:docMk/>
            <pc:sldMk cId="505294789" sldId="704"/>
            <ac:spMk id="191" creationId="{AD1ED5BC-6ADA-4FE3-8242-1FFAE34A35A4}"/>
          </ac:spMkLst>
        </pc:spChg>
        <pc:spChg chg="mod">
          <ac:chgData name="Timo Mühlhaus" userId="1b6b3aba618dadac" providerId="LiveId" clId="{4D9A653F-358D-4B83-86DD-0D6F39FB70A8}" dt="2022-04-23T20:00:54.852" v="0" actId="164"/>
          <ac:spMkLst>
            <pc:docMk/>
            <pc:sldMk cId="505294789" sldId="704"/>
            <ac:spMk id="192" creationId="{FA3AA47D-07D9-4B59-902E-A66E2F75E1F3}"/>
          </ac:spMkLst>
        </pc:spChg>
        <pc:spChg chg="mod">
          <ac:chgData name="Timo Mühlhaus" userId="1b6b3aba618dadac" providerId="LiveId" clId="{4D9A653F-358D-4B83-86DD-0D6F39FB70A8}" dt="2022-04-23T20:00:54.852" v="0" actId="164"/>
          <ac:spMkLst>
            <pc:docMk/>
            <pc:sldMk cId="505294789" sldId="704"/>
            <ac:spMk id="193" creationId="{130D0E13-2818-4CCE-9EFD-A7CB102DBCBA}"/>
          </ac:spMkLst>
        </pc:spChg>
        <pc:spChg chg="mod">
          <ac:chgData name="Timo Mühlhaus" userId="1b6b3aba618dadac" providerId="LiveId" clId="{4D9A653F-358D-4B83-86DD-0D6F39FB70A8}" dt="2022-04-23T20:00:54.852" v="0" actId="164"/>
          <ac:spMkLst>
            <pc:docMk/>
            <pc:sldMk cId="505294789" sldId="704"/>
            <ac:spMk id="194" creationId="{03461737-5FC5-45BB-9234-0DAC8C3284CA}"/>
          </ac:spMkLst>
        </pc:spChg>
        <pc:grpChg chg="add mod">
          <ac:chgData name="Timo Mühlhaus" userId="1b6b3aba618dadac" providerId="LiveId" clId="{4D9A653F-358D-4B83-86DD-0D6F39FB70A8}" dt="2022-04-23T20:00:54.852" v="0" actId="164"/>
          <ac:grpSpMkLst>
            <pc:docMk/>
            <pc:sldMk cId="505294789" sldId="704"/>
            <ac:grpSpMk id="3" creationId="{BC64314F-6EEF-4AA8-8BB2-4E01C033A388}"/>
          </ac:grpSpMkLst>
        </pc:grpChg>
      </pc:sldChg>
    </pc:docChg>
  </pc:docChgLst>
  <pc:docChgLst>
    <pc:chgData name="Kevin Frey" userId="f80f777a-83dc-41d6-bb5c-412d490ca757" providerId="ADAL" clId="{DEAB7A16-69F0-49C7-84BF-35C30865AD96}"/>
    <pc:docChg chg="modSld">
      <pc:chgData name="Kevin Frey" userId="f80f777a-83dc-41d6-bb5c-412d490ca757" providerId="ADAL" clId="{DEAB7A16-69F0-49C7-84BF-35C30865AD96}" dt="2023-01-12T09:31:55.272" v="0" actId="207"/>
      <pc:docMkLst>
        <pc:docMk/>
      </pc:docMkLst>
      <pc:sldChg chg="modSp mod">
        <pc:chgData name="Kevin Frey" userId="f80f777a-83dc-41d6-bb5c-412d490ca757" providerId="ADAL" clId="{DEAB7A16-69F0-49C7-84BF-35C30865AD96}" dt="2023-01-12T09:31:55.272" v="0" actId="207"/>
        <pc:sldMkLst>
          <pc:docMk/>
          <pc:sldMk cId="3259906790" sldId="700"/>
        </pc:sldMkLst>
        <pc:spChg chg="mod">
          <ac:chgData name="Kevin Frey" userId="f80f777a-83dc-41d6-bb5c-412d490ca757" providerId="ADAL" clId="{DEAB7A16-69F0-49C7-84BF-35C30865AD96}" dt="2023-01-12T09:31:55.272" v="0" actId="207"/>
          <ac:spMkLst>
            <pc:docMk/>
            <pc:sldMk cId="3259906790" sldId="700"/>
            <ac:spMk id="13" creationId="{93A5F8C9-0651-483D-E4C3-DBD5FC1AA776}"/>
          </ac:spMkLst>
        </pc:spChg>
      </pc:sldChg>
    </pc:docChg>
  </pc:docChgLst>
  <pc:docChgLst>
    <pc:chgData name="Timo Mühlhaus" userId="1b6b3aba618dadac" providerId="LiveId" clId="{FE3BD8FC-ECF9-409D-9191-1811DFF8A7E5}"/>
    <pc:docChg chg="undo custSel addSld modSld sldOrd">
      <pc:chgData name="Timo Mühlhaus" userId="1b6b3aba618dadac" providerId="LiveId" clId="{FE3BD8FC-ECF9-409D-9191-1811DFF8A7E5}" dt="2023-03-27T10:45:20.563" v="330" actId="1076"/>
      <pc:docMkLst>
        <pc:docMk/>
      </pc:docMkLst>
      <pc:sldChg chg="ord">
        <pc:chgData name="Timo Mühlhaus" userId="1b6b3aba618dadac" providerId="LiveId" clId="{FE3BD8FC-ECF9-409D-9191-1811DFF8A7E5}" dt="2023-03-27T08:51:24.087" v="247"/>
        <pc:sldMkLst>
          <pc:docMk/>
          <pc:sldMk cId="3573572209" sldId="447"/>
        </pc:sldMkLst>
      </pc:sldChg>
      <pc:sldChg chg="addSp delSp modSp mod">
        <pc:chgData name="Timo Mühlhaus" userId="1b6b3aba618dadac" providerId="LiveId" clId="{FE3BD8FC-ECF9-409D-9191-1811DFF8A7E5}" dt="2023-03-27T08:39:13.975" v="18" actId="478"/>
        <pc:sldMkLst>
          <pc:docMk/>
          <pc:sldMk cId="3113506045" sldId="520"/>
        </pc:sldMkLst>
        <pc:spChg chg="mod">
          <ac:chgData name="Timo Mühlhaus" userId="1b6b3aba618dadac" providerId="LiveId" clId="{FE3BD8FC-ECF9-409D-9191-1811DFF8A7E5}" dt="2023-03-27T08:38:48.203" v="12"/>
          <ac:spMkLst>
            <pc:docMk/>
            <pc:sldMk cId="3113506045" sldId="520"/>
            <ac:spMk id="7" creationId="{BC4063D3-7A01-4DCA-8B41-AF627B15DDFF}"/>
          </ac:spMkLst>
        </pc:spChg>
        <pc:spChg chg="add del mod">
          <ac:chgData name="Timo Mühlhaus" userId="1b6b3aba618dadac" providerId="LiveId" clId="{FE3BD8FC-ECF9-409D-9191-1811DFF8A7E5}" dt="2023-03-27T08:38:54.620" v="13" actId="478"/>
          <ac:spMkLst>
            <pc:docMk/>
            <pc:sldMk cId="3113506045" sldId="520"/>
            <ac:spMk id="13" creationId="{8EDAA0B1-7B45-9323-2784-18A1E0934C11}"/>
          </ac:spMkLst>
        </pc:spChg>
        <pc:picChg chg="add del mod">
          <ac:chgData name="Timo Mühlhaus" userId="1b6b3aba618dadac" providerId="LiveId" clId="{FE3BD8FC-ECF9-409D-9191-1811DFF8A7E5}" dt="2023-03-27T08:37:43.201" v="6" actId="478"/>
          <ac:picMkLst>
            <pc:docMk/>
            <pc:sldMk cId="3113506045" sldId="520"/>
            <ac:picMk id="4" creationId="{52264203-97CF-0519-AE20-C5C228804025}"/>
          </ac:picMkLst>
        </pc:picChg>
        <pc:picChg chg="del">
          <ac:chgData name="Timo Mühlhaus" userId="1b6b3aba618dadac" providerId="LiveId" clId="{FE3BD8FC-ECF9-409D-9191-1811DFF8A7E5}" dt="2023-03-27T08:38:16.165" v="10" actId="478"/>
          <ac:picMkLst>
            <pc:docMk/>
            <pc:sldMk cId="3113506045" sldId="520"/>
            <ac:picMk id="5" creationId="{BC0AE1CE-EC3A-4573-9C3F-6BF8BA8A4682}"/>
          </ac:picMkLst>
        </pc:picChg>
        <pc:picChg chg="add mod ord">
          <ac:chgData name="Timo Mühlhaus" userId="1b6b3aba618dadac" providerId="LiveId" clId="{FE3BD8FC-ECF9-409D-9191-1811DFF8A7E5}" dt="2023-03-27T08:38:14.588" v="9" actId="167"/>
          <ac:picMkLst>
            <pc:docMk/>
            <pc:sldMk cId="3113506045" sldId="520"/>
            <ac:picMk id="8" creationId="{F2882F2F-BCE8-64D3-80D7-3A35298BF510}"/>
          </ac:picMkLst>
        </pc:picChg>
        <pc:picChg chg="del">
          <ac:chgData name="Timo Mühlhaus" userId="1b6b3aba618dadac" providerId="LiveId" clId="{FE3BD8FC-ECF9-409D-9191-1811DFF8A7E5}" dt="2023-03-27T08:39:13.975" v="18" actId="478"/>
          <ac:picMkLst>
            <pc:docMk/>
            <pc:sldMk cId="3113506045" sldId="520"/>
            <ac:picMk id="9" creationId="{88DCA136-E9F5-4270-A528-CBCDE60A623A}"/>
          </ac:picMkLst>
        </pc:picChg>
        <pc:picChg chg="add mod">
          <ac:chgData name="Timo Mühlhaus" userId="1b6b3aba618dadac" providerId="LiveId" clId="{FE3BD8FC-ECF9-409D-9191-1811DFF8A7E5}" dt="2023-03-27T08:39:12.402" v="17" actId="167"/>
          <ac:picMkLst>
            <pc:docMk/>
            <pc:sldMk cId="3113506045" sldId="520"/>
            <ac:picMk id="1026" creationId="{CC51428F-9462-B9E3-B127-EEB53B740A86}"/>
          </ac:picMkLst>
        </pc:picChg>
      </pc:sldChg>
      <pc:sldChg chg="addSp delSp modSp new mod">
        <pc:chgData name="Timo Mühlhaus" userId="1b6b3aba618dadac" providerId="LiveId" clId="{FE3BD8FC-ECF9-409D-9191-1811DFF8A7E5}" dt="2023-03-27T09:25:05.722" v="315" actId="1076"/>
        <pc:sldMkLst>
          <pc:docMk/>
          <pc:sldMk cId="2408706802" sldId="543"/>
        </pc:sldMkLst>
        <pc:spChg chg="mod">
          <ac:chgData name="Timo Mühlhaus" userId="1b6b3aba618dadac" providerId="LiveId" clId="{FE3BD8FC-ECF9-409D-9191-1811DFF8A7E5}" dt="2023-03-27T09:24:15.088" v="303"/>
          <ac:spMkLst>
            <pc:docMk/>
            <pc:sldMk cId="2408706802" sldId="543"/>
            <ac:spMk id="2" creationId="{278DBEF4-EF0E-C2C4-468B-EDB129F1A0DE}"/>
          </ac:spMkLst>
        </pc:spChg>
        <pc:spChg chg="del">
          <ac:chgData name="Timo Mühlhaus" userId="1b6b3aba618dadac" providerId="LiveId" clId="{FE3BD8FC-ECF9-409D-9191-1811DFF8A7E5}" dt="2023-03-27T08:40:58.502" v="20" actId="478"/>
          <ac:spMkLst>
            <pc:docMk/>
            <pc:sldMk cId="2408706802" sldId="543"/>
            <ac:spMk id="3" creationId="{2C1F464A-25CD-4D89-AE20-2F847AFC6424}"/>
          </ac:spMkLst>
        </pc:spChg>
        <pc:spChg chg="add mod">
          <ac:chgData name="Timo Mühlhaus" userId="1b6b3aba618dadac" providerId="LiveId" clId="{FE3BD8FC-ECF9-409D-9191-1811DFF8A7E5}" dt="2023-03-27T09:24:35.946" v="306" actId="404"/>
          <ac:spMkLst>
            <pc:docMk/>
            <pc:sldMk cId="2408706802" sldId="543"/>
            <ac:spMk id="4" creationId="{13374846-BB25-FA3A-93B5-C6246285E3FD}"/>
          </ac:spMkLst>
        </pc:spChg>
        <pc:spChg chg="mod">
          <ac:chgData name="Timo Mühlhaus" userId="1b6b3aba618dadac" providerId="LiveId" clId="{FE3BD8FC-ECF9-409D-9191-1811DFF8A7E5}" dt="2023-03-27T09:24:35.946" v="306" actId="404"/>
          <ac:spMkLst>
            <pc:docMk/>
            <pc:sldMk cId="2408706802" sldId="543"/>
            <ac:spMk id="7" creationId="{FCBD4026-A556-4900-E45B-F21AF219B48B}"/>
          </ac:spMkLst>
        </pc:spChg>
        <pc:spChg chg="mod">
          <ac:chgData name="Timo Mühlhaus" userId="1b6b3aba618dadac" providerId="LiveId" clId="{FE3BD8FC-ECF9-409D-9191-1811DFF8A7E5}" dt="2023-03-27T09:24:35.946" v="306" actId="404"/>
          <ac:spMkLst>
            <pc:docMk/>
            <pc:sldMk cId="2408706802" sldId="543"/>
            <ac:spMk id="9" creationId="{8F798807-CD85-6B12-5A6D-4EB3B46CA37D}"/>
          </ac:spMkLst>
        </pc:spChg>
        <pc:spChg chg="mod">
          <ac:chgData name="Timo Mühlhaus" userId="1b6b3aba618dadac" providerId="LiveId" clId="{FE3BD8FC-ECF9-409D-9191-1811DFF8A7E5}" dt="2023-03-27T09:24:35.946" v="306" actId="404"/>
          <ac:spMkLst>
            <pc:docMk/>
            <pc:sldMk cId="2408706802" sldId="543"/>
            <ac:spMk id="10" creationId="{2E9EEA0E-E9F3-716A-8528-2F4A54DEF873}"/>
          </ac:spMkLst>
        </pc:spChg>
        <pc:spChg chg="mod">
          <ac:chgData name="Timo Mühlhaus" userId="1b6b3aba618dadac" providerId="LiveId" clId="{FE3BD8FC-ECF9-409D-9191-1811DFF8A7E5}" dt="2023-03-27T09:24:35.946" v="306" actId="404"/>
          <ac:spMkLst>
            <pc:docMk/>
            <pc:sldMk cId="2408706802" sldId="543"/>
            <ac:spMk id="11" creationId="{536D43D2-7F17-C7A9-A755-5AA65E897EF3}"/>
          </ac:spMkLst>
        </pc:spChg>
        <pc:spChg chg="mod">
          <ac:chgData name="Timo Mühlhaus" userId="1b6b3aba618dadac" providerId="LiveId" clId="{FE3BD8FC-ECF9-409D-9191-1811DFF8A7E5}" dt="2023-03-27T09:24:35.946" v="306" actId="404"/>
          <ac:spMkLst>
            <pc:docMk/>
            <pc:sldMk cId="2408706802" sldId="543"/>
            <ac:spMk id="12" creationId="{AAF7F63C-C030-391D-FBAA-85943DCEDC82}"/>
          </ac:spMkLst>
        </pc:spChg>
        <pc:spChg chg="mod">
          <ac:chgData name="Timo Mühlhaus" userId="1b6b3aba618dadac" providerId="LiveId" clId="{FE3BD8FC-ECF9-409D-9191-1811DFF8A7E5}" dt="2023-03-27T09:24:35.946" v="306" actId="404"/>
          <ac:spMkLst>
            <pc:docMk/>
            <pc:sldMk cId="2408706802" sldId="543"/>
            <ac:spMk id="13" creationId="{CB7E9B02-E2FB-5DFE-C0BD-DCAEE0D61A36}"/>
          </ac:spMkLst>
        </pc:spChg>
        <pc:spChg chg="mod">
          <ac:chgData name="Timo Mühlhaus" userId="1b6b3aba618dadac" providerId="LiveId" clId="{FE3BD8FC-ECF9-409D-9191-1811DFF8A7E5}" dt="2023-03-27T09:24:35.946" v="306" actId="404"/>
          <ac:spMkLst>
            <pc:docMk/>
            <pc:sldMk cId="2408706802" sldId="543"/>
            <ac:spMk id="14" creationId="{F2FB3CC0-43A7-AFC7-D94F-800211F371A9}"/>
          </ac:spMkLst>
        </pc:spChg>
        <pc:spChg chg="mod">
          <ac:chgData name="Timo Mühlhaus" userId="1b6b3aba618dadac" providerId="LiveId" clId="{FE3BD8FC-ECF9-409D-9191-1811DFF8A7E5}" dt="2023-03-27T09:24:35.946" v="306" actId="404"/>
          <ac:spMkLst>
            <pc:docMk/>
            <pc:sldMk cId="2408706802" sldId="543"/>
            <ac:spMk id="15" creationId="{A7E0834E-B5A6-7F9D-E375-DBE735F79D34}"/>
          </ac:spMkLst>
        </pc:spChg>
        <pc:spChg chg="add mod">
          <ac:chgData name="Timo Mühlhaus" userId="1b6b3aba618dadac" providerId="LiveId" clId="{FE3BD8FC-ECF9-409D-9191-1811DFF8A7E5}" dt="2023-03-27T09:24:35.946" v="306" actId="404"/>
          <ac:spMkLst>
            <pc:docMk/>
            <pc:sldMk cId="2408706802" sldId="543"/>
            <ac:spMk id="24" creationId="{27824B24-A556-DDBE-CB81-794676298167}"/>
          </ac:spMkLst>
        </pc:spChg>
        <pc:spChg chg="add mod">
          <ac:chgData name="Timo Mühlhaus" userId="1b6b3aba618dadac" providerId="LiveId" clId="{FE3BD8FC-ECF9-409D-9191-1811DFF8A7E5}" dt="2023-03-27T09:24:35.946" v="306" actId="404"/>
          <ac:spMkLst>
            <pc:docMk/>
            <pc:sldMk cId="2408706802" sldId="543"/>
            <ac:spMk id="25" creationId="{5BB0DA47-1325-8EB3-F857-7809C7088855}"/>
          </ac:spMkLst>
        </pc:spChg>
        <pc:spChg chg="add mod">
          <ac:chgData name="Timo Mühlhaus" userId="1b6b3aba618dadac" providerId="LiveId" clId="{FE3BD8FC-ECF9-409D-9191-1811DFF8A7E5}" dt="2023-03-27T09:24:35.946" v="306" actId="404"/>
          <ac:spMkLst>
            <pc:docMk/>
            <pc:sldMk cId="2408706802" sldId="543"/>
            <ac:spMk id="26" creationId="{EFF8A64F-1AB3-922B-BECB-A7756534F761}"/>
          </ac:spMkLst>
        </pc:spChg>
        <pc:spChg chg="add mod">
          <ac:chgData name="Timo Mühlhaus" userId="1b6b3aba618dadac" providerId="LiveId" clId="{FE3BD8FC-ECF9-409D-9191-1811DFF8A7E5}" dt="2023-03-27T09:24:35.946" v="306" actId="404"/>
          <ac:spMkLst>
            <pc:docMk/>
            <pc:sldMk cId="2408706802" sldId="543"/>
            <ac:spMk id="27" creationId="{693D6B40-1EFC-DCC3-A397-8954AC8030CC}"/>
          </ac:spMkLst>
        </pc:spChg>
        <pc:spChg chg="add mod">
          <ac:chgData name="Timo Mühlhaus" userId="1b6b3aba618dadac" providerId="LiveId" clId="{FE3BD8FC-ECF9-409D-9191-1811DFF8A7E5}" dt="2023-03-27T09:24:35.946" v="306" actId="404"/>
          <ac:spMkLst>
            <pc:docMk/>
            <pc:sldMk cId="2408706802" sldId="543"/>
            <ac:spMk id="28" creationId="{BF1758EF-90D0-B172-9CC1-34DB8F9B0378}"/>
          </ac:spMkLst>
        </pc:spChg>
        <pc:spChg chg="del mod">
          <ac:chgData name="Timo Mühlhaus" userId="1b6b3aba618dadac" providerId="LiveId" clId="{FE3BD8FC-ECF9-409D-9191-1811DFF8A7E5}" dt="2023-03-27T08:47:14.786" v="132" actId="478"/>
          <ac:spMkLst>
            <pc:docMk/>
            <pc:sldMk cId="2408706802" sldId="543"/>
            <ac:spMk id="32" creationId="{630D85C7-AE0A-B4ED-0B48-165F175D8A53}"/>
          </ac:spMkLst>
        </pc:spChg>
        <pc:spChg chg="del mod">
          <ac:chgData name="Timo Mühlhaus" userId="1b6b3aba618dadac" providerId="LiveId" clId="{FE3BD8FC-ECF9-409D-9191-1811DFF8A7E5}" dt="2023-03-27T08:47:14.786" v="132" actId="478"/>
          <ac:spMkLst>
            <pc:docMk/>
            <pc:sldMk cId="2408706802" sldId="543"/>
            <ac:spMk id="33" creationId="{3EE8C63C-D08F-6D0B-5B34-079FB0200748}"/>
          </ac:spMkLst>
        </pc:spChg>
        <pc:spChg chg="del mod">
          <ac:chgData name="Timo Mühlhaus" userId="1b6b3aba618dadac" providerId="LiveId" clId="{FE3BD8FC-ECF9-409D-9191-1811DFF8A7E5}" dt="2023-03-27T08:47:14.786" v="132" actId="478"/>
          <ac:spMkLst>
            <pc:docMk/>
            <pc:sldMk cId="2408706802" sldId="543"/>
            <ac:spMk id="34" creationId="{3EDEA6A9-61BF-A8A8-9401-8170C999E739}"/>
          </ac:spMkLst>
        </pc:spChg>
        <pc:spChg chg="del mod">
          <ac:chgData name="Timo Mühlhaus" userId="1b6b3aba618dadac" providerId="LiveId" clId="{FE3BD8FC-ECF9-409D-9191-1811DFF8A7E5}" dt="2023-03-27T08:47:14.786" v="132" actId="478"/>
          <ac:spMkLst>
            <pc:docMk/>
            <pc:sldMk cId="2408706802" sldId="543"/>
            <ac:spMk id="35" creationId="{19C65FC1-C09E-7798-39C0-1C8FEAD650DC}"/>
          </ac:spMkLst>
        </pc:spChg>
        <pc:spChg chg="del mod">
          <ac:chgData name="Timo Mühlhaus" userId="1b6b3aba618dadac" providerId="LiveId" clId="{FE3BD8FC-ECF9-409D-9191-1811DFF8A7E5}" dt="2023-03-27T08:47:14.786" v="132" actId="478"/>
          <ac:spMkLst>
            <pc:docMk/>
            <pc:sldMk cId="2408706802" sldId="543"/>
            <ac:spMk id="36" creationId="{54486BD5-3AFD-1F9B-D6C0-175657F7C257}"/>
          </ac:spMkLst>
        </pc:spChg>
        <pc:spChg chg="del mod">
          <ac:chgData name="Timo Mühlhaus" userId="1b6b3aba618dadac" providerId="LiveId" clId="{FE3BD8FC-ECF9-409D-9191-1811DFF8A7E5}" dt="2023-03-27T08:47:14.786" v="132" actId="478"/>
          <ac:spMkLst>
            <pc:docMk/>
            <pc:sldMk cId="2408706802" sldId="543"/>
            <ac:spMk id="37" creationId="{11AE3663-7D12-7947-8C02-44251D38CCD9}"/>
          </ac:spMkLst>
        </pc:spChg>
        <pc:spChg chg="mod">
          <ac:chgData name="Timo Mühlhaus" userId="1b6b3aba618dadac" providerId="LiveId" clId="{FE3BD8FC-ECF9-409D-9191-1811DFF8A7E5}" dt="2023-03-27T09:24:35.946" v="306" actId="404"/>
          <ac:spMkLst>
            <pc:docMk/>
            <pc:sldMk cId="2408706802" sldId="543"/>
            <ac:spMk id="41" creationId="{815125DE-47B9-6F3A-BF7E-67E5E0ED9045}"/>
          </ac:spMkLst>
        </pc:spChg>
        <pc:spChg chg="mod">
          <ac:chgData name="Timo Mühlhaus" userId="1b6b3aba618dadac" providerId="LiveId" clId="{FE3BD8FC-ECF9-409D-9191-1811DFF8A7E5}" dt="2023-03-27T09:24:35.946" v="306" actId="404"/>
          <ac:spMkLst>
            <pc:docMk/>
            <pc:sldMk cId="2408706802" sldId="543"/>
            <ac:spMk id="42" creationId="{FBBC12B9-E8C7-CCEE-AA8D-617B49D67FF0}"/>
          </ac:spMkLst>
        </pc:spChg>
        <pc:spChg chg="mod">
          <ac:chgData name="Timo Mühlhaus" userId="1b6b3aba618dadac" providerId="LiveId" clId="{FE3BD8FC-ECF9-409D-9191-1811DFF8A7E5}" dt="2023-03-27T09:24:35.946" v="306" actId="404"/>
          <ac:spMkLst>
            <pc:docMk/>
            <pc:sldMk cId="2408706802" sldId="543"/>
            <ac:spMk id="43" creationId="{84A17E6A-A954-E8EA-B55C-25B636ABF96B}"/>
          </ac:spMkLst>
        </pc:spChg>
        <pc:spChg chg="mod">
          <ac:chgData name="Timo Mühlhaus" userId="1b6b3aba618dadac" providerId="LiveId" clId="{FE3BD8FC-ECF9-409D-9191-1811DFF8A7E5}" dt="2023-03-27T09:24:35.946" v="306" actId="404"/>
          <ac:spMkLst>
            <pc:docMk/>
            <pc:sldMk cId="2408706802" sldId="543"/>
            <ac:spMk id="44" creationId="{95DE3621-D80B-236F-8A77-B248FF334684}"/>
          </ac:spMkLst>
        </pc:spChg>
        <pc:spChg chg="mod">
          <ac:chgData name="Timo Mühlhaus" userId="1b6b3aba618dadac" providerId="LiveId" clId="{FE3BD8FC-ECF9-409D-9191-1811DFF8A7E5}" dt="2023-03-27T09:24:35.946" v="306" actId="404"/>
          <ac:spMkLst>
            <pc:docMk/>
            <pc:sldMk cId="2408706802" sldId="543"/>
            <ac:spMk id="45" creationId="{64BA8C1E-B365-DCC9-A385-62100F57F7D0}"/>
          </ac:spMkLst>
        </pc:spChg>
        <pc:spChg chg="mod">
          <ac:chgData name="Timo Mühlhaus" userId="1b6b3aba618dadac" providerId="LiveId" clId="{FE3BD8FC-ECF9-409D-9191-1811DFF8A7E5}" dt="2023-03-27T09:24:35.946" v="306" actId="404"/>
          <ac:spMkLst>
            <pc:docMk/>
            <pc:sldMk cId="2408706802" sldId="543"/>
            <ac:spMk id="46" creationId="{6984F746-DBB4-E781-6548-57BF86E93E31}"/>
          </ac:spMkLst>
        </pc:spChg>
        <pc:spChg chg="mod">
          <ac:chgData name="Timo Mühlhaus" userId="1b6b3aba618dadac" providerId="LiveId" clId="{FE3BD8FC-ECF9-409D-9191-1811DFF8A7E5}" dt="2023-03-27T09:24:35.946" v="306" actId="404"/>
          <ac:spMkLst>
            <pc:docMk/>
            <pc:sldMk cId="2408706802" sldId="543"/>
            <ac:spMk id="47" creationId="{52C56B8D-E123-EC18-156A-3D460C07DD2E}"/>
          </ac:spMkLst>
        </pc:spChg>
        <pc:spChg chg="add mod">
          <ac:chgData name="Timo Mühlhaus" userId="1b6b3aba618dadac" providerId="LiveId" clId="{FE3BD8FC-ECF9-409D-9191-1811DFF8A7E5}" dt="2023-03-27T09:24:35.946" v="306" actId="404"/>
          <ac:spMkLst>
            <pc:docMk/>
            <pc:sldMk cId="2408706802" sldId="543"/>
            <ac:spMk id="48" creationId="{839DCA75-D249-E667-C498-E566EF269C1B}"/>
          </ac:spMkLst>
        </pc:spChg>
        <pc:spChg chg="add mod">
          <ac:chgData name="Timo Mühlhaus" userId="1b6b3aba618dadac" providerId="LiveId" clId="{FE3BD8FC-ECF9-409D-9191-1811DFF8A7E5}" dt="2023-03-27T09:24:35.946" v="306" actId="404"/>
          <ac:spMkLst>
            <pc:docMk/>
            <pc:sldMk cId="2408706802" sldId="543"/>
            <ac:spMk id="49" creationId="{A352ED67-7C94-FBF1-E09C-A275E7410064}"/>
          </ac:spMkLst>
        </pc:spChg>
        <pc:spChg chg="add mod">
          <ac:chgData name="Timo Mühlhaus" userId="1b6b3aba618dadac" providerId="LiveId" clId="{FE3BD8FC-ECF9-409D-9191-1811DFF8A7E5}" dt="2023-03-27T09:24:35.946" v="306" actId="404"/>
          <ac:spMkLst>
            <pc:docMk/>
            <pc:sldMk cId="2408706802" sldId="543"/>
            <ac:spMk id="50" creationId="{357AE11C-5B97-E0F4-0A1A-8A876871E888}"/>
          </ac:spMkLst>
        </pc:spChg>
        <pc:spChg chg="add mod">
          <ac:chgData name="Timo Mühlhaus" userId="1b6b3aba618dadac" providerId="LiveId" clId="{FE3BD8FC-ECF9-409D-9191-1811DFF8A7E5}" dt="2023-03-27T09:24:49.690" v="312" actId="1076"/>
          <ac:spMkLst>
            <pc:docMk/>
            <pc:sldMk cId="2408706802" sldId="543"/>
            <ac:spMk id="51" creationId="{5AFEFB0E-8533-5BE6-DD4A-C7413E1EC880}"/>
          </ac:spMkLst>
        </pc:spChg>
        <pc:spChg chg="add mod">
          <ac:chgData name="Timo Mühlhaus" userId="1b6b3aba618dadac" providerId="LiveId" clId="{FE3BD8FC-ECF9-409D-9191-1811DFF8A7E5}" dt="2023-03-27T09:24:35.946" v="306" actId="404"/>
          <ac:spMkLst>
            <pc:docMk/>
            <pc:sldMk cId="2408706802" sldId="543"/>
            <ac:spMk id="52" creationId="{EC763101-9C88-E7C6-D7AF-661EE495A8B2}"/>
          </ac:spMkLst>
        </pc:spChg>
        <pc:spChg chg="add mod">
          <ac:chgData name="Timo Mühlhaus" userId="1b6b3aba618dadac" providerId="LiveId" clId="{FE3BD8FC-ECF9-409D-9191-1811DFF8A7E5}" dt="2023-03-27T09:24:35.946" v="306" actId="404"/>
          <ac:spMkLst>
            <pc:docMk/>
            <pc:sldMk cId="2408706802" sldId="543"/>
            <ac:spMk id="53" creationId="{567A1E30-FFF2-180A-1BD8-67B070715AC7}"/>
          </ac:spMkLst>
        </pc:spChg>
        <pc:spChg chg="add mod">
          <ac:chgData name="Timo Mühlhaus" userId="1b6b3aba618dadac" providerId="LiveId" clId="{FE3BD8FC-ECF9-409D-9191-1811DFF8A7E5}" dt="2023-03-27T09:24:35.946" v="306" actId="404"/>
          <ac:spMkLst>
            <pc:docMk/>
            <pc:sldMk cId="2408706802" sldId="543"/>
            <ac:spMk id="54" creationId="{78F473ED-F224-5538-FE31-4C36F9A1C1D8}"/>
          </ac:spMkLst>
        </pc:spChg>
        <pc:spChg chg="add mod">
          <ac:chgData name="Timo Mühlhaus" userId="1b6b3aba618dadac" providerId="LiveId" clId="{FE3BD8FC-ECF9-409D-9191-1811DFF8A7E5}" dt="2023-03-27T09:24:35.946" v="306" actId="404"/>
          <ac:spMkLst>
            <pc:docMk/>
            <pc:sldMk cId="2408706802" sldId="543"/>
            <ac:spMk id="55" creationId="{6AB50F7F-7C7B-292B-864F-C8C726B8CA3A}"/>
          </ac:spMkLst>
        </pc:spChg>
        <pc:spChg chg="add mod">
          <ac:chgData name="Timo Mühlhaus" userId="1b6b3aba618dadac" providerId="LiveId" clId="{FE3BD8FC-ECF9-409D-9191-1811DFF8A7E5}" dt="2023-03-27T09:25:05.722" v="315" actId="1076"/>
          <ac:spMkLst>
            <pc:docMk/>
            <pc:sldMk cId="2408706802" sldId="543"/>
            <ac:spMk id="57" creationId="{62C40A97-8591-CE84-FACF-0F0A32B04BA0}"/>
          </ac:spMkLst>
        </pc:spChg>
        <pc:grpChg chg="add mod">
          <ac:chgData name="Timo Mühlhaus" userId="1b6b3aba618dadac" providerId="LiveId" clId="{FE3BD8FC-ECF9-409D-9191-1811DFF8A7E5}" dt="2023-03-27T09:24:30.517" v="304" actId="164"/>
          <ac:grpSpMkLst>
            <pc:docMk/>
            <pc:sldMk cId="2408706802" sldId="543"/>
            <ac:grpSpMk id="6" creationId="{BD3D30D8-9235-F801-67AE-0658435BC5C2}"/>
          </ac:grpSpMkLst>
        </pc:grpChg>
        <pc:grpChg chg="mod">
          <ac:chgData name="Timo Mühlhaus" userId="1b6b3aba618dadac" providerId="LiveId" clId="{FE3BD8FC-ECF9-409D-9191-1811DFF8A7E5}" dt="2023-03-27T09:21:11.894" v="296" actId="1076"/>
          <ac:grpSpMkLst>
            <pc:docMk/>
            <pc:sldMk cId="2408706802" sldId="543"/>
            <ac:grpSpMk id="8" creationId="{565C7454-D9B4-7A0A-673C-53CAECCEC362}"/>
          </ac:grpSpMkLst>
        </pc:grpChg>
        <pc:grpChg chg="mod">
          <ac:chgData name="Timo Mühlhaus" userId="1b6b3aba618dadac" providerId="LiveId" clId="{FE3BD8FC-ECF9-409D-9191-1811DFF8A7E5}" dt="2023-03-27T09:21:11.894" v="296" actId="1076"/>
          <ac:grpSpMkLst>
            <pc:docMk/>
            <pc:sldMk cId="2408706802" sldId="543"/>
            <ac:grpSpMk id="16" creationId="{D08D7153-DAC3-D1CA-4EE5-5A789B37D014}"/>
          </ac:grpSpMkLst>
        </pc:grpChg>
        <pc:grpChg chg="del mod">
          <ac:chgData name="Timo Mühlhaus" userId="1b6b3aba618dadac" providerId="LiveId" clId="{FE3BD8FC-ECF9-409D-9191-1811DFF8A7E5}" dt="2023-03-27T08:45:15.366" v="111" actId="27803"/>
          <ac:grpSpMkLst>
            <pc:docMk/>
            <pc:sldMk cId="2408706802" sldId="543"/>
            <ac:grpSpMk id="31" creationId="{2C668A22-949B-DEBF-1577-F5EE6894FC40}"/>
          </ac:grpSpMkLst>
        </pc:grpChg>
        <pc:grpChg chg="mod ord">
          <ac:chgData name="Timo Mühlhaus" userId="1b6b3aba618dadac" providerId="LiveId" clId="{FE3BD8FC-ECF9-409D-9191-1811DFF8A7E5}" dt="2023-03-27T09:24:30.517" v="304" actId="164"/>
          <ac:grpSpMkLst>
            <pc:docMk/>
            <pc:sldMk cId="2408706802" sldId="543"/>
            <ac:grpSpMk id="40" creationId="{0BC1FE2D-C360-8A27-2D15-5B0DF965A9C2}"/>
          </ac:grpSpMkLst>
        </pc:grpChg>
        <pc:grpChg chg="add mod">
          <ac:chgData name="Timo Mühlhaus" userId="1b6b3aba618dadac" providerId="LiveId" clId="{FE3BD8FC-ECF9-409D-9191-1811DFF8A7E5}" dt="2023-03-27T09:24:38.272" v="307" actId="1076"/>
          <ac:grpSpMkLst>
            <pc:docMk/>
            <pc:sldMk cId="2408706802" sldId="543"/>
            <ac:grpSpMk id="56" creationId="{1008FE22-D696-E650-350B-DCE5C980A0CF}"/>
          </ac:grpSpMkLst>
        </pc:grpChg>
        <pc:picChg chg="add mod">
          <ac:chgData name="Timo Mühlhaus" userId="1b6b3aba618dadac" providerId="LiveId" clId="{FE3BD8FC-ECF9-409D-9191-1811DFF8A7E5}" dt="2023-03-27T09:24:47.357" v="311" actId="1076"/>
          <ac:picMkLst>
            <pc:docMk/>
            <pc:sldMk cId="2408706802" sldId="543"/>
            <ac:picMk id="5" creationId="{BC19B059-7C8F-E90C-C265-749870C0A029}"/>
          </ac:picMkLst>
        </pc:picChg>
        <pc:picChg chg="add del mod">
          <ac:chgData name="Timo Mühlhaus" userId="1b6b3aba618dadac" providerId="LiveId" clId="{FE3BD8FC-ECF9-409D-9191-1811DFF8A7E5}" dt="2023-03-27T08:45:15.366" v="111" actId="27803"/>
          <ac:picMkLst>
            <pc:docMk/>
            <pc:sldMk cId="2408706802" sldId="543"/>
            <ac:picMk id="30" creationId="{82E8CD07-ECAE-15A9-9212-40E1676E47D6}"/>
          </ac:picMkLst>
        </pc:picChg>
        <pc:picChg chg="add del mod">
          <ac:chgData name="Timo Mühlhaus" userId="1b6b3aba618dadac" providerId="LiveId" clId="{FE3BD8FC-ECF9-409D-9191-1811DFF8A7E5}" dt="2023-03-27T08:45:38.871" v="114" actId="27803"/>
          <ac:picMkLst>
            <pc:docMk/>
            <pc:sldMk cId="2408706802" sldId="543"/>
            <ac:picMk id="39" creationId="{C33A80E3-2DDC-177B-1C55-6F24D91F1FC2}"/>
          </ac:picMkLst>
        </pc:picChg>
        <pc:cxnChg chg="mod">
          <ac:chgData name="Timo Mühlhaus" userId="1b6b3aba618dadac" providerId="LiveId" clId="{FE3BD8FC-ECF9-409D-9191-1811DFF8A7E5}" dt="2023-03-27T09:21:11.894" v="296" actId="1076"/>
          <ac:cxnSpMkLst>
            <pc:docMk/>
            <pc:sldMk cId="2408706802" sldId="543"/>
            <ac:cxnSpMk id="17" creationId="{E920011E-E974-BCFF-DCE3-14A1269A4B39}"/>
          </ac:cxnSpMkLst>
        </pc:cxnChg>
        <pc:cxnChg chg="mod">
          <ac:chgData name="Timo Mühlhaus" userId="1b6b3aba618dadac" providerId="LiveId" clId="{FE3BD8FC-ECF9-409D-9191-1811DFF8A7E5}" dt="2023-03-27T09:21:11.894" v="296" actId="1076"/>
          <ac:cxnSpMkLst>
            <pc:docMk/>
            <pc:sldMk cId="2408706802" sldId="543"/>
            <ac:cxnSpMk id="18" creationId="{A35C7F74-5C64-4B80-C429-99CF5454BD35}"/>
          </ac:cxnSpMkLst>
        </pc:cxnChg>
        <pc:cxnChg chg="mod">
          <ac:chgData name="Timo Mühlhaus" userId="1b6b3aba618dadac" providerId="LiveId" clId="{FE3BD8FC-ECF9-409D-9191-1811DFF8A7E5}" dt="2023-03-27T09:21:11.894" v="296" actId="1076"/>
          <ac:cxnSpMkLst>
            <pc:docMk/>
            <pc:sldMk cId="2408706802" sldId="543"/>
            <ac:cxnSpMk id="19" creationId="{07232A31-3B33-ECB2-DFA7-EB909A4C2FB8}"/>
          </ac:cxnSpMkLst>
        </pc:cxnChg>
        <pc:cxnChg chg="mod">
          <ac:chgData name="Timo Mühlhaus" userId="1b6b3aba618dadac" providerId="LiveId" clId="{FE3BD8FC-ECF9-409D-9191-1811DFF8A7E5}" dt="2023-03-27T09:21:11.894" v="296" actId="1076"/>
          <ac:cxnSpMkLst>
            <pc:docMk/>
            <pc:sldMk cId="2408706802" sldId="543"/>
            <ac:cxnSpMk id="20" creationId="{00C84D2D-8EBF-8B41-8255-DB369093686E}"/>
          </ac:cxnSpMkLst>
        </pc:cxnChg>
        <pc:cxnChg chg="mod">
          <ac:chgData name="Timo Mühlhaus" userId="1b6b3aba618dadac" providerId="LiveId" clId="{FE3BD8FC-ECF9-409D-9191-1811DFF8A7E5}" dt="2023-03-27T09:21:11.894" v="296" actId="1076"/>
          <ac:cxnSpMkLst>
            <pc:docMk/>
            <pc:sldMk cId="2408706802" sldId="543"/>
            <ac:cxnSpMk id="21" creationId="{F65D39D1-6AF8-E076-B147-B97459E2806E}"/>
          </ac:cxnSpMkLst>
        </pc:cxnChg>
        <pc:cxnChg chg="mod">
          <ac:chgData name="Timo Mühlhaus" userId="1b6b3aba618dadac" providerId="LiveId" clId="{FE3BD8FC-ECF9-409D-9191-1811DFF8A7E5}" dt="2023-03-27T09:21:11.894" v="296" actId="1076"/>
          <ac:cxnSpMkLst>
            <pc:docMk/>
            <pc:sldMk cId="2408706802" sldId="543"/>
            <ac:cxnSpMk id="22" creationId="{A60998BA-40C4-976D-778A-05A32C98EC04}"/>
          </ac:cxnSpMkLst>
        </pc:cxnChg>
        <pc:cxnChg chg="mod">
          <ac:chgData name="Timo Mühlhaus" userId="1b6b3aba618dadac" providerId="LiveId" clId="{FE3BD8FC-ECF9-409D-9191-1811DFF8A7E5}" dt="2023-03-27T09:21:11.894" v="296" actId="1076"/>
          <ac:cxnSpMkLst>
            <pc:docMk/>
            <pc:sldMk cId="2408706802" sldId="543"/>
            <ac:cxnSpMk id="23" creationId="{2716A40E-7B89-F661-54F8-A333B821CAB3}"/>
          </ac:cxnSpMkLst>
        </pc:cxnChg>
      </pc:sldChg>
      <pc:sldChg chg="modSp add mod">
        <pc:chgData name="Timo Mühlhaus" userId="1b6b3aba618dadac" providerId="LiveId" clId="{FE3BD8FC-ECF9-409D-9191-1811DFF8A7E5}" dt="2023-03-27T09:25:21.957" v="326" actId="20577"/>
        <pc:sldMkLst>
          <pc:docMk/>
          <pc:sldMk cId="2385068653" sldId="544"/>
        </pc:sldMkLst>
        <pc:spChg chg="mod">
          <ac:chgData name="Timo Mühlhaus" userId="1b6b3aba618dadac" providerId="LiveId" clId="{FE3BD8FC-ECF9-409D-9191-1811DFF8A7E5}" dt="2023-03-27T09:25:21.957" v="326" actId="20577"/>
          <ac:spMkLst>
            <pc:docMk/>
            <pc:sldMk cId="2385068653" sldId="544"/>
            <ac:spMk id="2" creationId="{278DBEF4-EF0E-C2C4-468B-EDB129F1A0DE}"/>
          </ac:spMkLst>
        </pc:spChg>
      </pc:sldChg>
      <pc:sldChg chg="addSp delSp modSp new mod">
        <pc:chgData name="Timo Mühlhaus" userId="1b6b3aba618dadac" providerId="LiveId" clId="{FE3BD8FC-ECF9-409D-9191-1811DFF8A7E5}" dt="2023-03-27T10:45:20.563" v="330" actId="1076"/>
        <pc:sldMkLst>
          <pc:docMk/>
          <pc:sldMk cId="3325848865" sldId="545"/>
        </pc:sldMkLst>
        <pc:spChg chg="del">
          <ac:chgData name="Timo Mühlhaus" userId="1b6b3aba618dadac" providerId="LiveId" clId="{FE3BD8FC-ECF9-409D-9191-1811DFF8A7E5}" dt="2023-03-27T10:45:13.222" v="328" actId="478"/>
          <ac:spMkLst>
            <pc:docMk/>
            <pc:sldMk cId="3325848865" sldId="545"/>
            <ac:spMk id="3" creationId="{BAD63FD3-5EA6-CDE9-C8B6-97220BF59459}"/>
          </ac:spMkLst>
        </pc:spChg>
        <pc:spChg chg="mod">
          <ac:chgData name="Timo Mühlhaus" userId="1b6b3aba618dadac" providerId="LiveId" clId="{FE3BD8FC-ECF9-409D-9191-1811DFF8A7E5}" dt="2023-03-27T10:45:13.677" v="329"/>
          <ac:spMkLst>
            <pc:docMk/>
            <pc:sldMk cId="3325848865" sldId="545"/>
            <ac:spMk id="6" creationId="{269BD499-ADA8-BEFB-3B1D-E8472BFCAB46}"/>
          </ac:spMkLst>
        </pc:spChg>
        <pc:spChg chg="mod">
          <ac:chgData name="Timo Mühlhaus" userId="1b6b3aba618dadac" providerId="LiveId" clId="{FE3BD8FC-ECF9-409D-9191-1811DFF8A7E5}" dt="2023-03-27T10:45:13.677" v="329"/>
          <ac:spMkLst>
            <pc:docMk/>
            <pc:sldMk cId="3325848865" sldId="545"/>
            <ac:spMk id="7" creationId="{1E2ECD40-26DD-383D-7BE2-D2D1CA30B177}"/>
          </ac:spMkLst>
        </pc:spChg>
        <pc:spChg chg="mod">
          <ac:chgData name="Timo Mühlhaus" userId="1b6b3aba618dadac" providerId="LiveId" clId="{FE3BD8FC-ECF9-409D-9191-1811DFF8A7E5}" dt="2023-03-27T10:45:13.677" v="329"/>
          <ac:spMkLst>
            <pc:docMk/>
            <pc:sldMk cId="3325848865" sldId="545"/>
            <ac:spMk id="9" creationId="{8446E574-6357-5E34-E6BA-9AC7CB36AD17}"/>
          </ac:spMkLst>
        </pc:spChg>
        <pc:spChg chg="mod">
          <ac:chgData name="Timo Mühlhaus" userId="1b6b3aba618dadac" providerId="LiveId" clId="{FE3BD8FC-ECF9-409D-9191-1811DFF8A7E5}" dt="2023-03-27T10:45:13.677" v="329"/>
          <ac:spMkLst>
            <pc:docMk/>
            <pc:sldMk cId="3325848865" sldId="545"/>
            <ac:spMk id="11" creationId="{710A3B86-D185-3582-F226-3060AD624023}"/>
          </ac:spMkLst>
        </pc:spChg>
        <pc:spChg chg="mod">
          <ac:chgData name="Timo Mühlhaus" userId="1b6b3aba618dadac" providerId="LiveId" clId="{FE3BD8FC-ECF9-409D-9191-1811DFF8A7E5}" dt="2023-03-27T10:45:13.677" v="329"/>
          <ac:spMkLst>
            <pc:docMk/>
            <pc:sldMk cId="3325848865" sldId="545"/>
            <ac:spMk id="12" creationId="{D58D9D0E-6FF5-E170-5C17-8A2D6AC5FF63}"/>
          </ac:spMkLst>
        </pc:spChg>
        <pc:spChg chg="mod">
          <ac:chgData name="Timo Mühlhaus" userId="1b6b3aba618dadac" providerId="LiveId" clId="{FE3BD8FC-ECF9-409D-9191-1811DFF8A7E5}" dt="2023-03-27T10:45:13.677" v="329"/>
          <ac:spMkLst>
            <pc:docMk/>
            <pc:sldMk cId="3325848865" sldId="545"/>
            <ac:spMk id="13" creationId="{5AB53721-CE9F-67CE-C728-B4377F5DDD2C}"/>
          </ac:spMkLst>
        </pc:spChg>
        <pc:spChg chg="mod">
          <ac:chgData name="Timo Mühlhaus" userId="1b6b3aba618dadac" providerId="LiveId" clId="{FE3BD8FC-ECF9-409D-9191-1811DFF8A7E5}" dt="2023-03-27T10:45:13.677" v="329"/>
          <ac:spMkLst>
            <pc:docMk/>
            <pc:sldMk cId="3325848865" sldId="545"/>
            <ac:spMk id="14" creationId="{800C0B67-6A57-D4BA-667B-0132F7AD0534}"/>
          </ac:spMkLst>
        </pc:spChg>
        <pc:spChg chg="mod">
          <ac:chgData name="Timo Mühlhaus" userId="1b6b3aba618dadac" providerId="LiveId" clId="{FE3BD8FC-ECF9-409D-9191-1811DFF8A7E5}" dt="2023-03-27T10:45:13.677" v="329"/>
          <ac:spMkLst>
            <pc:docMk/>
            <pc:sldMk cId="3325848865" sldId="545"/>
            <ac:spMk id="15" creationId="{7CD714F8-582A-6468-D66E-C6F35805111B}"/>
          </ac:spMkLst>
        </pc:spChg>
        <pc:grpChg chg="add mod">
          <ac:chgData name="Timo Mühlhaus" userId="1b6b3aba618dadac" providerId="LiveId" clId="{FE3BD8FC-ECF9-409D-9191-1811DFF8A7E5}" dt="2023-03-27T10:45:20.563" v="330" actId="1076"/>
          <ac:grpSpMkLst>
            <pc:docMk/>
            <pc:sldMk cId="3325848865" sldId="545"/>
            <ac:grpSpMk id="4" creationId="{FBEA3358-2082-91C4-1871-0C20C753902E}"/>
          </ac:grpSpMkLst>
        </pc:grpChg>
        <pc:grpChg chg="mod">
          <ac:chgData name="Timo Mühlhaus" userId="1b6b3aba618dadac" providerId="LiveId" clId="{FE3BD8FC-ECF9-409D-9191-1811DFF8A7E5}" dt="2023-03-27T10:45:13.677" v="329"/>
          <ac:grpSpMkLst>
            <pc:docMk/>
            <pc:sldMk cId="3325848865" sldId="545"/>
            <ac:grpSpMk id="5" creationId="{D83DA553-1197-1675-E9C0-8E9554F9E330}"/>
          </ac:grpSpMkLst>
        </pc:grpChg>
        <pc:grpChg chg="mod">
          <ac:chgData name="Timo Mühlhaus" userId="1b6b3aba618dadac" providerId="LiveId" clId="{FE3BD8FC-ECF9-409D-9191-1811DFF8A7E5}" dt="2023-03-27T10:45:13.677" v="329"/>
          <ac:grpSpMkLst>
            <pc:docMk/>
            <pc:sldMk cId="3325848865" sldId="545"/>
            <ac:grpSpMk id="8" creationId="{BC401129-C468-6449-2DC2-C40196B106A7}"/>
          </ac:grpSpMkLst>
        </pc:grpChg>
        <pc:grpChg chg="mod">
          <ac:chgData name="Timo Mühlhaus" userId="1b6b3aba618dadac" providerId="LiveId" clId="{FE3BD8FC-ECF9-409D-9191-1811DFF8A7E5}" dt="2023-03-27T10:45:13.677" v="329"/>
          <ac:grpSpMkLst>
            <pc:docMk/>
            <pc:sldMk cId="3325848865" sldId="545"/>
            <ac:grpSpMk id="10" creationId="{E9797DE2-EB95-4E58-37BF-72072E10D08F}"/>
          </ac:grpSpMkLst>
        </pc:grpChg>
      </pc:sldChg>
    </pc:docChg>
  </pc:docChgLst>
  <pc:docChgLst>
    <pc:chgData name="Timo Mühlhaus" userId="1b6b3aba618dadac" providerId="LiveId" clId="{35BF354D-F53D-4911-AB91-B6201C43AD86}"/>
    <pc:docChg chg="undo custSel addSld delSld modSld sldOrd">
      <pc:chgData name="Timo Mühlhaus" userId="1b6b3aba618dadac" providerId="LiveId" clId="{35BF354D-F53D-4911-AB91-B6201C43AD86}" dt="2021-06-15T18:11:37.499" v="7291" actId="1035"/>
      <pc:docMkLst>
        <pc:docMk/>
      </pc:docMkLst>
      <pc:sldChg chg="modSp del mod">
        <pc:chgData name="Timo Mühlhaus" userId="1b6b3aba618dadac" providerId="LiveId" clId="{35BF354D-F53D-4911-AB91-B6201C43AD86}" dt="2021-06-10T15:38:22.231" v="200" actId="47"/>
        <pc:sldMkLst>
          <pc:docMk/>
          <pc:sldMk cId="0" sldId="258"/>
        </pc:sldMkLst>
        <pc:spChg chg="mod">
          <ac:chgData name="Timo Mühlhaus" userId="1b6b3aba618dadac" providerId="LiveId" clId="{35BF354D-F53D-4911-AB91-B6201C43AD86}" dt="2021-06-10T14:59:43.728" v="0" actId="1076"/>
          <ac:spMkLst>
            <pc:docMk/>
            <pc:sldMk cId="0" sldId="258"/>
            <ac:spMk id="5" creationId="{00000000-0000-0000-0000-000000000000}"/>
          </ac:spMkLst>
        </pc:spChg>
        <pc:picChg chg="mod">
          <ac:chgData name="Timo Mühlhaus" userId="1b6b3aba618dadac" providerId="LiveId" clId="{35BF354D-F53D-4911-AB91-B6201C43AD86}" dt="2021-06-10T14:59:43.728" v="0" actId="1076"/>
          <ac:picMkLst>
            <pc:docMk/>
            <pc:sldMk cId="0" sldId="258"/>
            <ac:picMk id="7" creationId="{00000000-0000-0000-0000-000000000000}"/>
          </ac:picMkLst>
        </pc:picChg>
        <pc:picChg chg="mod">
          <ac:chgData name="Timo Mühlhaus" userId="1b6b3aba618dadac" providerId="LiveId" clId="{35BF354D-F53D-4911-AB91-B6201C43AD86}" dt="2021-06-10T14:59:43.728" v="0" actId="1076"/>
          <ac:picMkLst>
            <pc:docMk/>
            <pc:sldMk cId="0" sldId="258"/>
            <ac:picMk id="8" creationId="{00000000-0000-0000-0000-000000000000}"/>
          </ac:picMkLst>
        </pc:picChg>
      </pc:sldChg>
      <pc:sldChg chg="addSp delSp modSp mod">
        <pc:chgData name="Timo Mühlhaus" userId="1b6b3aba618dadac" providerId="LiveId" clId="{35BF354D-F53D-4911-AB91-B6201C43AD86}" dt="2021-06-15T06:19:13.415" v="4296"/>
        <pc:sldMkLst>
          <pc:docMk/>
          <pc:sldMk cId="1002043178" sldId="272"/>
        </pc:sldMkLst>
        <pc:spChg chg="mod">
          <ac:chgData name="Timo Mühlhaus" userId="1b6b3aba618dadac" providerId="LiveId" clId="{35BF354D-F53D-4911-AB91-B6201C43AD86}" dt="2021-06-11T06:15:33.442" v="940" actId="14100"/>
          <ac:spMkLst>
            <pc:docMk/>
            <pc:sldMk cId="1002043178" sldId="272"/>
            <ac:spMk id="2" creationId="{B4C1D6B2-AA77-4B00-AC5E-3F44C38BBB7D}"/>
          </ac:spMkLst>
        </pc:spChg>
        <pc:spChg chg="add mod">
          <ac:chgData name="Timo Mühlhaus" userId="1b6b3aba618dadac" providerId="LiveId" clId="{35BF354D-F53D-4911-AB91-B6201C43AD86}" dt="2021-06-11T06:10:28.573" v="623" actId="1076"/>
          <ac:spMkLst>
            <pc:docMk/>
            <pc:sldMk cId="1002043178" sldId="272"/>
            <ac:spMk id="32" creationId="{A46F668A-7431-442C-B042-429D9852919E}"/>
          </ac:spMkLst>
        </pc:spChg>
        <pc:spChg chg="add mod">
          <ac:chgData name="Timo Mühlhaus" userId="1b6b3aba618dadac" providerId="LiveId" clId="{35BF354D-F53D-4911-AB91-B6201C43AD86}" dt="2021-06-11T06:10:59.993" v="632" actId="1076"/>
          <ac:spMkLst>
            <pc:docMk/>
            <pc:sldMk cId="1002043178" sldId="272"/>
            <ac:spMk id="37" creationId="{307D38E9-11CE-4EDB-AB57-87D8F1ECEDC6}"/>
          </ac:spMkLst>
        </pc:spChg>
        <pc:spChg chg="add del mod">
          <ac:chgData name="Timo Mühlhaus" userId="1b6b3aba618dadac" providerId="LiveId" clId="{35BF354D-F53D-4911-AB91-B6201C43AD86}" dt="2021-06-11T06:08:36.894" v="566" actId="478"/>
          <ac:spMkLst>
            <pc:docMk/>
            <pc:sldMk cId="1002043178" sldId="272"/>
            <ac:spMk id="132" creationId="{675E8B79-BBA9-46A2-B879-50CEA3EE9529}"/>
          </ac:spMkLst>
        </pc:spChg>
        <pc:spChg chg="add mod">
          <ac:chgData name="Timo Mühlhaus" userId="1b6b3aba618dadac" providerId="LiveId" clId="{35BF354D-F53D-4911-AB91-B6201C43AD86}" dt="2021-06-13T13:09:09.589" v="3784"/>
          <ac:spMkLst>
            <pc:docMk/>
            <pc:sldMk cId="1002043178" sldId="272"/>
            <ac:spMk id="138" creationId="{34AECC12-AFBD-4B77-A925-1A9EA71EB149}"/>
          </ac:spMkLst>
        </pc:spChg>
        <pc:spChg chg="add del mod">
          <ac:chgData name="Timo Mühlhaus" userId="1b6b3aba618dadac" providerId="LiveId" clId="{35BF354D-F53D-4911-AB91-B6201C43AD86}" dt="2021-06-13T13:09:15.070" v="3787" actId="478"/>
          <ac:spMkLst>
            <pc:docMk/>
            <pc:sldMk cId="1002043178" sldId="272"/>
            <ac:spMk id="139" creationId="{43A37178-F0F2-47CE-8B0C-6E6D959C3C0F}"/>
          </ac:spMkLst>
        </pc:spChg>
        <pc:spChg chg="mod">
          <ac:chgData name="Timo Mühlhaus" userId="1b6b3aba618dadac" providerId="LiveId" clId="{35BF354D-F53D-4911-AB91-B6201C43AD86}" dt="2021-06-15T06:19:11.125" v="4295"/>
          <ac:spMkLst>
            <pc:docMk/>
            <pc:sldMk cId="1002043178" sldId="272"/>
            <ac:spMk id="140" creationId="{5DA78CE5-334E-4368-8A39-391136950144}"/>
          </ac:spMkLst>
        </pc:spChg>
        <pc:spChg chg="mod">
          <ac:chgData name="Timo Mühlhaus" userId="1b6b3aba618dadac" providerId="LiveId" clId="{35BF354D-F53D-4911-AB91-B6201C43AD86}" dt="2021-06-15T06:19:11.125" v="4295"/>
          <ac:spMkLst>
            <pc:docMk/>
            <pc:sldMk cId="1002043178" sldId="272"/>
            <ac:spMk id="141" creationId="{42FC1A1B-0F36-406C-959A-D84F00EF6198}"/>
          </ac:spMkLst>
        </pc:spChg>
        <pc:spChg chg="mod">
          <ac:chgData name="Timo Mühlhaus" userId="1b6b3aba618dadac" providerId="LiveId" clId="{35BF354D-F53D-4911-AB91-B6201C43AD86}" dt="2021-06-15T06:19:11.125" v="4295"/>
          <ac:spMkLst>
            <pc:docMk/>
            <pc:sldMk cId="1002043178" sldId="272"/>
            <ac:spMk id="144" creationId="{B2FC1BA5-286C-4EB5-8891-0C4AA3CC7C48}"/>
          </ac:spMkLst>
        </pc:spChg>
        <pc:spChg chg="mod">
          <ac:chgData name="Timo Mühlhaus" userId="1b6b3aba618dadac" providerId="LiveId" clId="{35BF354D-F53D-4911-AB91-B6201C43AD86}" dt="2021-06-11T06:08:42.069" v="567" actId="164"/>
          <ac:spMkLst>
            <pc:docMk/>
            <pc:sldMk cId="1002043178" sldId="272"/>
            <ac:spMk id="149" creationId="{78668FD4-09EA-43C5-AC3C-93995A2F0918}"/>
          </ac:spMkLst>
        </pc:spChg>
        <pc:spChg chg="add mod">
          <ac:chgData name="Timo Mühlhaus" userId="1b6b3aba618dadac" providerId="LiveId" clId="{35BF354D-F53D-4911-AB91-B6201C43AD86}" dt="2021-06-11T06:10:25.703" v="622" actId="1076"/>
          <ac:spMkLst>
            <pc:docMk/>
            <pc:sldMk cId="1002043178" sldId="272"/>
            <ac:spMk id="150" creationId="{C397B4E4-0CED-4D2A-B26C-651147513C38}"/>
          </ac:spMkLst>
        </pc:spChg>
        <pc:spChg chg="add mod">
          <ac:chgData name="Timo Mühlhaus" userId="1b6b3aba618dadac" providerId="LiveId" clId="{35BF354D-F53D-4911-AB91-B6201C43AD86}" dt="2021-06-11T06:14:12.954" v="853" actId="1038"/>
          <ac:spMkLst>
            <pc:docMk/>
            <pc:sldMk cId="1002043178" sldId="272"/>
            <ac:spMk id="151" creationId="{38420095-E0F4-41AD-AC72-CAF4978C7336}"/>
          </ac:spMkLst>
        </pc:spChg>
        <pc:spChg chg="add mod">
          <ac:chgData name="Timo Mühlhaus" userId="1b6b3aba618dadac" providerId="LiveId" clId="{35BF354D-F53D-4911-AB91-B6201C43AD86}" dt="2021-06-11T06:14:02.832" v="838" actId="1076"/>
          <ac:spMkLst>
            <pc:docMk/>
            <pc:sldMk cId="1002043178" sldId="272"/>
            <ac:spMk id="152" creationId="{0A4F9A2A-A97D-4132-B7D7-156A0370E32B}"/>
          </ac:spMkLst>
        </pc:spChg>
        <pc:spChg chg="mod">
          <ac:chgData name="Timo Mühlhaus" userId="1b6b3aba618dadac" providerId="LiveId" clId="{35BF354D-F53D-4911-AB91-B6201C43AD86}" dt="2021-06-15T06:19:11.125" v="4295"/>
          <ac:spMkLst>
            <pc:docMk/>
            <pc:sldMk cId="1002043178" sldId="272"/>
            <ac:spMk id="154" creationId="{09F17639-85C2-4267-974A-4F4CF24CCFD9}"/>
          </ac:spMkLst>
        </pc:spChg>
        <pc:spChg chg="mod">
          <ac:chgData name="Timo Mühlhaus" userId="1b6b3aba618dadac" providerId="LiveId" clId="{35BF354D-F53D-4911-AB91-B6201C43AD86}" dt="2021-06-15T06:19:11.125" v="4295"/>
          <ac:spMkLst>
            <pc:docMk/>
            <pc:sldMk cId="1002043178" sldId="272"/>
            <ac:spMk id="164" creationId="{091E3355-E355-4EBE-B001-0E28A69E183C}"/>
          </ac:spMkLst>
        </pc:spChg>
        <pc:spChg chg="mod">
          <ac:chgData name="Timo Mühlhaus" userId="1b6b3aba618dadac" providerId="LiveId" clId="{35BF354D-F53D-4911-AB91-B6201C43AD86}" dt="2021-06-15T06:19:11.125" v="4295"/>
          <ac:spMkLst>
            <pc:docMk/>
            <pc:sldMk cId="1002043178" sldId="272"/>
            <ac:spMk id="166" creationId="{D2487776-1CFB-4591-8EC2-99208B8F0DC8}"/>
          </ac:spMkLst>
        </pc:spChg>
        <pc:spChg chg="mod">
          <ac:chgData name="Timo Mühlhaus" userId="1b6b3aba618dadac" providerId="LiveId" clId="{35BF354D-F53D-4911-AB91-B6201C43AD86}" dt="2021-06-15T06:19:11.125" v="4295"/>
          <ac:spMkLst>
            <pc:docMk/>
            <pc:sldMk cId="1002043178" sldId="272"/>
            <ac:spMk id="176" creationId="{9FD6FE71-56B0-4546-8714-082A93A638A6}"/>
          </ac:spMkLst>
        </pc:spChg>
        <pc:spChg chg="add del mod">
          <ac:chgData name="Timo Mühlhaus" userId="1b6b3aba618dadac" providerId="LiveId" clId="{35BF354D-F53D-4911-AB91-B6201C43AD86}" dt="2021-06-15T06:19:13.415" v="4296"/>
          <ac:spMkLst>
            <pc:docMk/>
            <pc:sldMk cId="1002043178" sldId="272"/>
            <ac:spMk id="177" creationId="{92802B76-BEA8-4AFA-A191-2CA7AE223AA2}"/>
          </ac:spMkLst>
        </pc:spChg>
        <pc:grpChg chg="add mod">
          <ac:chgData name="Timo Mühlhaus" userId="1b6b3aba618dadac" providerId="LiveId" clId="{35BF354D-F53D-4911-AB91-B6201C43AD86}" dt="2021-06-11T06:08:48.175" v="569" actId="1076"/>
          <ac:grpSpMkLst>
            <pc:docMk/>
            <pc:sldMk cId="1002043178" sldId="272"/>
            <ac:grpSpMk id="3" creationId="{71E2B88C-FF06-4E9D-BCB3-306152175335}"/>
          </ac:grpSpMkLst>
        </pc:grpChg>
        <pc:grpChg chg="add del mod">
          <ac:chgData name="Timo Mühlhaus" userId="1b6b3aba618dadac" providerId="LiveId" clId="{35BF354D-F53D-4911-AB91-B6201C43AD86}" dt="2021-06-15T06:19:13.415" v="4296"/>
          <ac:grpSpMkLst>
            <pc:docMk/>
            <pc:sldMk cId="1002043178" sldId="272"/>
            <ac:grpSpMk id="139" creationId="{C8C5140A-BF86-432A-9049-EF000F4C0A46}"/>
          </ac:grpSpMkLst>
        </pc:grpChg>
        <pc:grpChg chg="mod">
          <ac:chgData name="Timo Mühlhaus" userId="1b6b3aba618dadac" providerId="LiveId" clId="{35BF354D-F53D-4911-AB91-B6201C43AD86}" dt="2021-06-15T06:19:11.125" v="4295"/>
          <ac:grpSpMkLst>
            <pc:docMk/>
            <pc:sldMk cId="1002043178" sldId="272"/>
            <ac:grpSpMk id="153" creationId="{2727A04C-5618-4CE6-A7E7-B773F583CD0E}"/>
          </ac:grpSpMkLst>
        </pc:grpChg>
        <pc:grpChg chg="add del mod">
          <ac:chgData name="Timo Mühlhaus" userId="1b6b3aba618dadac" providerId="LiveId" clId="{35BF354D-F53D-4911-AB91-B6201C43AD86}" dt="2021-06-15T06:19:13.415" v="4296"/>
          <ac:grpSpMkLst>
            <pc:docMk/>
            <pc:sldMk cId="1002043178" sldId="272"/>
            <ac:grpSpMk id="165" creationId="{CA3E0567-4638-4AC1-BC80-84FF22955337}"/>
          </ac:grpSpMkLst>
        </pc:grpChg>
        <pc:grpChg chg="mod">
          <ac:chgData name="Timo Mühlhaus" userId="1b6b3aba618dadac" providerId="LiveId" clId="{35BF354D-F53D-4911-AB91-B6201C43AD86}" dt="2021-06-11T06:08:42.069" v="567" actId="164"/>
          <ac:grpSpMkLst>
            <pc:docMk/>
            <pc:sldMk cId="1002043178" sldId="272"/>
            <ac:grpSpMk id="320" creationId="{A96A93EA-99FA-47EC-8D65-4873DE9906EB}"/>
          </ac:grpSpMkLst>
        </pc:grpChg>
        <pc:grpChg chg="mod">
          <ac:chgData name="Timo Mühlhaus" userId="1b6b3aba618dadac" providerId="LiveId" clId="{35BF354D-F53D-4911-AB91-B6201C43AD86}" dt="2021-06-11T06:08:42.069" v="567" actId="164"/>
          <ac:grpSpMkLst>
            <pc:docMk/>
            <pc:sldMk cId="1002043178" sldId="272"/>
            <ac:grpSpMk id="792" creationId="{75322B2D-894D-4AD0-BDD4-4A6E099FAB8B}"/>
          </ac:grpSpMkLst>
        </pc:grpChg>
        <pc:grpChg chg="mod">
          <ac:chgData name="Timo Mühlhaus" userId="1b6b3aba618dadac" providerId="LiveId" clId="{35BF354D-F53D-4911-AB91-B6201C43AD86}" dt="2021-06-11T06:08:42.069" v="567" actId="164"/>
          <ac:grpSpMkLst>
            <pc:docMk/>
            <pc:sldMk cId="1002043178" sldId="272"/>
            <ac:grpSpMk id="806" creationId="{E463EABD-B90C-4EF1-A057-5A508EA6DC42}"/>
          </ac:grpSpMkLst>
        </pc:grpChg>
        <pc:grpChg chg="mod">
          <ac:chgData name="Timo Mühlhaus" userId="1b6b3aba618dadac" providerId="LiveId" clId="{35BF354D-F53D-4911-AB91-B6201C43AD86}" dt="2021-06-11T06:08:42.069" v="567" actId="164"/>
          <ac:grpSpMkLst>
            <pc:docMk/>
            <pc:sldMk cId="1002043178" sldId="272"/>
            <ac:grpSpMk id="835" creationId="{8D9D5ACE-AAC4-44AD-ADCC-36AA593D25AE}"/>
          </ac:grpSpMkLst>
        </pc:grpChg>
        <pc:grpChg chg="mod">
          <ac:chgData name="Timo Mühlhaus" userId="1b6b3aba618dadac" providerId="LiveId" clId="{35BF354D-F53D-4911-AB91-B6201C43AD86}" dt="2021-06-11T06:08:42.069" v="567" actId="164"/>
          <ac:grpSpMkLst>
            <pc:docMk/>
            <pc:sldMk cId="1002043178" sldId="272"/>
            <ac:grpSpMk id="879" creationId="{03D09882-BA2C-464B-BF37-5134E588DB45}"/>
          </ac:grpSpMkLst>
        </pc:grpChg>
        <pc:cxnChg chg="mod">
          <ac:chgData name="Timo Mühlhaus" userId="1b6b3aba618dadac" providerId="LiveId" clId="{35BF354D-F53D-4911-AB91-B6201C43AD86}" dt="2021-06-11T06:09:36.616" v="578" actId="14100"/>
          <ac:cxnSpMkLst>
            <pc:docMk/>
            <pc:sldMk cId="1002043178" sldId="272"/>
            <ac:cxnSpMk id="5" creationId="{46AD2BBD-7829-46D4-9D1D-9E133629B469}"/>
          </ac:cxnSpMkLst>
        </pc:cxnChg>
        <pc:cxnChg chg="mod">
          <ac:chgData name="Timo Mühlhaus" userId="1b6b3aba618dadac" providerId="LiveId" clId="{35BF354D-F53D-4911-AB91-B6201C43AD86}" dt="2021-06-11T06:09:32.540" v="577" actId="14100"/>
          <ac:cxnSpMkLst>
            <pc:docMk/>
            <pc:sldMk cId="1002043178" sldId="272"/>
            <ac:cxnSpMk id="143" creationId="{B066A34E-006E-43AA-B5C6-CBB10440A2F8}"/>
          </ac:cxnSpMkLst>
        </pc:cxnChg>
        <pc:cxnChg chg="mod">
          <ac:chgData name="Timo Mühlhaus" userId="1b6b3aba618dadac" providerId="LiveId" clId="{35BF354D-F53D-4911-AB91-B6201C43AD86}" dt="2021-06-15T06:19:11.125" v="4295"/>
          <ac:cxnSpMkLst>
            <pc:docMk/>
            <pc:sldMk cId="1002043178" sldId="272"/>
            <ac:cxnSpMk id="155" creationId="{542FA1DD-1FE3-468B-8964-E0E175C6CF30}"/>
          </ac:cxnSpMkLst>
        </pc:cxnChg>
        <pc:cxnChg chg="mod">
          <ac:chgData name="Timo Mühlhaus" userId="1b6b3aba618dadac" providerId="LiveId" clId="{35BF354D-F53D-4911-AB91-B6201C43AD86}" dt="2021-06-15T06:19:11.125" v="4295"/>
          <ac:cxnSpMkLst>
            <pc:docMk/>
            <pc:sldMk cId="1002043178" sldId="272"/>
            <ac:cxnSpMk id="156" creationId="{93AC63E6-AC6E-4A7F-A7FA-3238A16A6F66}"/>
          </ac:cxnSpMkLst>
        </pc:cxnChg>
        <pc:cxnChg chg="mod">
          <ac:chgData name="Timo Mühlhaus" userId="1b6b3aba618dadac" providerId="LiveId" clId="{35BF354D-F53D-4911-AB91-B6201C43AD86}" dt="2021-06-15T06:19:11.125" v="4295"/>
          <ac:cxnSpMkLst>
            <pc:docMk/>
            <pc:sldMk cId="1002043178" sldId="272"/>
            <ac:cxnSpMk id="157" creationId="{E81AF401-DA84-4454-B935-2D75B2D19370}"/>
          </ac:cxnSpMkLst>
        </pc:cxnChg>
        <pc:cxnChg chg="mod">
          <ac:chgData name="Timo Mühlhaus" userId="1b6b3aba618dadac" providerId="LiveId" clId="{35BF354D-F53D-4911-AB91-B6201C43AD86}" dt="2021-06-15T06:19:11.125" v="4295"/>
          <ac:cxnSpMkLst>
            <pc:docMk/>
            <pc:sldMk cId="1002043178" sldId="272"/>
            <ac:cxnSpMk id="158" creationId="{E0DB7F90-37B5-4FC9-942A-C4CD5ADAD71D}"/>
          </ac:cxnSpMkLst>
        </pc:cxnChg>
        <pc:cxnChg chg="mod">
          <ac:chgData name="Timo Mühlhaus" userId="1b6b3aba618dadac" providerId="LiveId" clId="{35BF354D-F53D-4911-AB91-B6201C43AD86}" dt="2021-06-15T06:19:11.125" v="4295"/>
          <ac:cxnSpMkLst>
            <pc:docMk/>
            <pc:sldMk cId="1002043178" sldId="272"/>
            <ac:cxnSpMk id="159" creationId="{8887DFA2-BC48-42CB-99BC-8E20C66F24FC}"/>
          </ac:cxnSpMkLst>
        </pc:cxnChg>
        <pc:cxnChg chg="mod">
          <ac:chgData name="Timo Mühlhaus" userId="1b6b3aba618dadac" providerId="LiveId" clId="{35BF354D-F53D-4911-AB91-B6201C43AD86}" dt="2021-06-15T06:19:11.125" v="4295"/>
          <ac:cxnSpMkLst>
            <pc:docMk/>
            <pc:sldMk cId="1002043178" sldId="272"/>
            <ac:cxnSpMk id="160" creationId="{BBDDD084-23B9-484A-A92E-E5B73FCFD2AA}"/>
          </ac:cxnSpMkLst>
        </pc:cxnChg>
        <pc:cxnChg chg="mod">
          <ac:chgData name="Timo Mühlhaus" userId="1b6b3aba618dadac" providerId="LiveId" clId="{35BF354D-F53D-4911-AB91-B6201C43AD86}" dt="2021-06-15T06:19:11.125" v="4295"/>
          <ac:cxnSpMkLst>
            <pc:docMk/>
            <pc:sldMk cId="1002043178" sldId="272"/>
            <ac:cxnSpMk id="161" creationId="{CB0E34D3-0AD0-4B53-AB5F-A3D493C82488}"/>
          </ac:cxnSpMkLst>
        </pc:cxnChg>
        <pc:cxnChg chg="mod">
          <ac:chgData name="Timo Mühlhaus" userId="1b6b3aba618dadac" providerId="LiveId" clId="{35BF354D-F53D-4911-AB91-B6201C43AD86}" dt="2021-06-15T06:19:11.125" v="4295"/>
          <ac:cxnSpMkLst>
            <pc:docMk/>
            <pc:sldMk cId="1002043178" sldId="272"/>
            <ac:cxnSpMk id="162" creationId="{8BC89A7E-5B6E-4793-89F6-E2B7D9458EB8}"/>
          </ac:cxnSpMkLst>
        </pc:cxnChg>
        <pc:cxnChg chg="mod">
          <ac:chgData name="Timo Mühlhaus" userId="1b6b3aba618dadac" providerId="LiveId" clId="{35BF354D-F53D-4911-AB91-B6201C43AD86}" dt="2021-06-15T06:19:11.125" v="4295"/>
          <ac:cxnSpMkLst>
            <pc:docMk/>
            <pc:sldMk cId="1002043178" sldId="272"/>
            <ac:cxnSpMk id="163" creationId="{C149BC04-871C-40C1-B881-2403E33BA3E9}"/>
          </ac:cxnSpMkLst>
        </pc:cxnChg>
        <pc:cxnChg chg="mod">
          <ac:chgData name="Timo Mühlhaus" userId="1b6b3aba618dadac" providerId="LiveId" clId="{35BF354D-F53D-4911-AB91-B6201C43AD86}" dt="2021-06-15T06:19:11.125" v="4295"/>
          <ac:cxnSpMkLst>
            <pc:docMk/>
            <pc:sldMk cId="1002043178" sldId="272"/>
            <ac:cxnSpMk id="167" creationId="{13D9956C-4F43-4EE2-AF39-5FCD2FEA2128}"/>
          </ac:cxnSpMkLst>
        </pc:cxnChg>
        <pc:cxnChg chg="mod">
          <ac:chgData name="Timo Mühlhaus" userId="1b6b3aba618dadac" providerId="LiveId" clId="{35BF354D-F53D-4911-AB91-B6201C43AD86}" dt="2021-06-15T06:19:11.125" v="4295"/>
          <ac:cxnSpMkLst>
            <pc:docMk/>
            <pc:sldMk cId="1002043178" sldId="272"/>
            <ac:cxnSpMk id="170" creationId="{2E05085C-3C6A-4FB9-B95F-DD34DA59A4D5}"/>
          </ac:cxnSpMkLst>
        </pc:cxnChg>
        <pc:cxnChg chg="mod">
          <ac:chgData name="Timo Mühlhaus" userId="1b6b3aba618dadac" providerId="LiveId" clId="{35BF354D-F53D-4911-AB91-B6201C43AD86}" dt="2021-06-15T06:19:11.125" v="4295"/>
          <ac:cxnSpMkLst>
            <pc:docMk/>
            <pc:sldMk cId="1002043178" sldId="272"/>
            <ac:cxnSpMk id="171" creationId="{380C77CA-15D4-4997-B8E9-782CFB31E852}"/>
          </ac:cxnSpMkLst>
        </pc:cxnChg>
        <pc:cxnChg chg="mod">
          <ac:chgData name="Timo Mühlhaus" userId="1b6b3aba618dadac" providerId="LiveId" clId="{35BF354D-F53D-4911-AB91-B6201C43AD86}" dt="2021-06-15T06:19:11.125" v="4295"/>
          <ac:cxnSpMkLst>
            <pc:docMk/>
            <pc:sldMk cId="1002043178" sldId="272"/>
            <ac:cxnSpMk id="172" creationId="{6BB72A56-E4FA-49F0-A35D-5F3BF26101B8}"/>
          </ac:cxnSpMkLst>
        </pc:cxnChg>
        <pc:cxnChg chg="mod">
          <ac:chgData name="Timo Mühlhaus" userId="1b6b3aba618dadac" providerId="LiveId" clId="{35BF354D-F53D-4911-AB91-B6201C43AD86}" dt="2021-06-15T06:19:11.125" v="4295"/>
          <ac:cxnSpMkLst>
            <pc:docMk/>
            <pc:sldMk cId="1002043178" sldId="272"/>
            <ac:cxnSpMk id="173" creationId="{E75BDACC-AEDB-451A-ABC9-FF98451C682F}"/>
          </ac:cxnSpMkLst>
        </pc:cxnChg>
        <pc:cxnChg chg="mod">
          <ac:chgData name="Timo Mühlhaus" userId="1b6b3aba618dadac" providerId="LiveId" clId="{35BF354D-F53D-4911-AB91-B6201C43AD86}" dt="2021-06-15T06:19:11.125" v="4295"/>
          <ac:cxnSpMkLst>
            <pc:docMk/>
            <pc:sldMk cId="1002043178" sldId="272"/>
            <ac:cxnSpMk id="174" creationId="{2FEF12B3-C1F0-4E5B-B099-3131295AA5A1}"/>
          </ac:cxnSpMkLst>
        </pc:cxnChg>
        <pc:cxnChg chg="mod">
          <ac:chgData name="Timo Mühlhaus" userId="1b6b3aba618dadac" providerId="LiveId" clId="{35BF354D-F53D-4911-AB91-B6201C43AD86}" dt="2021-06-15T06:19:11.125" v="4295"/>
          <ac:cxnSpMkLst>
            <pc:docMk/>
            <pc:sldMk cId="1002043178" sldId="272"/>
            <ac:cxnSpMk id="175" creationId="{51CE1053-ED15-4749-88A4-8010AB11B0BC}"/>
          </ac:cxnSpMkLst>
        </pc:cxnChg>
      </pc:sldChg>
      <pc:sldChg chg="addSp delSp modSp del mod chgLayout">
        <pc:chgData name="Timo Mühlhaus" userId="1b6b3aba618dadac" providerId="LiveId" clId="{35BF354D-F53D-4911-AB91-B6201C43AD86}" dt="2021-06-13T13:16:38.202" v="3833" actId="2696"/>
        <pc:sldMkLst>
          <pc:docMk/>
          <pc:sldMk cId="2308968525" sldId="304"/>
        </pc:sldMkLst>
        <pc:spChg chg="mod ord">
          <ac:chgData name="Timo Mühlhaus" userId="1b6b3aba618dadac" providerId="LiveId" clId="{35BF354D-F53D-4911-AB91-B6201C43AD86}" dt="2021-06-11T06:07:07.716" v="561" actId="20577"/>
          <ac:spMkLst>
            <pc:docMk/>
            <pc:sldMk cId="2308968525" sldId="304"/>
            <ac:spMk id="2" creationId="{FF8EA02E-7CEC-4DD7-ABFD-6410A0A6BFBB}"/>
          </ac:spMkLst>
        </pc:spChg>
        <pc:spChg chg="add mod ord">
          <ac:chgData name="Timo Mühlhaus" userId="1b6b3aba618dadac" providerId="LiveId" clId="{35BF354D-F53D-4911-AB91-B6201C43AD86}" dt="2021-06-11T06:06:27.565" v="520" actId="14100"/>
          <ac:spMkLst>
            <pc:docMk/>
            <pc:sldMk cId="2308968525" sldId="304"/>
            <ac:spMk id="3" creationId="{24482E77-925F-46A6-8740-CE87AEFEBCF1}"/>
          </ac:spMkLst>
        </pc:spChg>
        <pc:spChg chg="mod ord">
          <ac:chgData name="Timo Mühlhaus" userId="1b6b3aba618dadac" providerId="LiveId" clId="{35BF354D-F53D-4911-AB91-B6201C43AD86}" dt="2021-06-11T06:05:03.388" v="508" actId="700"/>
          <ac:spMkLst>
            <pc:docMk/>
            <pc:sldMk cId="2308968525" sldId="304"/>
            <ac:spMk id="4" creationId="{A779DFB4-44C7-49E4-AA2A-B09D145B8768}"/>
          </ac:spMkLst>
        </pc:spChg>
        <pc:spChg chg="mod">
          <ac:chgData name="Timo Mühlhaus" userId="1b6b3aba618dadac" providerId="LiveId" clId="{35BF354D-F53D-4911-AB91-B6201C43AD86}" dt="2021-06-11T06:04:17.262" v="498" actId="404"/>
          <ac:spMkLst>
            <pc:docMk/>
            <pc:sldMk cId="2308968525" sldId="304"/>
            <ac:spMk id="7" creationId="{6451F65E-1612-468F-9763-B3ED6614397B}"/>
          </ac:spMkLst>
        </pc:spChg>
        <pc:spChg chg="mod">
          <ac:chgData name="Timo Mühlhaus" userId="1b6b3aba618dadac" providerId="LiveId" clId="{35BF354D-F53D-4911-AB91-B6201C43AD86}" dt="2021-06-11T06:04:17.262" v="498" actId="404"/>
          <ac:spMkLst>
            <pc:docMk/>
            <pc:sldMk cId="2308968525" sldId="304"/>
            <ac:spMk id="8" creationId="{A92EC7A4-C0F6-4F12-A37D-5743524009A7}"/>
          </ac:spMkLst>
        </pc:spChg>
        <pc:spChg chg="mod">
          <ac:chgData name="Timo Mühlhaus" userId="1b6b3aba618dadac" providerId="LiveId" clId="{35BF354D-F53D-4911-AB91-B6201C43AD86}" dt="2021-06-11T06:04:17.262" v="498" actId="404"/>
          <ac:spMkLst>
            <pc:docMk/>
            <pc:sldMk cId="2308968525" sldId="304"/>
            <ac:spMk id="9" creationId="{EFD63644-810E-43AE-8CC2-5BB14CAC1B33}"/>
          </ac:spMkLst>
        </pc:spChg>
        <pc:spChg chg="mod">
          <ac:chgData name="Timo Mühlhaus" userId="1b6b3aba618dadac" providerId="LiveId" clId="{35BF354D-F53D-4911-AB91-B6201C43AD86}" dt="2021-06-11T06:04:42.492" v="503" actId="207"/>
          <ac:spMkLst>
            <pc:docMk/>
            <pc:sldMk cId="2308968525" sldId="304"/>
            <ac:spMk id="11" creationId="{85C95B9A-8F11-49D9-8EEB-60146FAB48AA}"/>
          </ac:spMkLst>
        </pc:spChg>
        <pc:spChg chg="mod">
          <ac:chgData name="Timo Mühlhaus" userId="1b6b3aba618dadac" providerId="LiveId" clId="{35BF354D-F53D-4911-AB91-B6201C43AD86}" dt="2021-06-11T06:04:17.262" v="498" actId="404"/>
          <ac:spMkLst>
            <pc:docMk/>
            <pc:sldMk cId="2308968525" sldId="304"/>
            <ac:spMk id="12" creationId="{5AE34E2A-F972-4777-B002-8621CDC02DF7}"/>
          </ac:spMkLst>
        </pc:spChg>
        <pc:spChg chg="mod">
          <ac:chgData name="Timo Mühlhaus" userId="1b6b3aba618dadac" providerId="LiveId" clId="{35BF354D-F53D-4911-AB91-B6201C43AD86}" dt="2021-06-11T06:04:35.574" v="500" actId="207"/>
          <ac:spMkLst>
            <pc:docMk/>
            <pc:sldMk cId="2308968525" sldId="304"/>
            <ac:spMk id="13" creationId="{4E8DFD11-90B6-43F5-81CF-8BFF1A5149A1}"/>
          </ac:spMkLst>
        </pc:spChg>
        <pc:spChg chg="mod">
          <ac:chgData name="Timo Mühlhaus" userId="1b6b3aba618dadac" providerId="LiveId" clId="{35BF354D-F53D-4911-AB91-B6201C43AD86}" dt="2021-06-11T06:04:32.673" v="499" actId="207"/>
          <ac:spMkLst>
            <pc:docMk/>
            <pc:sldMk cId="2308968525" sldId="304"/>
            <ac:spMk id="14" creationId="{F8F399CF-354B-432C-A874-B640805284F8}"/>
          </ac:spMkLst>
        </pc:spChg>
        <pc:spChg chg="mod">
          <ac:chgData name="Timo Mühlhaus" userId="1b6b3aba618dadac" providerId="LiveId" clId="{35BF354D-F53D-4911-AB91-B6201C43AD86}" dt="2021-06-11T06:04:17.262" v="498" actId="404"/>
          <ac:spMkLst>
            <pc:docMk/>
            <pc:sldMk cId="2308968525" sldId="304"/>
            <ac:spMk id="17" creationId="{5B20A648-7FC4-467D-B3B1-3519D529F7B9}"/>
          </ac:spMkLst>
        </pc:spChg>
        <pc:spChg chg="mod">
          <ac:chgData name="Timo Mühlhaus" userId="1b6b3aba618dadac" providerId="LiveId" clId="{35BF354D-F53D-4911-AB91-B6201C43AD86}" dt="2021-06-11T06:04:17.262" v="498" actId="404"/>
          <ac:spMkLst>
            <pc:docMk/>
            <pc:sldMk cId="2308968525" sldId="304"/>
            <ac:spMk id="18" creationId="{FDA6D33C-23F3-4041-B268-AC23527E1EAD}"/>
          </ac:spMkLst>
        </pc:spChg>
        <pc:spChg chg="mod">
          <ac:chgData name="Timo Mühlhaus" userId="1b6b3aba618dadac" providerId="LiveId" clId="{35BF354D-F53D-4911-AB91-B6201C43AD86}" dt="2021-06-11T06:04:17.262" v="498" actId="404"/>
          <ac:spMkLst>
            <pc:docMk/>
            <pc:sldMk cId="2308968525" sldId="304"/>
            <ac:spMk id="19" creationId="{E9FF0A89-EBB9-40B8-899F-2389207C646B}"/>
          </ac:spMkLst>
        </pc:spChg>
        <pc:spChg chg="mod">
          <ac:chgData name="Timo Mühlhaus" userId="1b6b3aba618dadac" providerId="LiveId" clId="{35BF354D-F53D-4911-AB91-B6201C43AD86}" dt="2021-06-11T06:04:45.708" v="504" actId="207"/>
          <ac:spMkLst>
            <pc:docMk/>
            <pc:sldMk cId="2308968525" sldId="304"/>
            <ac:spMk id="21" creationId="{E06F385F-5B9A-4012-B808-625A37BDF9EC}"/>
          </ac:spMkLst>
        </pc:spChg>
        <pc:spChg chg="mod">
          <ac:chgData name="Timo Mühlhaus" userId="1b6b3aba618dadac" providerId="LiveId" clId="{35BF354D-F53D-4911-AB91-B6201C43AD86}" dt="2021-06-11T06:04:17.262" v="498" actId="404"/>
          <ac:spMkLst>
            <pc:docMk/>
            <pc:sldMk cId="2308968525" sldId="304"/>
            <ac:spMk id="22" creationId="{28B12612-3CA6-4D58-8FC1-125D4BEB83CF}"/>
          </ac:spMkLst>
        </pc:spChg>
        <pc:spChg chg="mod">
          <ac:chgData name="Timo Mühlhaus" userId="1b6b3aba618dadac" providerId="LiveId" clId="{35BF354D-F53D-4911-AB91-B6201C43AD86}" dt="2021-06-11T06:04:17.262" v="498" actId="404"/>
          <ac:spMkLst>
            <pc:docMk/>
            <pc:sldMk cId="2308968525" sldId="304"/>
            <ac:spMk id="23" creationId="{27981A7E-836B-4D3E-88D7-8A7E8A30F8F6}"/>
          </ac:spMkLst>
        </pc:spChg>
        <pc:spChg chg="mod">
          <ac:chgData name="Timo Mühlhaus" userId="1b6b3aba618dadac" providerId="LiveId" clId="{35BF354D-F53D-4911-AB91-B6201C43AD86}" dt="2021-06-11T06:04:17.262" v="498" actId="404"/>
          <ac:spMkLst>
            <pc:docMk/>
            <pc:sldMk cId="2308968525" sldId="304"/>
            <ac:spMk id="24" creationId="{324AE83E-9C6E-472C-8D86-7F98FD77BBE2}"/>
          </ac:spMkLst>
        </pc:spChg>
        <pc:spChg chg="mod">
          <ac:chgData name="Timo Mühlhaus" userId="1b6b3aba618dadac" providerId="LiveId" clId="{35BF354D-F53D-4911-AB91-B6201C43AD86}" dt="2021-06-11T13:17:05.854" v="2436" actId="1076"/>
          <ac:spMkLst>
            <pc:docMk/>
            <pc:sldMk cId="2308968525" sldId="304"/>
            <ac:spMk id="25" creationId="{7E5A1F6F-21B1-4BA8-BB82-F2AD51442760}"/>
          </ac:spMkLst>
        </pc:spChg>
        <pc:spChg chg="mod">
          <ac:chgData name="Timo Mühlhaus" userId="1b6b3aba618dadac" providerId="LiveId" clId="{35BF354D-F53D-4911-AB91-B6201C43AD86}" dt="2021-06-11T06:04:17.262" v="498" actId="404"/>
          <ac:spMkLst>
            <pc:docMk/>
            <pc:sldMk cId="2308968525" sldId="304"/>
            <ac:spMk id="29" creationId="{20131210-7DA3-4338-B41D-DFCD5DDB2F53}"/>
          </ac:spMkLst>
        </pc:spChg>
        <pc:spChg chg="del mod">
          <ac:chgData name="Timo Mühlhaus" userId="1b6b3aba618dadac" providerId="LiveId" clId="{35BF354D-F53D-4911-AB91-B6201C43AD86}" dt="2021-06-11T06:05:15.440" v="510" actId="478"/>
          <ac:spMkLst>
            <pc:docMk/>
            <pc:sldMk cId="2308968525" sldId="304"/>
            <ac:spMk id="35" creationId="{45725B66-2DD4-4822-A9B2-5142DDAD4A4D}"/>
          </ac:spMkLst>
        </pc:spChg>
        <pc:grpChg chg="mod">
          <ac:chgData name="Timo Mühlhaus" userId="1b6b3aba618dadac" providerId="LiveId" clId="{35BF354D-F53D-4911-AB91-B6201C43AD86}" dt="2021-06-11T06:04:55.530" v="506" actId="1076"/>
          <ac:grpSpMkLst>
            <pc:docMk/>
            <pc:sldMk cId="2308968525" sldId="304"/>
            <ac:grpSpMk id="34" creationId="{8A4C8584-4719-4F86-B50C-6C809B4F420A}"/>
          </ac:grpSpMkLst>
        </pc:grpChg>
      </pc:sldChg>
      <pc:sldChg chg="addSp modSp del mod">
        <pc:chgData name="Timo Mühlhaus" userId="1b6b3aba618dadac" providerId="LiveId" clId="{35BF354D-F53D-4911-AB91-B6201C43AD86}" dt="2021-06-13T13:16:38.202" v="3833" actId="2696"/>
        <pc:sldMkLst>
          <pc:docMk/>
          <pc:sldMk cId="382187248" sldId="305"/>
        </pc:sldMkLst>
        <pc:spChg chg="add mod">
          <ac:chgData name="Timo Mühlhaus" userId="1b6b3aba618dadac" providerId="LiveId" clId="{35BF354D-F53D-4911-AB91-B6201C43AD86}" dt="2021-06-13T11:51:29.682" v="3511" actId="1076"/>
          <ac:spMkLst>
            <pc:docMk/>
            <pc:sldMk cId="382187248" sldId="305"/>
            <ac:spMk id="265" creationId="{F27ED080-6C78-4CE3-9FCB-FA971DBDD35B}"/>
          </ac:spMkLst>
        </pc:spChg>
        <pc:spChg chg="add mod">
          <ac:chgData name="Timo Mühlhaus" userId="1b6b3aba618dadac" providerId="LiveId" clId="{35BF354D-F53D-4911-AB91-B6201C43AD86}" dt="2021-06-13T11:51:01.771" v="3502" actId="14100"/>
          <ac:spMkLst>
            <pc:docMk/>
            <pc:sldMk cId="382187248" sldId="305"/>
            <ac:spMk id="266" creationId="{5898A803-A39F-41DD-B8A3-F34A6C0C8644}"/>
          </ac:spMkLst>
        </pc:spChg>
      </pc:sldChg>
      <pc:sldChg chg="modSp del mod">
        <pc:chgData name="Timo Mühlhaus" userId="1b6b3aba618dadac" providerId="LiveId" clId="{35BF354D-F53D-4911-AB91-B6201C43AD86}" dt="2021-06-13T13:16:38.202" v="3833" actId="2696"/>
        <pc:sldMkLst>
          <pc:docMk/>
          <pc:sldMk cId="21390438" sldId="315"/>
        </pc:sldMkLst>
        <pc:spChg chg="mod">
          <ac:chgData name="Timo Mühlhaus" userId="1b6b3aba618dadac" providerId="LiveId" clId="{35BF354D-F53D-4911-AB91-B6201C43AD86}" dt="2021-06-11T06:07:20.059" v="564" actId="20577"/>
          <ac:spMkLst>
            <pc:docMk/>
            <pc:sldMk cId="21390438" sldId="315"/>
            <ac:spMk id="2" creationId="{844F08D1-D15A-4F63-9560-39E4648A247D}"/>
          </ac:spMkLst>
        </pc:spChg>
        <pc:spChg chg="mod">
          <ac:chgData name="Timo Mühlhaus" userId="1b6b3aba618dadac" providerId="LiveId" clId="{35BF354D-F53D-4911-AB91-B6201C43AD86}" dt="2021-06-11T06:03:40.229" v="495" actId="1076"/>
          <ac:spMkLst>
            <pc:docMk/>
            <pc:sldMk cId="21390438" sldId="315"/>
            <ac:spMk id="7" creationId="{E26C6401-8CCA-4556-9B92-572CAAD042BA}"/>
          </ac:spMkLst>
        </pc:spChg>
        <pc:picChg chg="mod">
          <ac:chgData name="Timo Mühlhaus" userId="1b6b3aba618dadac" providerId="LiveId" clId="{35BF354D-F53D-4911-AB91-B6201C43AD86}" dt="2021-06-11T11:53:51.900" v="1827" actId="1035"/>
          <ac:picMkLst>
            <pc:docMk/>
            <pc:sldMk cId="21390438" sldId="315"/>
            <ac:picMk id="5" creationId="{311595C7-324A-4923-A048-2782C92BEF25}"/>
          </ac:picMkLst>
        </pc:picChg>
      </pc:sldChg>
      <pc:sldChg chg="modSp del mod">
        <pc:chgData name="Timo Mühlhaus" userId="1b6b3aba618dadac" providerId="LiveId" clId="{35BF354D-F53D-4911-AB91-B6201C43AD86}" dt="2021-06-13T13:16:38.202" v="3833" actId="2696"/>
        <pc:sldMkLst>
          <pc:docMk/>
          <pc:sldMk cId="47395539" sldId="318"/>
        </pc:sldMkLst>
        <pc:spChg chg="mod">
          <ac:chgData name="Timo Mühlhaus" userId="1b6b3aba618dadac" providerId="LiveId" clId="{35BF354D-F53D-4911-AB91-B6201C43AD86}" dt="2021-06-11T05:47:18.104" v="458"/>
          <ac:spMkLst>
            <pc:docMk/>
            <pc:sldMk cId="47395539" sldId="318"/>
            <ac:spMk id="2" creationId="{05A3EA86-D669-49F4-886D-E0B6DF17C8FA}"/>
          </ac:spMkLst>
        </pc:spChg>
      </pc:sldChg>
      <pc:sldChg chg="modSp del mod">
        <pc:chgData name="Timo Mühlhaus" userId="1b6b3aba618dadac" providerId="LiveId" clId="{35BF354D-F53D-4911-AB91-B6201C43AD86}" dt="2021-06-13T13:16:38.202" v="3833" actId="2696"/>
        <pc:sldMkLst>
          <pc:docMk/>
          <pc:sldMk cId="2071551990" sldId="324"/>
        </pc:sldMkLst>
        <pc:spChg chg="mod">
          <ac:chgData name="Timo Mühlhaus" userId="1b6b3aba618dadac" providerId="LiveId" clId="{35BF354D-F53D-4911-AB91-B6201C43AD86}" dt="2021-06-11T05:47:20.461" v="460"/>
          <ac:spMkLst>
            <pc:docMk/>
            <pc:sldMk cId="2071551990" sldId="324"/>
            <ac:spMk id="2" creationId="{05A3EA86-D669-49F4-886D-E0B6DF17C8FA}"/>
          </ac:spMkLst>
        </pc:spChg>
      </pc:sldChg>
      <pc:sldChg chg="del">
        <pc:chgData name="Timo Mühlhaus" userId="1b6b3aba618dadac" providerId="LiveId" clId="{35BF354D-F53D-4911-AB91-B6201C43AD86}" dt="2021-06-13T13:16:38.202" v="3833" actId="2696"/>
        <pc:sldMkLst>
          <pc:docMk/>
          <pc:sldMk cId="2316109915" sldId="332"/>
        </pc:sldMkLst>
      </pc:sldChg>
      <pc:sldChg chg="addSp delSp modSp add mod">
        <pc:chgData name="Timo Mühlhaus" userId="1b6b3aba618dadac" providerId="LiveId" clId="{35BF354D-F53D-4911-AB91-B6201C43AD86}" dt="2021-06-15T18:02:55.739" v="7271" actId="20577"/>
        <pc:sldMkLst>
          <pc:docMk/>
          <pc:sldMk cId="2372847784" sldId="333"/>
        </pc:sldMkLst>
        <pc:spChg chg="add del mod">
          <ac:chgData name="Timo Mühlhaus" userId="1b6b3aba618dadac" providerId="LiveId" clId="{35BF354D-F53D-4911-AB91-B6201C43AD86}" dt="2021-06-15T08:57:10.312" v="5342" actId="478"/>
          <ac:spMkLst>
            <pc:docMk/>
            <pc:sldMk cId="2372847784" sldId="333"/>
            <ac:spMk id="3" creationId="{CE049D90-02B5-408C-B238-EDEB9133D5C1}"/>
          </ac:spMkLst>
        </pc:spChg>
        <pc:spChg chg="add del mod">
          <ac:chgData name="Timo Mühlhaus" userId="1b6b3aba618dadac" providerId="LiveId" clId="{35BF354D-F53D-4911-AB91-B6201C43AD86}" dt="2021-06-15T17:53:41.858" v="6748" actId="478"/>
          <ac:spMkLst>
            <pc:docMk/>
            <pc:sldMk cId="2372847784" sldId="333"/>
            <ac:spMk id="5" creationId="{0A850CD0-2247-4CEA-9767-2D4CD15A4663}"/>
          </ac:spMkLst>
        </pc:spChg>
        <pc:spChg chg="add del mod">
          <ac:chgData name="Timo Mühlhaus" userId="1b6b3aba618dadac" providerId="LiveId" clId="{35BF354D-F53D-4911-AB91-B6201C43AD86}" dt="2021-06-15T17:58:11.976" v="6929" actId="478"/>
          <ac:spMkLst>
            <pc:docMk/>
            <pc:sldMk cId="2372847784" sldId="333"/>
            <ac:spMk id="6" creationId="{121E676B-AAB8-4FEE-8F5A-D30E7C5662C2}"/>
          </ac:spMkLst>
        </pc:spChg>
        <pc:spChg chg="add del mod">
          <ac:chgData name="Timo Mühlhaus" userId="1b6b3aba618dadac" providerId="LiveId" clId="{35BF354D-F53D-4911-AB91-B6201C43AD86}" dt="2021-06-15T09:04:13.392" v="5506" actId="478"/>
          <ac:spMkLst>
            <pc:docMk/>
            <pc:sldMk cId="2372847784" sldId="333"/>
            <ac:spMk id="6" creationId="{1A4E7F79-3E25-45D7-9FD9-20750991AF5C}"/>
          </ac:spMkLst>
        </pc:spChg>
        <pc:spChg chg="add del mod">
          <ac:chgData name="Timo Mühlhaus" userId="1b6b3aba618dadac" providerId="LiveId" clId="{35BF354D-F53D-4911-AB91-B6201C43AD86}" dt="2021-06-15T17:58:11.976" v="6929" actId="478"/>
          <ac:spMkLst>
            <pc:docMk/>
            <pc:sldMk cId="2372847784" sldId="333"/>
            <ac:spMk id="7" creationId="{AE4FF669-56DD-4BF8-9529-653B58DB1BB2}"/>
          </ac:spMkLst>
        </pc:spChg>
        <pc:spChg chg="mod">
          <ac:chgData name="Timo Mühlhaus" userId="1b6b3aba618dadac" providerId="LiveId" clId="{35BF354D-F53D-4911-AB91-B6201C43AD86}" dt="2021-06-15T18:02:55.739" v="7271" actId="20577"/>
          <ac:spMkLst>
            <pc:docMk/>
            <pc:sldMk cId="2372847784" sldId="333"/>
            <ac:spMk id="30723" creationId="{00000000-0000-0000-0000-000000000000}"/>
          </ac:spMkLst>
        </pc:spChg>
      </pc:sldChg>
      <pc:sldChg chg="add del">
        <pc:chgData name="Timo Mühlhaus" userId="1b6b3aba618dadac" providerId="LiveId" clId="{35BF354D-F53D-4911-AB91-B6201C43AD86}" dt="2021-06-11T12:37:39.536" v="1942" actId="47"/>
        <pc:sldMkLst>
          <pc:docMk/>
          <pc:sldMk cId="1493042981" sldId="339"/>
        </pc:sldMkLst>
      </pc:sldChg>
      <pc:sldChg chg="addSp delSp modSp">
        <pc:chgData name="Timo Mühlhaus" userId="1b6b3aba618dadac" providerId="LiveId" clId="{35BF354D-F53D-4911-AB91-B6201C43AD86}" dt="2021-06-13T13:09:00.455" v="3781"/>
        <pc:sldMkLst>
          <pc:docMk/>
          <pc:sldMk cId="648607627" sldId="387"/>
        </pc:sldMkLst>
        <pc:spChg chg="add mod">
          <ac:chgData name="Timo Mühlhaus" userId="1b6b3aba618dadac" providerId="LiveId" clId="{35BF354D-F53D-4911-AB91-B6201C43AD86}" dt="2021-06-13T13:09:00.455" v="3781"/>
          <ac:spMkLst>
            <pc:docMk/>
            <pc:sldMk cId="648607627" sldId="387"/>
            <ac:spMk id="4" creationId="{D18F976A-A114-4FD9-9C06-7235DF2E0966}"/>
          </ac:spMkLst>
        </pc:spChg>
        <pc:spChg chg="del">
          <ac:chgData name="Timo Mühlhaus" userId="1b6b3aba618dadac" providerId="LiveId" clId="{35BF354D-F53D-4911-AB91-B6201C43AD86}" dt="2021-06-11T05:50:45.586" v="465" actId="478"/>
          <ac:spMkLst>
            <pc:docMk/>
            <pc:sldMk cId="648607627" sldId="387"/>
            <ac:spMk id="7" creationId="{6D6D7487-3218-4AB6-8DFE-119373A95A76}"/>
          </ac:spMkLst>
        </pc:spChg>
      </pc:sldChg>
      <pc:sldChg chg="addSp delSp modSp mod">
        <pc:chgData name="Timo Mühlhaus" userId="1b6b3aba618dadac" providerId="LiveId" clId="{35BF354D-F53D-4911-AB91-B6201C43AD86}" dt="2021-06-15T16:17:37.177" v="6058" actId="27636"/>
        <pc:sldMkLst>
          <pc:docMk/>
          <pc:sldMk cId="457580872" sldId="392"/>
        </pc:sldMkLst>
        <pc:spChg chg="mod">
          <ac:chgData name="Timo Mühlhaus" userId="1b6b3aba618dadac" providerId="LiveId" clId="{35BF354D-F53D-4911-AB91-B6201C43AD86}" dt="2021-06-15T16:17:37.177" v="6058" actId="27636"/>
          <ac:spMkLst>
            <pc:docMk/>
            <pc:sldMk cId="457580872" sldId="392"/>
            <ac:spMk id="4" creationId="{4340CF94-5972-4217-A606-A33881D699AD}"/>
          </ac:spMkLst>
        </pc:spChg>
        <pc:spChg chg="mod">
          <ac:chgData name="Timo Mühlhaus" userId="1b6b3aba618dadac" providerId="LiveId" clId="{35BF354D-F53D-4911-AB91-B6201C43AD86}" dt="2021-06-11T13:49:25.511" v="2654" actId="1076"/>
          <ac:spMkLst>
            <pc:docMk/>
            <pc:sldMk cId="457580872" sldId="392"/>
            <ac:spMk id="7" creationId="{CB71FA3C-EDCC-4D4B-8DEC-D855EC569B8C}"/>
          </ac:spMkLst>
        </pc:spChg>
        <pc:spChg chg="mod">
          <ac:chgData name="Timo Mühlhaus" userId="1b6b3aba618dadac" providerId="LiveId" clId="{35BF354D-F53D-4911-AB91-B6201C43AD86}" dt="2021-06-11T13:49:25.511" v="2654" actId="1076"/>
          <ac:spMkLst>
            <pc:docMk/>
            <pc:sldMk cId="457580872" sldId="392"/>
            <ac:spMk id="8" creationId="{84362815-469B-4CE7-836D-94D5B8F61161}"/>
          </ac:spMkLst>
        </pc:spChg>
        <pc:spChg chg="add del mod">
          <ac:chgData name="Timo Mühlhaus" userId="1b6b3aba618dadac" providerId="LiveId" clId="{35BF354D-F53D-4911-AB91-B6201C43AD86}" dt="2021-06-15T06:25:21.388" v="4303" actId="478"/>
          <ac:spMkLst>
            <pc:docMk/>
            <pc:sldMk cId="457580872" sldId="392"/>
            <ac:spMk id="26" creationId="{C2B31149-4D8A-4857-BB52-3E045D8E9F10}"/>
          </ac:spMkLst>
        </pc:spChg>
        <pc:spChg chg="add mod">
          <ac:chgData name="Timo Mühlhaus" userId="1b6b3aba618dadac" providerId="LiveId" clId="{35BF354D-F53D-4911-AB91-B6201C43AD86}" dt="2021-06-13T13:08:58.637" v="3780" actId="1076"/>
          <ac:spMkLst>
            <pc:docMk/>
            <pc:sldMk cId="457580872" sldId="392"/>
            <ac:spMk id="27" creationId="{96081F18-7D57-4D8A-9556-F4A2D183FA9B}"/>
          </ac:spMkLst>
        </pc:spChg>
        <pc:grpChg chg="mod">
          <ac:chgData name="Timo Mühlhaus" userId="1b6b3aba618dadac" providerId="LiveId" clId="{35BF354D-F53D-4911-AB91-B6201C43AD86}" dt="2021-06-11T13:49:25.511" v="2654" actId="1076"/>
          <ac:grpSpMkLst>
            <pc:docMk/>
            <pc:sldMk cId="457580872" sldId="392"/>
            <ac:grpSpMk id="9" creationId="{0920F018-F7D2-49B9-901C-37420B9187DC}"/>
          </ac:grpSpMkLst>
        </pc:grpChg>
        <pc:picChg chg="mod">
          <ac:chgData name="Timo Mühlhaus" userId="1b6b3aba618dadac" providerId="LiveId" clId="{35BF354D-F53D-4911-AB91-B6201C43AD86}" dt="2021-06-11T13:49:25.511" v="2654" actId="1076"/>
          <ac:picMkLst>
            <pc:docMk/>
            <pc:sldMk cId="457580872" sldId="392"/>
            <ac:picMk id="5" creationId="{D64691DF-77B2-4EE3-A8F2-BC505A7180E5}"/>
          </ac:picMkLst>
        </pc:picChg>
      </pc:sldChg>
      <pc:sldChg chg="addSp delSp modSp del mod ord">
        <pc:chgData name="Timo Mühlhaus" userId="1b6b3aba618dadac" providerId="LiveId" clId="{35BF354D-F53D-4911-AB91-B6201C43AD86}" dt="2021-06-13T13:21:30.152" v="3881" actId="47"/>
        <pc:sldMkLst>
          <pc:docMk/>
          <pc:sldMk cId="27785258" sldId="396"/>
        </pc:sldMkLst>
        <pc:spChg chg="mod">
          <ac:chgData name="Timo Mühlhaus" userId="1b6b3aba618dadac" providerId="LiveId" clId="{35BF354D-F53D-4911-AB91-B6201C43AD86}" dt="2021-06-13T13:21:15.017" v="3878" actId="20577"/>
          <ac:spMkLst>
            <pc:docMk/>
            <pc:sldMk cId="27785258" sldId="396"/>
            <ac:spMk id="3" creationId="{708BC084-369A-45DB-8A4F-502F91FDCEF9}"/>
          </ac:spMkLst>
        </pc:spChg>
        <pc:spChg chg="add del mod">
          <ac:chgData name="Timo Mühlhaus" userId="1b6b3aba618dadac" providerId="LiveId" clId="{35BF354D-F53D-4911-AB91-B6201C43AD86}" dt="2021-06-13T13:20:20.917" v="3837" actId="478"/>
          <ac:spMkLst>
            <pc:docMk/>
            <pc:sldMk cId="27785258" sldId="396"/>
            <ac:spMk id="4" creationId="{756D38AE-FEFB-4D45-BE81-81CAE08F8BD0}"/>
          </ac:spMkLst>
        </pc:spChg>
      </pc:sldChg>
      <pc:sldChg chg="addSp delSp modSp del mod">
        <pc:chgData name="Timo Mühlhaus" userId="1b6b3aba618dadac" providerId="LiveId" clId="{35BF354D-F53D-4911-AB91-B6201C43AD86}" dt="2021-06-15T07:25:17.551" v="4826" actId="47"/>
        <pc:sldMkLst>
          <pc:docMk/>
          <pc:sldMk cId="2902092437" sldId="464"/>
        </pc:sldMkLst>
        <pc:spChg chg="mod">
          <ac:chgData name="Timo Mühlhaus" userId="1b6b3aba618dadac" providerId="LiveId" clId="{35BF354D-F53D-4911-AB91-B6201C43AD86}" dt="2021-06-10T17:04:42.417" v="435" actId="20577"/>
          <ac:spMkLst>
            <pc:docMk/>
            <pc:sldMk cId="2902092437" sldId="464"/>
            <ac:spMk id="2" creationId="{68B226C3-5435-435A-A56B-DA0CA758045B}"/>
          </ac:spMkLst>
        </pc:spChg>
        <pc:spChg chg="add mod">
          <ac:chgData name="Timo Mühlhaus" userId="1b6b3aba618dadac" providerId="LiveId" clId="{35BF354D-F53D-4911-AB91-B6201C43AD86}" dt="2021-06-13T14:53:29.126" v="3979" actId="1076"/>
          <ac:spMkLst>
            <pc:docMk/>
            <pc:sldMk cId="2902092437" sldId="464"/>
            <ac:spMk id="3" creationId="{03CD38F6-ED83-45DD-B5FA-D68317A364A2}"/>
          </ac:spMkLst>
        </pc:spChg>
        <pc:spChg chg="del">
          <ac:chgData name="Timo Mühlhaus" userId="1b6b3aba618dadac" providerId="LiveId" clId="{35BF354D-F53D-4911-AB91-B6201C43AD86}" dt="2021-06-13T13:08:31.399" v="3770" actId="478"/>
          <ac:spMkLst>
            <pc:docMk/>
            <pc:sldMk cId="2902092437" sldId="464"/>
            <ac:spMk id="4" creationId="{53E9D096-6EBB-4FC7-BDC4-190A7311119D}"/>
          </ac:spMkLst>
        </pc:spChg>
        <pc:spChg chg="mod">
          <ac:chgData name="Timo Mühlhaus" userId="1b6b3aba618dadac" providerId="LiveId" clId="{35BF354D-F53D-4911-AB91-B6201C43AD86}" dt="2021-06-10T15:25:05.362" v="178"/>
          <ac:spMkLst>
            <pc:docMk/>
            <pc:sldMk cId="2902092437" sldId="464"/>
            <ac:spMk id="8" creationId="{41BE429F-069F-4DE4-8CAD-FAE1E5FABA5D}"/>
          </ac:spMkLst>
        </pc:spChg>
        <pc:spChg chg="mod">
          <ac:chgData name="Timo Mühlhaus" userId="1b6b3aba618dadac" providerId="LiveId" clId="{35BF354D-F53D-4911-AB91-B6201C43AD86}" dt="2021-06-10T15:25:05.362" v="178"/>
          <ac:spMkLst>
            <pc:docMk/>
            <pc:sldMk cId="2902092437" sldId="464"/>
            <ac:spMk id="9" creationId="{09F75ECE-5879-4CCE-8EED-E44E963A7937}"/>
          </ac:spMkLst>
        </pc:spChg>
        <pc:spChg chg="mod">
          <ac:chgData name="Timo Mühlhaus" userId="1b6b3aba618dadac" providerId="LiveId" clId="{35BF354D-F53D-4911-AB91-B6201C43AD86}" dt="2021-06-10T15:25:05.362" v="178"/>
          <ac:spMkLst>
            <pc:docMk/>
            <pc:sldMk cId="2902092437" sldId="464"/>
            <ac:spMk id="10" creationId="{C3A40874-F173-4358-A45D-A0C098A7958D}"/>
          </ac:spMkLst>
        </pc:spChg>
        <pc:spChg chg="add mod">
          <ac:chgData name="Timo Mühlhaus" userId="1b6b3aba618dadac" providerId="LiveId" clId="{35BF354D-F53D-4911-AB91-B6201C43AD86}" dt="2021-06-13T13:08:31.700" v="3771"/>
          <ac:spMkLst>
            <pc:docMk/>
            <pc:sldMk cId="2902092437" sldId="464"/>
            <ac:spMk id="20" creationId="{2A0BA911-B403-4C54-AF5D-F1556C0A8206}"/>
          </ac:spMkLst>
        </pc:spChg>
        <pc:spChg chg="add del mod">
          <ac:chgData name="Timo Mühlhaus" userId="1b6b3aba618dadac" providerId="LiveId" clId="{35BF354D-F53D-4911-AB91-B6201C43AD86}" dt="2021-06-13T14:53:36.888" v="3982" actId="478"/>
          <ac:spMkLst>
            <pc:docMk/>
            <pc:sldMk cId="2902092437" sldId="464"/>
            <ac:spMk id="21" creationId="{3BE88855-288B-4262-93EB-3218651BA18F}"/>
          </ac:spMkLst>
        </pc:spChg>
        <pc:grpChg chg="add mod">
          <ac:chgData name="Timo Mühlhaus" userId="1b6b3aba618dadac" providerId="LiveId" clId="{35BF354D-F53D-4911-AB91-B6201C43AD86}" dt="2021-06-10T15:25:07.893" v="179" actId="1076"/>
          <ac:grpSpMkLst>
            <pc:docMk/>
            <pc:sldMk cId="2902092437" sldId="464"/>
            <ac:grpSpMk id="7" creationId="{6BD17401-59ED-4EA4-B15A-DFC963ECCFA1}"/>
          </ac:grpSpMkLst>
        </pc:grpChg>
        <pc:picChg chg="mod">
          <ac:chgData name="Timo Mühlhaus" userId="1b6b3aba618dadac" providerId="LiveId" clId="{35BF354D-F53D-4911-AB91-B6201C43AD86}" dt="2021-06-10T15:21:36.999" v="176" actId="1076"/>
          <ac:picMkLst>
            <pc:docMk/>
            <pc:sldMk cId="2902092437" sldId="464"/>
            <ac:picMk id="6" creationId="{01260D06-A05A-4DB2-BDE7-BF2E8065B52C}"/>
          </ac:picMkLst>
        </pc:picChg>
        <pc:cxnChg chg="mod">
          <ac:chgData name="Timo Mühlhaus" userId="1b6b3aba618dadac" providerId="LiveId" clId="{35BF354D-F53D-4911-AB91-B6201C43AD86}" dt="2021-06-10T15:25:05.362" v="178"/>
          <ac:cxnSpMkLst>
            <pc:docMk/>
            <pc:sldMk cId="2902092437" sldId="464"/>
            <ac:cxnSpMk id="11" creationId="{4D668F69-E90C-477F-B423-0507C0E4569B}"/>
          </ac:cxnSpMkLst>
        </pc:cxnChg>
        <pc:cxnChg chg="mod">
          <ac:chgData name="Timo Mühlhaus" userId="1b6b3aba618dadac" providerId="LiveId" clId="{35BF354D-F53D-4911-AB91-B6201C43AD86}" dt="2021-06-10T15:25:05.362" v="178"/>
          <ac:cxnSpMkLst>
            <pc:docMk/>
            <pc:sldMk cId="2902092437" sldId="464"/>
            <ac:cxnSpMk id="12" creationId="{423EE0F0-E1F7-4040-8C53-59E3C7F9961F}"/>
          </ac:cxnSpMkLst>
        </pc:cxnChg>
        <pc:cxnChg chg="mod">
          <ac:chgData name="Timo Mühlhaus" userId="1b6b3aba618dadac" providerId="LiveId" clId="{35BF354D-F53D-4911-AB91-B6201C43AD86}" dt="2021-06-10T15:25:05.362" v="178"/>
          <ac:cxnSpMkLst>
            <pc:docMk/>
            <pc:sldMk cId="2902092437" sldId="464"/>
            <ac:cxnSpMk id="13" creationId="{0CC4AA93-FCFD-4A44-8E77-A8EE5847B6C1}"/>
          </ac:cxnSpMkLst>
        </pc:cxnChg>
        <pc:cxnChg chg="mod">
          <ac:chgData name="Timo Mühlhaus" userId="1b6b3aba618dadac" providerId="LiveId" clId="{35BF354D-F53D-4911-AB91-B6201C43AD86}" dt="2021-06-10T15:25:05.362" v="178"/>
          <ac:cxnSpMkLst>
            <pc:docMk/>
            <pc:sldMk cId="2902092437" sldId="464"/>
            <ac:cxnSpMk id="14" creationId="{566485D5-0ABB-4446-B638-8FD2FEA6DA0C}"/>
          </ac:cxnSpMkLst>
        </pc:cxnChg>
        <pc:cxnChg chg="mod">
          <ac:chgData name="Timo Mühlhaus" userId="1b6b3aba618dadac" providerId="LiveId" clId="{35BF354D-F53D-4911-AB91-B6201C43AD86}" dt="2021-06-10T15:25:05.362" v="178"/>
          <ac:cxnSpMkLst>
            <pc:docMk/>
            <pc:sldMk cId="2902092437" sldId="464"/>
            <ac:cxnSpMk id="15" creationId="{BBB36760-9639-477C-9C47-AF5E8D7D0C0A}"/>
          </ac:cxnSpMkLst>
        </pc:cxnChg>
        <pc:cxnChg chg="mod">
          <ac:chgData name="Timo Mühlhaus" userId="1b6b3aba618dadac" providerId="LiveId" clId="{35BF354D-F53D-4911-AB91-B6201C43AD86}" dt="2021-06-10T15:25:05.362" v="178"/>
          <ac:cxnSpMkLst>
            <pc:docMk/>
            <pc:sldMk cId="2902092437" sldId="464"/>
            <ac:cxnSpMk id="16" creationId="{24701F10-1C60-4982-B972-0E4971D575EB}"/>
          </ac:cxnSpMkLst>
        </pc:cxnChg>
        <pc:cxnChg chg="mod">
          <ac:chgData name="Timo Mühlhaus" userId="1b6b3aba618dadac" providerId="LiveId" clId="{35BF354D-F53D-4911-AB91-B6201C43AD86}" dt="2021-06-10T15:25:05.362" v="178"/>
          <ac:cxnSpMkLst>
            <pc:docMk/>
            <pc:sldMk cId="2902092437" sldId="464"/>
            <ac:cxnSpMk id="17" creationId="{D3D17208-2994-466A-B8DD-80BADFB96F32}"/>
          </ac:cxnSpMkLst>
        </pc:cxnChg>
        <pc:cxnChg chg="mod">
          <ac:chgData name="Timo Mühlhaus" userId="1b6b3aba618dadac" providerId="LiveId" clId="{35BF354D-F53D-4911-AB91-B6201C43AD86}" dt="2021-06-10T15:25:05.362" v="178"/>
          <ac:cxnSpMkLst>
            <pc:docMk/>
            <pc:sldMk cId="2902092437" sldId="464"/>
            <ac:cxnSpMk id="18" creationId="{EFE834D7-7ABC-4C1D-BE24-071B6CCF428B}"/>
          </ac:cxnSpMkLst>
        </pc:cxnChg>
        <pc:cxnChg chg="mod">
          <ac:chgData name="Timo Mühlhaus" userId="1b6b3aba618dadac" providerId="LiveId" clId="{35BF354D-F53D-4911-AB91-B6201C43AD86}" dt="2021-06-10T15:25:05.362" v="178"/>
          <ac:cxnSpMkLst>
            <pc:docMk/>
            <pc:sldMk cId="2902092437" sldId="464"/>
            <ac:cxnSpMk id="19" creationId="{8F84A7EE-EF83-45FF-BEC1-C9040C9FE9C6}"/>
          </ac:cxnSpMkLst>
        </pc:cxnChg>
      </pc:sldChg>
      <pc:sldChg chg="addSp delSp modSp mod">
        <pc:chgData name="Timo Mühlhaus" userId="1b6b3aba618dadac" providerId="LiveId" clId="{35BF354D-F53D-4911-AB91-B6201C43AD86}" dt="2021-06-15T16:20:19.683" v="6079" actId="1076"/>
        <pc:sldMkLst>
          <pc:docMk/>
          <pc:sldMk cId="3142864450" sldId="468"/>
        </pc:sldMkLst>
        <pc:spChg chg="mod">
          <ac:chgData name="Timo Mühlhaus" userId="1b6b3aba618dadac" providerId="LiveId" clId="{35BF354D-F53D-4911-AB91-B6201C43AD86}" dt="2021-06-15T07:13:00.909" v="4804" actId="1076"/>
          <ac:spMkLst>
            <pc:docMk/>
            <pc:sldMk cId="3142864450" sldId="468"/>
            <ac:spMk id="4" creationId="{2CE695E6-1778-48C7-94E8-DB74F0BF330D}"/>
          </ac:spMkLst>
        </pc:spChg>
        <pc:spChg chg="mod">
          <ac:chgData name="Timo Mühlhaus" userId="1b6b3aba618dadac" providerId="LiveId" clId="{35BF354D-F53D-4911-AB91-B6201C43AD86}" dt="2021-06-15T07:13:04.193" v="4805" actId="1076"/>
          <ac:spMkLst>
            <pc:docMk/>
            <pc:sldMk cId="3142864450" sldId="468"/>
            <ac:spMk id="17" creationId="{C60D766D-2F4F-4336-A6ED-35D4C03FEEE0}"/>
          </ac:spMkLst>
        </pc:spChg>
        <pc:spChg chg="add del mod">
          <ac:chgData name="Timo Mühlhaus" userId="1b6b3aba618dadac" providerId="LiveId" clId="{35BF354D-F53D-4911-AB91-B6201C43AD86}" dt="2021-06-15T08:09:30.473" v="5035" actId="478"/>
          <ac:spMkLst>
            <pc:docMk/>
            <pc:sldMk cId="3142864450" sldId="468"/>
            <ac:spMk id="18" creationId="{4883582F-4FA8-45F1-807B-BEB989CD224B}"/>
          </ac:spMkLst>
        </pc:spChg>
        <pc:spChg chg="mod">
          <ac:chgData name="Timo Mühlhaus" userId="1b6b3aba618dadac" providerId="LiveId" clId="{35BF354D-F53D-4911-AB91-B6201C43AD86}" dt="2021-06-15T16:20:19.683" v="6079" actId="1076"/>
          <ac:spMkLst>
            <pc:docMk/>
            <pc:sldMk cId="3142864450" sldId="468"/>
            <ac:spMk id="23" creationId="{8ED9013E-C876-400C-9FA6-3C982D85598F}"/>
          </ac:spMkLst>
        </pc:spChg>
      </pc:sldChg>
      <pc:sldChg chg="addSp delSp modSp add mod">
        <pc:chgData name="Timo Mühlhaus" userId="1b6b3aba618dadac" providerId="LiveId" clId="{35BF354D-F53D-4911-AB91-B6201C43AD86}" dt="2021-06-15T16:21:09.049" v="6091" actId="20577"/>
        <pc:sldMkLst>
          <pc:docMk/>
          <pc:sldMk cId="918756505" sldId="471"/>
        </pc:sldMkLst>
        <pc:spChg chg="mod">
          <ac:chgData name="Timo Mühlhaus" userId="1b6b3aba618dadac" providerId="LiveId" clId="{35BF354D-F53D-4911-AB91-B6201C43AD86}" dt="2021-06-15T07:11:32.837" v="4801" actId="14100"/>
          <ac:spMkLst>
            <pc:docMk/>
            <pc:sldMk cId="918756505" sldId="471"/>
            <ac:spMk id="2" creationId="{802F2E59-BB8F-4808-8DB6-C6C89612F4AB}"/>
          </ac:spMkLst>
        </pc:spChg>
        <pc:spChg chg="add del mod">
          <ac:chgData name="Timo Mühlhaus" userId="1b6b3aba618dadac" providerId="LiveId" clId="{35BF354D-F53D-4911-AB91-B6201C43AD86}" dt="2021-06-15T08:09:14.533" v="5034" actId="478"/>
          <ac:spMkLst>
            <pc:docMk/>
            <pc:sldMk cId="918756505" sldId="471"/>
            <ac:spMk id="176" creationId="{C39EB1BB-8DDD-4219-9424-7EE435390A5F}"/>
          </ac:spMkLst>
        </pc:spChg>
        <pc:spChg chg="add mod">
          <ac:chgData name="Timo Mühlhaus" userId="1b6b3aba618dadac" providerId="LiveId" clId="{35BF354D-F53D-4911-AB91-B6201C43AD86}" dt="2021-06-15T16:21:09.049" v="6091" actId="20577"/>
          <ac:spMkLst>
            <pc:docMk/>
            <pc:sldMk cId="918756505" sldId="471"/>
            <ac:spMk id="179" creationId="{F929A1C4-A523-42AE-AA9E-54AAD0594833}"/>
          </ac:spMkLst>
        </pc:spChg>
        <pc:spChg chg="mod topLvl">
          <ac:chgData name="Timo Mühlhaus" userId="1b6b3aba618dadac" providerId="LiveId" clId="{35BF354D-F53D-4911-AB91-B6201C43AD86}" dt="2021-06-15T08:29:09.086" v="5055" actId="165"/>
          <ac:spMkLst>
            <pc:docMk/>
            <pc:sldMk cId="918756505" sldId="471"/>
            <ac:spMk id="200" creationId="{4C5F8B1E-61BF-4178-91C8-609933E676C6}"/>
          </ac:spMkLst>
        </pc:spChg>
        <pc:spChg chg="mod topLvl">
          <ac:chgData name="Timo Mühlhaus" userId="1b6b3aba618dadac" providerId="LiveId" clId="{35BF354D-F53D-4911-AB91-B6201C43AD86}" dt="2021-06-15T08:29:09.086" v="5055" actId="165"/>
          <ac:spMkLst>
            <pc:docMk/>
            <pc:sldMk cId="918756505" sldId="471"/>
            <ac:spMk id="201" creationId="{2E7DE634-77F7-4F05-BEE3-EBEB7BE2C156}"/>
          </ac:spMkLst>
        </pc:spChg>
        <pc:spChg chg="mod topLvl">
          <ac:chgData name="Timo Mühlhaus" userId="1b6b3aba618dadac" providerId="LiveId" clId="{35BF354D-F53D-4911-AB91-B6201C43AD86}" dt="2021-06-15T08:29:09.086" v="5055" actId="165"/>
          <ac:spMkLst>
            <pc:docMk/>
            <pc:sldMk cId="918756505" sldId="471"/>
            <ac:spMk id="202" creationId="{E6BC8262-B4F3-4433-B561-FB4A6E128574}"/>
          </ac:spMkLst>
        </pc:spChg>
        <pc:spChg chg="mod">
          <ac:chgData name="Timo Mühlhaus" userId="1b6b3aba618dadac" providerId="LiveId" clId="{35BF354D-F53D-4911-AB91-B6201C43AD86}" dt="2021-06-15T08:29:09.086" v="5055" actId="165"/>
          <ac:spMkLst>
            <pc:docMk/>
            <pc:sldMk cId="918756505" sldId="471"/>
            <ac:spMk id="205" creationId="{21008EA6-4453-47A7-890A-46B932896722}"/>
          </ac:spMkLst>
        </pc:spChg>
        <pc:spChg chg="mod">
          <ac:chgData name="Timo Mühlhaus" userId="1b6b3aba618dadac" providerId="LiveId" clId="{35BF354D-F53D-4911-AB91-B6201C43AD86}" dt="2021-06-15T08:29:09.086" v="5055" actId="165"/>
          <ac:spMkLst>
            <pc:docMk/>
            <pc:sldMk cId="918756505" sldId="471"/>
            <ac:spMk id="206" creationId="{CC6FBECD-ACA0-4274-8698-2FC6A1D3BCD8}"/>
          </ac:spMkLst>
        </pc:spChg>
        <pc:spChg chg="mod">
          <ac:chgData name="Timo Mühlhaus" userId="1b6b3aba618dadac" providerId="LiveId" clId="{35BF354D-F53D-4911-AB91-B6201C43AD86}" dt="2021-06-15T08:29:09.086" v="5055" actId="165"/>
          <ac:spMkLst>
            <pc:docMk/>
            <pc:sldMk cId="918756505" sldId="471"/>
            <ac:spMk id="207" creationId="{4C45A2C5-073F-484E-BDFF-63CEDF3F846F}"/>
          </ac:spMkLst>
        </pc:spChg>
        <pc:spChg chg="mod">
          <ac:chgData name="Timo Mühlhaus" userId="1b6b3aba618dadac" providerId="LiveId" clId="{35BF354D-F53D-4911-AB91-B6201C43AD86}" dt="2021-06-15T08:29:09.086" v="5055" actId="165"/>
          <ac:spMkLst>
            <pc:docMk/>
            <pc:sldMk cId="918756505" sldId="471"/>
            <ac:spMk id="208" creationId="{BDF7E362-6058-47BA-A184-ED8B783A7993}"/>
          </ac:spMkLst>
        </pc:spChg>
        <pc:spChg chg="mod">
          <ac:chgData name="Timo Mühlhaus" userId="1b6b3aba618dadac" providerId="LiveId" clId="{35BF354D-F53D-4911-AB91-B6201C43AD86}" dt="2021-06-15T08:29:09.086" v="5055" actId="165"/>
          <ac:spMkLst>
            <pc:docMk/>
            <pc:sldMk cId="918756505" sldId="471"/>
            <ac:spMk id="209" creationId="{F4352483-FD06-4624-B89E-7E06CB19E5C8}"/>
          </ac:spMkLst>
        </pc:spChg>
        <pc:spChg chg="mod">
          <ac:chgData name="Timo Mühlhaus" userId="1b6b3aba618dadac" providerId="LiveId" clId="{35BF354D-F53D-4911-AB91-B6201C43AD86}" dt="2021-06-15T08:29:09.086" v="5055" actId="165"/>
          <ac:spMkLst>
            <pc:docMk/>
            <pc:sldMk cId="918756505" sldId="471"/>
            <ac:spMk id="210" creationId="{BC678D1A-691A-4736-9E54-C75B5F68E845}"/>
          </ac:spMkLst>
        </pc:spChg>
        <pc:spChg chg="mod">
          <ac:chgData name="Timo Mühlhaus" userId="1b6b3aba618dadac" providerId="LiveId" clId="{35BF354D-F53D-4911-AB91-B6201C43AD86}" dt="2021-06-15T08:29:09.086" v="5055" actId="165"/>
          <ac:spMkLst>
            <pc:docMk/>
            <pc:sldMk cId="918756505" sldId="471"/>
            <ac:spMk id="211" creationId="{F1FF79B3-A7F3-476D-9945-7CA0AB7ABFF3}"/>
          </ac:spMkLst>
        </pc:spChg>
        <pc:spChg chg="mod">
          <ac:chgData name="Timo Mühlhaus" userId="1b6b3aba618dadac" providerId="LiveId" clId="{35BF354D-F53D-4911-AB91-B6201C43AD86}" dt="2021-06-15T08:29:09.086" v="5055" actId="165"/>
          <ac:spMkLst>
            <pc:docMk/>
            <pc:sldMk cId="918756505" sldId="471"/>
            <ac:spMk id="212" creationId="{FF0DFD14-A1CC-4AF2-A568-90C668B1197E}"/>
          </ac:spMkLst>
        </pc:spChg>
        <pc:spChg chg="mod">
          <ac:chgData name="Timo Mühlhaus" userId="1b6b3aba618dadac" providerId="LiveId" clId="{35BF354D-F53D-4911-AB91-B6201C43AD86}" dt="2021-06-15T08:29:09.086" v="5055" actId="165"/>
          <ac:spMkLst>
            <pc:docMk/>
            <pc:sldMk cId="918756505" sldId="471"/>
            <ac:spMk id="213" creationId="{7DF798D6-BA09-4B3F-9619-E19A060F4BDB}"/>
          </ac:spMkLst>
        </pc:spChg>
        <pc:spChg chg="mod">
          <ac:chgData name="Timo Mühlhaus" userId="1b6b3aba618dadac" providerId="LiveId" clId="{35BF354D-F53D-4911-AB91-B6201C43AD86}" dt="2021-06-15T08:29:09.086" v="5055" actId="165"/>
          <ac:spMkLst>
            <pc:docMk/>
            <pc:sldMk cId="918756505" sldId="471"/>
            <ac:spMk id="214" creationId="{410265AA-41DA-4D84-B986-0C446FFC8B62}"/>
          </ac:spMkLst>
        </pc:spChg>
        <pc:spChg chg="mod">
          <ac:chgData name="Timo Mühlhaus" userId="1b6b3aba618dadac" providerId="LiveId" clId="{35BF354D-F53D-4911-AB91-B6201C43AD86}" dt="2021-06-15T08:29:09.086" v="5055" actId="165"/>
          <ac:spMkLst>
            <pc:docMk/>
            <pc:sldMk cId="918756505" sldId="471"/>
            <ac:spMk id="215" creationId="{B92E226A-D39C-4E8D-97E5-A8222632E05C}"/>
          </ac:spMkLst>
        </pc:spChg>
        <pc:spChg chg="mod">
          <ac:chgData name="Timo Mühlhaus" userId="1b6b3aba618dadac" providerId="LiveId" clId="{35BF354D-F53D-4911-AB91-B6201C43AD86}" dt="2021-06-15T08:29:09.086" v="5055" actId="165"/>
          <ac:spMkLst>
            <pc:docMk/>
            <pc:sldMk cId="918756505" sldId="471"/>
            <ac:spMk id="216" creationId="{723C9D87-F71B-4C3F-BDD2-04D771A18CAC}"/>
          </ac:spMkLst>
        </pc:spChg>
        <pc:spChg chg="mod">
          <ac:chgData name="Timo Mühlhaus" userId="1b6b3aba618dadac" providerId="LiveId" clId="{35BF354D-F53D-4911-AB91-B6201C43AD86}" dt="2021-06-15T08:29:09.086" v="5055" actId="165"/>
          <ac:spMkLst>
            <pc:docMk/>
            <pc:sldMk cId="918756505" sldId="471"/>
            <ac:spMk id="217" creationId="{38A7946C-495B-4819-8361-4062F6D2A5C4}"/>
          </ac:spMkLst>
        </pc:spChg>
        <pc:spChg chg="mod">
          <ac:chgData name="Timo Mühlhaus" userId="1b6b3aba618dadac" providerId="LiveId" clId="{35BF354D-F53D-4911-AB91-B6201C43AD86}" dt="2021-06-15T08:29:09.086" v="5055" actId="165"/>
          <ac:spMkLst>
            <pc:docMk/>
            <pc:sldMk cId="918756505" sldId="471"/>
            <ac:spMk id="218" creationId="{1E9E271D-2883-4F56-B562-19BF2D170EEF}"/>
          </ac:spMkLst>
        </pc:spChg>
        <pc:spChg chg="mod">
          <ac:chgData name="Timo Mühlhaus" userId="1b6b3aba618dadac" providerId="LiveId" clId="{35BF354D-F53D-4911-AB91-B6201C43AD86}" dt="2021-06-15T08:29:09.086" v="5055" actId="165"/>
          <ac:spMkLst>
            <pc:docMk/>
            <pc:sldMk cId="918756505" sldId="471"/>
            <ac:spMk id="219" creationId="{CD819FB6-2DCA-41F2-9863-FF2D701FAF66}"/>
          </ac:spMkLst>
        </pc:spChg>
        <pc:spChg chg="mod">
          <ac:chgData name="Timo Mühlhaus" userId="1b6b3aba618dadac" providerId="LiveId" clId="{35BF354D-F53D-4911-AB91-B6201C43AD86}" dt="2021-06-15T08:29:09.086" v="5055" actId="165"/>
          <ac:spMkLst>
            <pc:docMk/>
            <pc:sldMk cId="918756505" sldId="471"/>
            <ac:spMk id="220" creationId="{91ACCFA7-2311-489A-82C7-BD75C30A29BF}"/>
          </ac:spMkLst>
        </pc:spChg>
        <pc:spChg chg="mod">
          <ac:chgData name="Timo Mühlhaus" userId="1b6b3aba618dadac" providerId="LiveId" clId="{35BF354D-F53D-4911-AB91-B6201C43AD86}" dt="2021-06-15T08:29:09.086" v="5055" actId="165"/>
          <ac:spMkLst>
            <pc:docMk/>
            <pc:sldMk cId="918756505" sldId="471"/>
            <ac:spMk id="221" creationId="{BAABC442-C94E-4A11-A74A-32CB984953F5}"/>
          </ac:spMkLst>
        </pc:spChg>
        <pc:spChg chg="mod">
          <ac:chgData name="Timo Mühlhaus" userId="1b6b3aba618dadac" providerId="LiveId" clId="{35BF354D-F53D-4911-AB91-B6201C43AD86}" dt="2021-06-15T08:29:09.086" v="5055" actId="165"/>
          <ac:spMkLst>
            <pc:docMk/>
            <pc:sldMk cId="918756505" sldId="471"/>
            <ac:spMk id="222" creationId="{53A0D82A-B5DC-40A7-B1F6-69D1804233F3}"/>
          </ac:spMkLst>
        </pc:spChg>
        <pc:spChg chg="mod">
          <ac:chgData name="Timo Mühlhaus" userId="1b6b3aba618dadac" providerId="LiveId" clId="{35BF354D-F53D-4911-AB91-B6201C43AD86}" dt="2021-06-15T08:29:09.086" v="5055" actId="165"/>
          <ac:spMkLst>
            <pc:docMk/>
            <pc:sldMk cId="918756505" sldId="471"/>
            <ac:spMk id="223" creationId="{DBC4C537-3948-4009-92BC-34ACC00969B9}"/>
          </ac:spMkLst>
        </pc:spChg>
        <pc:spChg chg="mod">
          <ac:chgData name="Timo Mühlhaus" userId="1b6b3aba618dadac" providerId="LiveId" clId="{35BF354D-F53D-4911-AB91-B6201C43AD86}" dt="2021-06-15T08:29:09.086" v="5055" actId="165"/>
          <ac:spMkLst>
            <pc:docMk/>
            <pc:sldMk cId="918756505" sldId="471"/>
            <ac:spMk id="224" creationId="{C6D62D45-DDCC-4011-A5C9-000A9185E003}"/>
          </ac:spMkLst>
        </pc:spChg>
        <pc:spChg chg="mod">
          <ac:chgData name="Timo Mühlhaus" userId="1b6b3aba618dadac" providerId="LiveId" clId="{35BF354D-F53D-4911-AB91-B6201C43AD86}" dt="2021-06-15T08:29:09.086" v="5055" actId="165"/>
          <ac:spMkLst>
            <pc:docMk/>
            <pc:sldMk cId="918756505" sldId="471"/>
            <ac:spMk id="225" creationId="{A6D39C9E-374A-4226-A4DF-BF5BCDA29A01}"/>
          </ac:spMkLst>
        </pc:spChg>
        <pc:spChg chg="mod">
          <ac:chgData name="Timo Mühlhaus" userId="1b6b3aba618dadac" providerId="LiveId" clId="{35BF354D-F53D-4911-AB91-B6201C43AD86}" dt="2021-06-15T08:29:09.086" v="5055" actId="165"/>
          <ac:spMkLst>
            <pc:docMk/>
            <pc:sldMk cId="918756505" sldId="471"/>
            <ac:spMk id="226" creationId="{A6CA7F77-3EB7-4FCB-82C8-B257B84A0C43}"/>
          </ac:spMkLst>
        </pc:spChg>
        <pc:spChg chg="mod">
          <ac:chgData name="Timo Mühlhaus" userId="1b6b3aba618dadac" providerId="LiveId" clId="{35BF354D-F53D-4911-AB91-B6201C43AD86}" dt="2021-06-15T08:29:09.086" v="5055" actId="165"/>
          <ac:spMkLst>
            <pc:docMk/>
            <pc:sldMk cId="918756505" sldId="471"/>
            <ac:spMk id="227" creationId="{280F67C6-5BFA-43EE-9896-625D65952D6C}"/>
          </ac:spMkLst>
        </pc:spChg>
        <pc:spChg chg="mod">
          <ac:chgData name="Timo Mühlhaus" userId="1b6b3aba618dadac" providerId="LiveId" clId="{35BF354D-F53D-4911-AB91-B6201C43AD86}" dt="2021-06-15T08:29:09.086" v="5055" actId="165"/>
          <ac:spMkLst>
            <pc:docMk/>
            <pc:sldMk cId="918756505" sldId="471"/>
            <ac:spMk id="228" creationId="{98864ACE-365D-414E-B408-6B27D709725B}"/>
          </ac:spMkLst>
        </pc:spChg>
        <pc:spChg chg="mod">
          <ac:chgData name="Timo Mühlhaus" userId="1b6b3aba618dadac" providerId="LiveId" clId="{35BF354D-F53D-4911-AB91-B6201C43AD86}" dt="2021-06-15T08:29:09.086" v="5055" actId="165"/>
          <ac:spMkLst>
            <pc:docMk/>
            <pc:sldMk cId="918756505" sldId="471"/>
            <ac:spMk id="229" creationId="{C24569D0-01C4-4790-B437-16421AF05017}"/>
          </ac:spMkLst>
        </pc:spChg>
        <pc:spChg chg="mod">
          <ac:chgData name="Timo Mühlhaus" userId="1b6b3aba618dadac" providerId="LiveId" clId="{35BF354D-F53D-4911-AB91-B6201C43AD86}" dt="2021-06-15T08:29:09.086" v="5055" actId="165"/>
          <ac:spMkLst>
            <pc:docMk/>
            <pc:sldMk cId="918756505" sldId="471"/>
            <ac:spMk id="230" creationId="{07513101-D40A-4D30-9058-907604C5AFC7}"/>
          </ac:spMkLst>
        </pc:spChg>
        <pc:spChg chg="mod">
          <ac:chgData name="Timo Mühlhaus" userId="1b6b3aba618dadac" providerId="LiveId" clId="{35BF354D-F53D-4911-AB91-B6201C43AD86}" dt="2021-06-15T08:29:09.086" v="5055" actId="165"/>
          <ac:spMkLst>
            <pc:docMk/>
            <pc:sldMk cId="918756505" sldId="471"/>
            <ac:spMk id="231" creationId="{9FE93359-B0F6-4892-80F1-3288AE2D90C1}"/>
          </ac:spMkLst>
        </pc:spChg>
        <pc:spChg chg="mod">
          <ac:chgData name="Timo Mühlhaus" userId="1b6b3aba618dadac" providerId="LiveId" clId="{35BF354D-F53D-4911-AB91-B6201C43AD86}" dt="2021-06-15T08:29:09.086" v="5055" actId="165"/>
          <ac:spMkLst>
            <pc:docMk/>
            <pc:sldMk cId="918756505" sldId="471"/>
            <ac:spMk id="232" creationId="{53EB2C5F-8304-4751-ADA2-32FBA3F56799}"/>
          </ac:spMkLst>
        </pc:spChg>
        <pc:spChg chg="mod">
          <ac:chgData name="Timo Mühlhaus" userId="1b6b3aba618dadac" providerId="LiveId" clId="{35BF354D-F53D-4911-AB91-B6201C43AD86}" dt="2021-06-15T08:29:09.086" v="5055" actId="165"/>
          <ac:spMkLst>
            <pc:docMk/>
            <pc:sldMk cId="918756505" sldId="471"/>
            <ac:spMk id="233" creationId="{B32CF730-F2D7-411B-B8C3-D4C8A74789B6}"/>
          </ac:spMkLst>
        </pc:spChg>
        <pc:spChg chg="mod">
          <ac:chgData name="Timo Mühlhaus" userId="1b6b3aba618dadac" providerId="LiveId" clId="{35BF354D-F53D-4911-AB91-B6201C43AD86}" dt="2021-06-15T08:29:09.086" v="5055" actId="165"/>
          <ac:spMkLst>
            <pc:docMk/>
            <pc:sldMk cId="918756505" sldId="471"/>
            <ac:spMk id="234" creationId="{E7A7B3B9-07E2-42CD-B28A-68B8360410EF}"/>
          </ac:spMkLst>
        </pc:spChg>
        <pc:spChg chg="mod">
          <ac:chgData name="Timo Mühlhaus" userId="1b6b3aba618dadac" providerId="LiveId" clId="{35BF354D-F53D-4911-AB91-B6201C43AD86}" dt="2021-06-15T08:29:09.086" v="5055" actId="165"/>
          <ac:spMkLst>
            <pc:docMk/>
            <pc:sldMk cId="918756505" sldId="471"/>
            <ac:spMk id="235" creationId="{DC99985E-89A2-47A7-81DE-F8936D504182}"/>
          </ac:spMkLst>
        </pc:spChg>
        <pc:spChg chg="mod">
          <ac:chgData name="Timo Mühlhaus" userId="1b6b3aba618dadac" providerId="LiveId" clId="{35BF354D-F53D-4911-AB91-B6201C43AD86}" dt="2021-06-15T08:29:09.086" v="5055" actId="165"/>
          <ac:spMkLst>
            <pc:docMk/>
            <pc:sldMk cId="918756505" sldId="471"/>
            <ac:spMk id="236" creationId="{9444CDD2-C516-4CF3-AB13-079211C128CF}"/>
          </ac:spMkLst>
        </pc:spChg>
        <pc:spChg chg="mod">
          <ac:chgData name="Timo Mühlhaus" userId="1b6b3aba618dadac" providerId="LiveId" clId="{35BF354D-F53D-4911-AB91-B6201C43AD86}" dt="2021-06-15T08:29:09.086" v="5055" actId="165"/>
          <ac:spMkLst>
            <pc:docMk/>
            <pc:sldMk cId="918756505" sldId="471"/>
            <ac:spMk id="237" creationId="{D5915444-E929-4D17-9AEE-BB5D8C32AB04}"/>
          </ac:spMkLst>
        </pc:spChg>
        <pc:spChg chg="mod">
          <ac:chgData name="Timo Mühlhaus" userId="1b6b3aba618dadac" providerId="LiveId" clId="{35BF354D-F53D-4911-AB91-B6201C43AD86}" dt="2021-06-15T08:29:09.086" v="5055" actId="165"/>
          <ac:spMkLst>
            <pc:docMk/>
            <pc:sldMk cId="918756505" sldId="471"/>
            <ac:spMk id="238" creationId="{062DE977-E96C-4230-9DB6-C22C2DC9C93B}"/>
          </ac:spMkLst>
        </pc:spChg>
        <pc:spChg chg="mod">
          <ac:chgData name="Timo Mühlhaus" userId="1b6b3aba618dadac" providerId="LiveId" clId="{35BF354D-F53D-4911-AB91-B6201C43AD86}" dt="2021-06-15T08:29:09.086" v="5055" actId="165"/>
          <ac:spMkLst>
            <pc:docMk/>
            <pc:sldMk cId="918756505" sldId="471"/>
            <ac:spMk id="239" creationId="{42E9E1D0-6AA9-43ED-8E9D-11F713242D99}"/>
          </ac:spMkLst>
        </pc:spChg>
        <pc:spChg chg="mod">
          <ac:chgData name="Timo Mühlhaus" userId="1b6b3aba618dadac" providerId="LiveId" clId="{35BF354D-F53D-4911-AB91-B6201C43AD86}" dt="2021-06-15T08:29:09.086" v="5055" actId="165"/>
          <ac:spMkLst>
            <pc:docMk/>
            <pc:sldMk cId="918756505" sldId="471"/>
            <ac:spMk id="240" creationId="{CC3C6996-3E5F-413E-9B09-37B1CA404FBB}"/>
          </ac:spMkLst>
        </pc:spChg>
        <pc:spChg chg="mod">
          <ac:chgData name="Timo Mühlhaus" userId="1b6b3aba618dadac" providerId="LiveId" clId="{35BF354D-F53D-4911-AB91-B6201C43AD86}" dt="2021-06-15T08:29:09.086" v="5055" actId="165"/>
          <ac:spMkLst>
            <pc:docMk/>
            <pc:sldMk cId="918756505" sldId="471"/>
            <ac:spMk id="242" creationId="{A6CB0636-2E7F-49FC-9A73-7DA0F57F1DC5}"/>
          </ac:spMkLst>
        </pc:spChg>
        <pc:spChg chg="mod">
          <ac:chgData name="Timo Mühlhaus" userId="1b6b3aba618dadac" providerId="LiveId" clId="{35BF354D-F53D-4911-AB91-B6201C43AD86}" dt="2021-06-15T08:29:09.086" v="5055" actId="165"/>
          <ac:spMkLst>
            <pc:docMk/>
            <pc:sldMk cId="918756505" sldId="471"/>
            <ac:spMk id="243" creationId="{7F0B9625-5C73-48CD-BF80-F069A4DDF12B}"/>
          </ac:spMkLst>
        </pc:spChg>
        <pc:spChg chg="mod">
          <ac:chgData name="Timo Mühlhaus" userId="1b6b3aba618dadac" providerId="LiveId" clId="{35BF354D-F53D-4911-AB91-B6201C43AD86}" dt="2021-06-15T08:29:09.086" v="5055" actId="165"/>
          <ac:spMkLst>
            <pc:docMk/>
            <pc:sldMk cId="918756505" sldId="471"/>
            <ac:spMk id="244" creationId="{FB17D0E4-B939-414D-8FC3-219B08EAECC3}"/>
          </ac:spMkLst>
        </pc:spChg>
        <pc:spChg chg="mod">
          <ac:chgData name="Timo Mühlhaus" userId="1b6b3aba618dadac" providerId="LiveId" clId="{35BF354D-F53D-4911-AB91-B6201C43AD86}" dt="2021-06-15T08:29:09.086" v="5055" actId="165"/>
          <ac:spMkLst>
            <pc:docMk/>
            <pc:sldMk cId="918756505" sldId="471"/>
            <ac:spMk id="245" creationId="{75C21009-E891-4642-9872-6E50E46FB3D9}"/>
          </ac:spMkLst>
        </pc:spChg>
        <pc:spChg chg="mod">
          <ac:chgData name="Timo Mühlhaus" userId="1b6b3aba618dadac" providerId="LiveId" clId="{35BF354D-F53D-4911-AB91-B6201C43AD86}" dt="2021-06-15T08:29:09.086" v="5055" actId="165"/>
          <ac:spMkLst>
            <pc:docMk/>
            <pc:sldMk cId="918756505" sldId="471"/>
            <ac:spMk id="246" creationId="{0E1BE2E5-4D72-47A1-BDD9-BE6BB445EDE2}"/>
          </ac:spMkLst>
        </pc:spChg>
        <pc:spChg chg="mod">
          <ac:chgData name="Timo Mühlhaus" userId="1b6b3aba618dadac" providerId="LiveId" clId="{35BF354D-F53D-4911-AB91-B6201C43AD86}" dt="2021-06-15T08:29:09.086" v="5055" actId="165"/>
          <ac:spMkLst>
            <pc:docMk/>
            <pc:sldMk cId="918756505" sldId="471"/>
            <ac:spMk id="247" creationId="{23AA15BB-8C65-466E-88AD-9AFD0A1FF99E}"/>
          </ac:spMkLst>
        </pc:spChg>
        <pc:spChg chg="mod">
          <ac:chgData name="Timo Mühlhaus" userId="1b6b3aba618dadac" providerId="LiveId" clId="{35BF354D-F53D-4911-AB91-B6201C43AD86}" dt="2021-06-15T08:29:09.086" v="5055" actId="165"/>
          <ac:spMkLst>
            <pc:docMk/>
            <pc:sldMk cId="918756505" sldId="471"/>
            <ac:spMk id="248" creationId="{F9AC83C9-E63E-4226-BF5E-046FAB3CF895}"/>
          </ac:spMkLst>
        </pc:spChg>
        <pc:spChg chg="mod">
          <ac:chgData name="Timo Mühlhaus" userId="1b6b3aba618dadac" providerId="LiveId" clId="{35BF354D-F53D-4911-AB91-B6201C43AD86}" dt="2021-06-15T08:29:09.086" v="5055" actId="165"/>
          <ac:spMkLst>
            <pc:docMk/>
            <pc:sldMk cId="918756505" sldId="471"/>
            <ac:spMk id="249" creationId="{DB78C5DA-9402-4CE3-AE7B-B50A354D4954}"/>
          </ac:spMkLst>
        </pc:spChg>
        <pc:spChg chg="mod">
          <ac:chgData name="Timo Mühlhaus" userId="1b6b3aba618dadac" providerId="LiveId" clId="{35BF354D-F53D-4911-AB91-B6201C43AD86}" dt="2021-06-15T08:29:09.086" v="5055" actId="165"/>
          <ac:spMkLst>
            <pc:docMk/>
            <pc:sldMk cId="918756505" sldId="471"/>
            <ac:spMk id="250" creationId="{705883E7-EC46-430C-B439-6A2AB641D151}"/>
          </ac:spMkLst>
        </pc:spChg>
        <pc:spChg chg="mod">
          <ac:chgData name="Timo Mühlhaus" userId="1b6b3aba618dadac" providerId="LiveId" clId="{35BF354D-F53D-4911-AB91-B6201C43AD86}" dt="2021-06-15T08:29:09.086" v="5055" actId="165"/>
          <ac:spMkLst>
            <pc:docMk/>
            <pc:sldMk cId="918756505" sldId="471"/>
            <ac:spMk id="251" creationId="{CBEAC43B-046A-4E90-B63E-6389337088A2}"/>
          </ac:spMkLst>
        </pc:spChg>
        <pc:spChg chg="mod">
          <ac:chgData name="Timo Mühlhaus" userId="1b6b3aba618dadac" providerId="LiveId" clId="{35BF354D-F53D-4911-AB91-B6201C43AD86}" dt="2021-06-15T08:29:09.086" v="5055" actId="165"/>
          <ac:spMkLst>
            <pc:docMk/>
            <pc:sldMk cId="918756505" sldId="471"/>
            <ac:spMk id="252" creationId="{99EEAFC3-7A09-4169-9EF0-52E050C6C950}"/>
          </ac:spMkLst>
        </pc:spChg>
        <pc:spChg chg="mod">
          <ac:chgData name="Timo Mühlhaus" userId="1b6b3aba618dadac" providerId="LiveId" clId="{35BF354D-F53D-4911-AB91-B6201C43AD86}" dt="2021-06-15T08:29:09.086" v="5055" actId="165"/>
          <ac:spMkLst>
            <pc:docMk/>
            <pc:sldMk cId="918756505" sldId="471"/>
            <ac:spMk id="253" creationId="{4B090C12-DDE5-48AE-B471-B9B5FCBB6DF5}"/>
          </ac:spMkLst>
        </pc:spChg>
        <pc:spChg chg="mod">
          <ac:chgData name="Timo Mühlhaus" userId="1b6b3aba618dadac" providerId="LiveId" clId="{35BF354D-F53D-4911-AB91-B6201C43AD86}" dt="2021-06-15T08:29:09.086" v="5055" actId="165"/>
          <ac:spMkLst>
            <pc:docMk/>
            <pc:sldMk cId="918756505" sldId="471"/>
            <ac:spMk id="254" creationId="{47EE882E-80F7-4F9C-AD43-6D09B81E103A}"/>
          </ac:spMkLst>
        </pc:spChg>
        <pc:spChg chg="mod">
          <ac:chgData name="Timo Mühlhaus" userId="1b6b3aba618dadac" providerId="LiveId" clId="{35BF354D-F53D-4911-AB91-B6201C43AD86}" dt="2021-06-15T08:29:09.086" v="5055" actId="165"/>
          <ac:spMkLst>
            <pc:docMk/>
            <pc:sldMk cId="918756505" sldId="471"/>
            <ac:spMk id="255" creationId="{AFB3C2D0-CB5C-4B07-8D63-EB32B91E4BB6}"/>
          </ac:spMkLst>
        </pc:spChg>
        <pc:spChg chg="mod">
          <ac:chgData name="Timo Mühlhaus" userId="1b6b3aba618dadac" providerId="LiveId" clId="{35BF354D-F53D-4911-AB91-B6201C43AD86}" dt="2021-06-15T08:29:09.086" v="5055" actId="165"/>
          <ac:spMkLst>
            <pc:docMk/>
            <pc:sldMk cId="918756505" sldId="471"/>
            <ac:spMk id="256" creationId="{28186082-3804-48D5-BF62-A79049F22195}"/>
          </ac:spMkLst>
        </pc:spChg>
        <pc:spChg chg="mod">
          <ac:chgData name="Timo Mühlhaus" userId="1b6b3aba618dadac" providerId="LiveId" clId="{35BF354D-F53D-4911-AB91-B6201C43AD86}" dt="2021-06-15T08:29:09.086" v="5055" actId="165"/>
          <ac:spMkLst>
            <pc:docMk/>
            <pc:sldMk cId="918756505" sldId="471"/>
            <ac:spMk id="257" creationId="{3409D8EE-E728-4F42-A664-654C0CC36366}"/>
          </ac:spMkLst>
        </pc:spChg>
        <pc:spChg chg="mod">
          <ac:chgData name="Timo Mühlhaus" userId="1b6b3aba618dadac" providerId="LiveId" clId="{35BF354D-F53D-4911-AB91-B6201C43AD86}" dt="2021-06-15T08:29:09.086" v="5055" actId="165"/>
          <ac:spMkLst>
            <pc:docMk/>
            <pc:sldMk cId="918756505" sldId="471"/>
            <ac:spMk id="258" creationId="{0BFB1900-7B7B-423D-BFC7-5639AFC23D73}"/>
          </ac:spMkLst>
        </pc:spChg>
        <pc:spChg chg="mod">
          <ac:chgData name="Timo Mühlhaus" userId="1b6b3aba618dadac" providerId="LiveId" clId="{35BF354D-F53D-4911-AB91-B6201C43AD86}" dt="2021-06-15T08:29:09.086" v="5055" actId="165"/>
          <ac:spMkLst>
            <pc:docMk/>
            <pc:sldMk cId="918756505" sldId="471"/>
            <ac:spMk id="259" creationId="{E05020CC-3D03-4EA7-B3CC-50652850370F}"/>
          </ac:spMkLst>
        </pc:spChg>
        <pc:spChg chg="mod">
          <ac:chgData name="Timo Mühlhaus" userId="1b6b3aba618dadac" providerId="LiveId" clId="{35BF354D-F53D-4911-AB91-B6201C43AD86}" dt="2021-06-15T08:29:09.086" v="5055" actId="165"/>
          <ac:spMkLst>
            <pc:docMk/>
            <pc:sldMk cId="918756505" sldId="471"/>
            <ac:spMk id="260" creationId="{B60B87A1-DE96-448D-B2F0-F74A008BE226}"/>
          </ac:spMkLst>
        </pc:spChg>
        <pc:spChg chg="mod">
          <ac:chgData name="Timo Mühlhaus" userId="1b6b3aba618dadac" providerId="LiveId" clId="{35BF354D-F53D-4911-AB91-B6201C43AD86}" dt="2021-06-15T08:29:09.086" v="5055" actId="165"/>
          <ac:spMkLst>
            <pc:docMk/>
            <pc:sldMk cId="918756505" sldId="471"/>
            <ac:spMk id="261" creationId="{E39C88C4-7935-4F1A-B859-6576A7BA6EB7}"/>
          </ac:spMkLst>
        </pc:spChg>
        <pc:spChg chg="mod">
          <ac:chgData name="Timo Mühlhaus" userId="1b6b3aba618dadac" providerId="LiveId" clId="{35BF354D-F53D-4911-AB91-B6201C43AD86}" dt="2021-06-15T08:29:09.086" v="5055" actId="165"/>
          <ac:spMkLst>
            <pc:docMk/>
            <pc:sldMk cId="918756505" sldId="471"/>
            <ac:spMk id="262" creationId="{4CEA39E4-5F49-44E6-8155-AC22169CC805}"/>
          </ac:spMkLst>
        </pc:spChg>
        <pc:spChg chg="mod">
          <ac:chgData name="Timo Mühlhaus" userId="1b6b3aba618dadac" providerId="LiveId" clId="{35BF354D-F53D-4911-AB91-B6201C43AD86}" dt="2021-06-15T08:29:09.086" v="5055" actId="165"/>
          <ac:spMkLst>
            <pc:docMk/>
            <pc:sldMk cId="918756505" sldId="471"/>
            <ac:spMk id="263" creationId="{FA3CCAD7-A24D-4E65-8E3D-919224FA9D56}"/>
          </ac:spMkLst>
        </pc:spChg>
        <pc:spChg chg="mod">
          <ac:chgData name="Timo Mühlhaus" userId="1b6b3aba618dadac" providerId="LiveId" clId="{35BF354D-F53D-4911-AB91-B6201C43AD86}" dt="2021-06-15T08:29:09.086" v="5055" actId="165"/>
          <ac:spMkLst>
            <pc:docMk/>
            <pc:sldMk cId="918756505" sldId="471"/>
            <ac:spMk id="264" creationId="{BB44F0B5-7597-46B1-A472-DBE3A82299F0}"/>
          </ac:spMkLst>
        </pc:spChg>
        <pc:spChg chg="mod">
          <ac:chgData name="Timo Mühlhaus" userId="1b6b3aba618dadac" providerId="LiveId" clId="{35BF354D-F53D-4911-AB91-B6201C43AD86}" dt="2021-06-15T08:29:09.086" v="5055" actId="165"/>
          <ac:spMkLst>
            <pc:docMk/>
            <pc:sldMk cId="918756505" sldId="471"/>
            <ac:spMk id="265" creationId="{5287207D-CAAD-479A-A11F-D5CA4C3AFD95}"/>
          </ac:spMkLst>
        </pc:spChg>
        <pc:spChg chg="mod">
          <ac:chgData name="Timo Mühlhaus" userId="1b6b3aba618dadac" providerId="LiveId" clId="{35BF354D-F53D-4911-AB91-B6201C43AD86}" dt="2021-06-15T08:29:09.086" v="5055" actId="165"/>
          <ac:spMkLst>
            <pc:docMk/>
            <pc:sldMk cId="918756505" sldId="471"/>
            <ac:spMk id="266" creationId="{0FEB5A12-DF00-4A11-BC9D-40AF7F9CF909}"/>
          </ac:spMkLst>
        </pc:spChg>
        <pc:spChg chg="mod">
          <ac:chgData name="Timo Mühlhaus" userId="1b6b3aba618dadac" providerId="LiveId" clId="{35BF354D-F53D-4911-AB91-B6201C43AD86}" dt="2021-06-15T08:29:09.086" v="5055" actId="165"/>
          <ac:spMkLst>
            <pc:docMk/>
            <pc:sldMk cId="918756505" sldId="471"/>
            <ac:spMk id="267" creationId="{2367D3ED-66F9-415F-9470-BE97881D020E}"/>
          </ac:spMkLst>
        </pc:spChg>
        <pc:spChg chg="mod">
          <ac:chgData name="Timo Mühlhaus" userId="1b6b3aba618dadac" providerId="LiveId" clId="{35BF354D-F53D-4911-AB91-B6201C43AD86}" dt="2021-06-15T08:29:09.086" v="5055" actId="165"/>
          <ac:spMkLst>
            <pc:docMk/>
            <pc:sldMk cId="918756505" sldId="471"/>
            <ac:spMk id="268" creationId="{864BF5B1-DFD1-41E3-AF8F-6E649252D2B6}"/>
          </ac:spMkLst>
        </pc:spChg>
        <pc:spChg chg="mod">
          <ac:chgData name="Timo Mühlhaus" userId="1b6b3aba618dadac" providerId="LiveId" clId="{35BF354D-F53D-4911-AB91-B6201C43AD86}" dt="2021-06-15T08:29:09.086" v="5055" actId="165"/>
          <ac:spMkLst>
            <pc:docMk/>
            <pc:sldMk cId="918756505" sldId="471"/>
            <ac:spMk id="269" creationId="{AECD590E-DD94-4D1A-AE8E-735B75979EC5}"/>
          </ac:spMkLst>
        </pc:spChg>
        <pc:spChg chg="mod">
          <ac:chgData name="Timo Mühlhaus" userId="1b6b3aba618dadac" providerId="LiveId" clId="{35BF354D-F53D-4911-AB91-B6201C43AD86}" dt="2021-06-15T08:29:09.086" v="5055" actId="165"/>
          <ac:spMkLst>
            <pc:docMk/>
            <pc:sldMk cId="918756505" sldId="471"/>
            <ac:spMk id="270" creationId="{09CD586A-54AA-4515-89C6-3A4D263EE0AF}"/>
          </ac:spMkLst>
        </pc:spChg>
        <pc:spChg chg="mod">
          <ac:chgData name="Timo Mühlhaus" userId="1b6b3aba618dadac" providerId="LiveId" clId="{35BF354D-F53D-4911-AB91-B6201C43AD86}" dt="2021-06-15T08:29:09.086" v="5055" actId="165"/>
          <ac:spMkLst>
            <pc:docMk/>
            <pc:sldMk cId="918756505" sldId="471"/>
            <ac:spMk id="271" creationId="{6D20F11B-AC2C-4EAC-A3AC-45DDE0A2B561}"/>
          </ac:spMkLst>
        </pc:spChg>
        <pc:spChg chg="mod">
          <ac:chgData name="Timo Mühlhaus" userId="1b6b3aba618dadac" providerId="LiveId" clId="{35BF354D-F53D-4911-AB91-B6201C43AD86}" dt="2021-06-15T08:29:09.086" v="5055" actId="165"/>
          <ac:spMkLst>
            <pc:docMk/>
            <pc:sldMk cId="918756505" sldId="471"/>
            <ac:spMk id="272" creationId="{6CE4BD43-5537-4B3F-81D9-11087CA2EC07}"/>
          </ac:spMkLst>
        </pc:spChg>
        <pc:spChg chg="mod">
          <ac:chgData name="Timo Mühlhaus" userId="1b6b3aba618dadac" providerId="LiveId" clId="{35BF354D-F53D-4911-AB91-B6201C43AD86}" dt="2021-06-15T08:29:09.086" v="5055" actId="165"/>
          <ac:spMkLst>
            <pc:docMk/>
            <pc:sldMk cId="918756505" sldId="471"/>
            <ac:spMk id="273" creationId="{77BCFE6F-BE47-4FF1-B721-2931FA9E5C63}"/>
          </ac:spMkLst>
        </pc:spChg>
        <pc:spChg chg="mod">
          <ac:chgData name="Timo Mühlhaus" userId="1b6b3aba618dadac" providerId="LiveId" clId="{35BF354D-F53D-4911-AB91-B6201C43AD86}" dt="2021-06-15T08:29:09.086" v="5055" actId="165"/>
          <ac:spMkLst>
            <pc:docMk/>
            <pc:sldMk cId="918756505" sldId="471"/>
            <ac:spMk id="274" creationId="{53372528-0F8B-4C8C-8DC0-8982C5FDBE28}"/>
          </ac:spMkLst>
        </pc:spChg>
        <pc:spChg chg="mod">
          <ac:chgData name="Timo Mühlhaus" userId="1b6b3aba618dadac" providerId="LiveId" clId="{35BF354D-F53D-4911-AB91-B6201C43AD86}" dt="2021-06-15T08:29:09.086" v="5055" actId="165"/>
          <ac:spMkLst>
            <pc:docMk/>
            <pc:sldMk cId="918756505" sldId="471"/>
            <ac:spMk id="275" creationId="{5AEE28A2-8493-49C7-A2E7-5527E2018330}"/>
          </ac:spMkLst>
        </pc:spChg>
        <pc:spChg chg="mod">
          <ac:chgData name="Timo Mühlhaus" userId="1b6b3aba618dadac" providerId="LiveId" clId="{35BF354D-F53D-4911-AB91-B6201C43AD86}" dt="2021-06-15T08:29:09.086" v="5055" actId="165"/>
          <ac:spMkLst>
            <pc:docMk/>
            <pc:sldMk cId="918756505" sldId="471"/>
            <ac:spMk id="276" creationId="{6BEFC045-E859-4A61-8526-574F8BA2B0E4}"/>
          </ac:spMkLst>
        </pc:spChg>
        <pc:spChg chg="mod">
          <ac:chgData name="Timo Mühlhaus" userId="1b6b3aba618dadac" providerId="LiveId" clId="{35BF354D-F53D-4911-AB91-B6201C43AD86}" dt="2021-06-15T08:29:09.086" v="5055" actId="165"/>
          <ac:spMkLst>
            <pc:docMk/>
            <pc:sldMk cId="918756505" sldId="471"/>
            <ac:spMk id="277" creationId="{5BE7D9A0-4C69-483B-878D-00BFEDA6A4A7}"/>
          </ac:spMkLst>
        </pc:spChg>
        <pc:spChg chg="mod">
          <ac:chgData name="Timo Mühlhaus" userId="1b6b3aba618dadac" providerId="LiveId" clId="{35BF354D-F53D-4911-AB91-B6201C43AD86}" dt="2021-06-15T08:29:09.086" v="5055" actId="165"/>
          <ac:spMkLst>
            <pc:docMk/>
            <pc:sldMk cId="918756505" sldId="471"/>
            <ac:spMk id="279" creationId="{AA3ADD2A-F793-4213-AFFB-40CE1178C684}"/>
          </ac:spMkLst>
        </pc:spChg>
        <pc:spChg chg="mod">
          <ac:chgData name="Timo Mühlhaus" userId="1b6b3aba618dadac" providerId="LiveId" clId="{35BF354D-F53D-4911-AB91-B6201C43AD86}" dt="2021-06-15T08:29:09.086" v="5055" actId="165"/>
          <ac:spMkLst>
            <pc:docMk/>
            <pc:sldMk cId="918756505" sldId="471"/>
            <ac:spMk id="280" creationId="{402B8A0F-D76E-4716-91B0-4373410CCA87}"/>
          </ac:spMkLst>
        </pc:spChg>
        <pc:spChg chg="mod">
          <ac:chgData name="Timo Mühlhaus" userId="1b6b3aba618dadac" providerId="LiveId" clId="{35BF354D-F53D-4911-AB91-B6201C43AD86}" dt="2021-06-15T08:29:09.086" v="5055" actId="165"/>
          <ac:spMkLst>
            <pc:docMk/>
            <pc:sldMk cId="918756505" sldId="471"/>
            <ac:spMk id="281" creationId="{19A1899D-D52C-4DAF-9631-FF747DD4E762}"/>
          </ac:spMkLst>
        </pc:spChg>
        <pc:spChg chg="mod">
          <ac:chgData name="Timo Mühlhaus" userId="1b6b3aba618dadac" providerId="LiveId" clId="{35BF354D-F53D-4911-AB91-B6201C43AD86}" dt="2021-06-15T08:29:09.086" v="5055" actId="165"/>
          <ac:spMkLst>
            <pc:docMk/>
            <pc:sldMk cId="918756505" sldId="471"/>
            <ac:spMk id="282" creationId="{315E89EE-C03B-4AA8-A948-B6609D8E61E6}"/>
          </ac:spMkLst>
        </pc:spChg>
        <pc:spChg chg="mod">
          <ac:chgData name="Timo Mühlhaus" userId="1b6b3aba618dadac" providerId="LiveId" clId="{35BF354D-F53D-4911-AB91-B6201C43AD86}" dt="2021-06-15T08:29:09.086" v="5055" actId="165"/>
          <ac:spMkLst>
            <pc:docMk/>
            <pc:sldMk cId="918756505" sldId="471"/>
            <ac:spMk id="283" creationId="{193CAF9F-93C6-459B-A533-C7B8ADCA010A}"/>
          </ac:spMkLst>
        </pc:spChg>
        <pc:spChg chg="mod">
          <ac:chgData name="Timo Mühlhaus" userId="1b6b3aba618dadac" providerId="LiveId" clId="{35BF354D-F53D-4911-AB91-B6201C43AD86}" dt="2021-06-15T08:29:09.086" v="5055" actId="165"/>
          <ac:spMkLst>
            <pc:docMk/>
            <pc:sldMk cId="918756505" sldId="471"/>
            <ac:spMk id="284" creationId="{E748F1B7-0144-425B-AFA1-B9E81DAE182D}"/>
          </ac:spMkLst>
        </pc:spChg>
        <pc:spChg chg="mod">
          <ac:chgData name="Timo Mühlhaus" userId="1b6b3aba618dadac" providerId="LiveId" clId="{35BF354D-F53D-4911-AB91-B6201C43AD86}" dt="2021-06-15T08:29:09.086" v="5055" actId="165"/>
          <ac:spMkLst>
            <pc:docMk/>
            <pc:sldMk cId="918756505" sldId="471"/>
            <ac:spMk id="285" creationId="{AAA11327-9F95-43B5-8484-CB11A6008876}"/>
          </ac:spMkLst>
        </pc:spChg>
        <pc:spChg chg="mod">
          <ac:chgData name="Timo Mühlhaus" userId="1b6b3aba618dadac" providerId="LiveId" clId="{35BF354D-F53D-4911-AB91-B6201C43AD86}" dt="2021-06-15T08:29:09.086" v="5055" actId="165"/>
          <ac:spMkLst>
            <pc:docMk/>
            <pc:sldMk cId="918756505" sldId="471"/>
            <ac:spMk id="286" creationId="{EC0FDC62-6DCC-4C2B-95CB-3BCB21619BB8}"/>
          </ac:spMkLst>
        </pc:spChg>
        <pc:spChg chg="mod">
          <ac:chgData name="Timo Mühlhaus" userId="1b6b3aba618dadac" providerId="LiveId" clId="{35BF354D-F53D-4911-AB91-B6201C43AD86}" dt="2021-06-15T08:29:09.086" v="5055" actId="165"/>
          <ac:spMkLst>
            <pc:docMk/>
            <pc:sldMk cId="918756505" sldId="471"/>
            <ac:spMk id="287" creationId="{DF17302C-3EC1-48AF-99A4-EDFF0694B6A5}"/>
          </ac:spMkLst>
        </pc:spChg>
        <pc:spChg chg="mod">
          <ac:chgData name="Timo Mühlhaus" userId="1b6b3aba618dadac" providerId="LiveId" clId="{35BF354D-F53D-4911-AB91-B6201C43AD86}" dt="2021-06-15T08:29:09.086" v="5055" actId="165"/>
          <ac:spMkLst>
            <pc:docMk/>
            <pc:sldMk cId="918756505" sldId="471"/>
            <ac:spMk id="288" creationId="{5B0EC2EE-437A-4297-9944-EF6B3BE8692A}"/>
          </ac:spMkLst>
        </pc:spChg>
        <pc:spChg chg="mod">
          <ac:chgData name="Timo Mühlhaus" userId="1b6b3aba618dadac" providerId="LiveId" clId="{35BF354D-F53D-4911-AB91-B6201C43AD86}" dt="2021-06-15T08:29:09.086" v="5055" actId="165"/>
          <ac:spMkLst>
            <pc:docMk/>
            <pc:sldMk cId="918756505" sldId="471"/>
            <ac:spMk id="289" creationId="{DBA86C8C-63AD-4047-ACCA-E27B578B1402}"/>
          </ac:spMkLst>
        </pc:spChg>
        <pc:spChg chg="mod">
          <ac:chgData name="Timo Mühlhaus" userId="1b6b3aba618dadac" providerId="LiveId" clId="{35BF354D-F53D-4911-AB91-B6201C43AD86}" dt="2021-06-15T08:29:09.086" v="5055" actId="165"/>
          <ac:spMkLst>
            <pc:docMk/>
            <pc:sldMk cId="918756505" sldId="471"/>
            <ac:spMk id="290" creationId="{2A379F8D-97D4-4BDC-883F-61C1BD3FDE36}"/>
          </ac:spMkLst>
        </pc:spChg>
        <pc:spChg chg="mod">
          <ac:chgData name="Timo Mühlhaus" userId="1b6b3aba618dadac" providerId="LiveId" clId="{35BF354D-F53D-4911-AB91-B6201C43AD86}" dt="2021-06-15T08:29:09.086" v="5055" actId="165"/>
          <ac:spMkLst>
            <pc:docMk/>
            <pc:sldMk cId="918756505" sldId="471"/>
            <ac:spMk id="291" creationId="{C1DFD273-3882-495F-9E00-7051F639A943}"/>
          </ac:spMkLst>
        </pc:spChg>
        <pc:spChg chg="mod">
          <ac:chgData name="Timo Mühlhaus" userId="1b6b3aba618dadac" providerId="LiveId" clId="{35BF354D-F53D-4911-AB91-B6201C43AD86}" dt="2021-06-15T08:29:09.086" v="5055" actId="165"/>
          <ac:spMkLst>
            <pc:docMk/>
            <pc:sldMk cId="918756505" sldId="471"/>
            <ac:spMk id="292" creationId="{143F9C6B-8652-4739-99A6-C6ACD14411EC}"/>
          </ac:spMkLst>
        </pc:spChg>
        <pc:spChg chg="mod">
          <ac:chgData name="Timo Mühlhaus" userId="1b6b3aba618dadac" providerId="LiveId" clId="{35BF354D-F53D-4911-AB91-B6201C43AD86}" dt="2021-06-15T08:29:09.086" v="5055" actId="165"/>
          <ac:spMkLst>
            <pc:docMk/>
            <pc:sldMk cId="918756505" sldId="471"/>
            <ac:spMk id="293" creationId="{4CC45F32-F51E-447B-8DFE-8692530B9540}"/>
          </ac:spMkLst>
        </pc:spChg>
        <pc:spChg chg="mod">
          <ac:chgData name="Timo Mühlhaus" userId="1b6b3aba618dadac" providerId="LiveId" clId="{35BF354D-F53D-4911-AB91-B6201C43AD86}" dt="2021-06-15T08:29:09.086" v="5055" actId="165"/>
          <ac:spMkLst>
            <pc:docMk/>
            <pc:sldMk cId="918756505" sldId="471"/>
            <ac:spMk id="294" creationId="{7B3BAC41-B22C-4E34-BB99-5F7A36731DCC}"/>
          </ac:spMkLst>
        </pc:spChg>
        <pc:spChg chg="mod">
          <ac:chgData name="Timo Mühlhaus" userId="1b6b3aba618dadac" providerId="LiveId" clId="{35BF354D-F53D-4911-AB91-B6201C43AD86}" dt="2021-06-15T08:29:09.086" v="5055" actId="165"/>
          <ac:spMkLst>
            <pc:docMk/>
            <pc:sldMk cId="918756505" sldId="471"/>
            <ac:spMk id="295" creationId="{88E5110C-929B-4B83-B78D-60EDA669DCFF}"/>
          </ac:spMkLst>
        </pc:spChg>
        <pc:spChg chg="mod">
          <ac:chgData name="Timo Mühlhaus" userId="1b6b3aba618dadac" providerId="LiveId" clId="{35BF354D-F53D-4911-AB91-B6201C43AD86}" dt="2021-06-15T08:29:09.086" v="5055" actId="165"/>
          <ac:spMkLst>
            <pc:docMk/>
            <pc:sldMk cId="918756505" sldId="471"/>
            <ac:spMk id="296" creationId="{04810282-1FF9-407F-BF53-8AB9735719A8}"/>
          </ac:spMkLst>
        </pc:spChg>
        <pc:spChg chg="mod">
          <ac:chgData name="Timo Mühlhaus" userId="1b6b3aba618dadac" providerId="LiveId" clId="{35BF354D-F53D-4911-AB91-B6201C43AD86}" dt="2021-06-15T08:29:09.086" v="5055" actId="165"/>
          <ac:spMkLst>
            <pc:docMk/>
            <pc:sldMk cId="918756505" sldId="471"/>
            <ac:spMk id="297" creationId="{5E982636-A3A6-4AAA-94E9-596DA4DB05AE}"/>
          </ac:spMkLst>
        </pc:spChg>
        <pc:spChg chg="mod">
          <ac:chgData name="Timo Mühlhaus" userId="1b6b3aba618dadac" providerId="LiveId" clId="{35BF354D-F53D-4911-AB91-B6201C43AD86}" dt="2021-06-15T08:29:09.086" v="5055" actId="165"/>
          <ac:spMkLst>
            <pc:docMk/>
            <pc:sldMk cId="918756505" sldId="471"/>
            <ac:spMk id="298" creationId="{79ECDB93-317C-46D0-AF25-1C81E09CDA93}"/>
          </ac:spMkLst>
        </pc:spChg>
        <pc:spChg chg="mod">
          <ac:chgData name="Timo Mühlhaus" userId="1b6b3aba618dadac" providerId="LiveId" clId="{35BF354D-F53D-4911-AB91-B6201C43AD86}" dt="2021-06-15T08:29:09.086" v="5055" actId="165"/>
          <ac:spMkLst>
            <pc:docMk/>
            <pc:sldMk cId="918756505" sldId="471"/>
            <ac:spMk id="299" creationId="{D8057128-310D-479E-9E39-04997892AF41}"/>
          </ac:spMkLst>
        </pc:spChg>
        <pc:spChg chg="mod">
          <ac:chgData name="Timo Mühlhaus" userId="1b6b3aba618dadac" providerId="LiveId" clId="{35BF354D-F53D-4911-AB91-B6201C43AD86}" dt="2021-06-15T08:29:09.086" v="5055" actId="165"/>
          <ac:spMkLst>
            <pc:docMk/>
            <pc:sldMk cId="918756505" sldId="471"/>
            <ac:spMk id="300" creationId="{CE82B6AD-27A8-4E59-B885-9C58803DC14C}"/>
          </ac:spMkLst>
        </pc:spChg>
        <pc:spChg chg="mod">
          <ac:chgData name="Timo Mühlhaus" userId="1b6b3aba618dadac" providerId="LiveId" clId="{35BF354D-F53D-4911-AB91-B6201C43AD86}" dt="2021-06-15T08:29:09.086" v="5055" actId="165"/>
          <ac:spMkLst>
            <pc:docMk/>
            <pc:sldMk cId="918756505" sldId="471"/>
            <ac:spMk id="301" creationId="{092A5BD3-584C-4F6D-9D1B-66F27664A30F}"/>
          </ac:spMkLst>
        </pc:spChg>
        <pc:spChg chg="mod">
          <ac:chgData name="Timo Mühlhaus" userId="1b6b3aba618dadac" providerId="LiveId" clId="{35BF354D-F53D-4911-AB91-B6201C43AD86}" dt="2021-06-15T08:29:09.086" v="5055" actId="165"/>
          <ac:spMkLst>
            <pc:docMk/>
            <pc:sldMk cId="918756505" sldId="471"/>
            <ac:spMk id="302" creationId="{E2E6F5F4-F842-4D7A-AED8-5EC01B084556}"/>
          </ac:spMkLst>
        </pc:spChg>
        <pc:spChg chg="mod">
          <ac:chgData name="Timo Mühlhaus" userId="1b6b3aba618dadac" providerId="LiveId" clId="{35BF354D-F53D-4911-AB91-B6201C43AD86}" dt="2021-06-15T08:29:09.086" v="5055" actId="165"/>
          <ac:spMkLst>
            <pc:docMk/>
            <pc:sldMk cId="918756505" sldId="471"/>
            <ac:spMk id="303" creationId="{076089B3-21FF-45FD-8E54-679C3DDDF2D9}"/>
          </ac:spMkLst>
        </pc:spChg>
        <pc:spChg chg="mod">
          <ac:chgData name="Timo Mühlhaus" userId="1b6b3aba618dadac" providerId="LiveId" clId="{35BF354D-F53D-4911-AB91-B6201C43AD86}" dt="2021-06-15T08:29:09.086" v="5055" actId="165"/>
          <ac:spMkLst>
            <pc:docMk/>
            <pc:sldMk cId="918756505" sldId="471"/>
            <ac:spMk id="304" creationId="{14FBE4F6-8CF0-494C-9BD1-A213C801E52A}"/>
          </ac:spMkLst>
        </pc:spChg>
        <pc:spChg chg="mod">
          <ac:chgData name="Timo Mühlhaus" userId="1b6b3aba618dadac" providerId="LiveId" clId="{35BF354D-F53D-4911-AB91-B6201C43AD86}" dt="2021-06-15T08:29:09.086" v="5055" actId="165"/>
          <ac:spMkLst>
            <pc:docMk/>
            <pc:sldMk cId="918756505" sldId="471"/>
            <ac:spMk id="305" creationId="{057FA41E-2A54-48B3-9128-4810371F6C04}"/>
          </ac:spMkLst>
        </pc:spChg>
        <pc:spChg chg="mod">
          <ac:chgData name="Timo Mühlhaus" userId="1b6b3aba618dadac" providerId="LiveId" clId="{35BF354D-F53D-4911-AB91-B6201C43AD86}" dt="2021-06-15T08:29:09.086" v="5055" actId="165"/>
          <ac:spMkLst>
            <pc:docMk/>
            <pc:sldMk cId="918756505" sldId="471"/>
            <ac:spMk id="306" creationId="{2C8446FA-D332-4734-8228-13F85B24BDE3}"/>
          </ac:spMkLst>
        </pc:spChg>
        <pc:spChg chg="mod">
          <ac:chgData name="Timo Mühlhaus" userId="1b6b3aba618dadac" providerId="LiveId" clId="{35BF354D-F53D-4911-AB91-B6201C43AD86}" dt="2021-06-15T08:29:09.086" v="5055" actId="165"/>
          <ac:spMkLst>
            <pc:docMk/>
            <pc:sldMk cId="918756505" sldId="471"/>
            <ac:spMk id="307" creationId="{7EB975EF-2677-48B4-9A89-1CF1E2C0E205}"/>
          </ac:spMkLst>
        </pc:spChg>
        <pc:spChg chg="mod">
          <ac:chgData name="Timo Mühlhaus" userId="1b6b3aba618dadac" providerId="LiveId" clId="{35BF354D-F53D-4911-AB91-B6201C43AD86}" dt="2021-06-15T08:29:09.086" v="5055" actId="165"/>
          <ac:spMkLst>
            <pc:docMk/>
            <pc:sldMk cId="918756505" sldId="471"/>
            <ac:spMk id="308" creationId="{CAF5B239-286D-41F2-A1E1-21CBE06476CB}"/>
          </ac:spMkLst>
        </pc:spChg>
        <pc:spChg chg="mod">
          <ac:chgData name="Timo Mühlhaus" userId="1b6b3aba618dadac" providerId="LiveId" clId="{35BF354D-F53D-4911-AB91-B6201C43AD86}" dt="2021-06-15T08:29:09.086" v="5055" actId="165"/>
          <ac:spMkLst>
            <pc:docMk/>
            <pc:sldMk cId="918756505" sldId="471"/>
            <ac:spMk id="309" creationId="{AC0E7483-AFBD-40A1-B732-E717D0B76712}"/>
          </ac:spMkLst>
        </pc:spChg>
        <pc:spChg chg="mod">
          <ac:chgData name="Timo Mühlhaus" userId="1b6b3aba618dadac" providerId="LiveId" clId="{35BF354D-F53D-4911-AB91-B6201C43AD86}" dt="2021-06-15T08:29:09.086" v="5055" actId="165"/>
          <ac:spMkLst>
            <pc:docMk/>
            <pc:sldMk cId="918756505" sldId="471"/>
            <ac:spMk id="310" creationId="{3A4E3102-119D-439E-9E63-6DA162F59804}"/>
          </ac:spMkLst>
        </pc:spChg>
        <pc:spChg chg="mod">
          <ac:chgData name="Timo Mühlhaus" userId="1b6b3aba618dadac" providerId="LiveId" clId="{35BF354D-F53D-4911-AB91-B6201C43AD86}" dt="2021-06-15T08:29:09.086" v="5055" actId="165"/>
          <ac:spMkLst>
            <pc:docMk/>
            <pc:sldMk cId="918756505" sldId="471"/>
            <ac:spMk id="311" creationId="{1718BB51-CEF0-408C-9C01-B273198EA27E}"/>
          </ac:spMkLst>
        </pc:spChg>
        <pc:spChg chg="mod">
          <ac:chgData name="Timo Mühlhaus" userId="1b6b3aba618dadac" providerId="LiveId" clId="{35BF354D-F53D-4911-AB91-B6201C43AD86}" dt="2021-06-15T08:29:09.086" v="5055" actId="165"/>
          <ac:spMkLst>
            <pc:docMk/>
            <pc:sldMk cId="918756505" sldId="471"/>
            <ac:spMk id="312" creationId="{BC4717B7-5E51-4359-AC1A-5CFDE4CD741C}"/>
          </ac:spMkLst>
        </pc:spChg>
        <pc:spChg chg="mod">
          <ac:chgData name="Timo Mühlhaus" userId="1b6b3aba618dadac" providerId="LiveId" clId="{35BF354D-F53D-4911-AB91-B6201C43AD86}" dt="2021-06-15T08:29:09.086" v="5055" actId="165"/>
          <ac:spMkLst>
            <pc:docMk/>
            <pc:sldMk cId="918756505" sldId="471"/>
            <ac:spMk id="313" creationId="{F16273A4-676B-4EF2-8355-5125937E7E96}"/>
          </ac:spMkLst>
        </pc:spChg>
        <pc:spChg chg="mod">
          <ac:chgData name="Timo Mühlhaus" userId="1b6b3aba618dadac" providerId="LiveId" clId="{35BF354D-F53D-4911-AB91-B6201C43AD86}" dt="2021-06-15T08:29:09.086" v="5055" actId="165"/>
          <ac:spMkLst>
            <pc:docMk/>
            <pc:sldMk cId="918756505" sldId="471"/>
            <ac:spMk id="314" creationId="{22826D3A-F7CE-48F5-9324-1DEB17F603C9}"/>
          </ac:spMkLst>
        </pc:spChg>
        <pc:spChg chg="mod topLvl">
          <ac:chgData name="Timo Mühlhaus" userId="1b6b3aba618dadac" providerId="LiveId" clId="{35BF354D-F53D-4911-AB91-B6201C43AD86}" dt="2021-06-15T08:29:09.086" v="5055" actId="165"/>
          <ac:spMkLst>
            <pc:docMk/>
            <pc:sldMk cId="918756505" sldId="471"/>
            <ac:spMk id="315" creationId="{3C427C4F-D414-420D-9C95-99978FED9D83}"/>
          </ac:spMkLst>
        </pc:spChg>
        <pc:spChg chg="mod topLvl">
          <ac:chgData name="Timo Mühlhaus" userId="1b6b3aba618dadac" providerId="LiveId" clId="{35BF354D-F53D-4911-AB91-B6201C43AD86}" dt="2021-06-15T08:29:09.086" v="5055" actId="165"/>
          <ac:spMkLst>
            <pc:docMk/>
            <pc:sldMk cId="918756505" sldId="471"/>
            <ac:spMk id="316" creationId="{7571ECBA-70CD-4D0B-8648-DF7C2056F966}"/>
          </ac:spMkLst>
        </pc:spChg>
        <pc:spChg chg="mod topLvl">
          <ac:chgData name="Timo Mühlhaus" userId="1b6b3aba618dadac" providerId="LiveId" clId="{35BF354D-F53D-4911-AB91-B6201C43AD86}" dt="2021-06-15T08:29:27.601" v="5059" actId="164"/>
          <ac:spMkLst>
            <pc:docMk/>
            <pc:sldMk cId="918756505" sldId="471"/>
            <ac:spMk id="318" creationId="{60B3A304-BEF8-499F-BD53-FA89B383E435}"/>
          </ac:spMkLst>
        </pc:spChg>
        <pc:spChg chg="mod topLvl">
          <ac:chgData name="Timo Mühlhaus" userId="1b6b3aba618dadac" providerId="LiveId" clId="{35BF354D-F53D-4911-AB91-B6201C43AD86}" dt="2021-06-15T08:29:27.601" v="5059" actId="164"/>
          <ac:spMkLst>
            <pc:docMk/>
            <pc:sldMk cId="918756505" sldId="471"/>
            <ac:spMk id="319" creationId="{B266AEFD-0FA5-422F-9274-27A5989635F6}"/>
          </ac:spMkLst>
        </pc:spChg>
        <pc:spChg chg="mod topLvl">
          <ac:chgData name="Timo Mühlhaus" userId="1b6b3aba618dadac" providerId="LiveId" clId="{35BF354D-F53D-4911-AB91-B6201C43AD86}" dt="2021-06-15T08:29:27.601" v="5059" actId="164"/>
          <ac:spMkLst>
            <pc:docMk/>
            <pc:sldMk cId="918756505" sldId="471"/>
            <ac:spMk id="320" creationId="{58807EDB-A2B7-466B-A1D5-D1AAA363D6DC}"/>
          </ac:spMkLst>
        </pc:spChg>
        <pc:spChg chg="mod topLvl">
          <ac:chgData name="Timo Mühlhaus" userId="1b6b3aba618dadac" providerId="LiveId" clId="{35BF354D-F53D-4911-AB91-B6201C43AD86}" dt="2021-06-15T08:29:27.601" v="5059" actId="164"/>
          <ac:spMkLst>
            <pc:docMk/>
            <pc:sldMk cId="918756505" sldId="471"/>
            <ac:spMk id="321" creationId="{34C666E1-591C-46DF-9E73-C8CF962F310E}"/>
          </ac:spMkLst>
        </pc:spChg>
        <pc:spChg chg="mod topLvl">
          <ac:chgData name="Timo Mühlhaus" userId="1b6b3aba618dadac" providerId="LiveId" clId="{35BF354D-F53D-4911-AB91-B6201C43AD86}" dt="2021-06-15T08:29:27.601" v="5059" actId="164"/>
          <ac:spMkLst>
            <pc:docMk/>
            <pc:sldMk cId="918756505" sldId="471"/>
            <ac:spMk id="322" creationId="{239C397E-5919-48B9-8E6E-CADDD159BB4E}"/>
          </ac:spMkLst>
        </pc:spChg>
        <pc:spChg chg="mod topLvl">
          <ac:chgData name="Timo Mühlhaus" userId="1b6b3aba618dadac" providerId="LiveId" clId="{35BF354D-F53D-4911-AB91-B6201C43AD86}" dt="2021-06-15T08:29:27.601" v="5059" actId="164"/>
          <ac:spMkLst>
            <pc:docMk/>
            <pc:sldMk cId="918756505" sldId="471"/>
            <ac:spMk id="323" creationId="{F43A314F-7A31-4A51-B49F-75093DEBA855}"/>
          </ac:spMkLst>
        </pc:spChg>
        <pc:spChg chg="mod topLvl">
          <ac:chgData name="Timo Mühlhaus" userId="1b6b3aba618dadac" providerId="LiveId" clId="{35BF354D-F53D-4911-AB91-B6201C43AD86}" dt="2021-06-15T08:29:27.601" v="5059" actId="164"/>
          <ac:spMkLst>
            <pc:docMk/>
            <pc:sldMk cId="918756505" sldId="471"/>
            <ac:spMk id="324" creationId="{3B00DE4B-7F88-4D45-B388-055B473BD865}"/>
          </ac:spMkLst>
        </pc:spChg>
        <pc:spChg chg="mod topLvl">
          <ac:chgData name="Timo Mühlhaus" userId="1b6b3aba618dadac" providerId="LiveId" clId="{35BF354D-F53D-4911-AB91-B6201C43AD86}" dt="2021-06-15T08:29:27.601" v="5059" actId="164"/>
          <ac:spMkLst>
            <pc:docMk/>
            <pc:sldMk cId="918756505" sldId="471"/>
            <ac:spMk id="325" creationId="{2F79BDED-3496-408E-8F5A-18A14543A7C6}"/>
          </ac:spMkLst>
        </pc:spChg>
        <pc:spChg chg="mod topLvl">
          <ac:chgData name="Timo Mühlhaus" userId="1b6b3aba618dadac" providerId="LiveId" clId="{35BF354D-F53D-4911-AB91-B6201C43AD86}" dt="2021-06-15T08:29:27.601" v="5059" actId="164"/>
          <ac:spMkLst>
            <pc:docMk/>
            <pc:sldMk cId="918756505" sldId="471"/>
            <ac:spMk id="326" creationId="{DE4C2DD6-CEC5-47CB-9AA4-6A55CD773E5F}"/>
          </ac:spMkLst>
        </pc:spChg>
        <pc:spChg chg="mod topLvl">
          <ac:chgData name="Timo Mühlhaus" userId="1b6b3aba618dadac" providerId="LiveId" clId="{35BF354D-F53D-4911-AB91-B6201C43AD86}" dt="2021-06-15T08:29:27.601" v="5059" actId="164"/>
          <ac:spMkLst>
            <pc:docMk/>
            <pc:sldMk cId="918756505" sldId="471"/>
            <ac:spMk id="327" creationId="{01B34C75-F542-4E91-98EC-2B4287F26088}"/>
          </ac:spMkLst>
        </pc:spChg>
        <pc:spChg chg="mod topLvl">
          <ac:chgData name="Timo Mühlhaus" userId="1b6b3aba618dadac" providerId="LiveId" clId="{35BF354D-F53D-4911-AB91-B6201C43AD86}" dt="2021-06-15T08:29:27.601" v="5059" actId="164"/>
          <ac:spMkLst>
            <pc:docMk/>
            <pc:sldMk cId="918756505" sldId="471"/>
            <ac:spMk id="328" creationId="{98598C65-E605-42BA-8819-431A09465D31}"/>
          </ac:spMkLst>
        </pc:spChg>
        <pc:spChg chg="mod topLvl">
          <ac:chgData name="Timo Mühlhaus" userId="1b6b3aba618dadac" providerId="LiveId" clId="{35BF354D-F53D-4911-AB91-B6201C43AD86}" dt="2021-06-15T08:29:27.601" v="5059" actId="164"/>
          <ac:spMkLst>
            <pc:docMk/>
            <pc:sldMk cId="918756505" sldId="471"/>
            <ac:spMk id="329" creationId="{4AB51EDB-FC51-457A-9D23-AAADA16EA688}"/>
          </ac:spMkLst>
        </pc:spChg>
        <pc:spChg chg="mod topLvl">
          <ac:chgData name="Timo Mühlhaus" userId="1b6b3aba618dadac" providerId="LiveId" clId="{35BF354D-F53D-4911-AB91-B6201C43AD86}" dt="2021-06-15T08:29:27.601" v="5059" actId="164"/>
          <ac:spMkLst>
            <pc:docMk/>
            <pc:sldMk cId="918756505" sldId="471"/>
            <ac:spMk id="330" creationId="{120287C4-8F2A-4EE8-839C-C6075287F6FF}"/>
          </ac:spMkLst>
        </pc:spChg>
        <pc:spChg chg="mod topLvl">
          <ac:chgData name="Timo Mühlhaus" userId="1b6b3aba618dadac" providerId="LiveId" clId="{35BF354D-F53D-4911-AB91-B6201C43AD86}" dt="2021-06-15T08:29:27.601" v="5059" actId="164"/>
          <ac:spMkLst>
            <pc:docMk/>
            <pc:sldMk cId="918756505" sldId="471"/>
            <ac:spMk id="331" creationId="{44967BC8-4AB9-4975-9B3A-EE5E5B19CEF9}"/>
          </ac:spMkLst>
        </pc:spChg>
        <pc:spChg chg="mod topLvl">
          <ac:chgData name="Timo Mühlhaus" userId="1b6b3aba618dadac" providerId="LiveId" clId="{35BF354D-F53D-4911-AB91-B6201C43AD86}" dt="2021-06-15T08:29:27.601" v="5059" actId="164"/>
          <ac:spMkLst>
            <pc:docMk/>
            <pc:sldMk cId="918756505" sldId="471"/>
            <ac:spMk id="332" creationId="{2364C210-CB1C-4DC1-B6BC-FE5715263B99}"/>
          </ac:spMkLst>
        </pc:spChg>
        <pc:spChg chg="mod topLvl">
          <ac:chgData name="Timo Mühlhaus" userId="1b6b3aba618dadac" providerId="LiveId" clId="{35BF354D-F53D-4911-AB91-B6201C43AD86}" dt="2021-06-15T08:29:27.601" v="5059" actId="164"/>
          <ac:spMkLst>
            <pc:docMk/>
            <pc:sldMk cId="918756505" sldId="471"/>
            <ac:spMk id="333" creationId="{0CADD494-750D-419D-8F9B-98B1F0C1A7C5}"/>
          </ac:spMkLst>
        </pc:spChg>
        <pc:spChg chg="mod topLvl">
          <ac:chgData name="Timo Mühlhaus" userId="1b6b3aba618dadac" providerId="LiveId" clId="{35BF354D-F53D-4911-AB91-B6201C43AD86}" dt="2021-06-15T08:29:27.601" v="5059" actId="164"/>
          <ac:spMkLst>
            <pc:docMk/>
            <pc:sldMk cId="918756505" sldId="471"/>
            <ac:spMk id="334" creationId="{BAE61F04-C132-4D8C-87FF-FA687182583C}"/>
          </ac:spMkLst>
        </pc:spChg>
        <pc:spChg chg="mod topLvl">
          <ac:chgData name="Timo Mühlhaus" userId="1b6b3aba618dadac" providerId="LiveId" clId="{35BF354D-F53D-4911-AB91-B6201C43AD86}" dt="2021-06-15T08:29:27.601" v="5059" actId="164"/>
          <ac:spMkLst>
            <pc:docMk/>
            <pc:sldMk cId="918756505" sldId="471"/>
            <ac:spMk id="335" creationId="{AE53E734-AF1C-4144-BD6C-03229F38A87E}"/>
          </ac:spMkLst>
        </pc:spChg>
        <pc:spChg chg="mod topLvl">
          <ac:chgData name="Timo Mühlhaus" userId="1b6b3aba618dadac" providerId="LiveId" clId="{35BF354D-F53D-4911-AB91-B6201C43AD86}" dt="2021-06-15T08:29:27.601" v="5059" actId="164"/>
          <ac:spMkLst>
            <pc:docMk/>
            <pc:sldMk cId="918756505" sldId="471"/>
            <ac:spMk id="336" creationId="{CF4EAD09-E102-431B-BA5E-AB67D913086B}"/>
          </ac:spMkLst>
        </pc:spChg>
        <pc:spChg chg="mod topLvl">
          <ac:chgData name="Timo Mühlhaus" userId="1b6b3aba618dadac" providerId="LiveId" clId="{35BF354D-F53D-4911-AB91-B6201C43AD86}" dt="2021-06-15T08:29:27.601" v="5059" actId="164"/>
          <ac:spMkLst>
            <pc:docMk/>
            <pc:sldMk cId="918756505" sldId="471"/>
            <ac:spMk id="337" creationId="{13508AB6-74BB-4321-A444-F754BB6B5EA2}"/>
          </ac:spMkLst>
        </pc:spChg>
        <pc:spChg chg="mod topLvl">
          <ac:chgData name="Timo Mühlhaus" userId="1b6b3aba618dadac" providerId="LiveId" clId="{35BF354D-F53D-4911-AB91-B6201C43AD86}" dt="2021-06-15T08:29:27.601" v="5059" actId="164"/>
          <ac:spMkLst>
            <pc:docMk/>
            <pc:sldMk cId="918756505" sldId="471"/>
            <ac:spMk id="338" creationId="{9E046C4C-28A9-4D12-B6DC-F3A6080F2AFA}"/>
          </ac:spMkLst>
        </pc:spChg>
        <pc:spChg chg="mod topLvl">
          <ac:chgData name="Timo Mühlhaus" userId="1b6b3aba618dadac" providerId="LiveId" clId="{35BF354D-F53D-4911-AB91-B6201C43AD86}" dt="2021-06-15T08:29:27.601" v="5059" actId="164"/>
          <ac:spMkLst>
            <pc:docMk/>
            <pc:sldMk cId="918756505" sldId="471"/>
            <ac:spMk id="339" creationId="{F6C2A081-B984-4A7B-9059-10877D1DB443}"/>
          </ac:spMkLst>
        </pc:spChg>
        <pc:spChg chg="mod topLvl">
          <ac:chgData name="Timo Mühlhaus" userId="1b6b3aba618dadac" providerId="LiveId" clId="{35BF354D-F53D-4911-AB91-B6201C43AD86}" dt="2021-06-15T08:29:27.601" v="5059" actId="164"/>
          <ac:spMkLst>
            <pc:docMk/>
            <pc:sldMk cId="918756505" sldId="471"/>
            <ac:spMk id="340" creationId="{96AB54FA-0D08-46EE-83C6-9538A30CEDFB}"/>
          </ac:spMkLst>
        </pc:spChg>
        <pc:spChg chg="mod topLvl">
          <ac:chgData name="Timo Mühlhaus" userId="1b6b3aba618dadac" providerId="LiveId" clId="{35BF354D-F53D-4911-AB91-B6201C43AD86}" dt="2021-06-15T08:29:27.601" v="5059" actId="164"/>
          <ac:spMkLst>
            <pc:docMk/>
            <pc:sldMk cId="918756505" sldId="471"/>
            <ac:spMk id="341" creationId="{879AEE74-23E2-4317-8113-38B5F78C494D}"/>
          </ac:spMkLst>
        </pc:spChg>
        <pc:spChg chg="mod topLvl">
          <ac:chgData name="Timo Mühlhaus" userId="1b6b3aba618dadac" providerId="LiveId" clId="{35BF354D-F53D-4911-AB91-B6201C43AD86}" dt="2021-06-15T08:29:27.601" v="5059" actId="164"/>
          <ac:spMkLst>
            <pc:docMk/>
            <pc:sldMk cId="918756505" sldId="471"/>
            <ac:spMk id="342" creationId="{9F0FDCC7-D270-492D-BD14-5F89368A39A1}"/>
          </ac:spMkLst>
        </pc:spChg>
        <pc:spChg chg="mod topLvl">
          <ac:chgData name="Timo Mühlhaus" userId="1b6b3aba618dadac" providerId="LiveId" clId="{35BF354D-F53D-4911-AB91-B6201C43AD86}" dt="2021-06-15T08:29:27.601" v="5059" actId="164"/>
          <ac:spMkLst>
            <pc:docMk/>
            <pc:sldMk cId="918756505" sldId="471"/>
            <ac:spMk id="343" creationId="{03B8B9E4-1E39-4C1C-BFC5-479E32BA71AB}"/>
          </ac:spMkLst>
        </pc:spChg>
        <pc:spChg chg="mod topLvl">
          <ac:chgData name="Timo Mühlhaus" userId="1b6b3aba618dadac" providerId="LiveId" clId="{35BF354D-F53D-4911-AB91-B6201C43AD86}" dt="2021-06-15T08:29:27.601" v="5059" actId="164"/>
          <ac:spMkLst>
            <pc:docMk/>
            <pc:sldMk cId="918756505" sldId="471"/>
            <ac:spMk id="344" creationId="{87BC18A0-5973-47D5-8F2E-DEBA195A639D}"/>
          </ac:spMkLst>
        </pc:spChg>
        <pc:spChg chg="mod topLvl">
          <ac:chgData name="Timo Mühlhaus" userId="1b6b3aba618dadac" providerId="LiveId" clId="{35BF354D-F53D-4911-AB91-B6201C43AD86}" dt="2021-06-15T08:29:27.601" v="5059" actId="164"/>
          <ac:spMkLst>
            <pc:docMk/>
            <pc:sldMk cId="918756505" sldId="471"/>
            <ac:spMk id="345" creationId="{CD52FD44-A303-48E2-B274-12A92B2AACB1}"/>
          </ac:spMkLst>
        </pc:spChg>
        <pc:spChg chg="mod topLvl">
          <ac:chgData name="Timo Mühlhaus" userId="1b6b3aba618dadac" providerId="LiveId" clId="{35BF354D-F53D-4911-AB91-B6201C43AD86}" dt="2021-06-15T08:29:27.601" v="5059" actId="164"/>
          <ac:spMkLst>
            <pc:docMk/>
            <pc:sldMk cId="918756505" sldId="471"/>
            <ac:spMk id="346" creationId="{ED06CAFB-7E17-4F10-BEF0-D614142CBCA6}"/>
          </ac:spMkLst>
        </pc:spChg>
        <pc:spChg chg="mod topLvl">
          <ac:chgData name="Timo Mühlhaus" userId="1b6b3aba618dadac" providerId="LiveId" clId="{35BF354D-F53D-4911-AB91-B6201C43AD86}" dt="2021-06-15T08:29:27.601" v="5059" actId="164"/>
          <ac:spMkLst>
            <pc:docMk/>
            <pc:sldMk cId="918756505" sldId="471"/>
            <ac:spMk id="347" creationId="{88C998E1-CAB7-4DF7-B9EE-19CB0E468085}"/>
          </ac:spMkLst>
        </pc:spChg>
        <pc:spChg chg="mod topLvl">
          <ac:chgData name="Timo Mühlhaus" userId="1b6b3aba618dadac" providerId="LiveId" clId="{35BF354D-F53D-4911-AB91-B6201C43AD86}" dt="2021-06-15T08:29:27.601" v="5059" actId="164"/>
          <ac:spMkLst>
            <pc:docMk/>
            <pc:sldMk cId="918756505" sldId="471"/>
            <ac:spMk id="348" creationId="{0603FDA9-093E-46AC-8EBB-6D29D47DB5B9}"/>
          </ac:spMkLst>
        </pc:spChg>
        <pc:spChg chg="mod topLvl">
          <ac:chgData name="Timo Mühlhaus" userId="1b6b3aba618dadac" providerId="LiveId" clId="{35BF354D-F53D-4911-AB91-B6201C43AD86}" dt="2021-06-15T08:29:27.601" v="5059" actId="164"/>
          <ac:spMkLst>
            <pc:docMk/>
            <pc:sldMk cId="918756505" sldId="471"/>
            <ac:spMk id="349" creationId="{CB5994EE-5450-4C12-91A9-E3C8F601D8E3}"/>
          </ac:spMkLst>
        </pc:spChg>
        <pc:spChg chg="mod topLvl">
          <ac:chgData name="Timo Mühlhaus" userId="1b6b3aba618dadac" providerId="LiveId" clId="{35BF354D-F53D-4911-AB91-B6201C43AD86}" dt="2021-06-15T08:29:27.601" v="5059" actId="164"/>
          <ac:spMkLst>
            <pc:docMk/>
            <pc:sldMk cId="918756505" sldId="471"/>
            <ac:spMk id="350" creationId="{2DB10C88-5A6E-44FE-BBB2-19FE6DAE6077}"/>
          </ac:spMkLst>
        </pc:spChg>
        <pc:spChg chg="mod topLvl">
          <ac:chgData name="Timo Mühlhaus" userId="1b6b3aba618dadac" providerId="LiveId" clId="{35BF354D-F53D-4911-AB91-B6201C43AD86}" dt="2021-06-15T08:29:27.601" v="5059" actId="164"/>
          <ac:spMkLst>
            <pc:docMk/>
            <pc:sldMk cId="918756505" sldId="471"/>
            <ac:spMk id="351" creationId="{BF738E07-7080-4CAA-8787-2AAD0C419CC7}"/>
          </ac:spMkLst>
        </pc:spChg>
        <pc:spChg chg="mod topLvl">
          <ac:chgData name="Timo Mühlhaus" userId="1b6b3aba618dadac" providerId="LiveId" clId="{35BF354D-F53D-4911-AB91-B6201C43AD86}" dt="2021-06-15T08:29:27.601" v="5059" actId="164"/>
          <ac:spMkLst>
            <pc:docMk/>
            <pc:sldMk cId="918756505" sldId="471"/>
            <ac:spMk id="352" creationId="{E840E4EA-F754-455B-908C-3F103C74EBB0}"/>
          </ac:spMkLst>
        </pc:spChg>
        <pc:spChg chg="mod topLvl">
          <ac:chgData name="Timo Mühlhaus" userId="1b6b3aba618dadac" providerId="LiveId" clId="{35BF354D-F53D-4911-AB91-B6201C43AD86}" dt="2021-06-15T08:29:27.601" v="5059" actId="164"/>
          <ac:spMkLst>
            <pc:docMk/>
            <pc:sldMk cId="918756505" sldId="471"/>
            <ac:spMk id="353" creationId="{FE9C560F-0992-4A6A-A6AC-04E77975656D}"/>
          </ac:spMkLst>
        </pc:spChg>
        <pc:spChg chg="mod">
          <ac:chgData name="Timo Mühlhaus" userId="1b6b3aba618dadac" providerId="LiveId" clId="{35BF354D-F53D-4911-AB91-B6201C43AD86}" dt="2021-06-15T08:29:09.086" v="5055" actId="165"/>
          <ac:spMkLst>
            <pc:docMk/>
            <pc:sldMk cId="918756505" sldId="471"/>
            <ac:spMk id="355" creationId="{CF43641B-0031-4883-A1E6-3971D03C9043}"/>
          </ac:spMkLst>
        </pc:spChg>
        <pc:spChg chg="mod">
          <ac:chgData name="Timo Mühlhaus" userId="1b6b3aba618dadac" providerId="LiveId" clId="{35BF354D-F53D-4911-AB91-B6201C43AD86}" dt="2021-06-15T08:29:09.086" v="5055" actId="165"/>
          <ac:spMkLst>
            <pc:docMk/>
            <pc:sldMk cId="918756505" sldId="471"/>
            <ac:spMk id="356" creationId="{423890DD-30B2-4CB6-93D4-89551A8BA919}"/>
          </ac:spMkLst>
        </pc:spChg>
        <pc:spChg chg="mod">
          <ac:chgData name="Timo Mühlhaus" userId="1b6b3aba618dadac" providerId="LiveId" clId="{35BF354D-F53D-4911-AB91-B6201C43AD86}" dt="2021-06-15T08:29:09.086" v="5055" actId="165"/>
          <ac:spMkLst>
            <pc:docMk/>
            <pc:sldMk cId="918756505" sldId="471"/>
            <ac:spMk id="357" creationId="{BA3B88E0-016F-4AB3-A930-29150D6EB9A7}"/>
          </ac:spMkLst>
        </pc:spChg>
        <pc:spChg chg="mod">
          <ac:chgData name="Timo Mühlhaus" userId="1b6b3aba618dadac" providerId="LiveId" clId="{35BF354D-F53D-4911-AB91-B6201C43AD86}" dt="2021-06-15T08:29:09.086" v="5055" actId="165"/>
          <ac:spMkLst>
            <pc:docMk/>
            <pc:sldMk cId="918756505" sldId="471"/>
            <ac:spMk id="358" creationId="{487A811C-73F9-45B2-83AE-645537B4C220}"/>
          </ac:spMkLst>
        </pc:spChg>
        <pc:spChg chg="mod">
          <ac:chgData name="Timo Mühlhaus" userId="1b6b3aba618dadac" providerId="LiveId" clId="{35BF354D-F53D-4911-AB91-B6201C43AD86}" dt="2021-06-15T08:29:09.086" v="5055" actId="165"/>
          <ac:spMkLst>
            <pc:docMk/>
            <pc:sldMk cId="918756505" sldId="471"/>
            <ac:spMk id="359" creationId="{A2030649-2A0B-46DE-8B03-A85C18062DFE}"/>
          </ac:spMkLst>
        </pc:spChg>
        <pc:spChg chg="mod">
          <ac:chgData name="Timo Mühlhaus" userId="1b6b3aba618dadac" providerId="LiveId" clId="{35BF354D-F53D-4911-AB91-B6201C43AD86}" dt="2021-06-15T08:29:09.086" v="5055" actId="165"/>
          <ac:spMkLst>
            <pc:docMk/>
            <pc:sldMk cId="918756505" sldId="471"/>
            <ac:spMk id="360" creationId="{F2B719C3-B395-42CC-982E-F9737EEB76C3}"/>
          </ac:spMkLst>
        </pc:spChg>
        <pc:spChg chg="mod">
          <ac:chgData name="Timo Mühlhaus" userId="1b6b3aba618dadac" providerId="LiveId" clId="{35BF354D-F53D-4911-AB91-B6201C43AD86}" dt="2021-06-15T08:29:09.086" v="5055" actId="165"/>
          <ac:spMkLst>
            <pc:docMk/>
            <pc:sldMk cId="918756505" sldId="471"/>
            <ac:spMk id="361" creationId="{4B44B56D-C569-478C-A2A0-9D303AE238DC}"/>
          </ac:spMkLst>
        </pc:spChg>
        <pc:spChg chg="mod">
          <ac:chgData name="Timo Mühlhaus" userId="1b6b3aba618dadac" providerId="LiveId" clId="{35BF354D-F53D-4911-AB91-B6201C43AD86}" dt="2021-06-15T16:20:49.013" v="6089" actId="20577"/>
          <ac:spMkLst>
            <pc:docMk/>
            <pc:sldMk cId="918756505" sldId="471"/>
            <ac:spMk id="367" creationId="{4A0281D6-D956-4BF2-9C2B-4FFE870239E0}"/>
          </ac:spMkLst>
        </pc:spChg>
        <pc:spChg chg="mod">
          <ac:chgData name="Timo Mühlhaus" userId="1b6b3aba618dadac" providerId="LiveId" clId="{35BF354D-F53D-4911-AB91-B6201C43AD86}" dt="2021-06-15T08:29:09.086" v="5055" actId="165"/>
          <ac:spMkLst>
            <pc:docMk/>
            <pc:sldMk cId="918756505" sldId="471"/>
            <ac:spMk id="368" creationId="{6691E047-DDED-4E81-BCBB-587C29B15727}"/>
          </ac:spMkLst>
        </pc:spChg>
        <pc:spChg chg="mod">
          <ac:chgData name="Timo Mühlhaus" userId="1b6b3aba618dadac" providerId="LiveId" clId="{35BF354D-F53D-4911-AB91-B6201C43AD86}" dt="2021-06-15T08:29:09.086" v="5055" actId="165"/>
          <ac:spMkLst>
            <pc:docMk/>
            <pc:sldMk cId="918756505" sldId="471"/>
            <ac:spMk id="371" creationId="{36E1178A-3CBA-4317-8D72-69E1E34D07BF}"/>
          </ac:spMkLst>
        </pc:spChg>
        <pc:spChg chg="mod">
          <ac:chgData name="Timo Mühlhaus" userId="1b6b3aba618dadac" providerId="LiveId" clId="{35BF354D-F53D-4911-AB91-B6201C43AD86}" dt="2021-06-15T08:29:09.086" v="5055" actId="165"/>
          <ac:spMkLst>
            <pc:docMk/>
            <pc:sldMk cId="918756505" sldId="471"/>
            <ac:spMk id="372" creationId="{F80FAB05-325A-43D1-999F-A0303856E777}"/>
          </ac:spMkLst>
        </pc:spChg>
        <pc:spChg chg="del">
          <ac:chgData name="Timo Mühlhaus" userId="1b6b3aba618dadac" providerId="LiveId" clId="{35BF354D-F53D-4911-AB91-B6201C43AD86}" dt="2021-06-15T07:00:04.836" v="4750" actId="478"/>
          <ac:spMkLst>
            <pc:docMk/>
            <pc:sldMk cId="918756505" sldId="471"/>
            <ac:spMk id="378" creationId="{FF440248-D698-4FD7-9B45-82D05CC20022}"/>
          </ac:spMkLst>
        </pc:spChg>
        <pc:spChg chg="mod topLvl">
          <ac:chgData name="Timo Mühlhaus" userId="1b6b3aba618dadac" providerId="LiveId" clId="{35BF354D-F53D-4911-AB91-B6201C43AD86}" dt="2021-06-15T08:29:05.350" v="5054" actId="165"/>
          <ac:spMkLst>
            <pc:docMk/>
            <pc:sldMk cId="918756505" sldId="471"/>
            <ac:spMk id="379" creationId="{71D5C959-7559-43E5-A220-8C48D246DD1A}"/>
          </ac:spMkLst>
        </pc:spChg>
        <pc:grpChg chg="add del mod topLvl">
          <ac:chgData name="Timo Mühlhaus" userId="1b6b3aba618dadac" providerId="LiveId" clId="{35BF354D-F53D-4911-AB91-B6201C43AD86}" dt="2021-06-15T08:29:09.086" v="5055" actId="165"/>
          <ac:grpSpMkLst>
            <pc:docMk/>
            <pc:sldMk cId="918756505" sldId="471"/>
            <ac:grpSpMk id="3" creationId="{073486C7-5EEF-49D4-819D-EEBF5DC51A17}"/>
          </ac:grpSpMkLst>
        </pc:grpChg>
        <pc:grpChg chg="add del mod">
          <ac:chgData name="Timo Mühlhaus" userId="1b6b3aba618dadac" providerId="LiveId" clId="{35BF354D-F53D-4911-AB91-B6201C43AD86}" dt="2021-06-15T08:29:05.350" v="5054" actId="165"/>
          <ac:grpSpMkLst>
            <pc:docMk/>
            <pc:sldMk cId="918756505" sldId="471"/>
            <ac:grpSpMk id="5" creationId="{DAAD99D4-02AB-4764-9314-400DC41996DE}"/>
          </ac:grpSpMkLst>
        </pc:grpChg>
        <pc:grpChg chg="add mod">
          <ac:chgData name="Timo Mühlhaus" userId="1b6b3aba618dadac" providerId="LiveId" clId="{35BF354D-F53D-4911-AB91-B6201C43AD86}" dt="2021-06-15T08:29:39.951" v="5064" actId="1038"/>
          <ac:grpSpMkLst>
            <pc:docMk/>
            <pc:sldMk cId="918756505" sldId="471"/>
            <ac:grpSpMk id="6" creationId="{21A8D294-1892-4418-A4D7-B7C96E4B93B5}"/>
          </ac:grpSpMkLst>
        </pc:grpChg>
        <pc:grpChg chg="del">
          <ac:chgData name="Timo Mühlhaus" userId="1b6b3aba618dadac" providerId="LiveId" clId="{35BF354D-F53D-4911-AB91-B6201C43AD86}" dt="2021-06-15T06:59:23.552" v="4745" actId="165"/>
          <ac:grpSpMkLst>
            <pc:docMk/>
            <pc:sldMk cId="918756505" sldId="471"/>
            <ac:grpSpMk id="199" creationId="{0588B9FE-D290-402D-967C-1F4071158F9D}"/>
          </ac:grpSpMkLst>
        </pc:grpChg>
        <pc:grpChg chg="mod topLvl">
          <ac:chgData name="Timo Mühlhaus" userId="1b6b3aba618dadac" providerId="LiveId" clId="{35BF354D-F53D-4911-AB91-B6201C43AD86}" dt="2021-06-15T08:29:09.086" v="5055" actId="165"/>
          <ac:grpSpMkLst>
            <pc:docMk/>
            <pc:sldMk cId="918756505" sldId="471"/>
            <ac:grpSpMk id="203" creationId="{AF09069D-2236-4372-BFC4-494E87D01F4C}"/>
          </ac:grpSpMkLst>
        </pc:grpChg>
        <pc:grpChg chg="mod">
          <ac:chgData name="Timo Mühlhaus" userId="1b6b3aba618dadac" providerId="LiveId" clId="{35BF354D-F53D-4911-AB91-B6201C43AD86}" dt="2021-06-15T08:29:09.086" v="5055" actId="165"/>
          <ac:grpSpMkLst>
            <pc:docMk/>
            <pc:sldMk cId="918756505" sldId="471"/>
            <ac:grpSpMk id="204" creationId="{655B01F2-E977-46EA-A441-F4D9B8340FD8}"/>
          </ac:grpSpMkLst>
        </pc:grpChg>
        <pc:grpChg chg="mod">
          <ac:chgData name="Timo Mühlhaus" userId="1b6b3aba618dadac" providerId="LiveId" clId="{35BF354D-F53D-4911-AB91-B6201C43AD86}" dt="2021-06-15T08:29:09.086" v="5055" actId="165"/>
          <ac:grpSpMkLst>
            <pc:docMk/>
            <pc:sldMk cId="918756505" sldId="471"/>
            <ac:grpSpMk id="241" creationId="{90FFDEBE-4740-4797-924C-82D4A795C1B8}"/>
          </ac:grpSpMkLst>
        </pc:grpChg>
        <pc:grpChg chg="mod">
          <ac:chgData name="Timo Mühlhaus" userId="1b6b3aba618dadac" providerId="LiveId" clId="{35BF354D-F53D-4911-AB91-B6201C43AD86}" dt="2021-06-15T08:29:09.086" v="5055" actId="165"/>
          <ac:grpSpMkLst>
            <pc:docMk/>
            <pc:sldMk cId="918756505" sldId="471"/>
            <ac:grpSpMk id="278" creationId="{1BFA0109-8346-4DE1-98B4-184097A150BD}"/>
          </ac:grpSpMkLst>
        </pc:grpChg>
        <pc:grpChg chg="del mod topLvl">
          <ac:chgData name="Timo Mühlhaus" userId="1b6b3aba618dadac" providerId="LiveId" clId="{35BF354D-F53D-4911-AB91-B6201C43AD86}" dt="2021-06-15T08:29:18.228" v="5057" actId="165"/>
          <ac:grpSpMkLst>
            <pc:docMk/>
            <pc:sldMk cId="918756505" sldId="471"/>
            <ac:grpSpMk id="317" creationId="{90110818-31E5-4894-9E34-20CBCCE21FF7}"/>
          </ac:grpSpMkLst>
        </pc:grpChg>
        <pc:grpChg chg="mod topLvl">
          <ac:chgData name="Timo Mühlhaus" userId="1b6b3aba618dadac" providerId="LiveId" clId="{35BF354D-F53D-4911-AB91-B6201C43AD86}" dt="2021-06-15T08:29:09.086" v="5055" actId="165"/>
          <ac:grpSpMkLst>
            <pc:docMk/>
            <pc:sldMk cId="918756505" sldId="471"/>
            <ac:grpSpMk id="354" creationId="{F65F8A9C-3DBB-47C5-9EA4-AA4F6804E583}"/>
          </ac:grpSpMkLst>
        </pc:grpChg>
        <pc:grpChg chg="mod topLvl">
          <ac:chgData name="Timo Mühlhaus" userId="1b6b3aba618dadac" providerId="LiveId" clId="{35BF354D-F53D-4911-AB91-B6201C43AD86}" dt="2021-06-15T08:29:09.086" v="5055" actId="165"/>
          <ac:grpSpMkLst>
            <pc:docMk/>
            <pc:sldMk cId="918756505" sldId="471"/>
            <ac:grpSpMk id="365" creationId="{F41E509D-C7A7-45B1-8EF2-F6C08A8563DD}"/>
          </ac:grpSpMkLst>
        </pc:grpChg>
        <pc:grpChg chg="mod">
          <ac:chgData name="Timo Mühlhaus" userId="1b6b3aba618dadac" providerId="LiveId" clId="{35BF354D-F53D-4911-AB91-B6201C43AD86}" dt="2021-06-15T08:29:09.086" v="5055" actId="165"/>
          <ac:grpSpMkLst>
            <pc:docMk/>
            <pc:sldMk cId="918756505" sldId="471"/>
            <ac:grpSpMk id="366" creationId="{B7C788BE-2C52-4020-8E43-3CDA626EE897}"/>
          </ac:grpSpMkLst>
        </pc:grpChg>
        <pc:grpChg chg="mod">
          <ac:chgData name="Timo Mühlhaus" userId="1b6b3aba618dadac" providerId="LiveId" clId="{35BF354D-F53D-4911-AB91-B6201C43AD86}" dt="2021-06-15T08:29:09.086" v="5055" actId="165"/>
          <ac:grpSpMkLst>
            <pc:docMk/>
            <pc:sldMk cId="918756505" sldId="471"/>
            <ac:grpSpMk id="370" creationId="{FAA09A63-6712-4C04-BF08-4B025CD3B88B}"/>
          </ac:grpSpMkLst>
        </pc:grpChg>
      </pc:sldChg>
      <pc:sldChg chg="addSp delSp modSp add mod">
        <pc:chgData name="Timo Mühlhaus" userId="1b6b3aba618dadac" providerId="LiveId" clId="{35BF354D-F53D-4911-AB91-B6201C43AD86}" dt="2021-06-15T16:21:37.579" v="6109" actId="20577"/>
        <pc:sldMkLst>
          <pc:docMk/>
          <pc:sldMk cId="3399618827" sldId="473"/>
        </pc:sldMkLst>
        <pc:spChg chg="mod">
          <ac:chgData name="Timo Mühlhaus" userId="1b6b3aba618dadac" providerId="LiveId" clId="{35BF354D-F53D-4911-AB91-B6201C43AD86}" dt="2021-06-15T07:08:47.400" v="4784" actId="790"/>
          <ac:spMkLst>
            <pc:docMk/>
            <pc:sldMk cId="3399618827" sldId="473"/>
            <ac:spMk id="2" creationId="{E6F89656-FF74-400C-9161-DC5AB277439A}"/>
          </ac:spMkLst>
        </pc:spChg>
        <pc:spChg chg="add del mod">
          <ac:chgData name="Timo Mühlhaus" userId="1b6b3aba618dadac" providerId="LiveId" clId="{35BF354D-F53D-4911-AB91-B6201C43AD86}" dt="2021-06-15T08:54:19.882" v="5244" actId="478"/>
          <ac:spMkLst>
            <pc:docMk/>
            <pc:sldMk cId="3399618827" sldId="473"/>
            <ac:spMk id="92" creationId="{47C2FA17-FC8D-4BEF-9A62-334ECE37A902}"/>
          </ac:spMkLst>
        </pc:spChg>
        <pc:spChg chg="add mod">
          <ac:chgData name="Timo Mühlhaus" userId="1b6b3aba618dadac" providerId="LiveId" clId="{35BF354D-F53D-4911-AB91-B6201C43AD86}" dt="2021-06-15T16:21:37.579" v="6109" actId="20577"/>
          <ac:spMkLst>
            <pc:docMk/>
            <pc:sldMk cId="3399618827" sldId="473"/>
            <ac:spMk id="93" creationId="{6EDD819F-7BBA-417E-B3DF-0987C585A9CD}"/>
          </ac:spMkLst>
        </pc:spChg>
        <pc:spChg chg="mod">
          <ac:chgData name="Timo Mühlhaus" userId="1b6b3aba618dadac" providerId="LiveId" clId="{35BF354D-F53D-4911-AB91-B6201C43AD86}" dt="2021-06-15T09:09:07.772" v="5619" actId="1076"/>
          <ac:spMkLst>
            <pc:docMk/>
            <pc:sldMk cId="3399618827" sldId="473"/>
            <ac:spMk id="233" creationId="{5C5F4C31-E998-4476-901A-53B57A95FE4C}"/>
          </ac:spMkLst>
        </pc:spChg>
        <pc:spChg chg="mod">
          <ac:chgData name="Timo Mühlhaus" userId="1b6b3aba618dadac" providerId="LiveId" clId="{35BF354D-F53D-4911-AB91-B6201C43AD86}" dt="2021-06-15T09:09:07.772" v="5619" actId="1076"/>
          <ac:spMkLst>
            <pc:docMk/>
            <pc:sldMk cId="3399618827" sldId="473"/>
            <ac:spMk id="234" creationId="{60F2F1E7-2B33-4D49-9246-058E550F4D24}"/>
          </ac:spMkLst>
        </pc:spChg>
        <pc:spChg chg="mod">
          <ac:chgData name="Timo Mühlhaus" userId="1b6b3aba618dadac" providerId="LiveId" clId="{35BF354D-F53D-4911-AB91-B6201C43AD86}" dt="2021-06-15T09:09:07.772" v="5619" actId="1076"/>
          <ac:spMkLst>
            <pc:docMk/>
            <pc:sldMk cId="3399618827" sldId="473"/>
            <ac:spMk id="256" creationId="{26EDFCC2-6A55-43E1-A860-E751B278C503}"/>
          </ac:spMkLst>
        </pc:spChg>
        <pc:spChg chg="mod">
          <ac:chgData name="Timo Mühlhaus" userId="1b6b3aba618dadac" providerId="LiveId" clId="{35BF354D-F53D-4911-AB91-B6201C43AD86}" dt="2021-06-15T09:09:07.772" v="5619" actId="1076"/>
          <ac:spMkLst>
            <pc:docMk/>
            <pc:sldMk cId="3399618827" sldId="473"/>
            <ac:spMk id="257" creationId="{97A9A235-332B-47A2-AA31-813C830E4B72}"/>
          </ac:spMkLst>
        </pc:spChg>
        <pc:spChg chg="mod">
          <ac:chgData name="Timo Mühlhaus" userId="1b6b3aba618dadac" providerId="LiveId" clId="{35BF354D-F53D-4911-AB91-B6201C43AD86}" dt="2021-06-15T09:09:07.772" v="5619" actId="1076"/>
          <ac:spMkLst>
            <pc:docMk/>
            <pc:sldMk cId="3399618827" sldId="473"/>
            <ac:spMk id="287" creationId="{018FE3DE-75E1-48F1-8CD4-3B136853565B}"/>
          </ac:spMkLst>
        </pc:spChg>
        <pc:spChg chg="mod">
          <ac:chgData name="Timo Mühlhaus" userId="1b6b3aba618dadac" providerId="LiveId" clId="{35BF354D-F53D-4911-AB91-B6201C43AD86}" dt="2021-06-15T09:09:07.772" v="5619" actId="1076"/>
          <ac:spMkLst>
            <pc:docMk/>
            <pc:sldMk cId="3399618827" sldId="473"/>
            <ac:spMk id="288" creationId="{04ACEBB3-D0BE-47BF-9E34-188DA65B8CED}"/>
          </ac:spMkLst>
        </pc:spChg>
        <pc:spChg chg="mod">
          <ac:chgData name="Timo Mühlhaus" userId="1b6b3aba618dadac" providerId="LiveId" clId="{35BF354D-F53D-4911-AB91-B6201C43AD86}" dt="2021-06-15T09:09:07.772" v="5619" actId="1076"/>
          <ac:spMkLst>
            <pc:docMk/>
            <pc:sldMk cId="3399618827" sldId="473"/>
            <ac:spMk id="291" creationId="{8162A697-B95C-419D-B030-CC9CAD7478CA}"/>
          </ac:spMkLst>
        </pc:spChg>
        <pc:spChg chg="mod">
          <ac:chgData name="Timo Mühlhaus" userId="1b6b3aba618dadac" providerId="LiveId" clId="{35BF354D-F53D-4911-AB91-B6201C43AD86}" dt="2021-06-15T09:09:07.772" v="5619" actId="1076"/>
          <ac:spMkLst>
            <pc:docMk/>
            <pc:sldMk cId="3399618827" sldId="473"/>
            <ac:spMk id="292" creationId="{09C6393D-3A94-45E8-BDAE-0B792ED46A67}"/>
          </ac:spMkLst>
        </pc:spChg>
        <pc:spChg chg="mod">
          <ac:chgData name="Timo Mühlhaus" userId="1b6b3aba618dadac" providerId="LiveId" clId="{35BF354D-F53D-4911-AB91-B6201C43AD86}" dt="2021-06-15T09:09:07.772" v="5619" actId="1076"/>
          <ac:spMkLst>
            <pc:docMk/>
            <pc:sldMk cId="3399618827" sldId="473"/>
            <ac:spMk id="314" creationId="{50341EF0-8C6D-4219-BD75-448EAAC85763}"/>
          </ac:spMkLst>
        </pc:spChg>
        <pc:spChg chg="mod">
          <ac:chgData name="Timo Mühlhaus" userId="1b6b3aba618dadac" providerId="LiveId" clId="{35BF354D-F53D-4911-AB91-B6201C43AD86}" dt="2021-06-15T09:09:07.772" v="5619" actId="1076"/>
          <ac:spMkLst>
            <pc:docMk/>
            <pc:sldMk cId="3399618827" sldId="473"/>
            <ac:spMk id="315" creationId="{97A47E61-33D0-4FAC-B192-E97FE7E67E0C}"/>
          </ac:spMkLst>
        </pc:spChg>
        <pc:spChg chg="mod">
          <ac:chgData name="Timo Mühlhaus" userId="1b6b3aba618dadac" providerId="LiveId" clId="{35BF354D-F53D-4911-AB91-B6201C43AD86}" dt="2021-06-15T09:09:07.772" v="5619" actId="1076"/>
          <ac:spMkLst>
            <pc:docMk/>
            <pc:sldMk cId="3399618827" sldId="473"/>
            <ac:spMk id="346" creationId="{702000C2-B545-4396-9C2C-115E79503B40}"/>
          </ac:spMkLst>
        </pc:spChg>
        <pc:spChg chg="mod">
          <ac:chgData name="Timo Mühlhaus" userId="1b6b3aba618dadac" providerId="LiveId" clId="{35BF354D-F53D-4911-AB91-B6201C43AD86}" dt="2021-06-15T16:21:25.925" v="6101" actId="6549"/>
          <ac:spMkLst>
            <pc:docMk/>
            <pc:sldMk cId="3399618827" sldId="473"/>
            <ac:spMk id="380" creationId="{9BB556DC-78FB-4739-BB9E-BE96B8E87359}"/>
          </ac:spMkLst>
        </pc:spChg>
        <pc:spChg chg="del">
          <ac:chgData name="Timo Mühlhaus" userId="1b6b3aba618dadac" providerId="LiveId" clId="{35BF354D-F53D-4911-AB91-B6201C43AD86}" dt="2021-06-15T07:02:44.632" v="4770" actId="478"/>
          <ac:spMkLst>
            <pc:docMk/>
            <pc:sldMk cId="3399618827" sldId="473"/>
            <ac:spMk id="382" creationId="{7673353E-6874-407A-B641-36F0FCA457A5}"/>
          </ac:spMkLst>
        </pc:spChg>
        <pc:grpChg chg="mod">
          <ac:chgData name="Timo Mühlhaus" userId="1b6b3aba618dadac" providerId="LiveId" clId="{35BF354D-F53D-4911-AB91-B6201C43AD86}" dt="2021-06-15T09:09:07.772" v="5619" actId="1076"/>
          <ac:grpSpMkLst>
            <pc:docMk/>
            <pc:sldMk cId="3399618827" sldId="473"/>
            <ac:grpSpMk id="235" creationId="{087B7A50-4924-4B46-9F4D-4B082F1B70FD}"/>
          </ac:grpSpMkLst>
        </pc:grpChg>
        <pc:grpChg chg="mod">
          <ac:chgData name="Timo Mühlhaus" userId="1b6b3aba618dadac" providerId="LiveId" clId="{35BF354D-F53D-4911-AB91-B6201C43AD86}" dt="2021-06-15T09:09:07.772" v="5619" actId="1076"/>
          <ac:grpSpMkLst>
            <pc:docMk/>
            <pc:sldMk cId="3399618827" sldId="473"/>
            <ac:grpSpMk id="258" creationId="{7506C2DC-F896-432D-8729-27AD7EA146DE}"/>
          </ac:grpSpMkLst>
        </pc:grpChg>
        <pc:grpChg chg="mod">
          <ac:chgData name="Timo Mühlhaus" userId="1b6b3aba618dadac" providerId="LiveId" clId="{35BF354D-F53D-4911-AB91-B6201C43AD86}" dt="2021-06-15T09:09:07.772" v="5619" actId="1076"/>
          <ac:grpSpMkLst>
            <pc:docMk/>
            <pc:sldMk cId="3399618827" sldId="473"/>
            <ac:grpSpMk id="262" creationId="{0ECA4D98-C273-4A96-AF7D-85559F6252B5}"/>
          </ac:grpSpMkLst>
        </pc:grpChg>
        <pc:grpChg chg="mod">
          <ac:chgData name="Timo Mühlhaus" userId="1b6b3aba618dadac" providerId="LiveId" clId="{35BF354D-F53D-4911-AB91-B6201C43AD86}" dt="2021-06-15T09:09:07.772" v="5619" actId="1076"/>
          <ac:grpSpMkLst>
            <pc:docMk/>
            <pc:sldMk cId="3399618827" sldId="473"/>
            <ac:grpSpMk id="293" creationId="{2F325150-3D3A-460C-9743-61A06F8DE14B}"/>
          </ac:grpSpMkLst>
        </pc:grpChg>
        <pc:grpChg chg="mod">
          <ac:chgData name="Timo Mühlhaus" userId="1b6b3aba618dadac" providerId="LiveId" clId="{35BF354D-F53D-4911-AB91-B6201C43AD86}" dt="2021-06-15T09:09:07.772" v="5619" actId="1076"/>
          <ac:grpSpMkLst>
            <pc:docMk/>
            <pc:sldMk cId="3399618827" sldId="473"/>
            <ac:grpSpMk id="316" creationId="{F9A66C6E-D51C-4333-89A7-390F9F2098CB}"/>
          </ac:grpSpMkLst>
        </pc:grpChg>
        <pc:grpChg chg="mod">
          <ac:chgData name="Timo Mühlhaus" userId="1b6b3aba618dadac" providerId="LiveId" clId="{35BF354D-F53D-4911-AB91-B6201C43AD86}" dt="2021-06-15T09:09:07.772" v="5619" actId="1076"/>
          <ac:grpSpMkLst>
            <pc:docMk/>
            <pc:sldMk cId="3399618827" sldId="473"/>
            <ac:grpSpMk id="320" creationId="{08423FF8-02A7-43CC-8DAB-057B3A8B9927}"/>
          </ac:grpSpMkLst>
        </pc:grpChg>
        <pc:grpChg chg="mod">
          <ac:chgData name="Timo Mühlhaus" userId="1b6b3aba618dadac" providerId="LiveId" clId="{35BF354D-F53D-4911-AB91-B6201C43AD86}" dt="2021-06-15T09:09:07.772" v="5619" actId="1076"/>
          <ac:grpSpMkLst>
            <pc:docMk/>
            <pc:sldMk cId="3399618827" sldId="473"/>
            <ac:grpSpMk id="375" creationId="{6F30F09C-30D8-48F5-BAFF-D764A6EFD9B0}"/>
          </ac:grpSpMkLst>
        </pc:grpChg>
      </pc:sldChg>
      <pc:sldChg chg="add">
        <pc:chgData name="Timo Mühlhaus" userId="1b6b3aba618dadac" providerId="LiveId" clId="{35BF354D-F53D-4911-AB91-B6201C43AD86}" dt="2021-06-15T12:55:26.381" v="5875"/>
        <pc:sldMkLst>
          <pc:docMk/>
          <pc:sldMk cId="3554906388" sldId="475"/>
        </pc:sldMkLst>
      </pc:sldChg>
      <pc:sldChg chg="add">
        <pc:chgData name="Timo Mühlhaus" userId="1b6b3aba618dadac" providerId="LiveId" clId="{35BF354D-F53D-4911-AB91-B6201C43AD86}" dt="2021-06-15T12:55:26.381" v="5875"/>
        <pc:sldMkLst>
          <pc:docMk/>
          <pc:sldMk cId="711751809" sldId="477"/>
        </pc:sldMkLst>
      </pc:sldChg>
      <pc:sldChg chg="addSp delSp modSp add mod">
        <pc:chgData name="Timo Mühlhaus" userId="1b6b3aba618dadac" providerId="LiveId" clId="{35BF354D-F53D-4911-AB91-B6201C43AD86}" dt="2021-06-13T15:50:43.054" v="4069" actId="1076"/>
        <pc:sldMkLst>
          <pc:docMk/>
          <pc:sldMk cId="890051368" sldId="481"/>
        </pc:sldMkLst>
        <pc:spChg chg="mod">
          <ac:chgData name="Timo Mühlhaus" userId="1b6b3aba618dadac" providerId="LiveId" clId="{35BF354D-F53D-4911-AB91-B6201C43AD86}" dt="2021-06-13T12:05:12.818" v="3542" actId="313"/>
          <ac:spMkLst>
            <pc:docMk/>
            <pc:sldMk cId="890051368" sldId="481"/>
            <ac:spMk id="2" creationId="{00000000-0000-0000-0000-000000000000}"/>
          </ac:spMkLst>
        </pc:spChg>
        <pc:spChg chg="mod">
          <ac:chgData name="Timo Mühlhaus" userId="1b6b3aba618dadac" providerId="LiveId" clId="{35BF354D-F53D-4911-AB91-B6201C43AD86}" dt="2021-06-13T12:06:42.252" v="3575"/>
          <ac:spMkLst>
            <pc:docMk/>
            <pc:sldMk cId="890051368" sldId="481"/>
            <ac:spMk id="57" creationId="{0DCD8DFB-5915-44C5-9043-04EC7DBE764A}"/>
          </ac:spMkLst>
        </pc:spChg>
        <pc:spChg chg="mod">
          <ac:chgData name="Timo Mühlhaus" userId="1b6b3aba618dadac" providerId="LiveId" clId="{35BF354D-F53D-4911-AB91-B6201C43AD86}" dt="2021-06-13T12:07:01.266" v="3587" actId="20577"/>
          <ac:spMkLst>
            <pc:docMk/>
            <pc:sldMk cId="890051368" sldId="481"/>
            <ac:spMk id="58" creationId="{663C0727-83BE-427E-95F3-4A108EF8FD7F}"/>
          </ac:spMkLst>
        </pc:spChg>
        <pc:spChg chg="add del mod">
          <ac:chgData name="Timo Mühlhaus" userId="1b6b3aba618dadac" providerId="LiveId" clId="{35BF354D-F53D-4911-AB91-B6201C43AD86}" dt="2021-06-13T12:24:01.700" v="3631" actId="478"/>
          <ac:spMkLst>
            <pc:docMk/>
            <pc:sldMk cId="890051368" sldId="481"/>
            <ac:spMk id="63" creationId="{6C4DCC37-6135-4252-9BF7-CA12076450F5}"/>
          </ac:spMkLst>
        </pc:spChg>
        <pc:spChg chg="mod">
          <ac:chgData name="Timo Mühlhaus" userId="1b6b3aba618dadac" providerId="LiveId" clId="{35BF354D-F53D-4911-AB91-B6201C43AD86}" dt="2021-06-13T12:24:05.960" v="3632"/>
          <ac:spMkLst>
            <pc:docMk/>
            <pc:sldMk cId="890051368" sldId="481"/>
            <ac:spMk id="65" creationId="{1E75C497-C961-47F4-8DB3-6051DE345F0D}"/>
          </ac:spMkLst>
        </pc:spChg>
        <pc:spChg chg="mod">
          <ac:chgData name="Timo Mühlhaus" userId="1b6b3aba618dadac" providerId="LiveId" clId="{35BF354D-F53D-4911-AB91-B6201C43AD86}" dt="2021-06-13T15:46:57.704" v="4057" actId="20577"/>
          <ac:spMkLst>
            <pc:docMk/>
            <pc:sldMk cId="890051368" sldId="481"/>
            <ac:spMk id="66" creationId="{92181C54-3343-4D7A-8720-18F17BA0F5E5}"/>
          </ac:spMkLst>
        </pc:spChg>
        <pc:spChg chg="mod">
          <ac:chgData name="Timo Mühlhaus" userId="1b6b3aba618dadac" providerId="LiveId" clId="{35BF354D-F53D-4911-AB91-B6201C43AD86}" dt="2021-06-13T12:05:39.133" v="3544" actId="165"/>
          <ac:spMkLst>
            <pc:docMk/>
            <pc:sldMk cId="890051368" sldId="481"/>
            <ac:spMk id="67" creationId="{00000000-0000-0000-0000-000000000000}"/>
          </ac:spMkLst>
        </pc:spChg>
        <pc:spChg chg="mod">
          <ac:chgData name="Timo Mühlhaus" userId="1b6b3aba618dadac" providerId="LiveId" clId="{35BF354D-F53D-4911-AB91-B6201C43AD86}" dt="2021-06-13T12:06:18.670" v="3573" actId="20577"/>
          <ac:spMkLst>
            <pc:docMk/>
            <pc:sldMk cId="890051368" sldId="481"/>
            <ac:spMk id="68" creationId="{00000000-0000-0000-0000-000000000000}"/>
          </ac:spMkLst>
        </pc:spChg>
        <pc:spChg chg="mod">
          <ac:chgData name="Timo Mühlhaus" userId="1b6b3aba618dadac" providerId="LiveId" clId="{35BF354D-F53D-4911-AB91-B6201C43AD86}" dt="2021-06-13T12:05:39.133" v="3544" actId="165"/>
          <ac:spMkLst>
            <pc:docMk/>
            <pc:sldMk cId="890051368" sldId="481"/>
            <ac:spMk id="69" creationId="{00000000-0000-0000-0000-000000000000}"/>
          </ac:spMkLst>
        </pc:spChg>
        <pc:spChg chg="mod">
          <ac:chgData name="Timo Mühlhaus" userId="1b6b3aba618dadac" providerId="LiveId" clId="{35BF354D-F53D-4911-AB91-B6201C43AD86}" dt="2021-06-13T12:05:39.133" v="3544" actId="165"/>
          <ac:spMkLst>
            <pc:docMk/>
            <pc:sldMk cId="890051368" sldId="481"/>
            <ac:spMk id="70" creationId="{00000000-0000-0000-0000-000000000000}"/>
          </ac:spMkLst>
        </pc:spChg>
        <pc:spChg chg="mod">
          <ac:chgData name="Timo Mühlhaus" userId="1b6b3aba618dadac" providerId="LiveId" clId="{35BF354D-F53D-4911-AB91-B6201C43AD86}" dt="2021-06-13T12:05:39.133" v="3544" actId="165"/>
          <ac:spMkLst>
            <pc:docMk/>
            <pc:sldMk cId="890051368" sldId="481"/>
            <ac:spMk id="72" creationId="{00000000-0000-0000-0000-000000000000}"/>
          </ac:spMkLst>
        </pc:spChg>
        <pc:spChg chg="mod">
          <ac:chgData name="Timo Mühlhaus" userId="1b6b3aba618dadac" providerId="LiveId" clId="{35BF354D-F53D-4911-AB91-B6201C43AD86}" dt="2021-06-13T12:06:00.658" v="3553" actId="20577"/>
          <ac:spMkLst>
            <pc:docMk/>
            <pc:sldMk cId="890051368" sldId="481"/>
            <ac:spMk id="73" creationId="{00000000-0000-0000-0000-000000000000}"/>
          </ac:spMkLst>
        </pc:spChg>
        <pc:spChg chg="mod">
          <ac:chgData name="Timo Mühlhaus" userId="1b6b3aba618dadac" providerId="LiveId" clId="{35BF354D-F53D-4911-AB91-B6201C43AD86}" dt="2021-06-13T12:05:39.133" v="3544" actId="165"/>
          <ac:spMkLst>
            <pc:docMk/>
            <pc:sldMk cId="890051368" sldId="481"/>
            <ac:spMk id="75" creationId="{00000000-0000-0000-0000-000000000000}"/>
          </ac:spMkLst>
        </pc:spChg>
        <pc:spChg chg="mod">
          <ac:chgData name="Timo Mühlhaus" userId="1b6b3aba618dadac" providerId="LiveId" clId="{35BF354D-F53D-4911-AB91-B6201C43AD86}" dt="2021-06-13T12:06:06.435" v="3560" actId="20577"/>
          <ac:spMkLst>
            <pc:docMk/>
            <pc:sldMk cId="890051368" sldId="481"/>
            <ac:spMk id="76" creationId="{00000000-0000-0000-0000-000000000000}"/>
          </ac:spMkLst>
        </pc:spChg>
        <pc:spChg chg="mod">
          <ac:chgData name="Timo Mühlhaus" userId="1b6b3aba618dadac" providerId="LiveId" clId="{35BF354D-F53D-4911-AB91-B6201C43AD86}" dt="2021-06-13T12:05:39.133" v="3544" actId="165"/>
          <ac:spMkLst>
            <pc:docMk/>
            <pc:sldMk cId="890051368" sldId="481"/>
            <ac:spMk id="78" creationId="{00000000-0000-0000-0000-000000000000}"/>
          </ac:spMkLst>
        </pc:spChg>
        <pc:spChg chg="mod">
          <ac:chgData name="Timo Mühlhaus" userId="1b6b3aba618dadac" providerId="LiveId" clId="{35BF354D-F53D-4911-AB91-B6201C43AD86}" dt="2021-06-13T12:05:39.133" v="3544" actId="165"/>
          <ac:spMkLst>
            <pc:docMk/>
            <pc:sldMk cId="890051368" sldId="481"/>
            <ac:spMk id="79" creationId="{00000000-0000-0000-0000-000000000000}"/>
          </ac:spMkLst>
        </pc:spChg>
        <pc:spChg chg="mod">
          <ac:chgData name="Timo Mühlhaus" userId="1b6b3aba618dadac" providerId="LiveId" clId="{35BF354D-F53D-4911-AB91-B6201C43AD86}" dt="2021-06-13T12:05:39.133" v="3544" actId="165"/>
          <ac:spMkLst>
            <pc:docMk/>
            <pc:sldMk cId="890051368" sldId="481"/>
            <ac:spMk id="81" creationId="{00000000-0000-0000-0000-000000000000}"/>
          </ac:spMkLst>
        </pc:spChg>
        <pc:spChg chg="mod">
          <ac:chgData name="Timo Mühlhaus" userId="1b6b3aba618dadac" providerId="LiveId" clId="{35BF354D-F53D-4911-AB91-B6201C43AD86}" dt="2021-06-13T12:05:39.133" v="3544" actId="165"/>
          <ac:spMkLst>
            <pc:docMk/>
            <pc:sldMk cId="890051368" sldId="481"/>
            <ac:spMk id="82" creationId="{00000000-0000-0000-0000-000000000000}"/>
          </ac:spMkLst>
        </pc:spChg>
        <pc:spChg chg="mod">
          <ac:chgData name="Timo Mühlhaus" userId="1b6b3aba618dadac" providerId="LiveId" clId="{35BF354D-F53D-4911-AB91-B6201C43AD86}" dt="2021-06-13T12:05:39.133" v="3544" actId="165"/>
          <ac:spMkLst>
            <pc:docMk/>
            <pc:sldMk cId="890051368" sldId="481"/>
            <ac:spMk id="84" creationId="{00000000-0000-0000-0000-000000000000}"/>
          </ac:spMkLst>
        </pc:spChg>
        <pc:spChg chg="mod">
          <ac:chgData name="Timo Mühlhaus" userId="1b6b3aba618dadac" providerId="LiveId" clId="{35BF354D-F53D-4911-AB91-B6201C43AD86}" dt="2021-06-13T12:06:14.745" v="3567" actId="20577"/>
          <ac:spMkLst>
            <pc:docMk/>
            <pc:sldMk cId="890051368" sldId="481"/>
            <ac:spMk id="85" creationId="{00000000-0000-0000-0000-000000000000}"/>
          </ac:spMkLst>
        </pc:spChg>
        <pc:spChg chg="mod">
          <ac:chgData name="Timo Mühlhaus" userId="1b6b3aba618dadac" providerId="LiveId" clId="{35BF354D-F53D-4911-AB91-B6201C43AD86}" dt="2021-06-13T12:05:39.133" v="3544" actId="165"/>
          <ac:spMkLst>
            <pc:docMk/>
            <pc:sldMk cId="890051368" sldId="481"/>
            <ac:spMk id="87" creationId="{00000000-0000-0000-0000-000000000000}"/>
          </ac:spMkLst>
        </pc:spChg>
        <pc:spChg chg="mod">
          <ac:chgData name="Timo Mühlhaus" userId="1b6b3aba618dadac" providerId="LiveId" clId="{35BF354D-F53D-4911-AB91-B6201C43AD86}" dt="2021-06-13T12:25:22.122" v="3639"/>
          <ac:spMkLst>
            <pc:docMk/>
            <pc:sldMk cId="890051368" sldId="481"/>
            <ac:spMk id="89" creationId="{A02ACD05-44FA-4A86-AAB3-268ACCBB3E40}"/>
          </ac:spMkLst>
        </pc:spChg>
        <pc:spChg chg="mod">
          <ac:chgData name="Timo Mühlhaus" userId="1b6b3aba618dadac" providerId="LiveId" clId="{35BF354D-F53D-4911-AB91-B6201C43AD86}" dt="2021-06-13T12:25:32.279" v="3641"/>
          <ac:spMkLst>
            <pc:docMk/>
            <pc:sldMk cId="890051368" sldId="481"/>
            <ac:spMk id="90" creationId="{CED0FD43-BA0A-4C13-AF49-7ECE3C382BC8}"/>
          </ac:spMkLst>
        </pc:spChg>
        <pc:spChg chg="mod">
          <ac:chgData name="Timo Mühlhaus" userId="1b6b3aba618dadac" providerId="LiveId" clId="{35BF354D-F53D-4911-AB91-B6201C43AD86}" dt="2021-06-13T12:05:39.133" v="3544" actId="165"/>
          <ac:spMkLst>
            <pc:docMk/>
            <pc:sldMk cId="890051368" sldId="481"/>
            <ac:spMk id="111" creationId="{00000000-0000-0000-0000-000000000000}"/>
          </ac:spMkLst>
        </pc:spChg>
        <pc:spChg chg="mod">
          <ac:chgData name="Timo Mühlhaus" userId="1b6b3aba618dadac" providerId="LiveId" clId="{35BF354D-F53D-4911-AB91-B6201C43AD86}" dt="2021-06-13T12:05:39.133" v="3544" actId="165"/>
          <ac:spMkLst>
            <pc:docMk/>
            <pc:sldMk cId="890051368" sldId="481"/>
            <ac:spMk id="115" creationId="{00000000-0000-0000-0000-000000000000}"/>
          </ac:spMkLst>
        </pc:spChg>
        <pc:spChg chg="mod">
          <ac:chgData name="Timo Mühlhaus" userId="1b6b3aba618dadac" providerId="LiveId" clId="{35BF354D-F53D-4911-AB91-B6201C43AD86}" dt="2021-06-13T12:05:39.133" v="3544" actId="165"/>
          <ac:spMkLst>
            <pc:docMk/>
            <pc:sldMk cId="890051368" sldId="481"/>
            <ac:spMk id="117" creationId="{00000000-0000-0000-0000-000000000000}"/>
          </ac:spMkLst>
        </pc:spChg>
        <pc:grpChg chg="mod topLvl">
          <ac:chgData name="Timo Mühlhaus" userId="1b6b3aba618dadac" providerId="LiveId" clId="{35BF354D-F53D-4911-AB91-B6201C43AD86}" dt="2021-06-13T13:15:58.842" v="3830" actId="164"/>
          <ac:grpSpMkLst>
            <pc:docMk/>
            <pc:sldMk cId="890051368" sldId="481"/>
            <ac:grpSpMk id="3" creationId="{00000000-0000-0000-0000-000000000000}"/>
          </ac:grpSpMkLst>
        </pc:grpChg>
        <pc:grpChg chg="mod topLvl">
          <ac:chgData name="Timo Mühlhaus" userId="1b6b3aba618dadac" providerId="LiveId" clId="{35BF354D-F53D-4911-AB91-B6201C43AD86}" dt="2021-06-13T13:15:58.842" v="3830" actId="164"/>
          <ac:grpSpMkLst>
            <pc:docMk/>
            <pc:sldMk cId="890051368" sldId="481"/>
            <ac:grpSpMk id="5" creationId="{00000000-0000-0000-0000-000000000000}"/>
          </ac:grpSpMkLst>
        </pc:grpChg>
        <pc:grpChg chg="add mod">
          <ac:chgData name="Timo Mühlhaus" userId="1b6b3aba618dadac" providerId="LiveId" clId="{35BF354D-F53D-4911-AB91-B6201C43AD86}" dt="2021-06-13T15:50:35.297" v="4066" actId="1076"/>
          <ac:grpSpMkLst>
            <pc:docMk/>
            <pc:sldMk cId="890051368" sldId="481"/>
            <ac:grpSpMk id="15" creationId="{474901FD-DDD5-4114-B35C-4F05E33ADBD4}"/>
          </ac:grpSpMkLst>
        </pc:grpChg>
        <pc:grpChg chg="del mod">
          <ac:chgData name="Timo Mühlhaus" userId="1b6b3aba618dadac" providerId="LiveId" clId="{35BF354D-F53D-4911-AB91-B6201C43AD86}" dt="2021-06-13T12:05:39.133" v="3544" actId="165"/>
          <ac:grpSpMkLst>
            <pc:docMk/>
            <pc:sldMk cId="890051368" sldId="481"/>
            <ac:grpSpMk id="40" creationId="{00000000-0000-0000-0000-000000000000}"/>
          </ac:grpSpMkLst>
        </pc:grpChg>
        <pc:grpChg chg="add mod">
          <ac:chgData name="Timo Mühlhaus" userId="1b6b3aba618dadac" providerId="LiveId" clId="{35BF354D-F53D-4911-AB91-B6201C43AD86}" dt="2021-06-13T13:15:58.842" v="3830" actId="164"/>
          <ac:grpSpMkLst>
            <pc:docMk/>
            <pc:sldMk cId="890051368" sldId="481"/>
            <ac:grpSpMk id="56" creationId="{5AD06BA8-8E46-4856-AAB9-2BA7930A886B}"/>
          </ac:grpSpMkLst>
        </pc:grpChg>
        <pc:grpChg chg="add mod">
          <ac:chgData name="Timo Mühlhaus" userId="1b6b3aba618dadac" providerId="LiveId" clId="{35BF354D-F53D-4911-AB91-B6201C43AD86}" dt="2021-06-13T13:15:58.842" v="3830" actId="164"/>
          <ac:grpSpMkLst>
            <pc:docMk/>
            <pc:sldMk cId="890051368" sldId="481"/>
            <ac:grpSpMk id="64" creationId="{A29E298F-B026-4272-AA5D-F77D5B0F7994}"/>
          </ac:grpSpMkLst>
        </pc:grpChg>
        <pc:grpChg chg="mod topLvl">
          <ac:chgData name="Timo Mühlhaus" userId="1b6b3aba618dadac" providerId="LiveId" clId="{35BF354D-F53D-4911-AB91-B6201C43AD86}" dt="2021-06-13T13:15:58.842" v="3830" actId="164"/>
          <ac:grpSpMkLst>
            <pc:docMk/>
            <pc:sldMk cId="890051368" sldId="481"/>
            <ac:grpSpMk id="71" creationId="{00000000-0000-0000-0000-000000000000}"/>
          </ac:grpSpMkLst>
        </pc:grpChg>
        <pc:grpChg chg="mod topLvl">
          <ac:chgData name="Timo Mühlhaus" userId="1b6b3aba618dadac" providerId="LiveId" clId="{35BF354D-F53D-4911-AB91-B6201C43AD86}" dt="2021-06-13T13:15:58.842" v="3830" actId="164"/>
          <ac:grpSpMkLst>
            <pc:docMk/>
            <pc:sldMk cId="890051368" sldId="481"/>
            <ac:grpSpMk id="74" creationId="{00000000-0000-0000-0000-000000000000}"/>
          </ac:grpSpMkLst>
        </pc:grpChg>
        <pc:grpChg chg="mod topLvl">
          <ac:chgData name="Timo Mühlhaus" userId="1b6b3aba618dadac" providerId="LiveId" clId="{35BF354D-F53D-4911-AB91-B6201C43AD86}" dt="2021-06-13T13:15:58.842" v="3830" actId="164"/>
          <ac:grpSpMkLst>
            <pc:docMk/>
            <pc:sldMk cId="890051368" sldId="481"/>
            <ac:grpSpMk id="77" creationId="{00000000-0000-0000-0000-000000000000}"/>
          </ac:grpSpMkLst>
        </pc:grpChg>
        <pc:grpChg chg="mod topLvl">
          <ac:chgData name="Timo Mühlhaus" userId="1b6b3aba618dadac" providerId="LiveId" clId="{35BF354D-F53D-4911-AB91-B6201C43AD86}" dt="2021-06-13T13:15:58.842" v="3830" actId="164"/>
          <ac:grpSpMkLst>
            <pc:docMk/>
            <pc:sldMk cId="890051368" sldId="481"/>
            <ac:grpSpMk id="80" creationId="{00000000-0000-0000-0000-000000000000}"/>
          </ac:grpSpMkLst>
        </pc:grpChg>
        <pc:grpChg chg="mod topLvl">
          <ac:chgData name="Timo Mühlhaus" userId="1b6b3aba618dadac" providerId="LiveId" clId="{35BF354D-F53D-4911-AB91-B6201C43AD86}" dt="2021-06-13T13:15:58.842" v="3830" actId="164"/>
          <ac:grpSpMkLst>
            <pc:docMk/>
            <pc:sldMk cId="890051368" sldId="481"/>
            <ac:grpSpMk id="83" creationId="{00000000-0000-0000-0000-000000000000}"/>
          </ac:grpSpMkLst>
        </pc:grpChg>
        <pc:grpChg chg="mod topLvl">
          <ac:chgData name="Timo Mühlhaus" userId="1b6b3aba618dadac" providerId="LiveId" clId="{35BF354D-F53D-4911-AB91-B6201C43AD86}" dt="2021-06-13T13:15:58.842" v="3830" actId="164"/>
          <ac:grpSpMkLst>
            <pc:docMk/>
            <pc:sldMk cId="890051368" sldId="481"/>
            <ac:grpSpMk id="86" creationId="{00000000-0000-0000-0000-000000000000}"/>
          </ac:grpSpMkLst>
        </pc:grpChg>
        <pc:grpChg chg="add mod">
          <ac:chgData name="Timo Mühlhaus" userId="1b6b3aba618dadac" providerId="LiveId" clId="{35BF354D-F53D-4911-AB91-B6201C43AD86}" dt="2021-06-13T13:15:58.842" v="3830" actId="164"/>
          <ac:grpSpMkLst>
            <pc:docMk/>
            <pc:sldMk cId="890051368" sldId="481"/>
            <ac:grpSpMk id="88" creationId="{B09843E1-31C0-4E44-A13A-125A6A790E01}"/>
          </ac:grpSpMkLst>
        </pc:grpChg>
        <pc:grpChg chg="mod topLvl">
          <ac:chgData name="Timo Mühlhaus" userId="1b6b3aba618dadac" providerId="LiveId" clId="{35BF354D-F53D-4911-AB91-B6201C43AD86}" dt="2021-06-13T13:15:58.842" v="3830" actId="164"/>
          <ac:grpSpMkLst>
            <pc:docMk/>
            <pc:sldMk cId="890051368" sldId="481"/>
            <ac:grpSpMk id="114" creationId="{00000000-0000-0000-0000-000000000000}"/>
          </ac:grpSpMkLst>
        </pc:grpChg>
        <pc:grpChg chg="mod">
          <ac:chgData name="Timo Mühlhaus" userId="1b6b3aba618dadac" providerId="LiveId" clId="{35BF354D-F53D-4911-AB91-B6201C43AD86}" dt="2021-06-13T15:50:37.721" v="4067" actId="1076"/>
          <ac:grpSpMkLst>
            <pc:docMk/>
            <pc:sldMk cId="890051368" sldId="481"/>
            <ac:grpSpMk id="135" creationId="{00000000-0000-0000-0000-000000000000}"/>
          </ac:grpSpMkLst>
        </pc:grpChg>
        <pc:picChg chg="add mod">
          <ac:chgData name="Timo Mühlhaus" userId="1b6b3aba618dadac" providerId="LiveId" clId="{35BF354D-F53D-4911-AB91-B6201C43AD86}" dt="2021-06-13T15:50:43.054" v="4069" actId="1076"/>
          <ac:picMkLst>
            <pc:docMk/>
            <pc:sldMk cId="890051368" sldId="481"/>
            <ac:picMk id="94" creationId="{4BC13C0A-6597-4CFB-A2CF-81F96B287A64}"/>
          </ac:picMkLst>
        </pc:picChg>
        <pc:picChg chg="del">
          <ac:chgData name="Timo Mühlhaus" userId="1b6b3aba618dadac" providerId="LiveId" clId="{35BF354D-F53D-4911-AB91-B6201C43AD86}" dt="2021-06-13T12:06:32.700" v="3574" actId="478"/>
          <ac:picMkLst>
            <pc:docMk/>
            <pc:sldMk cId="890051368" sldId="481"/>
            <ac:picMk id="133" creationId="{00000000-0000-0000-0000-000000000000}"/>
          </ac:picMkLst>
        </pc:picChg>
        <pc:cxnChg chg="mod topLvl">
          <ac:chgData name="Timo Mühlhaus" userId="1b6b3aba618dadac" providerId="LiveId" clId="{35BF354D-F53D-4911-AB91-B6201C43AD86}" dt="2021-06-13T13:15:58.842" v="3830" actId="164"/>
          <ac:cxnSpMkLst>
            <pc:docMk/>
            <pc:sldMk cId="890051368" sldId="481"/>
            <ac:cxnSpMk id="7" creationId="{00000000-0000-0000-0000-000000000000}"/>
          </ac:cxnSpMkLst>
        </pc:cxnChg>
        <pc:cxnChg chg="add mod ord">
          <ac:chgData name="Timo Mühlhaus" userId="1b6b3aba618dadac" providerId="LiveId" clId="{35BF354D-F53D-4911-AB91-B6201C43AD86}" dt="2021-06-13T13:15:58.842" v="3830" actId="164"/>
          <ac:cxnSpMkLst>
            <pc:docMk/>
            <pc:sldMk cId="890051368" sldId="481"/>
            <ac:cxnSpMk id="59" creationId="{76CE0286-1431-4C0F-ABD6-3F7CCD0E3437}"/>
          </ac:cxnSpMkLst>
        </pc:cxnChg>
        <pc:cxnChg chg="add mod">
          <ac:chgData name="Timo Mühlhaus" userId="1b6b3aba618dadac" providerId="LiveId" clId="{35BF354D-F53D-4911-AB91-B6201C43AD86}" dt="2021-06-13T13:15:58.842" v="3830" actId="164"/>
          <ac:cxnSpMkLst>
            <pc:docMk/>
            <pc:sldMk cId="890051368" sldId="481"/>
            <ac:cxnSpMk id="91" creationId="{063E1F16-3768-4681-8794-0C89DB69A150}"/>
          </ac:cxnSpMkLst>
        </pc:cxnChg>
        <pc:cxnChg chg="add mod ord">
          <ac:chgData name="Timo Mühlhaus" userId="1b6b3aba618dadac" providerId="LiveId" clId="{35BF354D-F53D-4911-AB91-B6201C43AD86}" dt="2021-06-13T13:15:58.842" v="3830" actId="164"/>
          <ac:cxnSpMkLst>
            <pc:docMk/>
            <pc:sldMk cId="890051368" sldId="481"/>
            <ac:cxnSpMk id="92" creationId="{B11A4204-9CED-48ED-97D8-01D04EC8244C}"/>
          </ac:cxnSpMkLst>
        </pc:cxnChg>
        <pc:cxnChg chg="add mod ord">
          <ac:chgData name="Timo Mühlhaus" userId="1b6b3aba618dadac" providerId="LiveId" clId="{35BF354D-F53D-4911-AB91-B6201C43AD86}" dt="2021-06-13T13:15:58.842" v="3830" actId="164"/>
          <ac:cxnSpMkLst>
            <pc:docMk/>
            <pc:sldMk cId="890051368" sldId="481"/>
            <ac:cxnSpMk id="93" creationId="{22370725-7B52-4C23-9B31-6C75A67C01C2}"/>
          </ac:cxnSpMkLst>
        </pc:cxnChg>
        <pc:cxnChg chg="mod topLvl">
          <ac:chgData name="Timo Mühlhaus" userId="1b6b3aba618dadac" providerId="LiveId" clId="{35BF354D-F53D-4911-AB91-B6201C43AD86}" dt="2021-06-13T13:15:58.842" v="3830" actId="164"/>
          <ac:cxnSpMkLst>
            <pc:docMk/>
            <pc:sldMk cId="890051368" sldId="481"/>
            <ac:cxnSpMk id="119" creationId="{00000000-0000-0000-0000-000000000000}"/>
          </ac:cxnSpMkLst>
        </pc:cxnChg>
        <pc:cxnChg chg="mod topLvl">
          <ac:chgData name="Timo Mühlhaus" userId="1b6b3aba618dadac" providerId="LiveId" clId="{35BF354D-F53D-4911-AB91-B6201C43AD86}" dt="2021-06-13T13:15:58.842" v="3830" actId="164"/>
          <ac:cxnSpMkLst>
            <pc:docMk/>
            <pc:sldMk cId="890051368" sldId="481"/>
            <ac:cxnSpMk id="120" creationId="{00000000-0000-0000-0000-000000000000}"/>
          </ac:cxnSpMkLst>
        </pc:cxnChg>
        <pc:cxnChg chg="mod topLvl">
          <ac:chgData name="Timo Mühlhaus" userId="1b6b3aba618dadac" providerId="LiveId" clId="{35BF354D-F53D-4911-AB91-B6201C43AD86}" dt="2021-06-13T13:15:58.842" v="3830" actId="164"/>
          <ac:cxnSpMkLst>
            <pc:docMk/>
            <pc:sldMk cId="890051368" sldId="481"/>
            <ac:cxnSpMk id="122" creationId="{00000000-0000-0000-0000-000000000000}"/>
          </ac:cxnSpMkLst>
        </pc:cxnChg>
        <pc:cxnChg chg="mod ord topLvl">
          <ac:chgData name="Timo Mühlhaus" userId="1b6b3aba618dadac" providerId="LiveId" clId="{35BF354D-F53D-4911-AB91-B6201C43AD86}" dt="2021-06-13T13:15:58.842" v="3830" actId="164"/>
          <ac:cxnSpMkLst>
            <pc:docMk/>
            <pc:sldMk cId="890051368" sldId="481"/>
            <ac:cxnSpMk id="124" creationId="{00000000-0000-0000-0000-000000000000}"/>
          </ac:cxnSpMkLst>
        </pc:cxnChg>
        <pc:cxnChg chg="mod topLvl">
          <ac:chgData name="Timo Mühlhaus" userId="1b6b3aba618dadac" providerId="LiveId" clId="{35BF354D-F53D-4911-AB91-B6201C43AD86}" dt="2021-06-13T13:15:58.842" v="3830" actId="164"/>
          <ac:cxnSpMkLst>
            <pc:docMk/>
            <pc:sldMk cId="890051368" sldId="481"/>
            <ac:cxnSpMk id="125" creationId="{00000000-0000-0000-0000-000000000000}"/>
          </ac:cxnSpMkLst>
        </pc:cxnChg>
        <pc:cxnChg chg="mod topLvl">
          <ac:chgData name="Timo Mühlhaus" userId="1b6b3aba618dadac" providerId="LiveId" clId="{35BF354D-F53D-4911-AB91-B6201C43AD86}" dt="2021-06-13T13:15:58.842" v="3830" actId="164"/>
          <ac:cxnSpMkLst>
            <pc:docMk/>
            <pc:sldMk cId="890051368" sldId="481"/>
            <ac:cxnSpMk id="127" creationId="{00000000-0000-0000-0000-000000000000}"/>
          </ac:cxnSpMkLst>
        </pc:cxnChg>
        <pc:cxnChg chg="mod topLvl">
          <ac:chgData name="Timo Mühlhaus" userId="1b6b3aba618dadac" providerId="LiveId" clId="{35BF354D-F53D-4911-AB91-B6201C43AD86}" dt="2021-06-13T13:15:58.842" v="3830" actId="164"/>
          <ac:cxnSpMkLst>
            <pc:docMk/>
            <pc:sldMk cId="890051368" sldId="481"/>
            <ac:cxnSpMk id="128" creationId="{00000000-0000-0000-0000-000000000000}"/>
          </ac:cxnSpMkLst>
        </pc:cxnChg>
        <pc:cxnChg chg="mod topLvl">
          <ac:chgData name="Timo Mühlhaus" userId="1b6b3aba618dadac" providerId="LiveId" clId="{35BF354D-F53D-4911-AB91-B6201C43AD86}" dt="2021-06-13T13:15:58.842" v="3830" actId="164"/>
          <ac:cxnSpMkLst>
            <pc:docMk/>
            <pc:sldMk cId="890051368" sldId="481"/>
            <ac:cxnSpMk id="129" creationId="{00000000-0000-0000-0000-000000000000}"/>
          </ac:cxnSpMkLst>
        </pc:cxnChg>
        <pc:cxnChg chg="mod topLvl">
          <ac:chgData name="Timo Mühlhaus" userId="1b6b3aba618dadac" providerId="LiveId" clId="{35BF354D-F53D-4911-AB91-B6201C43AD86}" dt="2021-06-13T13:15:58.842" v="3830" actId="164"/>
          <ac:cxnSpMkLst>
            <pc:docMk/>
            <pc:sldMk cId="890051368" sldId="481"/>
            <ac:cxnSpMk id="130" creationId="{00000000-0000-0000-0000-000000000000}"/>
          </ac:cxnSpMkLst>
        </pc:cxnChg>
        <pc:cxnChg chg="mod topLvl">
          <ac:chgData name="Timo Mühlhaus" userId="1b6b3aba618dadac" providerId="LiveId" clId="{35BF354D-F53D-4911-AB91-B6201C43AD86}" dt="2021-06-13T13:15:58.842" v="3830" actId="164"/>
          <ac:cxnSpMkLst>
            <pc:docMk/>
            <pc:sldMk cId="890051368" sldId="481"/>
            <ac:cxnSpMk id="131" creationId="{00000000-0000-0000-0000-000000000000}"/>
          </ac:cxnSpMkLst>
        </pc:cxnChg>
        <pc:cxnChg chg="mod topLvl">
          <ac:chgData name="Timo Mühlhaus" userId="1b6b3aba618dadac" providerId="LiveId" clId="{35BF354D-F53D-4911-AB91-B6201C43AD86}" dt="2021-06-13T13:15:58.842" v="3830" actId="164"/>
          <ac:cxnSpMkLst>
            <pc:docMk/>
            <pc:sldMk cId="890051368" sldId="481"/>
            <ac:cxnSpMk id="132" creationId="{00000000-0000-0000-0000-000000000000}"/>
          </ac:cxnSpMkLst>
        </pc:cxnChg>
        <pc:cxnChg chg="mod topLvl">
          <ac:chgData name="Timo Mühlhaus" userId="1b6b3aba618dadac" providerId="LiveId" clId="{35BF354D-F53D-4911-AB91-B6201C43AD86}" dt="2021-06-13T13:15:58.842" v="3830" actId="164"/>
          <ac:cxnSpMkLst>
            <pc:docMk/>
            <pc:sldMk cId="890051368" sldId="481"/>
            <ac:cxnSpMk id="134" creationId="{00000000-0000-0000-0000-000000000000}"/>
          </ac:cxnSpMkLst>
        </pc:cxnChg>
      </pc:sldChg>
      <pc:sldChg chg="modSp add del mod">
        <pc:chgData name="Timo Mühlhaus" userId="1b6b3aba618dadac" providerId="LiveId" clId="{35BF354D-F53D-4911-AB91-B6201C43AD86}" dt="2021-06-13T13:16:28.298" v="3832" actId="47"/>
        <pc:sldMkLst>
          <pc:docMk/>
          <pc:sldMk cId="3050549125" sldId="496"/>
        </pc:sldMkLst>
        <pc:spChg chg="mod">
          <ac:chgData name="Timo Mühlhaus" userId="1b6b3aba618dadac" providerId="LiveId" clId="{35BF354D-F53D-4911-AB91-B6201C43AD86}" dt="2021-06-13T12:03:32.588" v="3515" actId="27636"/>
          <ac:spMkLst>
            <pc:docMk/>
            <pc:sldMk cId="3050549125" sldId="496"/>
            <ac:spMk id="4" creationId="{00000000-0000-0000-0000-000000000000}"/>
          </ac:spMkLst>
        </pc:spChg>
      </pc:sldChg>
      <pc:sldChg chg="addSp delSp modSp add mod">
        <pc:chgData name="Timo Mühlhaus" userId="1b6b3aba618dadac" providerId="LiveId" clId="{35BF354D-F53D-4911-AB91-B6201C43AD86}" dt="2021-06-15T14:05:53.893" v="5880" actId="207"/>
        <pc:sldMkLst>
          <pc:docMk/>
          <pc:sldMk cId="734808621" sldId="497"/>
        </pc:sldMkLst>
        <pc:spChg chg="del">
          <ac:chgData name="Timo Mühlhaus" userId="1b6b3aba618dadac" providerId="LiveId" clId="{35BF354D-F53D-4911-AB91-B6201C43AD86}" dt="2021-06-13T13:12:57.825" v="3817" actId="478"/>
          <ac:spMkLst>
            <pc:docMk/>
            <pc:sldMk cId="734808621" sldId="497"/>
            <ac:spMk id="4" creationId="{00000000-0000-0000-0000-000000000000}"/>
          </ac:spMkLst>
        </pc:spChg>
        <pc:spChg chg="add del mod">
          <ac:chgData name="Timo Mühlhaus" userId="1b6b3aba618dadac" providerId="LiveId" clId="{35BF354D-F53D-4911-AB91-B6201C43AD86}" dt="2021-06-13T13:13:00.732" v="3818" actId="478"/>
          <ac:spMkLst>
            <pc:docMk/>
            <pc:sldMk cId="734808621" sldId="497"/>
            <ac:spMk id="16" creationId="{12709607-4CBC-41D0-937F-A0C3EBDD6D33}"/>
          </ac:spMkLst>
        </pc:spChg>
        <pc:spChg chg="add del">
          <ac:chgData name="Timo Mühlhaus" userId="1b6b3aba618dadac" providerId="LiveId" clId="{35BF354D-F53D-4911-AB91-B6201C43AD86}" dt="2021-06-13T13:14:49.341" v="3821" actId="22"/>
          <ac:spMkLst>
            <pc:docMk/>
            <pc:sldMk cId="734808621" sldId="497"/>
            <ac:spMk id="18" creationId="{B6093674-120D-4BE7-9F62-CA94B6AFD638}"/>
          </ac:spMkLst>
        </pc:spChg>
        <pc:spChg chg="mod">
          <ac:chgData name="Timo Mühlhaus" userId="1b6b3aba618dadac" providerId="LiveId" clId="{35BF354D-F53D-4911-AB91-B6201C43AD86}" dt="2021-06-13T13:14:54.562" v="3822"/>
          <ac:spMkLst>
            <pc:docMk/>
            <pc:sldMk cId="734808621" sldId="497"/>
            <ac:spMk id="20" creationId="{7AA7086E-6865-4F79-8DC7-871ACD72983C}"/>
          </ac:spMkLst>
        </pc:spChg>
        <pc:spChg chg="mod">
          <ac:chgData name="Timo Mühlhaus" userId="1b6b3aba618dadac" providerId="LiveId" clId="{35BF354D-F53D-4911-AB91-B6201C43AD86}" dt="2021-06-13T13:14:54.562" v="3822"/>
          <ac:spMkLst>
            <pc:docMk/>
            <pc:sldMk cId="734808621" sldId="497"/>
            <ac:spMk id="21" creationId="{6DFCF6D7-00B2-4EEC-A36F-A8E69EB2FC2A}"/>
          </ac:spMkLst>
        </pc:spChg>
        <pc:spChg chg="mod">
          <ac:chgData name="Timo Mühlhaus" userId="1b6b3aba618dadac" providerId="LiveId" clId="{35BF354D-F53D-4911-AB91-B6201C43AD86}" dt="2021-06-13T13:14:54.562" v="3822"/>
          <ac:spMkLst>
            <pc:docMk/>
            <pc:sldMk cId="734808621" sldId="497"/>
            <ac:spMk id="23" creationId="{1173304A-A158-4E09-A44E-9A78BE9BBF82}"/>
          </ac:spMkLst>
        </pc:spChg>
        <pc:spChg chg="mod">
          <ac:chgData name="Timo Mühlhaus" userId="1b6b3aba618dadac" providerId="LiveId" clId="{35BF354D-F53D-4911-AB91-B6201C43AD86}" dt="2021-06-13T13:14:54.562" v="3822"/>
          <ac:spMkLst>
            <pc:docMk/>
            <pc:sldMk cId="734808621" sldId="497"/>
            <ac:spMk id="24" creationId="{9D66905C-7D96-4DD8-A875-1D8516C8D829}"/>
          </ac:spMkLst>
        </pc:spChg>
        <pc:spChg chg="mod">
          <ac:chgData name="Timo Mühlhaus" userId="1b6b3aba618dadac" providerId="LiveId" clId="{35BF354D-F53D-4911-AB91-B6201C43AD86}" dt="2021-06-13T13:14:54.562" v="3822"/>
          <ac:spMkLst>
            <pc:docMk/>
            <pc:sldMk cId="734808621" sldId="497"/>
            <ac:spMk id="25" creationId="{2F25542C-0613-421F-96E7-938D22426F5B}"/>
          </ac:spMkLst>
        </pc:spChg>
        <pc:spChg chg="mod">
          <ac:chgData name="Timo Mühlhaus" userId="1b6b3aba618dadac" providerId="LiveId" clId="{35BF354D-F53D-4911-AB91-B6201C43AD86}" dt="2021-06-13T13:14:54.562" v="3822"/>
          <ac:spMkLst>
            <pc:docMk/>
            <pc:sldMk cId="734808621" sldId="497"/>
            <ac:spMk id="26" creationId="{E20AEE68-5E1E-43B4-8DE5-3E9CB2C81A9D}"/>
          </ac:spMkLst>
        </pc:spChg>
        <pc:spChg chg="mod">
          <ac:chgData name="Timo Mühlhaus" userId="1b6b3aba618dadac" providerId="LiveId" clId="{35BF354D-F53D-4911-AB91-B6201C43AD86}" dt="2021-06-13T13:14:54.562" v="3822"/>
          <ac:spMkLst>
            <pc:docMk/>
            <pc:sldMk cId="734808621" sldId="497"/>
            <ac:spMk id="27" creationId="{007C4975-7AA7-44D1-ABE1-3CDD287FB165}"/>
          </ac:spMkLst>
        </pc:spChg>
        <pc:spChg chg="mod">
          <ac:chgData name="Timo Mühlhaus" userId="1b6b3aba618dadac" providerId="LiveId" clId="{35BF354D-F53D-4911-AB91-B6201C43AD86}" dt="2021-06-13T13:14:54.562" v="3822"/>
          <ac:spMkLst>
            <pc:docMk/>
            <pc:sldMk cId="734808621" sldId="497"/>
            <ac:spMk id="30" creationId="{6A9EA405-9CF3-466D-AADA-8EBBE80265FD}"/>
          </ac:spMkLst>
        </pc:spChg>
        <pc:spChg chg="mod">
          <ac:chgData name="Timo Mühlhaus" userId="1b6b3aba618dadac" providerId="LiveId" clId="{35BF354D-F53D-4911-AB91-B6201C43AD86}" dt="2021-06-13T13:14:54.562" v="3822"/>
          <ac:spMkLst>
            <pc:docMk/>
            <pc:sldMk cId="734808621" sldId="497"/>
            <ac:spMk id="33" creationId="{39D790CE-312F-4285-8C8F-73EFEF80A659}"/>
          </ac:spMkLst>
        </pc:spChg>
        <pc:spChg chg="mod">
          <ac:chgData name="Timo Mühlhaus" userId="1b6b3aba618dadac" providerId="LiveId" clId="{35BF354D-F53D-4911-AB91-B6201C43AD86}" dt="2021-06-13T13:14:54.562" v="3822"/>
          <ac:spMkLst>
            <pc:docMk/>
            <pc:sldMk cId="734808621" sldId="497"/>
            <ac:spMk id="34" creationId="{7FFE7A6B-C990-4493-8488-B9A93BE14234}"/>
          </ac:spMkLst>
        </pc:spChg>
        <pc:spChg chg="mod">
          <ac:chgData name="Timo Mühlhaus" userId="1b6b3aba618dadac" providerId="LiveId" clId="{35BF354D-F53D-4911-AB91-B6201C43AD86}" dt="2021-06-13T13:14:54.562" v="3822"/>
          <ac:spMkLst>
            <pc:docMk/>
            <pc:sldMk cId="734808621" sldId="497"/>
            <ac:spMk id="35" creationId="{0CCD1955-71F8-44C2-B9DA-E95E6DE61F30}"/>
          </ac:spMkLst>
        </pc:spChg>
        <pc:spChg chg="mod">
          <ac:chgData name="Timo Mühlhaus" userId="1b6b3aba618dadac" providerId="LiveId" clId="{35BF354D-F53D-4911-AB91-B6201C43AD86}" dt="2021-06-13T13:14:54.562" v="3822"/>
          <ac:spMkLst>
            <pc:docMk/>
            <pc:sldMk cId="734808621" sldId="497"/>
            <ac:spMk id="36" creationId="{9604688A-562F-48B5-89D3-54F5BDBD9D7C}"/>
          </ac:spMkLst>
        </pc:spChg>
        <pc:spChg chg="mod">
          <ac:chgData name="Timo Mühlhaus" userId="1b6b3aba618dadac" providerId="LiveId" clId="{35BF354D-F53D-4911-AB91-B6201C43AD86}" dt="2021-06-13T13:14:54.562" v="3822"/>
          <ac:spMkLst>
            <pc:docMk/>
            <pc:sldMk cId="734808621" sldId="497"/>
            <ac:spMk id="39" creationId="{E698D359-40C0-438A-92CD-0ED95B621F17}"/>
          </ac:spMkLst>
        </pc:spChg>
        <pc:spChg chg="mod">
          <ac:chgData name="Timo Mühlhaus" userId="1b6b3aba618dadac" providerId="LiveId" clId="{35BF354D-F53D-4911-AB91-B6201C43AD86}" dt="2021-06-13T13:14:54.562" v="3822"/>
          <ac:spMkLst>
            <pc:docMk/>
            <pc:sldMk cId="734808621" sldId="497"/>
            <ac:spMk id="40" creationId="{38F94C75-9D16-46EC-B154-B266C09D5047}"/>
          </ac:spMkLst>
        </pc:spChg>
        <pc:spChg chg="mod">
          <ac:chgData name="Timo Mühlhaus" userId="1b6b3aba618dadac" providerId="LiveId" clId="{35BF354D-F53D-4911-AB91-B6201C43AD86}" dt="2021-06-13T13:14:54.562" v="3822"/>
          <ac:spMkLst>
            <pc:docMk/>
            <pc:sldMk cId="734808621" sldId="497"/>
            <ac:spMk id="41" creationId="{06C7DB9B-D673-4CD3-AE40-BFE036A371E3}"/>
          </ac:spMkLst>
        </pc:spChg>
        <pc:spChg chg="mod">
          <ac:chgData name="Timo Mühlhaus" userId="1b6b3aba618dadac" providerId="LiveId" clId="{35BF354D-F53D-4911-AB91-B6201C43AD86}" dt="2021-06-13T13:14:54.562" v="3822"/>
          <ac:spMkLst>
            <pc:docMk/>
            <pc:sldMk cId="734808621" sldId="497"/>
            <ac:spMk id="42" creationId="{C43662FD-344D-4E37-8750-B651AB3933AB}"/>
          </ac:spMkLst>
        </pc:spChg>
        <pc:spChg chg="mod">
          <ac:chgData name="Timo Mühlhaus" userId="1b6b3aba618dadac" providerId="LiveId" clId="{35BF354D-F53D-4911-AB91-B6201C43AD86}" dt="2021-06-13T13:14:54.562" v="3822"/>
          <ac:spMkLst>
            <pc:docMk/>
            <pc:sldMk cId="734808621" sldId="497"/>
            <ac:spMk id="43" creationId="{9E44F298-31CA-413B-8A80-0A17159F82D6}"/>
          </ac:spMkLst>
        </pc:spChg>
        <pc:spChg chg="mod">
          <ac:chgData name="Timo Mühlhaus" userId="1b6b3aba618dadac" providerId="LiveId" clId="{35BF354D-F53D-4911-AB91-B6201C43AD86}" dt="2021-06-13T13:14:54.562" v="3822"/>
          <ac:spMkLst>
            <pc:docMk/>
            <pc:sldMk cId="734808621" sldId="497"/>
            <ac:spMk id="44" creationId="{6A58625E-9E0D-41B5-97C9-65BA37546423}"/>
          </ac:spMkLst>
        </pc:spChg>
        <pc:spChg chg="mod">
          <ac:chgData name="Timo Mühlhaus" userId="1b6b3aba618dadac" providerId="LiveId" clId="{35BF354D-F53D-4911-AB91-B6201C43AD86}" dt="2021-06-13T13:14:54.562" v="3822"/>
          <ac:spMkLst>
            <pc:docMk/>
            <pc:sldMk cId="734808621" sldId="497"/>
            <ac:spMk id="45" creationId="{2F5D3943-9989-4E4A-8FD8-F1BCBA77E9EA}"/>
          </ac:spMkLst>
        </pc:spChg>
        <pc:spChg chg="mod">
          <ac:chgData name="Timo Mühlhaus" userId="1b6b3aba618dadac" providerId="LiveId" clId="{35BF354D-F53D-4911-AB91-B6201C43AD86}" dt="2021-06-13T13:14:54.562" v="3822"/>
          <ac:spMkLst>
            <pc:docMk/>
            <pc:sldMk cId="734808621" sldId="497"/>
            <ac:spMk id="46" creationId="{23ECDC7C-D424-485C-9DFE-905348296A31}"/>
          </ac:spMkLst>
        </pc:spChg>
        <pc:spChg chg="mod">
          <ac:chgData name="Timo Mühlhaus" userId="1b6b3aba618dadac" providerId="LiveId" clId="{35BF354D-F53D-4911-AB91-B6201C43AD86}" dt="2021-06-13T13:14:54.562" v="3822"/>
          <ac:spMkLst>
            <pc:docMk/>
            <pc:sldMk cId="734808621" sldId="497"/>
            <ac:spMk id="47" creationId="{DD61C077-FB95-498A-8F5B-5C5126771E1D}"/>
          </ac:spMkLst>
        </pc:spChg>
        <pc:spChg chg="mod">
          <ac:chgData name="Timo Mühlhaus" userId="1b6b3aba618dadac" providerId="LiveId" clId="{35BF354D-F53D-4911-AB91-B6201C43AD86}" dt="2021-06-13T13:14:54.562" v="3822"/>
          <ac:spMkLst>
            <pc:docMk/>
            <pc:sldMk cId="734808621" sldId="497"/>
            <ac:spMk id="48" creationId="{E6E97D85-B761-44F1-A2FD-3FE8DAAD2116}"/>
          </ac:spMkLst>
        </pc:spChg>
        <pc:spChg chg="mod">
          <ac:chgData name="Timo Mühlhaus" userId="1b6b3aba618dadac" providerId="LiveId" clId="{35BF354D-F53D-4911-AB91-B6201C43AD86}" dt="2021-06-13T13:14:54.562" v="3822"/>
          <ac:spMkLst>
            <pc:docMk/>
            <pc:sldMk cId="734808621" sldId="497"/>
            <ac:spMk id="49" creationId="{642D5503-182E-44B9-A6BE-055373B78310}"/>
          </ac:spMkLst>
        </pc:spChg>
        <pc:spChg chg="mod">
          <ac:chgData name="Timo Mühlhaus" userId="1b6b3aba618dadac" providerId="LiveId" clId="{35BF354D-F53D-4911-AB91-B6201C43AD86}" dt="2021-06-13T13:15:16.895" v="3828" actId="404"/>
          <ac:spMkLst>
            <pc:docMk/>
            <pc:sldMk cId="734808621" sldId="497"/>
            <ac:spMk id="51" creationId="{DAE6225F-4418-4A3A-A2A0-72B651636B42}"/>
          </ac:spMkLst>
        </pc:spChg>
        <pc:spChg chg="mod">
          <ac:chgData name="Timo Mühlhaus" userId="1b6b3aba618dadac" providerId="LiveId" clId="{35BF354D-F53D-4911-AB91-B6201C43AD86}" dt="2021-06-13T13:15:16.895" v="3828" actId="404"/>
          <ac:spMkLst>
            <pc:docMk/>
            <pc:sldMk cId="734808621" sldId="497"/>
            <ac:spMk id="52" creationId="{1B2387C5-D33A-454C-97A9-377F0D867546}"/>
          </ac:spMkLst>
        </pc:spChg>
        <pc:spChg chg="mod">
          <ac:chgData name="Timo Mühlhaus" userId="1b6b3aba618dadac" providerId="LiveId" clId="{35BF354D-F53D-4911-AB91-B6201C43AD86}" dt="2021-06-13T13:15:16.895" v="3828" actId="404"/>
          <ac:spMkLst>
            <pc:docMk/>
            <pc:sldMk cId="734808621" sldId="497"/>
            <ac:spMk id="54" creationId="{1937458A-3D52-4A53-BB97-05B20F347E04}"/>
          </ac:spMkLst>
        </pc:spChg>
        <pc:spChg chg="mod">
          <ac:chgData name="Timo Mühlhaus" userId="1b6b3aba618dadac" providerId="LiveId" clId="{35BF354D-F53D-4911-AB91-B6201C43AD86}" dt="2021-06-13T13:15:16.895" v="3828" actId="404"/>
          <ac:spMkLst>
            <pc:docMk/>
            <pc:sldMk cId="734808621" sldId="497"/>
            <ac:spMk id="55" creationId="{7BA70DF3-D03A-4447-924E-5A1AE1D1E16A}"/>
          </ac:spMkLst>
        </pc:spChg>
        <pc:spChg chg="mod">
          <ac:chgData name="Timo Mühlhaus" userId="1b6b3aba618dadac" providerId="LiveId" clId="{35BF354D-F53D-4911-AB91-B6201C43AD86}" dt="2021-06-13T13:15:16.895" v="3828" actId="404"/>
          <ac:spMkLst>
            <pc:docMk/>
            <pc:sldMk cId="734808621" sldId="497"/>
            <ac:spMk id="56" creationId="{A70EE774-A4D1-42C3-A202-FBD36CFA8F24}"/>
          </ac:spMkLst>
        </pc:spChg>
        <pc:spChg chg="mod">
          <ac:chgData name="Timo Mühlhaus" userId="1b6b3aba618dadac" providerId="LiveId" clId="{35BF354D-F53D-4911-AB91-B6201C43AD86}" dt="2021-06-15T14:05:45.513" v="5878" actId="207"/>
          <ac:spMkLst>
            <pc:docMk/>
            <pc:sldMk cId="734808621" sldId="497"/>
            <ac:spMk id="57" creationId="{27BD14CB-1796-4A8C-BAB3-C5DBB74D0972}"/>
          </ac:spMkLst>
        </pc:spChg>
        <pc:spChg chg="mod">
          <ac:chgData name="Timo Mühlhaus" userId="1b6b3aba618dadac" providerId="LiveId" clId="{35BF354D-F53D-4911-AB91-B6201C43AD86}" dt="2021-06-13T13:15:16.895" v="3828" actId="404"/>
          <ac:spMkLst>
            <pc:docMk/>
            <pc:sldMk cId="734808621" sldId="497"/>
            <ac:spMk id="58" creationId="{5ACB6D36-643D-4730-90A0-BB774F19ED64}"/>
          </ac:spMkLst>
        </pc:spChg>
        <pc:spChg chg="mod">
          <ac:chgData name="Timo Mühlhaus" userId="1b6b3aba618dadac" providerId="LiveId" clId="{35BF354D-F53D-4911-AB91-B6201C43AD86}" dt="2021-06-13T13:15:16.895" v="3828" actId="404"/>
          <ac:spMkLst>
            <pc:docMk/>
            <pc:sldMk cId="734808621" sldId="497"/>
            <ac:spMk id="61" creationId="{5F81089A-1B6F-464C-91F2-AB74A1C8DD6B}"/>
          </ac:spMkLst>
        </pc:spChg>
        <pc:spChg chg="mod">
          <ac:chgData name="Timo Mühlhaus" userId="1b6b3aba618dadac" providerId="LiveId" clId="{35BF354D-F53D-4911-AB91-B6201C43AD86}" dt="2021-06-13T13:15:16.895" v="3828" actId="404"/>
          <ac:spMkLst>
            <pc:docMk/>
            <pc:sldMk cId="734808621" sldId="497"/>
            <ac:spMk id="64" creationId="{D4EA5DD2-522C-4C89-B764-F4A5A05748F3}"/>
          </ac:spMkLst>
        </pc:spChg>
        <pc:spChg chg="mod">
          <ac:chgData name="Timo Mühlhaus" userId="1b6b3aba618dadac" providerId="LiveId" clId="{35BF354D-F53D-4911-AB91-B6201C43AD86}" dt="2021-06-13T13:15:16.895" v="3828" actId="404"/>
          <ac:spMkLst>
            <pc:docMk/>
            <pc:sldMk cId="734808621" sldId="497"/>
            <ac:spMk id="65" creationId="{11162672-FF53-4DB0-BEAB-951DBA9B9FE3}"/>
          </ac:spMkLst>
        </pc:spChg>
        <pc:spChg chg="mod">
          <ac:chgData name="Timo Mühlhaus" userId="1b6b3aba618dadac" providerId="LiveId" clId="{35BF354D-F53D-4911-AB91-B6201C43AD86}" dt="2021-06-13T13:15:16.895" v="3828" actId="404"/>
          <ac:spMkLst>
            <pc:docMk/>
            <pc:sldMk cId="734808621" sldId="497"/>
            <ac:spMk id="66" creationId="{180994AD-AF03-4051-837D-BEE980A70CD3}"/>
          </ac:spMkLst>
        </pc:spChg>
        <pc:spChg chg="mod">
          <ac:chgData name="Timo Mühlhaus" userId="1b6b3aba618dadac" providerId="LiveId" clId="{35BF354D-F53D-4911-AB91-B6201C43AD86}" dt="2021-06-15T14:05:53.893" v="5880" actId="207"/>
          <ac:spMkLst>
            <pc:docMk/>
            <pc:sldMk cId="734808621" sldId="497"/>
            <ac:spMk id="67" creationId="{36E51FC4-45CE-4529-BE38-1C6B8AFBCF84}"/>
          </ac:spMkLst>
        </pc:spChg>
        <pc:spChg chg="mod">
          <ac:chgData name="Timo Mühlhaus" userId="1b6b3aba618dadac" providerId="LiveId" clId="{35BF354D-F53D-4911-AB91-B6201C43AD86}" dt="2021-06-13T13:15:16.895" v="3828" actId="404"/>
          <ac:spMkLst>
            <pc:docMk/>
            <pc:sldMk cId="734808621" sldId="497"/>
            <ac:spMk id="70" creationId="{3E9CAD89-81D9-422A-A088-704A242FFF28}"/>
          </ac:spMkLst>
        </pc:spChg>
        <pc:spChg chg="mod">
          <ac:chgData name="Timo Mühlhaus" userId="1b6b3aba618dadac" providerId="LiveId" clId="{35BF354D-F53D-4911-AB91-B6201C43AD86}" dt="2021-06-13T13:15:16.895" v="3828" actId="404"/>
          <ac:spMkLst>
            <pc:docMk/>
            <pc:sldMk cId="734808621" sldId="497"/>
            <ac:spMk id="71" creationId="{651A4C1C-7CF9-4EB4-B0A4-CAAB650CDD6D}"/>
          </ac:spMkLst>
        </pc:spChg>
        <pc:spChg chg="mod">
          <ac:chgData name="Timo Mühlhaus" userId="1b6b3aba618dadac" providerId="LiveId" clId="{35BF354D-F53D-4911-AB91-B6201C43AD86}" dt="2021-06-13T13:15:16.895" v="3828" actId="404"/>
          <ac:spMkLst>
            <pc:docMk/>
            <pc:sldMk cId="734808621" sldId="497"/>
            <ac:spMk id="72" creationId="{BE37B51E-4A56-44C2-B1DB-481EFFBE7022}"/>
          </ac:spMkLst>
        </pc:spChg>
        <pc:spChg chg="mod">
          <ac:chgData name="Timo Mühlhaus" userId="1b6b3aba618dadac" providerId="LiveId" clId="{35BF354D-F53D-4911-AB91-B6201C43AD86}" dt="2021-06-13T13:15:16.895" v="3828" actId="404"/>
          <ac:spMkLst>
            <pc:docMk/>
            <pc:sldMk cId="734808621" sldId="497"/>
            <ac:spMk id="73" creationId="{3254FDC7-8706-422B-B73D-9A590E04E025}"/>
          </ac:spMkLst>
        </pc:spChg>
        <pc:spChg chg="mod">
          <ac:chgData name="Timo Mühlhaus" userId="1b6b3aba618dadac" providerId="LiveId" clId="{35BF354D-F53D-4911-AB91-B6201C43AD86}" dt="2021-06-13T13:15:16.895" v="3828" actId="404"/>
          <ac:spMkLst>
            <pc:docMk/>
            <pc:sldMk cId="734808621" sldId="497"/>
            <ac:spMk id="74" creationId="{9E67272D-5C9F-4F42-AC00-CDC40E2DF924}"/>
          </ac:spMkLst>
        </pc:spChg>
        <pc:spChg chg="mod">
          <ac:chgData name="Timo Mühlhaus" userId="1b6b3aba618dadac" providerId="LiveId" clId="{35BF354D-F53D-4911-AB91-B6201C43AD86}" dt="2021-06-13T13:15:16.895" v="3828" actId="404"/>
          <ac:spMkLst>
            <pc:docMk/>
            <pc:sldMk cId="734808621" sldId="497"/>
            <ac:spMk id="75" creationId="{7959A2C7-47AD-4656-9C8C-A1F21908B427}"/>
          </ac:spMkLst>
        </pc:spChg>
        <pc:spChg chg="mod">
          <ac:chgData name="Timo Mühlhaus" userId="1b6b3aba618dadac" providerId="LiveId" clId="{35BF354D-F53D-4911-AB91-B6201C43AD86}" dt="2021-06-13T13:15:16.895" v="3828" actId="404"/>
          <ac:spMkLst>
            <pc:docMk/>
            <pc:sldMk cId="734808621" sldId="497"/>
            <ac:spMk id="76" creationId="{62F92089-4A7F-4E42-A5AB-47ACA70156DA}"/>
          </ac:spMkLst>
        </pc:spChg>
        <pc:spChg chg="mod">
          <ac:chgData name="Timo Mühlhaus" userId="1b6b3aba618dadac" providerId="LiveId" clId="{35BF354D-F53D-4911-AB91-B6201C43AD86}" dt="2021-06-15T14:05:50.750" v="5879" actId="207"/>
          <ac:spMkLst>
            <pc:docMk/>
            <pc:sldMk cId="734808621" sldId="497"/>
            <ac:spMk id="77" creationId="{97516A36-15FC-47F1-8AC9-D1370C3E1801}"/>
          </ac:spMkLst>
        </pc:spChg>
        <pc:spChg chg="mod">
          <ac:chgData name="Timo Mühlhaus" userId="1b6b3aba618dadac" providerId="LiveId" clId="{35BF354D-F53D-4911-AB91-B6201C43AD86}" dt="2021-06-13T13:15:16.895" v="3828" actId="404"/>
          <ac:spMkLst>
            <pc:docMk/>
            <pc:sldMk cId="734808621" sldId="497"/>
            <ac:spMk id="78" creationId="{9EB78E58-AA72-4A26-B4E0-C64236051020}"/>
          </ac:spMkLst>
        </pc:spChg>
        <pc:spChg chg="mod">
          <ac:chgData name="Timo Mühlhaus" userId="1b6b3aba618dadac" providerId="LiveId" clId="{35BF354D-F53D-4911-AB91-B6201C43AD86}" dt="2021-06-13T13:15:16.895" v="3828" actId="404"/>
          <ac:spMkLst>
            <pc:docMk/>
            <pc:sldMk cId="734808621" sldId="497"/>
            <ac:spMk id="79" creationId="{AEC175E6-351B-4AB4-8304-72E5253C3A7B}"/>
          </ac:spMkLst>
        </pc:spChg>
        <pc:spChg chg="mod">
          <ac:chgData name="Timo Mühlhaus" userId="1b6b3aba618dadac" providerId="LiveId" clId="{35BF354D-F53D-4911-AB91-B6201C43AD86}" dt="2021-06-13T13:15:16.895" v="3828" actId="404"/>
          <ac:spMkLst>
            <pc:docMk/>
            <pc:sldMk cId="734808621" sldId="497"/>
            <ac:spMk id="80" creationId="{FBD0962C-28B9-4EC7-8889-AF6E9C85BDA2}"/>
          </ac:spMkLst>
        </pc:spChg>
        <pc:grpChg chg="del">
          <ac:chgData name="Timo Mühlhaus" userId="1b6b3aba618dadac" providerId="LiveId" clId="{35BF354D-F53D-4911-AB91-B6201C43AD86}" dt="2021-06-13T13:13:02.753" v="3819" actId="478"/>
          <ac:grpSpMkLst>
            <pc:docMk/>
            <pc:sldMk cId="734808621" sldId="497"/>
            <ac:grpSpMk id="6" creationId="{00000000-0000-0000-0000-000000000000}"/>
          </ac:grpSpMkLst>
        </pc:grpChg>
        <pc:grpChg chg="add del mod">
          <ac:chgData name="Timo Mühlhaus" userId="1b6b3aba618dadac" providerId="LiveId" clId="{35BF354D-F53D-4911-AB91-B6201C43AD86}" dt="2021-06-13T13:14:59.632" v="3823"/>
          <ac:grpSpMkLst>
            <pc:docMk/>
            <pc:sldMk cId="734808621" sldId="497"/>
            <ac:grpSpMk id="19" creationId="{39000907-11CD-40AC-81B6-CD580BAD161E}"/>
          </ac:grpSpMkLst>
        </pc:grpChg>
        <pc:grpChg chg="mod">
          <ac:chgData name="Timo Mühlhaus" userId="1b6b3aba618dadac" providerId="LiveId" clId="{35BF354D-F53D-4911-AB91-B6201C43AD86}" dt="2021-06-13T13:14:54.562" v="3822"/>
          <ac:grpSpMkLst>
            <pc:docMk/>
            <pc:sldMk cId="734808621" sldId="497"/>
            <ac:grpSpMk id="37" creationId="{56276398-9932-4E6B-8528-89595CABA2B3}"/>
          </ac:grpSpMkLst>
        </pc:grpChg>
        <pc:grpChg chg="add mod">
          <ac:chgData name="Timo Mühlhaus" userId="1b6b3aba618dadac" providerId="LiveId" clId="{35BF354D-F53D-4911-AB91-B6201C43AD86}" dt="2021-06-13T13:15:22.639" v="3829" actId="1076"/>
          <ac:grpSpMkLst>
            <pc:docMk/>
            <pc:sldMk cId="734808621" sldId="497"/>
            <ac:grpSpMk id="50" creationId="{23BFC2D7-25A2-4F08-BE59-4361F727A589}"/>
          </ac:grpSpMkLst>
        </pc:grpChg>
        <pc:grpChg chg="mod">
          <ac:chgData name="Timo Mühlhaus" userId="1b6b3aba618dadac" providerId="LiveId" clId="{35BF354D-F53D-4911-AB91-B6201C43AD86}" dt="2021-06-13T13:15:02.303" v="3824"/>
          <ac:grpSpMkLst>
            <pc:docMk/>
            <pc:sldMk cId="734808621" sldId="497"/>
            <ac:grpSpMk id="68" creationId="{89B0948F-8F35-453F-B8B0-8C808BB50E94}"/>
          </ac:grpSpMkLst>
        </pc:grpChg>
        <pc:cxnChg chg="mod">
          <ac:chgData name="Timo Mühlhaus" userId="1b6b3aba618dadac" providerId="LiveId" clId="{35BF354D-F53D-4911-AB91-B6201C43AD86}" dt="2021-06-13T13:14:54.562" v="3822"/>
          <ac:cxnSpMkLst>
            <pc:docMk/>
            <pc:sldMk cId="734808621" sldId="497"/>
            <ac:cxnSpMk id="22" creationId="{4D114AC6-4959-4D3B-90C2-BD03B92D5220}"/>
          </ac:cxnSpMkLst>
        </pc:cxnChg>
        <pc:cxnChg chg="mod">
          <ac:chgData name="Timo Mühlhaus" userId="1b6b3aba618dadac" providerId="LiveId" clId="{35BF354D-F53D-4911-AB91-B6201C43AD86}" dt="2021-06-13T13:14:54.562" v="3822"/>
          <ac:cxnSpMkLst>
            <pc:docMk/>
            <pc:sldMk cId="734808621" sldId="497"/>
            <ac:cxnSpMk id="28" creationId="{151E6FDD-8E8E-4631-BEAC-16D5E44C893E}"/>
          </ac:cxnSpMkLst>
        </pc:cxnChg>
        <pc:cxnChg chg="mod">
          <ac:chgData name="Timo Mühlhaus" userId="1b6b3aba618dadac" providerId="LiveId" clId="{35BF354D-F53D-4911-AB91-B6201C43AD86}" dt="2021-06-13T13:14:54.562" v="3822"/>
          <ac:cxnSpMkLst>
            <pc:docMk/>
            <pc:sldMk cId="734808621" sldId="497"/>
            <ac:cxnSpMk id="29" creationId="{DAFF6E4F-E3C2-4CFA-A533-41D277E351C2}"/>
          </ac:cxnSpMkLst>
        </pc:cxnChg>
        <pc:cxnChg chg="mod">
          <ac:chgData name="Timo Mühlhaus" userId="1b6b3aba618dadac" providerId="LiveId" clId="{35BF354D-F53D-4911-AB91-B6201C43AD86}" dt="2021-06-13T13:14:54.562" v="3822"/>
          <ac:cxnSpMkLst>
            <pc:docMk/>
            <pc:sldMk cId="734808621" sldId="497"/>
            <ac:cxnSpMk id="31" creationId="{9934202D-DD31-40CC-B87A-7FEEEB5708EF}"/>
          </ac:cxnSpMkLst>
        </pc:cxnChg>
        <pc:cxnChg chg="mod">
          <ac:chgData name="Timo Mühlhaus" userId="1b6b3aba618dadac" providerId="LiveId" clId="{35BF354D-F53D-4911-AB91-B6201C43AD86}" dt="2021-06-13T13:14:54.562" v="3822"/>
          <ac:cxnSpMkLst>
            <pc:docMk/>
            <pc:sldMk cId="734808621" sldId="497"/>
            <ac:cxnSpMk id="32" creationId="{8F1F541D-26FE-4A83-B88C-F9E143F306C8}"/>
          </ac:cxnSpMkLst>
        </pc:cxnChg>
        <pc:cxnChg chg="mod">
          <ac:chgData name="Timo Mühlhaus" userId="1b6b3aba618dadac" providerId="LiveId" clId="{35BF354D-F53D-4911-AB91-B6201C43AD86}" dt="2021-06-13T13:14:54.562" v="3822"/>
          <ac:cxnSpMkLst>
            <pc:docMk/>
            <pc:sldMk cId="734808621" sldId="497"/>
            <ac:cxnSpMk id="38" creationId="{7EFBA54F-2F44-42CB-9178-4B3200D4FD49}"/>
          </ac:cxnSpMkLst>
        </pc:cxnChg>
        <pc:cxnChg chg="mod">
          <ac:chgData name="Timo Mühlhaus" userId="1b6b3aba618dadac" providerId="LiveId" clId="{35BF354D-F53D-4911-AB91-B6201C43AD86}" dt="2021-06-13T13:15:02.303" v="3824"/>
          <ac:cxnSpMkLst>
            <pc:docMk/>
            <pc:sldMk cId="734808621" sldId="497"/>
            <ac:cxnSpMk id="53" creationId="{FDF97783-6946-4A29-9152-F18134EBE835}"/>
          </ac:cxnSpMkLst>
        </pc:cxnChg>
        <pc:cxnChg chg="mod">
          <ac:chgData name="Timo Mühlhaus" userId="1b6b3aba618dadac" providerId="LiveId" clId="{35BF354D-F53D-4911-AB91-B6201C43AD86}" dt="2021-06-13T13:15:02.303" v="3824"/>
          <ac:cxnSpMkLst>
            <pc:docMk/>
            <pc:sldMk cId="734808621" sldId="497"/>
            <ac:cxnSpMk id="59" creationId="{658CB02B-ADF4-43CD-8E41-571529B2E27C}"/>
          </ac:cxnSpMkLst>
        </pc:cxnChg>
        <pc:cxnChg chg="mod">
          <ac:chgData name="Timo Mühlhaus" userId="1b6b3aba618dadac" providerId="LiveId" clId="{35BF354D-F53D-4911-AB91-B6201C43AD86}" dt="2021-06-13T13:15:02.303" v="3824"/>
          <ac:cxnSpMkLst>
            <pc:docMk/>
            <pc:sldMk cId="734808621" sldId="497"/>
            <ac:cxnSpMk id="60" creationId="{FCB5CFD2-EA02-46B9-B5A6-4D16FC623FD8}"/>
          </ac:cxnSpMkLst>
        </pc:cxnChg>
        <pc:cxnChg chg="mod">
          <ac:chgData name="Timo Mühlhaus" userId="1b6b3aba618dadac" providerId="LiveId" clId="{35BF354D-F53D-4911-AB91-B6201C43AD86}" dt="2021-06-13T13:15:02.303" v="3824"/>
          <ac:cxnSpMkLst>
            <pc:docMk/>
            <pc:sldMk cId="734808621" sldId="497"/>
            <ac:cxnSpMk id="62" creationId="{9EEB84C9-06E5-484B-9C9E-222C870B75D4}"/>
          </ac:cxnSpMkLst>
        </pc:cxnChg>
        <pc:cxnChg chg="mod">
          <ac:chgData name="Timo Mühlhaus" userId="1b6b3aba618dadac" providerId="LiveId" clId="{35BF354D-F53D-4911-AB91-B6201C43AD86}" dt="2021-06-13T13:15:02.303" v="3824"/>
          <ac:cxnSpMkLst>
            <pc:docMk/>
            <pc:sldMk cId="734808621" sldId="497"/>
            <ac:cxnSpMk id="63" creationId="{80BD53E6-A68F-4C0C-8D34-5EBCDB70D4C8}"/>
          </ac:cxnSpMkLst>
        </pc:cxnChg>
        <pc:cxnChg chg="mod">
          <ac:chgData name="Timo Mühlhaus" userId="1b6b3aba618dadac" providerId="LiveId" clId="{35BF354D-F53D-4911-AB91-B6201C43AD86}" dt="2021-06-13T13:15:02.303" v="3824"/>
          <ac:cxnSpMkLst>
            <pc:docMk/>
            <pc:sldMk cId="734808621" sldId="497"/>
            <ac:cxnSpMk id="69" creationId="{FD7449E2-5AE2-43FF-8D9A-674296692413}"/>
          </ac:cxnSpMkLst>
        </pc:cxnChg>
      </pc:sldChg>
      <pc:sldChg chg="addSp modSp">
        <pc:chgData name="Timo Mühlhaus" userId="1b6b3aba618dadac" providerId="LiveId" clId="{35BF354D-F53D-4911-AB91-B6201C43AD86}" dt="2021-06-13T13:09:44.827" v="3801"/>
        <pc:sldMkLst>
          <pc:docMk/>
          <pc:sldMk cId="2918684651" sldId="498"/>
        </pc:sldMkLst>
        <pc:spChg chg="add mod">
          <ac:chgData name="Timo Mühlhaus" userId="1b6b3aba618dadac" providerId="LiveId" clId="{35BF354D-F53D-4911-AB91-B6201C43AD86}" dt="2021-06-13T13:09:44.827" v="3801"/>
          <ac:spMkLst>
            <pc:docMk/>
            <pc:sldMk cId="2918684651" sldId="498"/>
            <ac:spMk id="7" creationId="{7B80F06D-7A0F-4D08-9264-96F5BF11D5FF}"/>
          </ac:spMkLst>
        </pc:spChg>
      </pc:sldChg>
      <pc:sldChg chg="addSp delSp modSp mod">
        <pc:chgData name="Timo Mühlhaus" userId="1b6b3aba618dadac" providerId="LiveId" clId="{35BF354D-F53D-4911-AB91-B6201C43AD86}" dt="2021-06-15T16:23:50.585" v="6133" actId="6549"/>
        <pc:sldMkLst>
          <pc:docMk/>
          <pc:sldMk cId="2226398919" sldId="517"/>
        </pc:sldMkLst>
        <pc:spChg chg="mod topLvl">
          <ac:chgData name="Timo Mühlhaus" userId="1b6b3aba618dadac" providerId="LiveId" clId="{35BF354D-F53D-4911-AB91-B6201C43AD86}" dt="2021-06-14T06:57:52.698" v="4275" actId="165"/>
          <ac:spMkLst>
            <pc:docMk/>
            <pc:sldMk cId="2226398919" sldId="517"/>
            <ac:spMk id="2" creationId="{5C1A5768-CAA1-453B-B673-0DD0967B1F9B}"/>
          </ac:spMkLst>
        </pc:spChg>
        <pc:spChg chg="mod">
          <ac:chgData name="Timo Mühlhaus" userId="1b6b3aba618dadac" providerId="LiveId" clId="{35BF354D-F53D-4911-AB91-B6201C43AD86}" dt="2021-06-14T06:57:52.698" v="4275" actId="165"/>
          <ac:spMkLst>
            <pc:docMk/>
            <pc:sldMk cId="2226398919" sldId="517"/>
            <ac:spMk id="23" creationId="{1BDF1349-D25C-4D47-9A36-D77CAB0539EE}"/>
          </ac:spMkLst>
        </pc:spChg>
        <pc:spChg chg="mod">
          <ac:chgData name="Timo Mühlhaus" userId="1b6b3aba618dadac" providerId="LiveId" clId="{35BF354D-F53D-4911-AB91-B6201C43AD86}" dt="2021-06-14T06:57:52.698" v="4275" actId="165"/>
          <ac:spMkLst>
            <pc:docMk/>
            <pc:sldMk cId="2226398919" sldId="517"/>
            <ac:spMk id="28" creationId="{CA5E2811-6AEC-4613-B8A7-2E66B0CE822E}"/>
          </ac:spMkLst>
        </pc:spChg>
        <pc:spChg chg="mod">
          <ac:chgData name="Timo Mühlhaus" userId="1b6b3aba618dadac" providerId="LiveId" clId="{35BF354D-F53D-4911-AB91-B6201C43AD86}" dt="2021-06-14T06:57:52.698" v="4275" actId="165"/>
          <ac:spMkLst>
            <pc:docMk/>
            <pc:sldMk cId="2226398919" sldId="517"/>
            <ac:spMk id="30" creationId="{EBE36022-C3D6-4D93-9BB6-8683848AA425}"/>
          </ac:spMkLst>
        </pc:spChg>
        <pc:spChg chg="mod">
          <ac:chgData name="Timo Mühlhaus" userId="1b6b3aba618dadac" providerId="LiveId" clId="{35BF354D-F53D-4911-AB91-B6201C43AD86}" dt="2021-06-14T06:57:52.698" v="4275" actId="165"/>
          <ac:spMkLst>
            <pc:docMk/>
            <pc:sldMk cId="2226398919" sldId="517"/>
            <ac:spMk id="32" creationId="{55A442DB-EBB2-4EDE-A80F-9DAC24B96256}"/>
          </ac:spMkLst>
        </pc:spChg>
        <pc:spChg chg="mod">
          <ac:chgData name="Timo Mühlhaus" userId="1b6b3aba618dadac" providerId="LiveId" clId="{35BF354D-F53D-4911-AB91-B6201C43AD86}" dt="2021-06-14T06:57:52.698" v="4275" actId="165"/>
          <ac:spMkLst>
            <pc:docMk/>
            <pc:sldMk cId="2226398919" sldId="517"/>
            <ac:spMk id="34" creationId="{21952649-8E4C-4023-998B-CD0422B99C00}"/>
          </ac:spMkLst>
        </pc:spChg>
        <pc:spChg chg="mod">
          <ac:chgData name="Timo Mühlhaus" userId="1b6b3aba618dadac" providerId="LiveId" clId="{35BF354D-F53D-4911-AB91-B6201C43AD86}" dt="2021-06-14T06:57:52.698" v="4275" actId="165"/>
          <ac:spMkLst>
            <pc:docMk/>
            <pc:sldMk cId="2226398919" sldId="517"/>
            <ac:spMk id="43" creationId="{9363540D-B5AC-4050-A891-442B71197BC0}"/>
          </ac:spMkLst>
        </pc:spChg>
        <pc:spChg chg="mod">
          <ac:chgData name="Timo Mühlhaus" userId="1b6b3aba618dadac" providerId="LiveId" clId="{35BF354D-F53D-4911-AB91-B6201C43AD86}" dt="2021-06-14T06:57:52.698" v="4275" actId="165"/>
          <ac:spMkLst>
            <pc:docMk/>
            <pc:sldMk cId="2226398919" sldId="517"/>
            <ac:spMk id="44" creationId="{944A3C0F-2415-40A3-96E4-FE3B86101943}"/>
          </ac:spMkLst>
        </pc:spChg>
        <pc:spChg chg="mod">
          <ac:chgData name="Timo Mühlhaus" userId="1b6b3aba618dadac" providerId="LiveId" clId="{35BF354D-F53D-4911-AB91-B6201C43AD86}" dt="2021-06-14T06:57:52.698" v="4275" actId="165"/>
          <ac:spMkLst>
            <pc:docMk/>
            <pc:sldMk cId="2226398919" sldId="517"/>
            <ac:spMk id="50" creationId="{FF267573-65CE-40BB-ACB5-02770DA65F3D}"/>
          </ac:spMkLst>
        </pc:spChg>
        <pc:spChg chg="mod">
          <ac:chgData name="Timo Mühlhaus" userId="1b6b3aba618dadac" providerId="LiveId" clId="{35BF354D-F53D-4911-AB91-B6201C43AD86}" dt="2021-06-14T06:57:52.698" v="4275" actId="165"/>
          <ac:spMkLst>
            <pc:docMk/>
            <pc:sldMk cId="2226398919" sldId="517"/>
            <ac:spMk id="76" creationId="{410160F5-12DC-4AB3-9B71-D4435D929306}"/>
          </ac:spMkLst>
        </pc:spChg>
        <pc:spChg chg="mod">
          <ac:chgData name="Timo Mühlhaus" userId="1b6b3aba618dadac" providerId="LiveId" clId="{35BF354D-F53D-4911-AB91-B6201C43AD86}" dt="2021-06-14T06:57:52.698" v="4275" actId="165"/>
          <ac:spMkLst>
            <pc:docMk/>
            <pc:sldMk cId="2226398919" sldId="517"/>
            <ac:spMk id="89" creationId="{4E71EFB2-1DEF-4991-931A-BE85A5F515B9}"/>
          </ac:spMkLst>
        </pc:spChg>
        <pc:spChg chg="mod">
          <ac:chgData name="Timo Mühlhaus" userId="1b6b3aba618dadac" providerId="LiveId" clId="{35BF354D-F53D-4911-AB91-B6201C43AD86}" dt="2021-06-14T06:57:52.698" v="4275" actId="165"/>
          <ac:spMkLst>
            <pc:docMk/>
            <pc:sldMk cId="2226398919" sldId="517"/>
            <ac:spMk id="90" creationId="{F569F4EE-E8C4-49FB-BC7F-4413E037B729}"/>
          </ac:spMkLst>
        </pc:spChg>
        <pc:spChg chg="mod">
          <ac:chgData name="Timo Mühlhaus" userId="1b6b3aba618dadac" providerId="LiveId" clId="{35BF354D-F53D-4911-AB91-B6201C43AD86}" dt="2021-06-14T06:57:52.698" v="4275" actId="165"/>
          <ac:spMkLst>
            <pc:docMk/>
            <pc:sldMk cId="2226398919" sldId="517"/>
            <ac:spMk id="98" creationId="{684786DC-EAA1-4214-AD0C-97903EF0EB51}"/>
          </ac:spMkLst>
        </pc:spChg>
        <pc:spChg chg="mod">
          <ac:chgData name="Timo Mühlhaus" userId="1b6b3aba618dadac" providerId="LiveId" clId="{35BF354D-F53D-4911-AB91-B6201C43AD86}" dt="2021-06-14T06:57:52.698" v="4275" actId="165"/>
          <ac:spMkLst>
            <pc:docMk/>
            <pc:sldMk cId="2226398919" sldId="517"/>
            <ac:spMk id="111" creationId="{C4374429-919E-42F2-BD47-71822B549ED5}"/>
          </ac:spMkLst>
        </pc:spChg>
        <pc:spChg chg="mod">
          <ac:chgData name="Timo Mühlhaus" userId="1b6b3aba618dadac" providerId="LiveId" clId="{35BF354D-F53D-4911-AB91-B6201C43AD86}" dt="2021-06-14T06:57:52.698" v="4275" actId="165"/>
          <ac:spMkLst>
            <pc:docMk/>
            <pc:sldMk cId="2226398919" sldId="517"/>
            <ac:spMk id="115" creationId="{5A2FD2BF-A66D-4C9F-A2A3-0A7B02DDA6F6}"/>
          </ac:spMkLst>
        </pc:spChg>
        <pc:spChg chg="mod">
          <ac:chgData name="Timo Mühlhaus" userId="1b6b3aba618dadac" providerId="LiveId" clId="{35BF354D-F53D-4911-AB91-B6201C43AD86}" dt="2021-06-14T06:57:52.698" v="4275" actId="165"/>
          <ac:spMkLst>
            <pc:docMk/>
            <pc:sldMk cId="2226398919" sldId="517"/>
            <ac:spMk id="116" creationId="{5550FDBA-EB34-4E11-B15B-6FDA582E567B}"/>
          </ac:spMkLst>
        </pc:spChg>
        <pc:spChg chg="mod">
          <ac:chgData name="Timo Mühlhaus" userId="1b6b3aba618dadac" providerId="LiveId" clId="{35BF354D-F53D-4911-AB91-B6201C43AD86}" dt="2021-06-14T06:57:52.698" v="4275" actId="165"/>
          <ac:spMkLst>
            <pc:docMk/>
            <pc:sldMk cId="2226398919" sldId="517"/>
            <ac:spMk id="117" creationId="{47A59378-4302-4158-A252-6F6423CA655D}"/>
          </ac:spMkLst>
        </pc:spChg>
        <pc:spChg chg="mod">
          <ac:chgData name="Timo Mühlhaus" userId="1b6b3aba618dadac" providerId="LiveId" clId="{35BF354D-F53D-4911-AB91-B6201C43AD86}" dt="2021-06-14T06:57:52.698" v="4275" actId="165"/>
          <ac:spMkLst>
            <pc:docMk/>
            <pc:sldMk cId="2226398919" sldId="517"/>
            <ac:spMk id="121" creationId="{C4ADEF54-E010-41E1-A095-040A9483155B}"/>
          </ac:spMkLst>
        </pc:spChg>
        <pc:spChg chg="add mod">
          <ac:chgData name="Timo Mühlhaus" userId="1b6b3aba618dadac" providerId="LiveId" clId="{35BF354D-F53D-4911-AB91-B6201C43AD86}" dt="2021-06-15T16:23:50.585" v="6133" actId="6549"/>
          <ac:spMkLst>
            <pc:docMk/>
            <pc:sldMk cId="2226398919" sldId="517"/>
            <ac:spMk id="132" creationId="{A8C7E4FC-67A6-4835-A9F6-8D9BB0234EB2}"/>
          </ac:spMkLst>
        </pc:spChg>
        <pc:spChg chg="add mod">
          <ac:chgData name="Timo Mühlhaus" userId="1b6b3aba618dadac" providerId="LiveId" clId="{35BF354D-F53D-4911-AB91-B6201C43AD86}" dt="2021-06-13T13:08:08.209" v="3761"/>
          <ac:spMkLst>
            <pc:docMk/>
            <pc:sldMk cId="2226398919" sldId="517"/>
            <ac:spMk id="133" creationId="{7EDCB117-B0A7-4B51-998A-8C8DD58B3C60}"/>
          </ac:spMkLst>
        </pc:spChg>
        <pc:spChg chg="mod">
          <ac:chgData name="Timo Mühlhaus" userId="1b6b3aba618dadac" providerId="LiveId" clId="{35BF354D-F53D-4911-AB91-B6201C43AD86}" dt="2021-06-15T14:40:01.760" v="5922" actId="1036"/>
          <ac:spMkLst>
            <pc:docMk/>
            <pc:sldMk cId="2226398919" sldId="517"/>
            <ac:spMk id="143" creationId="{6F7A3E9B-12B4-436D-8A65-D4AA80382C1F}"/>
          </ac:spMkLst>
        </pc:spChg>
        <pc:spChg chg="mod">
          <ac:chgData name="Timo Mühlhaus" userId="1b6b3aba618dadac" providerId="LiveId" clId="{35BF354D-F53D-4911-AB91-B6201C43AD86}" dt="2021-06-15T14:40:01.760" v="5922" actId="1036"/>
          <ac:spMkLst>
            <pc:docMk/>
            <pc:sldMk cId="2226398919" sldId="517"/>
            <ac:spMk id="147" creationId="{F87C4774-D1B5-4D71-9640-4C8B98738E50}"/>
          </ac:spMkLst>
        </pc:spChg>
        <pc:spChg chg="mod">
          <ac:chgData name="Timo Mühlhaus" userId="1b6b3aba618dadac" providerId="LiveId" clId="{35BF354D-F53D-4911-AB91-B6201C43AD86}" dt="2021-06-11T05:46:57.055" v="449"/>
          <ac:spMkLst>
            <pc:docMk/>
            <pc:sldMk cId="2226398919" sldId="517"/>
            <ac:spMk id="150" creationId="{51CDA56C-F865-4730-978C-8CCB0BAF6A4A}"/>
          </ac:spMkLst>
        </pc:spChg>
        <pc:spChg chg="mod">
          <ac:chgData name="Timo Mühlhaus" userId="1b6b3aba618dadac" providerId="LiveId" clId="{35BF354D-F53D-4911-AB91-B6201C43AD86}" dt="2021-06-14T06:57:52.698" v="4275" actId="165"/>
          <ac:spMkLst>
            <pc:docMk/>
            <pc:sldMk cId="2226398919" sldId="517"/>
            <ac:spMk id="152" creationId="{D2C579E6-011F-44EC-925A-AF71FD0A3BB7}"/>
          </ac:spMkLst>
        </pc:spChg>
        <pc:spChg chg="mod">
          <ac:chgData name="Timo Mühlhaus" userId="1b6b3aba618dadac" providerId="LiveId" clId="{35BF354D-F53D-4911-AB91-B6201C43AD86}" dt="2021-06-14T06:57:52.698" v="4275" actId="165"/>
          <ac:spMkLst>
            <pc:docMk/>
            <pc:sldMk cId="2226398919" sldId="517"/>
            <ac:spMk id="154" creationId="{29904CB6-3AB4-4229-8C87-179EC7024024}"/>
          </ac:spMkLst>
        </pc:spChg>
        <pc:spChg chg="mod">
          <ac:chgData name="Timo Mühlhaus" userId="1b6b3aba618dadac" providerId="LiveId" clId="{35BF354D-F53D-4911-AB91-B6201C43AD86}" dt="2021-06-14T06:57:52.698" v="4275" actId="165"/>
          <ac:spMkLst>
            <pc:docMk/>
            <pc:sldMk cId="2226398919" sldId="517"/>
            <ac:spMk id="156" creationId="{A6515E45-EE18-430F-8E9F-9EDF136029DB}"/>
          </ac:spMkLst>
        </pc:spChg>
        <pc:spChg chg="mod">
          <ac:chgData name="Timo Mühlhaus" userId="1b6b3aba618dadac" providerId="LiveId" clId="{35BF354D-F53D-4911-AB91-B6201C43AD86}" dt="2021-06-14T06:57:52.698" v="4275" actId="165"/>
          <ac:spMkLst>
            <pc:docMk/>
            <pc:sldMk cId="2226398919" sldId="517"/>
            <ac:spMk id="159" creationId="{FCC7A9CE-0555-44F3-8178-7D3CD14ED9E1}"/>
          </ac:spMkLst>
        </pc:spChg>
        <pc:spChg chg="mod">
          <ac:chgData name="Timo Mühlhaus" userId="1b6b3aba618dadac" providerId="LiveId" clId="{35BF354D-F53D-4911-AB91-B6201C43AD86}" dt="2021-06-14T06:57:52.698" v="4275" actId="165"/>
          <ac:spMkLst>
            <pc:docMk/>
            <pc:sldMk cId="2226398919" sldId="517"/>
            <ac:spMk id="160" creationId="{A37FA9D9-EF9F-4566-B0B0-DCE1867DC8E8}"/>
          </ac:spMkLst>
        </pc:spChg>
        <pc:spChg chg="mod">
          <ac:chgData name="Timo Mühlhaus" userId="1b6b3aba618dadac" providerId="LiveId" clId="{35BF354D-F53D-4911-AB91-B6201C43AD86}" dt="2021-06-14T06:57:52.698" v="4275" actId="165"/>
          <ac:spMkLst>
            <pc:docMk/>
            <pc:sldMk cId="2226398919" sldId="517"/>
            <ac:spMk id="161" creationId="{DE47EF21-2798-4474-B570-8888176A1B42}"/>
          </ac:spMkLst>
        </pc:spChg>
        <pc:spChg chg="mod">
          <ac:chgData name="Timo Mühlhaus" userId="1b6b3aba618dadac" providerId="LiveId" clId="{35BF354D-F53D-4911-AB91-B6201C43AD86}" dt="2021-06-14T06:57:52.698" v="4275" actId="165"/>
          <ac:spMkLst>
            <pc:docMk/>
            <pc:sldMk cId="2226398919" sldId="517"/>
            <ac:spMk id="166" creationId="{98A836E0-9D01-4FD2-B919-54022ECDF439}"/>
          </ac:spMkLst>
        </pc:spChg>
        <pc:spChg chg="mod">
          <ac:chgData name="Timo Mühlhaus" userId="1b6b3aba618dadac" providerId="LiveId" clId="{35BF354D-F53D-4911-AB91-B6201C43AD86}" dt="2021-06-14T06:57:52.698" v="4275" actId="165"/>
          <ac:spMkLst>
            <pc:docMk/>
            <pc:sldMk cId="2226398919" sldId="517"/>
            <ac:spMk id="170" creationId="{0193040C-B1E8-41E8-854D-B199A1C567AE}"/>
          </ac:spMkLst>
        </pc:spChg>
        <pc:spChg chg="mod">
          <ac:chgData name="Timo Mühlhaus" userId="1b6b3aba618dadac" providerId="LiveId" clId="{35BF354D-F53D-4911-AB91-B6201C43AD86}" dt="2021-06-14T06:57:52.698" v="4275" actId="165"/>
          <ac:spMkLst>
            <pc:docMk/>
            <pc:sldMk cId="2226398919" sldId="517"/>
            <ac:spMk id="171" creationId="{AF70AC4C-55FB-4F66-81C2-770D0A647BC3}"/>
          </ac:spMkLst>
        </pc:spChg>
        <pc:spChg chg="mod">
          <ac:chgData name="Timo Mühlhaus" userId="1b6b3aba618dadac" providerId="LiveId" clId="{35BF354D-F53D-4911-AB91-B6201C43AD86}" dt="2021-06-14T06:57:52.698" v="4275" actId="165"/>
          <ac:spMkLst>
            <pc:docMk/>
            <pc:sldMk cId="2226398919" sldId="517"/>
            <ac:spMk id="176" creationId="{AD0A0EB9-C857-4B3A-89B2-E99471E10822}"/>
          </ac:spMkLst>
        </pc:spChg>
        <pc:spChg chg="mod">
          <ac:chgData name="Timo Mühlhaus" userId="1b6b3aba618dadac" providerId="LiveId" clId="{35BF354D-F53D-4911-AB91-B6201C43AD86}" dt="2021-06-14T06:57:52.698" v="4275" actId="165"/>
          <ac:spMkLst>
            <pc:docMk/>
            <pc:sldMk cId="2226398919" sldId="517"/>
            <ac:spMk id="179" creationId="{D0F14141-9AD5-4BFE-86F9-99F180780120}"/>
          </ac:spMkLst>
        </pc:spChg>
        <pc:spChg chg="mod">
          <ac:chgData name="Timo Mühlhaus" userId="1b6b3aba618dadac" providerId="LiveId" clId="{35BF354D-F53D-4911-AB91-B6201C43AD86}" dt="2021-06-14T06:57:52.698" v="4275" actId="165"/>
          <ac:spMkLst>
            <pc:docMk/>
            <pc:sldMk cId="2226398919" sldId="517"/>
            <ac:spMk id="182" creationId="{591AF9F9-78E7-4627-AC65-3D5B57FF4846}"/>
          </ac:spMkLst>
        </pc:spChg>
        <pc:spChg chg="mod">
          <ac:chgData name="Timo Mühlhaus" userId="1b6b3aba618dadac" providerId="LiveId" clId="{35BF354D-F53D-4911-AB91-B6201C43AD86}" dt="2021-06-14T06:57:52.698" v="4275" actId="165"/>
          <ac:spMkLst>
            <pc:docMk/>
            <pc:sldMk cId="2226398919" sldId="517"/>
            <ac:spMk id="186" creationId="{75E7F3C7-2505-4BC7-B335-11AFEB95BB5C}"/>
          </ac:spMkLst>
        </pc:spChg>
        <pc:spChg chg="mod">
          <ac:chgData name="Timo Mühlhaus" userId="1b6b3aba618dadac" providerId="LiveId" clId="{35BF354D-F53D-4911-AB91-B6201C43AD86}" dt="2021-06-14T06:57:52.698" v="4275" actId="165"/>
          <ac:spMkLst>
            <pc:docMk/>
            <pc:sldMk cId="2226398919" sldId="517"/>
            <ac:spMk id="189" creationId="{11397FAD-1FFD-4A08-9D5E-EA15298418DC}"/>
          </ac:spMkLst>
        </pc:spChg>
        <pc:spChg chg="mod">
          <ac:chgData name="Timo Mühlhaus" userId="1b6b3aba618dadac" providerId="LiveId" clId="{35BF354D-F53D-4911-AB91-B6201C43AD86}" dt="2021-06-14T06:57:52.698" v="4275" actId="165"/>
          <ac:spMkLst>
            <pc:docMk/>
            <pc:sldMk cId="2226398919" sldId="517"/>
            <ac:spMk id="192" creationId="{5C8C15DD-5A00-4C64-A940-2E326B935482}"/>
          </ac:spMkLst>
        </pc:spChg>
        <pc:spChg chg="mod">
          <ac:chgData name="Timo Mühlhaus" userId="1b6b3aba618dadac" providerId="LiveId" clId="{35BF354D-F53D-4911-AB91-B6201C43AD86}" dt="2021-06-14T06:57:52.698" v="4275" actId="165"/>
          <ac:spMkLst>
            <pc:docMk/>
            <pc:sldMk cId="2226398919" sldId="517"/>
            <ac:spMk id="193" creationId="{BC67E886-BCD7-498F-9FAC-16E3D8870B28}"/>
          </ac:spMkLst>
        </pc:spChg>
        <pc:spChg chg="mod">
          <ac:chgData name="Timo Mühlhaus" userId="1b6b3aba618dadac" providerId="LiveId" clId="{35BF354D-F53D-4911-AB91-B6201C43AD86}" dt="2021-06-14T06:57:52.698" v="4275" actId="165"/>
          <ac:spMkLst>
            <pc:docMk/>
            <pc:sldMk cId="2226398919" sldId="517"/>
            <ac:spMk id="195" creationId="{4C99113A-5623-4641-BA5B-DDE853B6D1BD}"/>
          </ac:spMkLst>
        </pc:spChg>
        <pc:spChg chg="mod">
          <ac:chgData name="Timo Mühlhaus" userId="1b6b3aba618dadac" providerId="LiveId" clId="{35BF354D-F53D-4911-AB91-B6201C43AD86}" dt="2021-06-14T06:57:52.698" v="4275" actId="165"/>
          <ac:spMkLst>
            <pc:docMk/>
            <pc:sldMk cId="2226398919" sldId="517"/>
            <ac:spMk id="198" creationId="{A01663DC-98FE-468B-8AC2-5F1F6301AC05}"/>
          </ac:spMkLst>
        </pc:spChg>
        <pc:spChg chg="mod">
          <ac:chgData name="Timo Mühlhaus" userId="1b6b3aba618dadac" providerId="LiveId" clId="{35BF354D-F53D-4911-AB91-B6201C43AD86}" dt="2021-06-14T06:57:52.698" v="4275" actId="165"/>
          <ac:spMkLst>
            <pc:docMk/>
            <pc:sldMk cId="2226398919" sldId="517"/>
            <ac:spMk id="199" creationId="{B7232C6D-1080-4416-9A5C-62EC7F2A837A}"/>
          </ac:spMkLst>
        </pc:spChg>
        <pc:spChg chg="mod">
          <ac:chgData name="Timo Mühlhaus" userId="1b6b3aba618dadac" providerId="LiveId" clId="{35BF354D-F53D-4911-AB91-B6201C43AD86}" dt="2021-06-14T06:57:52.698" v="4275" actId="165"/>
          <ac:spMkLst>
            <pc:docMk/>
            <pc:sldMk cId="2226398919" sldId="517"/>
            <ac:spMk id="200" creationId="{A7810988-2AC5-47D0-B713-684844535A94}"/>
          </ac:spMkLst>
        </pc:spChg>
        <pc:spChg chg="mod">
          <ac:chgData name="Timo Mühlhaus" userId="1b6b3aba618dadac" providerId="LiveId" clId="{35BF354D-F53D-4911-AB91-B6201C43AD86}" dt="2021-06-14T06:57:52.698" v="4275" actId="165"/>
          <ac:spMkLst>
            <pc:docMk/>
            <pc:sldMk cId="2226398919" sldId="517"/>
            <ac:spMk id="201" creationId="{EC8F2CA9-259F-4BD6-B528-D612234BA287}"/>
          </ac:spMkLst>
        </pc:spChg>
        <pc:spChg chg="mod">
          <ac:chgData name="Timo Mühlhaus" userId="1b6b3aba618dadac" providerId="LiveId" clId="{35BF354D-F53D-4911-AB91-B6201C43AD86}" dt="2021-06-14T06:57:52.698" v="4275" actId="165"/>
          <ac:spMkLst>
            <pc:docMk/>
            <pc:sldMk cId="2226398919" sldId="517"/>
            <ac:spMk id="202" creationId="{45DB546B-66EB-4F77-A3D5-B976415AC401}"/>
          </ac:spMkLst>
        </pc:spChg>
        <pc:spChg chg="mod">
          <ac:chgData name="Timo Mühlhaus" userId="1b6b3aba618dadac" providerId="LiveId" clId="{35BF354D-F53D-4911-AB91-B6201C43AD86}" dt="2021-06-14T06:57:52.698" v="4275" actId="165"/>
          <ac:spMkLst>
            <pc:docMk/>
            <pc:sldMk cId="2226398919" sldId="517"/>
            <ac:spMk id="205" creationId="{2DC61C3B-A653-4941-AE57-1C48E5AA3BAA}"/>
          </ac:spMkLst>
        </pc:spChg>
        <pc:spChg chg="mod">
          <ac:chgData name="Timo Mühlhaus" userId="1b6b3aba618dadac" providerId="LiveId" clId="{35BF354D-F53D-4911-AB91-B6201C43AD86}" dt="2021-06-15T14:40:01.760" v="5922" actId="1036"/>
          <ac:spMkLst>
            <pc:docMk/>
            <pc:sldMk cId="2226398919" sldId="517"/>
            <ac:spMk id="206" creationId="{89771F39-7A75-42EC-9BDC-CB60AD901D36}"/>
          </ac:spMkLst>
        </pc:spChg>
        <pc:spChg chg="mod">
          <ac:chgData name="Timo Mühlhaus" userId="1b6b3aba618dadac" providerId="LiveId" clId="{35BF354D-F53D-4911-AB91-B6201C43AD86}" dt="2021-06-15T14:40:01.760" v="5922" actId="1036"/>
          <ac:spMkLst>
            <pc:docMk/>
            <pc:sldMk cId="2226398919" sldId="517"/>
            <ac:spMk id="210" creationId="{84918A0C-7768-49D3-9656-0EB802808D5D}"/>
          </ac:spMkLst>
        </pc:spChg>
        <pc:spChg chg="mod">
          <ac:chgData name="Timo Mühlhaus" userId="1b6b3aba618dadac" providerId="LiveId" clId="{35BF354D-F53D-4911-AB91-B6201C43AD86}" dt="2021-06-15T14:40:01.760" v="5922" actId="1036"/>
          <ac:spMkLst>
            <pc:docMk/>
            <pc:sldMk cId="2226398919" sldId="517"/>
            <ac:spMk id="212" creationId="{C44AA6FA-120A-4539-A6EE-E94B21E4BF1F}"/>
          </ac:spMkLst>
        </pc:spChg>
        <pc:spChg chg="mod">
          <ac:chgData name="Timo Mühlhaus" userId="1b6b3aba618dadac" providerId="LiveId" clId="{35BF354D-F53D-4911-AB91-B6201C43AD86}" dt="2021-06-15T14:40:01.760" v="5922" actId="1036"/>
          <ac:spMkLst>
            <pc:docMk/>
            <pc:sldMk cId="2226398919" sldId="517"/>
            <ac:spMk id="213" creationId="{49051BB3-A734-4822-BC17-E2486D817CB7}"/>
          </ac:spMkLst>
        </pc:spChg>
        <pc:spChg chg="mod">
          <ac:chgData name="Timo Mühlhaus" userId="1b6b3aba618dadac" providerId="LiveId" clId="{35BF354D-F53D-4911-AB91-B6201C43AD86}" dt="2021-06-15T14:40:01.760" v="5922" actId="1036"/>
          <ac:spMkLst>
            <pc:docMk/>
            <pc:sldMk cId="2226398919" sldId="517"/>
            <ac:spMk id="222" creationId="{A08B9FE7-5959-4CEC-8E19-F711469FD04D}"/>
          </ac:spMkLst>
        </pc:spChg>
        <pc:spChg chg="mod">
          <ac:chgData name="Timo Mühlhaus" userId="1b6b3aba618dadac" providerId="LiveId" clId="{35BF354D-F53D-4911-AB91-B6201C43AD86}" dt="2021-06-15T14:40:01.760" v="5922" actId="1036"/>
          <ac:spMkLst>
            <pc:docMk/>
            <pc:sldMk cId="2226398919" sldId="517"/>
            <ac:spMk id="231" creationId="{40C9B592-008A-42C5-9795-35FB9628BC65}"/>
          </ac:spMkLst>
        </pc:spChg>
        <pc:spChg chg="mod">
          <ac:chgData name="Timo Mühlhaus" userId="1b6b3aba618dadac" providerId="LiveId" clId="{35BF354D-F53D-4911-AB91-B6201C43AD86}" dt="2021-06-15T14:40:01.760" v="5922" actId="1036"/>
          <ac:spMkLst>
            <pc:docMk/>
            <pc:sldMk cId="2226398919" sldId="517"/>
            <ac:spMk id="232" creationId="{9D5EF32F-2A31-42A9-A2F7-38286B6E8BCC}"/>
          </ac:spMkLst>
        </pc:spChg>
        <pc:spChg chg="mod">
          <ac:chgData name="Timo Mühlhaus" userId="1b6b3aba618dadac" providerId="LiveId" clId="{35BF354D-F53D-4911-AB91-B6201C43AD86}" dt="2021-06-15T14:40:01.760" v="5922" actId="1036"/>
          <ac:spMkLst>
            <pc:docMk/>
            <pc:sldMk cId="2226398919" sldId="517"/>
            <ac:spMk id="237" creationId="{3C277060-DF73-4CA1-AA17-89BB8056241C}"/>
          </ac:spMkLst>
        </pc:spChg>
        <pc:spChg chg="mod">
          <ac:chgData name="Timo Mühlhaus" userId="1b6b3aba618dadac" providerId="LiveId" clId="{35BF354D-F53D-4911-AB91-B6201C43AD86}" dt="2021-06-15T14:40:01.760" v="5922" actId="1036"/>
          <ac:spMkLst>
            <pc:docMk/>
            <pc:sldMk cId="2226398919" sldId="517"/>
            <ac:spMk id="239" creationId="{1B8526B1-189E-4412-BC45-C1B4A048CF6A}"/>
          </ac:spMkLst>
        </pc:spChg>
        <pc:spChg chg="mod">
          <ac:chgData name="Timo Mühlhaus" userId="1b6b3aba618dadac" providerId="LiveId" clId="{35BF354D-F53D-4911-AB91-B6201C43AD86}" dt="2021-06-15T14:40:01.760" v="5922" actId="1036"/>
          <ac:spMkLst>
            <pc:docMk/>
            <pc:sldMk cId="2226398919" sldId="517"/>
            <ac:spMk id="240" creationId="{47EF0241-DE1B-42E8-8027-FB18F70D0A5E}"/>
          </ac:spMkLst>
        </pc:spChg>
        <pc:spChg chg="mod">
          <ac:chgData name="Timo Mühlhaus" userId="1b6b3aba618dadac" providerId="LiveId" clId="{35BF354D-F53D-4911-AB91-B6201C43AD86}" dt="2021-06-15T14:40:01.760" v="5922" actId="1036"/>
          <ac:spMkLst>
            <pc:docMk/>
            <pc:sldMk cId="2226398919" sldId="517"/>
            <ac:spMk id="241" creationId="{B0A376C4-C82E-4382-B0DB-ACF3EA69FB56}"/>
          </ac:spMkLst>
        </pc:spChg>
        <pc:spChg chg="mod">
          <ac:chgData name="Timo Mühlhaus" userId="1b6b3aba618dadac" providerId="LiveId" clId="{35BF354D-F53D-4911-AB91-B6201C43AD86}" dt="2021-06-15T14:40:01.760" v="5922" actId="1036"/>
          <ac:spMkLst>
            <pc:docMk/>
            <pc:sldMk cId="2226398919" sldId="517"/>
            <ac:spMk id="242" creationId="{28180E82-959D-41BF-8F3E-E7063A4E2B3D}"/>
          </ac:spMkLst>
        </pc:spChg>
        <pc:spChg chg="mod">
          <ac:chgData name="Timo Mühlhaus" userId="1b6b3aba618dadac" providerId="LiveId" clId="{35BF354D-F53D-4911-AB91-B6201C43AD86}" dt="2021-06-15T14:40:01.760" v="5922" actId="1036"/>
          <ac:spMkLst>
            <pc:docMk/>
            <pc:sldMk cId="2226398919" sldId="517"/>
            <ac:spMk id="243" creationId="{CC70B307-B5F5-4A88-80E7-179E6721EB88}"/>
          </ac:spMkLst>
        </pc:spChg>
        <pc:spChg chg="mod">
          <ac:chgData name="Timo Mühlhaus" userId="1b6b3aba618dadac" providerId="LiveId" clId="{35BF354D-F53D-4911-AB91-B6201C43AD86}" dt="2021-06-15T14:40:01.760" v="5922" actId="1036"/>
          <ac:spMkLst>
            <pc:docMk/>
            <pc:sldMk cId="2226398919" sldId="517"/>
            <ac:spMk id="244" creationId="{D3AF5A7E-27CF-44F9-AA52-0E99D707B46D}"/>
          </ac:spMkLst>
        </pc:spChg>
        <pc:spChg chg="mod">
          <ac:chgData name="Timo Mühlhaus" userId="1b6b3aba618dadac" providerId="LiveId" clId="{35BF354D-F53D-4911-AB91-B6201C43AD86}" dt="2021-06-15T14:40:01.760" v="5922" actId="1036"/>
          <ac:spMkLst>
            <pc:docMk/>
            <pc:sldMk cId="2226398919" sldId="517"/>
            <ac:spMk id="245" creationId="{DC312C6A-5D78-4300-B84E-FD2F94E574D2}"/>
          </ac:spMkLst>
        </pc:spChg>
        <pc:spChg chg="mod">
          <ac:chgData name="Timo Mühlhaus" userId="1b6b3aba618dadac" providerId="LiveId" clId="{35BF354D-F53D-4911-AB91-B6201C43AD86}" dt="2021-06-15T14:40:01.760" v="5922" actId="1036"/>
          <ac:spMkLst>
            <pc:docMk/>
            <pc:sldMk cId="2226398919" sldId="517"/>
            <ac:spMk id="246" creationId="{0B721010-D94B-4A34-A4C7-5B26A26133E3}"/>
          </ac:spMkLst>
        </pc:spChg>
        <pc:spChg chg="mod">
          <ac:chgData name="Timo Mühlhaus" userId="1b6b3aba618dadac" providerId="LiveId" clId="{35BF354D-F53D-4911-AB91-B6201C43AD86}" dt="2021-06-15T14:40:01.760" v="5922" actId="1036"/>
          <ac:spMkLst>
            <pc:docMk/>
            <pc:sldMk cId="2226398919" sldId="517"/>
            <ac:spMk id="247" creationId="{8947F3E3-2214-4289-98FA-56B16F3851FA}"/>
          </ac:spMkLst>
        </pc:spChg>
        <pc:spChg chg="mod">
          <ac:chgData name="Timo Mühlhaus" userId="1b6b3aba618dadac" providerId="LiveId" clId="{35BF354D-F53D-4911-AB91-B6201C43AD86}" dt="2021-06-15T14:40:01.760" v="5922" actId="1036"/>
          <ac:spMkLst>
            <pc:docMk/>
            <pc:sldMk cId="2226398919" sldId="517"/>
            <ac:spMk id="248" creationId="{026C7CF0-0016-4993-B56B-E3780D7AB26C}"/>
          </ac:spMkLst>
        </pc:spChg>
        <pc:spChg chg="mod">
          <ac:chgData name="Timo Mühlhaus" userId="1b6b3aba618dadac" providerId="LiveId" clId="{35BF354D-F53D-4911-AB91-B6201C43AD86}" dt="2021-06-15T14:40:01.760" v="5922" actId="1036"/>
          <ac:spMkLst>
            <pc:docMk/>
            <pc:sldMk cId="2226398919" sldId="517"/>
            <ac:spMk id="249" creationId="{BDDDD1B2-72FC-4BDF-82D2-3FBEDA358F66}"/>
          </ac:spMkLst>
        </pc:spChg>
        <pc:spChg chg="mod">
          <ac:chgData name="Timo Mühlhaus" userId="1b6b3aba618dadac" providerId="LiveId" clId="{35BF354D-F53D-4911-AB91-B6201C43AD86}" dt="2021-06-15T14:40:01.760" v="5922" actId="1036"/>
          <ac:spMkLst>
            <pc:docMk/>
            <pc:sldMk cId="2226398919" sldId="517"/>
            <ac:spMk id="250" creationId="{AD99CA7E-A6B3-4947-B2F0-468FF37A8429}"/>
          </ac:spMkLst>
        </pc:spChg>
        <pc:spChg chg="mod">
          <ac:chgData name="Timo Mühlhaus" userId="1b6b3aba618dadac" providerId="LiveId" clId="{35BF354D-F53D-4911-AB91-B6201C43AD86}" dt="2021-06-15T14:40:01.760" v="5922" actId="1036"/>
          <ac:spMkLst>
            <pc:docMk/>
            <pc:sldMk cId="2226398919" sldId="517"/>
            <ac:spMk id="251" creationId="{A59B9E27-C34A-4189-B764-62A287803D73}"/>
          </ac:spMkLst>
        </pc:spChg>
        <pc:spChg chg="mod">
          <ac:chgData name="Timo Mühlhaus" userId="1b6b3aba618dadac" providerId="LiveId" clId="{35BF354D-F53D-4911-AB91-B6201C43AD86}" dt="2021-06-15T14:40:01.760" v="5922" actId="1036"/>
          <ac:spMkLst>
            <pc:docMk/>
            <pc:sldMk cId="2226398919" sldId="517"/>
            <ac:spMk id="260" creationId="{19368132-8E5D-4A24-A51F-DF85EBE1DB7F}"/>
          </ac:spMkLst>
        </pc:spChg>
        <pc:spChg chg="mod">
          <ac:chgData name="Timo Mühlhaus" userId="1b6b3aba618dadac" providerId="LiveId" clId="{35BF354D-F53D-4911-AB91-B6201C43AD86}" dt="2021-06-15T14:40:01.760" v="5922" actId="1036"/>
          <ac:spMkLst>
            <pc:docMk/>
            <pc:sldMk cId="2226398919" sldId="517"/>
            <ac:spMk id="261" creationId="{4761C77D-48AC-4E77-9161-162D749D18E9}"/>
          </ac:spMkLst>
        </pc:spChg>
        <pc:spChg chg="del mod">
          <ac:chgData name="Timo Mühlhaus" userId="1b6b3aba618dadac" providerId="LiveId" clId="{35BF354D-F53D-4911-AB91-B6201C43AD86}" dt="2021-06-15T14:40:15.436" v="5923" actId="478"/>
          <ac:spMkLst>
            <pc:docMk/>
            <pc:sldMk cId="2226398919" sldId="517"/>
            <ac:spMk id="263" creationId="{D4106B40-4DCE-488E-8CFC-5D83FD6CA77F}"/>
          </ac:spMkLst>
        </pc:spChg>
        <pc:spChg chg="mod">
          <ac:chgData name="Timo Mühlhaus" userId="1b6b3aba618dadac" providerId="LiveId" clId="{35BF354D-F53D-4911-AB91-B6201C43AD86}" dt="2021-06-15T14:40:01.760" v="5922" actId="1036"/>
          <ac:spMkLst>
            <pc:docMk/>
            <pc:sldMk cId="2226398919" sldId="517"/>
            <ac:spMk id="264" creationId="{A0DEEBA1-DDBE-4310-842D-3F4FE34D06F3}"/>
          </ac:spMkLst>
        </pc:spChg>
        <pc:spChg chg="mod">
          <ac:chgData name="Timo Mühlhaus" userId="1b6b3aba618dadac" providerId="LiveId" clId="{35BF354D-F53D-4911-AB91-B6201C43AD86}" dt="2021-06-15T14:40:01.760" v="5922" actId="1036"/>
          <ac:spMkLst>
            <pc:docMk/>
            <pc:sldMk cId="2226398919" sldId="517"/>
            <ac:spMk id="265" creationId="{9AC6D27A-77F1-419B-AAD8-3284AA9C8B6A}"/>
          </ac:spMkLst>
        </pc:spChg>
        <pc:spChg chg="mod">
          <ac:chgData name="Timo Mühlhaus" userId="1b6b3aba618dadac" providerId="LiveId" clId="{35BF354D-F53D-4911-AB91-B6201C43AD86}" dt="2021-06-15T14:40:01.760" v="5922" actId="1036"/>
          <ac:spMkLst>
            <pc:docMk/>
            <pc:sldMk cId="2226398919" sldId="517"/>
            <ac:spMk id="266" creationId="{531C8CA5-742A-4018-BADE-94B3C13718D3}"/>
          </ac:spMkLst>
        </pc:spChg>
        <pc:spChg chg="mod">
          <ac:chgData name="Timo Mühlhaus" userId="1b6b3aba618dadac" providerId="LiveId" clId="{35BF354D-F53D-4911-AB91-B6201C43AD86}" dt="2021-06-15T14:40:01.760" v="5922" actId="1036"/>
          <ac:spMkLst>
            <pc:docMk/>
            <pc:sldMk cId="2226398919" sldId="517"/>
            <ac:spMk id="267" creationId="{2D520CF9-A0A2-4E6E-A714-B0FA46562127}"/>
          </ac:spMkLst>
        </pc:spChg>
        <pc:spChg chg="mod">
          <ac:chgData name="Timo Mühlhaus" userId="1b6b3aba618dadac" providerId="LiveId" clId="{35BF354D-F53D-4911-AB91-B6201C43AD86}" dt="2021-06-15T14:40:01.760" v="5922" actId="1036"/>
          <ac:spMkLst>
            <pc:docMk/>
            <pc:sldMk cId="2226398919" sldId="517"/>
            <ac:spMk id="268" creationId="{80CC2DFD-5D58-418C-AEAE-A3450CA35DA6}"/>
          </ac:spMkLst>
        </pc:spChg>
        <pc:spChg chg="mod">
          <ac:chgData name="Timo Mühlhaus" userId="1b6b3aba618dadac" providerId="LiveId" clId="{35BF354D-F53D-4911-AB91-B6201C43AD86}" dt="2021-06-15T14:40:01.760" v="5922" actId="1036"/>
          <ac:spMkLst>
            <pc:docMk/>
            <pc:sldMk cId="2226398919" sldId="517"/>
            <ac:spMk id="269" creationId="{8205DA41-59E2-4519-93BB-9E7D022F3D97}"/>
          </ac:spMkLst>
        </pc:spChg>
        <pc:spChg chg="mod">
          <ac:chgData name="Timo Mühlhaus" userId="1b6b3aba618dadac" providerId="LiveId" clId="{35BF354D-F53D-4911-AB91-B6201C43AD86}" dt="2021-06-15T14:40:01.760" v="5922" actId="1036"/>
          <ac:spMkLst>
            <pc:docMk/>
            <pc:sldMk cId="2226398919" sldId="517"/>
            <ac:spMk id="278" creationId="{958018D2-B4B3-45C6-B03E-C4E37D3C7F0E}"/>
          </ac:spMkLst>
        </pc:spChg>
        <pc:spChg chg="mod">
          <ac:chgData name="Timo Mühlhaus" userId="1b6b3aba618dadac" providerId="LiveId" clId="{35BF354D-F53D-4911-AB91-B6201C43AD86}" dt="2021-06-15T14:40:01.760" v="5922" actId="1036"/>
          <ac:spMkLst>
            <pc:docMk/>
            <pc:sldMk cId="2226398919" sldId="517"/>
            <ac:spMk id="279" creationId="{4033341C-9FD3-4148-A5E5-9D0BF8383E49}"/>
          </ac:spMkLst>
        </pc:spChg>
        <pc:spChg chg="mod">
          <ac:chgData name="Timo Mühlhaus" userId="1b6b3aba618dadac" providerId="LiveId" clId="{35BF354D-F53D-4911-AB91-B6201C43AD86}" dt="2021-06-15T14:40:01.760" v="5922" actId="1036"/>
          <ac:spMkLst>
            <pc:docMk/>
            <pc:sldMk cId="2226398919" sldId="517"/>
            <ac:spMk id="280" creationId="{EC24FABE-8022-4C0A-88EE-524304C27C23}"/>
          </ac:spMkLst>
        </pc:spChg>
        <pc:spChg chg="mod">
          <ac:chgData name="Timo Mühlhaus" userId="1b6b3aba618dadac" providerId="LiveId" clId="{35BF354D-F53D-4911-AB91-B6201C43AD86}" dt="2021-06-15T14:40:01.760" v="5922" actId="1036"/>
          <ac:spMkLst>
            <pc:docMk/>
            <pc:sldMk cId="2226398919" sldId="517"/>
            <ac:spMk id="286" creationId="{52FDE6E7-C31A-4021-AB03-5F08BDE5F620}"/>
          </ac:spMkLst>
        </pc:spChg>
        <pc:spChg chg="mod">
          <ac:chgData name="Timo Mühlhaus" userId="1b6b3aba618dadac" providerId="LiveId" clId="{35BF354D-F53D-4911-AB91-B6201C43AD86}" dt="2021-06-15T14:40:01.760" v="5922" actId="1036"/>
          <ac:spMkLst>
            <pc:docMk/>
            <pc:sldMk cId="2226398919" sldId="517"/>
            <ac:spMk id="289" creationId="{CB34A375-ACD8-4AB3-8A2B-7E5DF3BC2FD2}"/>
          </ac:spMkLst>
        </pc:spChg>
        <pc:spChg chg="mod">
          <ac:chgData name="Timo Mühlhaus" userId="1b6b3aba618dadac" providerId="LiveId" clId="{35BF354D-F53D-4911-AB91-B6201C43AD86}" dt="2021-06-15T14:40:01.760" v="5922" actId="1036"/>
          <ac:spMkLst>
            <pc:docMk/>
            <pc:sldMk cId="2226398919" sldId="517"/>
            <ac:spMk id="292" creationId="{14AE5F34-E694-4701-A91E-247BD3D379AE}"/>
          </ac:spMkLst>
        </pc:spChg>
        <pc:spChg chg="mod">
          <ac:chgData name="Timo Mühlhaus" userId="1b6b3aba618dadac" providerId="LiveId" clId="{35BF354D-F53D-4911-AB91-B6201C43AD86}" dt="2021-06-15T14:40:01.760" v="5922" actId="1036"/>
          <ac:spMkLst>
            <pc:docMk/>
            <pc:sldMk cId="2226398919" sldId="517"/>
            <ac:spMk id="296" creationId="{D2FCEFDC-B9AE-44C1-96D3-AEB3DD1B5F75}"/>
          </ac:spMkLst>
        </pc:spChg>
        <pc:spChg chg="mod">
          <ac:chgData name="Timo Mühlhaus" userId="1b6b3aba618dadac" providerId="LiveId" clId="{35BF354D-F53D-4911-AB91-B6201C43AD86}" dt="2021-06-15T14:40:01.760" v="5922" actId="1036"/>
          <ac:spMkLst>
            <pc:docMk/>
            <pc:sldMk cId="2226398919" sldId="517"/>
            <ac:spMk id="299" creationId="{F9F44DE8-F8FA-4BB6-9883-C633FD66D8C1}"/>
          </ac:spMkLst>
        </pc:spChg>
        <pc:spChg chg="mod">
          <ac:chgData name="Timo Mühlhaus" userId="1b6b3aba618dadac" providerId="LiveId" clId="{35BF354D-F53D-4911-AB91-B6201C43AD86}" dt="2021-06-15T14:40:01.760" v="5922" actId="1036"/>
          <ac:spMkLst>
            <pc:docMk/>
            <pc:sldMk cId="2226398919" sldId="517"/>
            <ac:spMk id="300" creationId="{6D0C6BC8-FBAE-4A6D-B7B2-09BD00355435}"/>
          </ac:spMkLst>
        </pc:spChg>
        <pc:spChg chg="mod">
          <ac:chgData name="Timo Mühlhaus" userId="1b6b3aba618dadac" providerId="LiveId" clId="{35BF354D-F53D-4911-AB91-B6201C43AD86}" dt="2021-06-15T14:40:01.760" v="5922" actId="1036"/>
          <ac:spMkLst>
            <pc:docMk/>
            <pc:sldMk cId="2226398919" sldId="517"/>
            <ac:spMk id="304" creationId="{AF7470B4-67FB-40C2-BEFC-696BF8BC7194}"/>
          </ac:spMkLst>
        </pc:spChg>
        <pc:spChg chg="mod">
          <ac:chgData name="Timo Mühlhaus" userId="1b6b3aba618dadac" providerId="LiveId" clId="{35BF354D-F53D-4911-AB91-B6201C43AD86}" dt="2021-06-15T14:40:01.760" v="5922" actId="1036"/>
          <ac:spMkLst>
            <pc:docMk/>
            <pc:sldMk cId="2226398919" sldId="517"/>
            <ac:spMk id="315" creationId="{12529B4B-5FC8-445D-A600-4C227CC765CA}"/>
          </ac:spMkLst>
        </pc:spChg>
        <pc:spChg chg="mod">
          <ac:chgData name="Timo Mühlhaus" userId="1b6b3aba618dadac" providerId="LiveId" clId="{35BF354D-F53D-4911-AB91-B6201C43AD86}" dt="2021-06-15T14:40:01.760" v="5922" actId="1036"/>
          <ac:spMkLst>
            <pc:docMk/>
            <pc:sldMk cId="2226398919" sldId="517"/>
            <ac:spMk id="316" creationId="{29DDED75-DD80-4672-8270-66940EBFEEBF}"/>
          </ac:spMkLst>
        </pc:spChg>
        <pc:spChg chg="mod">
          <ac:chgData name="Timo Mühlhaus" userId="1b6b3aba618dadac" providerId="LiveId" clId="{35BF354D-F53D-4911-AB91-B6201C43AD86}" dt="2021-06-15T14:40:01.760" v="5922" actId="1036"/>
          <ac:spMkLst>
            <pc:docMk/>
            <pc:sldMk cId="2226398919" sldId="517"/>
            <ac:spMk id="319" creationId="{4756DAB9-912A-4119-8339-0D88026017CF}"/>
          </ac:spMkLst>
        </pc:spChg>
        <pc:spChg chg="mod">
          <ac:chgData name="Timo Mühlhaus" userId="1b6b3aba618dadac" providerId="LiveId" clId="{35BF354D-F53D-4911-AB91-B6201C43AD86}" dt="2021-06-15T14:40:01.760" v="5922" actId="1036"/>
          <ac:spMkLst>
            <pc:docMk/>
            <pc:sldMk cId="2226398919" sldId="517"/>
            <ac:spMk id="320" creationId="{CFCD0A48-7486-463A-9CA9-3CC53CEB2BDB}"/>
          </ac:spMkLst>
        </pc:spChg>
        <pc:spChg chg="mod">
          <ac:chgData name="Timo Mühlhaus" userId="1b6b3aba618dadac" providerId="LiveId" clId="{35BF354D-F53D-4911-AB91-B6201C43AD86}" dt="2021-06-15T14:40:01.760" v="5922" actId="1036"/>
          <ac:spMkLst>
            <pc:docMk/>
            <pc:sldMk cId="2226398919" sldId="517"/>
            <ac:spMk id="323" creationId="{9C7D7E0D-2E3E-49F8-8BB5-A163835843C4}"/>
          </ac:spMkLst>
        </pc:spChg>
        <pc:spChg chg="mod">
          <ac:chgData name="Timo Mühlhaus" userId="1b6b3aba618dadac" providerId="LiveId" clId="{35BF354D-F53D-4911-AB91-B6201C43AD86}" dt="2021-06-15T14:40:01.760" v="5922" actId="1036"/>
          <ac:spMkLst>
            <pc:docMk/>
            <pc:sldMk cId="2226398919" sldId="517"/>
            <ac:spMk id="324" creationId="{9F5473DA-778A-40B1-BDE6-76A86DEE1E47}"/>
          </ac:spMkLst>
        </pc:spChg>
        <pc:grpChg chg="del mod topLvl">
          <ac:chgData name="Timo Mühlhaus" userId="1b6b3aba618dadac" providerId="LiveId" clId="{35BF354D-F53D-4911-AB91-B6201C43AD86}" dt="2021-06-14T06:57:54.763" v="4276" actId="478"/>
          <ac:grpSpMkLst>
            <pc:docMk/>
            <pc:sldMk cId="2226398919" sldId="517"/>
            <ac:grpSpMk id="3" creationId="{93A7EEF3-CF02-459E-BD5C-B678E8C08020}"/>
          </ac:grpSpMkLst>
        </pc:grpChg>
        <pc:grpChg chg="add del mod">
          <ac:chgData name="Timo Mühlhaus" userId="1b6b3aba618dadac" providerId="LiveId" clId="{35BF354D-F53D-4911-AB91-B6201C43AD86}" dt="2021-06-14T06:57:52.698" v="4275" actId="165"/>
          <ac:grpSpMkLst>
            <pc:docMk/>
            <pc:sldMk cId="2226398919" sldId="517"/>
            <ac:grpSpMk id="4" creationId="{8E539C2C-751D-4582-8D55-9837843B6410}"/>
          </ac:grpSpMkLst>
        </pc:grpChg>
        <pc:grpChg chg="mod">
          <ac:chgData name="Timo Mühlhaus" userId="1b6b3aba618dadac" providerId="LiveId" clId="{35BF354D-F53D-4911-AB91-B6201C43AD86}" dt="2021-06-14T06:57:52.698" v="4275" actId="165"/>
          <ac:grpSpMkLst>
            <pc:docMk/>
            <pc:sldMk cId="2226398919" sldId="517"/>
            <ac:grpSpMk id="35" creationId="{D9715E61-EF86-4A16-A6DA-3DF565572691}"/>
          </ac:grpSpMkLst>
        </pc:grpChg>
        <pc:grpChg chg="mod">
          <ac:chgData name="Timo Mühlhaus" userId="1b6b3aba618dadac" providerId="LiveId" clId="{35BF354D-F53D-4911-AB91-B6201C43AD86}" dt="2021-06-14T06:57:52.698" v="4275" actId="165"/>
          <ac:grpSpMkLst>
            <pc:docMk/>
            <pc:sldMk cId="2226398919" sldId="517"/>
            <ac:grpSpMk id="39" creationId="{8B083A7E-C067-4697-851B-BE93B59AFF9B}"/>
          </ac:grpSpMkLst>
        </pc:grpChg>
        <pc:grpChg chg="mod">
          <ac:chgData name="Timo Mühlhaus" userId="1b6b3aba618dadac" providerId="LiveId" clId="{35BF354D-F53D-4911-AB91-B6201C43AD86}" dt="2021-06-14T06:57:52.698" v="4275" actId="165"/>
          <ac:grpSpMkLst>
            <pc:docMk/>
            <pc:sldMk cId="2226398919" sldId="517"/>
            <ac:grpSpMk id="40" creationId="{FEDF5E77-860C-4475-9077-BD446143412B}"/>
          </ac:grpSpMkLst>
        </pc:grpChg>
        <pc:grpChg chg="mod">
          <ac:chgData name="Timo Mühlhaus" userId="1b6b3aba618dadac" providerId="LiveId" clId="{35BF354D-F53D-4911-AB91-B6201C43AD86}" dt="2021-06-14T06:57:52.698" v="4275" actId="165"/>
          <ac:grpSpMkLst>
            <pc:docMk/>
            <pc:sldMk cId="2226398919" sldId="517"/>
            <ac:grpSpMk id="42" creationId="{3D568492-6C70-478F-ADD5-C6B83C631579}"/>
          </ac:grpSpMkLst>
        </pc:grpChg>
        <pc:grpChg chg="mod">
          <ac:chgData name="Timo Mühlhaus" userId="1b6b3aba618dadac" providerId="LiveId" clId="{35BF354D-F53D-4911-AB91-B6201C43AD86}" dt="2021-06-14T06:57:52.698" v="4275" actId="165"/>
          <ac:grpSpMkLst>
            <pc:docMk/>
            <pc:sldMk cId="2226398919" sldId="517"/>
            <ac:grpSpMk id="52" creationId="{72FF7CA0-867A-4B54-AAC4-D8E19EF43DBE}"/>
          </ac:grpSpMkLst>
        </pc:grpChg>
        <pc:grpChg chg="mod">
          <ac:chgData name="Timo Mühlhaus" userId="1b6b3aba618dadac" providerId="LiveId" clId="{35BF354D-F53D-4911-AB91-B6201C43AD86}" dt="2021-06-14T06:57:52.698" v="4275" actId="165"/>
          <ac:grpSpMkLst>
            <pc:docMk/>
            <pc:sldMk cId="2226398919" sldId="517"/>
            <ac:grpSpMk id="86" creationId="{31326715-39E8-4034-B646-0A2E372709A0}"/>
          </ac:grpSpMkLst>
        </pc:grpChg>
        <pc:grpChg chg="mod">
          <ac:chgData name="Timo Mühlhaus" userId="1b6b3aba618dadac" providerId="LiveId" clId="{35BF354D-F53D-4911-AB91-B6201C43AD86}" dt="2021-06-14T06:57:52.698" v="4275" actId="165"/>
          <ac:grpSpMkLst>
            <pc:docMk/>
            <pc:sldMk cId="2226398919" sldId="517"/>
            <ac:grpSpMk id="88" creationId="{5468CD23-DB4D-4756-BE6C-D74DFBDBF69E}"/>
          </ac:grpSpMkLst>
        </pc:grpChg>
        <pc:grpChg chg="mod">
          <ac:chgData name="Timo Mühlhaus" userId="1b6b3aba618dadac" providerId="LiveId" clId="{35BF354D-F53D-4911-AB91-B6201C43AD86}" dt="2021-06-14T06:57:52.698" v="4275" actId="165"/>
          <ac:grpSpMkLst>
            <pc:docMk/>
            <pc:sldMk cId="2226398919" sldId="517"/>
            <ac:grpSpMk id="91" creationId="{3BD643EA-F512-43B6-B47B-38E0202F99B5}"/>
          </ac:grpSpMkLst>
        </pc:grpChg>
        <pc:grpChg chg="mod">
          <ac:chgData name="Timo Mühlhaus" userId="1b6b3aba618dadac" providerId="LiveId" clId="{35BF354D-F53D-4911-AB91-B6201C43AD86}" dt="2021-06-14T06:57:52.698" v="4275" actId="165"/>
          <ac:grpSpMkLst>
            <pc:docMk/>
            <pc:sldMk cId="2226398919" sldId="517"/>
            <ac:grpSpMk id="114" creationId="{5885603E-C3FA-4B5A-966A-891560239CE5}"/>
          </ac:grpSpMkLst>
        </pc:grpChg>
        <pc:grpChg chg="mod">
          <ac:chgData name="Timo Mühlhaus" userId="1b6b3aba618dadac" providerId="LiveId" clId="{35BF354D-F53D-4911-AB91-B6201C43AD86}" dt="2021-06-14T06:57:52.698" v="4275" actId="165"/>
          <ac:grpSpMkLst>
            <pc:docMk/>
            <pc:sldMk cId="2226398919" sldId="517"/>
            <ac:grpSpMk id="120" creationId="{CB9DC341-9645-4E60-A419-0A93D0AC3F81}"/>
          </ac:grpSpMkLst>
        </pc:grpChg>
        <pc:grpChg chg="add mod">
          <ac:chgData name="Timo Mühlhaus" userId="1b6b3aba618dadac" providerId="LiveId" clId="{35BF354D-F53D-4911-AB91-B6201C43AD86}" dt="2021-06-15T14:40:01.760" v="5922" actId="1036"/>
          <ac:grpSpMkLst>
            <pc:docMk/>
            <pc:sldMk cId="2226398919" sldId="517"/>
            <ac:grpSpMk id="141" creationId="{259F9F46-1BD9-4B98-881E-913EC9297951}"/>
          </ac:grpSpMkLst>
        </pc:grpChg>
        <pc:grpChg chg="mod">
          <ac:chgData name="Timo Mühlhaus" userId="1b6b3aba618dadac" providerId="LiveId" clId="{35BF354D-F53D-4911-AB91-B6201C43AD86}" dt="2021-06-15T14:40:01.760" v="5922" actId="1036"/>
          <ac:grpSpMkLst>
            <pc:docMk/>
            <pc:sldMk cId="2226398919" sldId="517"/>
            <ac:grpSpMk id="145" creationId="{FD7464B5-9737-45C6-B6B7-7933AA2357B8}"/>
          </ac:grpSpMkLst>
        </pc:grpChg>
        <pc:grpChg chg="mod">
          <ac:chgData name="Timo Mühlhaus" userId="1b6b3aba618dadac" providerId="LiveId" clId="{35BF354D-F53D-4911-AB91-B6201C43AD86}" dt="2021-06-15T14:40:01.760" v="5922" actId="1036"/>
          <ac:grpSpMkLst>
            <pc:docMk/>
            <pc:sldMk cId="2226398919" sldId="517"/>
            <ac:grpSpMk id="148" creationId="{EB902BF0-4812-404C-A073-693181DB88DE}"/>
          </ac:grpSpMkLst>
        </pc:grpChg>
        <pc:grpChg chg="mod topLvl">
          <ac:chgData name="Timo Mühlhaus" userId="1b6b3aba618dadac" providerId="LiveId" clId="{35BF354D-F53D-4911-AB91-B6201C43AD86}" dt="2021-06-14T06:57:52.698" v="4275" actId="165"/>
          <ac:grpSpMkLst>
            <pc:docMk/>
            <pc:sldMk cId="2226398919" sldId="517"/>
            <ac:grpSpMk id="151" creationId="{F0C55515-8FE5-41C4-A2EE-A78D62BD5882}"/>
          </ac:grpSpMkLst>
        </pc:grpChg>
        <pc:grpChg chg="mod">
          <ac:chgData name="Timo Mühlhaus" userId="1b6b3aba618dadac" providerId="LiveId" clId="{35BF354D-F53D-4911-AB91-B6201C43AD86}" dt="2021-06-14T06:57:52.698" v="4275" actId="165"/>
          <ac:grpSpMkLst>
            <pc:docMk/>
            <pc:sldMk cId="2226398919" sldId="517"/>
            <ac:grpSpMk id="153" creationId="{D772670E-21A6-4832-924C-CE8A14801301}"/>
          </ac:grpSpMkLst>
        </pc:grpChg>
        <pc:grpChg chg="mod">
          <ac:chgData name="Timo Mühlhaus" userId="1b6b3aba618dadac" providerId="LiveId" clId="{35BF354D-F53D-4911-AB91-B6201C43AD86}" dt="2021-06-14T06:57:52.698" v="4275" actId="165"/>
          <ac:grpSpMkLst>
            <pc:docMk/>
            <pc:sldMk cId="2226398919" sldId="517"/>
            <ac:grpSpMk id="155" creationId="{81B6B309-FCB8-4857-A5A0-DC3AC6916895}"/>
          </ac:grpSpMkLst>
        </pc:grpChg>
        <pc:grpChg chg="mod">
          <ac:chgData name="Timo Mühlhaus" userId="1b6b3aba618dadac" providerId="LiveId" clId="{35BF354D-F53D-4911-AB91-B6201C43AD86}" dt="2021-06-14T06:57:52.698" v="4275" actId="165"/>
          <ac:grpSpMkLst>
            <pc:docMk/>
            <pc:sldMk cId="2226398919" sldId="517"/>
            <ac:grpSpMk id="157" creationId="{0E3D5993-E428-45E7-AFD2-4FD4438FD2F8}"/>
          </ac:grpSpMkLst>
        </pc:grpChg>
        <pc:grpChg chg="mod">
          <ac:chgData name="Timo Mühlhaus" userId="1b6b3aba618dadac" providerId="LiveId" clId="{35BF354D-F53D-4911-AB91-B6201C43AD86}" dt="2021-06-14T06:57:52.698" v="4275" actId="165"/>
          <ac:grpSpMkLst>
            <pc:docMk/>
            <pc:sldMk cId="2226398919" sldId="517"/>
            <ac:grpSpMk id="158" creationId="{6C2FCE25-4562-4962-B53F-B1F6B83A0287}"/>
          </ac:grpSpMkLst>
        </pc:grpChg>
        <pc:grpChg chg="mod">
          <ac:chgData name="Timo Mühlhaus" userId="1b6b3aba618dadac" providerId="LiveId" clId="{35BF354D-F53D-4911-AB91-B6201C43AD86}" dt="2021-06-14T06:57:52.698" v="4275" actId="165"/>
          <ac:grpSpMkLst>
            <pc:docMk/>
            <pc:sldMk cId="2226398919" sldId="517"/>
            <ac:grpSpMk id="162" creationId="{B6F844ED-EA5C-4FD4-A38D-BEF6A25BB264}"/>
          </ac:grpSpMkLst>
        </pc:grpChg>
        <pc:grpChg chg="mod">
          <ac:chgData name="Timo Mühlhaus" userId="1b6b3aba618dadac" providerId="LiveId" clId="{35BF354D-F53D-4911-AB91-B6201C43AD86}" dt="2021-06-14T06:57:52.698" v="4275" actId="165"/>
          <ac:grpSpMkLst>
            <pc:docMk/>
            <pc:sldMk cId="2226398919" sldId="517"/>
            <ac:grpSpMk id="163" creationId="{FAFED03A-C5DA-4DEC-9002-76858DDBED79}"/>
          </ac:grpSpMkLst>
        </pc:grpChg>
        <pc:grpChg chg="mod">
          <ac:chgData name="Timo Mühlhaus" userId="1b6b3aba618dadac" providerId="LiveId" clId="{35BF354D-F53D-4911-AB91-B6201C43AD86}" dt="2021-06-14T06:57:52.698" v="4275" actId="165"/>
          <ac:grpSpMkLst>
            <pc:docMk/>
            <pc:sldMk cId="2226398919" sldId="517"/>
            <ac:grpSpMk id="164" creationId="{3C530AD8-D1D0-4EB7-BD68-5DAABAA4692B}"/>
          </ac:grpSpMkLst>
        </pc:grpChg>
        <pc:grpChg chg="mod">
          <ac:chgData name="Timo Mühlhaus" userId="1b6b3aba618dadac" providerId="LiveId" clId="{35BF354D-F53D-4911-AB91-B6201C43AD86}" dt="2021-06-14T06:57:52.698" v="4275" actId="165"/>
          <ac:grpSpMkLst>
            <pc:docMk/>
            <pc:sldMk cId="2226398919" sldId="517"/>
            <ac:grpSpMk id="168" creationId="{657BFD7D-4257-4CEF-90E0-7D120AD4ABA8}"/>
          </ac:grpSpMkLst>
        </pc:grpChg>
        <pc:grpChg chg="mod">
          <ac:chgData name="Timo Mühlhaus" userId="1b6b3aba618dadac" providerId="LiveId" clId="{35BF354D-F53D-4911-AB91-B6201C43AD86}" dt="2021-06-14T06:57:52.698" v="4275" actId="165"/>
          <ac:grpSpMkLst>
            <pc:docMk/>
            <pc:sldMk cId="2226398919" sldId="517"/>
            <ac:grpSpMk id="169" creationId="{63B70B47-1B9D-48D7-BD37-F29731EFF658}"/>
          </ac:grpSpMkLst>
        </pc:grpChg>
        <pc:grpChg chg="mod">
          <ac:chgData name="Timo Mühlhaus" userId="1b6b3aba618dadac" providerId="LiveId" clId="{35BF354D-F53D-4911-AB91-B6201C43AD86}" dt="2021-06-14T06:57:52.698" v="4275" actId="165"/>
          <ac:grpSpMkLst>
            <pc:docMk/>
            <pc:sldMk cId="2226398919" sldId="517"/>
            <ac:grpSpMk id="172" creationId="{D8F348D2-CE25-4F01-9A7D-7C502341D3B9}"/>
          </ac:grpSpMkLst>
        </pc:grpChg>
        <pc:grpChg chg="mod">
          <ac:chgData name="Timo Mühlhaus" userId="1b6b3aba618dadac" providerId="LiveId" clId="{35BF354D-F53D-4911-AB91-B6201C43AD86}" dt="2021-06-14T06:57:52.698" v="4275" actId="165"/>
          <ac:grpSpMkLst>
            <pc:docMk/>
            <pc:sldMk cId="2226398919" sldId="517"/>
            <ac:grpSpMk id="173" creationId="{FD592373-849E-4AD9-8090-9C324A7219AD}"/>
          </ac:grpSpMkLst>
        </pc:grpChg>
        <pc:grpChg chg="mod">
          <ac:chgData name="Timo Mühlhaus" userId="1b6b3aba618dadac" providerId="LiveId" clId="{35BF354D-F53D-4911-AB91-B6201C43AD86}" dt="2021-06-14T06:57:52.698" v="4275" actId="165"/>
          <ac:grpSpMkLst>
            <pc:docMk/>
            <pc:sldMk cId="2226398919" sldId="517"/>
            <ac:grpSpMk id="174" creationId="{C9ABD74E-1211-4EAC-8B62-36EC9B5E0EDE}"/>
          </ac:grpSpMkLst>
        </pc:grpChg>
        <pc:grpChg chg="mod">
          <ac:chgData name="Timo Mühlhaus" userId="1b6b3aba618dadac" providerId="LiveId" clId="{35BF354D-F53D-4911-AB91-B6201C43AD86}" dt="2021-06-14T06:57:52.698" v="4275" actId="165"/>
          <ac:grpSpMkLst>
            <pc:docMk/>
            <pc:sldMk cId="2226398919" sldId="517"/>
            <ac:grpSpMk id="204" creationId="{725EB206-D866-4819-A327-7097B28BF667}"/>
          </ac:grpSpMkLst>
        </pc:grpChg>
        <pc:grpChg chg="mod">
          <ac:chgData name="Timo Mühlhaus" userId="1b6b3aba618dadac" providerId="LiveId" clId="{35BF354D-F53D-4911-AB91-B6201C43AD86}" dt="2021-06-15T14:40:01.760" v="5922" actId="1036"/>
          <ac:grpSpMkLst>
            <pc:docMk/>
            <pc:sldMk cId="2226398919" sldId="517"/>
            <ac:grpSpMk id="207" creationId="{E844CDC5-5A7F-4735-8F8B-3D50F4151845}"/>
          </ac:grpSpMkLst>
        </pc:grpChg>
        <pc:grpChg chg="mod">
          <ac:chgData name="Timo Mühlhaus" userId="1b6b3aba618dadac" providerId="LiveId" clId="{35BF354D-F53D-4911-AB91-B6201C43AD86}" dt="2021-06-15T14:40:01.760" v="5922" actId="1036"/>
          <ac:grpSpMkLst>
            <pc:docMk/>
            <pc:sldMk cId="2226398919" sldId="517"/>
            <ac:grpSpMk id="209" creationId="{17B1128E-81D5-4ACE-BFBF-1DE82C9BC820}"/>
          </ac:grpSpMkLst>
        </pc:grpChg>
        <pc:grpChg chg="mod">
          <ac:chgData name="Timo Mühlhaus" userId="1b6b3aba618dadac" providerId="LiveId" clId="{35BF354D-F53D-4911-AB91-B6201C43AD86}" dt="2021-06-15T14:40:01.760" v="5922" actId="1036"/>
          <ac:grpSpMkLst>
            <pc:docMk/>
            <pc:sldMk cId="2226398919" sldId="517"/>
            <ac:grpSpMk id="214" creationId="{CF9CC63A-1FCE-419B-A2C9-8F9C31E682CD}"/>
          </ac:grpSpMkLst>
        </pc:grpChg>
        <pc:grpChg chg="mod">
          <ac:chgData name="Timo Mühlhaus" userId="1b6b3aba618dadac" providerId="LiveId" clId="{35BF354D-F53D-4911-AB91-B6201C43AD86}" dt="2021-06-15T14:40:01.760" v="5922" actId="1036"/>
          <ac:grpSpMkLst>
            <pc:docMk/>
            <pc:sldMk cId="2226398919" sldId="517"/>
            <ac:grpSpMk id="215" creationId="{ED5A2DBC-F1D6-41D3-85DC-C4927DE470F4}"/>
          </ac:grpSpMkLst>
        </pc:grpChg>
        <pc:grpChg chg="mod">
          <ac:chgData name="Timo Mühlhaus" userId="1b6b3aba618dadac" providerId="LiveId" clId="{35BF354D-F53D-4911-AB91-B6201C43AD86}" dt="2021-06-15T14:40:01.760" v="5922" actId="1036"/>
          <ac:grpSpMkLst>
            <pc:docMk/>
            <pc:sldMk cId="2226398919" sldId="517"/>
            <ac:grpSpMk id="216" creationId="{69B1C425-BB55-401C-AECE-E0092AF47F2D}"/>
          </ac:grpSpMkLst>
        </pc:grpChg>
        <pc:grpChg chg="del mod">
          <ac:chgData name="Timo Mühlhaus" userId="1b6b3aba618dadac" providerId="LiveId" clId="{35BF354D-F53D-4911-AB91-B6201C43AD86}" dt="2021-06-15T14:40:15.436" v="5923" actId="478"/>
          <ac:grpSpMkLst>
            <pc:docMk/>
            <pc:sldMk cId="2226398919" sldId="517"/>
            <ac:grpSpMk id="217" creationId="{78276FE8-1F41-4B2F-9D2B-45C3AA52A393}"/>
          </ac:grpSpMkLst>
        </pc:grpChg>
        <pc:grpChg chg="mod">
          <ac:chgData name="Timo Mühlhaus" userId="1b6b3aba618dadac" providerId="LiveId" clId="{35BF354D-F53D-4911-AB91-B6201C43AD86}" dt="2021-06-15T14:40:01.760" v="5922" actId="1036"/>
          <ac:grpSpMkLst>
            <pc:docMk/>
            <pc:sldMk cId="2226398919" sldId="517"/>
            <ac:grpSpMk id="224" creationId="{1FC3F644-8C67-4CCB-8C53-643F1FD1B7F7}"/>
          </ac:grpSpMkLst>
        </pc:grpChg>
        <pc:grpChg chg="mod">
          <ac:chgData name="Timo Mühlhaus" userId="1b6b3aba618dadac" providerId="LiveId" clId="{35BF354D-F53D-4911-AB91-B6201C43AD86}" dt="2021-06-15T14:40:01.760" v="5922" actId="1036"/>
          <ac:grpSpMkLst>
            <pc:docMk/>
            <pc:sldMk cId="2226398919" sldId="517"/>
            <ac:grpSpMk id="226" creationId="{0C9F11B2-C306-422D-BD23-BE6BBC46D5E0}"/>
          </ac:grpSpMkLst>
        </pc:grpChg>
        <pc:grpChg chg="mod">
          <ac:chgData name="Timo Mühlhaus" userId="1b6b3aba618dadac" providerId="LiveId" clId="{35BF354D-F53D-4911-AB91-B6201C43AD86}" dt="2021-06-15T14:40:01.760" v="5922" actId="1036"/>
          <ac:grpSpMkLst>
            <pc:docMk/>
            <pc:sldMk cId="2226398919" sldId="517"/>
            <ac:grpSpMk id="229" creationId="{82305E5A-D58A-434C-968C-709381236C02}"/>
          </ac:grpSpMkLst>
        </pc:grpChg>
        <pc:grpChg chg="mod">
          <ac:chgData name="Timo Mühlhaus" userId="1b6b3aba618dadac" providerId="LiveId" clId="{35BF354D-F53D-4911-AB91-B6201C43AD86}" dt="2021-06-15T14:40:01.760" v="5922" actId="1036"/>
          <ac:grpSpMkLst>
            <pc:docMk/>
            <pc:sldMk cId="2226398919" sldId="517"/>
            <ac:grpSpMk id="230" creationId="{A20D1B2C-D462-474D-9C7D-D300DC61827F}"/>
          </ac:grpSpMkLst>
        </pc:grpChg>
        <pc:grpChg chg="mod">
          <ac:chgData name="Timo Mühlhaus" userId="1b6b3aba618dadac" providerId="LiveId" clId="{35BF354D-F53D-4911-AB91-B6201C43AD86}" dt="2021-06-15T14:40:01.760" v="5922" actId="1036"/>
          <ac:grpSpMkLst>
            <pc:docMk/>
            <pc:sldMk cId="2226398919" sldId="517"/>
            <ac:grpSpMk id="233" creationId="{F719B3B1-B4B4-4966-A3AD-DE05FF5E38EE}"/>
          </ac:grpSpMkLst>
        </pc:grpChg>
        <pc:grpChg chg="mod">
          <ac:chgData name="Timo Mühlhaus" userId="1b6b3aba618dadac" providerId="LiveId" clId="{35BF354D-F53D-4911-AB91-B6201C43AD86}" dt="2021-06-15T14:40:01.760" v="5922" actId="1036"/>
          <ac:grpSpMkLst>
            <pc:docMk/>
            <pc:sldMk cId="2226398919" sldId="517"/>
            <ac:grpSpMk id="235" creationId="{58879863-05B2-4032-97F8-560320CC26E3}"/>
          </ac:grpSpMkLst>
        </pc:grpChg>
        <pc:grpChg chg="mod">
          <ac:chgData name="Timo Mühlhaus" userId="1b6b3aba618dadac" providerId="LiveId" clId="{35BF354D-F53D-4911-AB91-B6201C43AD86}" dt="2021-06-15T14:40:01.760" v="5922" actId="1036"/>
          <ac:grpSpMkLst>
            <pc:docMk/>
            <pc:sldMk cId="2226398919" sldId="517"/>
            <ac:grpSpMk id="236" creationId="{996B5E75-CC90-4B76-B0D4-91CA9EA86844}"/>
          </ac:grpSpMkLst>
        </pc:grpChg>
        <pc:grpChg chg="mod">
          <ac:chgData name="Timo Mühlhaus" userId="1b6b3aba618dadac" providerId="LiveId" clId="{35BF354D-F53D-4911-AB91-B6201C43AD86}" dt="2021-06-15T14:40:01.760" v="5922" actId="1036"/>
          <ac:grpSpMkLst>
            <pc:docMk/>
            <pc:sldMk cId="2226398919" sldId="517"/>
            <ac:grpSpMk id="282" creationId="{D161050A-D171-4050-9538-488080763F69}"/>
          </ac:grpSpMkLst>
        </pc:grpChg>
        <pc:grpChg chg="mod">
          <ac:chgData name="Timo Mühlhaus" userId="1b6b3aba618dadac" providerId="LiveId" clId="{35BF354D-F53D-4911-AB91-B6201C43AD86}" dt="2021-06-15T14:40:01.760" v="5922" actId="1036"/>
          <ac:grpSpMkLst>
            <pc:docMk/>
            <pc:sldMk cId="2226398919" sldId="517"/>
            <ac:grpSpMk id="283" creationId="{46F6DB15-C92A-4899-8232-1BD2EBCC5334}"/>
          </ac:grpSpMkLst>
        </pc:grpChg>
        <pc:grpChg chg="mod">
          <ac:chgData name="Timo Mühlhaus" userId="1b6b3aba618dadac" providerId="LiveId" clId="{35BF354D-F53D-4911-AB91-B6201C43AD86}" dt="2021-06-15T14:40:01.760" v="5922" actId="1036"/>
          <ac:grpSpMkLst>
            <pc:docMk/>
            <pc:sldMk cId="2226398919" sldId="517"/>
            <ac:grpSpMk id="284" creationId="{A7814AC1-BB5C-47C5-9844-56DDE4F7E7C1}"/>
          </ac:grpSpMkLst>
        </pc:grpChg>
        <pc:grpChg chg="mod">
          <ac:chgData name="Timo Mühlhaus" userId="1b6b3aba618dadac" providerId="LiveId" clId="{35BF354D-F53D-4911-AB91-B6201C43AD86}" dt="2021-06-15T14:40:01.760" v="5922" actId="1036"/>
          <ac:grpSpMkLst>
            <pc:docMk/>
            <pc:sldMk cId="2226398919" sldId="517"/>
            <ac:grpSpMk id="285" creationId="{AC4089B6-5E46-4852-8901-11DBEBEE18AD}"/>
          </ac:grpSpMkLst>
        </pc:grpChg>
        <pc:grpChg chg="mod">
          <ac:chgData name="Timo Mühlhaus" userId="1b6b3aba618dadac" providerId="LiveId" clId="{35BF354D-F53D-4911-AB91-B6201C43AD86}" dt="2021-06-15T14:40:01.760" v="5922" actId="1036"/>
          <ac:grpSpMkLst>
            <pc:docMk/>
            <pc:sldMk cId="2226398919" sldId="517"/>
            <ac:grpSpMk id="295" creationId="{676A5991-E5CB-4E6F-9C8C-0DB6EFBC313C}"/>
          </ac:grpSpMkLst>
        </pc:grpChg>
        <pc:grpChg chg="mod">
          <ac:chgData name="Timo Mühlhaus" userId="1b6b3aba618dadac" providerId="LiveId" clId="{35BF354D-F53D-4911-AB91-B6201C43AD86}" dt="2021-06-15T14:40:01.760" v="5922" actId="1036"/>
          <ac:grpSpMkLst>
            <pc:docMk/>
            <pc:sldMk cId="2226398919" sldId="517"/>
            <ac:grpSpMk id="297" creationId="{38F9557A-1C44-41E8-B388-BB736DF22BC8}"/>
          </ac:grpSpMkLst>
        </pc:grpChg>
        <pc:grpChg chg="mod">
          <ac:chgData name="Timo Mühlhaus" userId="1b6b3aba618dadac" providerId="LiveId" clId="{35BF354D-F53D-4911-AB91-B6201C43AD86}" dt="2021-06-15T14:40:01.760" v="5922" actId="1036"/>
          <ac:grpSpMkLst>
            <pc:docMk/>
            <pc:sldMk cId="2226398919" sldId="517"/>
            <ac:grpSpMk id="298" creationId="{E941C9AD-4DA8-4E40-8089-3E7945412FC2}"/>
          </ac:grpSpMkLst>
        </pc:grpChg>
        <pc:grpChg chg="mod">
          <ac:chgData name="Timo Mühlhaus" userId="1b6b3aba618dadac" providerId="LiveId" clId="{35BF354D-F53D-4911-AB91-B6201C43AD86}" dt="2021-06-15T14:40:01.760" v="5922" actId="1036"/>
          <ac:grpSpMkLst>
            <pc:docMk/>
            <pc:sldMk cId="2226398919" sldId="517"/>
            <ac:grpSpMk id="302" creationId="{70D86CA1-31EF-4379-BF48-3247670BD5ED}"/>
          </ac:grpSpMkLst>
        </pc:grpChg>
        <pc:grpChg chg="mod">
          <ac:chgData name="Timo Mühlhaus" userId="1b6b3aba618dadac" providerId="LiveId" clId="{35BF354D-F53D-4911-AB91-B6201C43AD86}" dt="2021-06-15T14:40:01.760" v="5922" actId="1036"/>
          <ac:grpSpMkLst>
            <pc:docMk/>
            <pc:sldMk cId="2226398919" sldId="517"/>
            <ac:grpSpMk id="303" creationId="{140441B3-603C-4465-8EE0-DBC176947FCB}"/>
          </ac:grpSpMkLst>
        </pc:grpChg>
        <pc:grpChg chg="mod">
          <ac:chgData name="Timo Mühlhaus" userId="1b6b3aba618dadac" providerId="LiveId" clId="{35BF354D-F53D-4911-AB91-B6201C43AD86}" dt="2021-06-15T14:40:01.760" v="5922" actId="1036"/>
          <ac:grpSpMkLst>
            <pc:docMk/>
            <pc:sldMk cId="2226398919" sldId="517"/>
            <ac:grpSpMk id="314" creationId="{E8ED2E60-4A1A-4A82-9C99-61C9445B98DF}"/>
          </ac:grpSpMkLst>
        </pc:grpChg>
        <pc:grpChg chg="mod">
          <ac:chgData name="Timo Mühlhaus" userId="1b6b3aba618dadac" providerId="LiveId" clId="{35BF354D-F53D-4911-AB91-B6201C43AD86}" dt="2021-06-15T14:40:01.760" v="5922" actId="1036"/>
          <ac:grpSpMkLst>
            <pc:docMk/>
            <pc:sldMk cId="2226398919" sldId="517"/>
            <ac:grpSpMk id="318" creationId="{A804F945-3AA6-4AE8-8C33-1AB6DAD86703}"/>
          </ac:grpSpMkLst>
        </pc:grpChg>
        <pc:grpChg chg="mod">
          <ac:chgData name="Timo Mühlhaus" userId="1b6b3aba618dadac" providerId="LiveId" clId="{35BF354D-F53D-4911-AB91-B6201C43AD86}" dt="2021-06-15T14:40:01.760" v="5922" actId="1036"/>
          <ac:grpSpMkLst>
            <pc:docMk/>
            <pc:sldMk cId="2226398919" sldId="517"/>
            <ac:grpSpMk id="322" creationId="{951569D9-34D9-4D97-9182-B5D49541C13F}"/>
          </ac:grpSpMkLst>
        </pc:grpChg>
        <pc:picChg chg="mod">
          <ac:chgData name="Timo Mühlhaus" userId="1b6b3aba618dadac" providerId="LiveId" clId="{35BF354D-F53D-4911-AB91-B6201C43AD86}" dt="2021-06-14T06:57:52.698" v="4275" actId="165"/>
          <ac:picMkLst>
            <pc:docMk/>
            <pc:sldMk cId="2226398919" sldId="517"/>
            <ac:picMk id="20" creationId="{B88CDA2F-0B3A-46E6-9CC2-BB054BC12BAE}"/>
          </ac:picMkLst>
        </pc:picChg>
        <pc:picChg chg="mod">
          <ac:chgData name="Timo Mühlhaus" userId="1b6b3aba618dadac" providerId="LiveId" clId="{35BF354D-F53D-4911-AB91-B6201C43AD86}" dt="2021-06-14T06:57:52.698" v="4275" actId="165"/>
          <ac:picMkLst>
            <pc:docMk/>
            <pc:sldMk cId="2226398919" sldId="517"/>
            <ac:picMk id="41" creationId="{5C0B4D01-BDBD-4563-B534-8FBD9FA87F15}"/>
          </ac:picMkLst>
        </pc:picChg>
        <pc:picChg chg="mod">
          <ac:chgData name="Timo Mühlhaus" userId="1b6b3aba618dadac" providerId="LiveId" clId="{35BF354D-F53D-4911-AB91-B6201C43AD86}" dt="2021-06-14T06:57:52.698" v="4275" actId="165"/>
          <ac:picMkLst>
            <pc:docMk/>
            <pc:sldMk cId="2226398919" sldId="517"/>
            <ac:picMk id="84" creationId="{BF2432EE-A1BF-49DC-8A0F-AA21E10C31FC}"/>
          </ac:picMkLst>
        </pc:picChg>
        <pc:picChg chg="mod">
          <ac:chgData name="Timo Mühlhaus" userId="1b6b3aba618dadac" providerId="LiveId" clId="{35BF354D-F53D-4911-AB91-B6201C43AD86}" dt="2021-06-14T06:57:52.698" v="4275" actId="165"/>
          <ac:picMkLst>
            <pc:docMk/>
            <pc:sldMk cId="2226398919" sldId="517"/>
            <ac:picMk id="85" creationId="{0221C3EC-3FD3-4629-9A5D-D29AEF7098C2}"/>
          </ac:picMkLst>
        </pc:picChg>
        <pc:picChg chg="mod">
          <ac:chgData name="Timo Mühlhaus" userId="1b6b3aba618dadac" providerId="LiveId" clId="{35BF354D-F53D-4911-AB91-B6201C43AD86}" dt="2021-06-14T06:57:52.698" v="4275" actId="165"/>
          <ac:picMkLst>
            <pc:docMk/>
            <pc:sldMk cId="2226398919" sldId="517"/>
            <ac:picMk id="87" creationId="{7C0C8A1D-1CEB-472F-9A9D-78CD86173E6D}"/>
          </ac:picMkLst>
        </pc:picChg>
        <pc:picChg chg="mod">
          <ac:chgData name="Timo Mühlhaus" userId="1b6b3aba618dadac" providerId="LiveId" clId="{35BF354D-F53D-4911-AB91-B6201C43AD86}" dt="2021-06-14T06:57:52.698" v="4275" actId="165"/>
          <ac:picMkLst>
            <pc:docMk/>
            <pc:sldMk cId="2226398919" sldId="517"/>
            <ac:picMk id="100" creationId="{27671DB8-C33E-41BA-B436-9B40B46ED87A}"/>
          </ac:picMkLst>
        </pc:picChg>
        <pc:picChg chg="mod">
          <ac:chgData name="Timo Mühlhaus" userId="1b6b3aba618dadac" providerId="LiveId" clId="{35BF354D-F53D-4911-AB91-B6201C43AD86}" dt="2021-06-14T06:57:52.698" v="4275" actId="165"/>
          <ac:picMkLst>
            <pc:docMk/>
            <pc:sldMk cId="2226398919" sldId="517"/>
            <ac:picMk id="105" creationId="{B9537ABF-1D6A-4144-A0A4-2A392C464F07}"/>
          </ac:picMkLst>
        </pc:picChg>
        <pc:picChg chg="mod">
          <ac:chgData name="Timo Mühlhaus" userId="1b6b3aba618dadac" providerId="LiveId" clId="{35BF354D-F53D-4911-AB91-B6201C43AD86}" dt="2021-06-14T06:57:52.698" v="4275" actId="165"/>
          <ac:picMkLst>
            <pc:docMk/>
            <pc:sldMk cId="2226398919" sldId="517"/>
            <ac:picMk id="122" creationId="{1F2F733C-4115-403F-984D-0BC20D637099}"/>
          </ac:picMkLst>
        </pc:picChg>
        <pc:picChg chg="mod">
          <ac:chgData name="Timo Mühlhaus" userId="1b6b3aba618dadac" providerId="LiveId" clId="{35BF354D-F53D-4911-AB91-B6201C43AD86}" dt="2021-06-14T06:57:52.698" v="4275" actId="165"/>
          <ac:picMkLst>
            <pc:docMk/>
            <pc:sldMk cId="2226398919" sldId="517"/>
            <ac:picMk id="130" creationId="{B8155FE6-E06B-4F80-A9A3-BA8C83BD770E}"/>
          </ac:picMkLst>
        </pc:picChg>
        <pc:picChg chg="mod">
          <ac:chgData name="Timo Mühlhaus" userId="1b6b3aba618dadac" providerId="LiveId" clId="{35BF354D-F53D-4911-AB91-B6201C43AD86}" dt="2021-06-14T06:57:52.698" v="4275" actId="165"/>
          <ac:picMkLst>
            <pc:docMk/>
            <pc:sldMk cId="2226398919" sldId="517"/>
            <ac:picMk id="140" creationId="{E0D90B9E-E954-4D95-8005-8E2C0FAC612B}"/>
          </ac:picMkLst>
        </pc:picChg>
        <pc:picChg chg="mod">
          <ac:chgData name="Timo Mühlhaus" userId="1b6b3aba618dadac" providerId="LiveId" clId="{35BF354D-F53D-4911-AB91-B6201C43AD86}" dt="2021-06-14T06:57:52.698" v="4275" actId="165"/>
          <ac:picMkLst>
            <pc:docMk/>
            <pc:sldMk cId="2226398919" sldId="517"/>
            <ac:picMk id="144" creationId="{6C5EC6BA-B27D-4E55-93B8-D293BC51AFD7}"/>
          </ac:picMkLst>
        </pc:picChg>
        <pc:picChg chg="mod">
          <ac:chgData name="Timo Mühlhaus" userId="1b6b3aba618dadac" providerId="LiveId" clId="{35BF354D-F53D-4911-AB91-B6201C43AD86}" dt="2021-06-15T14:40:01.760" v="5922" actId="1036"/>
          <ac:picMkLst>
            <pc:docMk/>
            <pc:sldMk cId="2226398919" sldId="517"/>
            <ac:picMk id="146" creationId="{7BA465F5-6273-4076-A62D-A8E4D2C9D880}"/>
          </ac:picMkLst>
        </pc:picChg>
        <pc:picChg chg="mod">
          <ac:chgData name="Timo Mühlhaus" userId="1b6b3aba618dadac" providerId="LiveId" clId="{35BF354D-F53D-4911-AB91-B6201C43AD86}" dt="2021-06-15T14:40:01.760" v="5922" actId="1036"/>
          <ac:picMkLst>
            <pc:docMk/>
            <pc:sldMk cId="2226398919" sldId="517"/>
            <ac:picMk id="149" creationId="{C7277AAD-CB2D-4E28-B1F6-7466E7820918}"/>
          </ac:picMkLst>
        </pc:picChg>
        <pc:picChg chg="mod">
          <ac:chgData name="Timo Mühlhaus" userId="1b6b3aba618dadac" providerId="LiveId" clId="{35BF354D-F53D-4911-AB91-B6201C43AD86}" dt="2021-06-14T06:57:52.698" v="4275" actId="165"/>
          <ac:picMkLst>
            <pc:docMk/>
            <pc:sldMk cId="2226398919" sldId="517"/>
            <ac:picMk id="165" creationId="{27C6403E-2777-4AB0-9EC4-720D5CA1CC6F}"/>
          </ac:picMkLst>
        </pc:picChg>
        <pc:picChg chg="mod">
          <ac:chgData name="Timo Mühlhaus" userId="1b6b3aba618dadac" providerId="LiveId" clId="{35BF354D-F53D-4911-AB91-B6201C43AD86}" dt="2021-06-14T06:57:52.698" v="4275" actId="165"/>
          <ac:picMkLst>
            <pc:docMk/>
            <pc:sldMk cId="2226398919" sldId="517"/>
            <ac:picMk id="194" creationId="{47FBAB15-89FF-4C75-BA12-6CA82C664B8A}"/>
          </ac:picMkLst>
        </pc:picChg>
        <pc:picChg chg="mod">
          <ac:chgData name="Timo Mühlhaus" userId="1b6b3aba618dadac" providerId="LiveId" clId="{35BF354D-F53D-4911-AB91-B6201C43AD86}" dt="2021-06-15T14:40:01.760" v="5922" actId="1036"/>
          <ac:picMkLst>
            <pc:docMk/>
            <pc:sldMk cId="2226398919" sldId="517"/>
            <ac:picMk id="203" creationId="{FE70C653-FB48-4831-91EE-DA1210840550}"/>
          </ac:picMkLst>
        </pc:picChg>
        <pc:picChg chg="mod">
          <ac:chgData name="Timo Mühlhaus" userId="1b6b3aba618dadac" providerId="LiveId" clId="{35BF354D-F53D-4911-AB91-B6201C43AD86}" dt="2021-06-14T06:57:52.698" v="4275" actId="165"/>
          <ac:picMkLst>
            <pc:docMk/>
            <pc:sldMk cId="2226398919" sldId="517"/>
            <ac:picMk id="208" creationId="{3ADE53A4-960C-49B2-B02B-0A20EFEA188C}"/>
          </ac:picMkLst>
        </pc:picChg>
        <pc:picChg chg="mod">
          <ac:chgData name="Timo Mühlhaus" userId="1b6b3aba618dadac" providerId="LiveId" clId="{35BF354D-F53D-4911-AB91-B6201C43AD86}" dt="2021-06-15T14:40:01.760" v="5922" actId="1036"/>
          <ac:picMkLst>
            <pc:docMk/>
            <pc:sldMk cId="2226398919" sldId="517"/>
            <ac:picMk id="211" creationId="{1E58DF32-CAC7-4327-BAA3-5FA210478065}"/>
          </ac:picMkLst>
        </pc:picChg>
        <pc:picChg chg="mod">
          <ac:chgData name="Timo Mühlhaus" userId="1b6b3aba618dadac" providerId="LiveId" clId="{35BF354D-F53D-4911-AB91-B6201C43AD86}" dt="2021-06-15T14:40:01.760" v="5922" actId="1036"/>
          <ac:picMkLst>
            <pc:docMk/>
            <pc:sldMk cId="2226398919" sldId="517"/>
            <ac:picMk id="221" creationId="{36797373-1CFD-431E-AE0B-85D939D8B2C8}"/>
          </ac:picMkLst>
        </pc:picChg>
        <pc:picChg chg="mod">
          <ac:chgData name="Timo Mühlhaus" userId="1b6b3aba618dadac" providerId="LiveId" clId="{35BF354D-F53D-4911-AB91-B6201C43AD86}" dt="2021-06-14T06:57:52.698" v="4275" actId="165"/>
          <ac:picMkLst>
            <pc:docMk/>
            <pc:sldMk cId="2226398919" sldId="517"/>
            <ac:picMk id="225" creationId="{19C75848-071B-4C92-9390-428865D04DD3}"/>
          </ac:picMkLst>
        </pc:picChg>
        <pc:picChg chg="mod">
          <ac:chgData name="Timo Mühlhaus" userId="1b6b3aba618dadac" providerId="LiveId" clId="{35BF354D-F53D-4911-AB91-B6201C43AD86}" dt="2021-06-15T14:40:01.760" v="5922" actId="1036"/>
          <ac:picMkLst>
            <pc:docMk/>
            <pc:sldMk cId="2226398919" sldId="517"/>
            <ac:picMk id="228" creationId="{AC22EB0B-5329-4589-9267-7381006B1724}"/>
          </ac:picMkLst>
        </pc:picChg>
        <pc:picChg chg="mod">
          <ac:chgData name="Timo Mühlhaus" userId="1b6b3aba618dadac" providerId="LiveId" clId="{35BF354D-F53D-4911-AB91-B6201C43AD86}" dt="2021-06-15T14:40:01.760" v="5922" actId="1036"/>
          <ac:picMkLst>
            <pc:docMk/>
            <pc:sldMk cId="2226398919" sldId="517"/>
            <ac:picMk id="234" creationId="{436DB631-4631-464A-BB81-D071F0E9E860}"/>
          </ac:picMkLst>
        </pc:picChg>
        <pc:picChg chg="mod">
          <ac:chgData name="Timo Mühlhaus" userId="1b6b3aba618dadac" providerId="LiveId" clId="{35BF354D-F53D-4911-AB91-B6201C43AD86}" dt="2021-06-15T14:40:01.760" v="5922" actId="1036"/>
          <ac:picMkLst>
            <pc:docMk/>
            <pc:sldMk cId="2226398919" sldId="517"/>
            <ac:picMk id="238" creationId="{A8E81080-F6F3-4662-957F-46E50F13304B}"/>
          </ac:picMkLst>
        </pc:picChg>
        <pc:picChg chg="mod">
          <ac:chgData name="Timo Mühlhaus" userId="1b6b3aba618dadac" providerId="LiveId" clId="{35BF354D-F53D-4911-AB91-B6201C43AD86}" dt="2021-06-15T14:40:01.760" v="5922" actId="1036"/>
          <ac:picMkLst>
            <pc:docMk/>
            <pc:sldMk cId="2226398919" sldId="517"/>
            <ac:picMk id="262" creationId="{B134F031-9611-469B-B4A9-61A061C9C534}"/>
          </ac:picMkLst>
        </pc:picChg>
        <pc:picChg chg="mod">
          <ac:chgData name="Timo Mühlhaus" userId="1b6b3aba618dadac" providerId="LiveId" clId="{35BF354D-F53D-4911-AB91-B6201C43AD86}" dt="2021-06-15T14:40:01.760" v="5922" actId="1036"/>
          <ac:picMkLst>
            <pc:docMk/>
            <pc:sldMk cId="2226398919" sldId="517"/>
            <ac:picMk id="281" creationId="{BDA5FD20-B135-42E5-901F-E7603E2D42DE}"/>
          </ac:picMkLst>
        </pc:picChg>
        <pc:picChg chg="mod">
          <ac:chgData name="Timo Mühlhaus" userId="1b6b3aba618dadac" providerId="LiveId" clId="{35BF354D-F53D-4911-AB91-B6201C43AD86}" dt="2021-06-15T14:40:01.760" v="5922" actId="1036"/>
          <ac:picMkLst>
            <pc:docMk/>
            <pc:sldMk cId="2226398919" sldId="517"/>
            <ac:picMk id="301" creationId="{F69E44CC-8612-4CD7-9F7D-C77D08A5A6B6}"/>
          </ac:picMkLst>
        </pc:picChg>
        <pc:picChg chg="mod">
          <ac:chgData name="Timo Mühlhaus" userId="1b6b3aba618dadac" providerId="LiveId" clId="{35BF354D-F53D-4911-AB91-B6201C43AD86}" dt="2021-06-15T14:40:01.760" v="5922" actId="1036"/>
          <ac:picMkLst>
            <pc:docMk/>
            <pc:sldMk cId="2226398919" sldId="517"/>
            <ac:picMk id="305" creationId="{EC945C43-D9B1-4279-98F9-86453E534159}"/>
          </ac:picMkLst>
        </pc:picChg>
        <pc:picChg chg="mod">
          <ac:chgData name="Timo Mühlhaus" userId="1b6b3aba618dadac" providerId="LiveId" clId="{35BF354D-F53D-4911-AB91-B6201C43AD86}" dt="2021-06-15T14:40:01.760" v="5922" actId="1036"/>
          <ac:picMkLst>
            <pc:docMk/>
            <pc:sldMk cId="2226398919" sldId="517"/>
            <ac:picMk id="306" creationId="{5E5161C3-0A95-49C2-A8FE-EDB1A9970278}"/>
          </ac:picMkLst>
        </pc:picChg>
        <pc:picChg chg="mod">
          <ac:chgData name="Timo Mühlhaus" userId="1b6b3aba618dadac" providerId="LiveId" clId="{35BF354D-F53D-4911-AB91-B6201C43AD86}" dt="2021-06-15T14:40:01.760" v="5922" actId="1036"/>
          <ac:picMkLst>
            <pc:docMk/>
            <pc:sldMk cId="2226398919" sldId="517"/>
            <ac:picMk id="313" creationId="{A5D6E750-77FC-4C40-A84B-75A0DE2F4DF1}"/>
          </ac:picMkLst>
        </pc:picChg>
        <pc:picChg chg="mod">
          <ac:chgData name="Timo Mühlhaus" userId="1b6b3aba618dadac" providerId="LiveId" clId="{35BF354D-F53D-4911-AB91-B6201C43AD86}" dt="2021-06-15T14:40:01.760" v="5922" actId="1036"/>
          <ac:picMkLst>
            <pc:docMk/>
            <pc:sldMk cId="2226398919" sldId="517"/>
            <ac:picMk id="317" creationId="{331F1DE2-44BA-4914-855A-57F5EF8990C6}"/>
          </ac:picMkLst>
        </pc:picChg>
        <pc:picChg chg="mod">
          <ac:chgData name="Timo Mühlhaus" userId="1b6b3aba618dadac" providerId="LiveId" clId="{35BF354D-F53D-4911-AB91-B6201C43AD86}" dt="2021-06-15T14:40:01.760" v="5922" actId="1036"/>
          <ac:picMkLst>
            <pc:docMk/>
            <pc:sldMk cId="2226398919" sldId="517"/>
            <ac:picMk id="321" creationId="{91832A4D-0C78-457B-9C74-15D17D6E4DB7}"/>
          </ac:picMkLst>
        </pc:picChg>
        <pc:cxnChg chg="mod">
          <ac:chgData name="Timo Mühlhaus" userId="1b6b3aba618dadac" providerId="LiveId" clId="{35BF354D-F53D-4911-AB91-B6201C43AD86}" dt="2021-06-14T06:57:52.698" v="4275" actId="165"/>
          <ac:cxnSpMkLst>
            <pc:docMk/>
            <pc:sldMk cId="2226398919" sldId="517"/>
            <ac:cxnSpMk id="10" creationId="{7500841D-3B91-4ED3-808C-F82750C85D3E}"/>
          </ac:cxnSpMkLst>
        </pc:cxnChg>
        <pc:cxnChg chg="mod">
          <ac:chgData name="Timo Mühlhaus" userId="1b6b3aba618dadac" providerId="LiveId" clId="{35BF354D-F53D-4911-AB91-B6201C43AD86}" dt="2021-06-14T06:57:52.698" v="4275" actId="165"/>
          <ac:cxnSpMkLst>
            <pc:docMk/>
            <pc:sldMk cId="2226398919" sldId="517"/>
            <ac:cxnSpMk id="19" creationId="{5E2CF1E5-5FAF-4C86-A598-73C1C4792C6F}"/>
          </ac:cxnSpMkLst>
        </pc:cxnChg>
        <pc:cxnChg chg="mod">
          <ac:chgData name="Timo Mühlhaus" userId="1b6b3aba618dadac" providerId="LiveId" clId="{35BF354D-F53D-4911-AB91-B6201C43AD86}" dt="2021-06-14T06:57:52.698" v="4275" actId="165"/>
          <ac:cxnSpMkLst>
            <pc:docMk/>
            <pc:sldMk cId="2226398919" sldId="517"/>
            <ac:cxnSpMk id="25" creationId="{23442E77-61FD-4A8B-88AD-C3699100A126}"/>
          </ac:cxnSpMkLst>
        </pc:cxnChg>
        <pc:cxnChg chg="mod">
          <ac:chgData name="Timo Mühlhaus" userId="1b6b3aba618dadac" providerId="LiveId" clId="{35BF354D-F53D-4911-AB91-B6201C43AD86}" dt="2021-06-14T06:57:52.698" v="4275" actId="165"/>
          <ac:cxnSpMkLst>
            <pc:docMk/>
            <pc:sldMk cId="2226398919" sldId="517"/>
            <ac:cxnSpMk id="45" creationId="{E8973BA0-9081-409D-A054-3002E295AC39}"/>
          </ac:cxnSpMkLst>
        </pc:cxnChg>
        <pc:cxnChg chg="mod">
          <ac:chgData name="Timo Mühlhaus" userId="1b6b3aba618dadac" providerId="LiveId" clId="{35BF354D-F53D-4911-AB91-B6201C43AD86}" dt="2021-06-14T06:57:52.698" v="4275" actId="165"/>
          <ac:cxnSpMkLst>
            <pc:docMk/>
            <pc:sldMk cId="2226398919" sldId="517"/>
            <ac:cxnSpMk id="46" creationId="{77F38AAF-7B3F-4103-A40A-CD866755A5C5}"/>
          </ac:cxnSpMkLst>
        </pc:cxnChg>
        <pc:cxnChg chg="mod">
          <ac:chgData name="Timo Mühlhaus" userId="1b6b3aba618dadac" providerId="LiveId" clId="{35BF354D-F53D-4911-AB91-B6201C43AD86}" dt="2021-06-14T06:57:52.698" v="4275" actId="165"/>
          <ac:cxnSpMkLst>
            <pc:docMk/>
            <pc:sldMk cId="2226398919" sldId="517"/>
            <ac:cxnSpMk id="47" creationId="{3A940E38-FB91-4A95-BB61-DEC383778399}"/>
          </ac:cxnSpMkLst>
        </pc:cxnChg>
        <pc:cxnChg chg="mod">
          <ac:chgData name="Timo Mühlhaus" userId="1b6b3aba618dadac" providerId="LiveId" clId="{35BF354D-F53D-4911-AB91-B6201C43AD86}" dt="2021-06-14T06:57:52.698" v="4275" actId="165"/>
          <ac:cxnSpMkLst>
            <pc:docMk/>
            <pc:sldMk cId="2226398919" sldId="517"/>
            <ac:cxnSpMk id="48" creationId="{6E09D954-6148-47DD-B7C1-5CB3A6D1B26A}"/>
          </ac:cxnSpMkLst>
        </pc:cxnChg>
        <pc:cxnChg chg="mod">
          <ac:chgData name="Timo Mühlhaus" userId="1b6b3aba618dadac" providerId="LiveId" clId="{35BF354D-F53D-4911-AB91-B6201C43AD86}" dt="2021-06-14T06:57:52.698" v="4275" actId="165"/>
          <ac:cxnSpMkLst>
            <pc:docMk/>
            <pc:sldMk cId="2226398919" sldId="517"/>
            <ac:cxnSpMk id="49" creationId="{6DAF80CA-E0C8-415F-980D-D2F143830D3B}"/>
          </ac:cxnSpMkLst>
        </pc:cxnChg>
        <pc:cxnChg chg="mod">
          <ac:chgData name="Timo Mühlhaus" userId="1b6b3aba618dadac" providerId="LiveId" clId="{35BF354D-F53D-4911-AB91-B6201C43AD86}" dt="2021-06-14T06:57:52.698" v="4275" actId="165"/>
          <ac:cxnSpMkLst>
            <pc:docMk/>
            <pc:sldMk cId="2226398919" sldId="517"/>
            <ac:cxnSpMk id="92" creationId="{6FEF8EB0-2409-4F7C-968F-DE0C42DBF3C0}"/>
          </ac:cxnSpMkLst>
        </pc:cxnChg>
        <pc:cxnChg chg="mod">
          <ac:chgData name="Timo Mühlhaus" userId="1b6b3aba618dadac" providerId="LiveId" clId="{35BF354D-F53D-4911-AB91-B6201C43AD86}" dt="2021-06-14T06:57:52.698" v="4275" actId="165"/>
          <ac:cxnSpMkLst>
            <pc:docMk/>
            <pc:sldMk cId="2226398919" sldId="517"/>
            <ac:cxnSpMk id="93" creationId="{81D49BF4-3055-422D-B7BC-524080B0B766}"/>
          </ac:cxnSpMkLst>
        </pc:cxnChg>
        <pc:cxnChg chg="mod">
          <ac:chgData name="Timo Mühlhaus" userId="1b6b3aba618dadac" providerId="LiveId" clId="{35BF354D-F53D-4911-AB91-B6201C43AD86}" dt="2021-06-14T06:57:52.698" v="4275" actId="165"/>
          <ac:cxnSpMkLst>
            <pc:docMk/>
            <pc:sldMk cId="2226398919" sldId="517"/>
            <ac:cxnSpMk id="94" creationId="{EC30B7D5-3E49-4F7E-B130-7A81CF8A6C89}"/>
          </ac:cxnSpMkLst>
        </pc:cxnChg>
        <pc:cxnChg chg="mod">
          <ac:chgData name="Timo Mühlhaus" userId="1b6b3aba618dadac" providerId="LiveId" clId="{35BF354D-F53D-4911-AB91-B6201C43AD86}" dt="2021-06-14T06:57:52.698" v="4275" actId="165"/>
          <ac:cxnSpMkLst>
            <pc:docMk/>
            <pc:sldMk cId="2226398919" sldId="517"/>
            <ac:cxnSpMk id="95" creationId="{C06BEDDA-594E-42BE-8657-A0937F290CAF}"/>
          </ac:cxnSpMkLst>
        </pc:cxnChg>
        <pc:cxnChg chg="mod">
          <ac:chgData name="Timo Mühlhaus" userId="1b6b3aba618dadac" providerId="LiveId" clId="{35BF354D-F53D-4911-AB91-B6201C43AD86}" dt="2021-06-14T06:57:52.698" v="4275" actId="165"/>
          <ac:cxnSpMkLst>
            <pc:docMk/>
            <pc:sldMk cId="2226398919" sldId="517"/>
            <ac:cxnSpMk id="96" creationId="{4735D3E4-03F5-4123-AC81-02F355632C5E}"/>
          </ac:cxnSpMkLst>
        </pc:cxnChg>
        <pc:cxnChg chg="mod">
          <ac:chgData name="Timo Mühlhaus" userId="1b6b3aba618dadac" providerId="LiveId" clId="{35BF354D-F53D-4911-AB91-B6201C43AD86}" dt="2021-06-14T06:57:52.698" v="4275" actId="165"/>
          <ac:cxnSpMkLst>
            <pc:docMk/>
            <pc:sldMk cId="2226398919" sldId="517"/>
            <ac:cxnSpMk id="97" creationId="{63755493-6FFC-4DEB-BD0E-CA51EF5FF060}"/>
          </ac:cxnSpMkLst>
        </pc:cxnChg>
        <pc:cxnChg chg="mod">
          <ac:chgData name="Timo Mühlhaus" userId="1b6b3aba618dadac" providerId="LiveId" clId="{35BF354D-F53D-4911-AB91-B6201C43AD86}" dt="2021-06-14T06:57:52.698" v="4275" actId="165"/>
          <ac:cxnSpMkLst>
            <pc:docMk/>
            <pc:sldMk cId="2226398919" sldId="517"/>
            <ac:cxnSpMk id="109" creationId="{D8646A91-5A28-4B36-B0B0-BFF7A1F407D2}"/>
          </ac:cxnSpMkLst>
        </pc:cxnChg>
        <pc:cxnChg chg="mod">
          <ac:chgData name="Timo Mühlhaus" userId="1b6b3aba618dadac" providerId="LiveId" clId="{35BF354D-F53D-4911-AB91-B6201C43AD86}" dt="2021-06-14T06:57:52.698" v="4275" actId="165"/>
          <ac:cxnSpMkLst>
            <pc:docMk/>
            <pc:sldMk cId="2226398919" sldId="517"/>
            <ac:cxnSpMk id="124" creationId="{A763BC7E-B881-4F6C-B939-D36BF3FA0567}"/>
          </ac:cxnSpMkLst>
        </pc:cxnChg>
        <pc:cxnChg chg="mod">
          <ac:chgData name="Timo Mühlhaus" userId="1b6b3aba618dadac" providerId="LiveId" clId="{35BF354D-F53D-4911-AB91-B6201C43AD86}" dt="2021-06-14T06:57:52.698" v="4275" actId="165"/>
          <ac:cxnSpMkLst>
            <pc:docMk/>
            <pc:sldMk cId="2226398919" sldId="517"/>
            <ac:cxnSpMk id="125" creationId="{FC449DCE-3745-4A8C-985A-A1BF821D3DED}"/>
          </ac:cxnSpMkLst>
        </pc:cxnChg>
        <pc:cxnChg chg="mod">
          <ac:chgData name="Timo Mühlhaus" userId="1b6b3aba618dadac" providerId="LiveId" clId="{35BF354D-F53D-4911-AB91-B6201C43AD86}" dt="2021-06-14T06:57:52.698" v="4275" actId="165"/>
          <ac:cxnSpMkLst>
            <pc:docMk/>
            <pc:sldMk cId="2226398919" sldId="517"/>
            <ac:cxnSpMk id="126" creationId="{3D46E110-238E-49D5-AACA-621992EB2E91}"/>
          </ac:cxnSpMkLst>
        </pc:cxnChg>
        <pc:cxnChg chg="mod">
          <ac:chgData name="Timo Mühlhaus" userId="1b6b3aba618dadac" providerId="LiveId" clId="{35BF354D-F53D-4911-AB91-B6201C43AD86}" dt="2021-06-14T06:57:52.698" v="4275" actId="165"/>
          <ac:cxnSpMkLst>
            <pc:docMk/>
            <pc:sldMk cId="2226398919" sldId="517"/>
            <ac:cxnSpMk id="127" creationId="{BCE2EB83-47C5-4A3C-92C5-8176CECF7E42}"/>
          </ac:cxnSpMkLst>
        </pc:cxnChg>
        <pc:cxnChg chg="mod">
          <ac:chgData name="Timo Mühlhaus" userId="1b6b3aba618dadac" providerId="LiveId" clId="{35BF354D-F53D-4911-AB91-B6201C43AD86}" dt="2021-06-14T06:57:52.698" v="4275" actId="165"/>
          <ac:cxnSpMkLst>
            <pc:docMk/>
            <pc:sldMk cId="2226398919" sldId="517"/>
            <ac:cxnSpMk id="128" creationId="{8D1C9072-04AA-4B22-BBEC-10CB994761C5}"/>
          </ac:cxnSpMkLst>
        </pc:cxnChg>
        <pc:cxnChg chg="mod">
          <ac:chgData name="Timo Mühlhaus" userId="1b6b3aba618dadac" providerId="LiveId" clId="{35BF354D-F53D-4911-AB91-B6201C43AD86}" dt="2021-06-14T06:57:52.698" v="4275" actId="165"/>
          <ac:cxnSpMkLst>
            <pc:docMk/>
            <pc:sldMk cId="2226398919" sldId="517"/>
            <ac:cxnSpMk id="129" creationId="{F780C5D9-0C2F-4893-998E-0BFB16AC3DB7}"/>
          </ac:cxnSpMkLst>
        </pc:cxnChg>
        <pc:cxnChg chg="mod">
          <ac:chgData name="Timo Mühlhaus" userId="1b6b3aba618dadac" providerId="LiveId" clId="{35BF354D-F53D-4911-AB91-B6201C43AD86}" dt="2021-06-14T06:57:52.698" v="4275" actId="165"/>
          <ac:cxnSpMkLst>
            <pc:docMk/>
            <pc:sldMk cId="2226398919" sldId="517"/>
            <ac:cxnSpMk id="131" creationId="{A4F30263-B604-47FF-A3DE-EAAB355F2C79}"/>
          </ac:cxnSpMkLst>
        </pc:cxnChg>
        <pc:cxnChg chg="mod">
          <ac:chgData name="Timo Mühlhaus" userId="1b6b3aba618dadac" providerId="LiveId" clId="{35BF354D-F53D-4911-AB91-B6201C43AD86}" dt="2021-06-14T06:57:52.698" v="4275" actId="165"/>
          <ac:cxnSpMkLst>
            <pc:docMk/>
            <pc:sldMk cId="2226398919" sldId="517"/>
            <ac:cxnSpMk id="134" creationId="{7E61E655-FAE6-40FC-8B70-516DF00CE78F}"/>
          </ac:cxnSpMkLst>
        </pc:cxnChg>
        <pc:cxnChg chg="mod">
          <ac:chgData name="Timo Mühlhaus" userId="1b6b3aba618dadac" providerId="LiveId" clId="{35BF354D-F53D-4911-AB91-B6201C43AD86}" dt="2021-06-14T06:57:52.698" v="4275" actId="165"/>
          <ac:cxnSpMkLst>
            <pc:docMk/>
            <pc:sldMk cId="2226398919" sldId="517"/>
            <ac:cxnSpMk id="135" creationId="{CE0614C9-D5F3-4B78-A316-AC1A65B0245E}"/>
          </ac:cxnSpMkLst>
        </pc:cxnChg>
        <pc:cxnChg chg="mod">
          <ac:chgData name="Timo Mühlhaus" userId="1b6b3aba618dadac" providerId="LiveId" clId="{35BF354D-F53D-4911-AB91-B6201C43AD86}" dt="2021-06-14T06:57:52.698" v="4275" actId="165"/>
          <ac:cxnSpMkLst>
            <pc:docMk/>
            <pc:sldMk cId="2226398919" sldId="517"/>
            <ac:cxnSpMk id="136" creationId="{FFBE90F4-3695-466A-A2BE-95722218D89B}"/>
          </ac:cxnSpMkLst>
        </pc:cxnChg>
        <pc:cxnChg chg="mod">
          <ac:chgData name="Timo Mühlhaus" userId="1b6b3aba618dadac" providerId="LiveId" clId="{35BF354D-F53D-4911-AB91-B6201C43AD86}" dt="2021-06-14T06:57:52.698" v="4275" actId="165"/>
          <ac:cxnSpMkLst>
            <pc:docMk/>
            <pc:sldMk cId="2226398919" sldId="517"/>
            <ac:cxnSpMk id="137" creationId="{CDCF0B61-3075-475C-BE38-93C11A17B1AD}"/>
          </ac:cxnSpMkLst>
        </pc:cxnChg>
        <pc:cxnChg chg="mod">
          <ac:chgData name="Timo Mühlhaus" userId="1b6b3aba618dadac" providerId="LiveId" clId="{35BF354D-F53D-4911-AB91-B6201C43AD86}" dt="2021-06-14T06:57:52.698" v="4275" actId="165"/>
          <ac:cxnSpMkLst>
            <pc:docMk/>
            <pc:sldMk cId="2226398919" sldId="517"/>
            <ac:cxnSpMk id="138" creationId="{23FEA278-ABD3-426B-A26F-527AA70EB8C6}"/>
          </ac:cxnSpMkLst>
        </pc:cxnChg>
        <pc:cxnChg chg="mod">
          <ac:chgData name="Timo Mühlhaus" userId="1b6b3aba618dadac" providerId="LiveId" clId="{35BF354D-F53D-4911-AB91-B6201C43AD86}" dt="2021-06-14T06:57:52.698" v="4275" actId="165"/>
          <ac:cxnSpMkLst>
            <pc:docMk/>
            <pc:sldMk cId="2226398919" sldId="517"/>
            <ac:cxnSpMk id="139" creationId="{40F3E130-1ABC-4865-95B2-7FF667B6AAD6}"/>
          </ac:cxnSpMkLst>
        </pc:cxnChg>
        <pc:cxnChg chg="mod">
          <ac:chgData name="Timo Mühlhaus" userId="1b6b3aba618dadac" providerId="LiveId" clId="{35BF354D-F53D-4911-AB91-B6201C43AD86}" dt="2021-06-15T14:40:01.760" v="5922" actId="1036"/>
          <ac:cxnSpMkLst>
            <pc:docMk/>
            <pc:sldMk cId="2226398919" sldId="517"/>
            <ac:cxnSpMk id="142" creationId="{A8AE63EC-8301-4C50-B72E-5DF06830ABFB}"/>
          </ac:cxnSpMkLst>
        </pc:cxnChg>
        <pc:cxnChg chg="mod">
          <ac:chgData name="Timo Mühlhaus" userId="1b6b3aba618dadac" providerId="LiveId" clId="{35BF354D-F53D-4911-AB91-B6201C43AD86}" dt="2021-06-14T06:57:52.698" v="4275" actId="165"/>
          <ac:cxnSpMkLst>
            <pc:docMk/>
            <pc:sldMk cId="2226398919" sldId="517"/>
            <ac:cxnSpMk id="167" creationId="{4682A115-C0A0-4019-9B00-0A2DCAD636EA}"/>
          </ac:cxnSpMkLst>
        </pc:cxnChg>
        <pc:cxnChg chg="mod">
          <ac:chgData name="Timo Mühlhaus" userId="1b6b3aba618dadac" providerId="LiveId" clId="{35BF354D-F53D-4911-AB91-B6201C43AD86}" dt="2021-06-14T06:57:52.698" v="4275" actId="165"/>
          <ac:cxnSpMkLst>
            <pc:docMk/>
            <pc:sldMk cId="2226398919" sldId="517"/>
            <ac:cxnSpMk id="175" creationId="{DA509BBB-3F97-46B6-A21B-8A4F4EDFF5B2}"/>
          </ac:cxnSpMkLst>
        </pc:cxnChg>
        <pc:cxnChg chg="mod">
          <ac:chgData name="Timo Mühlhaus" userId="1b6b3aba618dadac" providerId="LiveId" clId="{35BF354D-F53D-4911-AB91-B6201C43AD86}" dt="2021-06-14T06:57:52.698" v="4275" actId="165"/>
          <ac:cxnSpMkLst>
            <pc:docMk/>
            <pc:sldMk cId="2226398919" sldId="517"/>
            <ac:cxnSpMk id="177" creationId="{43B8754C-A1F1-4BDA-A11F-2670A186EC44}"/>
          </ac:cxnSpMkLst>
        </pc:cxnChg>
        <pc:cxnChg chg="mod">
          <ac:chgData name="Timo Mühlhaus" userId="1b6b3aba618dadac" providerId="LiveId" clId="{35BF354D-F53D-4911-AB91-B6201C43AD86}" dt="2021-06-14T06:57:52.698" v="4275" actId="165"/>
          <ac:cxnSpMkLst>
            <pc:docMk/>
            <pc:sldMk cId="2226398919" sldId="517"/>
            <ac:cxnSpMk id="178" creationId="{F33782A8-44C0-48EE-9FC0-FE938BB1ADE1}"/>
          </ac:cxnSpMkLst>
        </pc:cxnChg>
        <pc:cxnChg chg="mod">
          <ac:chgData name="Timo Mühlhaus" userId="1b6b3aba618dadac" providerId="LiveId" clId="{35BF354D-F53D-4911-AB91-B6201C43AD86}" dt="2021-06-14T06:57:52.698" v="4275" actId="165"/>
          <ac:cxnSpMkLst>
            <pc:docMk/>
            <pc:sldMk cId="2226398919" sldId="517"/>
            <ac:cxnSpMk id="180" creationId="{FA7C6A2B-1F42-4FD9-98C7-5E9151A4C341}"/>
          </ac:cxnSpMkLst>
        </pc:cxnChg>
        <pc:cxnChg chg="mod">
          <ac:chgData name="Timo Mühlhaus" userId="1b6b3aba618dadac" providerId="LiveId" clId="{35BF354D-F53D-4911-AB91-B6201C43AD86}" dt="2021-06-14T06:57:52.698" v="4275" actId="165"/>
          <ac:cxnSpMkLst>
            <pc:docMk/>
            <pc:sldMk cId="2226398919" sldId="517"/>
            <ac:cxnSpMk id="181" creationId="{5DFEEA9A-E1D7-42D8-909A-7FF7EE151E88}"/>
          </ac:cxnSpMkLst>
        </pc:cxnChg>
        <pc:cxnChg chg="mod">
          <ac:chgData name="Timo Mühlhaus" userId="1b6b3aba618dadac" providerId="LiveId" clId="{35BF354D-F53D-4911-AB91-B6201C43AD86}" dt="2021-06-14T06:57:52.698" v="4275" actId="165"/>
          <ac:cxnSpMkLst>
            <pc:docMk/>
            <pc:sldMk cId="2226398919" sldId="517"/>
            <ac:cxnSpMk id="183" creationId="{6FA16EBD-29F2-476B-BCED-C951FF95B67E}"/>
          </ac:cxnSpMkLst>
        </pc:cxnChg>
        <pc:cxnChg chg="mod">
          <ac:chgData name="Timo Mühlhaus" userId="1b6b3aba618dadac" providerId="LiveId" clId="{35BF354D-F53D-4911-AB91-B6201C43AD86}" dt="2021-06-14T06:57:52.698" v="4275" actId="165"/>
          <ac:cxnSpMkLst>
            <pc:docMk/>
            <pc:sldMk cId="2226398919" sldId="517"/>
            <ac:cxnSpMk id="184" creationId="{FEAAAF01-FCA3-4601-9715-B519D01F04E4}"/>
          </ac:cxnSpMkLst>
        </pc:cxnChg>
        <pc:cxnChg chg="mod">
          <ac:chgData name="Timo Mühlhaus" userId="1b6b3aba618dadac" providerId="LiveId" clId="{35BF354D-F53D-4911-AB91-B6201C43AD86}" dt="2021-06-14T06:57:52.698" v="4275" actId="165"/>
          <ac:cxnSpMkLst>
            <pc:docMk/>
            <pc:sldMk cId="2226398919" sldId="517"/>
            <ac:cxnSpMk id="185" creationId="{0EC10936-1A49-4019-BF64-E269DBE69060}"/>
          </ac:cxnSpMkLst>
        </pc:cxnChg>
        <pc:cxnChg chg="mod">
          <ac:chgData name="Timo Mühlhaus" userId="1b6b3aba618dadac" providerId="LiveId" clId="{35BF354D-F53D-4911-AB91-B6201C43AD86}" dt="2021-06-14T06:57:52.698" v="4275" actId="165"/>
          <ac:cxnSpMkLst>
            <pc:docMk/>
            <pc:sldMk cId="2226398919" sldId="517"/>
            <ac:cxnSpMk id="187" creationId="{18F85C7D-2814-4858-A58B-DDD1F2761879}"/>
          </ac:cxnSpMkLst>
        </pc:cxnChg>
        <pc:cxnChg chg="mod">
          <ac:chgData name="Timo Mühlhaus" userId="1b6b3aba618dadac" providerId="LiveId" clId="{35BF354D-F53D-4911-AB91-B6201C43AD86}" dt="2021-06-14T06:57:52.698" v="4275" actId="165"/>
          <ac:cxnSpMkLst>
            <pc:docMk/>
            <pc:sldMk cId="2226398919" sldId="517"/>
            <ac:cxnSpMk id="188" creationId="{853A64A6-823D-4E1F-86F4-02373943A671}"/>
          </ac:cxnSpMkLst>
        </pc:cxnChg>
        <pc:cxnChg chg="mod">
          <ac:chgData name="Timo Mühlhaus" userId="1b6b3aba618dadac" providerId="LiveId" clId="{35BF354D-F53D-4911-AB91-B6201C43AD86}" dt="2021-06-14T06:57:52.698" v="4275" actId="165"/>
          <ac:cxnSpMkLst>
            <pc:docMk/>
            <pc:sldMk cId="2226398919" sldId="517"/>
            <ac:cxnSpMk id="190" creationId="{E6F45C44-2F35-40C2-8872-208350F23236}"/>
          </ac:cxnSpMkLst>
        </pc:cxnChg>
        <pc:cxnChg chg="mod">
          <ac:chgData name="Timo Mühlhaus" userId="1b6b3aba618dadac" providerId="LiveId" clId="{35BF354D-F53D-4911-AB91-B6201C43AD86}" dt="2021-06-14T06:57:52.698" v="4275" actId="165"/>
          <ac:cxnSpMkLst>
            <pc:docMk/>
            <pc:sldMk cId="2226398919" sldId="517"/>
            <ac:cxnSpMk id="191" creationId="{7E78CBB2-BF72-4BD4-969A-E136B5201F74}"/>
          </ac:cxnSpMkLst>
        </pc:cxnChg>
        <pc:cxnChg chg="mod">
          <ac:chgData name="Timo Mühlhaus" userId="1b6b3aba618dadac" providerId="LiveId" clId="{35BF354D-F53D-4911-AB91-B6201C43AD86}" dt="2021-06-14T06:57:52.698" v="4275" actId="165"/>
          <ac:cxnSpMkLst>
            <pc:docMk/>
            <pc:sldMk cId="2226398919" sldId="517"/>
            <ac:cxnSpMk id="196" creationId="{09BEBCB1-1E94-439D-B398-C008E907648D}"/>
          </ac:cxnSpMkLst>
        </pc:cxnChg>
        <pc:cxnChg chg="mod">
          <ac:chgData name="Timo Mühlhaus" userId="1b6b3aba618dadac" providerId="LiveId" clId="{35BF354D-F53D-4911-AB91-B6201C43AD86}" dt="2021-06-14T06:57:52.698" v="4275" actId="165"/>
          <ac:cxnSpMkLst>
            <pc:docMk/>
            <pc:sldMk cId="2226398919" sldId="517"/>
            <ac:cxnSpMk id="197" creationId="{B5E2705C-1650-4EB5-B9AA-958BE4E3513A}"/>
          </ac:cxnSpMkLst>
        </pc:cxnChg>
        <pc:cxnChg chg="mod">
          <ac:chgData name="Timo Mühlhaus" userId="1b6b3aba618dadac" providerId="LiveId" clId="{35BF354D-F53D-4911-AB91-B6201C43AD86}" dt="2021-06-15T14:40:01.760" v="5922" actId="1036"/>
          <ac:cxnSpMkLst>
            <pc:docMk/>
            <pc:sldMk cId="2226398919" sldId="517"/>
            <ac:cxnSpMk id="218" creationId="{2DB52A73-0056-4B15-841A-DDA21A1C7AD0}"/>
          </ac:cxnSpMkLst>
        </pc:cxnChg>
        <pc:cxnChg chg="mod">
          <ac:chgData name="Timo Mühlhaus" userId="1b6b3aba618dadac" providerId="LiveId" clId="{35BF354D-F53D-4911-AB91-B6201C43AD86}" dt="2021-06-15T14:40:01.760" v="5922" actId="1036"/>
          <ac:cxnSpMkLst>
            <pc:docMk/>
            <pc:sldMk cId="2226398919" sldId="517"/>
            <ac:cxnSpMk id="219" creationId="{B22F719A-3E02-4D5F-B42F-997628E1D555}"/>
          </ac:cxnSpMkLst>
        </pc:cxnChg>
        <pc:cxnChg chg="mod">
          <ac:chgData name="Timo Mühlhaus" userId="1b6b3aba618dadac" providerId="LiveId" clId="{35BF354D-F53D-4911-AB91-B6201C43AD86}" dt="2021-06-15T14:40:01.760" v="5922" actId="1036"/>
          <ac:cxnSpMkLst>
            <pc:docMk/>
            <pc:sldMk cId="2226398919" sldId="517"/>
            <ac:cxnSpMk id="220" creationId="{D638F551-FDA9-4C50-88F1-1A373A3C272E}"/>
          </ac:cxnSpMkLst>
        </pc:cxnChg>
        <pc:cxnChg chg="mod">
          <ac:chgData name="Timo Mühlhaus" userId="1b6b3aba618dadac" providerId="LiveId" clId="{35BF354D-F53D-4911-AB91-B6201C43AD86}" dt="2021-06-15T14:40:01.760" v="5922" actId="1036"/>
          <ac:cxnSpMkLst>
            <pc:docMk/>
            <pc:sldMk cId="2226398919" sldId="517"/>
            <ac:cxnSpMk id="223" creationId="{A4CED7FE-64EB-495A-AE84-0657E5A9ED85}"/>
          </ac:cxnSpMkLst>
        </pc:cxnChg>
        <pc:cxnChg chg="mod">
          <ac:chgData name="Timo Mühlhaus" userId="1b6b3aba618dadac" providerId="LiveId" clId="{35BF354D-F53D-4911-AB91-B6201C43AD86}" dt="2021-06-15T14:40:01.760" v="5922" actId="1036"/>
          <ac:cxnSpMkLst>
            <pc:docMk/>
            <pc:sldMk cId="2226398919" sldId="517"/>
            <ac:cxnSpMk id="227" creationId="{B5AAE189-2CC0-4A93-A7DD-DFBAE5473F1E}"/>
          </ac:cxnSpMkLst>
        </pc:cxnChg>
        <pc:cxnChg chg="mod">
          <ac:chgData name="Timo Mühlhaus" userId="1b6b3aba618dadac" providerId="LiveId" clId="{35BF354D-F53D-4911-AB91-B6201C43AD86}" dt="2021-06-15T14:40:01.760" v="5922" actId="1036"/>
          <ac:cxnSpMkLst>
            <pc:docMk/>
            <pc:sldMk cId="2226398919" sldId="517"/>
            <ac:cxnSpMk id="252" creationId="{F23E3D76-BE75-4084-BF41-438E96937B21}"/>
          </ac:cxnSpMkLst>
        </pc:cxnChg>
        <pc:cxnChg chg="mod">
          <ac:chgData name="Timo Mühlhaus" userId="1b6b3aba618dadac" providerId="LiveId" clId="{35BF354D-F53D-4911-AB91-B6201C43AD86}" dt="2021-06-15T14:40:01.760" v="5922" actId="1036"/>
          <ac:cxnSpMkLst>
            <pc:docMk/>
            <pc:sldMk cId="2226398919" sldId="517"/>
            <ac:cxnSpMk id="253" creationId="{DD62F076-7CCC-46CF-9916-520A25816A70}"/>
          </ac:cxnSpMkLst>
        </pc:cxnChg>
        <pc:cxnChg chg="mod">
          <ac:chgData name="Timo Mühlhaus" userId="1b6b3aba618dadac" providerId="LiveId" clId="{35BF354D-F53D-4911-AB91-B6201C43AD86}" dt="2021-06-15T14:40:01.760" v="5922" actId="1036"/>
          <ac:cxnSpMkLst>
            <pc:docMk/>
            <pc:sldMk cId="2226398919" sldId="517"/>
            <ac:cxnSpMk id="254" creationId="{E58E9AAA-C3AD-4C4F-83EE-4C559185ED78}"/>
          </ac:cxnSpMkLst>
        </pc:cxnChg>
        <pc:cxnChg chg="mod">
          <ac:chgData name="Timo Mühlhaus" userId="1b6b3aba618dadac" providerId="LiveId" clId="{35BF354D-F53D-4911-AB91-B6201C43AD86}" dt="2021-06-15T14:40:01.760" v="5922" actId="1036"/>
          <ac:cxnSpMkLst>
            <pc:docMk/>
            <pc:sldMk cId="2226398919" sldId="517"/>
            <ac:cxnSpMk id="255" creationId="{61725245-3F57-448E-B7C5-B57249A93925}"/>
          </ac:cxnSpMkLst>
        </pc:cxnChg>
        <pc:cxnChg chg="mod">
          <ac:chgData name="Timo Mühlhaus" userId="1b6b3aba618dadac" providerId="LiveId" clId="{35BF354D-F53D-4911-AB91-B6201C43AD86}" dt="2021-06-15T14:40:01.760" v="5922" actId="1036"/>
          <ac:cxnSpMkLst>
            <pc:docMk/>
            <pc:sldMk cId="2226398919" sldId="517"/>
            <ac:cxnSpMk id="256" creationId="{70844D43-DB0C-425D-8B03-3AD5A4E2B337}"/>
          </ac:cxnSpMkLst>
        </pc:cxnChg>
        <pc:cxnChg chg="mod">
          <ac:chgData name="Timo Mühlhaus" userId="1b6b3aba618dadac" providerId="LiveId" clId="{35BF354D-F53D-4911-AB91-B6201C43AD86}" dt="2021-06-15T14:40:01.760" v="5922" actId="1036"/>
          <ac:cxnSpMkLst>
            <pc:docMk/>
            <pc:sldMk cId="2226398919" sldId="517"/>
            <ac:cxnSpMk id="257" creationId="{2E47F9DB-7A61-48C7-A79E-26E4BF62ACBF}"/>
          </ac:cxnSpMkLst>
        </pc:cxnChg>
        <pc:cxnChg chg="mod">
          <ac:chgData name="Timo Mühlhaus" userId="1b6b3aba618dadac" providerId="LiveId" clId="{35BF354D-F53D-4911-AB91-B6201C43AD86}" dt="2021-06-15T14:40:01.760" v="5922" actId="1036"/>
          <ac:cxnSpMkLst>
            <pc:docMk/>
            <pc:sldMk cId="2226398919" sldId="517"/>
            <ac:cxnSpMk id="258" creationId="{89015D9C-8238-4E19-A34A-9FDDF4C57960}"/>
          </ac:cxnSpMkLst>
        </pc:cxnChg>
        <pc:cxnChg chg="mod">
          <ac:chgData name="Timo Mühlhaus" userId="1b6b3aba618dadac" providerId="LiveId" clId="{35BF354D-F53D-4911-AB91-B6201C43AD86}" dt="2021-06-15T14:40:01.760" v="5922" actId="1036"/>
          <ac:cxnSpMkLst>
            <pc:docMk/>
            <pc:sldMk cId="2226398919" sldId="517"/>
            <ac:cxnSpMk id="259" creationId="{FB03EFBA-37C4-4617-9E43-D7924E34249C}"/>
          </ac:cxnSpMkLst>
        </pc:cxnChg>
        <pc:cxnChg chg="mod">
          <ac:chgData name="Timo Mühlhaus" userId="1b6b3aba618dadac" providerId="LiveId" clId="{35BF354D-F53D-4911-AB91-B6201C43AD86}" dt="2021-06-15T14:40:01.760" v="5922" actId="1036"/>
          <ac:cxnSpMkLst>
            <pc:docMk/>
            <pc:sldMk cId="2226398919" sldId="517"/>
            <ac:cxnSpMk id="270" creationId="{F0D07BC2-0F3A-4B36-BE5D-598DBD7CA91D}"/>
          </ac:cxnSpMkLst>
        </pc:cxnChg>
        <pc:cxnChg chg="mod">
          <ac:chgData name="Timo Mühlhaus" userId="1b6b3aba618dadac" providerId="LiveId" clId="{35BF354D-F53D-4911-AB91-B6201C43AD86}" dt="2021-06-15T14:40:01.760" v="5922" actId="1036"/>
          <ac:cxnSpMkLst>
            <pc:docMk/>
            <pc:sldMk cId="2226398919" sldId="517"/>
            <ac:cxnSpMk id="271" creationId="{57E43B27-0F20-43B5-84FF-BAE66E04EBA5}"/>
          </ac:cxnSpMkLst>
        </pc:cxnChg>
        <pc:cxnChg chg="mod">
          <ac:chgData name="Timo Mühlhaus" userId="1b6b3aba618dadac" providerId="LiveId" clId="{35BF354D-F53D-4911-AB91-B6201C43AD86}" dt="2021-06-15T14:40:01.760" v="5922" actId="1036"/>
          <ac:cxnSpMkLst>
            <pc:docMk/>
            <pc:sldMk cId="2226398919" sldId="517"/>
            <ac:cxnSpMk id="272" creationId="{DAC3C621-335A-47BF-BFE3-0075F9102823}"/>
          </ac:cxnSpMkLst>
        </pc:cxnChg>
        <pc:cxnChg chg="mod">
          <ac:chgData name="Timo Mühlhaus" userId="1b6b3aba618dadac" providerId="LiveId" clId="{35BF354D-F53D-4911-AB91-B6201C43AD86}" dt="2021-06-15T14:40:01.760" v="5922" actId="1036"/>
          <ac:cxnSpMkLst>
            <pc:docMk/>
            <pc:sldMk cId="2226398919" sldId="517"/>
            <ac:cxnSpMk id="273" creationId="{06A4F4CA-7E8C-4FA3-A824-869CABC1DACD}"/>
          </ac:cxnSpMkLst>
        </pc:cxnChg>
        <pc:cxnChg chg="mod">
          <ac:chgData name="Timo Mühlhaus" userId="1b6b3aba618dadac" providerId="LiveId" clId="{35BF354D-F53D-4911-AB91-B6201C43AD86}" dt="2021-06-15T14:40:01.760" v="5922" actId="1036"/>
          <ac:cxnSpMkLst>
            <pc:docMk/>
            <pc:sldMk cId="2226398919" sldId="517"/>
            <ac:cxnSpMk id="274" creationId="{200618D9-86A9-4691-9166-622A6D758EBD}"/>
          </ac:cxnSpMkLst>
        </pc:cxnChg>
        <pc:cxnChg chg="mod">
          <ac:chgData name="Timo Mühlhaus" userId="1b6b3aba618dadac" providerId="LiveId" clId="{35BF354D-F53D-4911-AB91-B6201C43AD86}" dt="2021-06-15T14:40:01.760" v="5922" actId="1036"/>
          <ac:cxnSpMkLst>
            <pc:docMk/>
            <pc:sldMk cId="2226398919" sldId="517"/>
            <ac:cxnSpMk id="275" creationId="{931C309A-7168-493B-80D1-F46E658D93E6}"/>
          </ac:cxnSpMkLst>
        </pc:cxnChg>
        <pc:cxnChg chg="mod">
          <ac:chgData name="Timo Mühlhaus" userId="1b6b3aba618dadac" providerId="LiveId" clId="{35BF354D-F53D-4911-AB91-B6201C43AD86}" dt="2021-06-15T14:40:01.760" v="5922" actId="1036"/>
          <ac:cxnSpMkLst>
            <pc:docMk/>
            <pc:sldMk cId="2226398919" sldId="517"/>
            <ac:cxnSpMk id="276" creationId="{76847EAE-D90B-4333-B545-4D343C7989BA}"/>
          </ac:cxnSpMkLst>
        </pc:cxnChg>
        <pc:cxnChg chg="mod">
          <ac:chgData name="Timo Mühlhaus" userId="1b6b3aba618dadac" providerId="LiveId" clId="{35BF354D-F53D-4911-AB91-B6201C43AD86}" dt="2021-06-15T14:40:01.760" v="5922" actId="1036"/>
          <ac:cxnSpMkLst>
            <pc:docMk/>
            <pc:sldMk cId="2226398919" sldId="517"/>
            <ac:cxnSpMk id="277" creationId="{196F6194-5ACE-4674-8305-672F1847F846}"/>
          </ac:cxnSpMkLst>
        </pc:cxnChg>
        <pc:cxnChg chg="mod">
          <ac:chgData name="Timo Mühlhaus" userId="1b6b3aba618dadac" providerId="LiveId" clId="{35BF354D-F53D-4911-AB91-B6201C43AD86}" dt="2021-06-15T14:40:01.760" v="5922" actId="1036"/>
          <ac:cxnSpMkLst>
            <pc:docMk/>
            <pc:sldMk cId="2226398919" sldId="517"/>
            <ac:cxnSpMk id="287" creationId="{94A19240-92B3-49F4-96BC-E28D20F5486B}"/>
          </ac:cxnSpMkLst>
        </pc:cxnChg>
        <pc:cxnChg chg="mod">
          <ac:chgData name="Timo Mühlhaus" userId="1b6b3aba618dadac" providerId="LiveId" clId="{35BF354D-F53D-4911-AB91-B6201C43AD86}" dt="2021-06-15T14:40:01.760" v="5922" actId="1036"/>
          <ac:cxnSpMkLst>
            <pc:docMk/>
            <pc:sldMk cId="2226398919" sldId="517"/>
            <ac:cxnSpMk id="288" creationId="{958BF737-D966-48F8-9F5E-63CCB8F545B1}"/>
          </ac:cxnSpMkLst>
        </pc:cxnChg>
        <pc:cxnChg chg="mod">
          <ac:chgData name="Timo Mühlhaus" userId="1b6b3aba618dadac" providerId="LiveId" clId="{35BF354D-F53D-4911-AB91-B6201C43AD86}" dt="2021-06-15T14:40:01.760" v="5922" actId="1036"/>
          <ac:cxnSpMkLst>
            <pc:docMk/>
            <pc:sldMk cId="2226398919" sldId="517"/>
            <ac:cxnSpMk id="290" creationId="{DBCF0B94-F7F8-45C2-9D41-D9A7D692AF8E}"/>
          </ac:cxnSpMkLst>
        </pc:cxnChg>
        <pc:cxnChg chg="mod">
          <ac:chgData name="Timo Mühlhaus" userId="1b6b3aba618dadac" providerId="LiveId" clId="{35BF354D-F53D-4911-AB91-B6201C43AD86}" dt="2021-06-15T14:40:01.760" v="5922" actId="1036"/>
          <ac:cxnSpMkLst>
            <pc:docMk/>
            <pc:sldMk cId="2226398919" sldId="517"/>
            <ac:cxnSpMk id="291" creationId="{3F596017-DF19-49EB-8E85-365D8EA6274B}"/>
          </ac:cxnSpMkLst>
        </pc:cxnChg>
        <pc:cxnChg chg="mod">
          <ac:chgData name="Timo Mühlhaus" userId="1b6b3aba618dadac" providerId="LiveId" clId="{35BF354D-F53D-4911-AB91-B6201C43AD86}" dt="2021-06-15T14:40:01.760" v="5922" actId="1036"/>
          <ac:cxnSpMkLst>
            <pc:docMk/>
            <pc:sldMk cId="2226398919" sldId="517"/>
            <ac:cxnSpMk id="293" creationId="{A3C18358-FEF3-436B-BCEA-311865316661}"/>
          </ac:cxnSpMkLst>
        </pc:cxnChg>
        <pc:cxnChg chg="mod">
          <ac:chgData name="Timo Mühlhaus" userId="1b6b3aba618dadac" providerId="LiveId" clId="{35BF354D-F53D-4911-AB91-B6201C43AD86}" dt="2021-06-15T14:40:01.760" v="5922" actId="1036"/>
          <ac:cxnSpMkLst>
            <pc:docMk/>
            <pc:sldMk cId="2226398919" sldId="517"/>
            <ac:cxnSpMk id="294" creationId="{5B3C71A0-C603-43D9-948D-69F8D4773545}"/>
          </ac:cxnSpMkLst>
        </pc:cxnChg>
        <pc:cxnChg chg="mod">
          <ac:chgData name="Timo Mühlhaus" userId="1b6b3aba618dadac" providerId="LiveId" clId="{35BF354D-F53D-4911-AB91-B6201C43AD86}" dt="2021-06-15T14:40:01.760" v="5922" actId="1036"/>
          <ac:cxnSpMkLst>
            <pc:docMk/>
            <pc:sldMk cId="2226398919" sldId="517"/>
            <ac:cxnSpMk id="307" creationId="{EBCEE529-5951-4437-9D96-1E254A6620D4}"/>
          </ac:cxnSpMkLst>
        </pc:cxnChg>
        <pc:cxnChg chg="mod">
          <ac:chgData name="Timo Mühlhaus" userId="1b6b3aba618dadac" providerId="LiveId" clId="{35BF354D-F53D-4911-AB91-B6201C43AD86}" dt="2021-06-15T14:40:01.760" v="5922" actId="1036"/>
          <ac:cxnSpMkLst>
            <pc:docMk/>
            <pc:sldMk cId="2226398919" sldId="517"/>
            <ac:cxnSpMk id="308" creationId="{096AEDEE-79EC-4D3D-9F9F-AF7AD2F0B919}"/>
          </ac:cxnSpMkLst>
        </pc:cxnChg>
        <pc:cxnChg chg="mod">
          <ac:chgData name="Timo Mühlhaus" userId="1b6b3aba618dadac" providerId="LiveId" clId="{35BF354D-F53D-4911-AB91-B6201C43AD86}" dt="2021-06-15T14:40:01.760" v="5922" actId="1036"/>
          <ac:cxnSpMkLst>
            <pc:docMk/>
            <pc:sldMk cId="2226398919" sldId="517"/>
            <ac:cxnSpMk id="309" creationId="{D64F693C-9986-432C-8500-E462BAA168F8}"/>
          </ac:cxnSpMkLst>
        </pc:cxnChg>
        <pc:cxnChg chg="mod">
          <ac:chgData name="Timo Mühlhaus" userId="1b6b3aba618dadac" providerId="LiveId" clId="{35BF354D-F53D-4911-AB91-B6201C43AD86}" dt="2021-06-15T14:40:01.760" v="5922" actId="1036"/>
          <ac:cxnSpMkLst>
            <pc:docMk/>
            <pc:sldMk cId="2226398919" sldId="517"/>
            <ac:cxnSpMk id="310" creationId="{5FB7CCDB-5381-4C6F-A2EB-8357A8108DEE}"/>
          </ac:cxnSpMkLst>
        </pc:cxnChg>
        <pc:cxnChg chg="mod">
          <ac:chgData name="Timo Mühlhaus" userId="1b6b3aba618dadac" providerId="LiveId" clId="{35BF354D-F53D-4911-AB91-B6201C43AD86}" dt="2021-06-15T14:40:01.760" v="5922" actId="1036"/>
          <ac:cxnSpMkLst>
            <pc:docMk/>
            <pc:sldMk cId="2226398919" sldId="517"/>
            <ac:cxnSpMk id="311" creationId="{7EA50EF7-E26F-4FF0-ABB7-9B8F94C34484}"/>
          </ac:cxnSpMkLst>
        </pc:cxnChg>
        <pc:cxnChg chg="mod">
          <ac:chgData name="Timo Mühlhaus" userId="1b6b3aba618dadac" providerId="LiveId" clId="{35BF354D-F53D-4911-AB91-B6201C43AD86}" dt="2021-06-15T14:40:01.760" v="5922" actId="1036"/>
          <ac:cxnSpMkLst>
            <pc:docMk/>
            <pc:sldMk cId="2226398919" sldId="517"/>
            <ac:cxnSpMk id="312" creationId="{6B6B8EC1-57EA-4E55-82DA-FA53BED52885}"/>
          </ac:cxnSpMkLst>
        </pc:cxnChg>
        <pc:cxnChg chg="mod">
          <ac:chgData name="Timo Mühlhaus" userId="1b6b3aba618dadac" providerId="LiveId" clId="{35BF354D-F53D-4911-AB91-B6201C43AD86}" dt="2021-06-15T14:40:01.760" v="5922" actId="1036"/>
          <ac:cxnSpMkLst>
            <pc:docMk/>
            <pc:sldMk cId="2226398919" sldId="517"/>
            <ac:cxnSpMk id="325" creationId="{CA759AB3-2103-4BD8-AFA4-1F7DF976A076}"/>
          </ac:cxnSpMkLst>
        </pc:cxnChg>
        <pc:cxnChg chg="mod">
          <ac:chgData name="Timo Mühlhaus" userId="1b6b3aba618dadac" providerId="LiveId" clId="{35BF354D-F53D-4911-AB91-B6201C43AD86}" dt="2021-06-15T14:40:01.760" v="5922" actId="1036"/>
          <ac:cxnSpMkLst>
            <pc:docMk/>
            <pc:sldMk cId="2226398919" sldId="517"/>
            <ac:cxnSpMk id="326" creationId="{36B283CB-6C7F-4469-9765-BF663169E0AB}"/>
          </ac:cxnSpMkLst>
        </pc:cxnChg>
        <pc:cxnChg chg="mod">
          <ac:chgData name="Timo Mühlhaus" userId="1b6b3aba618dadac" providerId="LiveId" clId="{35BF354D-F53D-4911-AB91-B6201C43AD86}" dt="2021-06-15T14:40:01.760" v="5922" actId="1036"/>
          <ac:cxnSpMkLst>
            <pc:docMk/>
            <pc:sldMk cId="2226398919" sldId="517"/>
            <ac:cxnSpMk id="327" creationId="{F8907E68-C25B-463C-BC0E-AD8528D82CF0}"/>
          </ac:cxnSpMkLst>
        </pc:cxnChg>
        <pc:cxnChg chg="mod">
          <ac:chgData name="Timo Mühlhaus" userId="1b6b3aba618dadac" providerId="LiveId" clId="{35BF354D-F53D-4911-AB91-B6201C43AD86}" dt="2021-06-15T14:40:01.760" v="5922" actId="1036"/>
          <ac:cxnSpMkLst>
            <pc:docMk/>
            <pc:sldMk cId="2226398919" sldId="517"/>
            <ac:cxnSpMk id="328" creationId="{603660FD-E0BC-4BE8-B2C7-464D7107187A}"/>
          </ac:cxnSpMkLst>
        </pc:cxnChg>
      </pc:sldChg>
      <pc:sldChg chg="delSp">
        <pc:chgData name="Timo Mühlhaus" userId="1b6b3aba618dadac" providerId="LiveId" clId="{35BF354D-F53D-4911-AB91-B6201C43AD86}" dt="2021-06-11T05:40:11.501" v="438" actId="478"/>
        <pc:sldMkLst>
          <pc:docMk/>
          <pc:sldMk cId="141388685" sldId="533"/>
        </pc:sldMkLst>
        <pc:spChg chg="del">
          <ac:chgData name="Timo Mühlhaus" userId="1b6b3aba618dadac" providerId="LiveId" clId="{35BF354D-F53D-4911-AB91-B6201C43AD86}" dt="2021-06-11T05:40:11.501" v="438" actId="478"/>
          <ac:spMkLst>
            <pc:docMk/>
            <pc:sldMk cId="141388685" sldId="533"/>
            <ac:spMk id="81" creationId="{36C93E47-7629-4960-81D3-8254B26FC4E4}"/>
          </ac:spMkLst>
        </pc:spChg>
      </pc:sldChg>
      <pc:sldChg chg="addSp delSp modSp mod">
        <pc:chgData name="Timo Mühlhaus" userId="1b6b3aba618dadac" providerId="LiveId" clId="{35BF354D-F53D-4911-AB91-B6201C43AD86}" dt="2021-06-15T14:06:58.006" v="5884" actId="478"/>
        <pc:sldMkLst>
          <pc:docMk/>
          <pc:sldMk cId="3236730980" sldId="541"/>
        </pc:sldMkLst>
        <pc:spChg chg="del">
          <ac:chgData name="Timo Mühlhaus" userId="1b6b3aba618dadac" providerId="LiveId" clId="{35BF354D-F53D-4911-AB91-B6201C43AD86}" dt="2021-06-15T14:06:58.006" v="5884" actId="478"/>
          <ac:spMkLst>
            <pc:docMk/>
            <pc:sldMk cId="3236730980" sldId="541"/>
            <ac:spMk id="5" creationId="{00000000-0000-0000-0000-000000000000}"/>
          </ac:spMkLst>
        </pc:spChg>
        <pc:spChg chg="mod">
          <ac:chgData name="Timo Mühlhaus" userId="1b6b3aba618dadac" providerId="LiveId" clId="{35BF354D-F53D-4911-AB91-B6201C43AD86}" dt="2021-06-14T06:56:23.696" v="4269"/>
          <ac:spMkLst>
            <pc:docMk/>
            <pc:sldMk cId="3236730980" sldId="541"/>
            <ac:spMk id="9" creationId="{D8A2D298-922C-47DE-BB39-7FD2BA29BDBB}"/>
          </ac:spMkLst>
        </pc:spChg>
        <pc:spChg chg="mod">
          <ac:chgData name="Timo Mühlhaus" userId="1b6b3aba618dadac" providerId="LiveId" clId="{35BF354D-F53D-4911-AB91-B6201C43AD86}" dt="2021-06-14T06:56:23.696" v="4269"/>
          <ac:spMkLst>
            <pc:docMk/>
            <pc:sldMk cId="3236730980" sldId="541"/>
            <ac:spMk id="12" creationId="{96DFF9A1-0E57-486B-B01E-BEE0942F6444}"/>
          </ac:spMkLst>
        </pc:spChg>
        <pc:spChg chg="mod">
          <ac:chgData name="Timo Mühlhaus" userId="1b6b3aba618dadac" providerId="LiveId" clId="{35BF354D-F53D-4911-AB91-B6201C43AD86}" dt="2021-06-14T06:56:23.696" v="4269"/>
          <ac:spMkLst>
            <pc:docMk/>
            <pc:sldMk cId="3236730980" sldId="541"/>
            <ac:spMk id="16" creationId="{821D8057-68F1-44C6-86A4-2A48793E123F}"/>
          </ac:spMkLst>
        </pc:spChg>
        <pc:spChg chg="mod">
          <ac:chgData name="Timo Mühlhaus" userId="1b6b3aba618dadac" providerId="LiveId" clId="{35BF354D-F53D-4911-AB91-B6201C43AD86}" dt="2021-06-14T06:56:23.696" v="4269"/>
          <ac:spMkLst>
            <pc:docMk/>
            <pc:sldMk cId="3236730980" sldId="541"/>
            <ac:spMk id="19" creationId="{2E55B904-7A06-48F9-B00D-47CFFBDDC50B}"/>
          </ac:spMkLst>
        </pc:spChg>
        <pc:spChg chg="mod">
          <ac:chgData name="Timo Mühlhaus" userId="1b6b3aba618dadac" providerId="LiveId" clId="{35BF354D-F53D-4911-AB91-B6201C43AD86}" dt="2021-06-15T14:06:47.966" v="5883" actId="1076"/>
          <ac:spMkLst>
            <pc:docMk/>
            <pc:sldMk cId="3236730980" sldId="541"/>
            <ac:spMk id="20" creationId="{1563038D-5871-4CAC-A8B4-7A9914627E74}"/>
          </ac:spMkLst>
        </pc:spChg>
        <pc:spChg chg="mod">
          <ac:chgData name="Timo Mühlhaus" userId="1b6b3aba618dadac" providerId="LiveId" clId="{35BF354D-F53D-4911-AB91-B6201C43AD86}" dt="2021-06-14T06:56:23.696" v="4269"/>
          <ac:spMkLst>
            <pc:docMk/>
            <pc:sldMk cId="3236730980" sldId="541"/>
            <ac:spMk id="22" creationId="{8751D1A2-F150-495B-8198-E2665F10B7C3}"/>
          </ac:spMkLst>
        </pc:spChg>
        <pc:spChg chg="mod">
          <ac:chgData name="Timo Mühlhaus" userId="1b6b3aba618dadac" providerId="LiveId" clId="{35BF354D-F53D-4911-AB91-B6201C43AD86}" dt="2021-06-14T06:56:23.696" v="4269"/>
          <ac:spMkLst>
            <pc:docMk/>
            <pc:sldMk cId="3236730980" sldId="541"/>
            <ac:spMk id="23" creationId="{AE973C99-6F7E-4FD8-A117-93FDC23BE7C0}"/>
          </ac:spMkLst>
        </pc:spChg>
        <pc:spChg chg="mod">
          <ac:chgData name="Timo Mühlhaus" userId="1b6b3aba618dadac" providerId="LiveId" clId="{35BF354D-F53D-4911-AB91-B6201C43AD86}" dt="2021-06-14T06:56:23.696" v="4269"/>
          <ac:spMkLst>
            <pc:docMk/>
            <pc:sldMk cId="3236730980" sldId="541"/>
            <ac:spMk id="32" creationId="{61DD01EE-6CB4-4367-9712-62414761BFFA}"/>
          </ac:spMkLst>
        </pc:spChg>
        <pc:spChg chg="mod">
          <ac:chgData name="Timo Mühlhaus" userId="1b6b3aba618dadac" providerId="LiveId" clId="{35BF354D-F53D-4911-AB91-B6201C43AD86}" dt="2021-06-14T06:56:23.696" v="4269"/>
          <ac:spMkLst>
            <pc:docMk/>
            <pc:sldMk cId="3236730980" sldId="541"/>
            <ac:spMk id="40" creationId="{5914AF16-03F7-497B-B749-785C9CC42641}"/>
          </ac:spMkLst>
        </pc:spChg>
        <pc:spChg chg="mod">
          <ac:chgData name="Timo Mühlhaus" userId="1b6b3aba618dadac" providerId="LiveId" clId="{35BF354D-F53D-4911-AB91-B6201C43AD86}" dt="2021-06-14T06:56:23.696" v="4269"/>
          <ac:spMkLst>
            <pc:docMk/>
            <pc:sldMk cId="3236730980" sldId="541"/>
            <ac:spMk id="41" creationId="{6C0FEFD2-027B-47DB-B80B-423E63040DBE}"/>
          </ac:spMkLst>
        </pc:spChg>
        <pc:spChg chg="mod">
          <ac:chgData name="Timo Mühlhaus" userId="1b6b3aba618dadac" providerId="LiveId" clId="{35BF354D-F53D-4911-AB91-B6201C43AD86}" dt="2021-06-14T06:56:23.696" v="4269"/>
          <ac:spMkLst>
            <pc:docMk/>
            <pc:sldMk cId="3236730980" sldId="541"/>
            <ac:spMk id="46" creationId="{3F61F321-977C-4817-B10D-F36CAEC18A34}"/>
          </ac:spMkLst>
        </pc:spChg>
        <pc:spChg chg="mod">
          <ac:chgData name="Timo Mühlhaus" userId="1b6b3aba618dadac" providerId="LiveId" clId="{35BF354D-F53D-4911-AB91-B6201C43AD86}" dt="2021-06-14T06:56:23.696" v="4269"/>
          <ac:spMkLst>
            <pc:docMk/>
            <pc:sldMk cId="3236730980" sldId="541"/>
            <ac:spMk id="48" creationId="{810027AE-408D-44A4-9DFF-CAB749C43A5F}"/>
          </ac:spMkLst>
        </pc:spChg>
        <pc:spChg chg="mod">
          <ac:chgData name="Timo Mühlhaus" userId="1b6b3aba618dadac" providerId="LiveId" clId="{35BF354D-F53D-4911-AB91-B6201C43AD86}" dt="2021-06-14T06:56:23.696" v="4269"/>
          <ac:spMkLst>
            <pc:docMk/>
            <pc:sldMk cId="3236730980" sldId="541"/>
            <ac:spMk id="49" creationId="{BE04EB88-9EA1-404A-8F6F-7B08959668F2}"/>
          </ac:spMkLst>
        </pc:spChg>
        <pc:spChg chg="mod">
          <ac:chgData name="Timo Mühlhaus" userId="1b6b3aba618dadac" providerId="LiveId" clId="{35BF354D-F53D-4911-AB91-B6201C43AD86}" dt="2021-06-14T06:56:23.696" v="4269"/>
          <ac:spMkLst>
            <pc:docMk/>
            <pc:sldMk cId="3236730980" sldId="541"/>
            <ac:spMk id="50" creationId="{C4C652C8-4AB2-4DB6-9AEF-A9A2263BD0A2}"/>
          </ac:spMkLst>
        </pc:spChg>
        <pc:spChg chg="mod">
          <ac:chgData name="Timo Mühlhaus" userId="1b6b3aba618dadac" providerId="LiveId" clId="{35BF354D-F53D-4911-AB91-B6201C43AD86}" dt="2021-06-14T06:56:23.696" v="4269"/>
          <ac:spMkLst>
            <pc:docMk/>
            <pc:sldMk cId="3236730980" sldId="541"/>
            <ac:spMk id="51" creationId="{15B12323-2F0B-4BDC-BDAF-B050CEE0680D}"/>
          </ac:spMkLst>
        </pc:spChg>
        <pc:spChg chg="mod">
          <ac:chgData name="Timo Mühlhaus" userId="1b6b3aba618dadac" providerId="LiveId" clId="{35BF354D-F53D-4911-AB91-B6201C43AD86}" dt="2021-06-14T06:56:23.696" v="4269"/>
          <ac:spMkLst>
            <pc:docMk/>
            <pc:sldMk cId="3236730980" sldId="541"/>
            <ac:spMk id="52" creationId="{79931A29-75EC-4939-9D21-6B7AE0F51BEE}"/>
          </ac:spMkLst>
        </pc:spChg>
        <pc:spChg chg="mod">
          <ac:chgData name="Timo Mühlhaus" userId="1b6b3aba618dadac" providerId="LiveId" clId="{35BF354D-F53D-4911-AB91-B6201C43AD86}" dt="2021-06-14T06:56:23.696" v="4269"/>
          <ac:spMkLst>
            <pc:docMk/>
            <pc:sldMk cId="3236730980" sldId="541"/>
            <ac:spMk id="53" creationId="{87AE5239-E347-41E2-B316-B4AF0FB18A11}"/>
          </ac:spMkLst>
        </pc:spChg>
        <pc:spChg chg="mod">
          <ac:chgData name="Timo Mühlhaus" userId="1b6b3aba618dadac" providerId="LiveId" clId="{35BF354D-F53D-4911-AB91-B6201C43AD86}" dt="2021-06-14T06:56:23.696" v="4269"/>
          <ac:spMkLst>
            <pc:docMk/>
            <pc:sldMk cId="3236730980" sldId="541"/>
            <ac:spMk id="54" creationId="{EDE62F34-367E-4BD6-A189-620A9789B7EE}"/>
          </ac:spMkLst>
        </pc:spChg>
        <pc:spChg chg="mod">
          <ac:chgData name="Timo Mühlhaus" userId="1b6b3aba618dadac" providerId="LiveId" clId="{35BF354D-F53D-4911-AB91-B6201C43AD86}" dt="2021-06-14T06:56:23.696" v="4269"/>
          <ac:spMkLst>
            <pc:docMk/>
            <pc:sldMk cId="3236730980" sldId="541"/>
            <ac:spMk id="55" creationId="{C743BD13-5893-4168-91C6-AA15F6F1E6D3}"/>
          </ac:spMkLst>
        </pc:spChg>
        <pc:spChg chg="mod">
          <ac:chgData name="Timo Mühlhaus" userId="1b6b3aba618dadac" providerId="LiveId" clId="{35BF354D-F53D-4911-AB91-B6201C43AD86}" dt="2021-06-14T06:56:23.696" v="4269"/>
          <ac:spMkLst>
            <pc:docMk/>
            <pc:sldMk cId="3236730980" sldId="541"/>
            <ac:spMk id="56" creationId="{6E8AE9CC-8770-4045-918E-05F895D680BC}"/>
          </ac:spMkLst>
        </pc:spChg>
        <pc:spChg chg="mod">
          <ac:chgData name="Timo Mühlhaus" userId="1b6b3aba618dadac" providerId="LiveId" clId="{35BF354D-F53D-4911-AB91-B6201C43AD86}" dt="2021-06-14T06:56:23.696" v="4269"/>
          <ac:spMkLst>
            <pc:docMk/>
            <pc:sldMk cId="3236730980" sldId="541"/>
            <ac:spMk id="57" creationId="{447C59C4-62A4-4725-8145-76668D16B403}"/>
          </ac:spMkLst>
        </pc:spChg>
        <pc:spChg chg="mod">
          <ac:chgData name="Timo Mühlhaus" userId="1b6b3aba618dadac" providerId="LiveId" clId="{35BF354D-F53D-4911-AB91-B6201C43AD86}" dt="2021-06-14T06:56:23.696" v="4269"/>
          <ac:spMkLst>
            <pc:docMk/>
            <pc:sldMk cId="3236730980" sldId="541"/>
            <ac:spMk id="58" creationId="{3BB8DF88-A251-4696-9E24-735D1D2DA544}"/>
          </ac:spMkLst>
        </pc:spChg>
        <pc:spChg chg="mod">
          <ac:chgData name="Timo Mühlhaus" userId="1b6b3aba618dadac" providerId="LiveId" clId="{35BF354D-F53D-4911-AB91-B6201C43AD86}" dt="2021-06-14T06:56:23.696" v="4269"/>
          <ac:spMkLst>
            <pc:docMk/>
            <pc:sldMk cId="3236730980" sldId="541"/>
            <ac:spMk id="59" creationId="{C671A9E0-60B6-47D1-BDE9-364923D020E1}"/>
          </ac:spMkLst>
        </pc:spChg>
        <pc:spChg chg="mod">
          <ac:chgData name="Timo Mühlhaus" userId="1b6b3aba618dadac" providerId="LiveId" clId="{35BF354D-F53D-4911-AB91-B6201C43AD86}" dt="2021-06-14T06:56:23.696" v="4269"/>
          <ac:spMkLst>
            <pc:docMk/>
            <pc:sldMk cId="3236730980" sldId="541"/>
            <ac:spMk id="60" creationId="{CB899FDB-4475-49BD-BF93-C48F3871EA6E}"/>
          </ac:spMkLst>
        </pc:spChg>
        <pc:spChg chg="mod">
          <ac:chgData name="Timo Mühlhaus" userId="1b6b3aba618dadac" providerId="LiveId" clId="{35BF354D-F53D-4911-AB91-B6201C43AD86}" dt="2021-06-14T06:56:23.696" v="4269"/>
          <ac:spMkLst>
            <pc:docMk/>
            <pc:sldMk cId="3236730980" sldId="541"/>
            <ac:spMk id="69" creationId="{95128214-DF91-4EBA-BA46-1BBFC66C6478}"/>
          </ac:spMkLst>
        </pc:spChg>
        <pc:spChg chg="mod">
          <ac:chgData name="Timo Mühlhaus" userId="1b6b3aba618dadac" providerId="LiveId" clId="{35BF354D-F53D-4911-AB91-B6201C43AD86}" dt="2021-06-14T06:56:23.696" v="4269"/>
          <ac:spMkLst>
            <pc:docMk/>
            <pc:sldMk cId="3236730980" sldId="541"/>
            <ac:spMk id="70" creationId="{2A4B57CD-D318-4941-9D31-EA478EE4F219}"/>
          </ac:spMkLst>
        </pc:spChg>
        <pc:spChg chg="mod">
          <ac:chgData name="Timo Mühlhaus" userId="1b6b3aba618dadac" providerId="LiveId" clId="{35BF354D-F53D-4911-AB91-B6201C43AD86}" dt="2021-06-14T06:56:23.696" v="4269"/>
          <ac:spMkLst>
            <pc:docMk/>
            <pc:sldMk cId="3236730980" sldId="541"/>
            <ac:spMk id="72" creationId="{0D4BF1FB-8310-4FBC-9EE2-BC0B1218EA27}"/>
          </ac:spMkLst>
        </pc:spChg>
        <pc:spChg chg="mod">
          <ac:chgData name="Timo Mühlhaus" userId="1b6b3aba618dadac" providerId="LiveId" clId="{35BF354D-F53D-4911-AB91-B6201C43AD86}" dt="2021-06-14T06:56:23.696" v="4269"/>
          <ac:spMkLst>
            <pc:docMk/>
            <pc:sldMk cId="3236730980" sldId="541"/>
            <ac:spMk id="73" creationId="{24040D74-BBE4-4B9B-A5AE-D1B0061A25FD}"/>
          </ac:spMkLst>
        </pc:spChg>
        <pc:spChg chg="mod">
          <ac:chgData name="Timo Mühlhaus" userId="1b6b3aba618dadac" providerId="LiveId" clId="{35BF354D-F53D-4911-AB91-B6201C43AD86}" dt="2021-06-14T06:56:23.696" v="4269"/>
          <ac:spMkLst>
            <pc:docMk/>
            <pc:sldMk cId="3236730980" sldId="541"/>
            <ac:spMk id="74" creationId="{A68E5363-A8D2-426F-9E1C-3818138A92D3}"/>
          </ac:spMkLst>
        </pc:spChg>
        <pc:spChg chg="mod">
          <ac:chgData name="Timo Mühlhaus" userId="1b6b3aba618dadac" providerId="LiveId" clId="{35BF354D-F53D-4911-AB91-B6201C43AD86}" dt="2021-06-14T06:56:23.696" v="4269"/>
          <ac:spMkLst>
            <pc:docMk/>
            <pc:sldMk cId="3236730980" sldId="541"/>
            <ac:spMk id="75" creationId="{A5A4854E-6733-4CE8-9BCC-49CC3CEFFB2F}"/>
          </ac:spMkLst>
        </pc:spChg>
        <pc:spChg chg="mod">
          <ac:chgData name="Timo Mühlhaus" userId="1b6b3aba618dadac" providerId="LiveId" clId="{35BF354D-F53D-4911-AB91-B6201C43AD86}" dt="2021-06-14T06:56:23.696" v="4269"/>
          <ac:spMkLst>
            <pc:docMk/>
            <pc:sldMk cId="3236730980" sldId="541"/>
            <ac:spMk id="76" creationId="{E5939087-5F0F-4491-A13B-D782B6123887}"/>
          </ac:spMkLst>
        </pc:spChg>
        <pc:spChg chg="mod">
          <ac:chgData name="Timo Mühlhaus" userId="1b6b3aba618dadac" providerId="LiveId" clId="{35BF354D-F53D-4911-AB91-B6201C43AD86}" dt="2021-06-14T06:56:23.696" v="4269"/>
          <ac:spMkLst>
            <pc:docMk/>
            <pc:sldMk cId="3236730980" sldId="541"/>
            <ac:spMk id="77" creationId="{470C7CEE-2CD0-4796-8944-A9B96EF3960F}"/>
          </ac:spMkLst>
        </pc:spChg>
        <pc:spChg chg="mod">
          <ac:chgData name="Timo Mühlhaus" userId="1b6b3aba618dadac" providerId="LiveId" clId="{35BF354D-F53D-4911-AB91-B6201C43AD86}" dt="2021-06-14T06:56:23.696" v="4269"/>
          <ac:spMkLst>
            <pc:docMk/>
            <pc:sldMk cId="3236730980" sldId="541"/>
            <ac:spMk id="78" creationId="{CC8637FE-B7CE-41F0-BA71-0E25D2C5C376}"/>
          </ac:spMkLst>
        </pc:spChg>
        <pc:spChg chg="mod">
          <ac:chgData name="Timo Mühlhaus" userId="1b6b3aba618dadac" providerId="LiveId" clId="{35BF354D-F53D-4911-AB91-B6201C43AD86}" dt="2021-06-14T06:56:23.696" v="4269"/>
          <ac:spMkLst>
            <pc:docMk/>
            <pc:sldMk cId="3236730980" sldId="541"/>
            <ac:spMk id="87" creationId="{2F954040-ADD3-4B51-BB7A-7BE015588EAF}"/>
          </ac:spMkLst>
        </pc:spChg>
        <pc:spChg chg="mod">
          <ac:chgData name="Timo Mühlhaus" userId="1b6b3aba618dadac" providerId="LiveId" clId="{35BF354D-F53D-4911-AB91-B6201C43AD86}" dt="2021-06-14T06:56:23.696" v="4269"/>
          <ac:spMkLst>
            <pc:docMk/>
            <pc:sldMk cId="3236730980" sldId="541"/>
            <ac:spMk id="88" creationId="{EC69FC5B-2F13-4E37-99CC-25290CF3117C}"/>
          </ac:spMkLst>
        </pc:spChg>
        <pc:spChg chg="mod">
          <ac:chgData name="Timo Mühlhaus" userId="1b6b3aba618dadac" providerId="LiveId" clId="{35BF354D-F53D-4911-AB91-B6201C43AD86}" dt="2021-06-14T06:56:23.696" v="4269"/>
          <ac:spMkLst>
            <pc:docMk/>
            <pc:sldMk cId="3236730980" sldId="541"/>
            <ac:spMk id="89" creationId="{DC1BADE0-C015-44C9-99C3-0257C6F5FE16}"/>
          </ac:spMkLst>
        </pc:spChg>
        <pc:spChg chg="mod">
          <ac:chgData name="Timo Mühlhaus" userId="1b6b3aba618dadac" providerId="LiveId" clId="{35BF354D-F53D-4911-AB91-B6201C43AD86}" dt="2021-06-14T06:56:23.696" v="4269"/>
          <ac:spMkLst>
            <pc:docMk/>
            <pc:sldMk cId="3236730980" sldId="541"/>
            <ac:spMk id="95" creationId="{2A1649A6-A2C5-4A21-BAF8-DE19DE481F17}"/>
          </ac:spMkLst>
        </pc:spChg>
        <pc:spChg chg="mod">
          <ac:chgData name="Timo Mühlhaus" userId="1b6b3aba618dadac" providerId="LiveId" clId="{35BF354D-F53D-4911-AB91-B6201C43AD86}" dt="2021-06-14T06:56:23.696" v="4269"/>
          <ac:spMkLst>
            <pc:docMk/>
            <pc:sldMk cId="3236730980" sldId="541"/>
            <ac:spMk id="98" creationId="{3FA590E3-7EA9-4BC8-8EFF-0F0DC4371B83}"/>
          </ac:spMkLst>
        </pc:spChg>
        <pc:spChg chg="mod">
          <ac:chgData name="Timo Mühlhaus" userId="1b6b3aba618dadac" providerId="LiveId" clId="{35BF354D-F53D-4911-AB91-B6201C43AD86}" dt="2021-06-14T06:56:23.696" v="4269"/>
          <ac:spMkLst>
            <pc:docMk/>
            <pc:sldMk cId="3236730980" sldId="541"/>
            <ac:spMk id="101" creationId="{6A02481D-E819-431D-A2B2-9BD1633B1587}"/>
          </ac:spMkLst>
        </pc:spChg>
        <pc:spChg chg="mod">
          <ac:chgData name="Timo Mühlhaus" userId="1b6b3aba618dadac" providerId="LiveId" clId="{35BF354D-F53D-4911-AB91-B6201C43AD86}" dt="2021-06-14T06:56:23.696" v="4269"/>
          <ac:spMkLst>
            <pc:docMk/>
            <pc:sldMk cId="3236730980" sldId="541"/>
            <ac:spMk id="105" creationId="{533B036F-7682-4A4E-9E58-3335EBE43A36}"/>
          </ac:spMkLst>
        </pc:spChg>
        <pc:spChg chg="mod">
          <ac:chgData name="Timo Mühlhaus" userId="1b6b3aba618dadac" providerId="LiveId" clId="{35BF354D-F53D-4911-AB91-B6201C43AD86}" dt="2021-06-14T06:56:23.696" v="4269"/>
          <ac:spMkLst>
            <pc:docMk/>
            <pc:sldMk cId="3236730980" sldId="541"/>
            <ac:spMk id="108" creationId="{730B48A7-8E07-4993-B507-BA31B732004A}"/>
          </ac:spMkLst>
        </pc:spChg>
        <pc:spChg chg="mod">
          <ac:chgData name="Timo Mühlhaus" userId="1b6b3aba618dadac" providerId="LiveId" clId="{35BF354D-F53D-4911-AB91-B6201C43AD86}" dt="2021-06-14T06:56:23.696" v="4269"/>
          <ac:spMkLst>
            <pc:docMk/>
            <pc:sldMk cId="3236730980" sldId="541"/>
            <ac:spMk id="109" creationId="{22E36E74-34D9-4953-8813-15144A6CA76D}"/>
          </ac:spMkLst>
        </pc:spChg>
        <pc:spChg chg="mod">
          <ac:chgData name="Timo Mühlhaus" userId="1b6b3aba618dadac" providerId="LiveId" clId="{35BF354D-F53D-4911-AB91-B6201C43AD86}" dt="2021-06-14T06:56:23.696" v="4269"/>
          <ac:spMkLst>
            <pc:docMk/>
            <pc:sldMk cId="3236730980" sldId="541"/>
            <ac:spMk id="113" creationId="{63BC475A-A1F4-4E49-BC9B-7DFD55D2D309}"/>
          </ac:spMkLst>
        </pc:spChg>
        <pc:spChg chg="mod">
          <ac:chgData name="Timo Mühlhaus" userId="1b6b3aba618dadac" providerId="LiveId" clId="{35BF354D-F53D-4911-AB91-B6201C43AD86}" dt="2021-06-14T06:56:23.696" v="4269"/>
          <ac:spMkLst>
            <pc:docMk/>
            <pc:sldMk cId="3236730980" sldId="541"/>
            <ac:spMk id="124" creationId="{BAF378CB-9AE8-42C4-8F8C-49ADE69A161C}"/>
          </ac:spMkLst>
        </pc:spChg>
        <pc:spChg chg="mod">
          <ac:chgData name="Timo Mühlhaus" userId="1b6b3aba618dadac" providerId="LiveId" clId="{35BF354D-F53D-4911-AB91-B6201C43AD86}" dt="2021-06-14T06:56:23.696" v="4269"/>
          <ac:spMkLst>
            <pc:docMk/>
            <pc:sldMk cId="3236730980" sldId="541"/>
            <ac:spMk id="125" creationId="{7258870D-9A5F-439C-A60B-25AFF275A44F}"/>
          </ac:spMkLst>
        </pc:spChg>
        <pc:spChg chg="mod">
          <ac:chgData name="Timo Mühlhaus" userId="1b6b3aba618dadac" providerId="LiveId" clId="{35BF354D-F53D-4911-AB91-B6201C43AD86}" dt="2021-06-14T06:56:23.696" v="4269"/>
          <ac:spMkLst>
            <pc:docMk/>
            <pc:sldMk cId="3236730980" sldId="541"/>
            <ac:spMk id="128" creationId="{D5F0091A-9C6F-463B-970F-5C54EE4CDDA0}"/>
          </ac:spMkLst>
        </pc:spChg>
        <pc:spChg chg="mod">
          <ac:chgData name="Timo Mühlhaus" userId="1b6b3aba618dadac" providerId="LiveId" clId="{35BF354D-F53D-4911-AB91-B6201C43AD86}" dt="2021-06-14T06:56:23.696" v="4269"/>
          <ac:spMkLst>
            <pc:docMk/>
            <pc:sldMk cId="3236730980" sldId="541"/>
            <ac:spMk id="129" creationId="{E8244083-D90A-45C3-AEA2-9B147029C35D}"/>
          </ac:spMkLst>
        </pc:spChg>
        <pc:spChg chg="mod">
          <ac:chgData name="Timo Mühlhaus" userId="1b6b3aba618dadac" providerId="LiveId" clId="{35BF354D-F53D-4911-AB91-B6201C43AD86}" dt="2021-06-14T06:56:23.696" v="4269"/>
          <ac:spMkLst>
            <pc:docMk/>
            <pc:sldMk cId="3236730980" sldId="541"/>
            <ac:spMk id="132" creationId="{FF9335DB-554D-4217-AE98-8943516E65C3}"/>
          </ac:spMkLst>
        </pc:spChg>
        <pc:spChg chg="mod">
          <ac:chgData name="Timo Mühlhaus" userId="1b6b3aba618dadac" providerId="LiveId" clId="{35BF354D-F53D-4911-AB91-B6201C43AD86}" dt="2021-06-14T06:56:23.696" v="4269"/>
          <ac:spMkLst>
            <pc:docMk/>
            <pc:sldMk cId="3236730980" sldId="541"/>
            <ac:spMk id="133" creationId="{7D3341D3-C8A8-4BDB-81D5-EB374658A951}"/>
          </ac:spMkLst>
        </pc:spChg>
        <pc:grpChg chg="add del mod">
          <ac:chgData name="Timo Mühlhaus" userId="1b6b3aba618dadac" providerId="LiveId" clId="{35BF354D-F53D-4911-AB91-B6201C43AD86}" dt="2021-06-14T06:56:25.278" v="4270"/>
          <ac:grpSpMkLst>
            <pc:docMk/>
            <pc:sldMk cId="3236730980" sldId="541"/>
            <ac:grpSpMk id="6" creationId="{CF0AB601-EA48-42E9-993F-19CFBED13185}"/>
          </ac:grpSpMkLst>
        </pc:grpChg>
        <pc:grpChg chg="mod">
          <ac:chgData name="Timo Mühlhaus" userId="1b6b3aba618dadac" providerId="LiveId" clId="{35BF354D-F53D-4911-AB91-B6201C43AD86}" dt="2021-06-14T06:56:23.696" v="4269"/>
          <ac:grpSpMkLst>
            <pc:docMk/>
            <pc:sldMk cId="3236730980" sldId="541"/>
            <ac:grpSpMk id="10" creationId="{4CF35843-F9DF-4798-A5A9-2A8645CC61A4}"/>
          </ac:grpSpMkLst>
        </pc:grpChg>
        <pc:grpChg chg="mod">
          <ac:chgData name="Timo Mühlhaus" userId="1b6b3aba618dadac" providerId="LiveId" clId="{35BF354D-F53D-4911-AB91-B6201C43AD86}" dt="2021-06-14T06:56:23.696" v="4269"/>
          <ac:grpSpMkLst>
            <pc:docMk/>
            <pc:sldMk cId="3236730980" sldId="541"/>
            <ac:grpSpMk id="13" creationId="{5EC1B0CC-FCB8-46E3-961E-12BEBE75DB1D}"/>
          </ac:grpSpMkLst>
        </pc:grpChg>
        <pc:grpChg chg="mod">
          <ac:chgData name="Timo Mühlhaus" userId="1b6b3aba618dadac" providerId="LiveId" clId="{35BF354D-F53D-4911-AB91-B6201C43AD86}" dt="2021-06-14T06:56:23.696" v="4269"/>
          <ac:grpSpMkLst>
            <pc:docMk/>
            <pc:sldMk cId="3236730980" sldId="541"/>
            <ac:grpSpMk id="17" creationId="{E569FF2B-3100-4126-AEF5-37EACB211BA1}"/>
          </ac:grpSpMkLst>
        </pc:grpChg>
        <pc:grpChg chg="mod">
          <ac:chgData name="Timo Mühlhaus" userId="1b6b3aba618dadac" providerId="LiveId" clId="{35BF354D-F53D-4911-AB91-B6201C43AD86}" dt="2021-06-14T06:56:23.696" v="4269"/>
          <ac:grpSpMkLst>
            <pc:docMk/>
            <pc:sldMk cId="3236730980" sldId="541"/>
            <ac:grpSpMk id="18" creationId="{D08E98BB-F107-473A-A40A-D98A2CD5E36C}"/>
          </ac:grpSpMkLst>
        </pc:grpChg>
        <pc:grpChg chg="mod">
          <ac:chgData name="Timo Mühlhaus" userId="1b6b3aba618dadac" providerId="LiveId" clId="{35BF354D-F53D-4911-AB91-B6201C43AD86}" dt="2021-06-14T06:56:23.696" v="4269"/>
          <ac:grpSpMkLst>
            <pc:docMk/>
            <pc:sldMk cId="3236730980" sldId="541"/>
            <ac:grpSpMk id="24" creationId="{B7ADF816-7E06-4527-B0FD-34063E851C40}"/>
          </ac:grpSpMkLst>
        </pc:grpChg>
        <pc:grpChg chg="mod">
          <ac:chgData name="Timo Mühlhaus" userId="1b6b3aba618dadac" providerId="LiveId" clId="{35BF354D-F53D-4911-AB91-B6201C43AD86}" dt="2021-06-14T06:56:23.696" v="4269"/>
          <ac:grpSpMkLst>
            <pc:docMk/>
            <pc:sldMk cId="3236730980" sldId="541"/>
            <ac:grpSpMk id="25" creationId="{8D4264F1-DE2C-42AC-A727-9EE35820E0F5}"/>
          </ac:grpSpMkLst>
        </pc:grpChg>
        <pc:grpChg chg="mod">
          <ac:chgData name="Timo Mühlhaus" userId="1b6b3aba618dadac" providerId="LiveId" clId="{35BF354D-F53D-4911-AB91-B6201C43AD86}" dt="2021-06-14T06:56:23.696" v="4269"/>
          <ac:grpSpMkLst>
            <pc:docMk/>
            <pc:sldMk cId="3236730980" sldId="541"/>
            <ac:grpSpMk id="26" creationId="{45FC9A76-BF1C-4993-A4F3-77DF7C46CB3C}"/>
          </ac:grpSpMkLst>
        </pc:grpChg>
        <pc:grpChg chg="mod">
          <ac:chgData name="Timo Mühlhaus" userId="1b6b3aba618dadac" providerId="LiveId" clId="{35BF354D-F53D-4911-AB91-B6201C43AD86}" dt="2021-06-14T06:56:23.696" v="4269"/>
          <ac:grpSpMkLst>
            <pc:docMk/>
            <pc:sldMk cId="3236730980" sldId="541"/>
            <ac:grpSpMk id="27" creationId="{A2C4B810-204F-4427-8E8E-A92F41D6B972}"/>
          </ac:grpSpMkLst>
        </pc:grpChg>
        <pc:grpChg chg="mod">
          <ac:chgData name="Timo Mühlhaus" userId="1b6b3aba618dadac" providerId="LiveId" clId="{35BF354D-F53D-4911-AB91-B6201C43AD86}" dt="2021-06-14T06:56:23.696" v="4269"/>
          <ac:grpSpMkLst>
            <pc:docMk/>
            <pc:sldMk cId="3236730980" sldId="541"/>
            <ac:grpSpMk id="34" creationId="{B0C6416D-C3E0-4D02-8692-F69EB61F51B4}"/>
          </ac:grpSpMkLst>
        </pc:grpChg>
        <pc:grpChg chg="mod">
          <ac:chgData name="Timo Mühlhaus" userId="1b6b3aba618dadac" providerId="LiveId" clId="{35BF354D-F53D-4911-AB91-B6201C43AD86}" dt="2021-06-14T06:56:23.696" v="4269"/>
          <ac:grpSpMkLst>
            <pc:docMk/>
            <pc:sldMk cId="3236730980" sldId="541"/>
            <ac:grpSpMk id="35" creationId="{18F2050A-6CE8-4BAF-A00A-11D1B31FB3FB}"/>
          </ac:grpSpMkLst>
        </pc:grpChg>
        <pc:grpChg chg="mod">
          <ac:chgData name="Timo Mühlhaus" userId="1b6b3aba618dadac" providerId="LiveId" clId="{35BF354D-F53D-4911-AB91-B6201C43AD86}" dt="2021-06-14T06:56:23.696" v="4269"/>
          <ac:grpSpMkLst>
            <pc:docMk/>
            <pc:sldMk cId="3236730980" sldId="541"/>
            <ac:grpSpMk id="38" creationId="{A74D0954-E779-419D-9A45-A305B44926B4}"/>
          </ac:grpSpMkLst>
        </pc:grpChg>
        <pc:grpChg chg="mod">
          <ac:chgData name="Timo Mühlhaus" userId="1b6b3aba618dadac" providerId="LiveId" clId="{35BF354D-F53D-4911-AB91-B6201C43AD86}" dt="2021-06-14T06:56:23.696" v="4269"/>
          <ac:grpSpMkLst>
            <pc:docMk/>
            <pc:sldMk cId="3236730980" sldId="541"/>
            <ac:grpSpMk id="39" creationId="{A9FB6315-94AC-4C13-9F28-DE8E7615AAB2}"/>
          </ac:grpSpMkLst>
        </pc:grpChg>
        <pc:grpChg chg="mod">
          <ac:chgData name="Timo Mühlhaus" userId="1b6b3aba618dadac" providerId="LiveId" clId="{35BF354D-F53D-4911-AB91-B6201C43AD86}" dt="2021-06-14T06:56:23.696" v="4269"/>
          <ac:grpSpMkLst>
            <pc:docMk/>
            <pc:sldMk cId="3236730980" sldId="541"/>
            <ac:grpSpMk id="42" creationId="{A2762DA0-C3F7-4E13-944C-EF7BC59CEBDF}"/>
          </ac:grpSpMkLst>
        </pc:grpChg>
        <pc:grpChg chg="mod">
          <ac:chgData name="Timo Mühlhaus" userId="1b6b3aba618dadac" providerId="LiveId" clId="{35BF354D-F53D-4911-AB91-B6201C43AD86}" dt="2021-06-14T06:56:23.696" v="4269"/>
          <ac:grpSpMkLst>
            <pc:docMk/>
            <pc:sldMk cId="3236730980" sldId="541"/>
            <ac:grpSpMk id="44" creationId="{7F962F93-303D-4248-BB3A-DDDECE3EA25E}"/>
          </ac:grpSpMkLst>
        </pc:grpChg>
        <pc:grpChg chg="mod">
          <ac:chgData name="Timo Mühlhaus" userId="1b6b3aba618dadac" providerId="LiveId" clId="{35BF354D-F53D-4911-AB91-B6201C43AD86}" dt="2021-06-14T06:56:23.696" v="4269"/>
          <ac:grpSpMkLst>
            <pc:docMk/>
            <pc:sldMk cId="3236730980" sldId="541"/>
            <ac:grpSpMk id="45" creationId="{D621134E-0C1C-4DD1-8767-08E1A053B49D}"/>
          </ac:grpSpMkLst>
        </pc:grpChg>
        <pc:grpChg chg="mod">
          <ac:chgData name="Timo Mühlhaus" userId="1b6b3aba618dadac" providerId="LiveId" clId="{35BF354D-F53D-4911-AB91-B6201C43AD86}" dt="2021-06-14T06:56:23.696" v="4269"/>
          <ac:grpSpMkLst>
            <pc:docMk/>
            <pc:sldMk cId="3236730980" sldId="541"/>
            <ac:grpSpMk id="91" creationId="{734B0360-194F-4A61-B443-6A1795C27019}"/>
          </ac:grpSpMkLst>
        </pc:grpChg>
        <pc:grpChg chg="mod">
          <ac:chgData name="Timo Mühlhaus" userId="1b6b3aba618dadac" providerId="LiveId" clId="{35BF354D-F53D-4911-AB91-B6201C43AD86}" dt="2021-06-14T06:56:23.696" v="4269"/>
          <ac:grpSpMkLst>
            <pc:docMk/>
            <pc:sldMk cId="3236730980" sldId="541"/>
            <ac:grpSpMk id="92" creationId="{D78D8C78-AC2B-4AFC-9230-A24E8F2D2F6C}"/>
          </ac:grpSpMkLst>
        </pc:grpChg>
        <pc:grpChg chg="mod">
          <ac:chgData name="Timo Mühlhaus" userId="1b6b3aba618dadac" providerId="LiveId" clId="{35BF354D-F53D-4911-AB91-B6201C43AD86}" dt="2021-06-14T06:56:23.696" v="4269"/>
          <ac:grpSpMkLst>
            <pc:docMk/>
            <pc:sldMk cId="3236730980" sldId="541"/>
            <ac:grpSpMk id="93" creationId="{73A2CDAB-6F32-4E71-9379-B6D9275C17AD}"/>
          </ac:grpSpMkLst>
        </pc:grpChg>
        <pc:grpChg chg="mod">
          <ac:chgData name="Timo Mühlhaus" userId="1b6b3aba618dadac" providerId="LiveId" clId="{35BF354D-F53D-4911-AB91-B6201C43AD86}" dt="2021-06-14T06:56:23.696" v="4269"/>
          <ac:grpSpMkLst>
            <pc:docMk/>
            <pc:sldMk cId="3236730980" sldId="541"/>
            <ac:grpSpMk id="94" creationId="{13233B1C-8152-43AA-B5A3-A22D32FB1ED4}"/>
          </ac:grpSpMkLst>
        </pc:grpChg>
        <pc:grpChg chg="mod">
          <ac:chgData name="Timo Mühlhaus" userId="1b6b3aba618dadac" providerId="LiveId" clId="{35BF354D-F53D-4911-AB91-B6201C43AD86}" dt="2021-06-14T06:56:23.696" v="4269"/>
          <ac:grpSpMkLst>
            <pc:docMk/>
            <pc:sldMk cId="3236730980" sldId="541"/>
            <ac:grpSpMk id="104" creationId="{FD484CD2-4014-49D5-BFD4-2DBD4207A818}"/>
          </ac:grpSpMkLst>
        </pc:grpChg>
        <pc:grpChg chg="mod">
          <ac:chgData name="Timo Mühlhaus" userId="1b6b3aba618dadac" providerId="LiveId" clId="{35BF354D-F53D-4911-AB91-B6201C43AD86}" dt="2021-06-14T06:56:23.696" v="4269"/>
          <ac:grpSpMkLst>
            <pc:docMk/>
            <pc:sldMk cId="3236730980" sldId="541"/>
            <ac:grpSpMk id="106" creationId="{A810D257-A4F7-41C1-A27E-BA47B181F383}"/>
          </ac:grpSpMkLst>
        </pc:grpChg>
        <pc:grpChg chg="mod">
          <ac:chgData name="Timo Mühlhaus" userId="1b6b3aba618dadac" providerId="LiveId" clId="{35BF354D-F53D-4911-AB91-B6201C43AD86}" dt="2021-06-14T06:56:23.696" v="4269"/>
          <ac:grpSpMkLst>
            <pc:docMk/>
            <pc:sldMk cId="3236730980" sldId="541"/>
            <ac:grpSpMk id="107" creationId="{E88408A2-B961-4633-92B7-C908A44E9E96}"/>
          </ac:grpSpMkLst>
        </pc:grpChg>
        <pc:grpChg chg="mod">
          <ac:chgData name="Timo Mühlhaus" userId="1b6b3aba618dadac" providerId="LiveId" clId="{35BF354D-F53D-4911-AB91-B6201C43AD86}" dt="2021-06-14T06:56:23.696" v="4269"/>
          <ac:grpSpMkLst>
            <pc:docMk/>
            <pc:sldMk cId="3236730980" sldId="541"/>
            <ac:grpSpMk id="111" creationId="{0FF1DCEC-92C7-44CF-9E90-08ECDF3A4C6A}"/>
          </ac:grpSpMkLst>
        </pc:grpChg>
        <pc:grpChg chg="mod">
          <ac:chgData name="Timo Mühlhaus" userId="1b6b3aba618dadac" providerId="LiveId" clId="{35BF354D-F53D-4911-AB91-B6201C43AD86}" dt="2021-06-14T06:56:23.696" v="4269"/>
          <ac:grpSpMkLst>
            <pc:docMk/>
            <pc:sldMk cId="3236730980" sldId="541"/>
            <ac:grpSpMk id="112" creationId="{DECF11B3-F04C-45F6-B338-A6160AB77F5E}"/>
          </ac:grpSpMkLst>
        </pc:grpChg>
        <pc:grpChg chg="mod">
          <ac:chgData name="Timo Mühlhaus" userId="1b6b3aba618dadac" providerId="LiveId" clId="{35BF354D-F53D-4911-AB91-B6201C43AD86}" dt="2021-06-14T06:56:23.696" v="4269"/>
          <ac:grpSpMkLst>
            <pc:docMk/>
            <pc:sldMk cId="3236730980" sldId="541"/>
            <ac:grpSpMk id="123" creationId="{E499B773-F3A1-4A67-8452-E4931699BA05}"/>
          </ac:grpSpMkLst>
        </pc:grpChg>
        <pc:grpChg chg="mod">
          <ac:chgData name="Timo Mühlhaus" userId="1b6b3aba618dadac" providerId="LiveId" clId="{35BF354D-F53D-4911-AB91-B6201C43AD86}" dt="2021-06-14T06:56:23.696" v="4269"/>
          <ac:grpSpMkLst>
            <pc:docMk/>
            <pc:sldMk cId="3236730980" sldId="541"/>
            <ac:grpSpMk id="127" creationId="{F53AAFFD-BC41-4609-950D-657E1B662570}"/>
          </ac:grpSpMkLst>
        </pc:grpChg>
        <pc:grpChg chg="mod">
          <ac:chgData name="Timo Mühlhaus" userId="1b6b3aba618dadac" providerId="LiveId" clId="{35BF354D-F53D-4911-AB91-B6201C43AD86}" dt="2021-06-14T06:56:23.696" v="4269"/>
          <ac:grpSpMkLst>
            <pc:docMk/>
            <pc:sldMk cId="3236730980" sldId="541"/>
            <ac:grpSpMk id="131" creationId="{522CB5B1-804D-4D51-80E8-6D465421AA62}"/>
          </ac:grpSpMkLst>
        </pc:grpChg>
        <pc:picChg chg="del">
          <ac:chgData name="Timo Mühlhaus" userId="1b6b3aba618dadac" providerId="LiveId" clId="{35BF354D-F53D-4911-AB91-B6201C43AD86}" dt="2021-06-15T14:06:43.500" v="5882" actId="478"/>
          <ac:picMkLst>
            <pc:docMk/>
            <pc:sldMk cId="3236730980" sldId="541"/>
            <ac:picMk id="8" creationId="{621CE6AB-1D49-4237-857C-6797A5C34A0D}"/>
          </ac:picMkLst>
        </pc:picChg>
        <pc:picChg chg="mod">
          <ac:chgData name="Timo Mühlhaus" userId="1b6b3aba618dadac" providerId="LiveId" clId="{35BF354D-F53D-4911-AB91-B6201C43AD86}" dt="2021-06-14T06:56:23.696" v="4269"/>
          <ac:picMkLst>
            <pc:docMk/>
            <pc:sldMk cId="3236730980" sldId="541"/>
            <ac:picMk id="11" creationId="{1BB635E7-41E0-4F55-86A1-06255F82AF8A}"/>
          </ac:picMkLst>
        </pc:picChg>
        <pc:picChg chg="mod">
          <ac:chgData name="Timo Mühlhaus" userId="1b6b3aba618dadac" providerId="LiveId" clId="{35BF354D-F53D-4911-AB91-B6201C43AD86}" dt="2021-06-14T06:56:23.696" v="4269"/>
          <ac:picMkLst>
            <pc:docMk/>
            <pc:sldMk cId="3236730980" sldId="541"/>
            <ac:picMk id="14" creationId="{96CC9E1E-8FB6-49AA-9955-371CC6CEAFF3}"/>
          </ac:picMkLst>
        </pc:picChg>
        <pc:picChg chg="mod">
          <ac:chgData name="Timo Mühlhaus" userId="1b6b3aba618dadac" providerId="LiveId" clId="{35BF354D-F53D-4911-AB91-B6201C43AD86}" dt="2021-06-14T06:56:23.696" v="4269"/>
          <ac:picMkLst>
            <pc:docMk/>
            <pc:sldMk cId="3236730980" sldId="541"/>
            <ac:picMk id="15" creationId="{C5B3E48C-13BA-4ECA-899E-65ECFB91409A}"/>
          </ac:picMkLst>
        </pc:picChg>
        <pc:picChg chg="mod">
          <ac:chgData name="Timo Mühlhaus" userId="1b6b3aba618dadac" providerId="LiveId" clId="{35BF354D-F53D-4911-AB91-B6201C43AD86}" dt="2021-06-14T06:56:23.696" v="4269"/>
          <ac:picMkLst>
            <pc:docMk/>
            <pc:sldMk cId="3236730980" sldId="541"/>
            <ac:picMk id="21" creationId="{6AED001D-5A86-4E8B-885C-8789397DB8AB}"/>
          </ac:picMkLst>
        </pc:picChg>
        <pc:picChg chg="mod">
          <ac:chgData name="Timo Mühlhaus" userId="1b6b3aba618dadac" providerId="LiveId" clId="{35BF354D-F53D-4911-AB91-B6201C43AD86}" dt="2021-06-14T06:56:23.696" v="4269"/>
          <ac:picMkLst>
            <pc:docMk/>
            <pc:sldMk cId="3236730980" sldId="541"/>
            <ac:picMk id="31" creationId="{DBFCF7F8-2EF3-4A90-AD50-09BF5950247B}"/>
          </ac:picMkLst>
        </pc:picChg>
        <pc:picChg chg="mod">
          <ac:chgData name="Timo Mühlhaus" userId="1b6b3aba618dadac" providerId="LiveId" clId="{35BF354D-F53D-4911-AB91-B6201C43AD86}" dt="2021-06-14T06:56:23.696" v="4269"/>
          <ac:picMkLst>
            <pc:docMk/>
            <pc:sldMk cId="3236730980" sldId="541"/>
            <ac:picMk id="37" creationId="{8E8AC05B-BA1D-4E0C-9251-567D4419A24D}"/>
          </ac:picMkLst>
        </pc:picChg>
        <pc:picChg chg="mod">
          <ac:chgData name="Timo Mühlhaus" userId="1b6b3aba618dadac" providerId="LiveId" clId="{35BF354D-F53D-4911-AB91-B6201C43AD86}" dt="2021-06-14T06:56:23.696" v="4269"/>
          <ac:picMkLst>
            <pc:docMk/>
            <pc:sldMk cId="3236730980" sldId="541"/>
            <ac:picMk id="43" creationId="{8C1B3AA8-31A0-4E69-849A-AB61E9B6652A}"/>
          </ac:picMkLst>
        </pc:picChg>
        <pc:picChg chg="mod">
          <ac:chgData name="Timo Mühlhaus" userId="1b6b3aba618dadac" providerId="LiveId" clId="{35BF354D-F53D-4911-AB91-B6201C43AD86}" dt="2021-06-14T06:56:23.696" v="4269"/>
          <ac:picMkLst>
            <pc:docMk/>
            <pc:sldMk cId="3236730980" sldId="541"/>
            <ac:picMk id="47" creationId="{A3D207B8-C536-4CAD-BF6B-7A4064C6F7C0}"/>
          </ac:picMkLst>
        </pc:picChg>
        <pc:picChg chg="mod">
          <ac:chgData name="Timo Mühlhaus" userId="1b6b3aba618dadac" providerId="LiveId" clId="{35BF354D-F53D-4911-AB91-B6201C43AD86}" dt="2021-06-14T06:56:23.696" v="4269"/>
          <ac:picMkLst>
            <pc:docMk/>
            <pc:sldMk cId="3236730980" sldId="541"/>
            <ac:picMk id="71" creationId="{EDDF0A3D-8942-4285-8E30-3AF7DF7D56D0}"/>
          </ac:picMkLst>
        </pc:picChg>
        <pc:picChg chg="mod">
          <ac:chgData name="Timo Mühlhaus" userId="1b6b3aba618dadac" providerId="LiveId" clId="{35BF354D-F53D-4911-AB91-B6201C43AD86}" dt="2021-06-14T06:56:23.696" v="4269"/>
          <ac:picMkLst>
            <pc:docMk/>
            <pc:sldMk cId="3236730980" sldId="541"/>
            <ac:picMk id="90" creationId="{1B2A5869-6F2D-43A5-BA78-85432006BAF6}"/>
          </ac:picMkLst>
        </pc:picChg>
        <pc:picChg chg="mod">
          <ac:chgData name="Timo Mühlhaus" userId="1b6b3aba618dadac" providerId="LiveId" clId="{35BF354D-F53D-4911-AB91-B6201C43AD86}" dt="2021-06-14T06:56:23.696" v="4269"/>
          <ac:picMkLst>
            <pc:docMk/>
            <pc:sldMk cId="3236730980" sldId="541"/>
            <ac:picMk id="110" creationId="{21A644F9-42CD-4CD6-8662-FEA867044A4F}"/>
          </ac:picMkLst>
        </pc:picChg>
        <pc:picChg chg="mod">
          <ac:chgData name="Timo Mühlhaus" userId="1b6b3aba618dadac" providerId="LiveId" clId="{35BF354D-F53D-4911-AB91-B6201C43AD86}" dt="2021-06-14T06:56:23.696" v="4269"/>
          <ac:picMkLst>
            <pc:docMk/>
            <pc:sldMk cId="3236730980" sldId="541"/>
            <ac:picMk id="114" creationId="{E1980DEF-6280-4BA1-8687-BA8E176A32E3}"/>
          </ac:picMkLst>
        </pc:picChg>
        <pc:picChg chg="mod">
          <ac:chgData name="Timo Mühlhaus" userId="1b6b3aba618dadac" providerId="LiveId" clId="{35BF354D-F53D-4911-AB91-B6201C43AD86}" dt="2021-06-14T06:56:23.696" v="4269"/>
          <ac:picMkLst>
            <pc:docMk/>
            <pc:sldMk cId="3236730980" sldId="541"/>
            <ac:picMk id="115" creationId="{6F18C321-494C-4076-8D7B-595DEF9FFA79}"/>
          </ac:picMkLst>
        </pc:picChg>
        <pc:picChg chg="mod">
          <ac:chgData name="Timo Mühlhaus" userId="1b6b3aba618dadac" providerId="LiveId" clId="{35BF354D-F53D-4911-AB91-B6201C43AD86}" dt="2021-06-14T06:56:23.696" v="4269"/>
          <ac:picMkLst>
            <pc:docMk/>
            <pc:sldMk cId="3236730980" sldId="541"/>
            <ac:picMk id="122" creationId="{63D5F8CC-E655-469C-BE2D-2817BD7659D7}"/>
          </ac:picMkLst>
        </pc:picChg>
        <pc:picChg chg="mod">
          <ac:chgData name="Timo Mühlhaus" userId="1b6b3aba618dadac" providerId="LiveId" clId="{35BF354D-F53D-4911-AB91-B6201C43AD86}" dt="2021-06-14T06:56:23.696" v="4269"/>
          <ac:picMkLst>
            <pc:docMk/>
            <pc:sldMk cId="3236730980" sldId="541"/>
            <ac:picMk id="126" creationId="{2BD6ABA7-ACC2-4EBC-B178-26A24A0F6B7C}"/>
          </ac:picMkLst>
        </pc:picChg>
        <pc:picChg chg="mod">
          <ac:chgData name="Timo Mühlhaus" userId="1b6b3aba618dadac" providerId="LiveId" clId="{35BF354D-F53D-4911-AB91-B6201C43AD86}" dt="2021-06-14T06:56:23.696" v="4269"/>
          <ac:picMkLst>
            <pc:docMk/>
            <pc:sldMk cId="3236730980" sldId="541"/>
            <ac:picMk id="130" creationId="{BEBC4865-BEA1-42E2-BC9D-76E44365BD81}"/>
          </ac:picMkLst>
        </pc:picChg>
        <pc:cxnChg chg="mod">
          <ac:chgData name="Timo Mühlhaus" userId="1b6b3aba618dadac" providerId="LiveId" clId="{35BF354D-F53D-4911-AB91-B6201C43AD86}" dt="2021-06-14T06:56:23.696" v="4269"/>
          <ac:cxnSpMkLst>
            <pc:docMk/>
            <pc:sldMk cId="3236730980" sldId="541"/>
            <ac:cxnSpMk id="7" creationId="{ABA3A87B-C445-4B1C-AFBA-7FE8B025F639}"/>
          </ac:cxnSpMkLst>
        </pc:cxnChg>
        <pc:cxnChg chg="mod">
          <ac:chgData name="Timo Mühlhaus" userId="1b6b3aba618dadac" providerId="LiveId" clId="{35BF354D-F53D-4911-AB91-B6201C43AD86}" dt="2021-06-14T06:56:23.696" v="4269"/>
          <ac:cxnSpMkLst>
            <pc:docMk/>
            <pc:sldMk cId="3236730980" sldId="541"/>
            <ac:cxnSpMk id="28" creationId="{3B1DE0DE-7B99-48DD-8C25-17C45E653BE0}"/>
          </ac:cxnSpMkLst>
        </pc:cxnChg>
        <pc:cxnChg chg="mod">
          <ac:chgData name="Timo Mühlhaus" userId="1b6b3aba618dadac" providerId="LiveId" clId="{35BF354D-F53D-4911-AB91-B6201C43AD86}" dt="2021-06-14T06:56:23.696" v="4269"/>
          <ac:cxnSpMkLst>
            <pc:docMk/>
            <pc:sldMk cId="3236730980" sldId="541"/>
            <ac:cxnSpMk id="29" creationId="{C28ADA59-E00D-425D-A057-779ABBF4668C}"/>
          </ac:cxnSpMkLst>
        </pc:cxnChg>
        <pc:cxnChg chg="mod">
          <ac:chgData name="Timo Mühlhaus" userId="1b6b3aba618dadac" providerId="LiveId" clId="{35BF354D-F53D-4911-AB91-B6201C43AD86}" dt="2021-06-14T06:56:23.696" v="4269"/>
          <ac:cxnSpMkLst>
            <pc:docMk/>
            <pc:sldMk cId="3236730980" sldId="541"/>
            <ac:cxnSpMk id="30" creationId="{9C3E4F5D-6EF6-4DA6-A65C-DAF5C8C1C4F2}"/>
          </ac:cxnSpMkLst>
        </pc:cxnChg>
        <pc:cxnChg chg="mod">
          <ac:chgData name="Timo Mühlhaus" userId="1b6b3aba618dadac" providerId="LiveId" clId="{35BF354D-F53D-4911-AB91-B6201C43AD86}" dt="2021-06-14T06:56:23.696" v="4269"/>
          <ac:cxnSpMkLst>
            <pc:docMk/>
            <pc:sldMk cId="3236730980" sldId="541"/>
            <ac:cxnSpMk id="33" creationId="{25A5C6EA-D8C4-4ACF-ADCC-62819B2B566D}"/>
          </ac:cxnSpMkLst>
        </pc:cxnChg>
        <pc:cxnChg chg="mod">
          <ac:chgData name="Timo Mühlhaus" userId="1b6b3aba618dadac" providerId="LiveId" clId="{35BF354D-F53D-4911-AB91-B6201C43AD86}" dt="2021-06-14T06:56:23.696" v="4269"/>
          <ac:cxnSpMkLst>
            <pc:docMk/>
            <pc:sldMk cId="3236730980" sldId="541"/>
            <ac:cxnSpMk id="36" creationId="{460884AF-F729-47CC-9D10-E072058BC737}"/>
          </ac:cxnSpMkLst>
        </pc:cxnChg>
        <pc:cxnChg chg="mod">
          <ac:chgData name="Timo Mühlhaus" userId="1b6b3aba618dadac" providerId="LiveId" clId="{35BF354D-F53D-4911-AB91-B6201C43AD86}" dt="2021-06-14T06:56:23.696" v="4269"/>
          <ac:cxnSpMkLst>
            <pc:docMk/>
            <pc:sldMk cId="3236730980" sldId="541"/>
            <ac:cxnSpMk id="61" creationId="{8B4189DE-133B-4859-82D3-4C916052A0CE}"/>
          </ac:cxnSpMkLst>
        </pc:cxnChg>
        <pc:cxnChg chg="mod">
          <ac:chgData name="Timo Mühlhaus" userId="1b6b3aba618dadac" providerId="LiveId" clId="{35BF354D-F53D-4911-AB91-B6201C43AD86}" dt="2021-06-14T06:56:23.696" v="4269"/>
          <ac:cxnSpMkLst>
            <pc:docMk/>
            <pc:sldMk cId="3236730980" sldId="541"/>
            <ac:cxnSpMk id="62" creationId="{7A28051C-0B14-4446-90F2-8BB5B98A90B8}"/>
          </ac:cxnSpMkLst>
        </pc:cxnChg>
        <pc:cxnChg chg="mod">
          <ac:chgData name="Timo Mühlhaus" userId="1b6b3aba618dadac" providerId="LiveId" clId="{35BF354D-F53D-4911-AB91-B6201C43AD86}" dt="2021-06-14T06:56:23.696" v="4269"/>
          <ac:cxnSpMkLst>
            <pc:docMk/>
            <pc:sldMk cId="3236730980" sldId="541"/>
            <ac:cxnSpMk id="63" creationId="{7F31EFCB-EDE7-4F3A-9E52-514C2D7109D0}"/>
          </ac:cxnSpMkLst>
        </pc:cxnChg>
        <pc:cxnChg chg="mod">
          <ac:chgData name="Timo Mühlhaus" userId="1b6b3aba618dadac" providerId="LiveId" clId="{35BF354D-F53D-4911-AB91-B6201C43AD86}" dt="2021-06-14T06:56:23.696" v="4269"/>
          <ac:cxnSpMkLst>
            <pc:docMk/>
            <pc:sldMk cId="3236730980" sldId="541"/>
            <ac:cxnSpMk id="64" creationId="{40E5C0FC-D8D0-48A8-B55F-F4A3936926CF}"/>
          </ac:cxnSpMkLst>
        </pc:cxnChg>
        <pc:cxnChg chg="mod">
          <ac:chgData name="Timo Mühlhaus" userId="1b6b3aba618dadac" providerId="LiveId" clId="{35BF354D-F53D-4911-AB91-B6201C43AD86}" dt="2021-06-14T06:56:23.696" v="4269"/>
          <ac:cxnSpMkLst>
            <pc:docMk/>
            <pc:sldMk cId="3236730980" sldId="541"/>
            <ac:cxnSpMk id="65" creationId="{3E2380A7-DFD9-4736-AB35-7BD65995725A}"/>
          </ac:cxnSpMkLst>
        </pc:cxnChg>
        <pc:cxnChg chg="mod">
          <ac:chgData name="Timo Mühlhaus" userId="1b6b3aba618dadac" providerId="LiveId" clId="{35BF354D-F53D-4911-AB91-B6201C43AD86}" dt="2021-06-14T06:56:23.696" v="4269"/>
          <ac:cxnSpMkLst>
            <pc:docMk/>
            <pc:sldMk cId="3236730980" sldId="541"/>
            <ac:cxnSpMk id="66" creationId="{C0B1EE02-BC6C-4789-AE7A-1CB521817F80}"/>
          </ac:cxnSpMkLst>
        </pc:cxnChg>
        <pc:cxnChg chg="mod">
          <ac:chgData name="Timo Mühlhaus" userId="1b6b3aba618dadac" providerId="LiveId" clId="{35BF354D-F53D-4911-AB91-B6201C43AD86}" dt="2021-06-14T06:56:23.696" v="4269"/>
          <ac:cxnSpMkLst>
            <pc:docMk/>
            <pc:sldMk cId="3236730980" sldId="541"/>
            <ac:cxnSpMk id="67" creationId="{CF2B1220-0345-435D-B3BD-1DA156509A58}"/>
          </ac:cxnSpMkLst>
        </pc:cxnChg>
        <pc:cxnChg chg="mod">
          <ac:chgData name="Timo Mühlhaus" userId="1b6b3aba618dadac" providerId="LiveId" clId="{35BF354D-F53D-4911-AB91-B6201C43AD86}" dt="2021-06-14T06:56:23.696" v="4269"/>
          <ac:cxnSpMkLst>
            <pc:docMk/>
            <pc:sldMk cId="3236730980" sldId="541"/>
            <ac:cxnSpMk id="68" creationId="{462C876E-A3A8-4C24-9399-36310B92D0FD}"/>
          </ac:cxnSpMkLst>
        </pc:cxnChg>
        <pc:cxnChg chg="mod">
          <ac:chgData name="Timo Mühlhaus" userId="1b6b3aba618dadac" providerId="LiveId" clId="{35BF354D-F53D-4911-AB91-B6201C43AD86}" dt="2021-06-14T06:56:23.696" v="4269"/>
          <ac:cxnSpMkLst>
            <pc:docMk/>
            <pc:sldMk cId="3236730980" sldId="541"/>
            <ac:cxnSpMk id="79" creationId="{8270EF84-CDF3-4AD2-9FD7-FA2A97353E93}"/>
          </ac:cxnSpMkLst>
        </pc:cxnChg>
        <pc:cxnChg chg="mod">
          <ac:chgData name="Timo Mühlhaus" userId="1b6b3aba618dadac" providerId="LiveId" clId="{35BF354D-F53D-4911-AB91-B6201C43AD86}" dt="2021-06-14T06:56:23.696" v="4269"/>
          <ac:cxnSpMkLst>
            <pc:docMk/>
            <pc:sldMk cId="3236730980" sldId="541"/>
            <ac:cxnSpMk id="80" creationId="{CB35BD6E-856C-4BB6-87F4-3E485EBFDF99}"/>
          </ac:cxnSpMkLst>
        </pc:cxnChg>
        <pc:cxnChg chg="mod">
          <ac:chgData name="Timo Mühlhaus" userId="1b6b3aba618dadac" providerId="LiveId" clId="{35BF354D-F53D-4911-AB91-B6201C43AD86}" dt="2021-06-14T06:56:23.696" v="4269"/>
          <ac:cxnSpMkLst>
            <pc:docMk/>
            <pc:sldMk cId="3236730980" sldId="541"/>
            <ac:cxnSpMk id="81" creationId="{9751EF79-0AD0-4D7C-9083-792DA9361725}"/>
          </ac:cxnSpMkLst>
        </pc:cxnChg>
        <pc:cxnChg chg="mod">
          <ac:chgData name="Timo Mühlhaus" userId="1b6b3aba618dadac" providerId="LiveId" clId="{35BF354D-F53D-4911-AB91-B6201C43AD86}" dt="2021-06-14T06:56:23.696" v="4269"/>
          <ac:cxnSpMkLst>
            <pc:docMk/>
            <pc:sldMk cId="3236730980" sldId="541"/>
            <ac:cxnSpMk id="82" creationId="{5D7E2FC4-70AF-4D79-9038-33802AF78ED9}"/>
          </ac:cxnSpMkLst>
        </pc:cxnChg>
        <pc:cxnChg chg="mod">
          <ac:chgData name="Timo Mühlhaus" userId="1b6b3aba618dadac" providerId="LiveId" clId="{35BF354D-F53D-4911-AB91-B6201C43AD86}" dt="2021-06-14T06:56:23.696" v="4269"/>
          <ac:cxnSpMkLst>
            <pc:docMk/>
            <pc:sldMk cId="3236730980" sldId="541"/>
            <ac:cxnSpMk id="83" creationId="{7ED7F13C-771E-47F5-B76A-104483C40282}"/>
          </ac:cxnSpMkLst>
        </pc:cxnChg>
        <pc:cxnChg chg="mod">
          <ac:chgData name="Timo Mühlhaus" userId="1b6b3aba618dadac" providerId="LiveId" clId="{35BF354D-F53D-4911-AB91-B6201C43AD86}" dt="2021-06-14T06:56:23.696" v="4269"/>
          <ac:cxnSpMkLst>
            <pc:docMk/>
            <pc:sldMk cId="3236730980" sldId="541"/>
            <ac:cxnSpMk id="84" creationId="{5A51151D-734F-4707-900D-0064D80195D8}"/>
          </ac:cxnSpMkLst>
        </pc:cxnChg>
        <pc:cxnChg chg="mod">
          <ac:chgData name="Timo Mühlhaus" userId="1b6b3aba618dadac" providerId="LiveId" clId="{35BF354D-F53D-4911-AB91-B6201C43AD86}" dt="2021-06-14T06:56:23.696" v="4269"/>
          <ac:cxnSpMkLst>
            <pc:docMk/>
            <pc:sldMk cId="3236730980" sldId="541"/>
            <ac:cxnSpMk id="85" creationId="{52E0350B-03E0-407E-8835-687A053D8F16}"/>
          </ac:cxnSpMkLst>
        </pc:cxnChg>
        <pc:cxnChg chg="mod">
          <ac:chgData name="Timo Mühlhaus" userId="1b6b3aba618dadac" providerId="LiveId" clId="{35BF354D-F53D-4911-AB91-B6201C43AD86}" dt="2021-06-14T06:56:23.696" v="4269"/>
          <ac:cxnSpMkLst>
            <pc:docMk/>
            <pc:sldMk cId="3236730980" sldId="541"/>
            <ac:cxnSpMk id="86" creationId="{3E7374A2-C7C2-4D6D-9327-DEE28CA189FC}"/>
          </ac:cxnSpMkLst>
        </pc:cxnChg>
        <pc:cxnChg chg="mod">
          <ac:chgData name="Timo Mühlhaus" userId="1b6b3aba618dadac" providerId="LiveId" clId="{35BF354D-F53D-4911-AB91-B6201C43AD86}" dt="2021-06-14T06:56:23.696" v="4269"/>
          <ac:cxnSpMkLst>
            <pc:docMk/>
            <pc:sldMk cId="3236730980" sldId="541"/>
            <ac:cxnSpMk id="96" creationId="{633B3D00-82BD-4472-A9FF-0E758858F05D}"/>
          </ac:cxnSpMkLst>
        </pc:cxnChg>
        <pc:cxnChg chg="mod">
          <ac:chgData name="Timo Mühlhaus" userId="1b6b3aba618dadac" providerId="LiveId" clId="{35BF354D-F53D-4911-AB91-B6201C43AD86}" dt="2021-06-14T06:56:23.696" v="4269"/>
          <ac:cxnSpMkLst>
            <pc:docMk/>
            <pc:sldMk cId="3236730980" sldId="541"/>
            <ac:cxnSpMk id="97" creationId="{72C7A900-9DFD-42E1-B2B5-D9B29C9D44A4}"/>
          </ac:cxnSpMkLst>
        </pc:cxnChg>
        <pc:cxnChg chg="mod">
          <ac:chgData name="Timo Mühlhaus" userId="1b6b3aba618dadac" providerId="LiveId" clId="{35BF354D-F53D-4911-AB91-B6201C43AD86}" dt="2021-06-14T06:56:23.696" v="4269"/>
          <ac:cxnSpMkLst>
            <pc:docMk/>
            <pc:sldMk cId="3236730980" sldId="541"/>
            <ac:cxnSpMk id="99" creationId="{FBDC59EF-1F5B-4FF9-A029-30E0E8292142}"/>
          </ac:cxnSpMkLst>
        </pc:cxnChg>
        <pc:cxnChg chg="mod">
          <ac:chgData name="Timo Mühlhaus" userId="1b6b3aba618dadac" providerId="LiveId" clId="{35BF354D-F53D-4911-AB91-B6201C43AD86}" dt="2021-06-14T06:56:23.696" v="4269"/>
          <ac:cxnSpMkLst>
            <pc:docMk/>
            <pc:sldMk cId="3236730980" sldId="541"/>
            <ac:cxnSpMk id="100" creationId="{F9D0C97C-FF52-43C2-8D89-472EB644B5FB}"/>
          </ac:cxnSpMkLst>
        </pc:cxnChg>
        <pc:cxnChg chg="mod">
          <ac:chgData name="Timo Mühlhaus" userId="1b6b3aba618dadac" providerId="LiveId" clId="{35BF354D-F53D-4911-AB91-B6201C43AD86}" dt="2021-06-14T06:56:23.696" v="4269"/>
          <ac:cxnSpMkLst>
            <pc:docMk/>
            <pc:sldMk cId="3236730980" sldId="541"/>
            <ac:cxnSpMk id="102" creationId="{79BB2EEE-FFC2-41A4-9014-30F5C68C34C9}"/>
          </ac:cxnSpMkLst>
        </pc:cxnChg>
        <pc:cxnChg chg="mod">
          <ac:chgData name="Timo Mühlhaus" userId="1b6b3aba618dadac" providerId="LiveId" clId="{35BF354D-F53D-4911-AB91-B6201C43AD86}" dt="2021-06-14T06:56:23.696" v="4269"/>
          <ac:cxnSpMkLst>
            <pc:docMk/>
            <pc:sldMk cId="3236730980" sldId="541"/>
            <ac:cxnSpMk id="103" creationId="{65FB956B-6AC8-4499-ADD0-1EE281601FCD}"/>
          </ac:cxnSpMkLst>
        </pc:cxnChg>
        <pc:cxnChg chg="mod">
          <ac:chgData name="Timo Mühlhaus" userId="1b6b3aba618dadac" providerId="LiveId" clId="{35BF354D-F53D-4911-AB91-B6201C43AD86}" dt="2021-06-14T06:56:23.696" v="4269"/>
          <ac:cxnSpMkLst>
            <pc:docMk/>
            <pc:sldMk cId="3236730980" sldId="541"/>
            <ac:cxnSpMk id="116" creationId="{BD44707A-FB3A-45FD-9B22-F13CA4C7272E}"/>
          </ac:cxnSpMkLst>
        </pc:cxnChg>
        <pc:cxnChg chg="mod">
          <ac:chgData name="Timo Mühlhaus" userId="1b6b3aba618dadac" providerId="LiveId" clId="{35BF354D-F53D-4911-AB91-B6201C43AD86}" dt="2021-06-14T06:56:23.696" v="4269"/>
          <ac:cxnSpMkLst>
            <pc:docMk/>
            <pc:sldMk cId="3236730980" sldId="541"/>
            <ac:cxnSpMk id="117" creationId="{17FA1234-6BB7-4C35-837A-11F0F4F1D7A3}"/>
          </ac:cxnSpMkLst>
        </pc:cxnChg>
        <pc:cxnChg chg="mod">
          <ac:chgData name="Timo Mühlhaus" userId="1b6b3aba618dadac" providerId="LiveId" clId="{35BF354D-F53D-4911-AB91-B6201C43AD86}" dt="2021-06-14T06:56:23.696" v="4269"/>
          <ac:cxnSpMkLst>
            <pc:docMk/>
            <pc:sldMk cId="3236730980" sldId="541"/>
            <ac:cxnSpMk id="118" creationId="{ED6418C0-1891-4175-8129-0D54E1243F99}"/>
          </ac:cxnSpMkLst>
        </pc:cxnChg>
        <pc:cxnChg chg="mod">
          <ac:chgData name="Timo Mühlhaus" userId="1b6b3aba618dadac" providerId="LiveId" clId="{35BF354D-F53D-4911-AB91-B6201C43AD86}" dt="2021-06-14T06:56:23.696" v="4269"/>
          <ac:cxnSpMkLst>
            <pc:docMk/>
            <pc:sldMk cId="3236730980" sldId="541"/>
            <ac:cxnSpMk id="119" creationId="{7418FA9B-5AEA-434C-8B12-3AD96AD4B57E}"/>
          </ac:cxnSpMkLst>
        </pc:cxnChg>
        <pc:cxnChg chg="mod">
          <ac:chgData name="Timo Mühlhaus" userId="1b6b3aba618dadac" providerId="LiveId" clId="{35BF354D-F53D-4911-AB91-B6201C43AD86}" dt="2021-06-14T06:56:23.696" v="4269"/>
          <ac:cxnSpMkLst>
            <pc:docMk/>
            <pc:sldMk cId="3236730980" sldId="541"/>
            <ac:cxnSpMk id="120" creationId="{32237CB3-F5DE-4AF0-9186-E9B41997ED4B}"/>
          </ac:cxnSpMkLst>
        </pc:cxnChg>
        <pc:cxnChg chg="mod">
          <ac:chgData name="Timo Mühlhaus" userId="1b6b3aba618dadac" providerId="LiveId" clId="{35BF354D-F53D-4911-AB91-B6201C43AD86}" dt="2021-06-14T06:56:23.696" v="4269"/>
          <ac:cxnSpMkLst>
            <pc:docMk/>
            <pc:sldMk cId="3236730980" sldId="541"/>
            <ac:cxnSpMk id="121" creationId="{E09B0350-958C-46B4-9A9D-ACB17513F470}"/>
          </ac:cxnSpMkLst>
        </pc:cxnChg>
        <pc:cxnChg chg="mod">
          <ac:chgData name="Timo Mühlhaus" userId="1b6b3aba618dadac" providerId="LiveId" clId="{35BF354D-F53D-4911-AB91-B6201C43AD86}" dt="2021-06-14T06:56:23.696" v="4269"/>
          <ac:cxnSpMkLst>
            <pc:docMk/>
            <pc:sldMk cId="3236730980" sldId="541"/>
            <ac:cxnSpMk id="134" creationId="{1FECB819-BE55-435C-861E-72F181E36F45}"/>
          </ac:cxnSpMkLst>
        </pc:cxnChg>
        <pc:cxnChg chg="mod">
          <ac:chgData name="Timo Mühlhaus" userId="1b6b3aba618dadac" providerId="LiveId" clId="{35BF354D-F53D-4911-AB91-B6201C43AD86}" dt="2021-06-14T06:56:23.696" v="4269"/>
          <ac:cxnSpMkLst>
            <pc:docMk/>
            <pc:sldMk cId="3236730980" sldId="541"/>
            <ac:cxnSpMk id="135" creationId="{2FB4F83C-B8B5-4D4C-84BD-C3B880AC687C}"/>
          </ac:cxnSpMkLst>
        </pc:cxnChg>
        <pc:cxnChg chg="mod">
          <ac:chgData name="Timo Mühlhaus" userId="1b6b3aba618dadac" providerId="LiveId" clId="{35BF354D-F53D-4911-AB91-B6201C43AD86}" dt="2021-06-14T06:56:23.696" v="4269"/>
          <ac:cxnSpMkLst>
            <pc:docMk/>
            <pc:sldMk cId="3236730980" sldId="541"/>
            <ac:cxnSpMk id="136" creationId="{8ECAE2E5-A301-4A59-A629-149AA9BBE5C0}"/>
          </ac:cxnSpMkLst>
        </pc:cxnChg>
        <pc:cxnChg chg="mod">
          <ac:chgData name="Timo Mühlhaus" userId="1b6b3aba618dadac" providerId="LiveId" clId="{35BF354D-F53D-4911-AB91-B6201C43AD86}" dt="2021-06-14T06:56:23.696" v="4269"/>
          <ac:cxnSpMkLst>
            <pc:docMk/>
            <pc:sldMk cId="3236730980" sldId="541"/>
            <ac:cxnSpMk id="137" creationId="{C50A2806-05AF-462D-B4EE-568A8D0FC8BF}"/>
          </ac:cxnSpMkLst>
        </pc:cxnChg>
      </pc:sldChg>
      <pc:sldChg chg="addSp delSp modSp mod">
        <pc:chgData name="Timo Mühlhaus" userId="1b6b3aba618dadac" providerId="LiveId" clId="{35BF354D-F53D-4911-AB91-B6201C43AD86}" dt="2021-06-15T16:19:10.820" v="6067" actId="20577"/>
        <pc:sldMkLst>
          <pc:docMk/>
          <pc:sldMk cId="2968660795" sldId="553"/>
        </pc:sldMkLst>
        <pc:spChg chg="mod">
          <ac:chgData name="Timo Mühlhaus" userId="1b6b3aba618dadac" providerId="LiveId" clId="{35BF354D-F53D-4911-AB91-B6201C43AD86}" dt="2021-06-15T06:34:15.550" v="4731" actId="1076"/>
          <ac:spMkLst>
            <pc:docMk/>
            <pc:sldMk cId="2968660795" sldId="553"/>
            <ac:spMk id="2" creationId="{BC06EFBC-F191-477A-B295-E2E40E8EFFEB}"/>
          </ac:spMkLst>
        </pc:spChg>
        <pc:spChg chg="mod">
          <ac:chgData name="Timo Mühlhaus" userId="1b6b3aba618dadac" providerId="LiveId" clId="{35BF354D-F53D-4911-AB91-B6201C43AD86}" dt="2021-06-15T07:24:15.231" v="4819" actId="122"/>
          <ac:spMkLst>
            <pc:docMk/>
            <pc:sldMk cId="2968660795" sldId="553"/>
            <ac:spMk id="39" creationId="{979F58F2-DB5D-4238-B86F-400DA12DB976}"/>
          </ac:spMkLst>
        </pc:spChg>
        <pc:spChg chg="mod">
          <ac:chgData name="Timo Mühlhaus" userId="1b6b3aba618dadac" providerId="LiveId" clId="{35BF354D-F53D-4911-AB91-B6201C43AD86}" dt="2021-06-15T07:24:06.678" v="4816" actId="122"/>
          <ac:spMkLst>
            <pc:docMk/>
            <pc:sldMk cId="2968660795" sldId="553"/>
            <ac:spMk id="42" creationId="{2CE773AD-FA26-4BD5-AABD-25BDBEC5EF79}"/>
          </ac:spMkLst>
        </pc:spChg>
        <pc:spChg chg="mod">
          <ac:chgData name="Timo Mühlhaus" userId="1b6b3aba618dadac" providerId="LiveId" clId="{35BF354D-F53D-4911-AB91-B6201C43AD86}" dt="2021-06-15T07:23:58.610" v="4813" actId="14100"/>
          <ac:spMkLst>
            <pc:docMk/>
            <pc:sldMk cId="2968660795" sldId="553"/>
            <ac:spMk id="43" creationId="{6A9129B8-23FE-434E-81B7-7752D7EA0DBF}"/>
          </ac:spMkLst>
        </pc:spChg>
        <pc:spChg chg="add del mod">
          <ac:chgData name="Timo Mühlhaus" userId="1b6b3aba618dadac" providerId="LiveId" clId="{35BF354D-F53D-4911-AB91-B6201C43AD86}" dt="2021-06-15T09:22:58.234" v="5874" actId="478"/>
          <ac:spMkLst>
            <pc:docMk/>
            <pc:sldMk cId="2968660795" sldId="553"/>
            <ac:spMk id="405" creationId="{4C1875D2-8598-45CF-842D-A8EE984E220D}"/>
          </ac:spMkLst>
        </pc:spChg>
        <pc:spChg chg="add del mod">
          <ac:chgData name="Timo Mühlhaus" userId="1b6b3aba618dadac" providerId="LiveId" clId="{35BF354D-F53D-4911-AB91-B6201C43AD86}" dt="2021-06-15T09:22:58.234" v="5874" actId="478"/>
          <ac:spMkLst>
            <pc:docMk/>
            <pc:sldMk cId="2968660795" sldId="553"/>
            <ac:spMk id="406" creationId="{087F32BD-7418-4462-BC0E-117FB7823336}"/>
          </ac:spMkLst>
        </pc:spChg>
        <pc:spChg chg="add mod">
          <ac:chgData name="Timo Mühlhaus" userId="1b6b3aba618dadac" providerId="LiveId" clId="{35BF354D-F53D-4911-AB91-B6201C43AD86}" dt="2021-06-15T16:19:10.820" v="6067" actId="20577"/>
          <ac:spMkLst>
            <pc:docMk/>
            <pc:sldMk cId="2968660795" sldId="553"/>
            <ac:spMk id="407" creationId="{AD907107-E5A4-4E06-8D4E-259945C78A6B}"/>
          </ac:spMkLst>
        </pc:spChg>
        <pc:grpChg chg="add mod">
          <ac:chgData name="Timo Mühlhaus" userId="1b6b3aba618dadac" providerId="LiveId" clId="{35BF354D-F53D-4911-AB91-B6201C43AD86}" dt="2021-06-15T06:34:30.685" v="4733" actId="1076"/>
          <ac:grpSpMkLst>
            <pc:docMk/>
            <pc:sldMk cId="2968660795" sldId="553"/>
            <ac:grpSpMk id="3" creationId="{CC72CCD2-B35C-414A-9FDA-A2785BD8F3DE}"/>
          </ac:grpSpMkLst>
        </pc:grpChg>
        <pc:grpChg chg="mod">
          <ac:chgData name="Timo Mühlhaus" userId="1b6b3aba618dadac" providerId="LiveId" clId="{35BF354D-F53D-4911-AB91-B6201C43AD86}" dt="2021-06-15T06:35:35.795" v="4739" actId="1076"/>
          <ac:grpSpMkLst>
            <pc:docMk/>
            <pc:sldMk cId="2968660795" sldId="553"/>
            <ac:grpSpMk id="10" creationId="{2D850CC3-287D-41AA-8B27-A88D533C863A}"/>
          </ac:grpSpMkLst>
        </pc:grpChg>
        <pc:grpChg chg="mod">
          <ac:chgData name="Timo Mühlhaus" userId="1b6b3aba618dadac" providerId="LiveId" clId="{35BF354D-F53D-4911-AB91-B6201C43AD86}" dt="2021-06-15T06:35:45.688" v="4741" actId="1076"/>
          <ac:grpSpMkLst>
            <pc:docMk/>
            <pc:sldMk cId="2968660795" sldId="553"/>
            <ac:grpSpMk id="24" creationId="{FB19464C-7065-4E56-A94C-EE1D0F5C3CEE}"/>
          </ac:grpSpMkLst>
        </pc:grpChg>
        <pc:grpChg chg="mod">
          <ac:chgData name="Timo Mühlhaus" userId="1b6b3aba618dadac" providerId="LiveId" clId="{35BF354D-F53D-4911-AB91-B6201C43AD86}" dt="2021-06-15T06:33:47.088" v="4723" actId="164"/>
          <ac:grpSpMkLst>
            <pc:docMk/>
            <pc:sldMk cId="2968660795" sldId="553"/>
            <ac:grpSpMk id="44" creationId="{95C8540C-74E5-4EAB-BCC7-30A1497543AA}"/>
          </ac:grpSpMkLst>
        </pc:grpChg>
        <pc:grpChg chg="mod">
          <ac:chgData name="Timo Mühlhaus" userId="1b6b3aba618dadac" providerId="LiveId" clId="{35BF354D-F53D-4911-AB91-B6201C43AD86}" dt="2021-06-15T06:33:47.088" v="4723" actId="164"/>
          <ac:grpSpMkLst>
            <pc:docMk/>
            <pc:sldMk cId="2968660795" sldId="553"/>
            <ac:grpSpMk id="59" creationId="{66BEA058-7E18-4916-9E71-0C7719ABDDB2}"/>
          </ac:grpSpMkLst>
        </pc:grpChg>
        <pc:grpChg chg="mod">
          <ac:chgData name="Timo Mühlhaus" userId="1b6b3aba618dadac" providerId="LiveId" clId="{35BF354D-F53D-4911-AB91-B6201C43AD86}" dt="2021-06-15T06:33:47.088" v="4723" actId="164"/>
          <ac:grpSpMkLst>
            <pc:docMk/>
            <pc:sldMk cId="2968660795" sldId="553"/>
            <ac:grpSpMk id="166" creationId="{C13F904F-DB6D-4D83-901B-933C224FD55D}"/>
          </ac:grpSpMkLst>
        </pc:grpChg>
        <pc:grpChg chg="mod">
          <ac:chgData name="Timo Mühlhaus" userId="1b6b3aba618dadac" providerId="LiveId" clId="{35BF354D-F53D-4911-AB91-B6201C43AD86}" dt="2021-06-15T06:33:47.088" v="4723" actId="164"/>
          <ac:grpSpMkLst>
            <pc:docMk/>
            <pc:sldMk cId="2968660795" sldId="553"/>
            <ac:grpSpMk id="191" creationId="{096B52C8-13D0-4B9A-A996-9FD655E4098A}"/>
          </ac:grpSpMkLst>
        </pc:grpChg>
        <pc:grpChg chg="mod">
          <ac:chgData name="Timo Mühlhaus" userId="1b6b3aba618dadac" providerId="LiveId" clId="{35BF354D-F53D-4911-AB91-B6201C43AD86}" dt="2021-06-15T06:33:47.088" v="4723" actId="164"/>
          <ac:grpSpMkLst>
            <pc:docMk/>
            <pc:sldMk cId="2968660795" sldId="553"/>
            <ac:grpSpMk id="298" creationId="{F2CF0EAE-6F5F-496E-AEB6-DB7D0F08DE99}"/>
          </ac:grpSpMkLst>
        </pc:grpChg>
        <pc:picChg chg="mod">
          <ac:chgData name="Timo Mühlhaus" userId="1b6b3aba618dadac" providerId="LiveId" clId="{35BF354D-F53D-4911-AB91-B6201C43AD86}" dt="2021-06-15T07:24:38.213" v="4821" actId="12789"/>
          <ac:picMkLst>
            <pc:docMk/>
            <pc:sldMk cId="2968660795" sldId="553"/>
            <ac:picMk id="6" creationId="{11750122-57E2-49B8-A383-B5136AFC1D7E}"/>
          </ac:picMkLst>
        </pc:picChg>
        <pc:picChg chg="mod">
          <ac:chgData name="Timo Mühlhaus" userId="1b6b3aba618dadac" providerId="LiveId" clId="{35BF354D-F53D-4911-AB91-B6201C43AD86}" dt="2021-06-15T07:24:49.621" v="4824" actId="1076"/>
          <ac:picMkLst>
            <pc:docMk/>
            <pc:sldMk cId="2968660795" sldId="553"/>
            <ac:picMk id="8" creationId="{71D320FE-98BF-4B68-ACD0-7D6C756F0F36}"/>
          </ac:picMkLst>
        </pc:picChg>
        <pc:picChg chg="mod">
          <ac:chgData name="Timo Mühlhaus" userId="1b6b3aba618dadac" providerId="LiveId" clId="{35BF354D-F53D-4911-AB91-B6201C43AD86}" dt="2021-06-15T06:34:42.882" v="4736" actId="1076"/>
          <ac:picMkLst>
            <pc:docMk/>
            <pc:sldMk cId="2968660795" sldId="553"/>
            <ac:picMk id="23" creationId="{38975B3F-AC98-4EBD-92D9-7597E5556FAD}"/>
          </ac:picMkLst>
        </pc:picChg>
        <pc:picChg chg="mod">
          <ac:chgData name="Timo Mühlhaus" userId="1b6b3aba618dadac" providerId="LiveId" clId="{35BF354D-F53D-4911-AB91-B6201C43AD86}" dt="2021-06-15T07:24:38.213" v="4821" actId="12789"/>
          <ac:picMkLst>
            <pc:docMk/>
            <pc:sldMk cId="2968660795" sldId="553"/>
            <ac:picMk id="40" creationId="{37D6BAA3-5EA6-43E8-AD33-8E4216EB1E92}"/>
          </ac:picMkLst>
        </pc:picChg>
      </pc:sldChg>
      <pc:sldChg chg="addSp delSp modSp del mod">
        <pc:chgData name="Timo Mühlhaus" userId="1b6b3aba618dadac" providerId="LiveId" clId="{35BF354D-F53D-4911-AB91-B6201C43AD86}" dt="2021-06-15T09:06:44.475" v="5512" actId="47"/>
        <pc:sldMkLst>
          <pc:docMk/>
          <pc:sldMk cId="3909453073" sldId="559"/>
        </pc:sldMkLst>
        <pc:spChg chg="mod">
          <ac:chgData name="Timo Mühlhaus" userId="1b6b3aba618dadac" providerId="LiveId" clId="{35BF354D-F53D-4911-AB91-B6201C43AD86}" dt="2021-06-10T15:32:47.146" v="189" actId="14100"/>
          <ac:spMkLst>
            <pc:docMk/>
            <pc:sldMk cId="3909453073" sldId="559"/>
            <ac:spMk id="11" creationId="{286C537C-0E80-40DE-A1DA-A42C6FA66F21}"/>
          </ac:spMkLst>
        </pc:spChg>
        <pc:spChg chg="mod">
          <ac:chgData name="Timo Mühlhaus" userId="1b6b3aba618dadac" providerId="LiveId" clId="{35BF354D-F53D-4911-AB91-B6201C43AD86}" dt="2021-06-10T15:32:47.146" v="189" actId="14100"/>
          <ac:spMkLst>
            <pc:docMk/>
            <pc:sldMk cId="3909453073" sldId="559"/>
            <ac:spMk id="13" creationId="{583525DC-21F6-4344-A617-5632BD4B6413}"/>
          </ac:spMkLst>
        </pc:spChg>
        <pc:spChg chg="mod">
          <ac:chgData name="Timo Mühlhaus" userId="1b6b3aba618dadac" providerId="LiveId" clId="{35BF354D-F53D-4911-AB91-B6201C43AD86}" dt="2021-06-10T15:32:47.146" v="189" actId="14100"/>
          <ac:spMkLst>
            <pc:docMk/>
            <pc:sldMk cId="3909453073" sldId="559"/>
            <ac:spMk id="14" creationId="{1ED53885-A366-40B5-96C9-A87BEC039E51}"/>
          </ac:spMkLst>
        </pc:spChg>
        <pc:spChg chg="mod">
          <ac:chgData name="Timo Mühlhaus" userId="1b6b3aba618dadac" providerId="LiveId" clId="{35BF354D-F53D-4911-AB91-B6201C43AD86}" dt="2021-06-10T15:32:47.146" v="189" actId="14100"/>
          <ac:spMkLst>
            <pc:docMk/>
            <pc:sldMk cId="3909453073" sldId="559"/>
            <ac:spMk id="15" creationId="{58E9F2B6-65C0-498B-9E5E-E464C1A06434}"/>
          </ac:spMkLst>
        </pc:spChg>
        <pc:spChg chg="mod">
          <ac:chgData name="Timo Mühlhaus" userId="1b6b3aba618dadac" providerId="LiveId" clId="{35BF354D-F53D-4911-AB91-B6201C43AD86}" dt="2021-06-10T15:32:47.146" v="189" actId="14100"/>
          <ac:spMkLst>
            <pc:docMk/>
            <pc:sldMk cId="3909453073" sldId="559"/>
            <ac:spMk id="25" creationId="{4C155C8F-10EA-4AAA-ACF2-FA1BA980C5B5}"/>
          </ac:spMkLst>
        </pc:spChg>
        <pc:spChg chg="mod">
          <ac:chgData name="Timo Mühlhaus" userId="1b6b3aba618dadac" providerId="LiveId" clId="{35BF354D-F53D-4911-AB91-B6201C43AD86}" dt="2021-06-10T15:32:47.146" v="189" actId="14100"/>
          <ac:spMkLst>
            <pc:docMk/>
            <pc:sldMk cId="3909453073" sldId="559"/>
            <ac:spMk id="26" creationId="{0A6A3936-06F1-408E-BDED-4A1F26A7DE94}"/>
          </ac:spMkLst>
        </pc:spChg>
        <pc:spChg chg="mod">
          <ac:chgData name="Timo Mühlhaus" userId="1b6b3aba618dadac" providerId="LiveId" clId="{35BF354D-F53D-4911-AB91-B6201C43AD86}" dt="2021-06-10T15:32:47.146" v="189" actId="14100"/>
          <ac:spMkLst>
            <pc:docMk/>
            <pc:sldMk cId="3909453073" sldId="559"/>
            <ac:spMk id="27" creationId="{D87B6C1A-4406-42AB-B559-2EEEB1110B4D}"/>
          </ac:spMkLst>
        </pc:spChg>
        <pc:spChg chg="mod">
          <ac:chgData name="Timo Mühlhaus" userId="1b6b3aba618dadac" providerId="LiveId" clId="{35BF354D-F53D-4911-AB91-B6201C43AD86}" dt="2021-06-10T15:33:05.045" v="193" actId="1076"/>
          <ac:spMkLst>
            <pc:docMk/>
            <pc:sldMk cId="3909453073" sldId="559"/>
            <ac:spMk id="41" creationId="{8909E54F-84CE-4036-A58A-FE80BBFAFA39}"/>
          </ac:spMkLst>
        </pc:spChg>
        <pc:spChg chg="mod">
          <ac:chgData name="Timo Mühlhaus" userId="1b6b3aba618dadac" providerId="LiveId" clId="{35BF354D-F53D-4911-AB91-B6201C43AD86}" dt="2021-06-10T15:33:05.045" v="193" actId="1076"/>
          <ac:spMkLst>
            <pc:docMk/>
            <pc:sldMk cId="3909453073" sldId="559"/>
            <ac:spMk id="43" creationId="{E0D34957-6F8B-4D9B-A579-2CDB7C175420}"/>
          </ac:spMkLst>
        </pc:spChg>
        <pc:spChg chg="mod">
          <ac:chgData name="Timo Mühlhaus" userId="1b6b3aba618dadac" providerId="LiveId" clId="{35BF354D-F53D-4911-AB91-B6201C43AD86}" dt="2021-06-10T15:33:05.045" v="193" actId="1076"/>
          <ac:spMkLst>
            <pc:docMk/>
            <pc:sldMk cId="3909453073" sldId="559"/>
            <ac:spMk id="44" creationId="{68BD82A8-0B98-4350-A611-7C1721F71BC6}"/>
          </ac:spMkLst>
        </pc:spChg>
        <pc:spChg chg="mod">
          <ac:chgData name="Timo Mühlhaus" userId="1b6b3aba618dadac" providerId="LiveId" clId="{35BF354D-F53D-4911-AB91-B6201C43AD86}" dt="2021-06-10T15:33:05.045" v="193" actId="1076"/>
          <ac:spMkLst>
            <pc:docMk/>
            <pc:sldMk cId="3909453073" sldId="559"/>
            <ac:spMk id="45" creationId="{499FB955-756A-4389-B3C9-388FB528AD13}"/>
          </ac:spMkLst>
        </pc:spChg>
        <pc:spChg chg="mod">
          <ac:chgData name="Timo Mühlhaus" userId="1b6b3aba618dadac" providerId="LiveId" clId="{35BF354D-F53D-4911-AB91-B6201C43AD86}" dt="2021-06-10T15:33:05.045" v="193" actId="1076"/>
          <ac:spMkLst>
            <pc:docMk/>
            <pc:sldMk cId="3909453073" sldId="559"/>
            <ac:spMk id="55" creationId="{D9D58122-AAAD-4289-A58C-975A1C534256}"/>
          </ac:spMkLst>
        </pc:spChg>
        <pc:spChg chg="mod">
          <ac:chgData name="Timo Mühlhaus" userId="1b6b3aba618dadac" providerId="LiveId" clId="{35BF354D-F53D-4911-AB91-B6201C43AD86}" dt="2021-06-10T15:33:05.045" v="193" actId="1076"/>
          <ac:spMkLst>
            <pc:docMk/>
            <pc:sldMk cId="3909453073" sldId="559"/>
            <ac:spMk id="56" creationId="{8DC674E1-2797-4738-BB84-5B8D5003970E}"/>
          </ac:spMkLst>
        </pc:spChg>
        <pc:spChg chg="mod">
          <ac:chgData name="Timo Mühlhaus" userId="1b6b3aba618dadac" providerId="LiveId" clId="{35BF354D-F53D-4911-AB91-B6201C43AD86}" dt="2021-06-10T15:33:05.045" v="193" actId="1076"/>
          <ac:spMkLst>
            <pc:docMk/>
            <pc:sldMk cId="3909453073" sldId="559"/>
            <ac:spMk id="57" creationId="{71CC1706-C5DD-4642-B444-08EC51C44989}"/>
          </ac:spMkLst>
        </pc:spChg>
        <pc:spChg chg="add mod">
          <ac:chgData name="Timo Mühlhaus" userId="1b6b3aba618dadac" providerId="LiveId" clId="{35BF354D-F53D-4911-AB91-B6201C43AD86}" dt="2021-06-13T16:05:19.096" v="4246"/>
          <ac:spMkLst>
            <pc:docMk/>
            <pc:sldMk cId="3909453073" sldId="559"/>
            <ac:spMk id="67" creationId="{B85C406F-1B26-41EF-8607-B39C0BEB1DC4}"/>
          </ac:spMkLst>
        </pc:spChg>
        <pc:spChg chg="mod">
          <ac:chgData name="Timo Mühlhaus" userId="1b6b3aba618dadac" providerId="LiveId" clId="{35BF354D-F53D-4911-AB91-B6201C43AD86}" dt="2021-06-10T15:33:07.297" v="194"/>
          <ac:spMkLst>
            <pc:docMk/>
            <pc:sldMk cId="3909453073" sldId="559"/>
            <ac:spMk id="70" creationId="{7B12253D-9295-47AF-A77E-9737F43E170D}"/>
          </ac:spMkLst>
        </pc:spChg>
        <pc:spChg chg="mod">
          <ac:chgData name="Timo Mühlhaus" userId="1b6b3aba618dadac" providerId="LiveId" clId="{35BF354D-F53D-4911-AB91-B6201C43AD86}" dt="2021-06-10T15:33:07.297" v="194"/>
          <ac:spMkLst>
            <pc:docMk/>
            <pc:sldMk cId="3909453073" sldId="559"/>
            <ac:spMk id="72" creationId="{F13527CD-CF80-45CC-98F8-DD95768C3320}"/>
          </ac:spMkLst>
        </pc:spChg>
        <pc:spChg chg="mod">
          <ac:chgData name="Timo Mühlhaus" userId="1b6b3aba618dadac" providerId="LiveId" clId="{35BF354D-F53D-4911-AB91-B6201C43AD86}" dt="2021-06-10T15:33:07.297" v="194"/>
          <ac:spMkLst>
            <pc:docMk/>
            <pc:sldMk cId="3909453073" sldId="559"/>
            <ac:spMk id="73" creationId="{B442AF59-C84C-4157-94B7-E65D52527DF0}"/>
          </ac:spMkLst>
        </pc:spChg>
        <pc:spChg chg="mod">
          <ac:chgData name="Timo Mühlhaus" userId="1b6b3aba618dadac" providerId="LiveId" clId="{35BF354D-F53D-4911-AB91-B6201C43AD86}" dt="2021-06-13T13:06:51.495" v="3715" actId="20577"/>
          <ac:spMkLst>
            <pc:docMk/>
            <pc:sldMk cId="3909453073" sldId="559"/>
            <ac:spMk id="79" creationId="{0BA967F5-0FBD-479C-9271-3E4FF8CC869D}"/>
          </ac:spMkLst>
        </pc:spChg>
        <pc:spChg chg="mod">
          <ac:chgData name="Timo Mühlhaus" userId="1b6b3aba618dadac" providerId="LiveId" clId="{35BF354D-F53D-4911-AB91-B6201C43AD86}" dt="2021-06-10T15:33:12.545" v="196"/>
          <ac:spMkLst>
            <pc:docMk/>
            <pc:sldMk cId="3909453073" sldId="559"/>
            <ac:spMk id="85" creationId="{0839FC25-FD46-4970-BFE3-5D34C3D918B5}"/>
          </ac:spMkLst>
        </pc:spChg>
        <pc:spChg chg="mod">
          <ac:chgData name="Timo Mühlhaus" userId="1b6b3aba618dadac" providerId="LiveId" clId="{35BF354D-F53D-4911-AB91-B6201C43AD86}" dt="2021-06-10T15:33:12.545" v="196"/>
          <ac:spMkLst>
            <pc:docMk/>
            <pc:sldMk cId="3909453073" sldId="559"/>
            <ac:spMk id="87" creationId="{F31C0B91-AACB-4B7F-8FC9-D12CAEDBB4E8}"/>
          </ac:spMkLst>
        </pc:spChg>
        <pc:spChg chg="mod">
          <ac:chgData name="Timo Mühlhaus" userId="1b6b3aba618dadac" providerId="LiveId" clId="{35BF354D-F53D-4911-AB91-B6201C43AD86}" dt="2021-06-10T15:33:12.545" v="196"/>
          <ac:spMkLst>
            <pc:docMk/>
            <pc:sldMk cId="3909453073" sldId="559"/>
            <ac:spMk id="88" creationId="{2C9670DD-AE04-44B0-B09A-0367031F5FC9}"/>
          </ac:spMkLst>
        </pc:spChg>
        <pc:spChg chg="mod">
          <ac:chgData name="Timo Mühlhaus" userId="1b6b3aba618dadac" providerId="LiveId" clId="{35BF354D-F53D-4911-AB91-B6201C43AD86}" dt="2021-06-10T15:33:12.545" v="196"/>
          <ac:spMkLst>
            <pc:docMk/>
            <pc:sldMk cId="3909453073" sldId="559"/>
            <ac:spMk id="89" creationId="{9A21EE05-3803-4EEB-8426-EFC10759BF5D}"/>
          </ac:spMkLst>
        </pc:spChg>
        <pc:grpChg chg="mod">
          <ac:chgData name="Timo Mühlhaus" userId="1b6b3aba618dadac" providerId="LiveId" clId="{35BF354D-F53D-4911-AB91-B6201C43AD86}" dt="2021-06-10T15:32:47.146" v="189" actId="14100"/>
          <ac:grpSpMkLst>
            <pc:docMk/>
            <pc:sldMk cId="3909453073" sldId="559"/>
            <ac:grpSpMk id="8" creationId="{8D6DB652-4083-4EA8-99F9-6FCFD7393119}"/>
          </ac:grpSpMkLst>
        </pc:grpChg>
        <pc:grpChg chg="mod">
          <ac:chgData name="Timo Mühlhaus" userId="1b6b3aba618dadac" providerId="LiveId" clId="{35BF354D-F53D-4911-AB91-B6201C43AD86}" dt="2021-06-10T15:32:47.146" v="189" actId="14100"/>
          <ac:grpSpMkLst>
            <pc:docMk/>
            <pc:sldMk cId="3909453073" sldId="559"/>
            <ac:grpSpMk id="10" creationId="{2BF6EA26-44EA-4E29-8844-EBD809A8B6C8}"/>
          </ac:grpSpMkLst>
        </pc:grpChg>
        <pc:grpChg chg="mod">
          <ac:chgData name="Timo Mühlhaus" userId="1b6b3aba618dadac" providerId="LiveId" clId="{35BF354D-F53D-4911-AB91-B6201C43AD86}" dt="2021-06-10T15:32:47.146" v="189" actId="14100"/>
          <ac:grpSpMkLst>
            <pc:docMk/>
            <pc:sldMk cId="3909453073" sldId="559"/>
            <ac:grpSpMk id="12" creationId="{AD4A0B93-DF9D-4606-A6A5-5738653066DE}"/>
          </ac:grpSpMkLst>
        </pc:grpChg>
        <pc:grpChg chg="mod topLvl">
          <ac:chgData name="Timo Mühlhaus" userId="1b6b3aba618dadac" providerId="LiveId" clId="{35BF354D-F53D-4911-AB91-B6201C43AD86}" dt="2021-06-10T15:33:05.045" v="193" actId="1076"/>
          <ac:grpSpMkLst>
            <pc:docMk/>
            <pc:sldMk cId="3909453073" sldId="559"/>
            <ac:grpSpMk id="38" creationId="{EACAFD34-24DD-4F40-9A0C-108EFA14D553}"/>
          </ac:grpSpMkLst>
        </pc:grpChg>
        <pc:grpChg chg="mod topLvl">
          <ac:chgData name="Timo Mühlhaus" userId="1b6b3aba618dadac" providerId="LiveId" clId="{35BF354D-F53D-4911-AB91-B6201C43AD86}" dt="2021-06-10T15:33:05.045" v="193" actId="1076"/>
          <ac:grpSpMkLst>
            <pc:docMk/>
            <pc:sldMk cId="3909453073" sldId="559"/>
            <ac:grpSpMk id="40" creationId="{A1DEC68A-385C-4662-8FA4-EA8F2074743D}"/>
          </ac:grpSpMkLst>
        </pc:grpChg>
        <pc:grpChg chg="mod">
          <ac:chgData name="Timo Mühlhaus" userId="1b6b3aba618dadac" providerId="LiveId" clId="{35BF354D-F53D-4911-AB91-B6201C43AD86}" dt="2021-06-10T15:33:05.045" v="193" actId="1076"/>
          <ac:grpSpMkLst>
            <pc:docMk/>
            <pc:sldMk cId="3909453073" sldId="559"/>
            <ac:grpSpMk id="42" creationId="{FFEAB43C-6470-4913-ADCE-85D2A599823B}"/>
          </ac:grpSpMkLst>
        </pc:grpChg>
        <pc:grpChg chg="del mod">
          <ac:chgData name="Timo Mühlhaus" userId="1b6b3aba618dadac" providerId="LiveId" clId="{35BF354D-F53D-4911-AB91-B6201C43AD86}" dt="2021-06-10T15:32:48.512" v="190" actId="478"/>
          <ac:grpSpMkLst>
            <pc:docMk/>
            <pc:sldMk cId="3909453073" sldId="559"/>
            <ac:grpSpMk id="67" creationId="{6DE51A6C-6E74-45FD-A2F7-7995A9626F41}"/>
          </ac:grpSpMkLst>
        </pc:grpChg>
        <pc:grpChg chg="del">
          <ac:chgData name="Timo Mühlhaus" userId="1b6b3aba618dadac" providerId="LiveId" clId="{35BF354D-F53D-4911-AB91-B6201C43AD86}" dt="2021-06-10T15:25:02.267" v="177" actId="165"/>
          <ac:grpSpMkLst>
            <pc:docMk/>
            <pc:sldMk cId="3909453073" sldId="559"/>
            <ac:grpSpMk id="68" creationId="{9D6045BB-AB34-4AFA-8B03-D129872F8F4C}"/>
          </ac:grpSpMkLst>
        </pc:grpChg>
        <pc:grpChg chg="add mod">
          <ac:chgData name="Timo Mühlhaus" userId="1b6b3aba618dadac" providerId="LiveId" clId="{35BF354D-F53D-4911-AB91-B6201C43AD86}" dt="2021-06-10T15:33:10.564" v="195" actId="1076"/>
          <ac:grpSpMkLst>
            <pc:docMk/>
            <pc:sldMk cId="3909453073" sldId="559"/>
            <ac:grpSpMk id="69" creationId="{D4480BAA-CE51-4E60-9D3A-85E7F6314A5F}"/>
          </ac:grpSpMkLst>
        </pc:grpChg>
        <pc:grpChg chg="add mod">
          <ac:chgData name="Timo Mühlhaus" userId="1b6b3aba618dadac" providerId="LiveId" clId="{35BF354D-F53D-4911-AB91-B6201C43AD86}" dt="2021-06-10T15:33:18.369" v="197" actId="1076"/>
          <ac:grpSpMkLst>
            <pc:docMk/>
            <pc:sldMk cId="3909453073" sldId="559"/>
            <ac:grpSpMk id="84" creationId="{993DFB70-046F-4CAB-B901-A7903C61C725}"/>
          </ac:grpSpMkLst>
        </pc:grpChg>
        <pc:grpChg chg="mod">
          <ac:chgData name="Timo Mühlhaus" userId="1b6b3aba618dadac" providerId="LiveId" clId="{35BF354D-F53D-4911-AB91-B6201C43AD86}" dt="2021-06-10T15:33:12.545" v="196"/>
          <ac:grpSpMkLst>
            <pc:docMk/>
            <pc:sldMk cId="3909453073" sldId="559"/>
            <ac:grpSpMk id="86" creationId="{068DACCE-81C8-4BF2-B020-E2A446006AC8}"/>
          </ac:grpSpMkLst>
        </pc:grpChg>
        <pc:picChg chg="add del">
          <ac:chgData name="Timo Mühlhaus" userId="1b6b3aba618dadac" providerId="LiveId" clId="{35BF354D-F53D-4911-AB91-B6201C43AD86}" dt="2021-06-10T15:31:48.196" v="181" actId="478"/>
          <ac:picMkLst>
            <pc:docMk/>
            <pc:sldMk cId="3909453073" sldId="559"/>
            <ac:picMk id="3" creationId="{0F2B66C2-A4C7-49CB-8576-1231A1D4C80D}"/>
          </ac:picMkLst>
        </pc:picChg>
        <pc:picChg chg="add mod">
          <ac:chgData name="Timo Mühlhaus" userId="1b6b3aba618dadac" providerId="LiveId" clId="{35BF354D-F53D-4911-AB91-B6201C43AD86}" dt="2021-06-10T15:33:05.045" v="193" actId="1076"/>
          <ac:picMkLst>
            <pc:docMk/>
            <pc:sldMk cId="3909453073" sldId="559"/>
            <ac:picMk id="5" creationId="{EC2700CD-64EA-4DE2-AE69-0572A3C59EBD}"/>
          </ac:picMkLst>
        </pc:picChg>
        <pc:picChg chg="mod">
          <ac:chgData name="Timo Mühlhaus" userId="1b6b3aba618dadac" providerId="LiveId" clId="{35BF354D-F53D-4911-AB91-B6201C43AD86}" dt="2021-06-10T15:32:47.146" v="189" actId="14100"/>
          <ac:picMkLst>
            <pc:docMk/>
            <pc:sldMk cId="3909453073" sldId="559"/>
            <ac:picMk id="9" creationId="{E710FD86-A484-4C54-B6DD-AD73D14CAB21}"/>
          </ac:picMkLst>
        </pc:picChg>
        <pc:picChg chg="mod topLvl">
          <ac:chgData name="Timo Mühlhaus" userId="1b6b3aba618dadac" providerId="LiveId" clId="{35BF354D-F53D-4911-AB91-B6201C43AD86}" dt="2021-06-10T15:33:05.045" v="193" actId="1076"/>
          <ac:picMkLst>
            <pc:docMk/>
            <pc:sldMk cId="3909453073" sldId="559"/>
            <ac:picMk id="39" creationId="{BC41876A-87C5-4BCD-A8C7-311B45400F6D}"/>
          </ac:picMkLst>
        </pc:picChg>
        <pc:picChg chg="add mod">
          <ac:chgData name="Timo Mühlhaus" userId="1b6b3aba618dadac" providerId="LiveId" clId="{35BF354D-F53D-4911-AB91-B6201C43AD86}" dt="2021-06-10T15:33:23.663" v="199" actId="1076"/>
          <ac:picMkLst>
            <pc:docMk/>
            <pc:sldMk cId="3909453073" sldId="559"/>
            <ac:picMk id="99" creationId="{A050C9E7-A274-405D-BFF6-1A59FDFA252C}"/>
          </ac:picMkLst>
        </pc:picChg>
        <pc:cxnChg chg="mod">
          <ac:chgData name="Timo Mühlhaus" userId="1b6b3aba618dadac" providerId="LiveId" clId="{35BF354D-F53D-4911-AB91-B6201C43AD86}" dt="2021-06-10T15:32:47.146" v="189" actId="14100"/>
          <ac:cxnSpMkLst>
            <pc:docMk/>
            <pc:sldMk cId="3909453073" sldId="559"/>
            <ac:cxnSpMk id="16" creationId="{16DA19EC-61CB-4B4A-AA28-695AE433A3C4}"/>
          </ac:cxnSpMkLst>
        </pc:cxnChg>
        <pc:cxnChg chg="mod">
          <ac:chgData name="Timo Mühlhaus" userId="1b6b3aba618dadac" providerId="LiveId" clId="{35BF354D-F53D-4911-AB91-B6201C43AD86}" dt="2021-06-10T15:32:47.146" v="189" actId="14100"/>
          <ac:cxnSpMkLst>
            <pc:docMk/>
            <pc:sldMk cId="3909453073" sldId="559"/>
            <ac:cxnSpMk id="17" creationId="{4587FFFA-8AF8-448B-A624-8CEE2444EC8A}"/>
          </ac:cxnSpMkLst>
        </pc:cxnChg>
        <pc:cxnChg chg="mod">
          <ac:chgData name="Timo Mühlhaus" userId="1b6b3aba618dadac" providerId="LiveId" clId="{35BF354D-F53D-4911-AB91-B6201C43AD86}" dt="2021-06-10T15:32:47.146" v="189" actId="14100"/>
          <ac:cxnSpMkLst>
            <pc:docMk/>
            <pc:sldMk cId="3909453073" sldId="559"/>
            <ac:cxnSpMk id="18" creationId="{1589191C-4B24-4388-8586-7B1B01680784}"/>
          </ac:cxnSpMkLst>
        </pc:cxnChg>
        <pc:cxnChg chg="mod">
          <ac:chgData name="Timo Mühlhaus" userId="1b6b3aba618dadac" providerId="LiveId" clId="{35BF354D-F53D-4911-AB91-B6201C43AD86}" dt="2021-06-10T15:32:47.146" v="189" actId="14100"/>
          <ac:cxnSpMkLst>
            <pc:docMk/>
            <pc:sldMk cId="3909453073" sldId="559"/>
            <ac:cxnSpMk id="19" creationId="{A1CA4E25-8F66-4B97-BA00-DC4B544A4C1A}"/>
          </ac:cxnSpMkLst>
        </pc:cxnChg>
        <pc:cxnChg chg="mod">
          <ac:chgData name="Timo Mühlhaus" userId="1b6b3aba618dadac" providerId="LiveId" clId="{35BF354D-F53D-4911-AB91-B6201C43AD86}" dt="2021-06-10T15:32:47.146" v="189" actId="14100"/>
          <ac:cxnSpMkLst>
            <pc:docMk/>
            <pc:sldMk cId="3909453073" sldId="559"/>
            <ac:cxnSpMk id="20" creationId="{03067720-F9FD-4318-98AF-B56D4B1F815C}"/>
          </ac:cxnSpMkLst>
        </pc:cxnChg>
        <pc:cxnChg chg="mod">
          <ac:chgData name="Timo Mühlhaus" userId="1b6b3aba618dadac" providerId="LiveId" clId="{35BF354D-F53D-4911-AB91-B6201C43AD86}" dt="2021-06-10T15:32:47.146" v="189" actId="14100"/>
          <ac:cxnSpMkLst>
            <pc:docMk/>
            <pc:sldMk cId="3909453073" sldId="559"/>
            <ac:cxnSpMk id="21" creationId="{DD9C2414-7925-4F6A-BB8A-830CC476A824}"/>
          </ac:cxnSpMkLst>
        </pc:cxnChg>
        <pc:cxnChg chg="mod">
          <ac:chgData name="Timo Mühlhaus" userId="1b6b3aba618dadac" providerId="LiveId" clId="{35BF354D-F53D-4911-AB91-B6201C43AD86}" dt="2021-06-10T15:32:47.146" v="189" actId="14100"/>
          <ac:cxnSpMkLst>
            <pc:docMk/>
            <pc:sldMk cId="3909453073" sldId="559"/>
            <ac:cxnSpMk id="22" creationId="{5823EC13-F250-44EA-856F-A0166F8C5E28}"/>
          </ac:cxnSpMkLst>
        </pc:cxnChg>
        <pc:cxnChg chg="mod">
          <ac:chgData name="Timo Mühlhaus" userId="1b6b3aba618dadac" providerId="LiveId" clId="{35BF354D-F53D-4911-AB91-B6201C43AD86}" dt="2021-06-10T15:32:47.146" v="189" actId="14100"/>
          <ac:cxnSpMkLst>
            <pc:docMk/>
            <pc:sldMk cId="3909453073" sldId="559"/>
            <ac:cxnSpMk id="23" creationId="{4B77C442-27D3-4061-B890-B6F510C4DFB7}"/>
          </ac:cxnSpMkLst>
        </pc:cxnChg>
        <pc:cxnChg chg="mod">
          <ac:chgData name="Timo Mühlhaus" userId="1b6b3aba618dadac" providerId="LiveId" clId="{35BF354D-F53D-4911-AB91-B6201C43AD86}" dt="2021-06-10T15:32:47.146" v="189" actId="14100"/>
          <ac:cxnSpMkLst>
            <pc:docMk/>
            <pc:sldMk cId="3909453073" sldId="559"/>
            <ac:cxnSpMk id="24" creationId="{11F24211-0B91-4B10-B8C0-D6D7DAE4657C}"/>
          </ac:cxnSpMkLst>
        </pc:cxnChg>
        <pc:cxnChg chg="mod">
          <ac:chgData name="Timo Mühlhaus" userId="1b6b3aba618dadac" providerId="LiveId" clId="{35BF354D-F53D-4911-AB91-B6201C43AD86}" dt="2021-06-10T15:32:47.146" v="189" actId="14100"/>
          <ac:cxnSpMkLst>
            <pc:docMk/>
            <pc:sldMk cId="3909453073" sldId="559"/>
            <ac:cxnSpMk id="28" creationId="{4039AB99-8567-4282-85A5-6FC716361C9A}"/>
          </ac:cxnSpMkLst>
        </pc:cxnChg>
        <pc:cxnChg chg="mod">
          <ac:chgData name="Timo Mühlhaus" userId="1b6b3aba618dadac" providerId="LiveId" clId="{35BF354D-F53D-4911-AB91-B6201C43AD86}" dt="2021-06-10T15:32:47.146" v="189" actId="14100"/>
          <ac:cxnSpMkLst>
            <pc:docMk/>
            <pc:sldMk cId="3909453073" sldId="559"/>
            <ac:cxnSpMk id="29" creationId="{38F7CEF0-4060-4A70-819B-6BB6ECEF3E0F}"/>
          </ac:cxnSpMkLst>
        </pc:cxnChg>
        <pc:cxnChg chg="mod">
          <ac:chgData name="Timo Mühlhaus" userId="1b6b3aba618dadac" providerId="LiveId" clId="{35BF354D-F53D-4911-AB91-B6201C43AD86}" dt="2021-06-10T15:32:47.146" v="189" actId="14100"/>
          <ac:cxnSpMkLst>
            <pc:docMk/>
            <pc:sldMk cId="3909453073" sldId="559"/>
            <ac:cxnSpMk id="30" creationId="{6D1377A2-B8F3-4E8B-B7E0-92CB40221711}"/>
          </ac:cxnSpMkLst>
        </pc:cxnChg>
        <pc:cxnChg chg="mod">
          <ac:chgData name="Timo Mühlhaus" userId="1b6b3aba618dadac" providerId="LiveId" clId="{35BF354D-F53D-4911-AB91-B6201C43AD86}" dt="2021-06-10T15:32:47.146" v="189" actId="14100"/>
          <ac:cxnSpMkLst>
            <pc:docMk/>
            <pc:sldMk cId="3909453073" sldId="559"/>
            <ac:cxnSpMk id="31" creationId="{C0AAC77A-A58B-43D1-A490-4995BC8DBD9E}"/>
          </ac:cxnSpMkLst>
        </pc:cxnChg>
        <pc:cxnChg chg="mod">
          <ac:chgData name="Timo Mühlhaus" userId="1b6b3aba618dadac" providerId="LiveId" clId="{35BF354D-F53D-4911-AB91-B6201C43AD86}" dt="2021-06-10T15:32:47.146" v="189" actId="14100"/>
          <ac:cxnSpMkLst>
            <pc:docMk/>
            <pc:sldMk cId="3909453073" sldId="559"/>
            <ac:cxnSpMk id="32" creationId="{705FD5FA-21D2-4BB7-BF6F-F502375AC158}"/>
          </ac:cxnSpMkLst>
        </pc:cxnChg>
        <pc:cxnChg chg="mod">
          <ac:chgData name="Timo Mühlhaus" userId="1b6b3aba618dadac" providerId="LiveId" clId="{35BF354D-F53D-4911-AB91-B6201C43AD86}" dt="2021-06-10T15:32:47.146" v="189" actId="14100"/>
          <ac:cxnSpMkLst>
            <pc:docMk/>
            <pc:sldMk cId="3909453073" sldId="559"/>
            <ac:cxnSpMk id="33" creationId="{B775C502-C788-4D3E-B158-EAC71B9D8BFD}"/>
          </ac:cxnSpMkLst>
        </pc:cxnChg>
        <pc:cxnChg chg="mod">
          <ac:chgData name="Timo Mühlhaus" userId="1b6b3aba618dadac" providerId="LiveId" clId="{35BF354D-F53D-4911-AB91-B6201C43AD86}" dt="2021-06-10T15:32:47.146" v="189" actId="14100"/>
          <ac:cxnSpMkLst>
            <pc:docMk/>
            <pc:sldMk cId="3909453073" sldId="559"/>
            <ac:cxnSpMk id="34" creationId="{9D3DF596-6281-49F7-9AEB-7BE91793F100}"/>
          </ac:cxnSpMkLst>
        </pc:cxnChg>
        <pc:cxnChg chg="mod">
          <ac:chgData name="Timo Mühlhaus" userId="1b6b3aba618dadac" providerId="LiveId" clId="{35BF354D-F53D-4911-AB91-B6201C43AD86}" dt="2021-06-10T15:32:47.146" v="189" actId="14100"/>
          <ac:cxnSpMkLst>
            <pc:docMk/>
            <pc:sldMk cId="3909453073" sldId="559"/>
            <ac:cxnSpMk id="35" creationId="{34F58246-1CDE-4090-860A-876147649D80}"/>
          </ac:cxnSpMkLst>
        </pc:cxnChg>
        <pc:cxnChg chg="mod">
          <ac:chgData name="Timo Mühlhaus" userId="1b6b3aba618dadac" providerId="LiveId" clId="{35BF354D-F53D-4911-AB91-B6201C43AD86}" dt="2021-06-10T15:32:47.146" v="189" actId="14100"/>
          <ac:cxnSpMkLst>
            <pc:docMk/>
            <pc:sldMk cId="3909453073" sldId="559"/>
            <ac:cxnSpMk id="36" creationId="{07CDA1F9-253F-4B85-9C16-1EDC79BF95FE}"/>
          </ac:cxnSpMkLst>
        </pc:cxnChg>
        <pc:cxnChg chg="mod">
          <ac:chgData name="Timo Mühlhaus" userId="1b6b3aba618dadac" providerId="LiveId" clId="{35BF354D-F53D-4911-AB91-B6201C43AD86}" dt="2021-06-10T15:33:05.045" v="193" actId="1076"/>
          <ac:cxnSpMkLst>
            <pc:docMk/>
            <pc:sldMk cId="3909453073" sldId="559"/>
            <ac:cxnSpMk id="46" creationId="{3E01ADA3-87BC-466D-B029-FB3F7176E1DC}"/>
          </ac:cxnSpMkLst>
        </pc:cxnChg>
        <pc:cxnChg chg="mod">
          <ac:chgData name="Timo Mühlhaus" userId="1b6b3aba618dadac" providerId="LiveId" clId="{35BF354D-F53D-4911-AB91-B6201C43AD86}" dt="2021-06-10T15:33:05.045" v="193" actId="1076"/>
          <ac:cxnSpMkLst>
            <pc:docMk/>
            <pc:sldMk cId="3909453073" sldId="559"/>
            <ac:cxnSpMk id="47" creationId="{A41B73D3-4B2B-4909-9A57-6B5C1CA8B363}"/>
          </ac:cxnSpMkLst>
        </pc:cxnChg>
        <pc:cxnChg chg="mod">
          <ac:chgData name="Timo Mühlhaus" userId="1b6b3aba618dadac" providerId="LiveId" clId="{35BF354D-F53D-4911-AB91-B6201C43AD86}" dt="2021-06-10T15:33:05.045" v="193" actId="1076"/>
          <ac:cxnSpMkLst>
            <pc:docMk/>
            <pc:sldMk cId="3909453073" sldId="559"/>
            <ac:cxnSpMk id="48" creationId="{4F9791E3-55A6-42ED-A7DB-0290F31C8065}"/>
          </ac:cxnSpMkLst>
        </pc:cxnChg>
        <pc:cxnChg chg="mod">
          <ac:chgData name="Timo Mühlhaus" userId="1b6b3aba618dadac" providerId="LiveId" clId="{35BF354D-F53D-4911-AB91-B6201C43AD86}" dt="2021-06-10T15:33:05.045" v="193" actId="1076"/>
          <ac:cxnSpMkLst>
            <pc:docMk/>
            <pc:sldMk cId="3909453073" sldId="559"/>
            <ac:cxnSpMk id="49" creationId="{7D2541BC-5631-4E6B-99AE-A007BE91906C}"/>
          </ac:cxnSpMkLst>
        </pc:cxnChg>
        <pc:cxnChg chg="mod">
          <ac:chgData name="Timo Mühlhaus" userId="1b6b3aba618dadac" providerId="LiveId" clId="{35BF354D-F53D-4911-AB91-B6201C43AD86}" dt="2021-06-10T15:33:05.045" v="193" actId="1076"/>
          <ac:cxnSpMkLst>
            <pc:docMk/>
            <pc:sldMk cId="3909453073" sldId="559"/>
            <ac:cxnSpMk id="50" creationId="{DD9A6B60-B14B-41CB-92DA-A03C486F40BE}"/>
          </ac:cxnSpMkLst>
        </pc:cxnChg>
        <pc:cxnChg chg="mod">
          <ac:chgData name="Timo Mühlhaus" userId="1b6b3aba618dadac" providerId="LiveId" clId="{35BF354D-F53D-4911-AB91-B6201C43AD86}" dt="2021-06-10T15:33:05.045" v="193" actId="1076"/>
          <ac:cxnSpMkLst>
            <pc:docMk/>
            <pc:sldMk cId="3909453073" sldId="559"/>
            <ac:cxnSpMk id="51" creationId="{282FBAA3-0CCA-4C29-ABBF-E238C6C11BB9}"/>
          </ac:cxnSpMkLst>
        </pc:cxnChg>
        <pc:cxnChg chg="mod">
          <ac:chgData name="Timo Mühlhaus" userId="1b6b3aba618dadac" providerId="LiveId" clId="{35BF354D-F53D-4911-AB91-B6201C43AD86}" dt="2021-06-10T15:33:05.045" v="193" actId="1076"/>
          <ac:cxnSpMkLst>
            <pc:docMk/>
            <pc:sldMk cId="3909453073" sldId="559"/>
            <ac:cxnSpMk id="52" creationId="{C69D2243-3725-4844-9F0E-9F5447B64F8B}"/>
          </ac:cxnSpMkLst>
        </pc:cxnChg>
        <pc:cxnChg chg="mod">
          <ac:chgData name="Timo Mühlhaus" userId="1b6b3aba618dadac" providerId="LiveId" clId="{35BF354D-F53D-4911-AB91-B6201C43AD86}" dt="2021-06-10T15:33:05.045" v="193" actId="1076"/>
          <ac:cxnSpMkLst>
            <pc:docMk/>
            <pc:sldMk cId="3909453073" sldId="559"/>
            <ac:cxnSpMk id="53" creationId="{0E851D33-C988-4A55-84F1-610F2292F293}"/>
          </ac:cxnSpMkLst>
        </pc:cxnChg>
        <pc:cxnChg chg="mod">
          <ac:chgData name="Timo Mühlhaus" userId="1b6b3aba618dadac" providerId="LiveId" clId="{35BF354D-F53D-4911-AB91-B6201C43AD86}" dt="2021-06-10T15:33:05.045" v="193" actId="1076"/>
          <ac:cxnSpMkLst>
            <pc:docMk/>
            <pc:sldMk cId="3909453073" sldId="559"/>
            <ac:cxnSpMk id="54" creationId="{0C606D09-9BE8-4152-95F7-3D6DAB3A4A72}"/>
          </ac:cxnSpMkLst>
        </pc:cxnChg>
        <pc:cxnChg chg="mod">
          <ac:chgData name="Timo Mühlhaus" userId="1b6b3aba618dadac" providerId="LiveId" clId="{35BF354D-F53D-4911-AB91-B6201C43AD86}" dt="2021-06-10T15:33:05.045" v="193" actId="1076"/>
          <ac:cxnSpMkLst>
            <pc:docMk/>
            <pc:sldMk cId="3909453073" sldId="559"/>
            <ac:cxnSpMk id="58" creationId="{63250537-B693-4719-9C7F-187877AEBA9C}"/>
          </ac:cxnSpMkLst>
        </pc:cxnChg>
        <pc:cxnChg chg="mod">
          <ac:chgData name="Timo Mühlhaus" userId="1b6b3aba618dadac" providerId="LiveId" clId="{35BF354D-F53D-4911-AB91-B6201C43AD86}" dt="2021-06-10T15:33:05.045" v="193" actId="1076"/>
          <ac:cxnSpMkLst>
            <pc:docMk/>
            <pc:sldMk cId="3909453073" sldId="559"/>
            <ac:cxnSpMk id="59" creationId="{8DCA1F78-4E04-4B2A-AFD0-185D4AE83CE7}"/>
          </ac:cxnSpMkLst>
        </pc:cxnChg>
        <pc:cxnChg chg="mod">
          <ac:chgData name="Timo Mühlhaus" userId="1b6b3aba618dadac" providerId="LiveId" clId="{35BF354D-F53D-4911-AB91-B6201C43AD86}" dt="2021-06-10T15:33:05.045" v="193" actId="1076"/>
          <ac:cxnSpMkLst>
            <pc:docMk/>
            <pc:sldMk cId="3909453073" sldId="559"/>
            <ac:cxnSpMk id="60" creationId="{23A359C4-AB44-472E-925D-CC8BBE150C44}"/>
          </ac:cxnSpMkLst>
        </pc:cxnChg>
        <pc:cxnChg chg="mod">
          <ac:chgData name="Timo Mühlhaus" userId="1b6b3aba618dadac" providerId="LiveId" clId="{35BF354D-F53D-4911-AB91-B6201C43AD86}" dt="2021-06-10T15:33:05.045" v="193" actId="1076"/>
          <ac:cxnSpMkLst>
            <pc:docMk/>
            <pc:sldMk cId="3909453073" sldId="559"/>
            <ac:cxnSpMk id="61" creationId="{9390C9AE-95CB-4F83-88D7-0ED7AB771383}"/>
          </ac:cxnSpMkLst>
        </pc:cxnChg>
        <pc:cxnChg chg="mod">
          <ac:chgData name="Timo Mühlhaus" userId="1b6b3aba618dadac" providerId="LiveId" clId="{35BF354D-F53D-4911-AB91-B6201C43AD86}" dt="2021-06-10T15:33:05.045" v="193" actId="1076"/>
          <ac:cxnSpMkLst>
            <pc:docMk/>
            <pc:sldMk cId="3909453073" sldId="559"/>
            <ac:cxnSpMk id="62" creationId="{A50CBA97-2BC9-4AA7-97C8-078344D3EDB7}"/>
          </ac:cxnSpMkLst>
        </pc:cxnChg>
        <pc:cxnChg chg="mod">
          <ac:chgData name="Timo Mühlhaus" userId="1b6b3aba618dadac" providerId="LiveId" clId="{35BF354D-F53D-4911-AB91-B6201C43AD86}" dt="2021-06-10T15:33:05.045" v="193" actId="1076"/>
          <ac:cxnSpMkLst>
            <pc:docMk/>
            <pc:sldMk cId="3909453073" sldId="559"/>
            <ac:cxnSpMk id="63" creationId="{C1D59C3B-2164-4661-9539-FD3DACCAD62B}"/>
          </ac:cxnSpMkLst>
        </pc:cxnChg>
        <pc:cxnChg chg="mod">
          <ac:chgData name="Timo Mühlhaus" userId="1b6b3aba618dadac" providerId="LiveId" clId="{35BF354D-F53D-4911-AB91-B6201C43AD86}" dt="2021-06-10T15:33:05.045" v="193" actId="1076"/>
          <ac:cxnSpMkLst>
            <pc:docMk/>
            <pc:sldMk cId="3909453073" sldId="559"/>
            <ac:cxnSpMk id="64" creationId="{BBC4C3B1-F276-4AAE-800D-56E92C0F6EB1}"/>
          </ac:cxnSpMkLst>
        </pc:cxnChg>
        <pc:cxnChg chg="mod">
          <ac:chgData name="Timo Mühlhaus" userId="1b6b3aba618dadac" providerId="LiveId" clId="{35BF354D-F53D-4911-AB91-B6201C43AD86}" dt="2021-06-10T15:33:05.045" v="193" actId="1076"/>
          <ac:cxnSpMkLst>
            <pc:docMk/>
            <pc:sldMk cId="3909453073" sldId="559"/>
            <ac:cxnSpMk id="65" creationId="{49C43444-683B-4CB9-95CA-E4E2190BDE66}"/>
          </ac:cxnSpMkLst>
        </pc:cxnChg>
        <pc:cxnChg chg="mod">
          <ac:chgData name="Timo Mühlhaus" userId="1b6b3aba618dadac" providerId="LiveId" clId="{35BF354D-F53D-4911-AB91-B6201C43AD86}" dt="2021-06-10T15:33:05.045" v="193" actId="1076"/>
          <ac:cxnSpMkLst>
            <pc:docMk/>
            <pc:sldMk cId="3909453073" sldId="559"/>
            <ac:cxnSpMk id="66" creationId="{1B11B1CA-7EFC-4AE0-9CEB-6BA681CED5D2}"/>
          </ac:cxnSpMkLst>
        </pc:cxnChg>
        <pc:cxnChg chg="mod">
          <ac:chgData name="Timo Mühlhaus" userId="1b6b3aba618dadac" providerId="LiveId" clId="{35BF354D-F53D-4911-AB91-B6201C43AD86}" dt="2021-06-10T15:33:07.297" v="194"/>
          <ac:cxnSpMkLst>
            <pc:docMk/>
            <pc:sldMk cId="3909453073" sldId="559"/>
            <ac:cxnSpMk id="74" creationId="{A9A633B4-C5CE-45E0-AEF3-706E07043032}"/>
          </ac:cxnSpMkLst>
        </pc:cxnChg>
        <pc:cxnChg chg="mod">
          <ac:chgData name="Timo Mühlhaus" userId="1b6b3aba618dadac" providerId="LiveId" clId="{35BF354D-F53D-4911-AB91-B6201C43AD86}" dt="2021-06-10T15:33:07.297" v="194"/>
          <ac:cxnSpMkLst>
            <pc:docMk/>
            <pc:sldMk cId="3909453073" sldId="559"/>
            <ac:cxnSpMk id="75" creationId="{890BEC4F-197A-4D8D-9779-C7FB37270BBB}"/>
          </ac:cxnSpMkLst>
        </pc:cxnChg>
        <pc:cxnChg chg="mod">
          <ac:chgData name="Timo Mühlhaus" userId="1b6b3aba618dadac" providerId="LiveId" clId="{35BF354D-F53D-4911-AB91-B6201C43AD86}" dt="2021-06-10T15:33:07.297" v="194"/>
          <ac:cxnSpMkLst>
            <pc:docMk/>
            <pc:sldMk cId="3909453073" sldId="559"/>
            <ac:cxnSpMk id="76" creationId="{AF93C11C-F3D3-45FA-924B-F1534AFEF2F5}"/>
          </ac:cxnSpMkLst>
        </pc:cxnChg>
        <pc:cxnChg chg="mod">
          <ac:chgData name="Timo Mühlhaus" userId="1b6b3aba618dadac" providerId="LiveId" clId="{35BF354D-F53D-4911-AB91-B6201C43AD86}" dt="2021-06-10T15:33:07.297" v="194"/>
          <ac:cxnSpMkLst>
            <pc:docMk/>
            <pc:sldMk cId="3909453073" sldId="559"/>
            <ac:cxnSpMk id="77" creationId="{1205CD2C-E1AA-4D8E-B917-EC43CA59263C}"/>
          </ac:cxnSpMkLst>
        </pc:cxnChg>
        <pc:cxnChg chg="mod">
          <ac:chgData name="Timo Mühlhaus" userId="1b6b3aba618dadac" providerId="LiveId" clId="{35BF354D-F53D-4911-AB91-B6201C43AD86}" dt="2021-06-10T15:33:07.297" v="194"/>
          <ac:cxnSpMkLst>
            <pc:docMk/>
            <pc:sldMk cId="3909453073" sldId="559"/>
            <ac:cxnSpMk id="78" creationId="{BEBCA563-B6A9-4AFA-9104-A8C6E6450CAD}"/>
          </ac:cxnSpMkLst>
        </pc:cxnChg>
        <pc:cxnChg chg="mod">
          <ac:chgData name="Timo Mühlhaus" userId="1b6b3aba618dadac" providerId="LiveId" clId="{35BF354D-F53D-4911-AB91-B6201C43AD86}" dt="2021-06-10T15:33:07.297" v="194"/>
          <ac:cxnSpMkLst>
            <pc:docMk/>
            <pc:sldMk cId="3909453073" sldId="559"/>
            <ac:cxnSpMk id="80" creationId="{FB1DF8DE-E41A-4A34-8C35-F0FBE3C235D8}"/>
          </ac:cxnSpMkLst>
        </pc:cxnChg>
        <pc:cxnChg chg="mod">
          <ac:chgData name="Timo Mühlhaus" userId="1b6b3aba618dadac" providerId="LiveId" clId="{35BF354D-F53D-4911-AB91-B6201C43AD86}" dt="2021-06-10T15:33:07.297" v="194"/>
          <ac:cxnSpMkLst>
            <pc:docMk/>
            <pc:sldMk cId="3909453073" sldId="559"/>
            <ac:cxnSpMk id="81" creationId="{609DB4DE-6F7C-4A32-BF04-B2EB32C49CBE}"/>
          </ac:cxnSpMkLst>
        </pc:cxnChg>
        <pc:cxnChg chg="mod">
          <ac:chgData name="Timo Mühlhaus" userId="1b6b3aba618dadac" providerId="LiveId" clId="{35BF354D-F53D-4911-AB91-B6201C43AD86}" dt="2021-06-10T15:33:07.297" v="194"/>
          <ac:cxnSpMkLst>
            <pc:docMk/>
            <pc:sldMk cId="3909453073" sldId="559"/>
            <ac:cxnSpMk id="82" creationId="{7BCE388F-668B-4095-8CD2-F0146DA02055}"/>
          </ac:cxnSpMkLst>
        </pc:cxnChg>
        <pc:cxnChg chg="mod">
          <ac:chgData name="Timo Mühlhaus" userId="1b6b3aba618dadac" providerId="LiveId" clId="{35BF354D-F53D-4911-AB91-B6201C43AD86}" dt="2021-06-10T15:33:07.297" v="194"/>
          <ac:cxnSpMkLst>
            <pc:docMk/>
            <pc:sldMk cId="3909453073" sldId="559"/>
            <ac:cxnSpMk id="83" creationId="{78DF95B1-0EE8-4999-84B7-7672E5F1403A}"/>
          </ac:cxnSpMkLst>
        </pc:cxnChg>
        <pc:cxnChg chg="mod">
          <ac:chgData name="Timo Mühlhaus" userId="1b6b3aba618dadac" providerId="LiveId" clId="{35BF354D-F53D-4911-AB91-B6201C43AD86}" dt="2021-06-10T15:33:12.545" v="196"/>
          <ac:cxnSpMkLst>
            <pc:docMk/>
            <pc:sldMk cId="3909453073" sldId="559"/>
            <ac:cxnSpMk id="90" creationId="{F8584412-44A7-43C0-AB51-37ABB0715EFF}"/>
          </ac:cxnSpMkLst>
        </pc:cxnChg>
        <pc:cxnChg chg="mod">
          <ac:chgData name="Timo Mühlhaus" userId="1b6b3aba618dadac" providerId="LiveId" clId="{35BF354D-F53D-4911-AB91-B6201C43AD86}" dt="2021-06-10T15:33:12.545" v="196"/>
          <ac:cxnSpMkLst>
            <pc:docMk/>
            <pc:sldMk cId="3909453073" sldId="559"/>
            <ac:cxnSpMk id="91" creationId="{ED5B9E88-F562-481D-A16D-81BDB29C3F03}"/>
          </ac:cxnSpMkLst>
        </pc:cxnChg>
        <pc:cxnChg chg="mod">
          <ac:chgData name="Timo Mühlhaus" userId="1b6b3aba618dadac" providerId="LiveId" clId="{35BF354D-F53D-4911-AB91-B6201C43AD86}" dt="2021-06-10T15:33:12.545" v="196"/>
          <ac:cxnSpMkLst>
            <pc:docMk/>
            <pc:sldMk cId="3909453073" sldId="559"/>
            <ac:cxnSpMk id="92" creationId="{F97436C8-F1A6-448B-8A22-EE816C4CDED6}"/>
          </ac:cxnSpMkLst>
        </pc:cxnChg>
        <pc:cxnChg chg="mod">
          <ac:chgData name="Timo Mühlhaus" userId="1b6b3aba618dadac" providerId="LiveId" clId="{35BF354D-F53D-4911-AB91-B6201C43AD86}" dt="2021-06-10T15:33:12.545" v="196"/>
          <ac:cxnSpMkLst>
            <pc:docMk/>
            <pc:sldMk cId="3909453073" sldId="559"/>
            <ac:cxnSpMk id="93" creationId="{ABB06554-1CA2-4E8D-B3EB-289375E1408C}"/>
          </ac:cxnSpMkLst>
        </pc:cxnChg>
        <pc:cxnChg chg="mod">
          <ac:chgData name="Timo Mühlhaus" userId="1b6b3aba618dadac" providerId="LiveId" clId="{35BF354D-F53D-4911-AB91-B6201C43AD86}" dt="2021-06-10T15:33:12.545" v="196"/>
          <ac:cxnSpMkLst>
            <pc:docMk/>
            <pc:sldMk cId="3909453073" sldId="559"/>
            <ac:cxnSpMk id="94" creationId="{079E1A23-2B16-471B-A7B5-55ECD3971A1B}"/>
          </ac:cxnSpMkLst>
        </pc:cxnChg>
        <pc:cxnChg chg="mod">
          <ac:chgData name="Timo Mühlhaus" userId="1b6b3aba618dadac" providerId="LiveId" clId="{35BF354D-F53D-4911-AB91-B6201C43AD86}" dt="2021-06-10T15:33:12.545" v="196"/>
          <ac:cxnSpMkLst>
            <pc:docMk/>
            <pc:sldMk cId="3909453073" sldId="559"/>
            <ac:cxnSpMk id="95" creationId="{79F8C742-6415-4720-8275-9284EF0B2DC0}"/>
          </ac:cxnSpMkLst>
        </pc:cxnChg>
        <pc:cxnChg chg="mod">
          <ac:chgData name="Timo Mühlhaus" userId="1b6b3aba618dadac" providerId="LiveId" clId="{35BF354D-F53D-4911-AB91-B6201C43AD86}" dt="2021-06-10T15:33:12.545" v="196"/>
          <ac:cxnSpMkLst>
            <pc:docMk/>
            <pc:sldMk cId="3909453073" sldId="559"/>
            <ac:cxnSpMk id="96" creationId="{9A9FE4CA-2D69-477E-B8E8-83AB54508DC8}"/>
          </ac:cxnSpMkLst>
        </pc:cxnChg>
        <pc:cxnChg chg="mod">
          <ac:chgData name="Timo Mühlhaus" userId="1b6b3aba618dadac" providerId="LiveId" clId="{35BF354D-F53D-4911-AB91-B6201C43AD86}" dt="2021-06-10T15:33:12.545" v="196"/>
          <ac:cxnSpMkLst>
            <pc:docMk/>
            <pc:sldMk cId="3909453073" sldId="559"/>
            <ac:cxnSpMk id="97" creationId="{6EFA5CDA-D5C2-4900-9319-E28AE6841F57}"/>
          </ac:cxnSpMkLst>
        </pc:cxnChg>
        <pc:cxnChg chg="mod">
          <ac:chgData name="Timo Mühlhaus" userId="1b6b3aba618dadac" providerId="LiveId" clId="{35BF354D-F53D-4911-AB91-B6201C43AD86}" dt="2021-06-10T15:33:12.545" v="196"/>
          <ac:cxnSpMkLst>
            <pc:docMk/>
            <pc:sldMk cId="3909453073" sldId="559"/>
            <ac:cxnSpMk id="98" creationId="{7C4D8836-D013-4A9B-A6AB-D1871300E7D9}"/>
          </ac:cxnSpMkLst>
        </pc:cxnChg>
      </pc:sldChg>
      <pc:sldChg chg="modSp mod">
        <pc:chgData name="Timo Mühlhaus" userId="1b6b3aba618dadac" providerId="LiveId" clId="{35BF354D-F53D-4911-AB91-B6201C43AD86}" dt="2021-06-11T11:55:14.786" v="1834" actId="242"/>
        <pc:sldMkLst>
          <pc:docMk/>
          <pc:sldMk cId="771196137" sldId="570"/>
        </pc:sldMkLst>
        <pc:spChg chg="mod">
          <ac:chgData name="Timo Mühlhaus" userId="1b6b3aba618dadac" providerId="LiveId" clId="{35BF354D-F53D-4911-AB91-B6201C43AD86}" dt="2021-06-11T11:55:14.786" v="1834" actId="242"/>
          <ac:spMkLst>
            <pc:docMk/>
            <pc:sldMk cId="771196137" sldId="570"/>
            <ac:spMk id="8" creationId="{F10C6BD1-9FCA-4E03-BF9A-CCB81C9B95C5}"/>
          </ac:spMkLst>
        </pc:spChg>
        <pc:spChg chg="mod">
          <ac:chgData name="Timo Mühlhaus" userId="1b6b3aba618dadac" providerId="LiveId" clId="{35BF354D-F53D-4911-AB91-B6201C43AD86}" dt="2021-06-11T11:55:14.786" v="1834" actId="242"/>
          <ac:spMkLst>
            <pc:docMk/>
            <pc:sldMk cId="771196137" sldId="570"/>
            <ac:spMk id="10" creationId="{1813FA9C-F7F1-42B4-91F6-05B0FDC0BC5A}"/>
          </ac:spMkLst>
        </pc:spChg>
        <pc:spChg chg="mod">
          <ac:chgData name="Timo Mühlhaus" userId="1b6b3aba618dadac" providerId="LiveId" clId="{35BF354D-F53D-4911-AB91-B6201C43AD86}" dt="2021-06-11T11:55:14.786" v="1834" actId="242"/>
          <ac:spMkLst>
            <pc:docMk/>
            <pc:sldMk cId="771196137" sldId="570"/>
            <ac:spMk id="11" creationId="{FBBF4774-EC10-459E-85DF-47A066EF6BC8}"/>
          </ac:spMkLst>
        </pc:spChg>
        <pc:spChg chg="mod">
          <ac:chgData name="Timo Mühlhaus" userId="1b6b3aba618dadac" providerId="LiveId" clId="{35BF354D-F53D-4911-AB91-B6201C43AD86}" dt="2021-06-11T11:55:14.786" v="1834" actId="242"/>
          <ac:spMkLst>
            <pc:docMk/>
            <pc:sldMk cId="771196137" sldId="570"/>
            <ac:spMk id="17" creationId="{414BAF07-F3DA-40B1-BD57-27F66C5BCFE6}"/>
          </ac:spMkLst>
        </pc:spChg>
      </pc:sldChg>
      <pc:sldChg chg="addSp modSp mod">
        <pc:chgData name="Timo Mühlhaus" userId="1b6b3aba618dadac" providerId="LiveId" clId="{35BF354D-F53D-4911-AB91-B6201C43AD86}" dt="2021-06-15T17:18:37.794" v="6253" actId="20577"/>
        <pc:sldMkLst>
          <pc:docMk/>
          <pc:sldMk cId="1251343865" sldId="581"/>
        </pc:sldMkLst>
        <pc:spChg chg="add mod">
          <ac:chgData name="Timo Mühlhaus" userId="1b6b3aba618dadac" providerId="LiveId" clId="{35BF354D-F53D-4911-AB91-B6201C43AD86}" dt="2021-06-13T13:08:35.868" v="3772"/>
          <ac:spMkLst>
            <pc:docMk/>
            <pc:sldMk cId="1251343865" sldId="581"/>
            <ac:spMk id="411" creationId="{9D117C49-9E0A-45DC-ABDF-6057571A1EB4}"/>
          </ac:spMkLst>
        </pc:spChg>
        <pc:spChg chg="mod">
          <ac:chgData name="Timo Mühlhaus" userId="1b6b3aba618dadac" providerId="LiveId" clId="{35BF354D-F53D-4911-AB91-B6201C43AD86}" dt="2021-06-15T17:18:37.794" v="6253" actId="20577"/>
          <ac:spMkLst>
            <pc:docMk/>
            <pc:sldMk cId="1251343865" sldId="581"/>
            <ac:spMk id="588" creationId="{C64C06B6-AF9D-45CC-B67C-028BC4070BD7}"/>
          </ac:spMkLst>
        </pc:spChg>
      </pc:sldChg>
      <pc:sldChg chg="addSp delSp modSp mod">
        <pc:chgData name="Timo Mühlhaus" userId="1b6b3aba618dadac" providerId="LiveId" clId="{35BF354D-F53D-4911-AB91-B6201C43AD86}" dt="2021-06-15T16:18:42.510" v="6065" actId="1076"/>
        <pc:sldMkLst>
          <pc:docMk/>
          <pc:sldMk cId="2942670187" sldId="586"/>
        </pc:sldMkLst>
        <pc:spChg chg="mod">
          <ac:chgData name="Timo Mühlhaus" userId="1b6b3aba618dadac" providerId="LiveId" clId="{35BF354D-F53D-4911-AB91-B6201C43AD86}" dt="2021-06-15T09:21:32.092" v="5792" actId="20577"/>
          <ac:spMkLst>
            <pc:docMk/>
            <pc:sldMk cId="2942670187" sldId="586"/>
            <ac:spMk id="2" creationId="{1704C4A5-73B4-48F6-8A2D-1EABF4A847C2}"/>
          </ac:spMkLst>
        </pc:spChg>
        <pc:spChg chg="mod">
          <ac:chgData name="Timo Mühlhaus" userId="1b6b3aba618dadac" providerId="LiveId" clId="{35BF354D-F53D-4911-AB91-B6201C43AD86}" dt="2021-06-15T06:30:44.717" v="4501" actId="1076"/>
          <ac:spMkLst>
            <pc:docMk/>
            <pc:sldMk cId="2942670187" sldId="586"/>
            <ac:spMk id="4" creationId="{6A9421F5-36E8-4C02-A447-888D3CED5449}"/>
          </ac:spMkLst>
        </pc:spChg>
        <pc:spChg chg="mod">
          <ac:chgData name="Timo Mühlhaus" userId="1b6b3aba618dadac" providerId="LiveId" clId="{35BF354D-F53D-4911-AB91-B6201C43AD86}" dt="2021-06-15T06:30:40.553" v="4500" actId="1076"/>
          <ac:spMkLst>
            <pc:docMk/>
            <pc:sldMk cId="2942670187" sldId="586"/>
            <ac:spMk id="5" creationId="{E0523ECB-9619-4C60-842A-DD0ACB4EA8E2}"/>
          </ac:spMkLst>
        </pc:spChg>
        <pc:spChg chg="mod">
          <ac:chgData name="Timo Mühlhaus" userId="1b6b3aba618dadac" providerId="LiveId" clId="{35BF354D-F53D-4911-AB91-B6201C43AD86}" dt="2021-06-15T06:30:40.553" v="4500" actId="1076"/>
          <ac:spMkLst>
            <pc:docMk/>
            <pc:sldMk cId="2942670187" sldId="586"/>
            <ac:spMk id="7" creationId="{FCB8B363-3BB1-4B16-80D6-0BF71F9BF3AF}"/>
          </ac:spMkLst>
        </pc:spChg>
        <pc:spChg chg="mod">
          <ac:chgData name="Timo Mühlhaus" userId="1b6b3aba618dadac" providerId="LiveId" clId="{35BF354D-F53D-4911-AB91-B6201C43AD86}" dt="2021-06-15T06:30:40.553" v="4500" actId="1076"/>
          <ac:spMkLst>
            <pc:docMk/>
            <pc:sldMk cId="2942670187" sldId="586"/>
            <ac:spMk id="8" creationId="{7C582A91-26F5-4ADA-B73D-FE3B5733E46E}"/>
          </ac:spMkLst>
        </pc:spChg>
        <pc:spChg chg="mod">
          <ac:chgData name="Timo Mühlhaus" userId="1b6b3aba618dadac" providerId="LiveId" clId="{35BF354D-F53D-4911-AB91-B6201C43AD86}" dt="2021-06-15T06:30:40.553" v="4500" actId="1076"/>
          <ac:spMkLst>
            <pc:docMk/>
            <pc:sldMk cId="2942670187" sldId="586"/>
            <ac:spMk id="9" creationId="{C3DCF201-7315-4427-A648-24D465068AB5}"/>
          </ac:spMkLst>
        </pc:spChg>
        <pc:spChg chg="mod">
          <ac:chgData name="Timo Mühlhaus" userId="1b6b3aba618dadac" providerId="LiveId" clId="{35BF354D-F53D-4911-AB91-B6201C43AD86}" dt="2021-06-15T06:30:40.553" v="4500" actId="1076"/>
          <ac:spMkLst>
            <pc:docMk/>
            <pc:sldMk cId="2942670187" sldId="586"/>
            <ac:spMk id="10" creationId="{E98AF5D6-8A66-4FE1-99FB-F420C6E3EB7A}"/>
          </ac:spMkLst>
        </pc:spChg>
        <pc:spChg chg="mod">
          <ac:chgData name="Timo Mühlhaus" userId="1b6b3aba618dadac" providerId="LiveId" clId="{35BF354D-F53D-4911-AB91-B6201C43AD86}" dt="2021-06-15T06:30:40.553" v="4500" actId="1076"/>
          <ac:spMkLst>
            <pc:docMk/>
            <pc:sldMk cId="2942670187" sldId="586"/>
            <ac:spMk id="11" creationId="{6C65359B-6301-4BA5-91E3-1E6D9D5ECB47}"/>
          </ac:spMkLst>
        </pc:spChg>
        <pc:spChg chg="mod">
          <ac:chgData name="Timo Mühlhaus" userId="1b6b3aba618dadac" providerId="LiveId" clId="{35BF354D-F53D-4911-AB91-B6201C43AD86}" dt="2021-06-15T06:30:40.553" v="4500" actId="1076"/>
          <ac:spMkLst>
            <pc:docMk/>
            <pc:sldMk cId="2942670187" sldId="586"/>
            <ac:spMk id="12" creationId="{2F1F21A9-C25F-4EE9-8240-005FCDB4170D}"/>
          </ac:spMkLst>
        </pc:spChg>
        <pc:spChg chg="mod">
          <ac:chgData name="Timo Mühlhaus" userId="1b6b3aba618dadac" providerId="LiveId" clId="{35BF354D-F53D-4911-AB91-B6201C43AD86}" dt="2021-06-15T06:30:40.553" v="4500" actId="1076"/>
          <ac:spMkLst>
            <pc:docMk/>
            <pc:sldMk cId="2942670187" sldId="586"/>
            <ac:spMk id="13" creationId="{67CF4636-407D-4CB9-BAF3-E91195D7F3EB}"/>
          </ac:spMkLst>
        </pc:spChg>
        <pc:spChg chg="mod">
          <ac:chgData name="Timo Mühlhaus" userId="1b6b3aba618dadac" providerId="LiveId" clId="{35BF354D-F53D-4911-AB91-B6201C43AD86}" dt="2021-06-15T06:30:40.553" v="4500" actId="1076"/>
          <ac:spMkLst>
            <pc:docMk/>
            <pc:sldMk cId="2942670187" sldId="586"/>
            <ac:spMk id="14" creationId="{124DD651-044E-4899-A266-C34120206291}"/>
          </ac:spMkLst>
        </pc:spChg>
        <pc:spChg chg="mod">
          <ac:chgData name="Timo Mühlhaus" userId="1b6b3aba618dadac" providerId="LiveId" clId="{35BF354D-F53D-4911-AB91-B6201C43AD86}" dt="2021-06-15T06:30:40.553" v="4500" actId="1076"/>
          <ac:spMkLst>
            <pc:docMk/>
            <pc:sldMk cId="2942670187" sldId="586"/>
            <ac:spMk id="15" creationId="{6F889DFC-FD64-4226-90FD-00A638902AD2}"/>
          </ac:spMkLst>
        </pc:spChg>
        <pc:spChg chg="mod">
          <ac:chgData name="Timo Mühlhaus" userId="1b6b3aba618dadac" providerId="LiveId" clId="{35BF354D-F53D-4911-AB91-B6201C43AD86}" dt="2021-06-15T06:30:40.553" v="4500" actId="1076"/>
          <ac:spMkLst>
            <pc:docMk/>
            <pc:sldMk cId="2942670187" sldId="586"/>
            <ac:spMk id="16" creationId="{3B0AA694-6876-4E0E-B7C1-D59960284040}"/>
          </ac:spMkLst>
        </pc:spChg>
        <pc:spChg chg="mod">
          <ac:chgData name="Timo Mühlhaus" userId="1b6b3aba618dadac" providerId="LiveId" clId="{35BF354D-F53D-4911-AB91-B6201C43AD86}" dt="2021-06-15T06:30:40.553" v="4500" actId="1076"/>
          <ac:spMkLst>
            <pc:docMk/>
            <pc:sldMk cId="2942670187" sldId="586"/>
            <ac:spMk id="17" creationId="{0FC0727F-3AD7-4B42-8E71-F2DAAE2A9714}"/>
          </ac:spMkLst>
        </pc:spChg>
        <pc:spChg chg="mod">
          <ac:chgData name="Timo Mühlhaus" userId="1b6b3aba618dadac" providerId="LiveId" clId="{35BF354D-F53D-4911-AB91-B6201C43AD86}" dt="2021-06-15T06:30:40.553" v="4500" actId="1076"/>
          <ac:spMkLst>
            <pc:docMk/>
            <pc:sldMk cId="2942670187" sldId="586"/>
            <ac:spMk id="18" creationId="{65751841-FFF8-4A58-A414-F2EC8D01F03D}"/>
          </ac:spMkLst>
        </pc:spChg>
        <pc:spChg chg="mod">
          <ac:chgData name="Timo Mühlhaus" userId="1b6b3aba618dadac" providerId="LiveId" clId="{35BF354D-F53D-4911-AB91-B6201C43AD86}" dt="2021-06-15T06:30:40.553" v="4500" actId="1076"/>
          <ac:spMkLst>
            <pc:docMk/>
            <pc:sldMk cId="2942670187" sldId="586"/>
            <ac:spMk id="19" creationId="{AA1C13C3-E7D1-4642-97B3-00A35A18667D}"/>
          </ac:spMkLst>
        </pc:spChg>
        <pc:spChg chg="mod">
          <ac:chgData name="Timo Mühlhaus" userId="1b6b3aba618dadac" providerId="LiveId" clId="{35BF354D-F53D-4911-AB91-B6201C43AD86}" dt="2021-06-15T06:30:40.553" v="4500" actId="1076"/>
          <ac:spMkLst>
            <pc:docMk/>
            <pc:sldMk cId="2942670187" sldId="586"/>
            <ac:spMk id="20" creationId="{A0290D12-8E89-4D64-81B3-59F17464CC6E}"/>
          </ac:spMkLst>
        </pc:spChg>
        <pc:spChg chg="mod">
          <ac:chgData name="Timo Mühlhaus" userId="1b6b3aba618dadac" providerId="LiveId" clId="{35BF354D-F53D-4911-AB91-B6201C43AD86}" dt="2021-06-15T06:30:40.553" v="4500" actId="1076"/>
          <ac:spMkLst>
            <pc:docMk/>
            <pc:sldMk cId="2942670187" sldId="586"/>
            <ac:spMk id="21" creationId="{05EB6B8E-8EA0-4F0A-BBC1-380AADD1AA18}"/>
          </ac:spMkLst>
        </pc:spChg>
        <pc:spChg chg="mod">
          <ac:chgData name="Timo Mühlhaus" userId="1b6b3aba618dadac" providerId="LiveId" clId="{35BF354D-F53D-4911-AB91-B6201C43AD86}" dt="2021-06-15T06:30:40.553" v="4500" actId="1076"/>
          <ac:spMkLst>
            <pc:docMk/>
            <pc:sldMk cId="2942670187" sldId="586"/>
            <ac:spMk id="22" creationId="{4BE6A3FB-CB5D-4001-939C-FCB60C2F85FE}"/>
          </ac:spMkLst>
        </pc:spChg>
        <pc:spChg chg="mod">
          <ac:chgData name="Timo Mühlhaus" userId="1b6b3aba618dadac" providerId="LiveId" clId="{35BF354D-F53D-4911-AB91-B6201C43AD86}" dt="2021-06-15T06:30:40.553" v="4500" actId="1076"/>
          <ac:spMkLst>
            <pc:docMk/>
            <pc:sldMk cId="2942670187" sldId="586"/>
            <ac:spMk id="23" creationId="{D294568C-5C89-42A8-8858-C8436C344FF4}"/>
          </ac:spMkLst>
        </pc:spChg>
        <pc:spChg chg="mod">
          <ac:chgData name="Timo Mühlhaus" userId="1b6b3aba618dadac" providerId="LiveId" clId="{35BF354D-F53D-4911-AB91-B6201C43AD86}" dt="2021-06-15T06:30:40.553" v="4500" actId="1076"/>
          <ac:spMkLst>
            <pc:docMk/>
            <pc:sldMk cId="2942670187" sldId="586"/>
            <ac:spMk id="24" creationId="{8185DD6D-74FE-4A15-B9BE-9F41DBB2EB7B}"/>
          </ac:spMkLst>
        </pc:spChg>
        <pc:spChg chg="mod">
          <ac:chgData name="Timo Mühlhaus" userId="1b6b3aba618dadac" providerId="LiveId" clId="{35BF354D-F53D-4911-AB91-B6201C43AD86}" dt="2021-06-15T06:30:40.553" v="4500" actId="1076"/>
          <ac:spMkLst>
            <pc:docMk/>
            <pc:sldMk cId="2942670187" sldId="586"/>
            <ac:spMk id="25" creationId="{8EF2E081-1580-4C1F-BAF4-A9BC1B2EE8BA}"/>
          </ac:spMkLst>
        </pc:spChg>
        <pc:spChg chg="mod">
          <ac:chgData name="Timo Mühlhaus" userId="1b6b3aba618dadac" providerId="LiveId" clId="{35BF354D-F53D-4911-AB91-B6201C43AD86}" dt="2021-06-15T06:30:40.553" v="4500" actId="1076"/>
          <ac:spMkLst>
            <pc:docMk/>
            <pc:sldMk cId="2942670187" sldId="586"/>
            <ac:spMk id="26" creationId="{C893C246-9D2A-4276-9DA3-E4C35C3E4DC1}"/>
          </ac:spMkLst>
        </pc:spChg>
        <pc:spChg chg="mod">
          <ac:chgData name="Timo Mühlhaus" userId="1b6b3aba618dadac" providerId="LiveId" clId="{35BF354D-F53D-4911-AB91-B6201C43AD86}" dt="2021-06-15T06:30:40.553" v="4500" actId="1076"/>
          <ac:spMkLst>
            <pc:docMk/>
            <pc:sldMk cId="2942670187" sldId="586"/>
            <ac:spMk id="27" creationId="{31AA2305-8B8E-4828-9A43-61DDB4292FE3}"/>
          </ac:spMkLst>
        </pc:spChg>
        <pc:spChg chg="mod">
          <ac:chgData name="Timo Mühlhaus" userId="1b6b3aba618dadac" providerId="LiveId" clId="{35BF354D-F53D-4911-AB91-B6201C43AD86}" dt="2021-06-15T06:30:40.553" v="4500" actId="1076"/>
          <ac:spMkLst>
            <pc:docMk/>
            <pc:sldMk cId="2942670187" sldId="586"/>
            <ac:spMk id="28" creationId="{E6168A72-E56C-4A85-A480-4E51FDD96F9E}"/>
          </ac:spMkLst>
        </pc:spChg>
        <pc:spChg chg="mod">
          <ac:chgData name="Timo Mühlhaus" userId="1b6b3aba618dadac" providerId="LiveId" clId="{35BF354D-F53D-4911-AB91-B6201C43AD86}" dt="2021-06-15T06:30:40.553" v="4500" actId="1076"/>
          <ac:spMkLst>
            <pc:docMk/>
            <pc:sldMk cId="2942670187" sldId="586"/>
            <ac:spMk id="29" creationId="{F0F7E160-D2F7-434C-9AE0-29818F02D128}"/>
          </ac:spMkLst>
        </pc:spChg>
        <pc:spChg chg="mod">
          <ac:chgData name="Timo Mühlhaus" userId="1b6b3aba618dadac" providerId="LiveId" clId="{35BF354D-F53D-4911-AB91-B6201C43AD86}" dt="2021-06-15T06:30:40.553" v="4500" actId="1076"/>
          <ac:spMkLst>
            <pc:docMk/>
            <pc:sldMk cId="2942670187" sldId="586"/>
            <ac:spMk id="30" creationId="{82E0C878-464E-43C0-8923-90C672C73D01}"/>
          </ac:spMkLst>
        </pc:spChg>
        <pc:spChg chg="mod">
          <ac:chgData name="Timo Mühlhaus" userId="1b6b3aba618dadac" providerId="LiveId" clId="{35BF354D-F53D-4911-AB91-B6201C43AD86}" dt="2021-06-15T06:30:40.553" v="4500" actId="1076"/>
          <ac:spMkLst>
            <pc:docMk/>
            <pc:sldMk cId="2942670187" sldId="586"/>
            <ac:spMk id="31" creationId="{28445A91-8F4F-4F0A-BEB9-7CF1FD87009B}"/>
          </ac:spMkLst>
        </pc:spChg>
        <pc:spChg chg="mod">
          <ac:chgData name="Timo Mühlhaus" userId="1b6b3aba618dadac" providerId="LiveId" clId="{35BF354D-F53D-4911-AB91-B6201C43AD86}" dt="2021-06-15T06:30:40.553" v="4500" actId="1076"/>
          <ac:spMkLst>
            <pc:docMk/>
            <pc:sldMk cId="2942670187" sldId="586"/>
            <ac:spMk id="32" creationId="{E7409ACA-927B-436D-8D86-66B69285C929}"/>
          </ac:spMkLst>
        </pc:spChg>
        <pc:spChg chg="mod">
          <ac:chgData name="Timo Mühlhaus" userId="1b6b3aba618dadac" providerId="LiveId" clId="{35BF354D-F53D-4911-AB91-B6201C43AD86}" dt="2021-06-15T06:30:40.553" v="4500" actId="1076"/>
          <ac:spMkLst>
            <pc:docMk/>
            <pc:sldMk cId="2942670187" sldId="586"/>
            <ac:spMk id="34" creationId="{53516BB3-BBDA-443E-9A33-00972577247A}"/>
          </ac:spMkLst>
        </pc:spChg>
        <pc:spChg chg="mod">
          <ac:chgData name="Timo Mühlhaus" userId="1b6b3aba618dadac" providerId="LiveId" clId="{35BF354D-F53D-4911-AB91-B6201C43AD86}" dt="2021-06-15T06:30:40.553" v="4500" actId="1076"/>
          <ac:spMkLst>
            <pc:docMk/>
            <pc:sldMk cId="2942670187" sldId="586"/>
            <ac:spMk id="35" creationId="{0290CDB1-CB35-4BFF-B412-966B2638942F}"/>
          </ac:spMkLst>
        </pc:spChg>
        <pc:spChg chg="mod">
          <ac:chgData name="Timo Mühlhaus" userId="1b6b3aba618dadac" providerId="LiveId" clId="{35BF354D-F53D-4911-AB91-B6201C43AD86}" dt="2021-06-15T06:30:40.553" v="4500" actId="1076"/>
          <ac:spMkLst>
            <pc:docMk/>
            <pc:sldMk cId="2942670187" sldId="586"/>
            <ac:spMk id="36" creationId="{63C966F3-A4F0-46C0-8BA0-65A599AEE511}"/>
          </ac:spMkLst>
        </pc:spChg>
        <pc:spChg chg="mod">
          <ac:chgData name="Timo Mühlhaus" userId="1b6b3aba618dadac" providerId="LiveId" clId="{35BF354D-F53D-4911-AB91-B6201C43AD86}" dt="2021-06-15T06:30:40.553" v="4500" actId="1076"/>
          <ac:spMkLst>
            <pc:docMk/>
            <pc:sldMk cId="2942670187" sldId="586"/>
            <ac:spMk id="60" creationId="{41FC020E-FE90-4628-BCDC-F7B1864E7C0F}"/>
          </ac:spMkLst>
        </pc:spChg>
        <pc:spChg chg="mod">
          <ac:chgData name="Timo Mühlhaus" userId="1b6b3aba618dadac" providerId="LiveId" clId="{35BF354D-F53D-4911-AB91-B6201C43AD86}" dt="2021-06-15T06:30:40.553" v="4500" actId="1076"/>
          <ac:spMkLst>
            <pc:docMk/>
            <pc:sldMk cId="2942670187" sldId="586"/>
            <ac:spMk id="143" creationId="{85C7600B-6795-4BA1-844D-ED511461FEDE}"/>
          </ac:spMkLst>
        </pc:spChg>
        <pc:spChg chg="mod">
          <ac:chgData name="Timo Mühlhaus" userId="1b6b3aba618dadac" providerId="LiveId" clId="{35BF354D-F53D-4911-AB91-B6201C43AD86}" dt="2021-06-15T06:30:40.553" v="4500" actId="1076"/>
          <ac:spMkLst>
            <pc:docMk/>
            <pc:sldMk cId="2942670187" sldId="586"/>
            <ac:spMk id="144" creationId="{E57F82E1-3070-4972-A62F-517AFDFD006A}"/>
          </ac:spMkLst>
        </pc:spChg>
        <pc:spChg chg="mod">
          <ac:chgData name="Timo Mühlhaus" userId="1b6b3aba618dadac" providerId="LiveId" clId="{35BF354D-F53D-4911-AB91-B6201C43AD86}" dt="2021-06-15T06:30:40.553" v="4500" actId="1076"/>
          <ac:spMkLst>
            <pc:docMk/>
            <pc:sldMk cId="2942670187" sldId="586"/>
            <ac:spMk id="145" creationId="{791A0444-BDEE-450F-AF2A-91382E5F93CC}"/>
          </ac:spMkLst>
        </pc:spChg>
        <pc:spChg chg="mod">
          <ac:chgData name="Timo Mühlhaus" userId="1b6b3aba618dadac" providerId="LiveId" clId="{35BF354D-F53D-4911-AB91-B6201C43AD86}" dt="2021-06-15T06:30:40.553" v="4500" actId="1076"/>
          <ac:spMkLst>
            <pc:docMk/>
            <pc:sldMk cId="2942670187" sldId="586"/>
            <ac:spMk id="185" creationId="{F593F773-7B99-44A6-8F88-801C885B938B}"/>
          </ac:spMkLst>
        </pc:spChg>
        <pc:spChg chg="mod">
          <ac:chgData name="Timo Mühlhaus" userId="1b6b3aba618dadac" providerId="LiveId" clId="{35BF354D-F53D-4911-AB91-B6201C43AD86}" dt="2021-06-15T06:30:40.553" v="4500" actId="1076"/>
          <ac:spMkLst>
            <pc:docMk/>
            <pc:sldMk cId="2942670187" sldId="586"/>
            <ac:spMk id="186" creationId="{50308C9D-E1E6-4B3A-9A7C-0DBE65956766}"/>
          </ac:spMkLst>
        </pc:spChg>
        <pc:spChg chg="mod">
          <ac:chgData name="Timo Mühlhaus" userId="1b6b3aba618dadac" providerId="LiveId" clId="{35BF354D-F53D-4911-AB91-B6201C43AD86}" dt="2021-06-15T06:30:40.553" v="4500" actId="1076"/>
          <ac:spMkLst>
            <pc:docMk/>
            <pc:sldMk cId="2942670187" sldId="586"/>
            <ac:spMk id="188" creationId="{E29C8E02-FC31-4ABD-AA0F-844807FA534A}"/>
          </ac:spMkLst>
        </pc:spChg>
        <pc:spChg chg="mod">
          <ac:chgData name="Timo Mühlhaus" userId="1b6b3aba618dadac" providerId="LiveId" clId="{35BF354D-F53D-4911-AB91-B6201C43AD86}" dt="2021-06-15T06:30:40.553" v="4500" actId="1076"/>
          <ac:spMkLst>
            <pc:docMk/>
            <pc:sldMk cId="2942670187" sldId="586"/>
            <ac:spMk id="189" creationId="{495CAE8F-0AB0-496A-B481-BB823BF80020}"/>
          </ac:spMkLst>
        </pc:spChg>
        <pc:spChg chg="mod">
          <ac:chgData name="Timo Mühlhaus" userId="1b6b3aba618dadac" providerId="LiveId" clId="{35BF354D-F53D-4911-AB91-B6201C43AD86}" dt="2021-06-15T06:30:40.553" v="4500" actId="1076"/>
          <ac:spMkLst>
            <pc:docMk/>
            <pc:sldMk cId="2942670187" sldId="586"/>
            <ac:spMk id="190" creationId="{E54CB759-FB99-4D61-B402-170B281C9F74}"/>
          </ac:spMkLst>
        </pc:spChg>
        <pc:spChg chg="mod">
          <ac:chgData name="Timo Mühlhaus" userId="1b6b3aba618dadac" providerId="LiveId" clId="{35BF354D-F53D-4911-AB91-B6201C43AD86}" dt="2021-06-15T06:30:40.553" v="4500" actId="1076"/>
          <ac:spMkLst>
            <pc:docMk/>
            <pc:sldMk cId="2942670187" sldId="586"/>
            <ac:spMk id="191" creationId="{01749425-D9D8-42B7-836B-4B7CF64EF497}"/>
          </ac:spMkLst>
        </pc:spChg>
        <pc:spChg chg="mod">
          <ac:chgData name="Timo Mühlhaus" userId="1b6b3aba618dadac" providerId="LiveId" clId="{35BF354D-F53D-4911-AB91-B6201C43AD86}" dt="2021-06-15T06:30:40.553" v="4500" actId="1076"/>
          <ac:spMkLst>
            <pc:docMk/>
            <pc:sldMk cId="2942670187" sldId="586"/>
            <ac:spMk id="192" creationId="{EA6921F1-83D8-499B-95CE-7A01C757222C}"/>
          </ac:spMkLst>
        </pc:spChg>
        <pc:spChg chg="mod">
          <ac:chgData name="Timo Mühlhaus" userId="1b6b3aba618dadac" providerId="LiveId" clId="{35BF354D-F53D-4911-AB91-B6201C43AD86}" dt="2021-06-15T06:30:40.553" v="4500" actId="1076"/>
          <ac:spMkLst>
            <pc:docMk/>
            <pc:sldMk cId="2942670187" sldId="586"/>
            <ac:spMk id="197" creationId="{42E8444A-E55F-497D-903E-8C2AAD7042B0}"/>
          </ac:spMkLst>
        </pc:spChg>
        <pc:spChg chg="mod">
          <ac:chgData name="Timo Mühlhaus" userId="1b6b3aba618dadac" providerId="LiveId" clId="{35BF354D-F53D-4911-AB91-B6201C43AD86}" dt="2021-06-15T06:30:40.553" v="4500" actId="1076"/>
          <ac:spMkLst>
            <pc:docMk/>
            <pc:sldMk cId="2942670187" sldId="586"/>
            <ac:spMk id="198" creationId="{6962BFE8-5646-4EB6-A97E-97125C6928DF}"/>
          </ac:spMkLst>
        </pc:spChg>
        <pc:spChg chg="mod">
          <ac:chgData name="Timo Mühlhaus" userId="1b6b3aba618dadac" providerId="LiveId" clId="{35BF354D-F53D-4911-AB91-B6201C43AD86}" dt="2021-06-15T06:30:40.553" v="4500" actId="1076"/>
          <ac:spMkLst>
            <pc:docMk/>
            <pc:sldMk cId="2942670187" sldId="586"/>
            <ac:spMk id="199" creationId="{47D3217A-D7A3-4E9E-9A4D-816ABD69ABFF}"/>
          </ac:spMkLst>
        </pc:spChg>
        <pc:spChg chg="mod">
          <ac:chgData name="Timo Mühlhaus" userId="1b6b3aba618dadac" providerId="LiveId" clId="{35BF354D-F53D-4911-AB91-B6201C43AD86}" dt="2021-06-15T06:30:40.553" v="4500" actId="1076"/>
          <ac:spMkLst>
            <pc:docMk/>
            <pc:sldMk cId="2942670187" sldId="586"/>
            <ac:spMk id="200" creationId="{5EDF0932-7DF1-4087-A28F-F7AEFBF55D34}"/>
          </ac:spMkLst>
        </pc:spChg>
        <pc:spChg chg="mod">
          <ac:chgData name="Timo Mühlhaus" userId="1b6b3aba618dadac" providerId="LiveId" clId="{35BF354D-F53D-4911-AB91-B6201C43AD86}" dt="2021-06-15T06:30:40.553" v="4500" actId="1076"/>
          <ac:spMkLst>
            <pc:docMk/>
            <pc:sldMk cId="2942670187" sldId="586"/>
            <ac:spMk id="201" creationId="{DE39C60C-8D6F-4CE0-8DE9-06570C8C27A3}"/>
          </ac:spMkLst>
        </pc:spChg>
        <pc:spChg chg="mod">
          <ac:chgData name="Timo Mühlhaus" userId="1b6b3aba618dadac" providerId="LiveId" clId="{35BF354D-F53D-4911-AB91-B6201C43AD86}" dt="2021-06-15T06:30:40.553" v="4500" actId="1076"/>
          <ac:spMkLst>
            <pc:docMk/>
            <pc:sldMk cId="2942670187" sldId="586"/>
            <ac:spMk id="202" creationId="{E1C9A29F-8486-47B5-8CDC-559258D6B26C}"/>
          </ac:spMkLst>
        </pc:spChg>
        <pc:spChg chg="mod">
          <ac:chgData name="Timo Mühlhaus" userId="1b6b3aba618dadac" providerId="LiveId" clId="{35BF354D-F53D-4911-AB91-B6201C43AD86}" dt="2021-06-15T06:30:40.553" v="4500" actId="1076"/>
          <ac:spMkLst>
            <pc:docMk/>
            <pc:sldMk cId="2942670187" sldId="586"/>
            <ac:spMk id="203" creationId="{6ED6892B-CABE-496F-A493-29DB42A5771F}"/>
          </ac:spMkLst>
        </pc:spChg>
        <pc:spChg chg="mod">
          <ac:chgData name="Timo Mühlhaus" userId="1b6b3aba618dadac" providerId="LiveId" clId="{35BF354D-F53D-4911-AB91-B6201C43AD86}" dt="2021-06-15T06:30:40.553" v="4500" actId="1076"/>
          <ac:spMkLst>
            <pc:docMk/>
            <pc:sldMk cId="2942670187" sldId="586"/>
            <ac:spMk id="204" creationId="{F76798C6-BA52-4643-8957-B6641EDEB8B3}"/>
          </ac:spMkLst>
        </pc:spChg>
        <pc:spChg chg="mod">
          <ac:chgData name="Timo Mühlhaus" userId="1b6b3aba618dadac" providerId="LiveId" clId="{35BF354D-F53D-4911-AB91-B6201C43AD86}" dt="2021-06-15T06:30:40.553" v="4500" actId="1076"/>
          <ac:spMkLst>
            <pc:docMk/>
            <pc:sldMk cId="2942670187" sldId="586"/>
            <ac:spMk id="206" creationId="{C5AE287A-E34B-412F-ABD2-A65BF1210BF9}"/>
          </ac:spMkLst>
        </pc:spChg>
        <pc:spChg chg="mod">
          <ac:chgData name="Timo Mühlhaus" userId="1b6b3aba618dadac" providerId="LiveId" clId="{35BF354D-F53D-4911-AB91-B6201C43AD86}" dt="2021-06-15T06:30:40.553" v="4500" actId="1076"/>
          <ac:spMkLst>
            <pc:docMk/>
            <pc:sldMk cId="2942670187" sldId="586"/>
            <ac:spMk id="207" creationId="{B4869F2C-5745-4C35-B6F2-177A18AE5A71}"/>
          </ac:spMkLst>
        </pc:spChg>
        <pc:spChg chg="mod">
          <ac:chgData name="Timo Mühlhaus" userId="1b6b3aba618dadac" providerId="LiveId" clId="{35BF354D-F53D-4911-AB91-B6201C43AD86}" dt="2021-06-15T06:30:40.553" v="4500" actId="1076"/>
          <ac:spMkLst>
            <pc:docMk/>
            <pc:sldMk cId="2942670187" sldId="586"/>
            <ac:spMk id="208" creationId="{F8581AA8-B66E-450B-AC63-1014922E1ACC}"/>
          </ac:spMkLst>
        </pc:spChg>
        <pc:spChg chg="mod">
          <ac:chgData name="Timo Mühlhaus" userId="1b6b3aba618dadac" providerId="LiveId" clId="{35BF354D-F53D-4911-AB91-B6201C43AD86}" dt="2021-06-15T06:30:40.553" v="4500" actId="1076"/>
          <ac:spMkLst>
            <pc:docMk/>
            <pc:sldMk cId="2942670187" sldId="586"/>
            <ac:spMk id="209" creationId="{C8DED319-AA66-404D-8C65-F6110270864A}"/>
          </ac:spMkLst>
        </pc:spChg>
        <pc:spChg chg="mod">
          <ac:chgData name="Timo Mühlhaus" userId="1b6b3aba618dadac" providerId="LiveId" clId="{35BF354D-F53D-4911-AB91-B6201C43AD86}" dt="2021-06-15T06:30:40.553" v="4500" actId="1076"/>
          <ac:spMkLst>
            <pc:docMk/>
            <pc:sldMk cId="2942670187" sldId="586"/>
            <ac:spMk id="210" creationId="{3B80EB98-E9EF-4289-88E7-E6357B8719E8}"/>
          </ac:spMkLst>
        </pc:spChg>
        <pc:spChg chg="mod">
          <ac:chgData name="Timo Mühlhaus" userId="1b6b3aba618dadac" providerId="LiveId" clId="{35BF354D-F53D-4911-AB91-B6201C43AD86}" dt="2021-06-15T06:30:40.553" v="4500" actId="1076"/>
          <ac:spMkLst>
            <pc:docMk/>
            <pc:sldMk cId="2942670187" sldId="586"/>
            <ac:spMk id="211" creationId="{5DBC41DF-5FCF-46C6-8AB5-26FF6D6457CA}"/>
          </ac:spMkLst>
        </pc:spChg>
        <pc:spChg chg="mod">
          <ac:chgData name="Timo Mühlhaus" userId="1b6b3aba618dadac" providerId="LiveId" clId="{35BF354D-F53D-4911-AB91-B6201C43AD86}" dt="2021-06-15T06:30:40.553" v="4500" actId="1076"/>
          <ac:spMkLst>
            <pc:docMk/>
            <pc:sldMk cId="2942670187" sldId="586"/>
            <ac:spMk id="213" creationId="{965CD2E7-57BB-4E8C-BB40-121496893F7A}"/>
          </ac:spMkLst>
        </pc:spChg>
        <pc:spChg chg="mod">
          <ac:chgData name="Timo Mühlhaus" userId="1b6b3aba618dadac" providerId="LiveId" clId="{35BF354D-F53D-4911-AB91-B6201C43AD86}" dt="2021-06-15T06:30:40.553" v="4500" actId="1076"/>
          <ac:spMkLst>
            <pc:docMk/>
            <pc:sldMk cId="2942670187" sldId="586"/>
            <ac:spMk id="214" creationId="{EEBBCE3E-7A7F-4706-8327-0581E30394E0}"/>
          </ac:spMkLst>
        </pc:spChg>
        <pc:spChg chg="mod">
          <ac:chgData name="Timo Mühlhaus" userId="1b6b3aba618dadac" providerId="LiveId" clId="{35BF354D-F53D-4911-AB91-B6201C43AD86}" dt="2021-06-15T06:30:40.553" v="4500" actId="1076"/>
          <ac:spMkLst>
            <pc:docMk/>
            <pc:sldMk cId="2942670187" sldId="586"/>
            <ac:spMk id="243" creationId="{650489C9-79BA-41D0-8413-81B92BE3340F}"/>
          </ac:spMkLst>
        </pc:spChg>
        <pc:spChg chg="mod">
          <ac:chgData name="Timo Mühlhaus" userId="1b6b3aba618dadac" providerId="LiveId" clId="{35BF354D-F53D-4911-AB91-B6201C43AD86}" dt="2021-06-15T06:30:40.553" v="4500" actId="1076"/>
          <ac:spMkLst>
            <pc:docMk/>
            <pc:sldMk cId="2942670187" sldId="586"/>
            <ac:spMk id="244" creationId="{E108FD4A-A9C2-4D43-AB07-7F0A74B72B74}"/>
          </ac:spMkLst>
        </pc:spChg>
        <pc:spChg chg="mod">
          <ac:chgData name="Timo Mühlhaus" userId="1b6b3aba618dadac" providerId="LiveId" clId="{35BF354D-F53D-4911-AB91-B6201C43AD86}" dt="2021-06-15T06:30:40.553" v="4500" actId="1076"/>
          <ac:spMkLst>
            <pc:docMk/>
            <pc:sldMk cId="2942670187" sldId="586"/>
            <ac:spMk id="245" creationId="{3DDA90AC-9989-4DF0-933D-B8526AEB809D}"/>
          </ac:spMkLst>
        </pc:spChg>
        <pc:spChg chg="mod">
          <ac:chgData name="Timo Mühlhaus" userId="1b6b3aba618dadac" providerId="LiveId" clId="{35BF354D-F53D-4911-AB91-B6201C43AD86}" dt="2021-06-15T06:30:40.553" v="4500" actId="1076"/>
          <ac:spMkLst>
            <pc:docMk/>
            <pc:sldMk cId="2942670187" sldId="586"/>
            <ac:spMk id="247" creationId="{1AC4DDF9-57FA-4DCF-AD32-A3B2E79AE815}"/>
          </ac:spMkLst>
        </pc:spChg>
        <pc:spChg chg="mod">
          <ac:chgData name="Timo Mühlhaus" userId="1b6b3aba618dadac" providerId="LiveId" clId="{35BF354D-F53D-4911-AB91-B6201C43AD86}" dt="2021-06-15T06:30:40.553" v="4500" actId="1076"/>
          <ac:spMkLst>
            <pc:docMk/>
            <pc:sldMk cId="2942670187" sldId="586"/>
            <ac:spMk id="248" creationId="{61D639FF-47B1-478C-8BD7-72FE371B304D}"/>
          </ac:spMkLst>
        </pc:spChg>
        <pc:spChg chg="mod">
          <ac:chgData name="Timo Mühlhaus" userId="1b6b3aba618dadac" providerId="LiveId" clId="{35BF354D-F53D-4911-AB91-B6201C43AD86}" dt="2021-06-15T06:30:40.553" v="4500" actId="1076"/>
          <ac:spMkLst>
            <pc:docMk/>
            <pc:sldMk cId="2942670187" sldId="586"/>
            <ac:spMk id="249" creationId="{0638A55E-7CEB-4900-9035-0E416CD0A643}"/>
          </ac:spMkLst>
        </pc:spChg>
        <pc:spChg chg="mod">
          <ac:chgData name="Timo Mühlhaus" userId="1b6b3aba618dadac" providerId="LiveId" clId="{35BF354D-F53D-4911-AB91-B6201C43AD86}" dt="2021-06-15T06:30:40.553" v="4500" actId="1076"/>
          <ac:spMkLst>
            <pc:docMk/>
            <pc:sldMk cId="2942670187" sldId="586"/>
            <ac:spMk id="250" creationId="{482AC145-9C27-487B-99F2-7074B3198C1D}"/>
          </ac:spMkLst>
        </pc:spChg>
        <pc:spChg chg="mod">
          <ac:chgData name="Timo Mühlhaus" userId="1b6b3aba618dadac" providerId="LiveId" clId="{35BF354D-F53D-4911-AB91-B6201C43AD86}" dt="2021-06-15T06:30:40.553" v="4500" actId="1076"/>
          <ac:spMkLst>
            <pc:docMk/>
            <pc:sldMk cId="2942670187" sldId="586"/>
            <ac:spMk id="251" creationId="{0C324DD0-4C0B-4951-9247-9CBB650CC96F}"/>
          </ac:spMkLst>
        </pc:spChg>
        <pc:spChg chg="add del mod">
          <ac:chgData name="Timo Mühlhaus" userId="1b6b3aba618dadac" providerId="LiveId" clId="{35BF354D-F53D-4911-AB91-B6201C43AD86}" dt="2021-06-15T06:29:55.885" v="4492" actId="478"/>
          <ac:spMkLst>
            <pc:docMk/>
            <pc:sldMk cId="2942670187" sldId="586"/>
            <ac:spMk id="253" creationId="{DEE3CCBD-9BD3-4D78-82A8-5064EAE97C04}"/>
          </ac:spMkLst>
        </pc:spChg>
        <pc:spChg chg="mod">
          <ac:chgData name="Timo Mühlhaus" userId="1b6b3aba618dadac" providerId="LiveId" clId="{35BF354D-F53D-4911-AB91-B6201C43AD86}" dt="2021-06-15T06:30:40.553" v="4500" actId="1076"/>
          <ac:spMkLst>
            <pc:docMk/>
            <pc:sldMk cId="2942670187" sldId="586"/>
            <ac:spMk id="255" creationId="{D275CF9D-FAD3-459A-9049-BE82EAA55CA1}"/>
          </ac:spMkLst>
        </pc:spChg>
        <pc:spChg chg="mod">
          <ac:chgData name="Timo Mühlhaus" userId="1b6b3aba618dadac" providerId="LiveId" clId="{35BF354D-F53D-4911-AB91-B6201C43AD86}" dt="2021-06-15T06:30:40.553" v="4500" actId="1076"/>
          <ac:spMkLst>
            <pc:docMk/>
            <pc:sldMk cId="2942670187" sldId="586"/>
            <ac:spMk id="256" creationId="{5D17EFB3-DF54-4974-8192-C541F8079C23}"/>
          </ac:spMkLst>
        </pc:spChg>
        <pc:spChg chg="mod">
          <ac:chgData name="Timo Mühlhaus" userId="1b6b3aba618dadac" providerId="LiveId" clId="{35BF354D-F53D-4911-AB91-B6201C43AD86}" dt="2021-06-15T06:30:40.553" v="4500" actId="1076"/>
          <ac:spMkLst>
            <pc:docMk/>
            <pc:sldMk cId="2942670187" sldId="586"/>
            <ac:spMk id="257" creationId="{4FE75EB2-44E3-412E-AFF9-AC0FAFDE01F6}"/>
          </ac:spMkLst>
        </pc:spChg>
        <pc:spChg chg="mod">
          <ac:chgData name="Timo Mühlhaus" userId="1b6b3aba618dadac" providerId="LiveId" clId="{35BF354D-F53D-4911-AB91-B6201C43AD86}" dt="2021-06-15T06:30:40.553" v="4500" actId="1076"/>
          <ac:spMkLst>
            <pc:docMk/>
            <pc:sldMk cId="2942670187" sldId="586"/>
            <ac:spMk id="258" creationId="{2FCA56B2-8167-434D-A820-86813F6AA66A}"/>
          </ac:spMkLst>
        </pc:spChg>
        <pc:spChg chg="mod">
          <ac:chgData name="Timo Mühlhaus" userId="1b6b3aba618dadac" providerId="LiveId" clId="{35BF354D-F53D-4911-AB91-B6201C43AD86}" dt="2021-06-15T06:30:40.553" v="4500" actId="1076"/>
          <ac:spMkLst>
            <pc:docMk/>
            <pc:sldMk cId="2942670187" sldId="586"/>
            <ac:spMk id="259" creationId="{54173BE8-08FE-4EB0-8DA2-C3A1357069F1}"/>
          </ac:spMkLst>
        </pc:spChg>
        <pc:spChg chg="mod">
          <ac:chgData name="Timo Mühlhaus" userId="1b6b3aba618dadac" providerId="LiveId" clId="{35BF354D-F53D-4911-AB91-B6201C43AD86}" dt="2021-06-15T06:30:40.553" v="4500" actId="1076"/>
          <ac:spMkLst>
            <pc:docMk/>
            <pc:sldMk cId="2942670187" sldId="586"/>
            <ac:spMk id="260" creationId="{B42C703D-A586-4924-81A6-D73315A0D996}"/>
          </ac:spMkLst>
        </pc:spChg>
        <pc:spChg chg="mod">
          <ac:chgData name="Timo Mühlhaus" userId="1b6b3aba618dadac" providerId="LiveId" clId="{35BF354D-F53D-4911-AB91-B6201C43AD86}" dt="2021-06-15T06:30:40.553" v="4500" actId="1076"/>
          <ac:spMkLst>
            <pc:docMk/>
            <pc:sldMk cId="2942670187" sldId="586"/>
            <ac:spMk id="261" creationId="{942AC4F8-3436-4893-91AE-A40AFBB222BF}"/>
          </ac:spMkLst>
        </pc:spChg>
        <pc:spChg chg="mod">
          <ac:chgData name="Timo Mühlhaus" userId="1b6b3aba618dadac" providerId="LiveId" clId="{35BF354D-F53D-4911-AB91-B6201C43AD86}" dt="2021-06-15T06:30:40.553" v="4500" actId="1076"/>
          <ac:spMkLst>
            <pc:docMk/>
            <pc:sldMk cId="2942670187" sldId="586"/>
            <ac:spMk id="262" creationId="{642D335C-9CE3-4E18-B2BC-37CC2A48E6CE}"/>
          </ac:spMkLst>
        </pc:spChg>
        <pc:spChg chg="mod">
          <ac:chgData name="Timo Mühlhaus" userId="1b6b3aba618dadac" providerId="LiveId" clId="{35BF354D-F53D-4911-AB91-B6201C43AD86}" dt="2021-06-15T06:30:40.553" v="4500" actId="1076"/>
          <ac:spMkLst>
            <pc:docMk/>
            <pc:sldMk cId="2942670187" sldId="586"/>
            <ac:spMk id="263" creationId="{EB05A0BA-46C7-49CE-9B90-D4A8D5924E20}"/>
          </ac:spMkLst>
        </pc:spChg>
        <pc:spChg chg="mod">
          <ac:chgData name="Timo Mühlhaus" userId="1b6b3aba618dadac" providerId="LiveId" clId="{35BF354D-F53D-4911-AB91-B6201C43AD86}" dt="2021-06-15T06:30:40.553" v="4500" actId="1076"/>
          <ac:spMkLst>
            <pc:docMk/>
            <pc:sldMk cId="2942670187" sldId="586"/>
            <ac:spMk id="264" creationId="{D67B0F96-CFBD-4A5F-8F0B-278C561D96CF}"/>
          </ac:spMkLst>
        </pc:spChg>
        <pc:spChg chg="mod">
          <ac:chgData name="Timo Mühlhaus" userId="1b6b3aba618dadac" providerId="LiveId" clId="{35BF354D-F53D-4911-AB91-B6201C43AD86}" dt="2021-06-15T06:30:40.553" v="4500" actId="1076"/>
          <ac:spMkLst>
            <pc:docMk/>
            <pc:sldMk cId="2942670187" sldId="586"/>
            <ac:spMk id="265" creationId="{A0653898-51AA-484E-9113-E7901D1048AD}"/>
          </ac:spMkLst>
        </pc:spChg>
        <pc:spChg chg="mod">
          <ac:chgData name="Timo Mühlhaus" userId="1b6b3aba618dadac" providerId="LiveId" clId="{35BF354D-F53D-4911-AB91-B6201C43AD86}" dt="2021-06-15T06:30:40.553" v="4500" actId="1076"/>
          <ac:spMkLst>
            <pc:docMk/>
            <pc:sldMk cId="2942670187" sldId="586"/>
            <ac:spMk id="266" creationId="{6DEF4445-7807-4747-A7B8-742EEF07FC68}"/>
          </ac:spMkLst>
        </pc:spChg>
        <pc:spChg chg="mod">
          <ac:chgData name="Timo Mühlhaus" userId="1b6b3aba618dadac" providerId="LiveId" clId="{35BF354D-F53D-4911-AB91-B6201C43AD86}" dt="2021-06-15T06:30:40.553" v="4500" actId="1076"/>
          <ac:spMkLst>
            <pc:docMk/>
            <pc:sldMk cId="2942670187" sldId="586"/>
            <ac:spMk id="267" creationId="{2315D0CC-39D8-48FE-88B3-C3C0077AA2CB}"/>
          </ac:spMkLst>
        </pc:spChg>
        <pc:spChg chg="mod">
          <ac:chgData name="Timo Mühlhaus" userId="1b6b3aba618dadac" providerId="LiveId" clId="{35BF354D-F53D-4911-AB91-B6201C43AD86}" dt="2021-06-15T06:30:40.553" v="4500" actId="1076"/>
          <ac:spMkLst>
            <pc:docMk/>
            <pc:sldMk cId="2942670187" sldId="586"/>
            <ac:spMk id="268" creationId="{609F4E13-C5CD-410F-9E33-BDDF239B9FBE}"/>
          </ac:spMkLst>
        </pc:spChg>
        <pc:spChg chg="mod">
          <ac:chgData name="Timo Mühlhaus" userId="1b6b3aba618dadac" providerId="LiveId" clId="{35BF354D-F53D-4911-AB91-B6201C43AD86}" dt="2021-06-15T06:30:40.553" v="4500" actId="1076"/>
          <ac:spMkLst>
            <pc:docMk/>
            <pc:sldMk cId="2942670187" sldId="586"/>
            <ac:spMk id="269" creationId="{33C2D7CA-DE64-401B-B5A9-01D2A00574B9}"/>
          </ac:spMkLst>
        </pc:spChg>
        <pc:spChg chg="mod">
          <ac:chgData name="Timo Mühlhaus" userId="1b6b3aba618dadac" providerId="LiveId" clId="{35BF354D-F53D-4911-AB91-B6201C43AD86}" dt="2021-06-15T06:30:40.553" v="4500" actId="1076"/>
          <ac:spMkLst>
            <pc:docMk/>
            <pc:sldMk cId="2942670187" sldId="586"/>
            <ac:spMk id="270" creationId="{233ADFF4-4055-4271-8CE1-F990059AD557}"/>
          </ac:spMkLst>
        </pc:spChg>
        <pc:spChg chg="mod">
          <ac:chgData name="Timo Mühlhaus" userId="1b6b3aba618dadac" providerId="LiveId" clId="{35BF354D-F53D-4911-AB91-B6201C43AD86}" dt="2021-06-15T06:30:40.553" v="4500" actId="1076"/>
          <ac:spMkLst>
            <pc:docMk/>
            <pc:sldMk cId="2942670187" sldId="586"/>
            <ac:spMk id="271" creationId="{C0D30362-4A02-41B4-8CDD-82890B6DBC92}"/>
          </ac:spMkLst>
        </pc:spChg>
        <pc:spChg chg="mod">
          <ac:chgData name="Timo Mühlhaus" userId="1b6b3aba618dadac" providerId="LiveId" clId="{35BF354D-F53D-4911-AB91-B6201C43AD86}" dt="2021-06-15T06:30:40.553" v="4500" actId="1076"/>
          <ac:spMkLst>
            <pc:docMk/>
            <pc:sldMk cId="2942670187" sldId="586"/>
            <ac:spMk id="272" creationId="{484D046E-82DD-444F-8CD3-17654C7CF098}"/>
          </ac:spMkLst>
        </pc:spChg>
        <pc:spChg chg="mod">
          <ac:chgData name="Timo Mühlhaus" userId="1b6b3aba618dadac" providerId="LiveId" clId="{35BF354D-F53D-4911-AB91-B6201C43AD86}" dt="2021-06-15T06:30:40.553" v="4500" actId="1076"/>
          <ac:spMkLst>
            <pc:docMk/>
            <pc:sldMk cId="2942670187" sldId="586"/>
            <ac:spMk id="273" creationId="{E1D05ABD-BC81-4C1A-911B-441A4DAE385F}"/>
          </ac:spMkLst>
        </pc:spChg>
        <pc:spChg chg="mod">
          <ac:chgData name="Timo Mühlhaus" userId="1b6b3aba618dadac" providerId="LiveId" clId="{35BF354D-F53D-4911-AB91-B6201C43AD86}" dt="2021-06-15T06:30:40.553" v="4500" actId="1076"/>
          <ac:spMkLst>
            <pc:docMk/>
            <pc:sldMk cId="2942670187" sldId="586"/>
            <ac:spMk id="278" creationId="{0F44D25B-1874-48BA-8A84-3303DFE19519}"/>
          </ac:spMkLst>
        </pc:spChg>
        <pc:spChg chg="mod">
          <ac:chgData name="Timo Mühlhaus" userId="1b6b3aba618dadac" providerId="LiveId" clId="{35BF354D-F53D-4911-AB91-B6201C43AD86}" dt="2021-06-15T06:30:40.553" v="4500" actId="1076"/>
          <ac:spMkLst>
            <pc:docMk/>
            <pc:sldMk cId="2942670187" sldId="586"/>
            <ac:spMk id="280" creationId="{E8E46BC6-E79D-4DAC-B3AE-398386D4D855}"/>
          </ac:spMkLst>
        </pc:spChg>
        <pc:spChg chg="mod">
          <ac:chgData name="Timo Mühlhaus" userId="1b6b3aba618dadac" providerId="LiveId" clId="{35BF354D-F53D-4911-AB91-B6201C43AD86}" dt="2021-06-15T06:30:40.553" v="4500" actId="1076"/>
          <ac:spMkLst>
            <pc:docMk/>
            <pc:sldMk cId="2942670187" sldId="586"/>
            <ac:spMk id="281" creationId="{9E179E2C-3292-4ADE-9E90-D2DDF5EEDC45}"/>
          </ac:spMkLst>
        </pc:spChg>
        <pc:spChg chg="mod">
          <ac:chgData name="Timo Mühlhaus" userId="1b6b3aba618dadac" providerId="LiveId" clId="{35BF354D-F53D-4911-AB91-B6201C43AD86}" dt="2021-06-15T06:30:40.553" v="4500" actId="1076"/>
          <ac:spMkLst>
            <pc:docMk/>
            <pc:sldMk cId="2942670187" sldId="586"/>
            <ac:spMk id="282" creationId="{39538837-C2C7-4D12-82EA-A042E6E7566D}"/>
          </ac:spMkLst>
        </pc:spChg>
        <pc:spChg chg="mod">
          <ac:chgData name="Timo Mühlhaus" userId="1b6b3aba618dadac" providerId="LiveId" clId="{35BF354D-F53D-4911-AB91-B6201C43AD86}" dt="2021-06-15T06:30:40.553" v="4500" actId="1076"/>
          <ac:spMkLst>
            <pc:docMk/>
            <pc:sldMk cId="2942670187" sldId="586"/>
            <ac:spMk id="292" creationId="{9D9AACC5-E4EC-4E16-B818-DD5F200EB243}"/>
          </ac:spMkLst>
        </pc:spChg>
        <pc:spChg chg="mod">
          <ac:chgData name="Timo Mühlhaus" userId="1b6b3aba618dadac" providerId="LiveId" clId="{35BF354D-F53D-4911-AB91-B6201C43AD86}" dt="2021-06-15T06:30:40.553" v="4500" actId="1076"/>
          <ac:spMkLst>
            <pc:docMk/>
            <pc:sldMk cId="2942670187" sldId="586"/>
            <ac:spMk id="293" creationId="{11B7C0C1-F9F8-48C1-8C0D-82E4BC06EA67}"/>
          </ac:spMkLst>
        </pc:spChg>
        <pc:spChg chg="mod">
          <ac:chgData name="Timo Mühlhaus" userId="1b6b3aba618dadac" providerId="LiveId" clId="{35BF354D-F53D-4911-AB91-B6201C43AD86}" dt="2021-06-15T06:30:40.553" v="4500" actId="1076"/>
          <ac:spMkLst>
            <pc:docMk/>
            <pc:sldMk cId="2942670187" sldId="586"/>
            <ac:spMk id="294" creationId="{00B1B18F-FBAB-450A-93F4-58B626AF556F}"/>
          </ac:spMkLst>
        </pc:spChg>
        <pc:spChg chg="mod">
          <ac:chgData name="Timo Mühlhaus" userId="1b6b3aba618dadac" providerId="LiveId" clId="{35BF354D-F53D-4911-AB91-B6201C43AD86}" dt="2021-06-15T16:18:42.510" v="6065" actId="1076"/>
          <ac:spMkLst>
            <pc:docMk/>
            <pc:sldMk cId="2942670187" sldId="586"/>
            <ac:spMk id="304" creationId="{C7F04FE1-0EA7-4F2A-A9C2-89F46F2BE66A}"/>
          </ac:spMkLst>
        </pc:spChg>
        <pc:spChg chg="mod">
          <ac:chgData name="Timo Mühlhaus" userId="1b6b3aba618dadac" providerId="LiveId" clId="{35BF354D-F53D-4911-AB91-B6201C43AD86}" dt="2021-06-15T06:30:40.553" v="4500" actId="1076"/>
          <ac:spMkLst>
            <pc:docMk/>
            <pc:sldMk cId="2942670187" sldId="586"/>
            <ac:spMk id="305" creationId="{24CDF8F8-0D63-4249-9BF1-D3A792E6B9B6}"/>
          </ac:spMkLst>
        </pc:spChg>
        <pc:spChg chg="add mod">
          <ac:chgData name="Timo Mühlhaus" userId="1b6b3aba618dadac" providerId="LiveId" clId="{35BF354D-F53D-4911-AB91-B6201C43AD86}" dt="2021-06-15T06:33:21.318" v="4722" actId="6549"/>
          <ac:spMkLst>
            <pc:docMk/>
            <pc:sldMk cId="2942670187" sldId="586"/>
            <ac:spMk id="309" creationId="{FF9212A5-C1E6-4C3C-81AE-6E34B03B11A2}"/>
          </ac:spMkLst>
        </pc:spChg>
        <pc:spChg chg="mod">
          <ac:chgData name="Timo Mühlhaus" userId="1b6b3aba618dadac" providerId="LiveId" clId="{35BF354D-F53D-4911-AB91-B6201C43AD86}" dt="2021-06-15T06:30:40.553" v="4500" actId="1076"/>
          <ac:spMkLst>
            <pc:docMk/>
            <pc:sldMk cId="2942670187" sldId="586"/>
            <ac:spMk id="333" creationId="{616D0C78-4216-4645-8CEB-942A8906D611}"/>
          </ac:spMkLst>
        </pc:spChg>
        <pc:spChg chg="mod">
          <ac:chgData name="Timo Mühlhaus" userId="1b6b3aba618dadac" providerId="LiveId" clId="{35BF354D-F53D-4911-AB91-B6201C43AD86}" dt="2021-06-15T06:30:40.553" v="4500" actId="1076"/>
          <ac:spMkLst>
            <pc:docMk/>
            <pc:sldMk cId="2942670187" sldId="586"/>
            <ac:spMk id="345" creationId="{4F390D14-DB06-41A3-85E1-8530DA751A23}"/>
          </ac:spMkLst>
        </pc:spChg>
        <pc:spChg chg="mod">
          <ac:chgData name="Timo Mühlhaus" userId="1b6b3aba618dadac" providerId="LiveId" clId="{35BF354D-F53D-4911-AB91-B6201C43AD86}" dt="2021-06-15T06:30:40.553" v="4500" actId="1076"/>
          <ac:spMkLst>
            <pc:docMk/>
            <pc:sldMk cId="2942670187" sldId="586"/>
            <ac:spMk id="346" creationId="{0572E1AE-C654-4EB6-9927-A93B0602E2E5}"/>
          </ac:spMkLst>
        </pc:spChg>
        <pc:spChg chg="mod">
          <ac:chgData name="Timo Mühlhaus" userId="1b6b3aba618dadac" providerId="LiveId" clId="{35BF354D-F53D-4911-AB91-B6201C43AD86}" dt="2021-06-15T06:30:40.553" v="4500" actId="1076"/>
          <ac:spMkLst>
            <pc:docMk/>
            <pc:sldMk cId="2942670187" sldId="586"/>
            <ac:spMk id="347" creationId="{61289E7B-A77E-4AFB-AA06-1D7713796037}"/>
          </ac:spMkLst>
        </pc:spChg>
        <pc:spChg chg="mod">
          <ac:chgData name="Timo Mühlhaus" userId="1b6b3aba618dadac" providerId="LiveId" clId="{35BF354D-F53D-4911-AB91-B6201C43AD86}" dt="2021-06-15T06:30:40.553" v="4500" actId="1076"/>
          <ac:spMkLst>
            <pc:docMk/>
            <pc:sldMk cId="2942670187" sldId="586"/>
            <ac:spMk id="348" creationId="{CBBE57E3-3EF1-43A4-98A4-39A438FCBC9A}"/>
          </ac:spMkLst>
        </pc:spChg>
        <pc:spChg chg="mod">
          <ac:chgData name="Timo Mühlhaus" userId="1b6b3aba618dadac" providerId="LiveId" clId="{35BF354D-F53D-4911-AB91-B6201C43AD86}" dt="2021-06-15T06:30:40.553" v="4500" actId="1076"/>
          <ac:spMkLst>
            <pc:docMk/>
            <pc:sldMk cId="2942670187" sldId="586"/>
            <ac:spMk id="1056" creationId="{85AAD983-9F92-4660-8D41-40196B712872}"/>
          </ac:spMkLst>
        </pc:spChg>
        <pc:grpChg chg="add mod">
          <ac:chgData name="Timo Mühlhaus" userId="1b6b3aba618dadac" providerId="LiveId" clId="{35BF354D-F53D-4911-AB91-B6201C43AD86}" dt="2021-06-15T06:30:40.553" v="4500" actId="1076"/>
          <ac:grpSpMkLst>
            <pc:docMk/>
            <pc:sldMk cId="2942670187" sldId="586"/>
            <ac:grpSpMk id="3" creationId="{6CA08CB3-D7DA-47C5-8B21-1825B40E3CC6}"/>
          </ac:grpSpMkLst>
        </pc:grpChg>
        <pc:grpChg chg="mod">
          <ac:chgData name="Timo Mühlhaus" userId="1b6b3aba618dadac" providerId="LiveId" clId="{35BF354D-F53D-4911-AB91-B6201C43AD86}" dt="2021-06-15T06:30:40.553" v="4500" actId="1076"/>
          <ac:grpSpMkLst>
            <pc:docMk/>
            <pc:sldMk cId="2942670187" sldId="586"/>
            <ac:grpSpMk id="37" creationId="{533C8E72-A47C-45D3-8585-60EA8066BFAE}"/>
          </ac:grpSpMkLst>
        </pc:grpChg>
        <pc:grpChg chg="mod">
          <ac:chgData name="Timo Mühlhaus" userId="1b6b3aba618dadac" providerId="LiveId" clId="{35BF354D-F53D-4911-AB91-B6201C43AD86}" dt="2021-06-15T06:30:40.553" v="4500" actId="1076"/>
          <ac:grpSpMkLst>
            <pc:docMk/>
            <pc:sldMk cId="2942670187" sldId="586"/>
            <ac:grpSpMk id="38" creationId="{A155C796-CCDA-4BAE-BD1B-0A9FF697D60B}"/>
          </ac:grpSpMkLst>
        </pc:grpChg>
        <pc:grpChg chg="mod">
          <ac:chgData name="Timo Mühlhaus" userId="1b6b3aba618dadac" providerId="LiveId" clId="{35BF354D-F53D-4911-AB91-B6201C43AD86}" dt="2021-06-15T06:30:40.553" v="4500" actId="1076"/>
          <ac:grpSpMkLst>
            <pc:docMk/>
            <pc:sldMk cId="2942670187" sldId="586"/>
            <ac:grpSpMk id="39" creationId="{D5A0C06F-A2CB-4EC6-ABC1-3190F7EFA67B}"/>
          </ac:grpSpMkLst>
        </pc:grpChg>
        <pc:grpChg chg="mod">
          <ac:chgData name="Timo Mühlhaus" userId="1b6b3aba618dadac" providerId="LiveId" clId="{35BF354D-F53D-4911-AB91-B6201C43AD86}" dt="2021-06-15T06:30:40.553" v="4500" actId="1076"/>
          <ac:grpSpMkLst>
            <pc:docMk/>
            <pc:sldMk cId="2942670187" sldId="586"/>
            <ac:grpSpMk id="41" creationId="{75180FDF-D7AD-488B-82A2-076E216D9C12}"/>
          </ac:grpSpMkLst>
        </pc:grpChg>
        <pc:grpChg chg="mod">
          <ac:chgData name="Timo Mühlhaus" userId="1b6b3aba618dadac" providerId="LiveId" clId="{35BF354D-F53D-4911-AB91-B6201C43AD86}" dt="2021-06-15T06:30:40.553" v="4500" actId="1076"/>
          <ac:grpSpMkLst>
            <pc:docMk/>
            <pc:sldMk cId="2942670187" sldId="586"/>
            <ac:grpSpMk id="45" creationId="{4B361FA6-8FAD-4ABF-B3C6-C4851FF6FBD7}"/>
          </ac:grpSpMkLst>
        </pc:grpChg>
        <pc:grpChg chg="mod">
          <ac:chgData name="Timo Mühlhaus" userId="1b6b3aba618dadac" providerId="LiveId" clId="{35BF354D-F53D-4911-AB91-B6201C43AD86}" dt="2021-06-15T06:30:40.553" v="4500" actId="1076"/>
          <ac:grpSpMkLst>
            <pc:docMk/>
            <pc:sldMk cId="2942670187" sldId="586"/>
            <ac:grpSpMk id="275" creationId="{BD83A7B1-CFB0-43E0-9E8A-410CFA913DED}"/>
          </ac:grpSpMkLst>
        </pc:grpChg>
        <pc:grpChg chg="mod">
          <ac:chgData name="Timo Mühlhaus" userId="1b6b3aba618dadac" providerId="LiveId" clId="{35BF354D-F53D-4911-AB91-B6201C43AD86}" dt="2021-06-15T06:30:40.553" v="4500" actId="1076"/>
          <ac:grpSpMkLst>
            <pc:docMk/>
            <pc:sldMk cId="2942670187" sldId="586"/>
            <ac:grpSpMk id="277" creationId="{CD438168-7C40-4EE4-9811-59EA1FD02D79}"/>
          </ac:grpSpMkLst>
        </pc:grpChg>
        <pc:grpChg chg="mod">
          <ac:chgData name="Timo Mühlhaus" userId="1b6b3aba618dadac" providerId="LiveId" clId="{35BF354D-F53D-4911-AB91-B6201C43AD86}" dt="2021-06-15T06:30:40.553" v="4500" actId="1076"/>
          <ac:grpSpMkLst>
            <pc:docMk/>
            <pc:sldMk cId="2942670187" sldId="586"/>
            <ac:grpSpMk id="279" creationId="{694B50B0-3E12-449D-814B-9AC08F525037}"/>
          </ac:grpSpMkLst>
        </pc:grpChg>
        <pc:grpChg chg="mod">
          <ac:chgData name="Timo Mühlhaus" userId="1b6b3aba618dadac" providerId="LiveId" clId="{35BF354D-F53D-4911-AB91-B6201C43AD86}" dt="2021-06-15T06:30:40.553" v="4500" actId="1076"/>
          <ac:grpSpMkLst>
            <pc:docMk/>
            <pc:sldMk cId="2942670187" sldId="586"/>
            <ac:grpSpMk id="306" creationId="{1D3984A1-5790-4AE2-B8D1-4E75884178E3}"/>
          </ac:grpSpMkLst>
        </pc:grpChg>
        <pc:grpChg chg="mod">
          <ac:chgData name="Timo Mühlhaus" userId="1b6b3aba618dadac" providerId="LiveId" clId="{35BF354D-F53D-4911-AB91-B6201C43AD86}" dt="2021-06-15T06:30:40.553" v="4500" actId="1076"/>
          <ac:grpSpMkLst>
            <pc:docMk/>
            <pc:sldMk cId="2942670187" sldId="586"/>
            <ac:grpSpMk id="323" creationId="{38618B2B-1B44-46CF-8E90-2EA83BFA7EEC}"/>
          </ac:grpSpMkLst>
        </pc:grpChg>
        <pc:grpChg chg="mod">
          <ac:chgData name="Timo Mühlhaus" userId="1b6b3aba618dadac" providerId="LiveId" clId="{35BF354D-F53D-4911-AB91-B6201C43AD86}" dt="2021-06-15T06:30:40.553" v="4500" actId="1076"/>
          <ac:grpSpMkLst>
            <pc:docMk/>
            <pc:sldMk cId="2942670187" sldId="586"/>
            <ac:grpSpMk id="1032" creationId="{6D1C7B84-3BAC-4A47-B6F3-7C09E6F478F3}"/>
          </ac:grpSpMkLst>
        </pc:grpChg>
        <pc:grpChg chg="mod">
          <ac:chgData name="Timo Mühlhaus" userId="1b6b3aba618dadac" providerId="LiveId" clId="{35BF354D-F53D-4911-AB91-B6201C43AD86}" dt="2021-06-15T06:30:40.553" v="4500" actId="1076"/>
          <ac:grpSpMkLst>
            <pc:docMk/>
            <pc:sldMk cId="2942670187" sldId="586"/>
            <ac:grpSpMk id="1033" creationId="{CC088E88-543B-46FC-8D5F-FB7C080F33A3}"/>
          </ac:grpSpMkLst>
        </pc:grpChg>
        <pc:grpChg chg="mod">
          <ac:chgData name="Timo Mühlhaus" userId="1b6b3aba618dadac" providerId="LiveId" clId="{35BF354D-F53D-4911-AB91-B6201C43AD86}" dt="2021-06-15T06:30:40.553" v="4500" actId="1076"/>
          <ac:grpSpMkLst>
            <pc:docMk/>
            <pc:sldMk cId="2942670187" sldId="586"/>
            <ac:grpSpMk id="1054" creationId="{DD5178D7-9B1D-45E8-9C96-FC1FDE9F8148}"/>
          </ac:grpSpMkLst>
        </pc:grpChg>
        <pc:picChg chg="mod">
          <ac:chgData name="Timo Mühlhaus" userId="1b6b3aba618dadac" providerId="LiveId" clId="{35BF354D-F53D-4911-AB91-B6201C43AD86}" dt="2021-06-15T06:30:40.553" v="4500" actId="1076"/>
          <ac:picMkLst>
            <pc:docMk/>
            <pc:sldMk cId="2942670187" sldId="586"/>
            <ac:picMk id="69" creationId="{D16C6EA6-31E6-48A7-9002-6146E4906AD5}"/>
          </ac:picMkLst>
        </pc:picChg>
        <pc:picChg chg="mod">
          <ac:chgData name="Timo Mühlhaus" userId="1b6b3aba618dadac" providerId="LiveId" clId="{35BF354D-F53D-4911-AB91-B6201C43AD86}" dt="2021-06-15T06:30:40.553" v="4500" actId="1076"/>
          <ac:picMkLst>
            <pc:docMk/>
            <pc:sldMk cId="2942670187" sldId="586"/>
            <ac:picMk id="276" creationId="{87F56ABA-3041-4E59-A3E2-E82213646916}"/>
          </ac:picMkLst>
        </pc:picChg>
        <pc:cxnChg chg="mod">
          <ac:chgData name="Timo Mühlhaus" userId="1b6b3aba618dadac" providerId="LiveId" clId="{35BF354D-F53D-4911-AB91-B6201C43AD86}" dt="2021-06-15T06:30:40.553" v="4500" actId="1076"/>
          <ac:cxnSpMkLst>
            <pc:docMk/>
            <pc:sldMk cId="2942670187" sldId="586"/>
            <ac:cxnSpMk id="6" creationId="{F3573A22-28E3-4A60-84CC-B2273D42BF17}"/>
          </ac:cxnSpMkLst>
        </pc:cxnChg>
        <pc:cxnChg chg="mod">
          <ac:chgData name="Timo Mühlhaus" userId="1b6b3aba618dadac" providerId="LiveId" clId="{35BF354D-F53D-4911-AB91-B6201C43AD86}" dt="2021-06-15T06:30:40.553" v="4500" actId="1076"/>
          <ac:cxnSpMkLst>
            <pc:docMk/>
            <pc:sldMk cId="2942670187" sldId="586"/>
            <ac:cxnSpMk id="40" creationId="{A1F3D4B8-4754-4369-A1FC-86338C9DFE78}"/>
          </ac:cxnSpMkLst>
        </pc:cxnChg>
        <pc:cxnChg chg="mod">
          <ac:chgData name="Timo Mühlhaus" userId="1b6b3aba618dadac" providerId="LiveId" clId="{35BF354D-F53D-4911-AB91-B6201C43AD86}" dt="2021-06-15T06:30:40.553" v="4500" actId="1076"/>
          <ac:cxnSpMkLst>
            <pc:docMk/>
            <pc:sldMk cId="2942670187" sldId="586"/>
            <ac:cxnSpMk id="42" creationId="{969BFB63-5087-4A82-940C-8D8AD24EEA6C}"/>
          </ac:cxnSpMkLst>
        </pc:cxnChg>
        <pc:cxnChg chg="mod">
          <ac:chgData name="Timo Mühlhaus" userId="1b6b3aba618dadac" providerId="LiveId" clId="{35BF354D-F53D-4911-AB91-B6201C43AD86}" dt="2021-06-15T06:30:40.553" v="4500" actId="1076"/>
          <ac:cxnSpMkLst>
            <pc:docMk/>
            <pc:sldMk cId="2942670187" sldId="586"/>
            <ac:cxnSpMk id="44" creationId="{266C30E0-6A22-407C-A16F-6388669B0E1E}"/>
          </ac:cxnSpMkLst>
        </pc:cxnChg>
        <pc:cxnChg chg="mod">
          <ac:chgData name="Timo Mühlhaus" userId="1b6b3aba618dadac" providerId="LiveId" clId="{35BF354D-F53D-4911-AB91-B6201C43AD86}" dt="2021-06-15T06:30:40.553" v="4500" actId="1076"/>
          <ac:cxnSpMkLst>
            <pc:docMk/>
            <pc:sldMk cId="2942670187" sldId="586"/>
            <ac:cxnSpMk id="47" creationId="{E647397F-04F2-49DD-944C-8429DD6592C2}"/>
          </ac:cxnSpMkLst>
        </pc:cxnChg>
        <pc:cxnChg chg="mod">
          <ac:chgData name="Timo Mühlhaus" userId="1b6b3aba618dadac" providerId="LiveId" clId="{35BF354D-F53D-4911-AB91-B6201C43AD86}" dt="2021-06-15T06:30:40.553" v="4500" actId="1076"/>
          <ac:cxnSpMkLst>
            <pc:docMk/>
            <pc:sldMk cId="2942670187" sldId="586"/>
            <ac:cxnSpMk id="50" creationId="{314219E1-42B7-4817-9771-C7F161B87B0C}"/>
          </ac:cxnSpMkLst>
        </pc:cxnChg>
        <pc:cxnChg chg="mod">
          <ac:chgData name="Timo Mühlhaus" userId="1b6b3aba618dadac" providerId="LiveId" clId="{35BF354D-F53D-4911-AB91-B6201C43AD86}" dt="2021-06-15T06:30:40.553" v="4500" actId="1076"/>
          <ac:cxnSpMkLst>
            <pc:docMk/>
            <pc:sldMk cId="2942670187" sldId="586"/>
            <ac:cxnSpMk id="53" creationId="{B3F99FCA-EF85-4430-98EB-E6188847F8AB}"/>
          </ac:cxnSpMkLst>
        </pc:cxnChg>
        <pc:cxnChg chg="mod">
          <ac:chgData name="Timo Mühlhaus" userId="1b6b3aba618dadac" providerId="LiveId" clId="{35BF354D-F53D-4911-AB91-B6201C43AD86}" dt="2021-06-15T06:30:40.553" v="4500" actId="1076"/>
          <ac:cxnSpMkLst>
            <pc:docMk/>
            <pc:sldMk cId="2942670187" sldId="586"/>
            <ac:cxnSpMk id="56" creationId="{03EBA630-804D-4073-B1B9-E4941B2A8BA0}"/>
          </ac:cxnSpMkLst>
        </pc:cxnChg>
        <pc:cxnChg chg="mod">
          <ac:chgData name="Timo Mühlhaus" userId="1b6b3aba618dadac" providerId="LiveId" clId="{35BF354D-F53D-4911-AB91-B6201C43AD86}" dt="2021-06-15T06:30:40.553" v="4500" actId="1076"/>
          <ac:cxnSpMkLst>
            <pc:docMk/>
            <pc:sldMk cId="2942670187" sldId="586"/>
            <ac:cxnSpMk id="59" creationId="{8270DE4E-F41A-43E4-A11A-78DB781A0699}"/>
          </ac:cxnSpMkLst>
        </pc:cxnChg>
        <pc:cxnChg chg="mod">
          <ac:chgData name="Timo Mühlhaus" userId="1b6b3aba618dadac" providerId="LiveId" clId="{35BF354D-F53D-4911-AB91-B6201C43AD86}" dt="2021-06-15T06:30:40.553" v="4500" actId="1076"/>
          <ac:cxnSpMkLst>
            <pc:docMk/>
            <pc:sldMk cId="2942670187" sldId="586"/>
            <ac:cxnSpMk id="62" creationId="{00869CF9-7FB4-4AB7-8F25-CF31E041A8A3}"/>
          </ac:cxnSpMkLst>
        </pc:cxnChg>
        <pc:cxnChg chg="mod">
          <ac:chgData name="Timo Mühlhaus" userId="1b6b3aba618dadac" providerId="LiveId" clId="{35BF354D-F53D-4911-AB91-B6201C43AD86}" dt="2021-06-15T06:30:40.553" v="4500" actId="1076"/>
          <ac:cxnSpMkLst>
            <pc:docMk/>
            <pc:sldMk cId="2942670187" sldId="586"/>
            <ac:cxnSpMk id="63" creationId="{A7FEB8CB-4D66-4E09-8840-B509FAE68FE9}"/>
          </ac:cxnSpMkLst>
        </pc:cxnChg>
        <pc:cxnChg chg="mod">
          <ac:chgData name="Timo Mühlhaus" userId="1b6b3aba618dadac" providerId="LiveId" clId="{35BF354D-F53D-4911-AB91-B6201C43AD86}" dt="2021-06-15T06:30:40.553" v="4500" actId="1076"/>
          <ac:cxnSpMkLst>
            <pc:docMk/>
            <pc:sldMk cId="2942670187" sldId="586"/>
            <ac:cxnSpMk id="65" creationId="{A31E29C7-8F19-414D-BA7F-87B717251E42}"/>
          </ac:cxnSpMkLst>
        </pc:cxnChg>
        <pc:cxnChg chg="mod">
          <ac:chgData name="Timo Mühlhaus" userId="1b6b3aba618dadac" providerId="LiveId" clId="{35BF354D-F53D-4911-AB91-B6201C43AD86}" dt="2021-06-15T06:30:40.553" v="4500" actId="1076"/>
          <ac:cxnSpMkLst>
            <pc:docMk/>
            <pc:sldMk cId="2942670187" sldId="586"/>
            <ac:cxnSpMk id="70" creationId="{D0B7C53A-7049-4409-A4D0-3D833610BCA7}"/>
          </ac:cxnSpMkLst>
        </pc:cxnChg>
        <pc:cxnChg chg="mod">
          <ac:chgData name="Timo Mühlhaus" userId="1b6b3aba618dadac" providerId="LiveId" clId="{35BF354D-F53D-4911-AB91-B6201C43AD86}" dt="2021-06-15T06:30:40.553" v="4500" actId="1076"/>
          <ac:cxnSpMkLst>
            <pc:docMk/>
            <pc:sldMk cId="2942670187" sldId="586"/>
            <ac:cxnSpMk id="73" creationId="{F324BA53-1BAF-441E-B957-4950AD588034}"/>
          </ac:cxnSpMkLst>
        </pc:cxnChg>
        <pc:cxnChg chg="mod">
          <ac:chgData name="Timo Mühlhaus" userId="1b6b3aba618dadac" providerId="LiveId" clId="{35BF354D-F53D-4911-AB91-B6201C43AD86}" dt="2021-06-15T06:30:40.553" v="4500" actId="1076"/>
          <ac:cxnSpMkLst>
            <pc:docMk/>
            <pc:sldMk cId="2942670187" sldId="586"/>
            <ac:cxnSpMk id="75" creationId="{C550D061-633C-4AD0-A034-83FA0BC29EE7}"/>
          </ac:cxnSpMkLst>
        </pc:cxnChg>
        <pc:cxnChg chg="mod">
          <ac:chgData name="Timo Mühlhaus" userId="1b6b3aba618dadac" providerId="LiveId" clId="{35BF354D-F53D-4911-AB91-B6201C43AD86}" dt="2021-06-15T06:30:40.553" v="4500" actId="1076"/>
          <ac:cxnSpMkLst>
            <pc:docMk/>
            <pc:sldMk cId="2942670187" sldId="586"/>
            <ac:cxnSpMk id="77" creationId="{A603C33B-018B-4941-8CDE-D7F36CE15BF4}"/>
          </ac:cxnSpMkLst>
        </pc:cxnChg>
        <pc:cxnChg chg="mod">
          <ac:chgData name="Timo Mühlhaus" userId="1b6b3aba618dadac" providerId="LiveId" clId="{35BF354D-F53D-4911-AB91-B6201C43AD86}" dt="2021-06-15T06:30:40.553" v="4500" actId="1076"/>
          <ac:cxnSpMkLst>
            <pc:docMk/>
            <pc:sldMk cId="2942670187" sldId="586"/>
            <ac:cxnSpMk id="81" creationId="{453BED4B-756C-4114-B007-AA73DFD47C71}"/>
          </ac:cxnSpMkLst>
        </pc:cxnChg>
        <pc:cxnChg chg="mod">
          <ac:chgData name="Timo Mühlhaus" userId="1b6b3aba618dadac" providerId="LiveId" clId="{35BF354D-F53D-4911-AB91-B6201C43AD86}" dt="2021-06-15T06:30:40.553" v="4500" actId="1076"/>
          <ac:cxnSpMkLst>
            <pc:docMk/>
            <pc:sldMk cId="2942670187" sldId="586"/>
            <ac:cxnSpMk id="84" creationId="{8DE9A0AD-179F-4E7F-8BB0-B94365A669E7}"/>
          </ac:cxnSpMkLst>
        </pc:cxnChg>
        <pc:cxnChg chg="mod">
          <ac:chgData name="Timo Mühlhaus" userId="1b6b3aba618dadac" providerId="LiveId" clId="{35BF354D-F53D-4911-AB91-B6201C43AD86}" dt="2021-06-15T06:30:40.553" v="4500" actId="1076"/>
          <ac:cxnSpMkLst>
            <pc:docMk/>
            <pc:sldMk cId="2942670187" sldId="586"/>
            <ac:cxnSpMk id="86" creationId="{DEB2BCD5-2E4D-4987-AF9D-DE1DE67C1CE6}"/>
          </ac:cxnSpMkLst>
        </pc:cxnChg>
        <pc:cxnChg chg="mod">
          <ac:chgData name="Timo Mühlhaus" userId="1b6b3aba618dadac" providerId="LiveId" clId="{35BF354D-F53D-4911-AB91-B6201C43AD86}" dt="2021-06-15T06:30:40.553" v="4500" actId="1076"/>
          <ac:cxnSpMkLst>
            <pc:docMk/>
            <pc:sldMk cId="2942670187" sldId="586"/>
            <ac:cxnSpMk id="89" creationId="{6C2294D8-68D5-4213-97BA-150797ED9003}"/>
          </ac:cxnSpMkLst>
        </pc:cxnChg>
        <pc:cxnChg chg="mod">
          <ac:chgData name="Timo Mühlhaus" userId="1b6b3aba618dadac" providerId="LiveId" clId="{35BF354D-F53D-4911-AB91-B6201C43AD86}" dt="2021-06-15T06:30:40.553" v="4500" actId="1076"/>
          <ac:cxnSpMkLst>
            <pc:docMk/>
            <pc:sldMk cId="2942670187" sldId="586"/>
            <ac:cxnSpMk id="91" creationId="{02556A3A-85A9-48DA-85A4-8C32A64EC291}"/>
          </ac:cxnSpMkLst>
        </pc:cxnChg>
        <pc:cxnChg chg="mod">
          <ac:chgData name="Timo Mühlhaus" userId="1b6b3aba618dadac" providerId="LiveId" clId="{35BF354D-F53D-4911-AB91-B6201C43AD86}" dt="2021-06-15T06:30:40.553" v="4500" actId="1076"/>
          <ac:cxnSpMkLst>
            <pc:docMk/>
            <pc:sldMk cId="2942670187" sldId="586"/>
            <ac:cxnSpMk id="95" creationId="{AB02939D-81B0-4816-9CE1-EFC8F8B3720B}"/>
          </ac:cxnSpMkLst>
        </pc:cxnChg>
        <pc:cxnChg chg="mod">
          <ac:chgData name="Timo Mühlhaus" userId="1b6b3aba618dadac" providerId="LiveId" clId="{35BF354D-F53D-4911-AB91-B6201C43AD86}" dt="2021-06-15T06:30:40.553" v="4500" actId="1076"/>
          <ac:cxnSpMkLst>
            <pc:docMk/>
            <pc:sldMk cId="2942670187" sldId="586"/>
            <ac:cxnSpMk id="97" creationId="{8057CBBF-6503-43B1-9D26-0C7BCB10A2CA}"/>
          </ac:cxnSpMkLst>
        </pc:cxnChg>
        <pc:cxnChg chg="mod">
          <ac:chgData name="Timo Mühlhaus" userId="1b6b3aba618dadac" providerId="LiveId" clId="{35BF354D-F53D-4911-AB91-B6201C43AD86}" dt="2021-06-15T06:30:40.553" v="4500" actId="1076"/>
          <ac:cxnSpMkLst>
            <pc:docMk/>
            <pc:sldMk cId="2942670187" sldId="586"/>
            <ac:cxnSpMk id="100" creationId="{30DB3DF0-0F9C-461B-85F1-E1C7087B18EA}"/>
          </ac:cxnSpMkLst>
        </pc:cxnChg>
        <pc:cxnChg chg="mod">
          <ac:chgData name="Timo Mühlhaus" userId="1b6b3aba618dadac" providerId="LiveId" clId="{35BF354D-F53D-4911-AB91-B6201C43AD86}" dt="2021-06-15T06:30:40.553" v="4500" actId="1076"/>
          <ac:cxnSpMkLst>
            <pc:docMk/>
            <pc:sldMk cId="2942670187" sldId="586"/>
            <ac:cxnSpMk id="103" creationId="{6BE37E57-7AD5-4859-87EA-1806D1384A10}"/>
          </ac:cxnSpMkLst>
        </pc:cxnChg>
        <pc:cxnChg chg="mod">
          <ac:chgData name="Timo Mühlhaus" userId="1b6b3aba618dadac" providerId="LiveId" clId="{35BF354D-F53D-4911-AB91-B6201C43AD86}" dt="2021-06-15T06:30:40.553" v="4500" actId="1076"/>
          <ac:cxnSpMkLst>
            <pc:docMk/>
            <pc:sldMk cId="2942670187" sldId="586"/>
            <ac:cxnSpMk id="106" creationId="{6253A0D3-3F85-4214-A522-CD086C13BB32}"/>
          </ac:cxnSpMkLst>
        </pc:cxnChg>
        <pc:cxnChg chg="mod">
          <ac:chgData name="Timo Mühlhaus" userId="1b6b3aba618dadac" providerId="LiveId" clId="{35BF354D-F53D-4911-AB91-B6201C43AD86}" dt="2021-06-15T06:30:40.553" v="4500" actId="1076"/>
          <ac:cxnSpMkLst>
            <pc:docMk/>
            <pc:sldMk cId="2942670187" sldId="586"/>
            <ac:cxnSpMk id="110" creationId="{A514D28F-8CC3-4BBB-B986-6D25D5D36D74}"/>
          </ac:cxnSpMkLst>
        </pc:cxnChg>
        <pc:cxnChg chg="mod">
          <ac:chgData name="Timo Mühlhaus" userId="1b6b3aba618dadac" providerId="LiveId" clId="{35BF354D-F53D-4911-AB91-B6201C43AD86}" dt="2021-06-15T06:30:40.553" v="4500" actId="1076"/>
          <ac:cxnSpMkLst>
            <pc:docMk/>
            <pc:sldMk cId="2942670187" sldId="586"/>
            <ac:cxnSpMk id="112" creationId="{045838E5-8A54-4577-B0B4-36E267794357}"/>
          </ac:cxnSpMkLst>
        </pc:cxnChg>
        <pc:cxnChg chg="mod">
          <ac:chgData name="Timo Mühlhaus" userId="1b6b3aba618dadac" providerId="LiveId" clId="{35BF354D-F53D-4911-AB91-B6201C43AD86}" dt="2021-06-15T06:30:40.553" v="4500" actId="1076"/>
          <ac:cxnSpMkLst>
            <pc:docMk/>
            <pc:sldMk cId="2942670187" sldId="586"/>
            <ac:cxnSpMk id="115" creationId="{CE1406B4-0F6A-43EB-9882-FBFDE62D847F}"/>
          </ac:cxnSpMkLst>
        </pc:cxnChg>
        <pc:cxnChg chg="mod">
          <ac:chgData name="Timo Mühlhaus" userId="1b6b3aba618dadac" providerId="LiveId" clId="{35BF354D-F53D-4911-AB91-B6201C43AD86}" dt="2021-06-15T06:30:40.553" v="4500" actId="1076"/>
          <ac:cxnSpMkLst>
            <pc:docMk/>
            <pc:sldMk cId="2942670187" sldId="586"/>
            <ac:cxnSpMk id="117" creationId="{CDBA221E-801F-4553-B3C4-66E3F736F77F}"/>
          </ac:cxnSpMkLst>
        </pc:cxnChg>
        <pc:cxnChg chg="mod">
          <ac:chgData name="Timo Mühlhaus" userId="1b6b3aba618dadac" providerId="LiveId" clId="{35BF354D-F53D-4911-AB91-B6201C43AD86}" dt="2021-06-15T06:30:40.553" v="4500" actId="1076"/>
          <ac:cxnSpMkLst>
            <pc:docMk/>
            <pc:sldMk cId="2942670187" sldId="586"/>
            <ac:cxnSpMk id="119" creationId="{8281C8A4-C479-4410-8D47-9C04A568E038}"/>
          </ac:cxnSpMkLst>
        </pc:cxnChg>
        <pc:cxnChg chg="mod">
          <ac:chgData name="Timo Mühlhaus" userId="1b6b3aba618dadac" providerId="LiveId" clId="{35BF354D-F53D-4911-AB91-B6201C43AD86}" dt="2021-06-15T06:30:40.553" v="4500" actId="1076"/>
          <ac:cxnSpMkLst>
            <pc:docMk/>
            <pc:sldMk cId="2942670187" sldId="586"/>
            <ac:cxnSpMk id="121" creationId="{1034CEA3-FA1A-4726-BC72-F0B7D101F68F}"/>
          </ac:cxnSpMkLst>
        </pc:cxnChg>
        <pc:cxnChg chg="mod">
          <ac:chgData name="Timo Mühlhaus" userId="1b6b3aba618dadac" providerId="LiveId" clId="{35BF354D-F53D-4911-AB91-B6201C43AD86}" dt="2021-06-15T06:30:40.553" v="4500" actId="1076"/>
          <ac:cxnSpMkLst>
            <pc:docMk/>
            <pc:sldMk cId="2942670187" sldId="586"/>
            <ac:cxnSpMk id="124" creationId="{728912D1-495C-4328-A1B8-EB6667DF5F61}"/>
          </ac:cxnSpMkLst>
        </pc:cxnChg>
        <pc:cxnChg chg="mod">
          <ac:chgData name="Timo Mühlhaus" userId="1b6b3aba618dadac" providerId="LiveId" clId="{35BF354D-F53D-4911-AB91-B6201C43AD86}" dt="2021-06-15T06:30:40.553" v="4500" actId="1076"/>
          <ac:cxnSpMkLst>
            <pc:docMk/>
            <pc:sldMk cId="2942670187" sldId="586"/>
            <ac:cxnSpMk id="127" creationId="{4468CEAA-57E4-4DB9-A184-77C7F1CA8906}"/>
          </ac:cxnSpMkLst>
        </pc:cxnChg>
        <pc:cxnChg chg="mod">
          <ac:chgData name="Timo Mühlhaus" userId="1b6b3aba618dadac" providerId="LiveId" clId="{35BF354D-F53D-4911-AB91-B6201C43AD86}" dt="2021-06-15T06:30:40.553" v="4500" actId="1076"/>
          <ac:cxnSpMkLst>
            <pc:docMk/>
            <pc:sldMk cId="2942670187" sldId="586"/>
            <ac:cxnSpMk id="129" creationId="{96085A17-485B-4791-922A-50155FAFFD8F}"/>
          </ac:cxnSpMkLst>
        </pc:cxnChg>
        <pc:cxnChg chg="mod">
          <ac:chgData name="Timo Mühlhaus" userId="1b6b3aba618dadac" providerId="LiveId" clId="{35BF354D-F53D-4911-AB91-B6201C43AD86}" dt="2021-06-15T06:30:40.553" v="4500" actId="1076"/>
          <ac:cxnSpMkLst>
            <pc:docMk/>
            <pc:sldMk cId="2942670187" sldId="586"/>
            <ac:cxnSpMk id="132" creationId="{768F0061-5C6E-4B19-BF16-2B4B4884F6DA}"/>
          </ac:cxnSpMkLst>
        </pc:cxnChg>
        <pc:cxnChg chg="mod">
          <ac:chgData name="Timo Mühlhaus" userId="1b6b3aba618dadac" providerId="LiveId" clId="{35BF354D-F53D-4911-AB91-B6201C43AD86}" dt="2021-06-15T06:30:40.553" v="4500" actId="1076"/>
          <ac:cxnSpMkLst>
            <pc:docMk/>
            <pc:sldMk cId="2942670187" sldId="586"/>
            <ac:cxnSpMk id="134" creationId="{3024B7F1-E076-4F2D-99CF-C4F3BA04A49A}"/>
          </ac:cxnSpMkLst>
        </pc:cxnChg>
        <pc:cxnChg chg="mod">
          <ac:chgData name="Timo Mühlhaus" userId="1b6b3aba618dadac" providerId="LiveId" clId="{35BF354D-F53D-4911-AB91-B6201C43AD86}" dt="2021-06-15T06:30:40.553" v="4500" actId="1076"/>
          <ac:cxnSpMkLst>
            <pc:docMk/>
            <pc:sldMk cId="2942670187" sldId="586"/>
            <ac:cxnSpMk id="137" creationId="{ED7150FE-2227-45B9-BAA7-EFF15BDB5C07}"/>
          </ac:cxnSpMkLst>
        </pc:cxnChg>
        <pc:cxnChg chg="mod">
          <ac:chgData name="Timo Mühlhaus" userId="1b6b3aba618dadac" providerId="LiveId" clId="{35BF354D-F53D-4911-AB91-B6201C43AD86}" dt="2021-06-15T06:30:40.553" v="4500" actId="1076"/>
          <ac:cxnSpMkLst>
            <pc:docMk/>
            <pc:sldMk cId="2942670187" sldId="586"/>
            <ac:cxnSpMk id="151" creationId="{8A68147A-CCA2-4FEA-90FE-AE3F07CE1D39}"/>
          </ac:cxnSpMkLst>
        </pc:cxnChg>
        <pc:cxnChg chg="mod">
          <ac:chgData name="Timo Mühlhaus" userId="1b6b3aba618dadac" providerId="LiveId" clId="{35BF354D-F53D-4911-AB91-B6201C43AD86}" dt="2021-06-15T06:30:40.553" v="4500" actId="1076"/>
          <ac:cxnSpMkLst>
            <pc:docMk/>
            <pc:sldMk cId="2942670187" sldId="586"/>
            <ac:cxnSpMk id="152" creationId="{4755310A-D932-4A58-A11E-C558955D6307}"/>
          </ac:cxnSpMkLst>
        </pc:cxnChg>
        <pc:cxnChg chg="mod">
          <ac:chgData name="Timo Mühlhaus" userId="1b6b3aba618dadac" providerId="LiveId" clId="{35BF354D-F53D-4911-AB91-B6201C43AD86}" dt="2021-06-15T06:30:40.553" v="4500" actId="1076"/>
          <ac:cxnSpMkLst>
            <pc:docMk/>
            <pc:sldMk cId="2942670187" sldId="586"/>
            <ac:cxnSpMk id="153" creationId="{0482BA0B-3579-4537-BA05-F365561C1455}"/>
          </ac:cxnSpMkLst>
        </pc:cxnChg>
        <pc:cxnChg chg="mod">
          <ac:chgData name="Timo Mühlhaus" userId="1b6b3aba618dadac" providerId="LiveId" clId="{35BF354D-F53D-4911-AB91-B6201C43AD86}" dt="2021-06-15T06:30:40.553" v="4500" actId="1076"/>
          <ac:cxnSpMkLst>
            <pc:docMk/>
            <pc:sldMk cId="2942670187" sldId="586"/>
            <ac:cxnSpMk id="154" creationId="{726095DA-AE6B-465E-8C8E-48C2DD1E2456}"/>
          </ac:cxnSpMkLst>
        </pc:cxnChg>
        <pc:cxnChg chg="mod">
          <ac:chgData name="Timo Mühlhaus" userId="1b6b3aba618dadac" providerId="LiveId" clId="{35BF354D-F53D-4911-AB91-B6201C43AD86}" dt="2021-06-15T06:30:40.553" v="4500" actId="1076"/>
          <ac:cxnSpMkLst>
            <pc:docMk/>
            <pc:sldMk cId="2942670187" sldId="586"/>
            <ac:cxnSpMk id="155" creationId="{77237F07-12CF-4E50-8868-C3C2E2B087B3}"/>
          </ac:cxnSpMkLst>
        </pc:cxnChg>
        <pc:cxnChg chg="mod">
          <ac:chgData name="Timo Mühlhaus" userId="1b6b3aba618dadac" providerId="LiveId" clId="{35BF354D-F53D-4911-AB91-B6201C43AD86}" dt="2021-06-15T06:30:40.553" v="4500" actId="1076"/>
          <ac:cxnSpMkLst>
            <pc:docMk/>
            <pc:sldMk cId="2942670187" sldId="586"/>
            <ac:cxnSpMk id="156" creationId="{A116706F-33C8-44F9-A38E-872F2CF35BB0}"/>
          </ac:cxnSpMkLst>
        </pc:cxnChg>
        <pc:cxnChg chg="mod">
          <ac:chgData name="Timo Mühlhaus" userId="1b6b3aba618dadac" providerId="LiveId" clId="{35BF354D-F53D-4911-AB91-B6201C43AD86}" dt="2021-06-15T06:30:40.553" v="4500" actId="1076"/>
          <ac:cxnSpMkLst>
            <pc:docMk/>
            <pc:sldMk cId="2942670187" sldId="586"/>
            <ac:cxnSpMk id="157" creationId="{A510E6F7-822B-432A-B9B2-EC9281FE1EF9}"/>
          </ac:cxnSpMkLst>
        </pc:cxnChg>
        <pc:cxnChg chg="mod">
          <ac:chgData name="Timo Mühlhaus" userId="1b6b3aba618dadac" providerId="LiveId" clId="{35BF354D-F53D-4911-AB91-B6201C43AD86}" dt="2021-06-15T06:30:40.553" v="4500" actId="1076"/>
          <ac:cxnSpMkLst>
            <pc:docMk/>
            <pc:sldMk cId="2942670187" sldId="586"/>
            <ac:cxnSpMk id="158" creationId="{56F80B50-4258-4518-91E9-73F0EF747C62}"/>
          </ac:cxnSpMkLst>
        </pc:cxnChg>
        <pc:cxnChg chg="mod">
          <ac:chgData name="Timo Mühlhaus" userId="1b6b3aba618dadac" providerId="LiveId" clId="{35BF354D-F53D-4911-AB91-B6201C43AD86}" dt="2021-06-15T06:30:40.553" v="4500" actId="1076"/>
          <ac:cxnSpMkLst>
            <pc:docMk/>
            <pc:sldMk cId="2942670187" sldId="586"/>
            <ac:cxnSpMk id="159" creationId="{52EE4342-B63F-49AC-A468-F465018327B2}"/>
          </ac:cxnSpMkLst>
        </pc:cxnChg>
        <pc:cxnChg chg="mod">
          <ac:chgData name="Timo Mühlhaus" userId="1b6b3aba618dadac" providerId="LiveId" clId="{35BF354D-F53D-4911-AB91-B6201C43AD86}" dt="2021-06-15T06:30:40.553" v="4500" actId="1076"/>
          <ac:cxnSpMkLst>
            <pc:docMk/>
            <pc:sldMk cId="2942670187" sldId="586"/>
            <ac:cxnSpMk id="160" creationId="{A558189D-7176-4A39-85F6-783794E1A585}"/>
          </ac:cxnSpMkLst>
        </pc:cxnChg>
        <pc:cxnChg chg="mod">
          <ac:chgData name="Timo Mühlhaus" userId="1b6b3aba618dadac" providerId="LiveId" clId="{35BF354D-F53D-4911-AB91-B6201C43AD86}" dt="2021-06-15T06:30:40.553" v="4500" actId="1076"/>
          <ac:cxnSpMkLst>
            <pc:docMk/>
            <pc:sldMk cId="2942670187" sldId="586"/>
            <ac:cxnSpMk id="161" creationId="{4342CB81-9660-493C-9B38-63DB0650A294}"/>
          </ac:cxnSpMkLst>
        </pc:cxnChg>
        <pc:cxnChg chg="mod">
          <ac:chgData name="Timo Mühlhaus" userId="1b6b3aba618dadac" providerId="LiveId" clId="{35BF354D-F53D-4911-AB91-B6201C43AD86}" dt="2021-06-15T06:30:40.553" v="4500" actId="1076"/>
          <ac:cxnSpMkLst>
            <pc:docMk/>
            <pc:sldMk cId="2942670187" sldId="586"/>
            <ac:cxnSpMk id="162" creationId="{C428B587-2FBD-4259-BC1E-D9DED7A18529}"/>
          </ac:cxnSpMkLst>
        </pc:cxnChg>
        <pc:cxnChg chg="mod">
          <ac:chgData name="Timo Mühlhaus" userId="1b6b3aba618dadac" providerId="LiveId" clId="{35BF354D-F53D-4911-AB91-B6201C43AD86}" dt="2021-06-15T06:30:40.553" v="4500" actId="1076"/>
          <ac:cxnSpMkLst>
            <pc:docMk/>
            <pc:sldMk cId="2942670187" sldId="586"/>
            <ac:cxnSpMk id="163" creationId="{A978FC14-CB41-47F8-B9B0-060526A639B7}"/>
          </ac:cxnSpMkLst>
        </pc:cxnChg>
        <pc:cxnChg chg="mod">
          <ac:chgData name="Timo Mühlhaus" userId="1b6b3aba618dadac" providerId="LiveId" clId="{35BF354D-F53D-4911-AB91-B6201C43AD86}" dt="2021-06-15T06:30:40.553" v="4500" actId="1076"/>
          <ac:cxnSpMkLst>
            <pc:docMk/>
            <pc:sldMk cId="2942670187" sldId="586"/>
            <ac:cxnSpMk id="164" creationId="{017D68CC-EC76-43FF-BE01-F21AC2EE9A51}"/>
          </ac:cxnSpMkLst>
        </pc:cxnChg>
        <pc:cxnChg chg="mod">
          <ac:chgData name="Timo Mühlhaus" userId="1b6b3aba618dadac" providerId="LiveId" clId="{35BF354D-F53D-4911-AB91-B6201C43AD86}" dt="2021-06-15T06:30:40.553" v="4500" actId="1076"/>
          <ac:cxnSpMkLst>
            <pc:docMk/>
            <pc:sldMk cId="2942670187" sldId="586"/>
            <ac:cxnSpMk id="165" creationId="{C26E9891-DF12-4C6C-8EC1-304071324D55}"/>
          </ac:cxnSpMkLst>
        </pc:cxnChg>
        <pc:cxnChg chg="mod">
          <ac:chgData name="Timo Mühlhaus" userId="1b6b3aba618dadac" providerId="LiveId" clId="{35BF354D-F53D-4911-AB91-B6201C43AD86}" dt="2021-06-15T06:30:40.553" v="4500" actId="1076"/>
          <ac:cxnSpMkLst>
            <pc:docMk/>
            <pc:sldMk cId="2942670187" sldId="586"/>
            <ac:cxnSpMk id="166" creationId="{F47CC01C-5746-437B-B10B-10E0BC123841}"/>
          </ac:cxnSpMkLst>
        </pc:cxnChg>
        <pc:cxnChg chg="mod">
          <ac:chgData name="Timo Mühlhaus" userId="1b6b3aba618dadac" providerId="LiveId" clId="{35BF354D-F53D-4911-AB91-B6201C43AD86}" dt="2021-06-15T06:30:40.553" v="4500" actId="1076"/>
          <ac:cxnSpMkLst>
            <pc:docMk/>
            <pc:sldMk cId="2942670187" sldId="586"/>
            <ac:cxnSpMk id="167" creationId="{EE26FB1C-8EA5-4A3E-A57E-0AE9F4E299C4}"/>
          </ac:cxnSpMkLst>
        </pc:cxnChg>
        <pc:cxnChg chg="mod">
          <ac:chgData name="Timo Mühlhaus" userId="1b6b3aba618dadac" providerId="LiveId" clId="{35BF354D-F53D-4911-AB91-B6201C43AD86}" dt="2021-06-15T06:30:40.553" v="4500" actId="1076"/>
          <ac:cxnSpMkLst>
            <pc:docMk/>
            <pc:sldMk cId="2942670187" sldId="586"/>
            <ac:cxnSpMk id="169" creationId="{F0EF36F8-2B7C-4BD9-A379-6A7CE9BCF9A1}"/>
          </ac:cxnSpMkLst>
        </pc:cxnChg>
        <pc:cxnChg chg="mod">
          <ac:chgData name="Timo Mühlhaus" userId="1b6b3aba618dadac" providerId="LiveId" clId="{35BF354D-F53D-4911-AB91-B6201C43AD86}" dt="2021-06-15T06:30:40.553" v="4500" actId="1076"/>
          <ac:cxnSpMkLst>
            <pc:docMk/>
            <pc:sldMk cId="2942670187" sldId="586"/>
            <ac:cxnSpMk id="170" creationId="{3F0C03BD-4D33-4B8E-BE03-0FEDE1CC2100}"/>
          </ac:cxnSpMkLst>
        </pc:cxnChg>
        <pc:cxnChg chg="mod">
          <ac:chgData name="Timo Mühlhaus" userId="1b6b3aba618dadac" providerId="LiveId" clId="{35BF354D-F53D-4911-AB91-B6201C43AD86}" dt="2021-06-15T06:30:40.553" v="4500" actId="1076"/>
          <ac:cxnSpMkLst>
            <pc:docMk/>
            <pc:sldMk cId="2942670187" sldId="586"/>
            <ac:cxnSpMk id="171" creationId="{7D05B38A-24FB-4BC5-8CDA-493A4D437CCA}"/>
          </ac:cxnSpMkLst>
        </pc:cxnChg>
        <pc:cxnChg chg="mod">
          <ac:chgData name="Timo Mühlhaus" userId="1b6b3aba618dadac" providerId="LiveId" clId="{35BF354D-F53D-4911-AB91-B6201C43AD86}" dt="2021-06-15T06:30:40.553" v="4500" actId="1076"/>
          <ac:cxnSpMkLst>
            <pc:docMk/>
            <pc:sldMk cId="2942670187" sldId="586"/>
            <ac:cxnSpMk id="172" creationId="{BC2C1EE4-4FA7-43D7-A206-2A6058B15BD2}"/>
          </ac:cxnSpMkLst>
        </pc:cxnChg>
        <pc:cxnChg chg="mod">
          <ac:chgData name="Timo Mühlhaus" userId="1b6b3aba618dadac" providerId="LiveId" clId="{35BF354D-F53D-4911-AB91-B6201C43AD86}" dt="2021-06-15T06:30:40.553" v="4500" actId="1076"/>
          <ac:cxnSpMkLst>
            <pc:docMk/>
            <pc:sldMk cId="2942670187" sldId="586"/>
            <ac:cxnSpMk id="173" creationId="{3DAED6C4-8CD7-416F-B3BF-2AF1394AD5D8}"/>
          </ac:cxnSpMkLst>
        </pc:cxnChg>
        <pc:cxnChg chg="mod">
          <ac:chgData name="Timo Mühlhaus" userId="1b6b3aba618dadac" providerId="LiveId" clId="{35BF354D-F53D-4911-AB91-B6201C43AD86}" dt="2021-06-15T06:30:40.553" v="4500" actId="1076"/>
          <ac:cxnSpMkLst>
            <pc:docMk/>
            <pc:sldMk cId="2942670187" sldId="586"/>
            <ac:cxnSpMk id="174" creationId="{872F383C-F2B6-44EC-8F0F-4679D2E7D8E6}"/>
          </ac:cxnSpMkLst>
        </pc:cxnChg>
        <pc:cxnChg chg="mod">
          <ac:chgData name="Timo Mühlhaus" userId="1b6b3aba618dadac" providerId="LiveId" clId="{35BF354D-F53D-4911-AB91-B6201C43AD86}" dt="2021-06-15T06:30:40.553" v="4500" actId="1076"/>
          <ac:cxnSpMkLst>
            <pc:docMk/>
            <pc:sldMk cId="2942670187" sldId="586"/>
            <ac:cxnSpMk id="175" creationId="{AE8C9308-D36C-4467-88FD-6B9330F3F1F7}"/>
          </ac:cxnSpMkLst>
        </pc:cxnChg>
        <pc:cxnChg chg="mod">
          <ac:chgData name="Timo Mühlhaus" userId="1b6b3aba618dadac" providerId="LiveId" clId="{35BF354D-F53D-4911-AB91-B6201C43AD86}" dt="2021-06-15T06:30:40.553" v="4500" actId="1076"/>
          <ac:cxnSpMkLst>
            <pc:docMk/>
            <pc:sldMk cId="2942670187" sldId="586"/>
            <ac:cxnSpMk id="176" creationId="{86470602-7ACF-42C9-815F-9E67445FE42B}"/>
          </ac:cxnSpMkLst>
        </pc:cxnChg>
        <pc:cxnChg chg="mod">
          <ac:chgData name="Timo Mühlhaus" userId="1b6b3aba618dadac" providerId="LiveId" clId="{35BF354D-F53D-4911-AB91-B6201C43AD86}" dt="2021-06-15T06:30:40.553" v="4500" actId="1076"/>
          <ac:cxnSpMkLst>
            <pc:docMk/>
            <pc:sldMk cId="2942670187" sldId="586"/>
            <ac:cxnSpMk id="177" creationId="{4A7C452C-234A-40DC-969D-271171764636}"/>
          </ac:cxnSpMkLst>
        </pc:cxnChg>
        <pc:cxnChg chg="mod">
          <ac:chgData name="Timo Mühlhaus" userId="1b6b3aba618dadac" providerId="LiveId" clId="{35BF354D-F53D-4911-AB91-B6201C43AD86}" dt="2021-06-15T06:30:40.553" v="4500" actId="1076"/>
          <ac:cxnSpMkLst>
            <pc:docMk/>
            <pc:sldMk cId="2942670187" sldId="586"/>
            <ac:cxnSpMk id="178" creationId="{5F166866-0172-447A-8873-AC41CF90C5EC}"/>
          </ac:cxnSpMkLst>
        </pc:cxnChg>
        <pc:cxnChg chg="mod">
          <ac:chgData name="Timo Mühlhaus" userId="1b6b3aba618dadac" providerId="LiveId" clId="{35BF354D-F53D-4911-AB91-B6201C43AD86}" dt="2021-06-15T06:30:40.553" v="4500" actId="1076"/>
          <ac:cxnSpMkLst>
            <pc:docMk/>
            <pc:sldMk cId="2942670187" sldId="586"/>
            <ac:cxnSpMk id="179" creationId="{25631BA5-3126-4BFE-868D-D345628F7D6B}"/>
          </ac:cxnSpMkLst>
        </pc:cxnChg>
        <pc:cxnChg chg="mod">
          <ac:chgData name="Timo Mühlhaus" userId="1b6b3aba618dadac" providerId="LiveId" clId="{35BF354D-F53D-4911-AB91-B6201C43AD86}" dt="2021-06-15T06:30:40.553" v="4500" actId="1076"/>
          <ac:cxnSpMkLst>
            <pc:docMk/>
            <pc:sldMk cId="2942670187" sldId="586"/>
            <ac:cxnSpMk id="180" creationId="{F486A374-BE03-43F9-AEBB-B9B997859FA7}"/>
          </ac:cxnSpMkLst>
        </pc:cxnChg>
        <pc:cxnChg chg="mod">
          <ac:chgData name="Timo Mühlhaus" userId="1b6b3aba618dadac" providerId="LiveId" clId="{35BF354D-F53D-4911-AB91-B6201C43AD86}" dt="2021-06-15T06:30:40.553" v="4500" actId="1076"/>
          <ac:cxnSpMkLst>
            <pc:docMk/>
            <pc:sldMk cId="2942670187" sldId="586"/>
            <ac:cxnSpMk id="181" creationId="{497EE1D6-C11A-4F51-8161-CF8564F8EDBC}"/>
          </ac:cxnSpMkLst>
        </pc:cxnChg>
        <pc:cxnChg chg="mod">
          <ac:chgData name="Timo Mühlhaus" userId="1b6b3aba618dadac" providerId="LiveId" clId="{35BF354D-F53D-4911-AB91-B6201C43AD86}" dt="2021-06-15T06:30:40.553" v="4500" actId="1076"/>
          <ac:cxnSpMkLst>
            <pc:docMk/>
            <pc:sldMk cId="2942670187" sldId="586"/>
            <ac:cxnSpMk id="182" creationId="{67C2BD03-D8AC-41E2-A418-7EB2C7445EEF}"/>
          </ac:cxnSpMkLst>
        </pc:cxnChg>
        <pc:cxnChg chg="mod">
          <ac:chgData name="Timo Mühlhaus" userId="1b6b3aba618dadac" providerId="LiveId" clId="{35BF354D-F53D-4911-AB91-B6201C43AD86}" dt="2021-06-15T06:30:40.553" v="4500" actId="1076"/>
          <ac:cxnSpMkLst>
            <pc:docMk/>
            <pc:sldMk cId="2942670187" sldId="586"/>
            <ac:cxnSpMk id="183" creationId="{D5BAF3C3-82E5-4C8E-8E4F-668A7A0766F6}"/>
          </ac:cxnSpMkLst>
        </pc:cxnChg>
        <pc:cxnChg chg="mod">
          <ac:chgData name="Timo Mühlhaus" userId="1b6b3aba618dadac" providerId="LiveId" clId="{35BF354D-F53D-4911-AB91-B6201C43AD86}" dt="2021-06-15T06:30:40.553" v="4500" actId="1076"/>
          <ac:cxnSpMkLst>
            <pc:docMk/>
            <pc:sldMk cId="2942670187" sldId="586"/>
            <ac:cxnSpMk id="184" creationId="{CE17A802-D399-407C-98D9-02DA6721D95B}"/>
          </ac:cxnSpMkLst>
        </pc:cxnChg>
        <pc:cxnChg chg="mod">
          <ac:chgData name="Timo Mühlhaus" userId="1b6b3aba618dadac" providerId="LiveId" clId="{35BF354D-F53D-4911-AB91-B6201C43AD86}" dt="2021-06-15T06:30:40.553" v="4500" actId="1076"/>
          <ac:cxnSpMkLst>
            <pc:docMk/>
            <pc:sldMk cId="2942670187" sldId="586"/>
            <ac:cxnSpMk id="187" creationId="{898A1C50-45DF-444E-8D9F-18820B5E28B7}"/>
          </ac:cxnSpMkLst>
        </pc:cxnChg>
        <pc:cxnChg chg="mod">
          <ac:chgData name="Timo Mühlhaus" userId="1b6b3aba618dadac" providerId="LiveId" clId="{35BF354D-F53D-4911-AB91-B6201C43AD86}" dt="2021-06-15T06:30:40.553" v="4500" actId="1076"/>
          <ac:cxnSpMkLst>
            <pc:docMk/>
            <pc:sldMk cId="2942670187" sldId="586"/>
            <ac:cxnSpMk id="193" creationId="{A056FFE7-823F-425E-8CC3-CA995712C2D5}"/>
          </ac:cxnSpMkLst>
        </pc:cxnChg>
        <pc:cxnChg chg="mod">
          <ac:chgData name="Timo Mühlhaus" userId="1b6b3aba618dadac" providerId="LiveId" clId="{35BF354D-F53D-4911-AB91-B6201C43AD86}" dt="2021-06-15T06:30:40.553" v="4500" actId="1076"/>
          <ac:cxnSpMkLst>
            <pc:docMk/>
            <pc:sldMk cId="2942670187" sldId="586"/>
            <ac:cxnSpMk id="194" creationId="{D0B88ECC-08B1-4B7C-8704-3F54EA367D38}"/>
          </ac:cxnSpMkLst>
        </pc:cxnChg>
        <pc:cxnChg chg="mod">
          <ac:chgData name="Timo Mühlhaus" userId="1b6b3aba618dadac" providerId="LiveId" clId="{35BF354D-F53D-4911-AB91-B6201C43AD86}" dt="2021-06-15T06:30:40.553" v="4500" actId="1076"/>
          <ac:cxnSpMkLst>
            <pc:docMk/>
            <pc:sldMk cId="2942670187" sldId="586"/>
            <ac:cxnSpMk id="195" creationId="{F959FF04-E165-4F7E-86EA-FEF4BC2D1D87}"/>
          </ac:cxnSpMkLst>
        </pc:cxnChg>
        <pc:cxnChg chg="mod">
          <ac:chgData name="Timo Mühlhaus" userId="1b6b3aba618dadac" providerId="LiveId" clId="{35BF354D-F53D-4911-AB91-B6201C43AD86}" dt="2021-06-15T06:30:40.553" v="4500" actId="1076"/>
          <ac:cxnSpMkLst>
            <pc:docMk/>
            <pc:sldMk cId="2942670187" sldId="586"/>
            <ac:cxnSpMk id="196" creationId="{08147340-F872-462C-8BDB-11CA4FCC6A4E}"/>
          </ac:cxnSpMkLst>
        </pc:cxnChg>
        <pc:cxnChg chg="mod">
          <ac:chgData name="Timo Mühlhaus" userId="1b6b3aba618dadac" providerId="LiveId" clId="{35BF354D-F53D-4911-AB91-B6201C43AD86}" dt="2021-06-15T06:30:40.553" v="4500" actId="1076"/>
          <ac:cxnSpMkLst>
            <pc:docMk/>
            <pc:sldMk cId="2942670187" sldId="586"/>
            <ac:cxnSpMk id="205" creationId="{0C246473-BBEF-4013-9770-ECCFC3184566}"/>
          </ac:cxnSpMkLst>
        </pc:cxnChg>
        <pc:cxnChg chg="mod">
          <ac:chgData name="Timo Mühlhaus" userId="1b6b3aba618dadac" providerId="LiveId" clId="{35BF354D-F53D-4911-AB91-B6201C43AD86}" dt="2021-06-15T06:30:40.553" v="4500" actId="1076"/>
          <ac:cxnSpMkLst>
            <pc:docMk/>
            <pc:sldMk cId="2942670187" sldId="586"/>
            <ac:cxnSpMk id="212" creationId="{32DBB985-662A-43A0-B538-A9679E74E9EC}"/>
          </ac:cxnSpMkLst>
        </pc:cxnChg>
        <pc:cxnChg chg="mod">
          <ac:chgData name="Timo Mühlhaus" userId="1b6b3aba618dadac" providerId="LiveId" clId="{35BF354D-F53D-4911-AB91-B6201C43AD86}" dt="2021-06-15T06:30:40.553" v="4500" actId="1076"/>
          <ac:cxnSpMkLst>
            <pc:docMk/>
            <pc:sldMk cId="2942670187" sldId="586"/>
            <ac:cxnSpMk id="215" creationId="{243EEAD3-773D-4810-8CB4-EE797FF5F761}"/>
          </ac:cxnSpMkLst>
        </pc:cxnChg>
        <pc:cxnChg chg="mod">
          <ac:chgData name="Timo Mühlhaus" userId="1b6b3aba618dadac" providerId="LiveId" clId="{35BF354D-F53D-4911-AB91-B6201C43AD86}" dt="2021-06-15T06:30:40.553" v="4500" actId="1076"/>
          <ac:cxnSpMkLst>
            <pc:docMk/>
            <pc:sldMk cId="2942670187" sldId="586"/>
            <ac:cxnSpMk id="216" creationId="{91555B4A-AFAC-43E9-8CAE-48D7E4F12093}"/>
          </ac:cxnSpMkLst>
        </pc:cxnChg>
        <pc:cxnChg chg="mod">
          <ac:chgData name="Timo Mühlhaus" userId="1b6b3aba618dadac" providerId="LiveId" clId="{35BF354D-F53D-4911-AB91-B6201C43AD86}" dt="2021-06-15T06:30:40.553" v="4500" actId="1076"/>
          <ac:cxnSpMkLst>
            <pc:docMk/>
            <pc:sldMk cId="2942670187" sldId="586"/>
            <ac:cxnSpMk id="217" creationId="{0FDCF296-9CE5-4A76-8015-DD31E78412DE}"/>
          </ac:cxnSpMkLst>
        </pc:cxnChg>
        <pc:cxnChg chg="mod">
          <ac:chgData name="Timo Mühlhaus" userId="1b6b3aba618dadac" providerId="LiveId" clId="{35BF354D-F53D-4911-AB91-B6201C43AD86}" dt="2021-06-15T06:30:40.553" v="4500" actId="1076"/>
          <ac:cxnSpMkLst>
            <pc:docMk/>
            <pc:sldMk cId="2942670187" sldId="586"/>
            <ac:cxnSpMk id="218" creationId="{8119346B-7F52-4521-8348-3F017B4E2514}"/>
          </ac:cxnSpMkLst>
        </pc:cxnChg>
        <pc:cxnChg chg="mod">
          <ac:chgData name="Timo Mühlhaus" userId="1b6b3aba618dadac" providerId="LiveId" clId="{35BF354D-F53D-4911-AB91-B6201C43AD86}" dt="2021-06-15T06:30:40.553" v="4500" actId="1076"/>
          <ac:cxnSpMkLst>
            <pc:docMk/>
            <pc:sldMk cId="2942670187" sldId="586"/>
            <ac:cxnSpMk id="219" creationId="{D69B7154-1D58-41B0-AA73-28DFBFA5ACF9}"/>
          </ac:cxnSpMkLst>
        </pc:cxnChg>
        <pc:cxnChg chg="mod">
          <ac:chgData name="Timo Mühlhaus" userId="1b6b3aba618dadac" providerId="LiveId" clId="{35BF354D-F53D-4911-AB91-B6201C43AD86}" dt="2021-06-15T06:30:40.553" v="4500" actId="1076"/>
          <ac:cxnSpMkLst>
            <pc:docMk/>
            <pc:sldMk cId="2942670187" sldId="586"/>
            <ac:cxnSpMk id="222" creationId="{73CE87B1-B258-4CEF-86EC-3CC643CF17DE}"/>
          </ac:cxnSpMkLst>
        </pc:cxnChg>
        <pc:cxnChg chg="mod">
          <ac:chgData name="Timo Mühlhaus" userId="1b6b3aba618dadac" providerId="LiveId" clId="{35BF354D-F53D-4911-AB91-B6201C43AD86}" dt="2021-06-15T06:30:40.553" v="4500" actId="1076"/>
          <ac:cxnSpMkLst>
            <pc:docMk/>
            <pc:sldMk cId="2942670187" sldId="586"/>
            <ac:cxnSpMk id="223" creationId="{E6BAA91A-21EE-48F0-925B-10DEC9EAC911}"/>
          </ac:cxnSpMkLst>
        </pc:cxnChg>
        <pc:cxnChg chg="mod">
          <ac:chgData name="Timo Mühlhaus" userId="1b6b3aba618dadac" providerId="LiveId" clId="{35BF354D-F53D-4911-AB91-B6201C43AD86}" dt="2021-06-15T06:30:40.553" v="4500" actId="1076"/>
          <ac:cxnSpMkLst>
            <pc:docMk/>
            <pc:sldMk cId="2942670187" sldId="586"/>
            <ac:cxnSpMk id="224" creationId="{8B7208AD-32CC-4B0B-80C3-EAA180DF3ABD}"/>
          </ac:cxnSpMkLst>
        </pc:cxnChg>
        <pc:cxnChg chg="mod">
          <ac:chgData name="Timo Mühlhaus" userId="1b6b3aba618dadac" providerId="LiveId" clId="{35BF354D-F53D-4911-AB91-B6201C43AD86}" dt="2021-06-15T06:30:40.553" v="4500" actId="1076"/>
          <ac:cxnSpMkLst>
            <pc:docMk/>
            <pc:sldMk cId="2942670187" sldId="586"/>
            <ac:cxnSpMk id="225" creationId="{73DF792A-565C-456C-82D4-72E125DA7B91}"/>
          </ac:cxnSpMkLst>
        </pc:cxnChg>
        <pc:cxnChg chg="mod">
          <ac:chgData name="Timo Mühlhaus" userId="1b6b3aba618dadac" providerId="LiveId" clId="{35BF354D-F53D-4911-AB91-B6201C43AD86}" dt="2021-06-15T06:30:40.553" v="4500" actId="1076"/>
          <ac:cxnSpMkLst>
            <pc:docMk/>
            <pc:sldMk cId="2942670187" sldId="586"/>
            <ac:cxnSpMk id="226" creationId="{4461ACE8-B5A0-4BED-B14D-50FC7B1F5FF6}"/>
          </ac:cxnSpMkLst>
        </pc:cxnChg>
        <pc:cxnChg chg="mod">
          <ac:chgData name="Timo Mühlhaus" userId="1b6b3aba618dadac" providerId="LiveId" clId="{35BF354D-F53D-4911-AB91-B6201C43AD86}" dt="2021-06-15T06:30:40.553" v="4500" actId="1076"/>
          <ac:cxnSpMkLst>
            <pc:docMk/>
            <pc:sldMk cId="2942670187" sldId="586"/>
            <ac:cxnSpMk id="227" creationId="{250B5568-1065-400A-97BA-CE69831C73D9}"/>
          </ac:cxnSpMkLst>
        </pc:cxnChg>
        <pc:cxnChg chg="mod">
          <ac:chgData name="Timo Mühlhaus" userId="1b6b3aba618dadac" providerId="LiveId" clId="{35BF354D-F53D-4911-AB91-B6201C43AD86}" dt="2021-06-15T06:30:40.553" v="4500" actId="1076"/>
          <ac:cxnSpMkLst>
            <pc:docMk/>
            <pc:sldMk cId="2942670187" sldId="586"/>
            <ac:cxnSpMk id="228" creationId="{73C529D8-0E31-403A-966E-1B66A24B02CC}"/>
          </ac:cxnSpMkLst>
        </pc:cxnChg>
        <pc:cxnChg chg="mod">
          <ac:chgData name="Timo Mühlhaus" userId="1b6b3aba618dadac" providerId="LiveId" clId="{35BF354D-F53D-4911-AB91-B6201C43AD86}" dt="2021-06-15T06:30:40.553" v="4500" actId="1076"/>
          <ac:cxnSpMkLst>
            <pc:docMk/>
            <pc:sldMk cId="2942670187" sldId="586"/>
            <ac:cxnSpMk id="229" creationId="{2069E718-7062-4654-9464-9709E3D2B3A6}"/>
          </ac:cxnSpMkLst>
        </pc:cxnChg>
        <pc:cxnChg chg="mod">
          <ac:chgData name="Timo Mühlhaus" userId="1b6b3aba618dadac" providerId="LiveId" clId="{35BF354D-F53D-4911-AB91-B6201C43AD86}" dt="2021-06-15T06:30:40.553" v="4500" actId="1076"/>
          <ac:cxnSpMkLst>
            <pc:docMk/>
            <pc:sldMk cId="2942670187" sldId="586"/>
            <ac:cxnSpMk id="230" creationId="{378E33E1-6FF9-4D4D-B286-89F7282BE66C}"/>
          </ac:cxnSpMkLst>
        </pc:cxnChg>
        <pc:cxnChg chg="mod">
          <ac:chgData name="Timo Mühlhaus" userId="1b6b3aba618dadac" providerId="LiveId" clId="{35BF354D-F53D-4911-AB91-B6201C43AD86}" dt="2021-06-15T06:30:40.553" v="4500" actId="1076"/>
          <ac:cxnSpMkLst>
            <pc:docMk/>
            <pc:sldMk cId="2942670187" sldId="586"/>
            <ac:cxnSpMk id="231" creationId="{6B4EEC06-3271-48EF-A7F4-CD100DB2EDAC}"/>
          </ac:cxnSpMkLst>
        </pc:cxnChg>
        <pc:cxnChg chg="mod">
          <ac:chgData name="Timo Mühlhaus" userId="1b6b3aba618dadac" providerId="LiveId" clId="{35BF354D-F53D-4911-AB91-B6201C43AD86}" dt="2021-06-15T06:30:40.553" v="4500" actId="1076"/>
          <ac:cxnSpMkLst>
            <pc:docMk/>
            <pc:sldMk cId="2942670187" sldId="586"/>
            <ac:cxnSpMk id="232" creationId="{858E9C1B-679C-493D-92B0-7C12607A853B}"/>
          </ac:cxnSpMkLst>
        </pc:cxnChg>
        <pc:cxnChg chg="mod">
          <ac:chgData name="Timo Mühlhaus" userId="1b6b3aba618dadac" providerId="LiveId" clId="{35BF354D-F53D-4911-AB91-B6201C43AD86}" dt="2021-06-15T06:30:40.553" v="4500" actId="1076"/>
          <ac:cxnSpMkLst>
            <pc:docMk/>
            <pc:sldMk cId="2942670187" sldId="586"/>
            <ac:cxnSpMk id="233" creationId="{2351400A-DCFF-4CD7-9487-09346D29732C}"/>
          </ac:cxnSpMkLst>
        </pc:cxnChg>
        <pc:cxnChg chg="mod">
          <ac:chgData name="Timo Mühlhaus" userId="1b6b3aba618dadac" providerId="LiveId" clId="{35BF354D-F53D-4911-AB91-B6201C43AD86}" dt="2021-06-15T06:30:40.553" v="4500" actId="1076"/>
          <ac:cxnSpMkLst>
            <pc:docMk/>
            <pc:sldMk cId="2942670187" sldId="586"/>
            <ac:cxnSpMk id="234" creationId="{45964C0C-890B-431B-9016-D453A1724BF1}"/>
          </ac:cxnSpMkLst>
        </pc:cxnChg>
        <pc:cxnChg chg="mod">
          <ac:chgData name="Timo Mühlhaus" userId="1b6b3aba618dadac" providerId="LiveId" clId="{35BF354D-F53D-4911-AB91-B6201C43AD86}" dt="2021-06-15T06:30:40.553" v="4500" actId="1076"/>
          <ac:cxnSpMkLst>
            <pc:docMk/>
            <pc:sldMk cId="2942670187" sldId="586"/>
            <ac:cxnSpMk id="235" creationId="{6150D2F8-5C52-48F0-B743-512259A9EB4C}"/>
          </ac:cxnSpMkLst>
        </pc:cxnChg>
        <pc:cxnChg chg="mod">
          <ac:chgData name="Timo Mühlhaus" userId="1b6b3aba618dadac" providerId="LiveId" clId="{35BF354D-F53D-4911-AB91-B6201C43AD86}" dt="2021-06-15T06:30:40.553" v="4500" actId="1076"/>
          <ac:cxnSpMkLst>
            <pc:docMk/>
            <pc:sldMk cId="2942670187" sldId="586"/>
            <ac:cxnSpMk id="236" creationId="{54FC29D7-722D-4F0D-AED1-3FF71F45961E}"/>
          </ac:cxnSpMkLst>
        </pc:cxnChg>
        <pc:cxnChg chg="mod">
          <ac:chgData name="Timo Mühlhaus" userId="1b6b3aba618dadac" providerId="LiveId" clId="{35BF354D-F53D-4911-AB91-B6201C43AD86}" dt="2021-06-15T06:30:40.553" v="4500" actId="1076"/>
          <ac:cxnSpMkLst>
            <pc:docMk/>
            <pc:sldMk cId="2942670187" sldId="586"/>
            <ac:cxnSpMk id="237" creationId="{A98F6A02-BB3F-4AD2-9979-E7CBB8BC6D49}"/>
          </ac:cxnSpMkLst>
        </pc:cxnChg>
        <pc:cxnChg chg="mod">
          <ac:chgData name="Timo Mühlhaus" userId="1b6b3aba618dadac" providerId="LiveId" clId="{35BF354D-F53D-4911-AB91-B6201C43AD86}" dt="2021-06-15T06:30:40.553" v="4500" actId="1076"/>
          <ac:cxnSpMkLst>
            <pc:docMk/>
            <pc:sldMk cId="2942670187" sldId="586"/>
            <ac:cxnSpMk id="238" creationId="{D2A4E792-7701-4893-BBB7-3C5C78B327BE}"/>
          </ac:cxnSpMkLst>
        </pc:cxnChg>
        <pc:cxnChg chg="mod">
          <ac:chgData name="Timo Mühlhaus" userId="1b6b3aba618dadac" providerId="LiveId" clId="{35BF354D-F53D-4911-AB91-B6201C43AD86}" dt="2021-06-15T06:30:40.553" v="4500" actId="1076"/>
          <ac:cxnSpMkLst>
            <pc:docMk/>
            <pc:sldMk cId="2942670187" sldId="586"/>
            <ac:cxnSpMk id="239" creationId="{A835CE66-0BD7-47CD-A9A0-9594ADEFAC2C}"/>
          </ac:cxnSpMkLst>
        </pc:cxnChg>
        <pc:cxnChg chg="mod">
          <ac:chgData name="Timo Mühlhaus" userId="1b6b3aba618dadac" providerId="LiveId" clId="{35BF354D-F53D-4911-AB91-B6201C43AD86}" dt="2021-06-15T06:30:40.553" v="4500" actId="1076"/>
          <ac:cxnSpMkLst>
            <pc:docMk/>
            <pc:sldMk cId="2942670187" sldId="586"/>
            <ac:cxnSpMk id="240" creationId="{A1FD5FEB-8497-4620-850C-18440C98E631}"/>
          </ac:cxnSpMkLst>
        </pc:cxnChg>
        <pc:cxnChg chg="mod">
          <ac:chgData name="Timo Mühlhaus" userId="1b6b3aba618dadac" providerId="LiveId" clId="{35BF354D-F53D-4911-AB91-B6201C43AD86}" dt="2021-06-15T06:30:40.553" v="4500" actId="1076"/>
          <ac:cxnSpMkLst>
            <pc:docMk/>
            <pc:sldMk cId="2942670187" sldId="586"/>
            <ac:cxnSpMk id="241" creationId="{81F9E96E-9ED2-4C63-A07A-B311D7BB0B45}"/>
          </ac:cxnSpMkLst>
        </pc:cxnChg>
        <pc:cxnChg chg="mod">
          <ac:chgData name="Timo Mühlhaus" userId="1b6b3aba618dadac" providerId="LiveId" clId="{35BF354D-F53D-4911-AB91-B6201C43AD86}" dt="2021-06-15T06:30:40.553" v="4500" actId="1076"/>
          <ac:cxnSpMkLst>
            <pc:docMk/>
            <pc:sldMk cId="2942670187" sldId="586"/>
            <ac:cxnSpMk id="274" creationId="{4A0AFE28-53ED-4750-8921-2414B2484DEC}"/>
          </ac:cxnSpMkLst>
        </pc:cxnChg>
        <pc:cxnChg chg="mod">
          <ac:chgData name="Timo Mühlhaus" userId="1b6b3aba618dadac" providerId="LiveId" clId="{35BF354D-F53D-4911-AB91-B6201C43AD86}" dt="2021-06-15T06:30:40.553" v="4500" actId="1076"/>
          <ac:cxnSpMkLst>
            <pc:docMk/>
            <pc:sldMk cId="2942670187" sldId="586"/>
            <ac:cxnSpMk id="283" creationId="{9492EF66-69D0-42BC-828E-F23736688371}"/>
          </ac:cxnSpMkLst>
        </pc:cxnChg>
        <pc:cxnChg chg="mod">
          <ac:chgData name="Timo Mühlhaus" userId="1b6b3aba618dadac" providerId="LiveId" clId="{35BF354D-F53D-4911-AB91-B6201C43AD86}" dt="2021-06-15T06:30:40.553" v="4500" actId="1076"/>
          <ac:cxnSpMkLst>
            <pc:docMk/>
            <pc:sldMk cId="2942670187" sldId="586"/>
            <ac:cxnSpMk id="284" creationId="{1E919497-716C-43FE-8377-E2964BD39BDB}"/>
          </ac:cxnSpMkLst>
        </pc:cxnChg>
        <pc:cxnChg chg="mod">
          <ac:chgData name="Timo Mühlhaus" userId="1b6b3aba618dadac" providerId="LiveId" clId="{35BF354D-F53D-4911-AB91-B6201C43AD86}" dt="2021-06-15T06:30:40.553" v="4500" actId="1076"/>
          <ac:cxnSpMkLst>
            <pc:docMk/>
            <pc:sldMk cId="2942670187" sldId="586"/>
            <ac:cxnSpMk id="285" creationId="{C4AF5973-BD10-4A5C-BC2E-89E197D995C8}"/>
          </ac:cxnSpMkLst>
        </pc:cxnChg>
        <pc:cxnChg chg="mod">
          <ac:chgData name="Timo Mühlhaus" userId="1b6b3aba618dadac" providerId="LiveId" clId="{35BF354D-F53D-4911-AB91-B6201C43AD86}" dt="2021-06-15T06:30:40.553" v="4500" actId="1076"/>
          <ac:cxnSpMkLst>
            <pc:docMk/>
            <pc:sldMk cId="2942670187" sldId="586"/>
            <ac:cxnSpMk id="286" creationId="{D580D950-0E14-4D03-8394-571EAC4A6418}"/>
          </ac:cxnSpMkLst>
        </pc:cxnChg>
        <pc:cxnChg chg="mod">
          <ac:chgData name="Timo Mühlhaus" userId="1b6b3aba618dadac" providerId="LiveId" clId="{35BF354D-F53D-4911-AB91-B6201C43AD86}" dt="2021-06-15T06:30:40.553" v="4500" actId="1076"/>
          <ac:cxnSpMkLst>
            <pc:docMk/>
            <pc:sldMk cId="2942670187" sldId="586"/>
            <ac:cxnSpMk id="287" creationId="{F89F4830-827B-4287-B2AD-F561D37A3CA4}"/>
          </ac:cxnSpMkLst>
        </pc:cxnChg>
        <pc:cxnChg chg="mod">
          <ac:chgData name="Timo Mühlhaus" userId="1b6b3aba618dadac" providerId="LiveId" clId="{35BF354D-F53D-4911-AB91-B6201C43AD86}" dt="2021-06-15T06:30:40.553" v="4500" actId="1076"/>
          <ac:cxnSpMkLst>
            <pc:docMk/>
            <pc:sldMk cId="2942670187" sldId="586"/>
            <ac:cxnSpMk id="288" creationId="{67FD1473-0641-46DE-AFB4-7704B73AFCB9}"/>
          </ac:cxnSpMkLst>
        </pc:cxnChg>
        <pc:cxnChg chg="mod">
          <ac:chgData name="Timo Mühlhaus" userId="1b6b3aba618dadac" providerId="LiveId" clId="{35BF354D-F53D-4911-AB91-B6201C43AD86}" dt="2021-06-15T06:30:40.553" v="4500" actId="1076"/>
          <ac:cxnSpMkLst>
            <pc:docMk/>
            <pc:sldMk cId="2942670187" sldId="586"/>
            <ac:cxnSpMk id="289" creationId="{E59CCCCF-D3E6-492E-8A8D-AAF92C86BE41}"/>
          </ac:cxnSpMkLst>
        </pc:cxnChg>
        <pc:cxnChg chg="mod">
          <ac:chgData name="Timo Mühlhaus" userId="1b6b3aba618dadac" providerId="LiveId" clId="{35BF354D-F53D-4911-AB91-B6201C43AD86}" dt="2021-06-15T06:30:40.553" v="4500" actId="1076"/>
          <ac:cxnSpMkLst>
            <pc:docMk/>
            <pc:sldMk cId="2942670187" sldId="586"/>
            <ac:cxnSpMk id="290" creationId="{04BAEC29-6623-4D52-A316-880E4E529448}"/>
          </ac:cxnSpMkLst>
        </pc:cxnChg>
        <pc:cxnChg chg="mod">
          <ac:chgData name="Timo Mühlhaus" userId="1b6b3aba618dadac" providerId="LiveId" clId="{35BF354D-F53D-4911-AB91-B6201C43AD86}" dt="2021-06-15T06:30:40.553" v="4500" actId="1076"/>
          <ac:cxnSpMkLst>
            <pc:docMk/>
            <pc:sldMk cId="2942670187" sldId="586"/>
            <ac:cxnSpMk id="291" creationId="{E993A29F-F1AC-4CBA-84FC-40B73D27FBDB}"/>
          </ac:cxnSpMkLst>
        </pc:cxnChg>
        <pc:cxnChg chg="mod">
          <ac:chgData name="Timo Mühlhaus" userId="1b6b3aba618dadac" providerId="LiveId" clId="{35BF354D-F53D-4911-AB91-B6201C43AD86}" dt="2021-06-15T06:30:40.553" v="4500" actId="1076"/>
          <ac:cxnSpMkLst>
            <pc:docMk/>
            <pc:sldMk cId="2942670187" sldId="586"/>
            <ac:cxnSpMk id="295" creationId="{937B62AE-5B31-42D8-A5B2-925C9EA232D6}"/>
          </ac:cxnSpMkLst>
        </pc:cxnChg>
        <pc:cxnChg chg="mod">
          <ac:chgData name="Timo Mühlhaus" userId="1b6b3aba618dadac" providerId="LiveId" clId="{35BF354D-F53D-4911-AB91-B6201C43AD86}" dt="2021-06-15T06:30:40.553" v="4500" actId="1076"/>
          <ac:cxnSpMkLst>
            <pc:docMk/>
            <pc:sldMk cId="2942670187" sldId="586"/>
            <ac:cxnSpMk id="296" creationId="{1986D09D-2AD1-41B0-93E8-B55B2C82CE75}"/>
          </ac:cxnSpMkLst>
        </pc:cxnChg>
        <pc:cxnChg chg="mod">
          <ac:chgData name="Timo Mühlhaus" userId="1b6b3aba618dadac" providerId="LiveId" clId="{35BF354D-F53D-4911-AB91-B6201C43AD86}" dt="2021-06-15T06:30:40.553" v="4500" actId="1076"/>
          <ac:cxnSpMkLst>
            <pc:docMk/>
            <pc:sldMk cId="2942670187" sldId="586"/>
            <ac:cxnSpMk id="297" creationId="{7336CC11-6C1B-4B07-8C33-B00E019C5957}"/>
          </ac:cxnSpMkLst>
        </pc:cxnChg>
        <pc:cxnChg chg="mod">
          <ac:chgData name="Timo Mühlhaus" userId="1b6b3aba618dadac" providerId="LiveId" clId="{35BF354D-F53D-4911-AB91-B6201C43AD86}" dt="2021-06-15T06:30:40.553" v="4500" actId="1076"/>
          <ac:cxnSpMkLst>
            <pc:docMk/>
            <pc:sldMk cId="2942670187" sldId="586"/>
            <ac:cxnSpMk id="298" creationId="{46A94F41-B76D-4777-9FC1-E581058C208E}"/>
          </ac:cxnSpMkLst>
        </pc:cxnChg>
        <pc:cxnChg chg="mod">
          <ac:chgData name="Timo Mühlhaus" userId="1b6b3aba618dadac" providerId="LiveId" clId="{35BF354D-F53D-4911-AB91-B6201C43AD86}" dt="2021-06-15T06:30:40.553" v="4500" actId="1076"/>
          <ac:cxnSpMkLst>
            <pc:docMk/>
            <pc:sldMk cId="2942670187" sldId="586"/>
            <ac:cxnSpMk id="299" creationId="{0DFD7CF1-4AEF-4D1B-8FA7-79E387978065}"/>
          </ac:cxnSpMkLst>
        </pc:cxnChg>
        <pc:cxnChg chg="mod">
          <ac:chgData name="Timo Mühlhaus" userId="1b6b3aba618dadac" providerId="LiveId" clId="{35BF354D-F53D-4911-AB91-B6201C43AD86}" dt="2021-06-15T06:30:40.553" v="4500" actId="1076"/>
          <ac:cxnSpMkLst>
            <pc:docMk/>
            <pc:sldMk cId="2942670187" sldId="586"/>
            <ac:cxnSpMk id="300" creationId="{DB40EC98-647A-4E7E-87EE-9CBFD4609B86}"/>
          </ac:cxnSpMkLst>
        </pc:cxnChg>
        <pc:cxnChg chg="mod">
          <ac:chgData name="Timo Mühlhaus" userId="1b6b3aba618dadac" providerId="LiveId" clId="{35BF354D-F53D-4911-AB91-B6201C43AD86}" dt="2021-06-15T06:30:40.553" v="4500" actId="1076"/>
          <ac:cxnSpMkLst>
            <pc:docMk/>
            <pc:sldMk cId="2942670187" sldId="586"/>
            <ac:cxnSpMk id="301" creationId="{E65032BB-0637-47AF-98FB-9914C31FB081}"/>
          </ac:cxnSpMkLst>
        </pc:cxnChg>
        <pc:cxnChg chg="mod">
          <ac:chgData name="Timo Mühlhaus" userId="1b6b3aba618dadac" providerId="LiveId" clId="{35BF354D-F53D-4911-AB91-B6201C43AD86}" dt="2021-06-15T06:30:40.553" v="4500" actId="1076"/>
          <ac:cxnSpMkLst>
            <pc:docMk/>
            <pc:sldMk cId="2942670187" sldId="586"/>
            <ac:cxnSpMk id="302" creationId="{1DF2C3AF-356B-4966-9FF0-2C46A8B21F5F}"/>
          </ac:cxnSpMkLst>
        </pc:cxnChg>
        <pc:cxnChg chg="mod">
          <ac:chgData name="Timo Mühlhaus" userId="1b6b3aba618dadac" providerId="LiveId" clId="{35BF354D-F53D-4911-AB91-B6201C43AD86}" dt="2021-06-15T06:30:40.553" v="4500" actId="1076"/>
          <ac:cxnSpMkLst>
            <pc:docMk/>
            <pc:sldMk cId="2942670187" sldId="586"/>
            <ac:cxnSpMk id="303" creationId="{A9EFF1C5-3352-4D93-BC17-551546E58E35}"/>
          </ac:cxnSpMkLst>
        </pc:cxnChg>
        <pc:cxnChg chg="mod">
          <ac:chgData name="Timo Mühlhaus" userId="1b6b3aba618dadac" providerId="LiveId" clId="{35BF354D-F53D-4911-AB91-B6201C43AD86}" dt="2021-06-15T06:30:40.553" v="4500" actId="1076"/>
          <ac:cxnSpMkLst>
            <pc:docMk/>
            <pc:sldMk cId="2942670187" sldId="586"/>
            <ac:cxnSpMk id="307" creationId="{F715838E-E5DA-4F64-A87D-8F41DA11E109}"/>
          </ac:cxnSpMkLst>
        </pc:cxnChg>
        <pc:cxnChg chg="mod">
          <ac:chgData name="Timo Mühlhaus" userId="1b6b3aba618dadac" providerId="LiveId" clId="{35BF354D-F53D-4911-AB91-B6201C43AD86}" dt="2021-06-15T06:30:40.553" v="4500" actId="1076"/>
          <ac:cxnSpMkLst>
            <pc:docMk/>
            <pc:sldMk cId="2942670187" sldId="586"/>
            <ac:cxnSpMk id="308" creationId="{E53DFA24-650A-4A31-8160-2333CCD736C6}"/>
          </ac:cxnSpMkLst>
        </pc:cxnChg>
        <pc:cxnChg chg="mod">
          <ac:chgData name="Timo Mühlhaus" userId="1b6b3aba618dadac" providerId="LiveId" clId="{35BF354D-F53D-4911-AB91-B6201C43AD86}" dt="2021-06-15T06:30:40.553" v="4500" actId="1076"/>
          <ac:cxnSpMkLst>
            <pc:docMk/>
            <pc:sldMk cId="2942670187" sldId="586"/>
            <ac:cxnSpMk id="324" creationId="{E4610FB4-DFDE-4120-B0D9-27B1885E1840}"/>
          </ac:cxnSpMkLst>
        </pc:cxnChg>
        <pc:cxnChg chg="mod">
          <ac:chgData name="Timo Mühlhaus" userId="1b6b3aba618dadac" providerId="LiveId" clId="{35BF354D-F53D-4911-AB91-B6201C43AD86}" dt="2021-06-15T06:30:40.553" v="4500" actId="1076"/>
          <ac:cxnSpMkLst>
            <pc:docMk/>
            <pc:sldMk cId="2942670187" sldId="586"/>
            <ac:cxnSpMk id="325" creationId="{B98589EE-5C2A-4ED5-8D4F-813EA34BC1FB}"/>
          </ac:cxnSpMkLst>
        </pc:cxnChg>
        <pc:cxnChg chg="mod">
          <ac:chgData name="Timo Mühlhaus" userId="1b6b3aba618dadac" providerId="LiveId" clId="{35BF354D-F53D-4911-AB91-B6201C43AD86}" dt="2021-06-15T06:30:40.553" v="4500" actId="1076"/>
          <ac:cxnSpMkLst>
            <pc:docMk/>
            <pc:sldMk cId="2942670187" sldId="586"/>
            <ac:cxnSpMk id="326" creationId="{88BB1B31-B413-420E-B967-5BD07CE0C4D1}"/>
          </ac:cxnSpMkLst>
        </pc:cxnChg>
        <pc:cxnChg chg="mod">
          <ac:chgData name="Timo Mühlhaus" userId="1b6b3aba618dadac" providerId="LiveId" clId="{35BF354D-F53D-4911-AB91-B6201C43AD86}" dt="2021-06-15T06:30:40.553" v="4500" actId="1076"/>
          <ac:cxnSpMkLst>
            <pc:docMk/>
            <pc:sldMk cId="2942670187" sldId="586"/>
            <ac:cxnSpMk id="327" creationId="{47250897-76D5-474F-8858-ADBEAFC60ED8}"/>
          </ac:cxnSpMkLst>
        </pc:cxnChg>
        <pc:cxnChg chg="mod">
          <ac:chgData name="Timo Mühlhaus" userId="1b6b3aba618dadac" providerId="LiveId" clId="{35BF354D-F53D-4911-AB91-B6201C43AD86}" dt="2021-06-15T06:30:40.553" v="4500" actId="1076"/>
          <ac:cxnSpMkLst>
            <pc:docMk/>
            <pc:sldMk cId="2942670187" sldId="586"/>
            <ac:cxnSpMk id="328" creationId="{A06A6132-070A-415A-8BC2-0D6DD2A220E6}"/>
          </ac:cxnSpMkLst>
        </pc:cxnChg>
        <pc:cxnChg chg="mod">
          <ac:chgData name="Timo Mühlhaus" userId="1b6b3aba618dadac" providerId="LiveId" clId="{35BF354D-F53D-4911-AB91-B6201C43AD86}" dt="2021-06-15T06:30:40.553" v="4500" actId="1076"/>
          <ac:cxnSpMkLst>
            <pc:docMk/>
            <pc:sldMk cId="2942670187" sldId="586"/>
            <ac:cxnSpMk id="329" creationId="{08D9CC35-C231-4231-8214-446FE6E2EC56}"/>
          </ac:cxnSpMkLst>
        </pc:cxnChg>
        <pc:cxnChg chg="mod">
          <ac:chgData name="Timo Mühlhaus" userId="1b6b3aba618dadac" providerId="LiveId" clId="{35BF354D-F53D-4911-AB91-B6201C43AD86}" dt="2021-06-15T06:30:40.553" v="4500" actId="1076"/>
          <ac:cxnSpMkLst>
            <pc:docMk/>
            <pc:sldMk cId="2942670187" sldId="586"/>
            <ac:cxnSpMk id="330" creationId="{9E12F7A0-B2D6-461A-9A0C-EBDBE5D4D4E2}"/>
          </ac:cxnSpMkLst>
        </pc:cxnChg>
        <pc:cxnChg chg="mod">
          <ac:chgData name="Timo Mühlhaus" userId="1b6b3aba618dadac" providerId="LiveId" clId="{35BF354D-F53D-4911-AB91-B6201C43AD86}" dt="2021-06-15T06:30:40.553" v="4500" actId="1076"/>
          <ac:cxnSpMkLst>
            <pc:docMk/>
            <pc:sldMk cId="2942670187" sldId="586"/>
            <ac:cxnSpMk id="331" creationId="{24F385D3-CFC2-4DBA-B99C-E30BFC828AA9}"/>
          </ac:cxnSpMkLst>
        </pc:cxnChg>
        <pc:cxnChg chg="mod">
          <ac:chgData name="Timo Mühlhaus" userId="1b6b3aba618dadac" providerId="LiveId" clId="{35BF354D-F53D-4911-AB91-B6201C43AD86}" dt="2021-06-15T06:30:40.553" v="4500" actId="1076"/>
          <ac:cxnSpMkLst>
            <pc:docMk/>
            <pc:sldMk cId="2942670187" sldId="586"/>
            <ac:cxnSpMk id="332" creationId="{1288AC64-A16C-45DE-BA60-40603479FFA1}"/>
          </ac:cxnSpMkLst>
        </pc:cxnChg>
        <pc:cxnChg chg="mod">
          <ac:chgData name="Timo Mühlhaus" userId="1b6b3aba618dadac" providerId="LiveId" clId="{35BF354D-F53D-4911-AB91-B6201C43AD86}" dt="2021-06-15T06:30:40.553" v="4500" actId="1076"/>
          <ac:cxnSpMkLst>
            <pc:docMk/>
            <pc:sldMk cId="2942670187" sldId="586"/>
            <ac:cxnSpMk id="349" creationId="{692965C0-28E4-4106-9AA0-EDCCF26CB8B5}"/>
          </ac:cxnSpMkLst>
        </pc:cxnChg>
        <pc:cxnChg chg="mod">
          <ac:chgData name="Timo Mühlhaus" userId="1b6b3aba618dadac" providerId="LiveId" clId="{35BF354D-F53D-4911-AB91-B6201C43AD86}" dt="2021-06-15T06:30:40.553" v="4500" actId="1076"/>
          <ac:cxnSpMkLst>
            <pc:docMk/>
            <pc:sldMk cId="2942670187" sldId="586"/>
            <ac:cxnSpMk id="350" creationId="{5A3E082A-D231-4CC0-B86D-CCBD2748E668}"/>
          </ac:cxnSpMkLst>
        </pc:cxnChg>
      </pc:sldChg>
      <pc:sldChg chg="addSp delSp modSp mod">
        <pc:chgData name="Timo Mühlhaus" userId="1b6b3aba618dadac" providerId="LiveId" clId="{35BF354D-F53D-4911-AB91-B6201C43AD86}" dt="2021-06-15T16:22:02.699" v="6115" actId="1076"/>
        <pc:sldMkLst>
          <pc:docMk/>
          <pc:sldMk cId="2808869139" sldId="590"/>
        </pc:sldMkLst>
        <pc:spChg chg="mod">
          <ac:chgData name="Timo Mühlhaus" userId="1b6b3aba618dadac" providerId="LiveId" clId="{35BF354D-F53D-4911-AB91-B6201C43AD86}" dt="2021-06-11T06:24:20.321" v="1169" actId="5793"/>
          <ac:spMkLst>
            <pc:docMk/>
            <pc:sldMk cId="2808869139" sldId="590"/>
            <ac:spMk id="7" creationId="{00000000-0000-0000-0000-000000000000}"/>
          </ac:spMkLst>
        </pc:spChg>
        <pc:spChg chg="add del mod">
          <ac:chgData name="Timo Mühlhaus" userId="1b6b3aba618dadac" providerId="LiveId" clId="{35BF354D-F53D-4911-AB91-B6201C43AD86}" dt="2021-06-11T06:24:24.023" v="1170" actId="478"/>
          <ac:spMkLst>
            <pc:docMk/>
            <pc:sldMk cId="2808869139" sldId="590"/>
            <ac:spMk id="8" creationId="{3D5C2910-4AD1-498E-A591-B9A2498A6CC5}"/>
          </ac:spMkLst>
        </pc:spChg>
        <pc:spChg chg="del">
          <ac:chgData name="Timo Mühlhaus" userId="1b6b3aba618dadac" providerId="LiveId" clId="{35BF354D-F53D-4911-AB91-B6201C43AD86}" dt="2021-06-13T13:08:23.723" v="3767" actId="478"/>
          <ac:spMkLst>
            <pc:docMk/>
            <pc:sldMk cId="2808869139" sldId="590"/>
            <ac:spMk id="137" creationId="{F2F749C7-8DFE-4E44-A78A-A6D0C7D54425}"/>
          </ac:spMkLst>
        </pc:spChg>
        <pc:spChg chg="add del mod">
          <ac:chgData name="Timo Mühlhaus" userId="1b6b3aba618dadac" providerId="LiveId" clId="{35BF354D-F53D-4911-AB91-B6201C43AD86}" dt="2021-06-13T13:08:19.881" v="3766" actId="478"/>
          <ac:spMkLst>
            <pc:docMk/>
            <pc:sldMk cId="2808869139" sldId="590"/>
            <ac:spMk id="139" creationId="{A9DD33E1-C1FB-4A0D-AB37-6F57EFD84B4A}"/>
          </ac:spMkLst>
        </pc:spChg>
        <pc:spChg chg="add del mod">
          <ac:chgData name="Timo Mühlhaus" userId="1b6b3aba618dadac" providerId="LiveId" clId="{35BF354D-F53D-4911-AB91-B6201C43AD86}" dt="2021-06-13T13:08:27.706" v="3769"/>
          <ac:spMkLst>
            <pc:docMk/>
            <pc:sldMk cId="2808869139" sldId="590"/>
            <ac:spMk id="140" creationId="{CBB83014-F3CA-48F7-A47C-F5B6CA73D9DD}"/>
          </ac:spMkLst>
        </pc:spChg>
        <pc:spChg chg="mod">
          <ac:chgData name="Timo Mühlhaus" userId="1b6b3aba618dadac" providerId="LiveId" clId="{35BF354D-F53D-4911-AB91-B6201C43AD86}" dt="2021-06-15T16:22:02.699" v="6115" actId="1076"/>
          <ac:spMkLst>
            <pc:docMk/>
            <pc:sldMk cId="2808869139" sldId="590"/>
            <ac:spMk id="142" creationId="{2CAF7A34-7D92-45D4-AB9A-BF48D7C80B13}"/>
          </ac:spMkLst>
        </pc:spChg>
      </pc:sldChg>
      <pc:sldChg chg="addSp delSp modSp del mod ord">
        <pc:chgData name="Timo Mühlhaus" userId="1b6b3aba618dadac" providerId="LiveId" clId="{35BF354D-F53D-4911-AB91-B6201C43AD86}" dt="2021-06-11T06:07:41.209" v="565" actId="47"/>
        <pc:sldMkLst>
          <pc:docMk/>
          <pc:sldMk cId="2843648932" sldId="600"/>
        </pc:sldMkLst>
        <pc:spChg chg="del">
          <ac:chgData name="Timo Mühlhaus" userId="1b6b3aba618dadac" providerId="LiveId" clId="{35BF354D-F53D-4911-AB91-B6201C43AD86}" dt="2021-06-10T16:01:12.016" v="391" actId="478"/>
          <ac:spMkLst>
            <pc:docMk/>
            <pc:sldMk cId="2843648932" sldId="600"/>
            <ac:spMk id="10" creationId="{6825ECFD-B140-470B-9B52-550499D70721}"/>
          </ac:spMkLst>
        </pc:spChg>
        <pc:spChg chg="del">
          <ac:chgData name="Timo Mühlhaus" userId="1b6b3aba618dadac" providerId="LiveId" clId="{35BF354D-F53D-4911-AB91-B6201C43AD86}" dt="2021-06-10T16:01:12.016" v="391" actId="478"/>
          <ac:spMkLst>
            <pc:docMk/>
            <pc:sldMk cId="2843648932" sldId="600"/>
            <ac:spMk id="23" creationId="{DAD9A93A-946D-40C9-A9E3-AB684CF26F32}"/>
          </ac:spMkLst>
        </pc:spChg>
        <pc:spChg chg="del">
          <ac:chgData name="Timo Mühlhaus" userId="1b6b3aba618dadac" providerId="LiveId" clId="{35BF354D-F53D-4911-AB91-B6201C43AD86}" dt="2021-06-10T16:01:14.980" v="392" actId="478"/>
          <ac:spMkLst>
            <pc:docMk/>
            <pc:sldMk cId="2843648932" sldId="600"/>
            <ac:spMk id="25" creationId="{4B967454-B140-4035-B885-DD0EE56D386A}"/>
          </ac:spMkLst>
        </pc:spChg>
        <pc:spChg chg="mod">
          <ac:chgData name="Timo Mühlhaus" userId="1b6b3aba618dadac" providerId="LiveId" clId="{35BF354D-F53D-4911-AB91-B6201C43AD86}" dt="2021-06-10T16:01:15.602" v="393"/>
          <ac:spMkLst>
            <pc:docMk/>
            <pc:sldMk cId="2843648932" sldId="600"/>
            <ac:spMk id="46" creationId="{746E3D4A-1BBD-419F-9D51-CADB3D1B7966}"/>
          </ac:spMkLst>
        </pc:spChg>
        <pc:spChg chg="mod">
          <ac:chgData name="Timo Mühlhaus" userId="1b6b3aba618dadac" providerId="LiveId" clId="{35BF354D-F53D-4911-AB91-B6201C43AD86}" dt="2021-06-10T16:01:15.602" v="393"/>
          <ac:spMkLst>
            <pc:docMk/>
            <pc:sldMk cId="2843648932" sldId="600"/>
            <ac:spMk id="47" creationId="{786CED44-AFC6-48BF-B716-FDEEE33D344F}"/>
          </ac:spMkLst>
        </pc:spChg>
        <pc:spChg chg="mod">
          <ac:chgData name="Timo Mühlhaus" userId="1b6b3aba618dadac" providerId="LiveId" clId="{35BF354D-F53D-4911-AB91-B6201C43AD86}" dt="2021-06-10T16:01:15.602" v="393"/>
          <ac:spMkLst>
            <pc:docMk/>
            <pc:sldMk cId="2843648932" sldId="600"/>
            <ac:spMk id="48" creationId="{A10534E0-A8A9-414C-83FC-139ADC5A61DF}"/>
          </ac:spMkLst>
        </pc:spChg>
        <pc:spChg chg="mod">
          <ac:chgData name="Timo Mühlhaus" userId="1b6b3aba618dadac" providerId="LiveId" clId="{35BF354D-F53D-4911-AB91-B6201C43AD86}" dt="2021-06-10T16:01:15.602" v="393"/>
          <ac:spMkLst>
            <pc:docMk/>
            <pc:sldMk cId="2843648932" sldId="600"/>
            <ac:spMk id="49" creationId="{B4EA1BCC-0B39-4030-A877-31AC8E14B18F}"/>
          </ac:spMkLst>
        </pc:spChg>
        <pc:spChg chg="mod">
          <ac:chgData name="Timo Mühlhaus" userId="1b6b3aba618dadac" providerId="LiveId" clId="{35BF354D-F53D-4911-AB91-B6201C43AD86}" dt="2021-06-10T16:01:15.602" v="393"/>
          <ac:spMkLst>
            <pc:docMk/>
            <pc:sldMk cId="2843648932" sldId="600"/>
            <ac:spMk id="58" creationId="{4B40CAA1-F5A0-4F6F-8FA0-C5B50A119B16}"/>
          </ac:spMkLst>
        </pc:spChg>
        <pc:spChg chg="mod">
          <ac:chgData name="Timo Mühlhaus" userId="1b6b3aba618dadac" providerId="LiveId" clId="{35BF354D-F53D-4911-AB91-B6201C43AD86}" dt="2021-06-10T16:01:15.602" v="393"/>
          <ac:spMkLst>
            <pc:docMk/>
            <pc:sldMk cId="2843648932" sldId="600"/>
            <ac:spMk id="60" creationId="{3E719DC2-3238-40F1-8E40-B3E1877B8FFE}"/>
          </ac:spMkLst>
        </pc:spChg>
        <pc:spChg chg="mod">
          <ac:chgData name="Timo Mühlhaus" userId="1b6b3aba618dadac" providerId="LiveId" clId="{35BF354D-F53D-4911-AB91-B6201C43AD86}" dt="2021-06-10T16:01:15.602" v="393"/>
          <ac:spMkLst>
            <pc:docMk/>
            <pc:sldMk cId="2843648932" sldId="600"/>
            <ac:spMk id="61" creationId="{4009E98D-AB76-4AAD-A465-CA85EC5B357F}"/>
          </ac:spMkLst>
        </pc:spChg>
        <pc:spChg chg="mod">
          <ac:chgData name="Timo Mühlhaus" userId="1b6b3aba618dadac" providerId="LiveId" clId="{35BF354D-F53D-4911-AB91-B6201C43AD86}" dt="2021-06-10T16:01:15.602" v="393"/>
          <ac:spMkLst>
            <pc:docMk/>
            <pc:sldMk cId="2843648932" sldId="600"/>
            <ac:spMk id="77" creationId="{F7DA2A90-7EB9-48EC-BFD0-B6562BB45179}"/>
          </ac:spMkLst>
        </pc:spChg>
        <pc:spChg chg="mod">
          <ac:chgData name="Timo Mühlhaus" userId="1b6b3aba618dadac" providerId="LiveId" clId="{35BF354D-F53D-4911-AB91-B6201C43AD86}" dt="2021-06-10T16:01:15.602" v="393"/>
          <ac:spMkLst>
            <pc:docMk/>
            <pc:sldMk cId="2843648932" sldId="600"/>
            <ac:spMk id="79" creationId="{BBE701A9-D838-4C60-A6F1-4B3EBFAE28FE}"/>
          </ac:spMkLst>
        </pc:spChg>
        <pc:spChg chg="mod">
          <ac:chgData name="Timo Mühlhaus" userId="1b6b3aba618dadac" providerId="LiveId" clId="{35BF354D-F53D-4911-AB91-B6201C43AD86}" dt="2021-06-10T16:01:15.602" v="393"/>
          <ac:spMkLst>
            <pc:docMk/>
            <pc:sldMk cId="2843648932" sldId="600"/>
            <ac:spMk id="80" creationId="{B916B649-BE80-4ED4-90A7-EA72652522EB}"/>
          </ac:spMkLst>
        </pc:spChg>
        <pc:spChg chg="mod">
          <ac:chgData name="Timo Mühlhaus" userId="1b6b3aba618dadac" providerId="LiveId" clId="{35BF354D-F53D-4911-AB91-B6201C43AD86}" dt="2021-06-10T16:01:15.602" v="393"/>
          <ac:spMkLst>
            <pc:docMk/>
            <pc:sldMk cId="2843648932" sldId="600"/>
            <ac:spMk id="81" creationId="{0549AFE8-A3E3-4226-BD61-3B3FFFE3016B}"/>
          </ac:spMkLst>
        </pc:spChg>
        <pc:spChg chg="mod">
          <ac:chgData name="Timo Mühlhaus" userId="1b6b3aba618dadac" providerId="LiveId" clId="{35BF354D-F53D-4911-AB91-B6201C43AD86}" dt="2021-06-10T16:01:15.602" v="393"/>
          <ac:spMkLst>
            <pc:docMk/>
            <pc:sldMk cId="2843648932" sldId="600"/>
            <ac:spMk id="82" creationId="{79C96F93-3FFB-4C0E-8CD9-DFA5E7B729FE}"/>
          </ac:spMkLst>
        </pc:spChg>
        <pc:spChg chg="mod">
          <ac:chgData name="Timo Mühlhaus" userId="1b6b3aba618dadac" providerId="LiveId" clId="{35BF354D-F53D-4911-AB91-B6201C43AD86}" dt="2021-06-10T16:01:15.602" v="393"/>
          <ac:spMkLst>
            <pc:docMk/>
            <pc:sldMk cId="2843648932" sldId="600"/>
            <ac:spMk id="83" creationId="{EC168CDD-643D-430F-8B0F-AD9C63F6B9E1}"/>
          </ac:spMkLst>
        </pc:spChg>
        <pc:spChg chg="mod">
          <ac:chgData name="Timo Mühlhaus" userId="1b6b3aba618dadac" providerId="LiveId" clId="{35BF354D-F53D-4911-AB91-B6201C43AD86}" dt="2021-06-10T16:01:15.602" v="393"/>
          <ac:spMkLst>
            <pc:docMk/>
            <pc:sldMk cId="2843648932" sldId="600"/>
            <ac:spMk id="84" creationId="{50F9AF67-305D-43AC-929E-FF8A6D978652}"/>
          </ac:spMkLst>
        </pc:spChg>
        <pc:spChg chg="mod">
          <ac:chgData name="Timo Mühlhaus" userId="1b6b3aba618dadac" providerId="LiveId" clId="{35BF354D-F53D-4911-AB91-B6201C43AD86}" dt="2021-06-10T16:01:15.602" v="393"/>
          <ac:spMkLst>
            <pc:docMk/>
            <pc:sldMk cId="2843648932" sldId="600"/>
            <ac:spMk id="85" creationId="{C485D325-9F04-446C-A16A-6CE1979E039F}"/>
          </ac:spMkLst>
        </pc:spChg>
        <pc:spChg chg="mod">
          <ac:chgData name="Timo Mühlhaus" userId="1b6b3aba618dadac" providerId="LiveId" clId="{35BF354D-F53D-4911-AB91-B6201C43AD86}" dt="2021-06-10T16:01:15.602" v="393"/>
          <ac:spMkLst>
            <pc:docMk/>
            <pc:sldMk cId="2843648932" sldId="600"/>
            <ac:spMk id="86" creationId="{7B0BAF4A-6037-4387-B85D-21B78E7B0A1A}"/>
          </ac:spMkLst>
        </pc:spChg>
        <pc:spChg chg="mod">
          <ac:chgData name="Timo Mühlhaus" userId="1b6b3aba618dadac" providerId="LiveId" clId="{35BF354D-F53D-4911-AB91-B6201C43AD86}" dt="2021-06-10T16:01:15.602" v="393"/>
          <ac:spMkLst>
            <pc:docMk/>
            <pc:sldMk cId="2843648932" sldId="600"/>
            <ac:spMk id="87" creationId="{89A68B7D-DB8C-44FF-B505-7A27C1D820F3}"/>
          </ac:spMkLst>
        </pc:spChg>
        <pc:spChg chg="mod">
          <ac:chgData name="Timo Mühlhaus" userId="1b6b3aba618dadac" providerId="LiveId" clId="{35BF354D-F53D-4911-AB91-B6201C43AD86}" dt="2021-06-10T16:01:15.602" v="393"/>
          <ac:spMkLst>
            <pc:docMk/>
            <pc:sldMk cId="2843648932" sldId="600"/>
            <ac:spMk id="88" creationId="{D0074897-C6E8-43AF-BD15-BA11C702F108}"/>
          </ac:spMkLst>
        </pc:spChg>
        <pc:spChg chg="mod">
          <ac:chgData name="Timo Mühlhaus" userId="1b6b3aba618dadac" providerId="LiveId" clId="{35BF354D-F53D-4911-AB91-B6201C43AD86}" dt="2021-06-10T16:01:15.602" v="393"/>
          <ac:spMkLst>
            <pc:docMk/>
            <pc:sldMk cId="2843648932" sldId="600"/>
            <ac:spMk id="89" creationId="{D6858866-F97E-46E1-B471-CD34F802420D}"/>
          </ac:spMkLst>
        </pc:spChg>
        <pc:spChg chg="mod">
          <ac:chgData name="Timo Mühlhaus" userId="1b6b3aba618dadac" providerId="LiveId" clId="{35BF354D-F53D-4911-AB91-B6201C43AD86}" dt="2021-06-10T16:01:15.602" v="393"/>
          <ac:spMkLst>
            <pc:docMk/>
            <pc:sldMk cId="2843648932" sldId="600"/>
            <ac:spMk id="90" creationId="{871B4AD5-C40D-4747-987B-D165CC62D567}"/>
          </ac:spMkLst>
        </pc:spChg>
        <pc:spChg chg="mod">
          <ac:chgData name="Timo Mühlhaus" userId="1b6b3aba618dadac" providerId="LiveId" clId="{35BF354D-F53D-4911-AB91-B6201C43AD86}" dt="2021-06-10T16:01:15.602" v="393"/>
          <ac:spMkLst>
            <pc:docMk/>
            <pc:sldMk cId="2843648932" sldId="600"/>
            <ac:spMk id="91" creationId="{926201A2-E231-449D-9956-C45834621290}"/>
          </ac:spMkLst>
        </pc:spChg>
        <pc:spChg chg="mod">
          <ac:chgData name="Timo Mühlhaus" userId="1b6b3aba618dadac" providerId="LiveId" clId="{35BF354D-F53D-4911-AB91-B6201C43AD86}" dt="2021-06-10T16:01:15.602" v="393"/>
          <ac:spMkLst>
            <pc:docMk/>
            <pc:sldMk cId="2843648932" sldId="600"/>
            <ac:spMk id="92" creationId="{9406AFBC-8E83-4F08-AC7C-EF3C4A5A29F7}"/>
          </ac:spMkLst>
        </pc:spChg>
        <pc:spChg chg="mod">
          <ac:chgData name="Timo Mühlhaus" userId="1b6b3aba618dadac" providerId="LiveId" clId="{35BF354D-F53D-4911-AB91-B6201C43AD86}" dt="2021-06-10T16:01:15.602" v="393"/>
          <ac:spMkLst>
            <pc:docMk/>
            <pc:sldMk cId="2843648932" sldId="600"/>
            <ac:spMk id="93" creationId="{63D3A7F6-6911-4F3F-96FF-722017420D81}"/>
          </ac:spMkLst>
        </pc:spChg>
        <pc:spChg chg="mod">
          <ac:chgData name="Timo Mühlhaus" userId="1b6b3aba618dadac" providerId="LiveId" clId="{35BF354D-F53D-4911-AB91-B6201C43AD86}" dt="2021-06-10T16:01:15.602" v="393"/>
          <ac:spMkLst>
            <pc:docMk/>
            <pc:sldMk cId="2843648932" sldId="600"/>
            <ac:spMk id="95" creationId="{860F27EA-7FBD-4583-86AE-EBF6BEDAE5AF}"/>
          </ac:spMkLst>
        </pc:spChg>
        <pc:spChg chg="mod">
          <ac:chgData name="Timo Mühlhaus" userId="1b6b3aba618dadac" providerId="LiveId" clId="{35BF354D-F53D-4911-AB91-B6201C43AD86}" dt="2021-06-10T16:01:15.602" v="393"/>
          <ac:spMkLst>
            <pc:docMk/>
            <pc:sldMk cId="2843648932" sldId="600"/>
            <ac:spMk id="96" creationId="{9BC5A700-7227-410F-ABE1-DF0A1EA3800F}"/>
          </ac:spMkLst>
        </pc:spChg>
        <pc:spChg chg="mod">
          <ac:chgData name="Timo Mühlhaus" userId="1b6b3aba618dadac" providerId="LiveId" clId="{35BF354D-F53D-4911-AB91-B6201C43AD86}" dt="2021-06-10T16:01:15.602" v="393"/>
          <ac:spMkLst>
            <pc:docMk/>
            <pc:sldMk cId="2843648932" sldId="600"/>
            <ac:spMk id="97" creationId="{12C97EF7-B5AF-4CB7-A511-9B8B4786D9E9}"/>
          </ac:spMkLst>
        </pc:spChg>
        <pc:spChg chg="mod">
          <ac:chgData name="Timo Mühlhaus" userId="1b6b3aba618dadac" providerId="LiveId" clId="{35BF354D-F53D-4911-AB91-B6201C43AD86}" dt="2021-06-10T16:01:15.602" v="393"/>
          <ac:spMkLst>
            <pc:docMk/>
            <pc:sldMk cId="2843648932" sldId="600"/>
            <ac:spMk id="98" creationId="{A0774C95-A003-4CBC-B8DA-E022AB76F5D0}"/>
          </ac:spMkLst>
        </pc:spChg>
        <pc:spChg chg="mod">
          <ac:chgData name="Timo Mühlhaus" userId="1b6b3aba618dadac" providerId="LiveId" clId="{35BF354D-F53D-4911-AB91-B6201C43AD86}" dt="2021-06-10T16:01:15.602" v="393"/>
          <ac:spMkLst>
            <pc:docMk/>
            <pc:sldMk cId="2843648932" sldId="600"/>
            <ac:spMk id="99" creationId="{3CB46370-D270-422C-8E0E-B582DA3EEFAA}"/>
          </ac:spMkLst>
        </pc:spChg>
        <pc:spChg chg="mod">
          <ac:chgData name="Timo Mühlhaus" userId="1b6b3aba618dadac" providerId="LiveId" clId="{35BF354D-F53D-4911-AB91-B6201C43AD86}" dt="2021-06-10T16:01:15.602" v="393"/>
          <ac:spMkLst>
            <pc:docMk/>
            <pc:sldMk cId="2843648932" sldId="600"/>
            <ac:spMk id="100" creationId="{4AB2C4E0-EB6A-4DC9-B14C-BF9E11D096A8}"/>
          </ac:spMkLst>
        </pc:spChg>
        <pc:spChg chg="mod">
          <ac:chgData name="Timo Mühlhaus" userId="1b6b3aba618dadac" providerId="LiveId" clId="{35BF354D-F53D-4911-AB91-B6201C43AD86}" dt="2021-06-10T16:01:15.602" v="393"/>
          <ac:spMkLst>
            <pc:docMk/>
            <pc:sldMk cId="2843648932" sldId="600"/>
            <ac:spMk id="101" creationId="{E0C456B4-30EB-4D62-B0F1-357725DEB53C}"/>
          </ac:spMkLst>
        </pc:spChg>
        <pc:spChg chg="mod">
          <ac:chgData name="Timo Mühlhaus" userId="1b6b3aba618dadac" providerId="LiveId" clId="{35BF354D-F53D-4911-AB91-B6201C43AD86}" dt="2021-06-10T16:01:15.602" v="393"/>
          <ac:spMkLst>
            <pc:docMk/>
            <pc:sldMk cId="2843648932" sldId="600"/>
            <ac:spMk id="102" creationId="{AD6FC996-1258-47C6-8D20-58C96B770FB8}"/>
          </ac:spMkLst>
        </pc:spChg>
        <pc:spChg chg="mod">
          <ac:chgData name="Timo Mühlhaus" userId="1b6b3aba618dadac" providerId="LiveId" clId="{35BF354D-F53D-4911-AB91-B6201C43AD86}" dt="2021-06-10T16:01:15.602" v="393"/>
          <ac:spMkLst>
            <pc:docMk/>
            <pc:sldMk cId="2843648932" sldId="600"/>
            <ac:spMk id="103" creationId="{7C80D3DE-2275-480E-A759-3A30444F9F07}"/>
          </ac:spMkLst>
        </pc:spChg>
        <pc:spChg chg="mod">
          <ac:chgData name="Timo Mühlhaus" userId="1b6b3aba618dadac" providerId="LiveId" clId="{35BF354D-F53D-4911-AB91-B6201C43AD86}" dt="2021-06-10T16:01:15.602" v="393"/>
          <ac:spMkLst>
            <pc:docMk/>
            <pc:sldMk cId="2843648932" sldId="600"/>
            <ac:spMk id="104" creationId="{DD279F03-C522-4867-8972-F9369A0D731A}"/>
          </ac:spMkLst>
        </pc:spChg>
        <pc:spChg chg="mod">
          <ac:chgData name="Timo Mühlhaus" userId="1b6b3aba618dadac" providerId="LiveId" clId="{35BF354D-F53D-4911-AB91-B6201C43AD86}" dt="2021-06-10T16:01:15.602" v="393"/>
          <ac:spMkLst>
            <pc:docMk/>
            <pc:sldMk cId="2843648932" sldId="600"/>
            <ac:spMk id="105" creationId="{5513B1F3-4309-43BC-84A6-E884B7021570}"/>
          </ac:spMkLst>
        </pc:spChg>
        <pc:spChg chg="mod">
          <ac:chgData name="Timo Mühlhaus" userId="1b6b3aba618dadac" providerId="LiveId" clId="{35BF354D-F53D-4911-AB91-B6201C43AD86}" dt="2021-06-10T16:01:15.602" v="393"/>
          <ac:spMkLst>
            <pc:docMk/>
            <pc:sldMk cId="2843648932" sldId="600"/>
            <ac:spMk id="106" creationId="{C8673088-F511-4D3B-808F-A128B4D0C3AA}"/>
          </ac:spMkLst>
        </pc:spChg>
        <pc:spChg chg="mod">
          <ac:chgData name="Timo Mühlhaus" userId="1b6b3aba618dadac" providerId="LiveId" clId="{35BF354D-F53D-4911-AB91-B6201C43AD86}" dt="2021-06-10T16:01:15.602" v="393"/>
          <ac:spMkLst>
            <pc:docMk/>
            <pc:sldMk cId="2843648932" sldId="600"/>
            <ac:spMk id="107" creationId="{C21D74D1-3663-4EEF-9D4B-B6009FCF7FA9}"/>
          </ac:spMkLst>
        </pc:spChg>
        <pc:spChg chg="mod">
          <ac:chgData name="Timo Mühlhaus" userId="1b6b3aba618dadac" providerId="LiveId" clId="{35BF354D-F53D-4911-AB91-B6201C43AD86}" dt="2021-06-10T16:01:15.602" v="393"/>
          <ac:spMkLst>
            <pc:docMk/>
            <pc:sldMk cId="2843648932" sldId="600"/>
            <ac:spMk id="108" creationId="{0F15D6A0-117F-4567-A278-C205A0F92F86}"/>
          </ac:spMkLst>
        </pc:spChg>
        <pc:spChg chg="mod">
          <ac:chgData name="Timo Mühlhaus" userId="1b6b3aba618dadac" providerId="LiveId" clId="{35BF354D-F53D-4911-AB91-B6201C43AD86}" dt="2021-06-10T16:01:15.602" v="393"/>
          <ac:spMkLst>
            <pc:docMk/>
            <pc:sldMk cId="2843648932" sldId="600"/>
            <ac:spMk id="109" creationId="{81555307-BCF8-4DBA-AEE8-DB5C9145344A}"/>
          </ac:spMkLst>
        </pc:spChg>
        <pc:spChg chg="mod">
          <ac:chgData name="Timo Mühlhaus" userId="1b6b3aba618dadac" providerId="LiveId" clId="{35BF354D-F53D-4911-AB91-B6201C43AD86}" dt="2021-06-10T16:01:15.602" v="393"/>
          <ac:spMkLst>
            <pc:docMk/>
            <pc:sldMk cId="2843648932" sldId="600"/>
            <ac:spMk id="110" creationId="{B2FC04EF-DF09-451C-B72D-C4F338E8398E}"/>
          </ac:spMkLst>
        </pc:spChg>
        <pc:spChg chg="mod">
          <ac:chgData name="Timo Mühlhaus" userId="1b6b3aba618dadac" providerId="LiveId" clId="{35BF354D-F53D-4911-AB91-B6201C43AD86}" dt="2021-06-10T16:01:15.602" v="393"/>
          <ac:spMkLst>
            <pc:docMk/>
            <pc:sldMk cId="2843648932" sldId="600"/>
            <ac:spMk id="111" creationId="{A2E50A13-3A2B-411B-9E30-4F10C90A5EC6}"/>
          </ac:spMkLst>
        </pc:spChg>
        <pc:spChg chg="mod">
          <ac:chgData name="Timo Mühlhaus" userId="1b6b3aba618dadac" providerId="LiveId" clId="{35BF354D-F53D-4911-AB91-B6201C43AD86}" dt="2021-06-10T16:01:15.602" v="393"/>
          <ac:spMkLst>
            <pc:docMk/>
            <pc:sldMk cId="2843648932" sldId="600"/>
            <ac:spMk id="112" creationId="{7A11E8D0-E3C2-4F65-8DDD-5EA690DA61EF}"/>
          </ac:spMkLst>
        </pc:spChg>
        <pc:spChg chg="mod">
          <ac:chgData name="Timo Mühlhaus" userId="1b6b3aba618dadac" providerId="LiveId" clId="{35BF354D-F53D-4911-AB91-B6201C43AD86}" dt="2021-06-10T16:01:15.602" v="393"/>
          <ac:spMkLst>
            <pc:docMk/>
            <pc:sldMk cId="2843648932" sldId="600"/>
            <ac:spMk id="113" creationId="{40088F7A-FFC5-4B3A-88D2-B0481FB5B57A}"/>
          </ac:spMkLst>
        </pc:spChg>
        <pc:spChg chg="mod">
          <ac:chgData name="Timo Mühlhaus" userId="1b6b3aba618dadac" providerId="LiveId" clId="{35BF354D-F53D-4911-AB91-B6201C43AD86}" dt="2021-06-10T16:01:15.602" v="393"/>
          <ac:spMkLst>
            <pc:docMk/>
            <pc:sldMk cId="2843648932" sldId="600"/>
            <ac:spMk id="114" creationId="{6AADC4CD-619B-4ACA-949A-AEAA01C46AC2}"/>
          </ac:spMkLst>
        </pc:spChg>
        <pc:spChg chg="mod">
          <ac:chgData name="Timo Mühlhaus" userId="1b6b3aba618dadac" providerId="LiveId" clId="{35BF354D-F53D-4911-AB91-B6201C43AD86}" dt="2021-06-10T16:01:15.602" v="393"/>
          <ac:spMkLst>
            <pc:docMk/>
            <pc:sldMk cId="2843648932" sldId="600"/>
            <ac:spMk id="115" creationId="{27620C38-0D3C-42CA-9DF6-2909124F19E5}"/>
          </ac:spMkLst>
        </pc:spChg>
        <pc:spChg chg="mod">
          <ac:chgData name="Timo Mühlhaus" userId="1b6b3aba618dadac" providerId="LiveId" clId="{35BF354D-F53D-4911-AB91-B6201C43AD86}" dt="2021-06-10T16:01:15.602" v="393"/>
          <ac:spMkLst>
            <pc:docMk/>
            <pc:sldMk cId="2843648932" sldId="600"/>
            <ac:spMk id="116" creationId="{2D3A435D-8AC3-45AB-9BCC-8D7BD8E00230}"/>
          </ac:spMkLst>
        </pc:spChg>
        <pc:spChg chg="mod">
          <ac:chgData name="Timo Mühlhaus" userId="1b6b3aba618dadac" providerId="LiveId" clId="{35BF354D-F53D-4911-AB91-B6201C43AD86}" dt="2021-06-10T16:01:15.602" v="393"/>
          <ac:spMkLst>
            <pc:docMk/>
            <pc:sldMk cId="2843648932" sldId="600"/>
            <ac:spMk id="117" creationId="{9CEC1B0E-DD76-4968-A743-2AA059B68690}"/>
          </ac:spMkLst>
        </pc:spChg>
        <pc:spChg chg="mod">
          <ac:chgData name="Timo Mühlhaus" userId="1b6b3aba618dadac" providerId="LiveId" clId="{35BF354D-F53D-4911-AB91-B6201C43AD86}" dt="2021-06-10T16:01:15.602" v="393"/>
          <ac:spMkLst>
            <pc:docMk/>
            <pc:sldMk cId="2843648932" sldId="600"/>
            <ac:spMk id="118" creationId="{495E6A5E-2767-4A4E-AAC8-4616712B619E}"/>
          </ac:spMkLst>
        </pc:spChg>
        <pc:spChg chg="mod">
          <ac:chgData name="Timo Mühlhaus" userId="1b6b3aba618dadac" providerId="LiveId" clId="{35BF354D-F53D-4911-AB91-B6201C43AD86}" dt="2021-06-10T16:01:15.602" v="393"/>
          <ac:spMkLst>
            <pc:docMk/>
            <pc:sldMk cId="2843648932" sldId="600"/>
            <ac:spMk id="119" creationId="{102C93D6-194B-43F8-8E07-E52212390A85}"/>
          </ac:spMkLst>
        </pc:spChg>
        <pc:spChg chg="mod">
          <ac:chgData name="Timo Mühlhaus" userId="1b6b3aba618dadac" providerId="LiveId" clId="{35BF354D-F53D-4911-AB91-B6201C43AD86}" dt="2021-06-10T16:01:15.602" v="393"/>
          <ac:spMkLst>
            <pc:docMk/>
            <pc:sldMk cId="2843648932" sldId="600"/>
            <ac:spMk id="120" creationId="{F6DFDDCA-19CB-4D70-B51D-C19166FAA2CB}"/>
          </ac:spMkLst>
        </pc:spChg>
        <pc:spChg chg="mod">
          <ac:chgData name="Timo Mühlhaus" userId="1b6b3aba618dadac" providerId="LiveId" clId="{35BF354D-F53D-4911-AB91-B6201C43AD86}" dt="2021-06-10T16:01:15.602" v="393"/>
          <ac:spMkLst>
            <pc:docMk/>
            <pc:sldMk cId="2843648932" sldId="600"/>
            <ac:spMk id="121" creationId="{BC4A0A03-1647-40AB-9FDD-67B77C1A7783}"/>
          </ac:spMkLst>
        </pc:spChg>
        <pc:spChg chg="mod">
          <ac:chgData name="Timo Mühlhaus" userId="1b6b3aba618dadac" providerId="LiveId" clId="{35BF354D-F53D-4911-AB91-B6201C43AD86}" dt="2021-06-10T16:01:15.602" v="393"/>
          <ac:spMkLst>
            <pc:docMk/>
            <pc:sldMk cId="2843648932" sldId="600"/>
            <ac:spMk id="122" creationId="{FEA160D8-2C21-4377-91B5-E7503FDE9127}"/>
          </ac:spMkLst>
        </pc:spChg>
        <pc:spChg chg="mod">
          <ac:chgData name="Timo Mühlhaus" userId="1b6b3aba618dadac" providerId="LiveId" clId="{35BF354D-F53D-4911-AB91-B6201C43AD86}" dt="2021-06-10T16:01:15.602" v="393"/>
          <ac:spMkLst>
            <pc:docMk/>
            <pc:sldMk cId="2843648932" sldId="600"/>
            <ac:spMk id="123" creationId="{5BA6525F-587E-4C33-9753-F8642670FF3E}"/>
          </ac:spMkLst>
        </pc:spChg>
        <pc:spChg chg="mod">
          <ac:chgData name="Timo Mühlhaus" userId="1b6b3aba618dadac" providerId="LiveId" clId="{35BF354D-F53D-4911-AB91-B6201C43AD86}" dt="2021-06-10T16:01:15.602" v="393"/>
          <ac:spMkLst>
            <pc:docMk/>
            <pc:sldMk cId="2843648932" sldId="600"/>
            <ac:spMk id="124" creationId="{2D34FD78-E344-4E7B-A0C1-D5E5E2BC7DE5}"/>
          </ac:spMkLst>
        </pc:spChg>
        <pc:spChg chg="mod">
          <ac:chgData name="Timo Mühlhaus" userId="1b6b3aba618dadac" providerId="LiveId" clId="{35BF354D-F53D-4911-AB91-B6201C43AD86}" dt="2021-06-10T16:01:15.602" v="393"/>
          <ac:spMkLst>
            <pc:docMk/>
            <pc:sldMk cId="2843648932" sldId="600"/>
            <ac:spMk id="125" creationId="{3751E443-B348-4462-B20D-1D5C2B2F7EFF}"/>
          </ac:spMkLst>
        </pc:spChg>
        <pc:spChg chg="mod">
          <ac:chgData name="Timo Mühlhaus" userId="1b6b3aba618dadac" providerId="LiveId" clId="{35BF354D-F53D-4911-AB91-B6201C43AD86}" dt="2021-06-10T16:01:15.602" v="393"/>
          <ac:spMkLst>
            <pc:docMk/>
            <pc:sldMk cId="2843648932" sldId="600"/>
            <ac:spMk id="126" creationId="{B0C3552E-8BDE-4CB8-B601-8D55A245D752}"/>
          </ac:spMkLst>
        </pc:spChg>
        <pc:spChg chg="mod">
          <ac:chgData name="Timo Mühlhaus" userId="1b6b3aba618dadac" providerId="LiveId" clId="{35BF354D-F53D-4911-AB91-B6201C43AD86}" dt="2021-06-10T16:01:15.602" v="393"/>
          <ac:spMkLst>
            <pc:docMk/>
            <pc:sldMk cId="2843648932" sldId="600"/>
            <ac:spMk id="127" creationId="{BA8001AC-9531-446E-B5C8-604A03FF6659}"/>
          </ac:spMkLst>
        </pc:spChg>
        <pc:spChg chg="mod">
          <ac:chgData name="Timo Mühlhaus" userId="1b6b3aba618dadac" providerId="LiveId" clId="{35BF354D-F53D-4911-AB91-B6201C43AD86}" dt="2021-06-10T16:01:15.602" v="393"/>
          <ac:spMkLst>
            <pc:docMk/>
            <pc:sldMk cId="2843648932" sldId="600"/>
            <ac:spMk id="128" creationId="{89D39C03-EC6D-431E-8BFB-1FA80D89A814}"/>
          </ac:spMkLst>
        </pc:spChg>
        <pc:spChg chg="mod">
          <ac:chgData name="Timo Mühlhaus" userId="1b6b3aba618dadac" providerId="LiveId" clId="{35BF354D-F53D-4911-AB91-B6201C43AD86}" dt="2021-06-10T16:01:15.602" v="393"/>
          <ac:spMkLst>
            <pc:docMk/>
            <pc:sldMk cId="2843648932" sldId="600"/>
            <ac:spMk id="129" creationId="{D28B29AB-BD69-45CC-9228-11D2AF8110D0}"/>
          </ac:spMkLst>
        </pc:spChg>
        <pc:spChg chg="mod">
          <ac:chgData name="Timo Mühlhaus" userId="1b6b3aba618dadac" providerId="LiveId" clId="{35BF354D-F53D-4911-AB91-B6201C43AD86}" dt="2021-06-10T16:01:15.602" v="393"/>
          <ac:spMkLst>
            <pc:docMk/>
            <pc:sldMk cId="2843648932" sldId="600"/>
            <ac:spMk id="130" creationId="{F2340F94-C50F-47D0-A136-9EFE3F8CA689}"/>
          </ac:spMkLst>
        </pc:spChg>
        <pc:spChg chg="mod">
          <ac:chgData name="Timo Mühlhaus" userId="1b6b3aba618dadac" providerId="LiveId" clId="{35BF354D-F53D-4911-AB91-B6201C43AD86}" dt="2021-06-10T16:01:15.602" v="393"/>
          <ac:spMkLst>
            <pc:docMk/>
            <pc:sldMk cId="2843648932" sldId="600"/>
            <ac:spMk id="131" creationId="{15ACD360-22F5-4A0B-B4C0-265FD27EC226}"/>
          </ac:spMkLst>
        </pc:spChg>
        <pc:spChg chg="mod">
          <ac:chgData name="Timo Mühlhaus" userId="1b6b3aba618dadac" providerId="LiveId" clId="{35BF354D-F53D-4911-AB91-B6201C43AD86}" dt="2021-06-10T16:01:15.602" v="393"/>
          <ac:spMkLst>
            <pc:docMk/>
            <pc:sldMk cId="2843648932" sldId="600"/>
            <ac:spMk id="132" creationId="{E5A36A98-A393-4317-88CC-0EFDDC6E202F}"/>
          </ac:spMkLst>
        </pc:spChg>
        <pc:spChg chg="mod">
          <ac:chgData name="Timo Mühlhaus" userId="1b6b3aba618dadac" providerId="LiveId" clId="{35BF354D-F53D-4911-AB91-B6201C43AD86}" dt="2021-06-10T16:01:15.602" v="393"/>
          <ac:spMkLst>
            <pc:docMk/>
            <pc:sldMk cId="2843648932" sldId="600"/>
            <ac:spMk id="133" creationId="{CF06A072-D354-4FD9-8E60-F7AF2663C152}"/>
          </ac:spMkLst>
        </pc:spChg>
        <pc:spChg chg="mod">
          <ac:chgData name="Timo Mühlhaus" userId="1b6b3aba618dadac" providerId="LiveId" clId="{35BF354D-F53D-4911-AB91-B6201C43AD86}" dt="2021-06-10T16:01:15.602" v="393"/>
          <ac:spMkLst>
            <pc:docMk/>
            <pc:sldMk cId="2843648932" sldId="600"/>
            <ac:spMk id="134" creationId="{48D7C60A-0876-48ED-9D7B-8797E7323871}"/>
          </ac:spMkLst>
        </pc:spChg>
        <pc:spChg chg="mod">
          <ac:chgData name="Timo Mühlhaus" userId="1b6b3aba618dadac" providerId="LiveId" clId="{35BF354D-F53D-4911-AB91-B6201C43AD86}" dt="2021-06-10T16:01:15.602" v="393"/>
          <ac:spMkLst>
            <pc:docMk/>
            <pc:sldMk cId="2843648932" sldId="600"/>
            <ac:spMk id="135" creationId="{7AF11DDC-7F13-4044-A055-1850EABC4DCE}"/>
          </ac:spMkLst>
        </pc:spChg>
        <pc:spChg chg="mod">
          <ac:chgData name="Timo Mühlhaus" userId="1b6b3aba618dadac" providerId="LiveId" clId="{35BF354D-F53D-4911-AB91-B6201C43AD86}" dt="2021-06-10T16:01:15.602" v="393"/>
          <ac:spMkLst>
            <pc:docMk/>
            <pc:sldMk cId="2843648932" sldId="600"/>
            <ac:spMk id="136" creationId="{3DAC11BE-7228-4528-B768-33DD6A25A8FD}"/>
          </ac:spMkLst>
        </pc:spChg>
        <pc:spChg chg="mod">
          <ac:chgData name="Timo Mühlhaus" userId="1b6b3aba618dadac" providerId="LiveId" clId="{35BF354D-F53D-4911-AB91-B6201C43AD86}" dt="2021-06-10T16:01:15.602" v="393"/>
          <ac:spMkLst>
            <pc:docMk/>
            <pc:sldMk cId="2843648932" sldId="600"/>
            <ac:spMk id="140" creationId="{937A35B1-F4D6-4334-8D7C-6CB17AE10608}"/>
          </ac:spMkLst>
        </pc:spChg>
        <pc:spChg chg="mod">
          <ac:chgData name="Timo Mühlhaus" userId="1b6b3aba618dadac" providerId="LiveId" clId="{35BF354D-F53D-4911-AB91-B6201C43AD86}" dt="2021-06-10T16:01:15.602" v="393"/>
          <ac:spMkLst>
            <pc:docMk/>
            <pc:sldMk cId="2843648932" sldId="600"/>
            <ac:spMk id="141" creationId="{32911237-61C5-407B-98A7-104816DAD4DB}"/>
          </ac:spMkLst>
        </pc:spChg>
        <pc:spChg chg="mod">
          <ac:chgData name="Timo Mühlhaus" userId="1b6b3aba618dadac" providerId="LiveId" clId="{35BF354D-F53D-4911-AB91-B6201C43AD86}" dt="2021-06-10T16:01:15.602" v="393"/>
          <ac:spMkLst>
            <pc:docMk/>
            <pc:sldMk cId="2843648932" sldId="600"/>
            <ac:spMk id="152" creationId="{5040F1A0-1EE5-42AF-A67E-B94908733ED7}"/>
          </ac:spMkLst>
        </pc:spChg>
        <pc:spChg chg="mod">
          <ac:chgData name="Timo Mühlhaus" userId="1b6b3aba618dadac" providerId="LiveId" clId="{35BF354D-F53D-4911-AB91-B6201C43AD86}" dt="2021-06-10T16:01:15.602" v="393"/>
          <ac:spMkLst>
            <pc:docMk/>
            <pc:sldMk cId="2843648932" sldId="600"/>
            <ac:spMk id="153" creationId="{18B7508D-F6EA-4E50-B0F5-1EC7D4F911F3}"/>
          </ac:spMkLst>
        </pc:spChg>
        <pc:spChg chg="mod">
          <ac:chgData name="Timo Mühlhaus" userId="1b6b3aba618dadac" providerId="LiveId" clId="{35BF354D-F53D-4911-AB91-B6201C43AD86}" dt="2021-06-10T16:01:15.602" v="393"/>
          <ac:spMkLst>
            <pc:docMk/>
            <pc:sldMk cId="2843648932" sldId="600"/>
            <ac:spMk id="154" creationId="{88C12B33-13C2-4D8E-9237-841565F08442}"/>
          </ac:spMkLst>
        </pc:spChg>
        <pc:spChg chg="mod">
          <ac:chgData name="Timo Mühlhaus" userId="1b6b3aba618dadac" providerId="LiveId" clId="{35BF354D-F53D-4911-AB91-B6201C43AD86}" dt="2021-06-10T16:01:15.602" v="393"/>
          <ac:spMkLst>
            <pc:docMk/>
            <pc:sldMk cId="2843648932" sldId="600"/>
            <ac:spMk id="155" creationId="{7696F4A9-A998-4286-80AF-9CAE42A0CF26}"/>
          </ac:spMkLst>
        </pc:spChg>
        <pc:spChg chg="mod">
          <ac:chgData name="Timo Mühlhaus" userId="1b6b3aba618dadac" providerId="LiveId" clId="{35BF354D-F53D-4911-AB91-B6201C43AD86}" dt="2021-06-10T16:01:15.602" v="393"/>
          <ac:spMkLst>
            <pc:docMk/>
            <pc:sldMk cId="2843648932" sldId="600"/>
            <ac:spMk id="156" creationId="{DADF9FBD-1126-4AF0-A558-CF0BE8D76B41}"/>
          </ac:spMkLst>
        </pc:spChg>
        <pc:spChg chg="mod">
          <ac:chgData name="Timo Mühlhaus" userId="1b6b3aba618dadac" providerId="LiveId" clId="{35BF354D-F53D-4911-AB91-B6201C43AD86}" dt="2021-06-10T16:01:15.602" v="393"/>
          <ac:spMkLst>
            <pc:docMk/>
            <pc:sldMk cId="2843648932" sldId="600"/>
            <ac:spMk id="157" creationId="{C92EEF7C-EFC5-444A-9C0C-C9D1C6DA8D6E}"/>
          </ac:spMkLst>
        </pc:spChg>
        <pc:spChg chg="mod">
          <ac:chgData name="Timo Mühlhaus" userId="1b6b3aba618dadac" providerId="LiveId" clId="{35BF354D-F53D-4911-AB91-B6201C43AD86}" dt="2021-06-10T16:01:15.602" v="393"/>
          <ac:spMkLst>
            <pc:docMk/>
            <pc:sldMk cId="2843648932" sldId="600"/>
            <ac:spMk id="158" creationId="{C8057A90-268A-4A00-9F54-3ACF3A6EAC13}"/>
          </ac:spMkLst>
        </pc:spChg>
        <pc:spChg chg="mod">
          <ac:chgData name="Timo Mühlhaus" userId="1b6b3aba618dadac" providerId="LiveId" clId="{35BF354D-F53D-4911-AB91-B6201C43AD86}" dt="2021-06-10T16:01:15.602" v="393"/>
          <ac:spMkLst>
            <pc:docMk/>
            <pc:sldMk cId="2843648932" sldId="600"/>
            <ac:spMk id="159" creationId="{10CF9876-1AE9-46A8-8A4C-2D3DE6EAE7A3}"/>
          </ac:spMkLst>
        </pc:spChg>
        <pc:spChg chg="mod">
          <ac:chgData name="Timo Mühlhaus" userId="1b6b3aba618dadac" providerId="LiveId" clId="{35BF354D-F53D-4911-AB91-B6201C43AD86}" dt="2021-06-10T16:01:15.602" v="393"/>
          <ac:spMkLst>
            <pc:docMk/>
            <pc:sldMk cId="2843648932" sldId="600"/>
            <ac:spMk id="160" creationId="{C575E373-234A-4D7A-96B6-7600F169E169}"/>
          </ac:spMkLst>
        </pc:spChg>
        <pc:spChg chg="mod">
          <ac:chgData name="Timo Mühlhaus" userId="1b6b3aba618dadac" providerId="LiveId" clId="{35BF354D-F53D-4911-AB91-B6201C43AD86}" dt="2021-06-10T16:01:15.602" v="393"/>
          <ac:spMkLst>
            <pc:docMk/>
            <pc:sldMk cId="2843648932" sldId="600"/>
            <ac:spMk id="161" creationId="{43DE108E-EB8D-48B3-9F4C-792D8B9CC862}"/>
          </ac:spMkLst>
        </pc:spChg>
        <pc:spChg chg="mod">
          <ac:chgData name="Timo Mühlhaus" userId="1b6b3aba618dadac" providerId="LiveId" clId="{35BF354D-F53D-4911-AB91-B6201C43AD86}" dt="2021-06-10T16:01:15.602" v="393"/>
          <ac:spMkLst>
            <pc:docMk/>
            <pc:sldMk cId="2843648932" sldId="600"/>
            <ac:spMk id="162" creationId="{CAE0CE2B-0E03-4010-81C0-A633B91D0B05}"/>
          </ac:spMkLst>
        </pc:spChg>
        <pc:spChg chg="mod">
          <ac:chgData name="Timo Mühlhaus" userId="1b6b3aba618dadac" providerId="LiveId" clId="{35BF354D-F53D-4911-AB91-B6201C43AD86}" dt="2021-06-10T16:01:15.602" v="393"/>
          <ac:spMkLst>
            <pc:docMk/>
            <pc:sldMk cId="2843648932" sldId="600"/>
            <ac:spMk id="163" creationId="{BFCDDEAD-4CD3-40C6-94C0-91BE4F018282}"/>
          </ac:spMkLst>
        </pc:spChg>
        <pc:spChg chg="mod">
          <ac:chgData name="Timo Mühlhaus" userId="1b6b3aba618dadac" providerId="LiveId" clId="{35BF354D-F53D-4911-AB91-B6201C43AD86}" dt="2021-06-10T16:01:15.602" v="393"/>
          <ac:spMkLst>
            <pc:docMk/>
            <pc:sldMk cId="2843648932" sldId="600"/>
            <ac:spMk id="164" creationId="{F92FE980-C1FE-4A65-A0DD-AC20C8CBC36D}"/>
          </ac:spMkLst>
        </pc:spChg>
        <pc:spChg chg="mod">
          <ac:chgData name="Timo Mühlhaus" userId="1b6b3aba618dadac" providerId="LiveId" clId="{35BF354D-F53D-4911-AB91-B6201C43AD86}" dt="2021-06-10T16:01:15.602" v="393"/>
          <ac:spMkLst>
            <pc:docMk/>
            <pc:sldMk cId="2843648932" sldId="600"/>
            <ac:spMk id="165" creationId="{805D58FA-3C4F-41B6-AF5A-92955C497E10}"/>
          </ac:spMkLst>
        </pc:spChg>
        <pc:spChg chg="mod">
          <ac:chgData name="Timo Mühlhaus" userId="1b6b3aba618dadac" providerId="LiveId" clId="{35BF354D-F53D-4911-AB91-B6201C43AD86}" dt="2021-06-10T16:01:15.602" v="393"/>
          <ac:spMkLst>
            <pc:docMk/>
            <pc:sldMk cId="2843648932" sldId="600"/>
            <ac:spMk id="166" creationId="{01CF1635-51A2-4AEE-ABC2-59BED1B2F518}"/>
          </ac:spMkLst>
        </pc:spChg>
        <pc:spChg chg="mod">
          <ac:chgData name="Timo Mühlhaus" userId="1b6b3aba618dadac" providerId="LiveId" clId="{35BF354D-F53D-4911-AB91-B6201C43AD86}" dt="2021-06-10T16:01:15.602" v="393"/>
          <ac:spMkLst>
            <pc:docMk/>
            <pc:sldMk cId="2843648932" sldId="600"/>
            <ac:spMk id="167" creationId="{EDA042C9-0549-4477-B3E0-7E05F14B0F1D}"/>
          </ac:spMkLst>
        </pc:spChg>
        <pc:spChg chg="mod">
          <ac:chgData name="Timo Mühlhaus" userId="1b6b3aba618dadac" providerId="LiveId" clId="{35BF354D-F53D-4911-AB91-B6201C43AD86}" dt="2021-06-10T16:01:15.602" v="393"/>
          <ac:spMkLst>
            <pc:docMk/>
            <pc:sldMk cId="2843648932" sldId="600"/>
            <ac:spMk id="168" creationId="{BA8AB518-A9CD-4F44-A1A3-CA00907D7D0F}"/>
          </ac:spMkLst>
        </pc:spChg>
        <pc:spChg chg="mod">
          <ac:chgData name="Timo Mühlhaus" userId="1b6b3aba618dadac" providerId="LiveId" clId="{35BF354D-F53D-4911-AB91-B6201C43AD86}" dt="2021-06-10T16:01:15.602" v="393"/>
          <ac:spMkLst>
            <pc:docMk/>
            <pc:sldMk cId="2843648932" sldId="600"/>
            <ac:spMk id="169" creationId="{5BD6829C-4BD0-4C3C-B431-CC2DFDDC4476}"/>
          </ac:spMkLst>
        </pc:spChg>
        <pc:spChg chg="mod">
          <ac:chgData name="Timo Mühlhaus" userId="1b6b3aba618dadac" providerId="LiveId" clId="{35BF354D-F53D-4911-AB91-B6201C43AD86}" dt="2021-06-10T16:01:15.602" v="393"/>
          <ac:spMkLst>
            <pc:docMk/>
            <pc:sldMk cId="2843648932" sldId="600"/>
            <ac:spMk id="170" creationId="{93AEAECD-F75A-41B2-B739-3362D79DFE69}"/>
          </ac:spMkLst>
        </pc:spChg>
        <pc:spChg chg="mod">
          <ac:chgData name="Timo Mühlhaus" userId="1b6b3aba618dadac" providerId="LiveId" clId="{35BF354D-F53D-4911-AB91-B6201C43AD86}" dt="2021-06-10T16:01:15.602" v="393"/>
          <ac:spMkLst>
            <pc:docMk/>
            <pc:sldMk cId="2843648932" sldId="600"/>
            <ac:spMk id="171" creationId="{62CE2DB6-D36A-4347-8B8C-1446BB4C9159}"/>
          </ac:spMkLst>
        </pc:spChg>
        <pc:spChg chg="mod">
          <ac:chgData name="Timo Mühlhaus" userId="1b6b3aba618dadac" providerId="LiveId" clId="{35BF354D-F53D-4911-AB91-B6201C43AD86}" dt="2021-06-10T16:01:15.602" v="393"/>
          <ac:spMkLst>
            <pc:docMk/>
            <pc:sldMk cId="2843648932" sldId="600"/>
            <ac:spMk id="172" creationId="{4D7BF21A-7D24-4631-B7C0-B66BFD63E23F}"/>
          </ac:spMkLst>
        </pc:spChg>
        <pc:spChg chg="mod">
          <ac:chgData name="Timo Mühlhaus" userId="1b6b3aba618dadac" providerId="LiveId" clId="{35BF354D-F53D-4911-AB91-B6201C43AD86}" dt="2021-06-10T16:01:15.602" v="393"/>
          <ac:spMkLst>
            <pc:docMk/>
            <pc:sldMk cId="2843648932" sldId="600"/>
            <ac:spMk id="173" creationId="{ADFFBA82-A3B4-467A-B7E5-C524F1DE3F5B}"/>
          </ac:spMkLst>
        </pc:spChg>
        <pc:spChg chg="mod">
          <ac:chgData name="Timo Mühlhaus" userId="1b6b3aba618dadac" providerId="LiveId" clId="{35BF354D-F53D-4911-AB91-B6201C43AD86}" dt="2021-06-10T16:01:15.602" v="393"/>
          <ac:spMkLst>
            <pc:docMk/>
            <pc:sldMk cId="2843648932" sldId="600"/>
            <ac:spMk id="174" creationId="{C679701B-EC04-449B-A9DF-BAD052658521}"/>
          </ac:spMkLst>
        </pc:spChg>
        <pc:spChg chg="mod">
          <ac:chgData name="Timo Mühlhaus" userId="1b6b3aba618dadac" providerId="LiveId" clId="{35BF354D-F53D-4911-AB91-B6201C43AD86}" dt="2021-06-10T16:01:15.602" v="393"/>
          <ac:spMkLst>
            <pc:docMk/>
            <pc:sldMk cId="2843648932" sldId="600"/>
            <ac:spMk id="175" creationId="{026CBF70-CD3C-40D3-A5F2-A994E666A292}"/>
          </ac:spMkLst>
        </pc:spChg>
        <pc:spChg chg="mod">
          <ac:chgData name="Timo Mühlhaus" userId="1b6b3aba618dadac" providerId="LiveId" clId="{35BF354D-F53D-4911-AB91-B6201C43AD86}" dt="2021-06-10T16:01:15.602" v="393"/>
          <ac:spMkLst>
            <pc:docMk/>
            <pc:sldMk cId="2843648932" sldId="600"/>
            <ac:spMk id="176" creationId="{194EB83B-5E6E-4321-8BE5-808430D0EB34}"/>
          </ac:spMkLst>
        </pc:spChg>
        <pc:spChg chg="mod">
          <ac:chgData name="Timo Mühlhaus" userId="1b6b3aba618dadac" providerId="LiveId" clId="{35BF354D-F53D-4911-AB91-B6201C43AD86}" dt="2021-06-10T16:01:15.602" v="393"/>
          <ac:spMkLst>
            <pc:docMk/>
            <pc:sldMk cId="2843648932" sldId="600"/>
            <ac:spMk id="177" creationId="{B38098D7-072E-4B61-AC7E-6ED07A7283BE}"/>
          </ac:spMkLst>
        </pc:spChg>
        <pc:spChg chg="mod">
          <ac:chgData name="Timo Mühlhaus" userId="1b6b3aba618dadac" providerId="LiveId" clId="{35BF354D-F53D-4911-AB91-B6201C43AD86}" dt="2021-06-10T16:01:15.602" v="393"/>
          <ac:spMkLst>
            <pc:docMk/>
            <pc:sldMk cId="2843648932" sldId="600"/>
            <ac:spMk id="178" creationId="{F5FC8DC1-DBED-4295-85C5-AC791F3B6657}"/>
          </ac:spMkLst>
        </pc:spChg>
        <pc:spChg chg="mod">
          <ac:chgData name="Timo Mühlhaus" userId="1b6b3aba618dadac" providerId="LiveId" clId="{35BF354D-F53D-4911-AB91-B6201C43AD86}" dt="2021-06-10T16:01:15.602" v="393"/>
          <ac:spMkLst>
            <pc:docMk/>
            <pc:sldMk cId="2843648932" sldId="600"/>
            <ac:spMk id="179" creationId="{5D088F39-5D51-46AA-99E5-B14E24B2BE17}"/>
          </ac:spMkLst>
        </pc:spChg>
        <pc:spChg chg="mod">
          <ac:chgData name="Timo Mühlhaus" userId="1b6b3aba618dadac" providerId="LiveId" clId="{35BF354D-F53D-4911-AB91-B6201C43AD86}" dt="2021-06-10T16:01:15.602" v="393"/>
          <ac:spMkLst>
            <pc:docMk/>
            <pc:sldMk cId="2843648932" sldId="600"/>
            <ac:spMk id="180" creationId="{6A0C156D-8173-48C2-9CB2-E5417CB61871}"/>
          </ac:spMkLst>
        </pc:spChg>
        <pc:spChg chg="mod">
          <ac:chgData name="Timo Mühlhaus" userId="1b6b3aba618dadac" providerId="LiveId" clId="{35BF354D-F53D-4911-AB91-B6201C43AD86}" dt="2021-06-10T16:01:15.602" v="393"/>
          <ac:spMkLst>
            <pc:docMk/>
            <pc:sldMk cId="2843648932" sldId="600"/>
            <ac:spMk id="181" creationId="{C2F2ABB3-6854-4F4A-AA91-3E2D81B84A24}"/>
          </ac:spMkLst>
        </pc:spChg>
        <pc:spChg chg="mod">
          <ac:chgData name="Timo Mühlhaus" userId="1b6b3aba618dadac" providerId="LiveId" clId="{35BF354D-F53D-4911-AB91-B6201C43AD86}" dt="2021-06-10T16:01:15.602" v="393"/>
          <ac:spMkLst>
            <pc:docMk/>
            <pc:sldMk cId="2843648932" sldId="600"/>
            <ac:spMk id="182" creationId="{8EECFE38-56B4-4913-A6D0-0FB5C1CBC34A}"/>
          </ac:spMkLst>
        </pc:spChg>
        <pc:spChg chg="mod">
          <ac:chgData name="Timo Mühlhaus" userId="1b6b3aba618dadac" providerId="LiveId" clId="{35BF354D-F53D-4911-AB91-B6201C43AD86}" dt="2021-06-10T16:01:15.602" v="393"/>
          <ac:spMkLst>
            <pc:docMk/>
            <pc:sldMk cId="2843648932" sldId="600"/>
            <ac:spMk id="183" creationId="{D74FBB24-7B49-461D-AC08-86D6AAB62FE7}"/>
          </ac:spMkLst>
        </pc:spChg>
        <pc:spChg chg="mod">
          <ac:chgData name="Timo Mühlhaus" userId="1b6b3aba618dadac" providerId="LiveId" clId="{35BF354D-F53D-4911-AB91-B6201C43AD86}" dt="2021-06-10T16:01:15.602" v="393"/>
          <ac:spMkLst>
            <pc:docMk/>
            <pc:sldMk cId="2843648932" sldId="600"/>
            <ac:spMk id="184" creationId="{E5450DF9-5177-43D5-94C8-BABC86FCC4FD}"/>
          </ac:spMkLst>
        </pc:spChg>
        <pc:spChg chg="mod">
          <ac:chgData name="Timo Mühlhaus" userId="1b6b3aba618dadac" providerId="LiveId" clId="{35BF354D-F53D-4911-AB91-B6201C43AD86}" dt="2021-06-10T16:01:15.602" v="393"/>
          <ac:spMkLst>
            <pc:docMk/>
            <pc:sldMk cId="2843648932" sldId="600"/>
            <ac:spMk id="185" creationId="{1786BA3C-7764-4432-B91D-6BB488752A7A}"/>
          </ac:spMkLst>
        </pc:spChg>
        <pc:spChg chg="mod">
          <ac:chgData name="Timo Mühlhaus" userId="1b6b3aba618dadac" providerId="LiveId" clId="{35BF354D-F53D-4911-AB91-B6201C43AD86}" dt="2021-06-10T16:01:15.602" v="393"/>
          <ac:spMkLst>
            <pc:docMk/>
            <pc:sldMk cId="2843648932" sldId="600"/>
            <ac:spMk id="186" creationId="{24D23CE6-FE4A-4B4A-A4EF-F17A5A077507}"/>
          </ac:spMkLst>
        </pc:spChg>
        <pc:spChg chg="mod">
          <ac:chgData name="Timo Mühlhaus" userId="1b6b3aba618dadac" providerId="LiveId" clId="{35BF354D-F53D-4911-AB91-B6201C43AD86}" dt="2021-06-10T16:01:15.602" v="393"/>
          <ac:spMkLst>
            <pc:docMk/>
            <pc:sldMk cId="2843648932" sldId="600"/>
            <ac:spMk id="187" creationId="{318A0355-647F-4D98-A477-75D0C5715E03}"/>
          </ac:spMkLst>
        </pc:spChg>
        <pc:spChg chg="mod">
          <ac:chgData name="Timo Mühlhaus" userId="1b6b3aba618dadac" providerId="LiveId" clId="{35BF354D-F53D-4911-AB91-B6201C43AD86}" dt="2021-06-10T16:01:15.602" v="393"/>
          <ac:spMkLst>
            <pc:docMk/>
            <pc:sldMk cId="2843648932" sldId="600"/>
            <ac:spMk id="188" creationId="{1A386E07-3867-4B6A-A2F4-50C2919DDA48}"/>
          </ac:spMkLst>
        </pc:spChg>
        <pc:spChg chg="mod">
          <ac:chgData name="Timo Mühlhaus" userId="1b6b3aba618dadac" providerId="LiveId" clId="{35BF354D-F53D-4911-AB91-B6201C43AD86}" dt="2021-06-10T16:01:15.602" v="393"/>
          <ac:spMkLst>
            <pc:docMk/>
            <pc:sldMk cId="2843648932" sldId="600"/>
            <ac:spMk id="189" creationId="{E2655AA9-44D0-4AF2-9532-4DB7BA9A26B6}"/>
          </ac:spMkLst>
        </pc:spChg>
        <pc:spChg chg="mod">
          <ac:chgData name="Timo Mühlhaus" userId="1b6b3aba618dadac" providerId="LiveId" clId="{35BF354D-F53D-4911-AB91-B6201C43AD86}" dt="2021-06-10T16:01:15.602" v="393"/>
          <ac:spMkLst>
            <pc:docMk/>
            <pc:sldMk cId="2843648932" sldId="600"/>
            <ac:spMk id="190" creationId="{A39AAB57-8853-413F-90B2-495FE2198F8F}"/>
          </ac:spMkLst>
        </pc:spChg>
        <pc:spChg chg="mod">
          <ac:chgData name="Timo Mühlhaus" userId="1b6b3aba618dadac" providerId="LiveId" clId="{35BF354D-F53D-4911-AB91-B6201C43AD86}" dt="2021-06-10T16:01:15.602" v="393"/>
          <ac:spMkLst>
            <pc:docMk/>
            <pc:sldMk cId="2843648932" sldId="600"/>
            <ac:spMk id="191" creationId="{A061BDC8-F08D-45F4-9B11-055FD92FF170}"/>
          </ac:spMkLst>
        </pc:spChg>
        <pc:spChg chg="mod">
          <ac:chgData name="Timo Mühlhaus" userId="1b6b3aba618dadac" providerId="LiveId" clId="{35BF354D-F53D-4911-AB91-B6201C43AD86}" dt="2021-06-10T16:01:15.602" v="393"/>
          <ac:spMkLst>
            <pc:docMk/>
            <pc:sldMk cId="2843648932" sldId="600"/>
            <ac:spMk id="192" creationId="{89D066AE-AC2E-4EDE-8451-E491C317DA27}"/>
          </ac:spMkLst>
        </pc:spChg>
        <pc:spChg chg="mod">
          <ac:chgData name="Timo Mühlhaus" userId="1b6b3aba618dadac" providerId="LiveId" clId="{35BF354D-F53D-4911-AB91-B6201C43AD86}" dt="2021-06-10T16:01:15.602" v="393"/>
          <ac:spMkLst>
            <pc:docMk/>
            <pc:sldMk cId="2843648932" sldId="600"/>
            <ac:spMk id="193" creationId="{B19A7E4B-64BA-4A50-AD0F-37E035CA98AF}"/>
          </ac:spMkLst>
        </pc:spChg>
        <pc:spChg chg="mod">
          <ac:chgData name="Timo Mühlhaus" userId="1b6b3aba618dadac" providerId="LiveId" clId="{35BF354D-F53D-4911-AB91-B6201C43AD86}" dt="2021-06-10T16:01:15.602" v="393"/>
          <ac:spMkLst>
            <pc:docMk/>
            <pc:sldMk cId="2843648932" sldId="600"/>
            <ac:spMk id="194" creationId="{D67E8E4F-924A-4EF1-A917-CF7C95ED47B0}"/>
          </ac:spMkLst>
        </pc:spChg>
        <pc:spChg chg="mod">
          <ac:chgData name="Timo Mühlhaus" userId="1b6b3aba618dadac" providerId="LiveId" clId="{35BF354D-F53D-4911-AB91-B6201C43AD86}" dt="2021-06-10T16:01:15.602" v="393"/>
          <ac:spMkLst>
            <pc:docMk/>
            <pc:sldMk cId="2843648932" sldId="600"/>
            <ac:spMk id="195" creationId="{A3675F2E-FB81-427E-98D0-A7AD5B98562A}"/>
          </ac:spMkLst>
        </pc:spChg>
        <pc:spChg chg="mod">
          <ac:chgData name="Timo Mühlhaus" userId="1b6b3aba618dadac" providerId="LiveId" clId="{35BF354D-F53D-4911-AB91-B6201C43AD86}" dt="2021-06-10T16:01:15.602" v="393"/>
          <ac:spMkLst>
            <pc:docMk/>
            <pc:sldMk cId="2843648932" sldId="600"/>
            <ac:spMk id="196" creationId="{25BA41B5-C098-4FBE-AAF5-544BDB7168C2}"/>
          </ac:spMkLst>
        </pc:spChg>
        <pc:spChg chg="mod">
          <ac:chgData name="Timo Mühlhaus" userId="1b6b3aba618dadac" providerId="LiveId" clId="{35BF354D-F53D-4911-AB91-B6201C43AD86}" dt="2021-06-10T16:01:15.602" v="393"/>
          <ac:spMkLst>
            <pc:docMk/>
            <pc:sldMk cId="2843648932" sldId="600"/>
            <ac:spMk id="197" creationId="{DB7FA675-9164-4C9E-A1E3-CCA49F1543B9}"/>
          </ac:spMkLst>
        </pc:spChg>
        <pc:spChg chg="mod">
          <ac:chgData name="Timo Mühlhaus" userId="1b6b3aba618dadac" providerId="LiveId" clId="{35BF354D-F53D-4911-AB91-B6201C43AD86}" dt="2021-06-10T16:01:15.602" v="393"/>
          <ac:spMkLst>
            <pc:docMk/>
            <pc:sldMk cId="2843648932" sldId="600"/>
            <ac:spMk id="198" creationId="{8ADEDB18-A9D5-4787-9B2A-15219E7A6094}"/>
          </ac:spMkLst>
        </pc:spChg>
        <pc:spChg chg="mod">
          <ac:chgData name="Timo Mühlhaus" userId="1b6b3aba618dadac" providerId="LiveId" clId="{35BF354D-F53D-4911-AB91-B6201C43AD86}" dt="2021-06-10T16:01:15.602" v="393"/>
          <ac:spMkLst>
            <pc:docMk/>
            <pc:sldMk cId="2843648932" sldId="600"/>
            <ac:spMk id="199" creationId="{A6984F9E-60A3-4599-A99A-02FF12640DE4}"/>
          </ac:spMkLst>
        </pc:spChg>
        <pc:spChg chg="mod">
          <ac:chgData name="Timo Mühlhaus" userId="1b6b3aba618dadac" providerId="LiveId" clId="{35BF354D-F53D-4911-AB91-B6201C43AD86}" dt="2021-06-10T16:01:15.602" v="393"/>
          <ac:spMkLst>
            <pc:docMk/>
            <pc:sldMk cId="2843648932" sldId="600"/>
            <ac:spMk id="200" creationId="{D3B5361F-12F2-4F0A-B2A5-CBD960FB7B64}"/>
          </ac:spMkLst>
        </pc:spChg>
        <pc:spChg chg="mod">
          <ac:chgData name="Timo Mühlhaus" userId="1b6b3aba618dadac" providerId="LiveId" clId="{35BF354D-F53D-4911-AB91-B6201C43AD86}" dt="2021-06-10T16:01:15.602" v="393"/>
          <ac:spMkLst>
            <pc:docMk/>
            <pc:sldMk cId="2843648932" sldId="600"/>
            <ac:spMk id="201" creationId="{F7761B19-E8D7-40F7-B2BA-98957B0D7E7E}"/>
          </ac:spMkLst>
        </pc:spChg>
        <pc:spChg chg="mod">
          <ac:chgData name="Timo Mühlhaus" userId="1b6b3aba618dadac" providerId="LiveId" clId="{35BF354D-F53D-4911-AB91-B6201C43AD86}" dt="2021-06-10T16:01:15.602" v="393"/>
          <ac:spMkLst>
            <pc:docMk/>
            <pc:sldMk cId="2843648932" sldId="600"/>
            <ac:spMk id="202" creationId="{9F37CB38-CF68-4BFB-89F5-DAFF70D0ABD4}"/>
          </ac:spMkLst>
        </pc:spChg>
        <pc:spChg chg="mod">
          <ac:chgData name="Timo Mühlhaus" userId="1b6b3aba618dadac" providerId="LiveId" clId="{35BF354D-F53D-4911-AB91-B6201C43AD86}" dt="2021-06-10T16:01:15.602" v="393"/>
          <ac:spMkLst>
            <pc:docMk/>
            <pc:sldMk cId="2843648932" sldId="600"/>
            <ac:spMk id="203" creationId="{57AA1497-BA00-4C85-8539-960131049001}"/>
          </ac:spMkLst>
        </pc:spChg>
        <pc:spChg chg="mod">
          <ac:chgData name="Timo Mühlhaus" userId="1b6b3aba618dadac" providerId="LiveId" clId="{35BF354D-F53D-4911-AB91-B6201C43AD86}" dt="2021-06-10T16:01:15.602" v="393"/>
          <ac:spMkLst>
            <pc:docMk/>
            <pc:sldMk cId="2843648932" sldId="600"/>
            <ac:spMk id="204" creationId="{64B4B2E7-932A-46CB-8DE5-EECF9625571E}"/>
          </ac:spMkLst>
        </pc:spChg>
        <pc:spChg chg="mod">
          <ac:chgData name="Timo Mühlhaus" userId="1b6b3aba618dadac" providerId="LiveId" clId="{35BF354D-F53D-4911-AB91-B6201C43AD86}" dt="2021-06-10T16:01:15.602" v="393"/>
          <ac:spMkLst>
            <pc:docMk/>
            <pc:sldMk cId="2843648932" sldId="600"/>
            <ac:spMk id="205" creationId="{595892AA-17C3-4243-B5B2-BBDF4CA284ED}"/>
          </ac:spMkLst>
        </pc:spChg>
        <pc:spChg chg="mod">
          <ac:chgData name="Timo Mühlhaus" userId="1b6b3aba618dadac" providerId="LiveId" clId="{35BF354D-F53D-4911-AB91-B6201C43AD86}" dt="2021-06-10T16:01:15.602" v="393"/>
          <ac:spMkLst>
            <pc:docMk/>
            <pc:sldMk cId="2843648932" sldId="600"/>
            <ac:spMk id="206" creationId="{F67DF56D-E1C2-4B22-8B07-1CDE8CB80A13}"/>
          </ac:spMkLst>
        </pc:spChg>
        <pc:spChg chg="mod">
          <ac:chgData name="Timo Mühlhaus" userId="1b6b3aba618dadac" providerId="LiveId" clId="{35BF354D-F53D-4911-AB91-B6201C43AD86}" dt="2021-06-10T16:01:15.602" v="393"/>
          <ac:spMkLst>
            <pc:docMk/>
            <pc:sldMk cId="2843648932" sldId="600"/>
            <ac:spMk id="207" creationId="{B07D5353-AE9D-4AED-8E5D-CC737AEF415D}"/>
          </ac:spMkLst>
        </pc:spChg>
        <pc:spChg chg="mod">
          <ac:chgData name="Timo Mühlhaus" userId="1b6b3aba618dadac" providerId="LiveId" clId="{35BF354D-F53D-4911-AB91-B6201C43AD86}" dt="2021-06-10T16:01:15.602" v="393"/>
          <ac:spMkLst>
            <pc:docMk/>
            <pc:sldMk cId="2843648932" sldId="600"/>
            <ac:spMk id="208" creationId="{6355340F-972B-4726-839B-28ABE7F4183C}"/>
          </ac:spMkLst>
        </pc:spChg>
        <pc:spChg chg="mod">
          <ac:chgData name="Timo Mühlhaus" userId="1b6b3aba618dadac" providerId="LiveId" clId="{35BF354D-F53D-4911-AB91-B6201C43AD86}" dt="2021-06-10T16:01:15.602" v="393"/>
          <ac:spMkLst>
            <pc:docMk/>
            <pc:sldMk cId="2843648932" sldId="600"/>
            <ac:spMk id="209" creationId="{B9A846E4-8A66-46D0-AF29-F71889A69FD8}"/>
          </ac:spMkLst>
        </pc:spChg>
        <pc:spChg chg="mod">
          <ac:chgData name="Timo Mühlhaus" userId="1b6b3aba618dadac" providerId="LiveId" clId="{35BF354D-F53D-4911-AB91-B6201C43AD86}" dt="2021-06-10T16:01:15.602" v="393"/>
          <ac:spMkLst>
            <pc:docMk/>
            <pc:sldMk cId="2843648932" sldId="600"/>
            <ac:spMk id="210" creationId="{E4E4C10B-7092-4420-820A-EDABD04ED7D1}"/>
          </ac:spMkLst>
        </pc:spChg>
        <pc:spChg chg="mod">
          <ac:chgData name="Timo Mühlhaus" userId="1b6b3aba618dadac" providerId="LiveId" clId="{35BF354D-F53D-4911-AB91-B6201C43AD86}" dt="2021-06-10T16:01:15.602" v="393"/>
          <ac:spMkLst>
            <pc:docMk/>
            <pc:sldMk cId="2843648932" sldId="600"/>
            <ac:spMk id="211" creationId="{142C77C2-3B47-4254-BBFB-AE266A96DAE0}"/>
          </ac:spMkLst>
        </pc:spChg>
        <pc:spChg chg="mod">
          <ac:chgData name="Timo Mühlhaus" userId="1b6b3aba618dadac" providerId="LiveId" clId="{35BF354D-F53D-4911-AB91-B6201C43AD86}" dt="2021-06-10T16:01:15.602" v="393"/>
          <ac:spMkLst>
            <pc:docMk/>
            <pc:sldMk cId="2843648932" sldId="600"/>
            <ac:spMk id="212" creationId="{57276225-A61C-427B-BF72-02FB4B6763BE}"/>
          </ac:spMkLst>
        </pc:spChg>
        <pc:spChg chg="mod">
          <ac:chgData name="Timo Mühlhaus" userId="1b6b3aba618dadac" providerId="LiveId" clId="{35BF354D-F53D-4911-AB91-B6201C43AD86}" dt="2021-06-10T16:01:15.602" v="393"/>
          <ac:spMkLst>
            <pc:docMk/>
            <pc:sldMk cId="2843648932" sldId="600"/>
            <ac:spMk id="213" creationId="{2DCE066A-34C4-4C5F-AB98-BC6469621EF1}"/>
          </ac:spMkLst>
        </pc:spChg>
        <pc:spChg chg="mod">
          <ac:chgData name="Timo Mühlhaus" userId="1b6b3aba618dadac" providerId="LiveId" clId="{35BF354D-F53D-4911-AB91-B6201C43AD86}" dt="2021-06-10T16:01:15.602" v="393"/>
          <ac:spMkLst>
            <pc:docMk/>
            <pc:sldMk cId="2843648932" sldId="600"/>
            <ac:spMk id="214" creationId="{094E92FB-9282-445F-8AD7-564AEAC94731}"/>
          </ac:spMkLst>
        </pc:spChg>
        <pc:spChg chg="mod">
          <ac:chgData name="Timo Mühlhaus" userId="1b6b3aba618dadac" providerId="LiveId" clId="{35BF354D-F53D-4911-AB91-B6201C43AD86}" dt="2021-06-10T16:01:15.602" v="393"/>
          <ac:spMkLst>
            <pc:docMk/>
            <pc:sldMk cId="2843648932" sldId="600"/>
            <ac:spMk id="215" creationId="{8DC5D3DF-617C-43A9-9C82-2384C25E8015}"/>
          </ac:spMkLst>
        </pc:spChg>
        <pc:spChg chg="mod">
          <ac:chgData name="Timo Mühlhaus" userId="1b6b3aba618dadac" providerId="LiveId" clId="{35BF354D-F53D-4911-AB91-B6201C43AD86}" dt="2021-06-10T16:01:15.602" v="393"/>
          <ac:spMkLst>
            <pc:docMk/>
            <pc:sldMk cId="2843648932" sldId="600"/>
            <ac:spMk id="216" creationId="{072FE14B-3B7E-4B36-B6D0-4A9C1E8703B8}"/>
          </ac:spMkLst>
        </pc:spChg>
        <pc:spChg chg="mod">
          <ac:chgData name="Timo Mühlhaus" userId="1b6b3aba618dadac" providerId="LiveId" clId="{35BF354D-F53D-4911-AB91-B6201C43AD86}" dt="2021-06-10T16:01:15.602" v="393"/>
          <ac:spMkLst>
            <pc:docMk/>
            <pc:sldMk cId="2843648932" sldId="600"/>
            <ac:spMk id="217" creationId="{AB703B19-CB87-42D4-8ED3-EFC096F673CC}"/>
          </ac:spMkLst>
        </pc:spChg>
        <pc:spChg chg="mod">
          <ac:chgData name="Timo Mühlhaus" userId="1b6b3aba618dadac" providerId="LiveId" clId="{35BF354D-F53D-4911-AB91-B6201C43AD86}" dt="2021-06-10T16:01:15.602" v="393"/>
          <ac:spMkLst>
            <pc:docMk/>
            <pc:sldMk cId="2843648932" sldId="600"/>
            <ac:spMk id="218" creationId="{65AE7B3C-6517-49A5-AD2C-DE577ECBB2E5}"/>
          </ac:spMkLst>
        </pc:spChg>
        <pc:spChg chg="mod">
          <ac:chgData name="Timo Mühlhaus" userId="1b6b3aba618dadac" providerId="LiveId" clId="{35BF354D-F53D-4911-AB91-B6201C43AD86}" dt="2021-06-10T16:01:15.602" v="393"/>
          <ac:spMkLst>
            <pc:docMk/>
            <pc:sldMk cId="2843648932" sldId="600"/>
            <ac:spMk id="219" creationId="{C26DF2B9-85A4-4FA7-B7CF-13D760C169B6}"/>
          </ac:spMkLst>
        </pc:spChg>
        <pc:spChg chg="mod">
          <ac:chgData name="Timo Mühlhaus" userId="1b6b3aba618dadac" providerId="LiveId" clId="{35BF354D-F53D-4911-AB91-B6201C43AD86}" dt="2021-06-10T16:01:15.602" v="393"/>
          <ac:spMkLst>
            <pc:docMk/>
            <pc:sldMk cId="2843648932" sldId="600"/>
            <ac:spMk id="220" creationId="{0713DA37-6857-421D-A1F4-C0F758F86824}"/>
          </ac:spMkLst>
        </pc:spChg>
        <pc:spChg chg="mod">
          <ac:chgData name="Timo Mühlhaus" userId="1b6b3aba618dadac" providerId="LiveId" clId="{35BF354D-F53D-4911-AB91-B6201C43AD86}" dt="2021-06-10T16:01:15.602" v="393"/>
          <ac:spMkLst>
            <pc:docMk/>
            <pc:sldMk cId="2843648932" sldId="600"/>
            <ac:spMk id="221" creationId="{CB4B3F53-BE91-456C-ACCF-C45CB89ECA0F}"/>
          </ac:spMkLst>
        </pc:spChg>
        <pc:spChg chg="mod">
          <ac:chgData name="Timo Mühlhaus" userId="1b6b3aba618dadac" providerId="LiveId" clId="{35BF354D-F53D-4911-AB91-B6201C43AD86}" dt="2021-06-10T16:01:15.602" v="393"/>
          <ac:spMkLst>
            <pc:docMk/>
            <pc:sldMk cId="2843648932" sldId="600"/>
            <ac:spMk id="222" creationId="{E6BF3679-511A-4DA4-8ED0-C5C2E340C6C4}"/>
          </ac:spMkLst>
        </pc:spChg>
        <pc:spChg chg="mod">
          <ac:chgData name="Timo Mühlhaus" userId="1b6b3aba618dadac" providerId="LiveId" clId="{35BF354D-F53D-4911-AB91-B6201C43AD86}" dt="2021-06-10T16:01:15.602" v="393"/>
          <ac:spMkLst>
            <pc:docMk/>
            <pc:sldMk cId="2843648932" sldId="600"/>
            <ac:spMk id="223" creationId="{25A410DB-46D9-4ACD-A09D-68A5892ADBF2}"/>
          </ac:spMkLst>
        </pc:spChg>
        <pc:spChg chg="mod">
          <ac:chgData name="Timo Mühlhaus" userId="1b6b3aba618dadac" providerId="LiveId" clId="{35BF354D-F53D-4911-AB91-B6201C43AD86}" dt="2021-06-10T16:01:15.602" v="393"/>
          <ac:spMkLst>
            <pc:docMk/>
            <pc:sldMk cId="2843648932" sldId="600"/>
            <ac:spMk id="224" creationId="{A84FEDB5-7241-4549-8DD9-65EB9F10D78D}"/>
          </ac:spMkLst>
        </pc:spChg>
        <pc:spChg chg="mod">
          <ac:chgData name="Timo Mühlhaus" userId="1b6b3aba618dadac" providerId="LiveId" clId="{35BF354D-F53D-4911-AB91-B6201C43AD86}" dt="2021-06-10T16:01:15.602" v="393"/>
          <ac:spMkLst>
            <pc:docMk/>
            <pc:sldMk cId="2843648932" sldId="600"/>
            <ac:spMk id="225" creationId="{87EA3020-12E7-46A8-AF4F-16B623800D15}"/>
          </ac:spMkLst>
        </pc:spChg>
        <pc:spChg chg="mod">
          <ac:chgData name="Timo Mühlhaus" userId="1b6b3aba618dadac" providerId="LiveId" clId="{35BF354D-F53D-4911-AB91-B6201C43AD86}" dt="2021-06-10T16:01:15.602" v="393"/>
          <ac:spMkLst>
            <pc:docMk/>
            <pc:sldMk cId="2843648932" sldId="600"/>
            <ac:spMk id="226" creationId="{5ED8AC16-76AC-4C0C-8B99-C7AEE9273C10}"/>
          </ac:spMkLst>
        </pc:spChg>
        <pc:spChg chg="mod">
          <ac:chgData name="Timo Mühlhaus" userId="1b6b3aba618dadac" providerId="LiveId" clId="{35BF354D-F53D-4911-AB91-B6201C43AD86}" dt="2021-06-10T16:01:15.602" v="393"/>
          <ac:spMkLst>
            <pc:docMk/>
            <pc:sldMk cId="2843648932" sldId="600"/>
            <ac:spMk id="227" creationId="{DBA5F502-FB64-46FB-B8F6-8944A8886032}"/>
          </ac:spMkLst>
        </pc:spChg>
        <pc:spChg chg="mod">
          <ac:chgData name="Timo Mühlhaus" userId="1b6b3aba618dadac" providerId="LiveId" clId="{35BF354D-F53D-4911-AB91-B6201C43AD86}" dt="2021-06-10T16:01:15.602" v="393"/>
          <ac:spMkLst>
            <pc:docMk/>
            <pc:sldMk cId="2843648932" sldId="600"/>
            <ac:spMk id="228" creationId="{5E3F9BD8-D6B7-4780-88D6-8349A1523F70}"/>
          </ac:spMkLst>
        </pc:spChg>
        <pc:spChg chg="mod">
          <ac:chgData name="Timo Mühlhaus" userId="1b6b3aba618dadac" providerId="LiveId" clId="{35BF354D-F53D-4911-AB91-B6201C43AD86}" dt="2021-06-10T16:01:15.602" v="393"/>
          <ac:spMkLst>
            <pc:docMk/>
            <pc:sldMk cId="2843648932" sldId="600"/>
            <ac:spMk id="229" creationId="{B4083520-4303-4982-BCD3-997EFF5AAEEF}"/>
          </ac:spMkLst>
        </pc:spChg>
        <pc:spChg chg="mod">
          <ac:chgData name="Timo Mühlhaus" userId="1b6b3aba618dadac" providerId="LiveId" clId="{35BF354D-F53D-4911-AB91-B6201C43AD86}" dt="2021-06-10T16:01:15.602" v="393"/>
          <ac:spMkLst>
            <pc:docMk/>
            <pc:sldMk cId="2843648932" sldId="600"/>
            <ac:spMk id="230" creationId="{4FAF23B8-24AA-4AFF-BED5-0FC114458CB5}"/>
          </ac:spMkLst>
        </pc:spChg>
        <pc:spChg chg="mod">
          <ac:chgData name="Timo Mühlhaus" userId="1b6b3aba618dadac" providerId="LiveId" clId="{35BF354D-F53D-4911-AB91-B6201C43AD86}" dt="2021-06-10T16:01:15.602" v="393"/>
          <ac:spMkLst>
            <pc:docMk/>
            <pc:sldMk cId="2843648932" sldId="600"/>
            <ac:spMk id="231" creationId="{B3D69B1D-1EEE-4FDA-8FDB-5E461FA5C923}"/>
          </ac:spMkLst>
        </pc:spChg>
        <pc:spChg chg="mod">
          <ac:chgData name="Timo Mühlhaus" userId="1b6b3aba618dadac" providerId="LiveId" clId="{35BF354D-F53D-4911-AB91-B6201C43AD86}" dt="2021-06-10T16:01:15.602" v="393"/>
          <ac:spMkLst>
            <pc:docMk/>
            <pc:sldMk cId="2843648932" sldId="600"/>
            <ac:spMk id="232" creationId="{F47CD894-F026-4F4D-8A68-D249C23D26A2}"/>
          </ac:spMkLst>
        </pc:spChg>
        <pc:spChg chg="mod">
          <ac:chgData name="Timo Mühlhaus" userId="1b6b3aba618dadac" providerId="LiveId" clId="{35BF354D-F53D-4911-AB91-B6201C43AD86}" dt="2021-06-10T16:01:15.602" v="393"/>
          <ac:spMkLst>
            <pc:docMk/>
            <pc:sldMk cId="2843648932" sldId="600"/>
            <ac:spMk id="233" creationId="{1DEFD534-F086-4D5D-8E29-A37F9B4FE422}"/>
          </ac:spMkLst>
        </pc:spChg>
        <pc:spChg chg="mod">
          <ac:chgData name="Timo Mühlhaus" userId="1b6b3aba618dadac" providerId="LiveId" clId="{35BF354D-F53D-4911-AB91-B6201C43AD86}" dt="2021-06-10T16:01:15.602" v="393"/>
          <ac:spMkLst>
            <pc:docMk/>
            <pc:sldMk cId="2843648932" sldId="600"/>
            <ac:spMk id="234" creationId="{1E8805C0-B4B1-401A-8FB0-41F7CDA69228}"/>
          </ac:spMkLst>
        </pc:spChg>
        <pc:spChg chg="mod">
          <ac:chgData name="Timo Mühlhaus" userId="1b6b3aba618dadac" providerId="LiveId" clId="{35BF354D-F53D-4911-AB91-B6201C43AD86}" dt="2021-06-10T16:01:15.602" v="393"/>
          <ac:spMkLst>
            <pc:docMk/>
            <pc:sldMk cId="2843648932" sldId="600"/>
            <ac:spMk id="235" creationId="{775A6BEF-084E-484B-B9B3-A510C3400AC2}"/>
          </ac:spMkLst>
        </pc:spChg>
        <pc:spChg chg="mod">
          <ac:chgData name="Timo Mühlhaus" userId="1b6b3aba618dadac" providerId="LiveId" clId="{35BF354D-F53D-4911-AB91-B6201C43AD86}" dt="2021-06-10T16:01:15.602" v="393"/>
          <ac:spMkLst>
            <pc:docMk/>
            <pc:sldMk cId="2843648932" sldId="600"/>
            <ac:spMk id="236" creationId="{45D736D6-BC06-4815-AA27-975397920A72}"/>
          </ac:spMkLst>
        </pc:spChg>
        <pc:spChg chg="mod">
          <ac:chgData name="Timo Mühlhaus" userId="1b6b3aba618dadac" providerId="LiveId" clId="{35BF354D-F53D-4911-AB91-B6201C43AD86}" dt="2021-06-10T16:01:15.602" v="393"/>
          <ac:spMkLst>
            <pc:docMk/>
            <pc:sldMk cId="2843648932" sldId="600"/>
            <ac:spMk id="237" creationId="{2ACD3833-74AA-424F-8B87-E6F50B71B6D3}"/>
          </ac:spMkLst>
        </pc:spChg>
        <pc:spChg chg="mod">
          <ac:chgData name="Timo Mühlhaus" userId="1b6b3aba618dadac" providerId="LiveId" clId="{35BF354D-F53D-4911-AB91-B6201C43AD86}" dt="2021-06-10T16:01:15.602" v="393"/>
          <ac:spMkLst>
            <pc:docMk/>
            <pc:sldMk cId="2843648932" sldId="600"/>
            <ac:spMk id="238" creationId="{3E52419E-5DE2-48FD-BDF8-41979F8E2D79}"/>
          </ac:spMkLst>
        </pc:spChg>
        <pc:spChg chg="mod">
          <ac:chgData name="Timo Mühlhaus" userId="1b6b3aba618dadac" providerId="LiveId" clId="{35BF354D-F53D-4911-AB91-B6201C43AD86}" dt="2021-06-10T16:01:15.602" v="393"/>
          <ac:spMkLst>
            <pc:docMk/>
            <pc:sldMk cId="2843648932" sldId="600"/>
            <ac:spMk id="239" creationId="{45BC4D58-49A0-4DBC-81B2-9923551E4A88}"/>
          </ac:spMkLst>
        </pc:spChg>
        <pc:spChg chg="mod">
          <ac:chgData name="Timo Mühlhaus" userId="1b6b3aba618dadac" providerId="LiveId" clId="{35BF354D-F53D-4911-AB91-B6201C43AD86}" dt="2021-06-10T16:01:15.602" v="393"/>
          <ac:spMkLst>
            <pc:docMk/>
            <pc:sldMk cId="2843648932" sldId="600"/>
            <ac:spMk id="240" creationId="{4F07E5F1-8AA6-407B-9D72-7DFB0AEDA36D}"/>
          </ac:spMkLst>
        </pc:spChg>
        <pc:spChg chg="mod">
          <ac:chgData name="Timo Mühlhaus" userId="1b6b3aba618dadac" providerId="LiveId" clId="{35BF354D-F53D-4911-AB91-B6201C43AD86}" dt="2021-06-10T16:01:15.602" v="393"/>
          <ac:spMkLst>
            <pc:docMk/>
            <pc:sldMk cId="2843648932" sldId="600"/>
            <ac:spMk id="241" creationId="{118B3C95-FF44-4E8E-B9B7-4D72B49FCE87}"/>
          </ac:spMkLst>
        </pc:spChg>
        <pc:spChg chg="mod">
          <ac:chgData name="Timo Mühlhaus" userId="1b6b3aba618dadac" providerId="LiveId" clId="{35BF354D-F53D-4911-AB91-B6201C43AD86}" dt="2021-06-10T16:01:15.602" v="393"/>
          <ac:spMkLst>
            <pc:docMk/>
            <pc:sldMk cId="2843648932" sldId="600"/>
            <ac:spMk id="242" creationId="{36CAFE7C-DA88-4BC0-8F20-B2536CD2B0B3}"/>
          </ac:spMkLst>
        </pc:spChg>
        <pc:spChg chg="mod">
          <ac:chgData name="Timo Mühlhaus" userId="1b6b3aba618dadac" providerId="LiveId" clId="{35BF354D-F53D-4911-AB91-B6201C43AD86}" dt="2021-06-10T16:01:15.602" v="393"/>
          <ac:spMkLst>
            <pc:docMk/>
            <pc:sldMk cId="2843648932" sldId="600"/>
            <ac:spMk id="243" creationId="{DE2D53FF-C7B7-438B-81C0-ECAD8B97734B}"/>
          </ac:spMkLst>
        </pc:spChg>
        <pc:spChg chg="mod">
          <ac:chgData name="Timo Mühlhaus" userId="1b6b3aba618dadac" providerId="LiveId" clId="{35BF354D-F53D-4911-AB91-B6201C43AD86}" dt="2021-06-10T16:01:15.602" v="393"/>
          <ac:spMkLst>
            <pc:docMk/>
            <pc:sldMk cId="2843648932" sldId="600"/>
            <ac:spMk id="244" creationId="{95AB3112-D608-4236-9807-E49A433C1D9E}"/>
          </ac:spMkLst>
        </pc:spChg>
        <pc:spChg chg="mod">
          <ac:chgData name="Timo Mühlhaus" userId="1b6b3aba618dadac" providerId="LiveId" clId="{35BF354D-F53D-4911-AB91-B6201C43AD86}" dt="2021-06-10T16:01:15.602" v="393"/>
          <ac:spMkLst>
            <pc:docMk/>
            <pc:sldMk cId="2843648932" sldId="600"/>
            <ac:spMk id="245" creationId="{E89F33A3-8316-43BB-B251-99FD3FFADE3A}"/>
          </ac:spMkLst>
        </pc:spChg>
        <pc:spChg chg="mod">
          <ac:chgData name="Timo Mühlhaus" userId="1b6b3aba618dadac" providerId="LiveId" clId="{35BF354D-F53D-4911-AB91-B6201C43AD86}" dt="2021-06-10T16:01:15.602" v="393"/>
          <ac:spMkLst>
            <pc:docMk/>
            <pc:sldMk cId="2843648932" sldId="600"/>
            <ac:spMk id="246" creationId="{290FC205-2616-4594-B072-2BE3BCB8A5A0}"/>
          </ac:spMkLst>
        </pc:spChg>
        <pc:spChg chg="mod">
          <ac:chgData name="Timo Mühlhaus" userId="1b6b3aba618dadac" providerId="LiveId" clId="{35BF354D-F53D-4911-AB91-B6201C43AD86}" dt="2021-06-10T16:01:15.602" v="393"/>
          <ac:spMkLst>
            <pc:docMk/>
            <pc:sldMk cId="2843648932" sldId="600"/>
            <ac:spMk id="247" creationId="{662C519C-8D46-4BF2-93F6-7C9C4C8411FB}"/>
          </ac:spMkLst>
        </pc:spChg>
        <pc:spChg chg="mod">
          <ac:chgData name="Timo Mühlhaus" userId="1b6b3aba618dadac" providerId="LiveId" clId="{35BF354D-F53D-4911-AB91-B6201C43AD86}" dt="2021-06-10T16:01:15.602" v="393"/>
          <ac:spMkLst>
            <pc:docMk/>
            <pc:sldMk cId="2843648932" sldId="600"/>
            <ac:spMk id="248" creationId="{B2E97C26-80AD-4532-81D3-796CD2A56B80}"/>
          </ac:spMkLst>
        </pc:spChg>
        <pc:spChg chg="mod">
          <ac:chgData name="Timo Mühlhaus" userId="1b6b3aba618dadac" providerId="LiveId" clId="{35BF354D-F53D-4911-AB91-B6201C43AD86}" dt="2021-06-10T16:01:15.602" v="393"/>
          <ac:spMkLst>
            <pc:docMk/>
            <pc:sldMk cId="2843648932" sldId="600"/>
            <ac:spMk id="249" creationId="{D99E6F9A-EF33-4567-9D25-C389CD2C2DF0}"/>
          </ac:spMkLst>
        </pc:spChg>
        <pc:spChg chg="mod">
          <ac:chgData name="Timo Mühlhaus" userId="1b6b3aba618dadac" providerId="LiveId" clId="{35BF354D-F53D-4911-AB91-B6201C43AD86}" dt="2021-06-10T16:01:15.602" v="393"/>
          <ac:spMkLst>
            <pc:docMk/>
            <pc:sldMk cId="2843648932" sldId="600"/>
            <ac:spMk id="250" creationId="{29483737-1219-4A0D-830F-4CF2FD1DFFCF}"/>
          </ac:spMkLst>
        </pc:spChg>
        <pc:spChg chg="mod">
          <ac:chgData name="Timo Mühlhaus" userId="1b6b3aba618dadac" providerId="LiveId" clId="{35BF354D-F53D-4911-AB91-B6201C43AD86}" dt="2021-06-10T16:01:15.602" v="393"/>
          <ac:spMkLst>
            <pc:docMk/>
            <pc:sldMk cId="2843648932" sldId="600"/>
            <ac:spMk id="259" creationId="{E640B5C3-9F7D-45FC-9142-24A926817292}"/>
          </ac:spMkLst>
        </pc:spChg>
        <pc:spChg chg="mod">
          <ac:chgData name="Timo Mühlhaus" userId="1b6b3aba618dadac" providerId="LiveId" clId="{35BF354D-F53D-4911-AB91-B6201C43AD86}" dt="2021-06-10T16:01:15.602" v="393"/>
          <ac:spMkLst>
            <pc:docMk/>
            <pc:sldMk cId="2843648932" sldId="600"/>
            <ac:spMk id="260" creationId="{D9CAD51D-A6BB-4928-8E9D-72104A560167}"/>
          </ac:spMkLst>
        </pc:spChg>
        <pc:spChg chg="mod">
          <ac:chgData name="Timo Mühlhaus" userId="1b6b3aba618dadac" providerId="LiveId" clId="{35BF354D-F53D-4911-AB91-B6201C43AD86}" dt="2021-06-10T16:01:15.602" v="393"/>
          <ac:spMkLst>
            <pc:docMk/>
            <pc:sldMk cId="2843648932" sldId="600"/>
            <ac:spMk id="261" creationId="{A1C7B656-84AA-45B9-AEFD-111BC2DE071A}"/>
          </ac:spMkLst>
        </pc:spChg>
        <pc:spChg chg="mod">
          <ac:chgData name="Timo Mühlhaus" userId="1b6b3aba618dadac" providerId="LiveId" clId="{35BF354D-F53D-4911-AB91-B6201C43AD86}" dt="2021-06-10T16:01:15.602" v="393"/>
          <ac:spMkLst>
            <pc:docMk/>
            <pc:sldMk cId="2843648932" sldId="600"/>
            <ac:spMk id="262" creationId="{B9AD5666-68BC-40A1-B0CA-4E0F03FB4D15}"/>
          </ac:spMkLst>
        </pc:spChg>
        <pc:spChg chg="mod">
          <ac:chgData name="Timo Mühlhaus" userId="1b6b3aba618dadac" providerId="LiveId" clId="{35BF354D-F53D-4911-AB91-B6201C43AD86}" dt="2021-06-10T16:01:15.602" v="393"/>
          <ac:spMkLst>
            <pc:docMk/>
            <pc:sldMk cId="2843648932" sldId="600"/>
            <ac:spMk id="263" creationId="{E8AE39FA-2D51-41EF-AC96-AA91A8C1607E}"/>
          </ac:spMkLst>
        </pc:spChg>
        <pc:spChg chg="mod">
          <ac:chgData name="Timo Mühlhaus" userId="1b6b3aba618dadac" providerId="LiveId" clId="{35BF354D-F53D-4911-AB91-B6201C43AD86}" dt="2021-06-10T16:01:15.602" v="393"/>
          <ac:spMkLst>
            <pc:docMk/>
            <pc:sldMk cId="2843648932" sldId="600"/>
            <ac:spMk id="264" creationId="{D3B4BD91-407C-4992-A333-5CD8163B98E2}"/>
          </ac:spMkLst>
        </pc:spChg>
        <pc:spChg chg="mod">
          <ac:chgData name="Timo Mühlhaus" userId="1b6b3aba618dadac" providerId="LiveId" clId="{35BF354D-F53D-4911-AB91-B6201C43AD86}" dt="2021-06-10T16:01:15.602" v="393"/>
          <ac:spMkLst>
            <pc:docMk/>
            <pc:sldMk cId="2843648932" sldId="600"/>
            <ac:spMk id="265" creationId="{57C2351C-7401-4870-8F42-1298AB642AA2}"/>
          </ac:spMkLst>
        </pc:spChg>
        <pc:spChg chg="mod">
          <ac:chgData name="Timo Mühlhaus" userId="1b6b3aba618dadac" providerId="LiveId" clId="{35BF354D-F53D-4911-AB91-B6201C43AD86}" dt="2021-06-10T16:01:15.602" v="393"/>
          <ac:spMkLst>
            <pc:docMk/>
            <pc:sldMk cId="2843648932" sldId="600"/>
            <ac:spMk id="266" creationId="{1711168A-BA17-498C-A4D8-D07CC49B2688}"/>
          </ac:spMkLst>
        </pc:spChg>
        <pc:spChg chg="mod">
          <ac:chgData name="Timo Mühlhaus" userId="1b6b3aba618dadac" providerId="LiveId" clId="{35BF354D-F53D-4911-AB91-B6201C43AD86}" dt="2021-06-10T16:01:15.602" v="393"/>
          <ac:spMkLst>
            <pc:docMk/>
            <pc:sldMk cId="2843648932" sldId="600"/>
            <ac:spMk id="267" creationId="{AD6938AF-C6FC-4831-AC00-2C1989E4790D}"/>
          </ac:spMkLst>
        </pc:spChg>
        <pc:spChg chg="mod">
          <ac:chgData name="Timo Mühlhaus" userId="1b6b3aba618dadac" providerId="LiveId" clId="{35BF354D-F53D-4911-AB91-B6201C43AD86}" dt="2021-06-10T16:01:15.602" v="393"/>
          <ac:spMkLst>
            <pc:docMk/>
            <pc:sldMk cId="2843648932" sldId="600"/>
            <ac:spMk id="268" creationId="{7F56C530-AE4E-4070-9BDD-0D05D99FC887}"/>
          </ac:spMkLst>
        </pc:spChg>
        <pc:spChg chg="mod">
          <ac:chgData name="Timo Mühlhaus" userId="1b6b3aba618dadac" providerId="LiveId" clId="{35BF354D-F53D-4911-AB91-B6201C43AD86}" dt="2021-06-10T16:01:15.602" v="393"/>
          <ac:spMkLst>
            <pc:docMk/>
            <pc:sldMk cId="2843648932" sldId="600"/>
            <ac:spMk id="269" creationId="{219A36A3-B593-41B1-B954-BC2560155421}"/>
          </ac:spMkLst>
        </pc:spChg>
        <pc:spChg chg="mod">
          <ac:chgData name="Timo Mühlhaus" userId="1b6b3aba618dadac" providerId="LiveId" clId="{35BF354D-F53D-4911-AB91-B6201C43AD86}" dt="2021-06-10T16:01:15.602" v="393"/>
          <ac:spMkLst>
            <pc:docMk/>
            <pc:sldMk cId="2843648932" sldId="600"/>
            <ac:spMk id="270" creationId="{D56D0F27-FF89-403B-ABBB-942C91972EC6}"/>
          </ac:spMkLst>
        </pc:spChg>
        <pc:spChg chg="mod">
          <ac:chgData name="Timo Mühlhaus" userId="1b6b3aba618dadac" providerId="LiveId" clId="{35BF354D-F53D-4911-AB91-B6201C43AD86}" dt="2021-06-10T16:01:15.602" v="393"/>
          <ac:spMkLst>
            <pc:docMk/>
            <pc:sldMk cId="2843648932" sldId="600"/>
            <ac:spMk id="271" creationId="{2B63CAA9-A392-4180-B45D-0A6DF43ED1D6}"/>
          </ac:spMkLst>
        </pc:spChg>
        <pc:spChg chg="mod">
          <ac:chgData name="Timo Mühlhaus" userId="1b6b3aba618dadac" providerId="LiveId" clId="{35BF354D-F53D-4911-AB91-B6201C43AD86}" dt="2021-06-10T16:01:15.602" v="393"/>
          <ac:spMkLst>
            <pc:docMk/>
            <pc:sldMk cId="2843648932" sldId="600"/>
            <ac:spMk id="272" creationId="{11012EC2-17BD-4C7D-BCDC-44E9C782579B}"/>
          </ac:spMkLst>
        </pc:spChg>
        <pc:spChg chg="mod">
          <ac:chgData name="Timo Mühlhaus" userId="1b6b3aba618dadac" providerId="LiveId" clId="{35BF354D-F53D-4911-AB91-B6201C43AD86}" dt="2021-06-10T16:01:15.602" v="393"/>
          <ac:spMkLst>
            <pc:docMk/>
            <pc:sldMk cId="2843648932" sldId="600"/>
            <ac:spMk id="273" creationId="{8415EF90-FC33-4466-88DD-A0C1B5FD92B2}"/>
          </ac:spMkLst>
        </pc:spChg>
        <pc:spChg chg="mod">
          <ac:chgData name="Timo Mühlhaus" userId="1b6b3aba618dadac" providerId="LiveId" clId="{35BF354D-F53D-4911-AB91-B6201C43AD86}" dt="2021-06-10T16:01:15.602" v="393"/>
          <ac:spMkLst>
            <pc:docMk/>
            <pc:sldMk cId="2843648932" sldId="600"/>
            <ac:spMk id="274" creationId="{785D40A1-6719-4481-AAB7-325C2A13E741}"/>
          </ac:spMkLst>
        </pc:spChg>
        <pc:spChg chg="mod">
          <ac:chgData name="Timo Mühlhaus" userId="1b6b3aba618dadac" providerId="LiveId" clId="{35BF354D-F53D-4911-AB91-B6201C43AD86}" dt="2021-06-10T16:01:15.602" v="393"/>
          <ac:spMkLst>
            <pc:docMk/>
            <pc:sldMk cId="2843648932" sldId="600"/>
            <ac:spMk id="275" creationId="{3489EAEB-037A-47D7-8543-B502ACB4F7EE}"/>
          </ac:spMkLst>
        </pc:spChg>
        <pc:spChg chg="mod">
          <ac:chgData name="Timo Mühlhaus" userId="1b6b3aba618dadac" providerId="LiveId" clId="{35BF354D-F53D-4911-AB91-B6201C43AD86}" dt="2021-06-10T16:01:15.602" v="393"/>
          <ac:spMkLst>
            <pc:docMk/>
            <pc:sldMk cId="2843648932" sldId="600"/>
            <ac:spMk id="276" creationId="{DF40EBEE-F4A0-4313-9359-F90129287585}"/>
          </ac:spMkLst>
        </pc:spChg>
        <pc:spChg chg="mod">
          <ac:chgData name="Timo Mühlhaus" userId="1b6b3aba618dadac" providerId="LiveId" clId="{35BF354D-F53D-4911-AB91-B6201C43AD86}" dt="2021-06-10T16:01:15.602" v="393"/>
          <ac:spMkLst>
            <pc:docMk/>
            <pc:sldMk cId="2843648932" sldId="600"/>
            <ac:spMk id="277" creationId="{96FAC963-CA58-4628-BA53-B411607426C1}"/>
          </ac:spMkLst>
        </pc:spChg>
        <pc:spChg chg="mod">
          <ac:chgData name="Timo Mühlhaus" userId="1b6b3aba618dadac" providerId="LiveId" clId="{35BF354D-F53D-4911-AB91-B6201C43AD86}" dt="2021-06-10T16:01:15.602" v="393"/>
          <ac:spMkLst>
            <pc:docMk/>
            <pc:sldMk cId="2843648932" sldId="600"/>
            <ac:spMk id="278" creationId="{79AB2468-063F-496B-97D8-4EB7648123FE}"/>
          </ac:spMkLst>
        </pc:spChg>
        <pc:spChg chg="mod">
          <ac:chgData name="Timo Mühlhaus" userId="1b6b3aba618dadac" providerId="LiveId" clId="{35BF354D-F53D-4911-AB91-B6201C43AD86}" dt="2021-06-10T16:01:15.602" v="393"/>
          <ac:spMkLst>
            <pc:docMk/>
            <pc:sldMk cId="2843648932" sldId="600"/>
            <ac:spMk id="279" creationId="{E5C2680B-911D-4150-81E7-358430D8041F}"/>
          </ac:spMkLst>
        </pc:spChg>
        <pc:spChg chg="mod">
          <ac:chgData name="Timo Mühlhaus" userId="1b6b3aba618dadac" providerId="LiveId" clId="{35BF354D-F53D-4911-AB91-B6201C43AD86}" dt="2021-06-10T16:01:15.602" v="393"/>
          <ac:spMkLst>
            <pc:docMk/>
            <pc:sldMk cId="2843648932" sldId="600"/>
            <ac:spMk id="280" creationId="{94B9CC33-9388-40A5-8E1A-68758B206B87}"/>
          </ac:spMkLst>
        </pc:spChg>
        <pc:spChg chg="mod">
          <ac:chgData name="Timo Mühlhaus" userId="1b6b3aba618dadac" providerId="LiveId" clId="{35BF354D-F53D-4911-AB91-B6201C43AD86}" dt="2021-06-10T16:01:15.602" v="393"/>
          <ac:spMkLst>
            <pc:docMk/>
            <pc:sldMk cId="2843648932" sldId="600"/>
            <ac:spMk id="281" creationId="{FC5953DD-A39A-4EC7-B0BE-3D51E7F3C959}"/>
          </ac:spMkLst>
        </pc:spChg>
        <pc:spChg chg="mod">
          <ac:chgData name="Timo Mühlhaus" userId="1b6b3aba618dadac" providerId="LiveId" clId="{35BF354D-F53D-4911-AB91-B6201C43AD86}" dt="2021-06-10T16:01:15.602" v="393"/>
          <ac:spMkLst>
            <pc:docMk/>
            <pc:sldMk cId="2843648932" sldId="600"/>
            <ac:spMk id="282" creationId="{3B5DEF9C-8E65-4FD9-B5BB-9E5BC7CA5E7D}"/>
          </ac:spMkLst>
        </pc:spChg>
        <pc:spChg chg="mod">
          <ac:chgData name="Timo Mühlhaus" userId="1b6b3aba618dadac" providerId="LiveId" clId="{35BF354D-F53D-4911-AB91-B6201C43AD86}" dt="2021-06-10T16:01:15.602" v="393"/>
          <ac:spMkLst>
            <pc:docMk/>
            <pc:sldMk cId="2843648932" sldId="600"/>
            <ac:spMk id="283" creationId="{41FCCBAB-1949-4814-BF23-B69E61449872}"/>
          </ac:spMkLst>
        </pc:spChg>
        <pc:spChg chg="mod">
          <ac:chgData name="Timo Mühlhaus" userId="1b6b3aba618dadac" providerId="LiveId" clId="{35BF354D-F53D-4911-AB91-B6201C43AD86}" dt="2021-06-10T16:01:15.602" v="393"/>
          <ac:spMkLst>
            <pc:docMk/>
            <pc:sldMk cId="2843648932" sldId="600"/>
            <ac:spMk id="284" creationId="{5EF6820F-25A6-47B4-BD89-BF2CF8AD2204}"/>
          </ac:spMkLst>
        </pc:spChg>
        <pc:spChg chg="mod">
          <ac:chgData name="Timo Mühlhaus" userId="1b6b3aba618dadac" providerId="LiveId" clId="{35BF354D-F53D-4911-AB91-B6201C43AD86}" dt="2021-06-10T16:01:15.602" v="393"/>
          <ac:spMkLst>
            <pc:docMk/>
            <pc:sldMk cId="2843648932" sldId="600"/>
            <ac:spMk id="285" creationId="{9EF564EF-1C66-44CF-B099-094B599606D9}"/>
          </ac:spMkLst>
        </pc:spChg>
        <pc:spChg chg="mod">
          <ac:chgData name="Timo Mühlhaus" userId="1b6b3aba618dadac" providerId="LiveId" clId="{35BF354D-F53D-4911-AB91-B6201C43AD86}" dt="2021-06-10T16:01:15.602" v="393"/>
          <ac:spMkLst>
            <pc:docMk/>
            <pc:sldMk cId="2843648932" sldId="600"/>
            <ac:spMk id="286" creationId="{24BFEBA6-999E-4EAC-AA1C-8113F30BABBE}"/>
          </ac:spMkLst>
        </pc:spChg>
        <pc:spChg chg="mod">
          <ac:chgData name="Timo Mühlhaus" userId="1b6b3aba618dadac" providerId="LiveId" clId="{35BF354D-F53D-4911-AB91-B6201C43AD86}" dt="2021-06-10T16:01:15.602" v="393"/>
          <ac:spMkLst>
            <pc:docMk/>
            <pc:sldMk cId="2843648932" sldId="600"/>
            <ac:spMk id="287" creationId="{A64D67FE-7AC1-4673-8E9B-6449A8D8D5EF}"/>
          </ac:spMkLst>
        </pc:spChg>
        <pc:spChg chg="mod">
          <ac:chgData name="Timo Mühlhaus" userId="1b6b3aba618dadac" providerId="LiveId" clId="{35BF354D-F53D-4911-AB91-B6201C43AD86}" dt="2021-06-10T16:01:15.602" v="393"/>
          <ac:spMkLst>
            <pc:docMk/>
            <pc:sldMk cId="2843648932" sldId="600"/>
            <ac:spMk id="288" creationId="{A297ACE1-B9E8-4AC7-A48E-FF5B2B217570}"/>
          </ac:spMkLst>
        </pc:spChg>
        <pc:spChg chg="mod">
          <ac:chgData name="Timo Mühlhaus" userId="1b6b3aba618dadac" providerId="LiveId" clId="{35BF354D-F53D-4911-AB91-B6201C43AD86}" dt="2021-06-10T16:01:15.602" v="393"/>
          <ac:spMkLst>
            <pc:docMk/>
            <pc:sldMk cId="2843648932" sldId="600"/>
            <ac:spMk id="289" creationId="{C24B0455-B92A-41E8-9204-76777E7B14DF}"/>
          </ac:spMkLst>
        </pc:spChg>
        <pc:spChg chg="mod">
          <ac:chgData name="Timo Mühlhaus" userId="1b6b3aba618dadac" providerId="LiveId" clId="{35BF354D-F53D-4911-AB91-B6201C43AD86}" dt="2021-06-10T16:01:15.602" v="393"/>
          <ac:spMkLst>
            <pc:docMk/>
            <pc:sldMk cId="2843648932" sldId="600"/>
            <ac:spMk id="290" creationId="{C758D2F6-5384-4401-AB0F-6D640C0882DB}"/>
          </ac:spMkLst>
        </pc:spChg>
        <pc:spChg chg="mod">
          <ac:chgData name="Timo Mühlhaus" userId="1b6b3aba618dadac" providerId="LiveId" clId="{35BF354D-F53D-4911-AB91-B6201C43AD86}" dt="2021-06-10T16:01:15.602" v="393"/>
          <ac:spMkLst>
            <pc:docMk/>
            <pc:sldMk cId="2843648932" sldId="600"/>
            <ac:spMk id="291" creationId="{BA7F72AD-E293-4A09-8165-10493BFB2A54}"/>
          </ac:spMkLst>
        </pc:spChg>
        <pc:spChg chg="mod">
          <ac:chgData name="Timo Mühlhaus" userId="1b6b3aba618dadac" providerId="LiveId" clId="{35BF354D-F53D-4911-AB91-B6201C43AD86}" dt="2021-06-10T16:01:15.602" v="393"/>
          <ac:spMkLst>
            <pc:docMk/>
            <pc:sldMk cId="2843648932" sldId="600"/>
            <ac:spMk id="292" creationId="{AB9E1161-486D-4CA0-A834-50C59D9E4CC1}"/>
          </ac:spMkLst>
        </pc:spChg>
        <pc:spChg chg="mod">
          <ac:chgData name="Timo Mühlhaus" userId="1b6b3aba618dadac" providerId="LiveId" clId="{35BF354D-F53D-4911-AB91-B6201C43AD86}" dt="2021-06-10T16:01:15.602" v="393"/>
          <ac:spMkLst>
            <pc:docMk/>
            <pc:sldMk cId="2843648932" sldId="600"/>
            <ac:spMk id="293" creationId="{5B411817-A65F-4D20-AE05-BDD871713ABC}"/>
          </ac:spMkLst>
        </pc:spChg>
        <pc:spChg chg="mod">
          <ac:chgData name="Timo Mühlhaus" userId="1b6b3aba618dadac" providerId="LiveId" clId="{35BF354D-F53D-4911-AB91-B6201C43AD86}" dt="2021-06-10T16:01:15.602" v="393"/>
          <ac:spMkLst>
            <pc:docMk/>
            <pc:sldMk cId="2843648932" sldId="600"/>
            <ac:spMk id="294" creationId="{FFBD6A38-A79F-4DCD-8E32-756506E5A31F}"/>
          </ac:spMkLst>
        </pc:spChg>
        <pc:spChg chg="mod">
          <ac:chgData name="Timo Mühlhaus" userId="1b6b3aba618dadac" providerId="LiveId" clId="{35BF354D-F53D-4911-AB91-B6201C43AD86}" dt="2021-06-10T16:01:15.602" v="393"/>
          <ac:spMkLst>
            <pc:docMk/>
            <pc:sldMk cId="2843648932" sldId="600"/>
            <ac:spMk id="295" creationId="{6F8E049E-6840-4807-9DEE-FA8F3DFFF6C7}"/>
          </ac:spMkLst>
        </pc:spChg>
        <pc:spChg chg="mod">
          <ac:chgData name="Timo Mühlhaus" userId="1b6b3aba618dadac" providerId="LiveId" clId="{35BF354D-F53D-4911-AB91-B6201C43AD86}" dt="2021-06-10T16:01:15.602" v="393"/>
          <ac:spMkLst>
            <pc:docMk/>
            <pc:sldMk cId="2843648932" sldId="600"/>
            <ac:spMk id="296" creationId="{2288FA31-1BB2-4339-BB88-00BEC1DBEAB9}"/>
          </ac:spMkLst>
        </pc:spChg>
        <pc:spChg chg="mod">
          <ac:chgData name="Timo Mühlhaus" userId="1b6b3aba618dadac" providerId="LiveId" clId="{35BF354D-F53D-4911-AB91-B6201C43AD86}" dt="2021-06-10T16:01:15.602" v="393"/>
          <ac:spMkLst>
            <pc:docMk/>
            <pc:sldMk cId="2843648932" sldId="600"/>
            <ac:spMk id="297" creationId="{F8C788BB-55D0-4B7C-9335-7B83052BE74B}"/>
          </ac:spMkLst>
        </pc:spChg>
        <pc:spChg chg="mod">
          <ac:chgData name="Timo Mühlhaus" userId="1b6b3aba618dadac" providerId="LiveId" clId="{35BF354D-F53D-4911-AB91-B6201C43AD86}" dt="2021-06-10T16:01:15.602" v="393"/>
          <ac:spMkLst>
            <pc:docMk/>
            <pc:sldMk cId="2843648932" sldId="600"/>
            <ac:spMk id="298" creationId="{D6A5BB21-0D9A-4B96-807F-6873C0F4A116}"/>
          </ac:spMkLst>
        </pc:spChg>
        <pc:spChg chg="mod">
          <ac:chgData name="Timo Mühlhaus" userId="1b6b3aba618dadac" providerId="LiveId" clId="{35BF354D-F53D-4911-AB91-B6201C43AD86}" dt="2021-06-10T16:01:15.602" v="393"/>
          <ac:spMkLst>
            <pc:docMk/>
            <pc:sldMk cId="2843648932" sldId="600"/>
            <ac:spMk id="299" creationId="{68047F95-5434-49EB-8B5F-F9F94DF231FB}"/>
          </ac:spMkLst>
        </pc:spChg>
        <pc:spChg chg="mod">
          <ac:chgData name="Timo Mühlhaus" userId="1b6b3aba618dadac" providerId="LiveId" clId="{35BF354D-F53D-4911-AB91-B6201C43AD86}" dt="2021-06-10T16:01:15.602" v="393"/>
          <ac:spMkLst>
            <pc:docMk/>
            <pc:sldMk cId="2843648932" sldId="600"/>
            <ac:spMk id="300" creationId="{03AE607C-6E38-4093-8E53-DBFD2490D0C2}"/>
          </ac:spMkLst>
        </pc:spChg>
        <pc:spChg chg="mod">
          <ac:chgData name="Timo Mühlhaus" userId="1b6b3aba618dadac" providerId="LiveId" clId="{35BF354D-F53D-4911-AB91-B6201C43AD86}" dt="2021-06-10T16:01:15.602" v="393"/>
          <ac:spMkLst>
            <pc:docMk/>
            <pc:sldMk cId="2843648932" sldId="600"/>
            <ac:spMk id="301" creationId="{74B8B769-AC78-4BE2-B171-FE2D88FD6A5B}"/>
          </ac:spMkLst>
        </pc:spChg>
        <pc:spChg chg="mod">
          <ac:chgData name="Timo Mühlhaus" userId="1b6b3aba618dadac" providerId="LiveId" clId="{35BF354D-F53D-4911-AB91-B6201C43AD86}" dt="2021-06-10T16:01:15.602" v="393"/>
          <ac:spMkLst>
            <pc:docMk/>
            <pc:sldMk cId="2843648932" sldId="600"/>
            <ac:spMk id="302" creationId="{992F118F-FEA8-47CC-9390-0C558CEEA6CD}"/>
          </ac:spMkLst>
        </pc:spChg>
        <pc:spChg chg="mod">
          <ac:chgData name="Timo Mühlhaus" userId="1b6b3aba618dadac" providerId="LiveId" clId="{35BF354D-F53D-4911-AB91-B6201C43AD86}" dt="2021-06-10T16:01:15.602" v="393"/>
          <ac:spMkLst>
            <pc:docMk/>
            <pc:sldMk cId="2843648932" sldId="600"/>
            <ac:spMk id="303" creationId="{F13C645C-2399-46D1-97EC-07E2ED4DC6CD}"/>
          </ac:spMkLst>
        </pc:spChg>
        <pc:spChg chg="mod">
          <ac:chgData name="Timo Mühlhaus" userId="1b6b3aba618dadac" providerId="LiveId" clId="{35BF354D-F53D-4911-AB91-B6201C43AD86}" dt="2021-06-10T16:01:15.602" v="393"/>
          <ac:spMkLst>
            <pc:docMk/>
            <pc:sldMk cId="2843648932" sldId="600"/>
            <ac:spMk id="304" creationId="{A4715572-3AC8-4F43-9687-709C4CDD002D}"/>
          </ac:spMkLst>
        </pc:spChg>
        <pc:spChg chg="mod">
          <ac:chgData name="Timo Mühlhaus" userId="1b6b3aba618dadac" providerId="LiveId" clId="{35BF354D-F53D-4911-AB91-B6201C43AD86}" dt="2021-06-10T16:01:15.602" v="393"/>
          <ac:spMkLst>
            <pc:docMk/>
            <pc:sldMk cId="2843648932" sldId="600"/>
            <ac:spMk id="305" creationId="{3C6C2E02-389B-4FD0-96D4-D92492EB9FC7}"/>
          </ac:spMkLst>
        </pc:spChg>
        <pc:spChg chg="mod">
          <ac:chgData name="Timo Mühlhaus" userId="1b6b3aba618dadac" providerId="LiveId" clId="{35BF354D-F53D-4911-AB91-B6201C43AD86}" dt="2021-06-10T16:01:15.602" v="393"/>
          <ac:spMkLst>
            <pc:docMk/>
            <pc:sldMk cId="2843648932" sldId="600"/>
            <ac:spMk id="306" creationId="{F01060B8-A4C5-43AD-BFE9-1A4198959D4D}"/>
          </ac:spMkLst>
        </pc:spChg>
        <pc:spChg chg="mod">
          <ac:chgData name="Timo Mühlhaus" userId="1b6b3aba618dadac" providerId="LiveId" clId="{35BF354D-F53D-4911-AB91-B6201C43AD86}" dt="2021-06-10T16:01:15.602" v="393"/>
          <ac:spMkLst>
            <pc:docMk/>
            <pc:sldMk cId="2843648932" sldId="600"/>
            <ac:spMk id="307" creationId="{01DFD316-9CB2-4FCA-B0E3-C5E9F18CAC8D}"/>
          </ac:spMkLst>
        </pc:spChg>
        <pc:spChg chg="mod">
          <ac:chgData name="Timo Mühlhaus" userId="1b6b3aba618dadac" providerId="LiveId" clId="{35BF354D-F53D-4911-AB91-B6201C43AD86}" dt="2021-06-10T16:01:15.602" v="393"/>
          <ac:spMkLst>
            <pc:docMk/>
            <pc:sldMk cId="2843648932" sldId="600"/>
            <ac:spMk id="308" creationId="{798281C7-F213-4EFC-9FB7-06563A1799F1}"/>
          </ac:spMkLst>
        </pc:spChg>
        <pc:spChg chg="mod">
          <ac:chgData name="Timo Mühlhaus" userId="1b6b3aba618dadac" providerId="LiveId" clId="{35BF354D-F53D-4911-AB91-B6201C43AD86}" dt="2021-06-10T16:01:15.602" v="393"/>
          <ac:spMkLst>
            <pc:docMk/>
            <pc:sldMk cId="2843648932" sldId="600"/>
            <ac:spMk id="309" creationId="{2B8B9296-5A2C-4A5F-A0FD-9F4DD73E6A95}"/>
          </ac:spMkLst>
        </pc:spChg>
        <pc:spChg chg="mod">
          <ac:chgData name="Timo Mühlhaus" userId="1b6b3aba618dadac" providerId="LiveId" clId="{35BF354D-F53D-4911-AB91-B6201C43AD86}" dt="2021-06-10T16:01:15.602" v="393"/>
          <ac:spMkLst>
            <pc:docMk/>
            <pc:sldMk cId="2843648932" sldId="600"/>
            <ac:spMk id="310" creationId="{F3B644BB-5F52-4AFD-9A61-CF7CF3C7B15A}"/>
          </ac:spMkLst>
        </pc:spChg>
        <pc:spChg chg="mod">
          <ac:chgData name="Timo Mühlhaus" userId="1b6b3aba618dadac" providerId="LiveId" clId="{35BF354D-F53D-4911-AB91-B6201C43AD86}" dt="2021-06-10T16:01:15.602" v="393"/>
          <ac:spMkLst>
            <pc:docMk/>
            <pc:sldMk cId="2843648932" sldId="600"/>
            <ac:spMk id="311" creationId="{DAC94D1A-B448-4C7B-8DD9-0401380BFDB1}"/>
          </ac:spMkLst>
        </pc:spChg>
        <pc:spChg chg="mod">
          <ac:chgData name="Timo Mühlhaus" userId="1b6b3aba618dadac" providerId="LiveId" clId="{35BF354D-F53D-4911-AB91-B6201C43AD86}" dt="2021-06-10T16:01:15.602" v="393"/>
          <ac:spMkLst>
            <pc:docMk/>
            <pc:sldMk cId="2843648932" sldId="600"/>
            <ac:spMk id="312" creationId="{2B74970B-40B0-4758-B9C1-A52C614CD926}"/>
          </ac:spMkLst>
        </pc:spChg>
        <pc:spChg chg="mod">
          <ac:chgData name="Timo Mühlhaus" userId="1b6b3aba618dadac" providerId="LiveId" clId="{35BF354D-F53D-4911-AB91-B6201C43AD86}" dt="2021-06-10T16:01:15.602" v="393"/>
          <ac:spMkLst>
            <pc:docMk/>
            <pc:sldMk cId="2843648932" sldId="600"/>
            <ac:spMk id="313" creationId="{D76C0393-F458-4343-95D3-B7B455457779}"/>
          </ac:spMkLst>
        </pc:spChg>
        <pc:spChg chg="mod">
          <ac:chgData name="Timo Mühlhaus" userId="1b6b3aba618dadac" providerId="LiveId" clId="{35BF354D-F53D-4911-AB91-B6201C43AD86}" dt="2021-06-10T16:01:15.602" v="393"/>
          <ac:spMkLst>
            <pc:docMk/>
            <pc:sldMk cId="2843648932" sldId="600"/>
            <ac:spMk id="314" creationId="{60C8C180-E3C7-4EA9-96EC-AE232F453991}"/>
          </ac:spMkLst>
        </pc:spChg>
        <pc:spChg chg="mod">
          <ac:chgData name="Timo Mühlhaus" userId="1b6b3aba618dadac" providerId="LiveId" clId="{35BF354D-F53D-4911-AB91-B6201C43AD86}" dt="2021-06-10T16:01:15.602" v="393"/>
          <ac:spMkLst>
            <pc:docMk/>
            <pc:sldMk cId="2843648932" sldId="600"/>
            <ac:spMk id="315" creationId="{06388914-D730-4E0A-B1B2-5F26DDF5ACC8}"/>
          </ac:spMkLst>
        </pc:spChg>
        <pc:spChg chg="mod">
          <ac:chgData name="Timo Mühlhaus" userId="1b6b3aba618dadac" providerId="LiveId" clId="{35BF354D-F53D-4911-AB91-B6201C43AD86}" dt="2021-06-10T16:01:15.602" v="393"/>
          <ac:spMkLst>
            <pc:docMk/>
            <pc:sldMk cId="2843648932" sldId="600"/>
            <ac:spMk id="316" creationId="{D3983317-F086-41FE-B429-473F93F0E714}"/>
          </ac:spMkLst>
        </pc:spChg>
        <pc:spChg chg="mod">
          <ac:chgData name="Timo Mühlhaus" userId="1b6b3aba618dadac" providerId="LiveId" clId="{35BF354D-F53D-4911-AB91-B6201C43AD86}" dt="2021-06-10T16:01:15.602" v="393"/>
          <ac:spMkLst>
            <pc:docMk/>
            <pc:sldMk cId="2843648932" sldId="600"/>
            <ac:spMk id="317" creationId="{BD9459AD-542D-4C98-B973-00EC28860375}"/>
          </ac:spMkLst>
        </pc:spChg>
        <pc:spChg chg="mod">
          <ac:chgData name="Timo Mühlhaus" userId="1b6b3aba618dadac" providerId="LiveId" clId="{35BF354D-F53D-4911-AB91-B6201C43AD86}" dt="2021-06-10T16:01:15.602" v="393"/>
          <ac:spMkLst>
            <pc:docMk/>
            <pc:sldMk cId="2843648932" sldId="600"/>
            <ac:spMk id="318" creationId="{938C7684-C5A6-4947-8C33-3F3943C05421}"/>
          </ac:spMkLst>
        </pc:spChg>
        <pc:spChg chg="mod">
          <ac:chgData name="Timo Mühlhaus" userId="1b6b3aba618dadac" providerId="LiveId" clId="{35BF354D-F53D-4911-AB91-B6201C43AD86}" dt="2021-06-10T16:01:15.602" v="393"/>
          <ac:spMkLst>
            <pc:docMk/>
            <pc:sldMk cId="2843648932" sldId="600"/>
            <ac:spMk id="319" creationId="{AC6198DD-232D-49CA-9485-D9511A952AB0}"/>
          </ac:spMkLst>
        </pc:spChg>
        <pc:spChg chg="mod">
          <ac:chgData name="Timo Mühlhaus" userId="1b6b3aba618dadac" providerId="LiveId" clId="{35BF354D-F53D-4911-AB91-B6201C43AD86}" dt="2021-06-10T16:01:15.602" v="393"/>
          <ac:spMkLst>
            <pc:docMk/>
            <pc:sldMk cId="2843648932" sldId="600"/>
            <ac:spMk id="320" creationId="{8CDC5460-9889-4CC4-97D7-CD9542C4068A}"/>
          </ac:spMkLst>
        </pc:spChg>
        <pc:spChg chg="mod">
          <ac:chgData name="Timo Mühlhaus" userId="1b6b3aba618dadac" providerId="LiveId" clId="{35BF354D-F53D-4911-AB91-B6201C43AD86}" dt="2021-06-10T16:01:15.602" v="393"/>
          <ac:spMkLst>
            <pc:docMk/>
            <pc:sldMk cId="2843648932" sldId="600"/>
            <ac:spMk id="321" creationId="{779EEB9C-B2D5-4483-BBB3-EFF414F28DAD}"/>
          </ac:spMkLst>
        </pc:spChg>
        <pc:spChg chg="mod">
          <ac:chgData name="Timo Mühlhaus" userId="1b6b3aba618dadac" providerId="LiveId" clId="{35BF354D-F53D-4911-AB91-B6201C43AD86}" dt="2021-06-10T16:01:15.602" v="393"/>
          <ac:spMkLst>
            <pc:docMk/>
            <pc:sldMk cId="2843648932" sldId="600"/>
            <ac:spMk id="322" creationId="{37283FDB-FFCB-47CD-A624-978918BC0976}"/>
          </ac:spMkLst>
        </pc:spChg>
        <pc:spChg chg="mod">
          <ac:chgData name="Timo Mühlhaus" userId="1b6b3aba618dadac" providerId="LiveId" clId="{35BF354D-F53D-4911-AB91-B6201C43AD86}" dt="2021-06-10T16:01:15.602" v="393"/>
          <ac:spMkLst>
            <pc:docMk/>
            <pc:sldMk cId="2843648932" sldId="600"/>
            <ac:spMk id="323" creationId="{2D73ECC7-01FE-43EB-9BE2-B69358C6F5BE}"/>
          </ac:spMkLst>
        </pc:spChg>
        <pc:spChg chg="mod">
          <ac:chgData name="Timo Mühlhaus" userId="1b6b3aba618dadac" providerId="LiveId" clId="{35BF354D-F53D-4911-AB91-B6201C43AD86}" dt="2021-06-10T16:01:15.602" v="393"/>
          <ac:spMkLst>
            <pc:docMk/>
            <pc:sldMk cId="2843648932" sldId="600"/>
            <ac:spMk id="324" creationId="{B498FF6B-7031-4AED-8AA9-7BE9C1D422F1}"/>
          </ac:spMkLst>
        </pc:spChg>
        <pc:spChg chg="mod">
          <ac:chgData name="Timo Mühlhaus" userId="1b6b3aba618dadac" providerId="LiveId" clId="{35BF354D-F53D-4911-AB91-B6201C43AD86}" dt="2021-06-10T16:01:15.602" v="393"/>
          <ac:spMkLst>
            <pc:docMk/>
            <pc:sldMk cId="2843648932" sldId="600"/>
            <ac:spMk id="325" creationId="{E8355239-7BD7-43A2-9DB8-1040F987ACE2}"/>
          </ac:spMkLst>
        </pc:spChg>
        <pc:spChg chg="mod">
          <ac:chgData name="Timo Mühlhaus" userId="1b6b3aba618dadac" providerId="LiveId" clId="{35BF354D-F53D-4911-AB91-B6201C43AD86}" dt="2021-06-10T16:01:15.602" v="393"/>
          <ac:spMkLst>
            <pc:docMk/>
            <pc:sldMk cId="2843648932" sldId="600"/>
            <ac:spMk id="326" creationId="{39F9CC30-0F38-4AFD-A000-0604629B1A3F}"/>
          </ac:spMkLst>
        </pc:spChg>
        <pc:spChg chg="mod">
          <ac:chgData name="Timo Mühlhaus" userId="1b6b3aba618dadac" providerId="LiveId" clId="{35BF354D-F53D-4911-AB91-B6201C43AD86}" dt="2021-06-10T16:01:15.602" v="393"/>
          <ac:spMkLst>
            <pc:docMk/>
            <pc:sldMk cId="2843648932" sldId="600"/>
            <ac:spMk id="327" creationId="{E99215E7-151B-4402-82ED-7B1D7169BC60}"/>
          </ac:spMkLst>
        </pc:spChg>
        <pc:spChg chg="mod">
          <ac:chgData name="Timo Mühlhaus" userId="1b6b3aba618dadac" providerId="LiveId" clId="{35BF354D-F53D-4911-AB91-B6201C43AD86}" dt="2021-06-10T16:01:15.602" v="393"/>
          <ac:spMkLst>
            <pc:docMk/>
            <pc:sldMk cId="2843648932" sldId="600"/>
            <ac:spMk id="328" creationId="{F68566A9-4DD9-41F5-991C-9D3B396B8CD3}"/>
          </ac:spMkLst>
        </pc:spChg>
        <pc:spChg chg="mod">
          <ac:chgData name="Timo Mühlhaus" userId="1b6b3aba618dadac" providerId="LiveId" clId="{35BF354D-F53D-4911-AB91-B6201C43AD86}" dt="2021-06-10T16:01:15.602" v="393"/>
          <ac:spMkLst>
            <pc:docMk/>
            <pc:sldMk cId="2843648932" sldId="600"/>
            <ac:spMk id="329" creationId="{70986CDA-DCCB-48FF-BDD7-F80DC76274DD}"/>
          </ac:spMkLst>
        </pc:spChg>
        <pc:spChg chg="mod">
          <ac:chgData name="Timo Mühlhaus" userId="1b6b3aba618dadac" providerId="LiveId" clId="{35BF354D-F53D-4911-AB91-B6201C43AD86}" dt="2021-06-10T16:01:15.602" v="393"/>
          <ac:spMkLst>
            <pc:docMk/>
            <pc:sldMk cId="2843648932" sldId="600"/>
            <ac:spMk id="330" creationId="{43FE7D37-D6AD-47A4-AEE4-C7253C51806A}"/>
          </ac:spMkLst>
        </pc:spChg>
        <pc:spChg chg="mod">
          <ac:chgData name="Timo Mühlhaus" userId="1b6b3aba618dadac" providerId="LiveId" clId="{35BF354D-F53D-4911-AB91-B6201C43AD86}" dt="2021-06-10T16:01:15.602" v="393"/>
          <ac:spMkLst>
            <pc:docMk/>
            <pc:sldMk cId="2843648932" sldId="600"/>
            <ac:spMk id="331" creationId="{99B58A45-CF28-4090-83C5-AD889EC66CD1}"/>
          </ac:spMkLst>
        </pc:spChg>
        <pc:spChg chg="mod">
          <ac:chgData name="Timo Mühlhaus" userId="1b6b3aba618dadac" providerId="LiveId" clId="{35BF354D-F53D-4911-AB91-B6201C43AD86}" dt="2021-06-10T16:01:15.602" v="393"/>
          <ac:spMkLst>
            <pc:docMk/>
            <pc:sldMk cId="2843648932" sldId="600"/>
            <ac:spMk id="332" creationId="{069B0DC3-7166-4762-A9DA-8446C83B6194}"/>
          </ac:spMkLst>
        </pc:spChg>
        <pc:spChg chg="mod">
          <ac:chgData name="Timo Mühlhaus" userId="1b6b3aba618dadac" providerId="LiveId" clId="{35BF354D-F53D-4911-AB91-B6201C43AD86}" dt="2021-06-10T16:01:15.602" v="393"/>
          <ac:spMkLst>
            <pc:docMk/>
            <pc:sldMk cId="2843648932" sldId="600"/>
            <ac:spMk id="333" creationId="{2DADF16B-6A41-45A8-8D5A-752FBC5C98BA}"/>
          </ac:spMkLst>
        </pc:spChg>
        <pc:spChg chg="mod">
          <ac:chgData name="Timo Mühlhaus" userId="1b6b3aba618dadac" providerId="LiveId" clId="{35BF354D-F53D-4911-AB91-B6201C43AD86}" dt="2021-06-10T16:01:15.602" v="393"/>
          <ac:spMkLst>
            <pc:docMk/>
            <pc:sldMk cId="2843648932" sldId="600"/>
            <ac:spMk id="334" creationId="{5EFD96F2-B05C-43F0-8C49-EAACA8CE469E}"/>
          </ac:spMkLst>
        </pc:spChg>
        <pc:spChg chg="mod">
          <ac:chgData name="Timo Mühlhaus" userId="1b6b3aba618dadac" providerId="LiveId" clId="{35BF354D-F53D-4911-AB91-B6201C43AD86}" dt="2021-06-10T16:01:15.602" v="393"/>
          <ac:spMkLst>
            <pc:docMk/>
            <pc:sldMk cId="2843648932" sldId="600"/>
            <ac:spMk id="335" creationId="{BC01A1C7-68E0-42FF-9A63-DF360AB9F72A}"/>
          </ac:spMkLst>
        </pc:spChg>
        <pc:spChg chg="mod">
          <ac:chgData name="Timo Mühlhaus" userId="1b6b3aba618dadac" providerId="LiveId" clId="{35BF354D-F53D-4911-AB91-B6201C43AD86}" dt="2021-06-10T16:01:15.602" v="393"/>
          <ac:spMkLst>
            <pc:docMk/>
            <pc:sldMk cId="2843648932" sldId="600"/>
            <ac:spMk id="336" creationId="{E7D1D1CD-BE6E-456B-B19D-27ECBC589AAA}"/>
          </ac:spMkLst>
        </pc:spChg>
        <pc:spChg chg="mod">
          <ac:chgData name="Timo Mühlhaus" userId="1b6b3aba618dadac" providerId="LiveId" clId="{35BF354D-F53D-4911-AB91-B6201C43AD86}" dt="2021-06-10T16:01:15.602" v="393"/>
          <ac:spMkLst>
            <pc:docMk/>
            <pc:sldMk cId="2843648932" sldId="600"/>
            <ac:spMk id="337" creationId="{3DFA9356-AD22-45E5-B1E6-C8F0EAF1C83C}"/>
          </ac:spMkLst>
        </pc:spChg>
        <pc:spChg chg="mod">
          <ac:chgData name="Timo Mühlhaus" userId="1b6b3aba618dadac" providerId="LiveId" clId="{35BF354D-F53D-4911-AB91-B6201C43AD86}" dt="2021-06-10T16:01:15.602" v="393"/>
          <ac:spMkLst>
            <pc:docMk/>
            <pc:sldMk cId="2843648932" sldId="600"/>
            <ac:spMk id="338" creationId="{2D5D2B5D-0E5A-4F60-9D7C-E798CA547EE0}"/>
          </ac:spMkLst>
        </pc:spChg>
        <pc:spChg chg="mod">
          <ac:chgData name="Timo Mühlhaus" userId="1b6b3aba618dadac" providerId="LiveId" clId="{35BF354D-F53D-4911-AB91-B6201C43AD86}" dt="2021-06-10T16:01:15.602" v="393"/>
          <ac:spMkLst>
            <pc:docMk/>
            <pc:sldMk cId="2843648932" sldId="600"/>
            <ac:spMk id="339" creationId="{212B3789-8CB7-4ACB-B6F4-0A4E103B3E4A}"/>
          </ac:spMkLst>
        </pc:spChg>
        <pc:spChg chg="mod">
          <ac:chgData name="Timo Mühlhaus" userId="1b6b3aba618dadac" providerId="LiveId" clId="{35BF354D-F53D-4911-AB91-B6201C43AD86}" dt="2021-06-10T16:01:15.602" v="393"/>
          <ac:spMkLst>
            <pc:docMk/>
            <pc:sldMk cId="2843648932" sldId="600"/>
            <ac:spMk id="340" creationId="{3F6B24A9-01B2-4EF2-BC89-D6DFEB25FBD0}"/>
          </ac:spMkLst>
        </pc:spChg>
        <pc:spChg chg="mod">
          <ac:chgData name="Timo Mühlhaus" userId="1b6b3aba618dadac" providerId="LiveId" clId="{35BF354D-F53D-4911-AB91-B6201C43AD86}" dt="2021-06-10T16:01:15.602" v="393"/>
          <ac:spMkLst>
            <pc:docMk/>
            <pc:sldMk cId="2843648932" sldId="600"/>
            <ac:spMk id="341" creationId="{8B838DFB-E39D-49EB-AD72-CDB2CD35BC14}"/>
          </ac:spMkLst>
        </pc:spChg>
        <pc:spChg chg="mod">
          <ac:chgData name="Timo Mühlhaus" userId="1b6b3aba618dadac" providerId="LiveId" clId="{35BF354D-F53D-4911-AB91-B6201C43AD86}" dt="2021-06-10T16:01:15.602" v="393"/>
          <ac:spMkLst>
            <pc:docMk/>
            <pc:sldMk cId="2843648932" sldId="600"/>
            <ac:spMk id="342" creationId="{D3ABF21B-D95F-4D06-80FA-904C737EFAFD}"/>
          </ac:spMkLst>
        </pc:spChg>
        <pc:spChg chg="mod">
          <ac:chgData name="Timo Mühlhaus" userId="1b6b3aba618dadac" providerId="LiveId" clId="{35BF354D-F53D-4911-AB91-B6201C43AD86}" dt="2021-06-10T16:01:15.602" v="393"/>
          <ac:spMkLst>
            <pc:docMk/>
            <pc:sldMk cId="2843648932" sldId="600"/>
            <ac:spMk id="343" creationId="{EDF2EEBF-36FA-472A-BCA6-16BAE215A4C8}"/>
          </ac:spMkLst>
        </pc:spChg>
        <pc:spChg chg="mod">
          <ac:chgData name="Timo Mühlhaus" userId="1b6b3aba618dadac" providerId="LiveId" clId="{35BF354D-F53D-4911-AB91-B6201C43AD86}" dt="2021-06-10T16:01:15.602" v="393"/>
          <ac:spMkLst>
            <pc:docMk/>
            <pc:sldMk cId="2843648932" sldId="600"/>
            <ac:spMk id="344" creationId="{2A26C6A3-74A3-4F9A-8C6F-93B39E953D0B}"/>
          </ac:spMkLst>
        </pc:spChg>
        <pc:spChg chg="mod">
          <ac:chgData name="Timo Mühlhaus" userId="1b6b3aba618dadac" providerId="LiveId" clId="{35BF354D-F53D-4911-AB91-B6201C43AD86}" dt="2021-06-10T16:01:15.602" v="393"/>
          <ac:spMkLst>
            <pc:docMk/>
            <pc:sldMk cId="2843648932" sldId="600"/>
            <ac:spMk id="345" creationId="{077C2A3F-E3D1-4171-A69C-366C06577422}"/>
          </ac:spMkLst>
        </pc:spChg>
        <pc:spChg chg="mod">
          <ac:chgData name="Timo Mühlhaus" userId="1b6b3aba618dadac" providerId="LiveId" clId="{35BF354D-F53D-4911-AB91-B6201C43AD86}" dt="2021-06-10T16:01:15.602" v="393"/>
          <ac:spMkLst>
            <pc:docMk/>
            <pc:sldMk cId="2843648932" sldId="600"/>
            <ac:spMk id="346" creationId="{910F8281-012D-49D2-9C28-47C097D793F9}"/>
          </ac:spMkLst>
        </pc:spChg>
        <pc:spChg chg="mod">
          <ac:chgData name="Timo Mühlhaus" userId="1b6b3aba618dadac" providerId="LiveId" clId="{35BF354D-F53D-4911-AB91-B6201C43AD86}" dt="2021-06-10T16:01:15.602" v="393"/>
          <ac:spMkLst>
            <pc:docMk/>
            <pc:sldMk cId="2843648932" sldId="600"/>
            <ac:spMk id="347" creationId="{A349B2B7-BE36-42D1-A4B8-53CFB88F42D1}"/>
          </ac:spMkLst>
        </pc:spChg>
        <pc:spChg chg="mod">
          <ac:chgData name="Timo Mühlhaus" userId="1b6b3aba618dadac" providerId="LiveId" clId="{35BF354D-F53D-4911-AB91-B6201C43AD86}" dt="2021-06-10T16:01:15.602" v="393"/>
          <ac:spMkLst>
            <pc:docMk/>
            <pc:sldMk cId="2843648932" sldId="600"/>
            <ac:spMk id="348" creationId="{562FDE20-9A69-4B0E-A309-D096C165B169}"/>
          </ac:spMkLst>
        </pc:spChg>
        <pc:spChg chg="mod">
          <ac:chgData name="Timo Mühlhaus" userId="1b6b3aba618dadac" providerId="LiveId" clId="{35BF354D-F53D-4911-AB91-B6201C43AD86}" dt="2021-06-10T16:01:15.602" v="393"/>
          <ac:spMkLst>
            <pc:docMk/>
            <pc:sldMk cId="2843648932" sldId="600"/>
            <ac:spMk id="349" creationId="{6F0EA414-0F0B-4ADF-ABAA-C32BB76A75E6}"/>
          </ac:spMkLst>
        </pc:spChg>
        <pc:spChg chg="mod">
          <ac:chgData name="Timo Mühlhaus" userId="1b6b3aba618dadac" providerId="LiveId" clId="{35BF354D-F53D-4911-AB91-B6201C43AD86}" dt="2021-06-10T16:01:15.602" v="393"/>
          <ac:spMkLst>
            <pc:docMk/>
            <pc:sldMk cId="2843648932" sldId="600"/>
            <ac:spMk id="350" creationId="{C1BB3491-11A4-403F-9CFD-FE671CEEFF0B}"/>
          </ac:spMkLst>
        </pc:spChg>
        <pc:spChg chg="mod">
          <ac:chgData name="Timo Mühlhaus" userId="1b6b3aba618dadac" providerId="LiveId" clId="{35BF354D-F53D-4911-AB91-B6201C43AD86}" dt="2021-06-10T16:01:15.602" v="393"/>
          <ac:spMkLst>
            <pc:docMk/>
            <pc:sldMk cId="2843648932" sldId="600"/>
            <ac:spMk id="351" creationId="{BCE8E275-C801-477A-B656-467195D4A892}"/>
          </ac:spMkLst>
        </pc:spChg>
        <pc:spChg chg="mod">
          <ac:chgData name="Timo Mühlhaus" userId="1b6b3aba618dadac" providerId="LiveId" clId="{35BF354D-F53D-4911-AB91-B6201C43AD86}" dt="2021-06-10T16:01:15.602" v="393"/>
          <ac:spMkLst>
            <pc:docMk/>
            <pc:sldMk cId="2843648932" sldId="600"/>
            <ac:spMk id="352" creationId="{FB7333C7-777C-4A19-9D9D-660304EEEFBB}"/>
          </ac:spMkLst>
        </pc:spChg>
        <pc:spChg chg="mod">
          <ac:chgData name="Timo Mühlhaus" userId="1b6b3aba618dadac" providerId="LiveId" clId="{35BF354D-F53D-4911-AB91-B6201C43AD86}" dt="2021-06-10T16:01:15.602" v="393"/>
          <ac:spMkLst>
            <pc:docMk/>
            <pc:sldMk cId="2843648932" sldId="600"/>
            <ac:spMk id="353" creationId="{809B3623-CC03-4251-8B81-DFE720ED2B7C}"/>
          </ac:spMkLst>
        </pc:spChg>
        <pc:spChg chg="mod">
          <ac:chgData name="Timo Mühlhaus" userId="1b6b3aba618dadac" providerId="LiveId" clId="{35BF354D-F53D-4911-AB91-B6201C43AD86}" dt="2021-06-10T16:01:15.602" v="393"/>
          <ac:spMkLst>
            <pc:docMk/>
            <pc:sldMk cId="2843648932" sldId="600"/>
            <ac:spMk id="354" creationId="{37F6DEE7-9E5C-4FE1-85FE-1AE800843051}"/>
          </ac:spMkLst>
        </pc:spChg>
        <pc:spChg chg="mod">
          <ac:chgData name="Timo Mühlhaus" userId="1b6b3aba618dadac" providerId="LiveId" clId="{35BF354D-F53D-4911-AB91-B6201C43AD86}" dt="2021-06-10T16:01:15.602" v="393"/>
          <ac:spMkLst>
            <pc:docMk/>
            <pc:sldMk cId="2843648932" sldId="600"/>
            <ac:spMk id="355" creationId="{6BFF9539-4EF4-460A-A65E-F9493F415E80}"/>
          </ac:spMkLst>
        </pc:spChg>
        <pc:spChg chg="mod">
          <ac:chgData name="Timo Mühlhaus" userId="1b6b3aba618dadac" providerId="LiveId" clId="{35BF354D-F53D-4911-AB91-B6201C43AD86}" dt="2021-06-10T16:01:15.602" v="393"/>
          <ac:spMkLst>
            <pc:docMk/>
            <pc:sldMk cId="2843648932" sldId="600"/>
            <ac:spMk id="356" creationId="{A4058412-A4C4-460B-8F1E-E48574715310}"/>
          </ac:spMkLst>
        </pc:spChg>
        <pc:spChg chg="mod">
          <ac:chgData name="Timo Mühlhaus" userId="1b6b3aba618dadac" providerId="LiveId" clId="{35BF354D-F53D-4911-AB91-B6201C43AD86}" dt="2021-06-10T16:01:15.602" v="393"/>
          <ac:spMkLst>
            <pc:docMk/>
            <pc:sldMk cId="2843648932" sldId="600"/>
            <ac:spMk id="357" creationId="{BB502087-BD5A-476D-ADD2-39A2F1E72B57}"/>
          </ac:spMkLst>
        </pc:spChg>
        <pc:spChg chg="mod">
          <ac:chgData name="Timo Mühlhaus" userId="1b6b3aba618dadac" providerId="LiveId" clId="{35BF354D-F53D-4911-AB91-B6201C43AD86}" dt="2021-06-10T16:01:15.602" v="393"/>
          <ac:spMkLst>
            <pc:docMk/>
            <pc:sldMk cId="2843648932" sldId="600"/>
            <ac:spMk id="358" creationId="{D63B204D-B19E-4E9F-9B70-E90319EBEBD4}"/>
          </ac:spMkLst>
        </pc:spChg>
        <pc:spChg chg="mod">
          <ac:chgData name="Timo Mühlhaus" userId="1b6b3aba618dadac" providerId="LiveId" clId="{35BF354D-F53D-4911-AB91-B6201C43AD86}" dt="2021-06-10T16:01:15.602" v="393"/>
          <ac:spMkLst>
            <pc:docMk/>
            <pc:sldMk cId="2843648932" sldId="600"/>
            <ac:spMk id="359" creationId="{D1336001-85DA-480D-97C1-473E9210F68F}"/>
          </ac:spMkLst>
        </pc:spChg>
        <pc:spChg chg="mod">
          <ac:chgData name="Timo Mühlhaus" userId="1b6b3aba618dadac" providerId="LiveId" clId="{35BF354D-F53D-4911-AB91-B6201C43AD86}" dt="2021-06-10T16:01:15.602" v="393"/>
          <ac:spMkLst>
            <pc:docMk/>
            <pc:sldMk cId="2843648932" sldId="600"/>
            <ac:spMk id="360" creationId="{8F438BA0-BC8C-48BF-A275-B199F40A611B}"/>
          </ac:spMkLst>
        </pc:spChg>
        <pc:spChg chg="mod">
          <ac:chgData name="Timo Mühlhaus" userId="1b6b3aba618dadac" providerId="LiveId" clId="{35BF354D-F53D-4911-AB91-B6201C43AD86}" dt="2021-06-10T16:01:15.602" v="393"/>
          <ac:spMkLst>
            <pc:docMk/>
            <pc:sldMk cId="2843648932" sldId="600"/>
            <ac:spMk id="361" creationId="{80740C49-CC96-4C72-A2F7-73CE340AC719}"/>
          </ac:spMkLst>
        </pc:spChg>
        <pc:spChg chg="mod">
          <ac:chgData name="Timo Mühlhaus" userId="1b6b3aba618dadac" providerId="LiveId" clId="{35BF354D-F53D-4911-AB91-B6201C43AD86}" dt="2021-06-10T16:01:15.602" v="393"/>
          <ac:spMkLst>
            <pc:docMk/>
            <pc:sldMk cId="2843648932" sldId="600"/>
            <ac:spMk id="362" creationId="{F0875AEA-86AB-4FAB-BFD6-D0793CFD0CD1}"/>
          </ac:spMkLst>
        </pc:spChg>
        <pc:spChg chg="mod">
          <ac:chgData name="Timo Mühlhaus" userId="1b6b3aba618dadac" providerId="LiveId" clId="{35BF354D-F53D-4911-AB91-B6201C43AD86}" dt="2021-06-10T16:01:15.602" v="393"/>
          <ac:spMkLst>
            <pc:docMk/>
            <pc:sldMk cId="2843648932" sldId="600"/>
            <ac:spMk id="363" creationId="{80D1B9E8-2180-410E-8113-8832917B1121}"/>
          </ac:spMkLst>
        </pc:spChg>
        <pc:spChg chg="mod">
          <ac:chgData name="Timo Mühlhaus" userId="1b6b3aba618dadac" providerId="LiveId" clId="{35BF354D-F53D-4911-AB91-B6201C43AD86}" dt="2021-06-10T16:01:15.602" v="393"/>
          <ac:spMkLst>
            <pc:docMk/>
            <pc:sldMk cId="2843648932" sldId="600"/>
            <ac:spMk id="364" creationId="{AB29DE7F-F4FB-4034-A19B-DD8378121872}"/>
          </ac:spMkLst>
        </pc:spChg>
        <pc:spChg chg="mod">
          <ac:chgData name="Timo Mühlhaus" userId="1b6b3aba618dadac" providerId="LiveId" clId="{35BF354D-F53D-4911-AB91-B6201C43AD86}" dt="2021-06-10T16:01:15.602" v="393"/>
          <ac:spMkLst>
            <pc:docMk/>
            <pc:sldMk cId="2843648932" sldId="600"/>
            <ac:spMk id="365" creationId="{53FDFAF1-D9C4-4A71-911F-78B63913C7EF}"/>
          </ac:spMkLst>
        </pc:spChg>
        <pc:spChg chg="mod">
          <ac:chgData name="Timo Mühlhaus" userId="1b6b3aba618dadac" providerId="LiveId" clId="{35BF354D-F53D-4911-AB91-B6201C43AD86}" dt="2021-06-10T16:01:15.602" v="393"/>
          <ac:spMkLst>
            <pc:docMk/>
            <pc:sldMk cId="2843648932" sldId="600"/>
            <ac:spMk id="366" creationId="{B99C3637-92B7-4194-B688-F3571D1ABA23}"/>
          </ac:spMkLst>
        </pc:spChg>
        <pc:spChg chg="mod">
          <ac:chgData name="Timo Mühlhaus" userId="1b6b3aba618dadac" providerId="LiveId" clId="{35BF354D-F53D-4911-AB91-B6201C43AD86}" dt="2021-06-10T16:01:15.602" v="393"/>
          <ac:spMkLst>
            <pc:docMk/>
            <pc:sldMk cId="2843648932" sldId="600"/>
            <ac:spMk id="367" creationId="{87A7B636-7BD9-4663-80C1-11F5A558BADE}"/>
          </ac:spMkLst>
        </pc:spChg>
        <pc:spChg chg="mod">
          <ac:chgData name="Timo Mühlhaus" userId="1b6b3aba618dadac" providerId="LiveId" clId="{35BF354D-F53D-4911-AB91-B6201C43AD86}" dt="2021-06-10T16:01:15.602" v="393"/>
          <ac:spMkLst>
            <pc:docMk/>
            <pc:sldMk cId="2843648932" sldId="600"/>
            <ac:spMk id="368" creationId="{E3A27BA6-0ED9-4E22-B881-CC4E474D2C7B}"/>
          </ac:spMkLst>
        </pc:spChg>
        <pc:spChg chg="mod">
          <ac:chgData name="Timo Mühlhaus" userId="1b6b3aba618dadac" providerId="LiveId" clId="{35BF354D-F53D-4911-AB91-B6201C43AD86}" dt="2021-06-10T16:01:15.602" v="393"/>
          <ac:spMkLst>
            <pc:docMk/>
            <pc:sldMk cId="2843648932" sldId="600"/>
            <ac:spMk id="369" creationId="{A7CBFBED-A758-4AFF-B996-6EFE398047E7}"/>
          </ac:spMkLst>
        </pc:spChg>
        <pc:spChg chg="mod">
          <ac:chgData name="Timo Mühlhaus" userId="1b6b3aba618dadac" providerId="LiveId" clId="{35BF354D-F53D-4911-AB91-B6201C43AD86}" dt="2021-06-10T16:01:15.602" v="393"/>
          <ac:spMkLst>
            <pc:docMk/>
            <pc:sldMk cId="2843648932" sldId="600"/>
            <ac:spMk id="370" creationId="{525CA4C7-9693-4031-B78B-08BC562186B3}"/>
          </ac:spMkLst>
        </pc:spChg>
        <pc:spChg chg="mod">
          <ac:chgData name="Timo Mühlhaus" userId="1b6b3aba618dadac" providerId="LiveId" clId="{35BF354D-F53D-4911-AB91-B6201C43AD86}" dt="2021-06-10T16:01:15.602" v="393"/>
          <ac:spMkLst>
            <pc:docMk/>
            <pc:sldMk cId="2843648932" sldId="600"/>
            <ac:spMk id="371" creationId="{8C728B59-9F7F-47D4-8B0B-CD8DFA2A3970}"/>
          </ac:spMkLst>
        </pc:spChg>
        <pc:spChg chg="mod">
          <ac:chgData name="Timo Mühlhaus" userId="1b6b3aba618dadac" providerId="LiveId" clId="{35BF354D-F53D-4911-AB91-B6201C43AD86}" dt="2021-06-10T16:01:15.602" v="393"/>
          <ac:spMkLst>
            <pc:docMk/>
            <pc:sldMk cId="2843648932" sldId="600"/>
            <ac:spMk id="372" creationId="{13398AEF-4B3E-431F-AD69-8E8466F77AD9}"/>
          </ac:spMkLst>
        </pc:spChg>
        <pc:spChg chg="mod">
          <ac:chgData name="Timo Mühlhaus" userId="1b6b3aba618dadac" providerId="LiveId" clId="{35BF354D-F53D-4911-AB91-B6201C43AD86}" dt="2021-06-10T16:01:15.602" v="393"/>
          <ac:spMkLst>
            <pc:docMk/>
            <pc:sldMk cId="2843648932" sldId="600"/>
            <ac:spMk id="378" creationId="{78E86EB9-76F4-4398-8A76-8FBB1003DD11}"/>
          </ac:spMkLst>
        </pc:spChg>
        <pc:spChg chg="mod">
          <ac:chgData name="Timo Mühlhaus" userId="1b6b3aba618dadac" providerId="LiveId" clId="{35BF354D-F53D-4911-AB91-B6201C43AD86}" dt="2021-06-10T16:01:15.602" v="393"/>
          <ac:spMkLst>
            <pc:docMk/>
            <pc:sldMk cId="2843648932" sldId="600"/>
            <ac:spMk id="379" creationId="{B9A69A42-84F4-463D-B25E-D2D33BEDA02E}"/>
          </ac:spMkLst>
        </pc:spChg>
        <pc:spChg chg="mod">
          <ac:chgData name="Timo Mühlhaus" userId="1b6b3aba618dadac" providerId="LiveId" clId="{35BF354D-F53D-4911-AB91-B6201C43AD86}" dt="2021-06-10T16:01:15.602" v="393"/>
          <ac:spMkLst>
            <pc:docMk/>
            <pc:sldMk cId="2843648932" sldId="600"/>
            <ac:spMk id="380" creationId="{BAF01677-642B-4331-A805-6D2F644BCB56}"/>
          </ac:spMkLst>
        </pc:spChg>
        <pc:spChg chg="mod">
          <ac:chgData name="Timo Mühlhaus" userId="1b6b3aba618dadac" providerId="LiveId" clId="{35BF354D-F53D-4911-AB91-B6201C43AD86}" dt="2021-06-10T16:01:15.602" v="393"/>
          <ac:spMkLst>
            <pc:docMk/>
            <pc:sldMk cId="2843648932" sldId="600"/>
            <ac:spMk id="381" creationId="{AE37FB44-BD90-4BDF-8097-C8A510ABB7AB}"/>
          </ac:spMkLst>
        </pc:spChg>
        <pc:spChg chg="mod">
          <ac:chgData name="Timo Mühlhaus" userId="1b6b3aba618dadac" providerId="LiveId" clId="{35BF354D-F53D-4911-AB91-B6201C43AD86}" dt="2021-06-10T16:01:15.602" v="393"/>
          <ac:spMkLst>
            <pc:docMk/>
            <pc:sldMk cId="2843648932" sldId="600"/>
            <ac:spMk id="382" creationId="{63C9AA4C-8021-48CE-BC4A-3BD1E282550C}"/>
          </ac:spMkLst>
        </pc:spChg>
        <pc:spChg chg="mod">
          <ac:chgData name="Timo Mühlhaus" userId="1b6b3aba618dadac" providerId="LiveId" clId="{35BF354D-F53D-4911-AB91-B6201C43AD86}" dt="2021-06-10T16:01:15.602" v="393"/>
          <ac:spMkLst>
            <pc:docMk/>
            <pc:sldMk cId="2843648932" sldId="600"/>
            <ac:spMk id="383" creationId="{FB517F0B-B8CF-4A43-A6C2-AC53FFA089A2}"/>
          </ac:spMkLst>
        </pc:spChg>
        <pc:spChg chg="mod">
          <ac:chgData name="Timo Mühlhaus" userId="1b6b3aba618dadac" providerId="LiveId" clId="{35BF354D-F53D-4911-AB91-B6201C43AD86}" dt="2021-06-10T16:01:15.602" v="393"/>
          <ac:spMkLst>
            <pc:docMk/>
            <pc:sldMk cId="2843648932" sldId="600"/>
            <ac:spMk id="384" creationId="{58AB4FF6-D7DB-4EEE-85DD-DB87517C7903}"/>
          </ac:spMkLst>
        </pc:spChg>
        <pc:spChg chg="mod">
          <ac:chgData name="Timo Mühlhaus" userId="1b6b3aba618dadac" providerId="LiveId" clId="{35BF354D-F53D-4911-AB91-B6201C43AD86}" dt="2021-06-10T16:01:15.602" v="393"/>
          <ac:spMkLst>
            <pc:docMk/>
            <pc:sldMk cId="2843648932" sldId="600"/>
            <ac:spMk id="385" creationId="{07E70A00-ABF1-4843-9534-186DD42DF6D3}"/>
          </ac:spMkLst>
        </pc:spChg>
        <pc:spChg chg="mod">
          <ac:chgData name="Timo Mühlhaus" userId="1b6b3aba618dadac" providerId="LiveId" clId="{35BF354D-F53D-4911-AB91-B6201C43AD86}" dt="2021-06-10T16:01:15.602" v="393"/>
          <ac:spMkLst>
            <pc:docMk/>
            <pc:sldMk cId="2843648932" sldId="600"/>
            <ac:spMk id="386" creationId="{793D34CA-8250-4C5F-B3F5-90175670207E}"/>
          </ac:spMkLst>
        </pc:spChg>
        <pc:spChg chg="mod">
          <ac:chgData name="Timo Mühlhaus" userId="1b6b3aba618dadac" providerId="LiveId" clId="{35BF354D-F53D-4911-AB91-B6201C43AD86}" dt="2021-06-10T16:01:15.602" v="393"/>
          <ac:spMkLst>
            <pc:docMk/>
            <pc:sldMk cId="2843648932" sldId="600"/>
            <ac:spMk id="387" creationId="{E7BCB446-5ACD-419E-808F-E2DAC6F037A3}"/>
          </ac:spMkLst>
        </pc:spChg>
        <pc:spChg chg="mod">
          <ac:chgData name="Timo Mühlhaus" userId="1b6b3aba618dadac" providerId="LiveId" clId="{35BF354D-F53D-4911-AB91-B6201C43AD86}" dt="2021-06-10T16:01:15.602" v="393"/>
          <ac:spMkLst>
            <pc:docMk/>
            <pc:sldMk cId="2843648932" sldId="600"/>
            <ac:spMk id="388" creationId="{A5506456-2499-4B15-9410-8B6ACBB8BE73}"/>
          </ac:spMkLst>
        </pc:spChg>
        <pc:spChg chg="mod">
          <ac:chgData name="Timo Mühlhaus" userId="1b6b3aba618dadac" providerId="LiveId" clId="{35BF354D-F53D-4911-AB91-B6201C43AD86}" dt="2021-06-10T16:01:15.602" v="393"/>
          <ac:spMkLst>
            <pc:docMk/>
            <pc:sldMk cId="2843648932" sldId="600"/>
            <ac:spMk id="389" creationId="{3AEFFAB0-F3B3-4E64-BE12-220DB69DE63F}"/>
          </ac:spMkLst>
        </pc:spChg>
        <pc:spChg chg="mod">
          <ac:chgData name="Timo Mühlhaus" userId="1b6b3aba618dadac" providerId="LiveId" clId="{35BF354D-F53D-4911-AB91-B6201C43AD86}" dt="2021-06-10T16:01:15.602" v="393"/>
          <ac:spMkLst>
            <pc:docMk/>
            <pc:sldMk cId="2843648932" sldId="600"/>
            <ac:spMk id="390" creationId="{AFA5F326-526D-42B0-A90A-67BD261480B9}"/>
          </ac:spMkLst>
        </pc:spChg>
        <pc:spChg chg="mod">
          <ac:chgData name="Timo Mühlhaus" userId="1b6b3aba618dadac" providerId="LiveId" clId="{35BF354D-F53D-4911-AB91-B6201C43AD86}" dt="2021-06-10T16:01:15.602" v="393"/>
          <ac:spMkLst>
            <pc:docMk/>
            <pc:sldMk cId="2843648932" sldId="600"/>
            <ac:spMk id="391" creationId="{B493282F-C0BF-4575-B217-FE2964984FEA}"/>
          </ac:spMkLst>
        </pc:spChg>
        <pc:spChg chg="mod">
          <ac:chgData name="Timo Mühlhaus" userId="1b6b3aba618dadac" providerId="LiveId" clId="{35BF354D-F53D-4911-AB91-B6201C43AD86}" dt="2021-06-10T16:01:15.602" v="393"/>
          <ac:spMkLst>
            <pc:docMk/>
            <pc:sldMk cId="2843648932" sldId="600"/>
            <ac:spMk id="392" creationId="{D4FBE3CF-3FBE-444A-907C-15EB37F50083}"/>
          </ac:spMkLst>
        </pc:spChg>
        <pc:spChg chg="mod">
          <ac:chgData name="Timo Mühlhaus" userId="1b6b3aba618dadac" providerId="LiveId" clId="{35BF354D-F53D-4911-AB91-B6201C43AD86}" dt="2021-06-10T16:01:15.602" v="393"/>
          <ac:spMkLst>
            <pc:docMk/>
            <pc:sldMk cId="2843648932" sldId="600"/>
            <ac:spMk id="393" creationId="{1F3A70CF-D5A1-414F-A38F-7C48DABF3654}"/>
          </ac:spMkLst>
        </pc:spChg>
        <pc:spChg chg="mod">
          <ac:chgData name="Timo Mühlhaus" userId="1b6b3aba618dadac" providerId="LiveId" clId="{35BF354D-F53D-4911-AB91-B6201C43AD86}" dt="2021-06-10T16:01:15.602" v="393"/>
          <ac:spMkLst>
            <pc:docMk/>
            <pc:sldMk cId="2843648932" sldId="600"/>
            <ac:spMk id="394" creationId="{311847A2-9425-4AFB-B5B6-9BEFC6F02677}"/>
          </ac:spMkLst>
        </pc:spChg>
        <pc:spChg chg="mod">
          <ac:chgData name="Timo Mühlhaus" userId="1b6b3aba618dadac" providerId="LiveId" clId="{35BF354D-F53D-4911-AB91-B6201C43AD86}" dt="2021-06-10T16:01:15.602" v="393"/>
          <ac:spMkLst>
            <pc:docMk/>
            <pc:sldMk cId="2843648932" sldId="600"/>
            <ac:spMk id="395" creationId="{D25780EB-2514-419F-B8A8-91C6C274E67B}"/>
          </ac:spMkLst>
        </pc:spChg>
        <pc:spChg chg="mod">
          <ac:chgData name="Timo Mühlhaus" userId="1b6b3aba618dadac" providerId="LiveId" clId="{35BF354D-F53D-4911-AB91-B6201C43AD86}" dt="2021-06-10T16:01:15.602" v="393"/>
          <ac:spMkLst>
            <pc:docMk/>
            <pc:sldMk cId="2843648932" sldId="600"/>
            <ac:spMk id="396" creationId="{7B279535-5985-4C32-A18F-6E497CF852BA}"/>
          </ac:spMkLst>
        </pc:spChg>
        <pc:spChg chg="mod">
          <ac:chgData name="Timo Mühlhaus" userId="1b6b3aba618dadac" providerId="LiveId" clId="{35BF354D-F53D-4911-AB91-B6201C43AD86}" dt="2021-06-10T16:01:15.602" v="393"/>
          <ac:spMkLst>
            <pc:docMk/>
            <pc:sldMk cId="2843648932" sldId="600"/>
            <ac:spMk id="397" creationId="{633BE568-9E35-4803-A530-4619D62680E4}"/>
          </ac:spMkLst>
        </pc:spChg>
        <pc:spChg chg="mod">
          <ac:chgData name="Timo Mühlhaus" userId="1b6b3aba618dadac" providerId="LiveId" clId="{35BF354D-F53D-4911-AB91-B6201C43AD86}" dt="2021-06-10T16:01:15.602" v="393"/>
          <ac:spMkLst>
            <pc:docMk/>
            <pc:sldMk cId="2843648932" sldId="600"/>
            <ac:spMk id="398" creationId="{A810A8AE-2C3B-408C-8BEA-82FC81562EC7}"/>
          </ac:spMkLst>
        </pc:spChg>
        <pc:spChg chg="mod">
          <ac:chgData name="Timo Mühlhaus" userId="1b6b3aba618dadac" providerId="LiveId" clId="{35BF354D-F53D-4911-AB91-B6201C43AD86}" dt="2021-06-10T16:01:15.602" v="393"/>
          <ac:spMkLst>
            <pc:docMk/>
            <pc:sldMk cId="2843648932" sldId="600"/>
            <ac:spMk id="399" creationId="{425AF8D1-7834-49FA-B7B4-DC5AD0955272}"/>
          </ac:spMkLst>
        </pc:spChg>
        <pc:spChg chg="mod">
          <ac:chgData name="Timo Mühlhaus" userId="1b6b3aba618dadac" providerId="LiveId" clId="{35BF354D-F53D-4911-AB91-B6201C43AD86}" dt="2021-06-10T16:01:15.602" v="393"/>
          <ac:spMkLst>
            <pc:docMk/>
            <pc:sldMk cId="2843648932" sldId="600"/>
            <ac:spMk id="400" creationId="{90858AE4-9D8F-4AE0-988D-DC6291C727EF}"/>
          </ac:spMkLst>
        </pc:spChg>
        <pc:spChg chg="mod">
          <ac:chgData name="Timo Mühlhaus" userId="1b6b3aba618dadac" providerId="LiveId" clId="{35BF354D-F53D-4911-AB91-B6201C43AD86}" dt="2021-06-10T16:01:15.602" v="393"/>
          <ac:spMkLst>
            <pc:docMk/>
            <pc:sldMk cId="2843648932" sldId="600"/>
            <ac:spMk id="401" creationId="{17060E4B-3693-413B-ADA0-85C9F8FBBFA7}"/>
          </ac:spMkLst>
        </pc:spChg>
        <pc:spChg chg="mod">
          <ac:chgData name="Timo Mühlhaus" userId="1b6b3aba618dadac" providerId="LiveId" clId="{35BF354D-F53D-4911-AB91-B6201C43AD86}" dt="2021-06-10T16:01:15.602" v="393"/>
          <ac:spMkLst>
            <pc:docMk/>
            <pc:sldMk cId="2843648932" sldId="600"/>
            <ac:spMk id="402" creationId="{99B00C65-AE14-40FC-8D53-67F625B306FB}"/>
          </ac:spMkLst>
        </pc:spChg>
        <pc:spChg chg="mod">
          <ac:chgData name="Timo Mühlhaus" userId="1b6b3aba618dadac" providerId="LiveId" clId="{35BF354D-F53D-4911-AB91-B6201C43AD86}" dt="2021-06-10T16:01:15.602" v="393"/>
          <ac:spMkLst>
            <pc:docMk/>
            <pc:sldMk cId="2843648932" sldId="600"/>
            <ac:spMk id="403" creationId="{DD2D60B9-58F0-4D15-9AFD-E49790399041}"/>
          </ac:spMkLst>
        </pc:spChg>
        <pc:spChg chg="mod">
          <ac:chgData name="Timo Mühlhaus" userId="1b6b3aba618dadac" providerId="LiveId" clId="{35BF354D-F53D-4911-AB91-B6201C43AD86}" dt="2021-06-10T16:01:15.602" v="393"/>
          <ac:spMkLst>
            <pc:docMk/>
            <pc:sldMk cId="2843648932" sldId="600"/>
            <ac:spMk id="404" creationId="{0AA9FF4A-FA77-4800-AFCF-BAB64A0EBC6E}"/>
          </ac:spMkLst>
        </pc:spChg>
        <pc:spChg chg="mod">
          <ac:chgData name="Timo Mühlhaus" userId="1b6b3aba618dadac" providerId="LiveId" clId="{35BF354D-F53D-4911-AB91-B6201C43AD86}" dt="2021-06-10T16:01:15.602" v="393"/>
          <ac:spMkLst>
            <pc:docMk/>
            <pc:sldMk cId="2843648932" sldId="600"/>
            <ac:spMk id="405" creationId="{8B8396D7-7724-41B2-88EF-4C5CD3529ADA}"/>
          </ac:spMkLst>
        </pc:spChg>
        <pc:spChg chg="mod">
          <ac:chgData name="Timo Mühlhaus" userId="1b6b3aba618dadac" providerId="LiveId" clId="{35BF354D-F53D-4911-AB91-B6201C43AD86}" dt="2021-06-10T16:01:15.602" v="393"/>
          <ac:spMkLst>
            <pc:docMk/>
            <pc:sldMk cId="2843648932" sldId="600"/>
            <ac:spMk id="406" creationId="{22350EA3-C30A-438B-A0CF-83C8733F9CF1}"/>
          </ac:spMkLst>
        </pc:spChg>
        <pc:spChg chg="mod">
          <ac:chgData name="Timo Mühlhaus" userId="1b6b3aba618dadac" providerId="LiveId" clId="{35BF354D-F53D-4911-AB91-B6201C43AD86}" dt="2021-06-10T16:01:15.602" v="393"/>
          <ac:spMkLst>
            <pc:docMk/>
            <pc:sldMk cId="2843648932" sldId="600"/>
            <ac:spMk id="407" creationId="{834A4922-4864-4C5F-B1EB-D43ECA5901C2}"/>
          </ac:spMkLst>
        </pc:spChg>
        <pc:spChg chg="mod">
          <ac:chgData name="Timo Mühlhaus" userId="1b6b3aba618dadac" providerId="LiveId" clId="{35BF354D-F53D-4911-AB91-B6201C43AD86}" dt="2021-06-10T16:01:15.602" v="393"/>
          <ac:spMkLst>
            <pc:docMk/>
            <pc:sldMk cId="2843648932" sldId="600"/>
            <ac:spMk id="408" creationId="{22A65FC2-5A9A-4E5C-8F3D-C9B23FC0F836}"/>
          </ac:spMkLst>
        </pc:spChg>
        <pc:spChg chg="mod">
          <ac:chgData name="Timo Mühlhaus" userId="1b6b3aba618dadac" providerId="LiveId" clId="{35BF354D-F53D-4911-AB91-B6201C43AD86}" dt="2021-06-10T16:01:15.602" v="393"/>
          <ac:spMkLst>
            <pc:docMk/>
            <pc:sldMk cId="2843648932" sldId="600"/>
            <ac:spMk id="409" creationId="{23AE23F9-E45D-49BA-B08C-2811C4814AD8}"/>
          </ac:spMkLst>
        </pc:spChg>
        <pc:spChg chg="mod">
          <ac:chgData name="Timo Mühlhaus" userId="1b6b3aba618dadac" providerId="LiveId" clId="{35BF354D-F53D-4911-AB91-B6201C43AD86}" dt="2021-06-10T16:01:15.602" v="393"/>
          <ac:spMkLst>
            <pc:docMk/>
            <pc:sldMk cId="2843648932" sldId="600"/>
            <ac:spMk id="410" creationId="{8DEDA2B7-4D37-4038-89FC-71413FFC59ED}"/>
          </ac:spMkLst>
        </pc:spChg>
        <pc:spChg chg="mod">
          <ac:chgData name="Timo Mühlhaus" userId="1b6b3aba618dadac" providerId="LiveId" clId="{35BF354D-F53D-4911-AB91-B6201C43AD86}" dt="2021-06-10T16:01:15.602" v="393"/>
          <ac:spMkLst>
            <pc:docMk/>
            <pc:sldMk cId="2843648932" sldId="600"/>
            <ac:spMk id="411" creationId="{39C051CF-5FEE-4C91-8EF0-FA8CCF14E7B5}"/>
          </ac:spMkLst>
        </pc:spChg>
        <pc:spChg chg="mod">
          <ac:chgData name="Timo Mühlhaus" userId="1b6b3aba618dadac" providerId="LiveId" clId="{35BF354D-F53D-4911-AB91-B6201C43AD86}" dt="2021-06-10T16:01:15.602" v="393"/>
          <ac:spMkLst>
            <pc:docMk/>
            <pc:sldMk cId="2843648932" sldId="600"/>
            <ac:spMk id="412" creationId="{855C6EEF-8984-475D-B4DB-F6255D151548}"/>
          </ac:spMkLst>
        </pc:spChg>
        <pc:spChg chg="mod">
          <ac:chgData name="Timo Mühlhaus" userId="1b6b3aba618dadac" providerId="LiveId" clId="{35BF354D-F53D-4911-AB91-B6201C43AD86}" dt="2021-06-10T16:01:15.602" v="393"/>
          <ac:spMkLst>
            <pc:docMk/>
            <pc:sldMk cId="2843648932" sldId="600"/>
            <ac:spMk id="413" creationId="{F72DB92A-33F2-4CD4-AF10-5EE04A6F6D0C}"/>
          </ac:spMkLst>
        </pc:spChg>
        <pc:spChg chg="mod">
          <ac:chgData name="Timo Mühlhaus" userId="1b6b3aba618dadac" providerId="LiveId" clId="{35BF354D-F53D-4911-AB91-B6201C43AD86}" dt="2021-06-10T16:01:15.602" v="393"/>
          <ac:spMkLst>
            <pc:docMk/>
            <pc:sldMk cId="2843648932" sldId="600"/>
            <ac:spMk id="414" creationId="{DFA3B3CC-4B87-4F29-B0D7-5FD5F6722DA2}"/>
          </ac:spMkLst>
        </pc:spChg>
        <pc:spChg chg="mod">
          <ac:chgData name="Timo Mühlhaus" userId="1b6b3aba618dadac" providerId="LiveId" clId="{35BF354D-F53D-4911-AB91-B6201C43AD86}" dt="2021-06-10T16:01:15.602" v="393"/>
          <ac:spMkLst>
            <pc:docMk/>
            <pc:sldMk cId="2843648932" sldId="600"/>
            <ac:spMk id="415" creationId="{84AB7AAA-6128-44E2-9754-B38FA439CD68}"/>
          </ac:spMkLst>
        </pc:spChg>
        <pc:spChg chg="mod">
          <ac:chgData name="Timo Mühlhaus" userId="1b6b3aba618dadac" providerId="LiveId" clId="{35BF354D-F53D-4911-AB91-B6201C43AD86}" dt="2021-06-10T16:01:15.602" v="393"/>
          <ac:spMkLst>
            <pc:docMk/>
            <pc:sldMk cId="2843648932" sldId="600"/>
            <ac:spMk id="416" creationId="{EF0BD80A-840C-4BB7-A209-C81E97B57CF3}"/>
          </ac:spMkLst>
        </pc:spChg>
        <pc:spChg chg="mod">
          <ac:chgData name="Timo Mühlhaus" userId="1b6b3aba618dadac" providerId="LiveId" clId="{35BF354D-F53D-4911-AB91-B6201C43AD86}" dt="2021-06-10T16:01:15.602" v="393"/>
          <ac:spMkLst>
            <pc:docMk/>
            <pc:sldMk cId="2843648932" sldId="600"/>
            <ac:spMk id="417" creationId="{60713C25-9ABE-4D42-8277-7652922C1F94}"/>
          </ac:spMkLst>
        </pc:spChg>
        <pc:spChg chg="mod">
          <ac:chgData name="Timo Mühlhaus" userId="1b6b3aba618dadac" providerId="LiveId" clId="{35BF354D-F53D-4911-AB91-B6201C43AD86}" dt="2021-06-10T16:01:15.602" v="393"/>
          <ac:spMkLst>
            <pc:docMk/>
            <pc:sldMk cId="2843648932" sldId="600"/>
            <ac:spMk id="418" creationId="{AC3ECE04-B6BA-4523-8CFE-B93A8D4321FF}"/>
          </ac:spMkLst>
        </pc:spChg>
        <pc:spChg chg="mod">
          <ac:chgData name="Timo Mühlhaus" userId="1b6b3aba618dadac" providerId="LiveId" clId="{35BF354D-F53D-4911-AB91-B6201C43AD86}" dt="2021-06-10T16:01:15.602" v="393"/>
          <ac:spMkLst>
            <pc:docMk/>
            <pc:sldMk cId="2843648932" sldId="600"/>
            <ac:spMk id="419" creationId="{A7ACADEE-0C9C-4BCC-A0C8-B51CE941DABD}"/>
          </ac:spMkLst>
        </pc:spChg>
        <pc:spChg chg="mod">
          <ac:chgData name="Timo Mühlhaus" userId="1b6b3aba618dadac" providerId="LiveId" clId="{35BF354D-F53D-4911-AB91-B6201C43AD86}" dt="2021-06-10T16:01:15.602" v="393"/>
          <ac:spMkLst>
            <pc:docMk/>
            <pc:sldMk cId="2843648932" sldId="600"/>
            <ac:spMk id="420" creationId="{E9469081-59DF-404A-B7DD-41BD1C566916}"/>
          </ac:spMkLst>
        </pc:spChg>
        <pc:spChg chg="mod">
          <ac:chgData name="Timo Mühlhaus" userId="1b6b3aba618dadac" providerId="LiveId" clId="{35BF354D-F53D-4911-AB91-B6201C43AD86}" dt="2021-06-10T16:01:15.602" v="393"/>
          <ac:spMkLst>
            <pc:docMk/>
            <pc:sldMk cId="2843648932" sldId="600"/>
            <ac:spMk id="421" creationId="{D17270B9-5E33-4703-8A58-CF7AE8CD6C17}"/>
          </ac:spMkLst>
        </pc:spChg>
        <pc:spChg chg="mod">
          <ac:chgData name="Timo Mühlhaus" userId="1b6b3aba618dadac" providerId="LiveId" clId="{35BF354D-F53D-4911-AB91-B6201C43AD86}" dt="2021-06-10T16:01:15.602" v="393"/>
          <ac:spMkLst>
            <pc:docMk/>
            <pc:sldMk cId="2843648932" sldId="600"/>
            <ac:spMk id="422" creationId="{BD98B9BB-F53A-4334-8E4B-E03CBBF57868}"/>
          </ac:spMkLst>
        </pc:spChg>
        <pc:spChg chg="mod">
          <ac:chgData name="Timo Mühlhaus" userId="1b6b3aba618dadac" providerId="LiveId" clId="{35BF354D-F53D-4911-AB91-B6201C43AD86}" dt="2021-06-10T16:01:15.602" v="393"/>
          <ac:spMkLst>
            <pc:docMk/>
            <pc:sldMk cId="2843648932" sldId="600"/>
            <ac:spMk id="423" creationId="{6035D4F6-969A-4DFD-BEC5-F6E1B5191A0F}"/>
          </ac:spMkLst>
        </pc:spChg>
        <pc:spChg chg="mod">
          <ac:chgData name="Timo Mühlhaus" userId="1b6b3aba618dadac" providerId="LiveId" clId="{35BF354D-F53D-4911-AB91-B6201C43AD86}" dt="2021-06-10T16:01:15.602" v="393"/>
          <ac:spMkLst>
            <pc:docMk/>
            <pc:sldMk cId="2843648932" sldId="600"/>
            <ac:spMk id="424" creationId="{622937B5-03CF-432A-A220-A1B0F3F2FDA9}"/>
          </ac:spMkLst>
        </pc:spChg>
        <pc:spChg chg="mod">
          <ac:chgData name="Timo Mühlhaus" userId="1b6b3aba618dadac" providerId="LiveId" clId="{35BF354D-F53D-4911-AB91-B6201C43AD86}" dt="2021-06-10T16:01:15.602" v="393"/>
          <ac:spMkLst>
            <pc:docMk/>
            <pc:sldMk cId="2843648932" sldId="600"/>
            <ac:spMk id="425" creationId="{8763ADD2-AD4E-4D8E-A5F8-6AA11D96AEA1}"/>
          </ac:spMkLst>
        </pc:spChg>
        <pc:spChg chg="mod">
          <ac:chgData name="Timo Mühlhaus" userId="1b6b3aba618dadac" providerId="LiveId" clId="{35BF354D-F53D-4911-AB91-B6201C43AD86}" dt="2021-06-10T16:01:15.602" v="393"/>
          <ac:spMkLst>
            <pc:docMk/>
            <pc:sldMk cId="2843648932" sldId="600"/>
            <ac:spMk id="426" creationId="{05CA60F9-7530-4EF0-9C63-FE1626BE42D7}"/>
          </ac:spMkLst>
        </pc:spChg>
        <pc:spChg chg="mod">
          <ac:chgData name="Timo Mühlhaus" userId="1b6b3aba618dadac" providerId="LiveId" clId="{35BF354D-F53D-4911-AB91-B6201C43AD86}" dt="2021-06-10T16:01:15.602" v="393"/>
          <ac:spMkLst>
            <pc:docMk/>
            <pc:sldMk cId="2843648932" sldId="600"/>
            <ac:spMk id="427" creationId="{242BA06E-43EB-4E88-901A-70585A36E082}"/>
          </ac:spMkLst>
        </pc:spChg>
        <pc:spChg chg="mod">
          <ac:chgData name="Timo Mühlhaus" userId="1b6b3aba618dadac" providerId="LiveId" clId="{35BF354D-F53D-4911-AB91-B6201C43AD86}" dt="2021-06-10T16:01:15.602" v="393"/>
          <ac:spMkLst>
            <pc:docMk/>
            <pc:sldMk cId="2843648932" sldId="600"/>
            <ac:spMk id="428" creationId="{3FEA6DC5-F455-4253-9EF9-E56CF86B76B8}"/>
          </ac:spMkLst>
        </pc:spChg>
        <pc:spChg chg="mod">
          <ac:chgData name="Timo Mühlhaus" userId="1b6b3aba618dadac" providerId="LiveId" clId="{35BF354D-F53D-4911-AB91-B6201C43AD86}" dt="2021-06-10T16:01:15.602" v="393"/>
          <ac:spMkLst>
            <pc:docMk/>
            <pc:sldMk cId="2843648932" sldId="600"/>
            <ac:spMk id="429" creationId="{B9BC41B5-8EC0-4E65-BB56-4D1A71D875CB}"/>
          </ac:spMkLst>
        </pc:spChg>
        <pc:spChg chg="mod">
          <ac:chgData name="Timo Mühlhaus" userId="1b6b3aba618dadac" providerId="LiveId" clId="{35BF354D-F53D-4911-AB91-B6201C43AD86}" dt="2021-06-10T16:01:15.602" v="393"/>
          <ac:spMkLst>
            <pc:docMk/>
            <pc:sldMk cId="2843648932" sldId="600"/>
            <ac:spMk id="430" creationId="{D8A2E2E9-F30A-42B9-86A4-0749F9E15DD0}"/>
          </ac:spMkLst>
        </pc:spChg>
        <pc:spChg chg="mod">
          <ac:chgData name="Timo Mühlhaus" userId="1b6b3aba618dadac" providerId="LiveId" clId="{35BF354D-F53D-4911-AB91-B6201C43AD86}" dt="2021-06-10T16:01:15.602" v="393"/>
          <ac:spMkLst>
            <pc:docMk/>
            <pc:sldMk cId="2843648932" sldId="600"/>
            <ac:spMk id="431" creationId="{5B62DA63-586E-48E0-B786-A452CAB5B3E0}"/>
          </ac:spMkLst>
        </pc:spChg>
        <pc:spChg chg="mod">
          <ac:chgData name="Timo Mühlhaus" userId="1b6b3aba618dadac" providerId="LiveId" clId="{35BF354D-F53D-4911-AB91-B6201C43AD86}" dt="2021-06-10T16:01:15.602" v="393"/>
          <ac:spMkLst>
            <pc:docMk/>
            <pc:sldMk cId="2843648932" sldId="600"/>
            <ac:spMk id="432" creationId="{E98917FB-66FE-4AA0-AB08-CEAE141F83AB}"/>
          </ac:spMkLst>
        </pc:spChg>
        <pc:spChg chg="mod">
          <ac:chgData name="Timo Mühlhaus" userId="1b6b3aba618dadac" providerId="LiveId" clId="{35BF354D-F53D-4911-AB91-B6201C43AD86}" dt="2021-06-10T16:01:15.602" v="393"/>
          <ac:spMkLst>
            <pc:docMk/>
            <pc:sldMk cId="2843648932" sldId="600"/>
            <ac:spMk id="433" creationId="{5EF80DAE-8BD1-45ED-878B-B88235477F8A}"/>
          </ac:spMkLst>
        </pc:spChg>
        <pc:spChg chg="mod">
          <ac:chgData name="Timo Mühlhaus" userId="1b6b3aba618dadac" providerId="LiveId" clId="{35BF354D-F53D-4911-AB91-B6201C43AD86}" dt="2021-06-10T16:01:15.602" v="393"/>
          <ac:spMkLst>
            <pc:docMk/>
            <pc:sldMk cId="2843648932" sldId="600"/>
            <ac:spMk id="434" creationId="{B0CEA003-521C-40A9-9B0B-5364A398DF01}"/>
          </ac:spMkLst>
        </pc:spChg>
        <pc:spChg chg="mod">
          <ac:chgData name="Timo Mühlhaus" userId="1b6b3aba618dadac" providerId="LiveId" clId="{35BF354D-F53D-4911-AB91-B6201C43AD86}" dt="2021-06-10T16:01:15.602" v="393"/>
          <ac:spMkLst>
            <pc:docMk/>
            <pc:sldMk cId="2843648932" sldId="600"/>
            <ac:spMk id="435" creationId="{09CDC9A3-1937-46CA-B247-587C3DE5B734}"/>
          </ac:spMkLst>
        </pc:spChg>
        <pc:spChg chg="mod">
          <ac:chgData name="Timo Mühlhaus" userId="1b6b3aba618dadac" providerId="LiveId" clId="{35BF354D-F53D-4911-AB91-B6201C43AD86}" dt="2021-06-10T16:01:15.602" v="393"/>
          <ac:spMkLst>
            <pc:docMk/>
            <pc:sldMk cId="2843648932" sldId="600"/>
            <ac:spMk id="436" creationId="{213ED232-6702-4FE9-A353-23FA646B6F3D}"/>
          </ac:spMkLst>
        </pc:spChg>
        <pc:spChg chg="mod">
          <ac:chgData name="Timo Mühlhaus" userId="1b6b3aba618dadac" providerId="LiveId" clId="{35BF354D-F53D-4911-AB91-B6201C43AD86}" dt="2021-06-10T16:01:15.602" v="393"/>
          <ac:spMkLst>
            <pc:docMk/>
            <pc:sldMk cId="2843648932" sldId="600"/>
            <ac:spMk id="437" creationId="{61665487-0838-4DE7-9180-87D00658BD17}"/>
          </ac:spMkLst>
        </pc:spChg>
        <pc:spChg chg="mod">
          <ac:chgData name="Timo Mühlhaus" userId="1b6b3aba618dadac" providerId="LiveId" clId="{35BF354D-F53D-4911-AB91-B6201C43AD86}" dt="2021-06-10T16:01:15.602" v="393"/>
          <ac:spMkLst>
            <pc:docMk/>
            <pc:sldMk cId="2843648932" sldId="600"/>
            <ac:spMk id="438" creationId="{0AE30CE0-54D3-41D0-84E2-469EFF19272D}"/>
          </ac:spMkLst>
        </pc:spChg>
        <pc:spChg chg="mod">
          <ac:chgData name="Timo Mühlhaus" userId="1b6b3aba618dadac" providerId="LiveId" clId="{35BF354D-F53D-4911-AB91-B6201C43AD86}" dt="2021-06-10T16:01:15.602" v="393"/>
          <ac:spMkLst>
            <pc:docMk/>
            <pc:sldMk cId="2843648932" sldId="600"/>
            <ac:spMk id="439" creationId="{FA2482A6-536C-42DD-97EB-19919C75250F}"/>
          </ac:spMkLst>
        </pc:spChg>
        <pc:spChg chg="mod">
          <ac:chgData name="Timo Mühlhaus" userId="1b6b3aba618dadac" providerId="LiveId" clId="{35BF354D-F53D-4911-AB91-B6201C43AD86}" dt="2021-06-10T16:01:15.602" v="393"/>
          <ac:spMkLst>
            <pc:docMk/>
            <pc:sldMk cId="2843648932" sldId="600"/>
            <ac:spMk id="440" creationId="{3C422C90-E783-4DEC-9AF7-0450160CF323}"/>
          </ac:spMkLst>
        </pc:spChg>
        <pc:spChg chg="mod">
          <ac:chgData name="Timo Mühlhaus" userId="1b6b3aba618dadac" providerId="LiveId" clId="{35BF354D-F53D-4911-AB91-B6201C43AD86}" dt="2021-06-10T16:01:15.602" v="393"/>
          <ac:spMkLst>
            <pc:docMk/>
            <pc:sldMk cId="2843648932" sldId="600"/>
            <ac:spMk id="441" creationId="{5C279170-2353-479E-AD9D-164655BD2467}"/>
          </ac:spMkLst>
        </pc:spChg>
        <pc:spChg chg="mod">
          <ac:chgData name="Timo Mühlhaus" userId="1b6b3aba618dadac" providerId="LiveId" clId="{35BF354D-F53D-4911-AB91-B6201C43AD86}" dt="2021-06-10T16:01:15.602" v="393"/>
          <ac:spMkLst>
            <pc:docMk/>
            <pc:sldMk cId="2843648932" sldId="600"/>
            <ac:spMk id="452" creationId="{9F887045-D168-4D94-AF2F-186502D41B12}"/>
          </ac:spMkLst>
        </pc:spChg>
        <pc:spChg chg="mod">
          <ac:chgData name="Timo Mühlhaus" userId="1b6b3aba618dadac" providerId="LiveId" clId="{35BF354D-F53D-4911-AB91-B6201C43AD86}" dt="2021-06-10T16:01:15.602" v="393"/>
          <ac:spMkLst>
            <pc:docMk/>
            <pc:sldMk cId="2843648932" sldId="600"/>
            <ac:spMk id="453" creationId="{EA1AB530-A982-453F-9444-428696F8F519}"/>
          </ac:spMkLst>
        </pc:spChg>
        <pc:spChg chg="mod">
          <ac:chgData name="Timo Mühlhaus" userId="1b6b3aba618dadac" providerId="LiveId" clId="{35BF354D-F53D-4911-AB91-B6201C43AD86}" dt="2021-06-10T16:01:15.602" v="393"/>
          <ac:spMkLst>
            <pc:docMk/>
            <pc:sldMk cId="2843648932" sldId="600"/>
            <ac:spMk id="454" creationId="{1C704A38-B6F4-4CCB-90E2-A4E080872539}"/>
          </ac:spMkLst>
        </pc:spChg>
        <pc:spChg chg="mod">
          <ac:chgData name="Timo Mühlhaus" userId="1b6b3aba618dadac" providerId="LiveId" clId="{35BF354D-F53D-4911-AB91-B6201C43AD86}" dt="2021-06-10T16:01:15.602" v="393"/>
          <ac:spMkLst>
            <pc:docMk/>
            <pc:sldMk cId="2843648932" sldId="600"/>
            <ac:spMk id="455" creationId="{3FCAD337-C42A-4F96-870F-5A3C96034C15}"/>
          </ac:spMkLst>
        </pc:spChg>
        <pc:spChg chg="mod">
          <ac:chgData name="Timo Mühlhaus" userId="1b6b3aba618dadac" providerId="LiveId" clId="{35BF354D-F53D-4911-AB91-B6201C43AD86}" dt="2021-06-10T16:01:15.602" v="393"/>
          <ac:spMkLst>
            <pc:docMk/>
            <pc:sldMk cId="2843648932" sldId="600"/>
            <ac:spMk id="456" creationId="{D5DB0929-B71B-48B6-9C88-AD42A0D9B6D8}"/>
          </ac:spMkLst>
        </pc:spChg>
        <pc:spChg chg="mod">
          <ac:chgData name="Timo Mühlhaus" userId="1b6b3aba618dadac" providerId="LiveId" clId="{35BF354D-F53D-4911-AB91-B6201C43AD86}" dt="2021-06-10T16:01:15.602" v="393"/>
          <ac:spMkLst>
            <pc:docMk/>
            <pc:sldMk cId="2843648932" sldId="600"/>
            <ac:spMk id="457" creationId="{7A5CC11B-080B-43CA-98A9-8B9F7BE120F6}"/>
          </ac:spMkLst>
        </pc:spChg>
        <pc:spChg chg="mod">
          <ac:chgData name="Timo Mühlhaus" userId="1b6b3aba618dadac" providerId="LiveId" clId="{35BF354D-F53D-4911-AB91-B6201C43AD86}" dt="2021-06-10T16:01:15.602" v="393"/>
          <ac:spMkLst>
            <pc:docMk/>
            <pc:sldMk cId="2843648932" sldId="600"/>
            <ac:spMk id="458" creationId="{C89B1C6D-BE35-4968-A125-F56E2A20275B}"/>
          </ac:spMkLst>
        </pc:spChg>
        <pc:spChg chg="mod">
          <ac:chgData name="Timo Mühlhaus" userId="1b6b3aba618dadac" providerId="LiveId" clId="{35BF354D-F53D-4911-AB91-B6201C43AD86}" dt="2021-06-10T16:01:15.602" v="393"/>
          <ac:spMkLst>
            <pc:docMk/>
            <pc:sldMk cId="2843648932" sldId="600"/>
            <ac:spMk id="459" creationId="{1BD3088F-F614-4F24-B2F5-FBDA059D864A}"/>
          </ac:spMkLst>
        </pc:spChg>
        <pc:spChg chg="mod">
          <ac:chgData name="Timo Mühlhaus" userId="1b6b3aba618dadac" providerId="LiveId" clId="{35BF354D-F53D-4911-AB91-B6201C43AD86}" dt="2021-06-10T16:01:15.602" v="393"/>
          <ac:spMkLst>
            <pc:docMk/>
            <pc:sldMk cId="2843648932" sldId="600"/>
            <ac:spMk id="460" creationId="{625913F6-BA59-4674-AA2E-D13BAA235E4E}"/>
          </ac:spMkLst>
        </pc:spChg>
        <pc:spChg chg="mod">
          <ac:chgData name="Timo Mühlhaus" userId="1b6b3aba618dadac" providerId="LiveId" clId="{35BF354D-F53D-4911-AB91-B6201C43AD86}" dt="2021-06-10T16:01:15.602" v="393"/>
          <ac:spMkLst>
            <pc:docMk/>
            <pc:sldMk cId="2843648932" sldId="600"/>
            <ac:spMk id="461" creationId="{AFB35C55-FFB2-4D44-84BE-08DB12E3E3C3}"/>
          </ac:spMkLst>
        </pc:spChg>
        <pc:spChg chg="mod">
          <ac:chgData name="Timo Mühlhaus" userId="1b6b3aba618dadac" providerId="LiveId" clId="{35BF354D-F53D-4911-AB91-B6201C43AD86}" dt="2021-06-10T16:01:15.602" v="393"/>
          <ac:spMkLst>
            <pc:docMk/>
            <pc:sldMk cId="2843648932" sldId="600"/>
            <ac:spMk id="462" creationId="{E9670B96-2588-4E46-89BA-03F4177441C2}"/>
          </ac:spMkLst>
        </pc:spChg>
        <pc:spChg chg="mod">
          <ac:chgData name="Timo Mühlhaus" userId="1b6b3aba618dadac" providerId="LiveId" clId="{35BF354D-F53D-4911-AB91-B6201C43AD86}" dt="2021-06-10T16:01:15.602" v="393"/>
          <ac:spMkLst>
            <pc:docMk/>
            <pc:sldMk cId="2843648932" sldId="600"/>
            <ac:spMk id="463" creationId="{E6B777D1-6C21-4A57-B39D-F81B9A326F80}"/>
          </ac:spMkLst>
        </pc:spChg>
        <pc:spChg chg="mod">
          <ac:chgData name="Timo Mühlhaus" userId="1b6b3aba618dadac" providerId="LiveId" clId="{35BF354D-F53D-4911-AB91-B6201C43AD86}" dt="2021-06-10T16:01:15.602" v="393"/>
          <ac:spMkLst>
            <pc:docMk/>
            <pc:sldMk cId="2843648932" sldId="600"/>
            <ac:spMk id="464" creationId="{9FAFA0EA-B111-4A64-9F37-7684A2F97301}"/>
          </ac:spMkLst>
        </pc:spChg>
        <pc:spChg chg="mod">
          <ac:chgData name="Timo Mühlhaus" userId="1b6b3aba618dadac" providerId="LiveId" clId="{35BF354D-F53D-4911-AB91-B6201C43AD86}" dt="2021-06-10T16:01:15.602" v="393"/>
          <ac:spMkLst>
            <pc:docMk/>
            <pc:sldMk cId="2843648932" sldId="600"/>
            <ac:spMk id="465" creationId="{AAA3585B-3DBA-4227-8A62-9137298A9594}"/>
          </ac:spMkLst>
        </pc:spChg>
        <pc:spChg chg="mod">
          <ac:chgData name="Timo Mühlhaus" userId="1b6b3aba618dadac" providerId="LiveId" clId="{35BF354D-F53D-4911-AB91-B6201C43AD86}" dt="2021-06-10T16:01:15.602" v="393"/>
          <ac:spMkLst>
            <pc:docMk/>
            <pc:sldMk cId="2843648932" sldId="600"/>
            <ac:spMk id="466" creationId="{BB1C501F-A492-4688-A531-02B9A2AFB397}"/>
          </ac:spMkLst>
        </pc:spChg>
        <pc:spChg chg="mod">
          <ac:chgData name="Timo Mühlhaus" userId="1b6b3aba618dadac" providerId="LiveId" clId="{35BF354D-F53D-4911-AB91-B6201C43AD86}" dt="2021-06-10T16:01:15.602" v="393"/>
          <ac:spMkLst>
            <pc:docMk/>
            <pc:sldMk cId="2843648932" sldId="600"/>
            <ac:spMk id="467" creationId="{F6F776A3-6B97-4F64-BD2E-B163D5B40BD3}"/>
          </ac:spMkLst>
        </pc:spChg>
        <pc:spChg chg="mod">
          <ac:chgData name="Timo Mühlhaus" userId="1b6b3aba618dadac" providerId="LiveId" clId="{35BF354D-F53D-4911-AB91-B6201C43AD86}" dt="2021-06-10T16:01:15.602" v="393"/>
          <ac:spMkLst>
            <pc:docMk/>
            <pc:sldMk cId="2843648932" sldId="600"/>
            <ac:spMk id="468" creationId="{387A5226-43B1-4A38-9E2E-F04D32928E27}"/>
          </ac:spMkLst>
        </pc:spChg>
        <pc:spChg chg="mod">
          <ac:chgData name="Timo Mühlhaus" userId="1b6b3aba618dadac" providerId="LiveId" clId="{35BF354D-F53D-4911-AB91-B6201C43AD86}" dt="2021-06-10T16:01:15.602" v="393"/>
          <ac:spMkLst>
            <pc:docMk/>
            <pc:sldMk cId="2843648932" sldId="600"/>
            <ac:spMk id="469" creationId="{FF340235-BA7B-4483-99E2-95E3D005FA8B}"/>
          </ac:spMkLst>
        </pc:spChg>
        <pc:spChg chg="mod">
          <ac:chgData name="Timo Mühlhaus" userId="1b6b3aba618dadac" providerId="LiveId" clId="{35BF354D-F53D-4911-AB91-B6201C43AD86}" dt="2021-06-10T16:01:15.602" v="393"/>
          <ac:spMkLst>
            <pc:docMk/>
            <pc:sldMk cId="2843648932" sldId="600"/>
            <ac:spMk id="470" creationId="{9A3ED6FA-185E-43AD-92F3-CAF88A81F1B7}"/>
          </ac:spMkLst>
        </pc:spChg>
        <pc:spChg chg="mod">
          <ac:chgData name="Timo Mühlhaus" userId="1b6b3aba618dadac" providerId="LiveId" clId="{35BF354D-F53D-4911-AB91-B6201C43AD86}" dt="2021-06-10T16:01:15.602" v="393"/>
          <ac:spMkLst>
            <pc:docMk/>
            <pc:sldMk cId="2843648932" sldId="600"/>
            <ac:spMk id="471" creationId="{468C9116-5EC3-4C2B-B638-8A1C44CEDEAE}"/>
          </ac:spMkLst>
        </pc:spChg>
        <pc:spChg chg="mod">
          <ac:chgData name="Timo Mühlhaus" userId="1b6b3aba618dadac" providerId="LiveId" clId="{35BF354D-F53D-4911-AB91-B6201C43AD86}" dt="2021-06-10T16:01:15.602" v="393"/>
          <ac:spMkLst>
            <pc:docMk/>
            <pc:sldMk cId="2843648932" sldId="600"/>
            <ac:spMk id="472" creationId="{E40598CA-3DB2-4429-BB17-65711636F552}"/>
          </ac:spMkLst>
        </pc:spChg>
        <pc:spChg chg="mod">
          <ac:chgData name="Timo Mühlhaus" userId="1b6b3aba618dadac" providerId="LiveId" clId="{35BF354D-F53D-4911-AB91-B6201C43AD86}" dt="2021-06-10T16:01:15.602" v="393"/>
          <ac:spMkLst>
            <pc:docMk/>
            <pc:sldMk cId="2843648932" sldId="600"/>
            <ac:spMk id="473" creationId="{237149D4-CC7F-4749-AD8A-F2FF547EFF6A}"/>
          </ac:spMkLst>
        </pc:spChg>
        <pc:spChg chg="mod">
          <ac:chgData name="Timo Mühlhaus" userId="1b6b3aba618dadac" providerId="LiveId" clId="{35BF354D-F53D-4911-AB91-B6201C43AD86}" dt="2021-06-10T16:01:15.602" v="393"/>
          <ac:spMkLst>
            <pc:docMk/>
            <pc:sldMk cId="2843648932" sldId="600"/>
            <ac:spMk id="474" creationId="{9ACB823B-F13D-4781-9318-3F569301DC62}"/>
          </ac:spMkLst>
        </pc:spChg>
        <pc:spChg chg="mod">
          <ac:chgData name="Timo Mühlhaus" userId="1b6b3aba618dadac" providerId="LiveId" clId="{35BF354D-F53D-4911-AB91-B6201C43AD86}" dt="2021-06-10T16:01:15.602" v="393"/>
          <ac:spMkLst>
            <pc:docMk/>
            <pc:sldMk cId="2843648932" sldId="600"/>
            <ac:spMk id="485" creationId="{A66C63F6-112F-47D9-B621-F42DA4717B4E}"/>
          </ac:spMkLst>
        </pc:spChg>
        <pc:spChg chg="mod">
          <ac:chgData name="Timo Mühlhaus" userId="1b6b3aba618dadac" providerId="LiveId" clId="{35BF354D-F53D-4911-AB91-B6201C43AD86}" dt="2021-06-10T16:01:15.602" v="393"/>
          <ac:spMkLst>
            <pc:docMk/>
            <pc:sldMk cId="2843648932" sldId="600"/>
            <ac:spMk id="486" creationId="{805C58F4-B0E6-409C-AB20-A0191353E6E3}"/>
          </ac:spMkLst>
        </pc:spChg>
        <pc:spChg chg="mod">
          <ac:chgData name="Timo Mühlhaus" userId="1b6b3aba618dadac" providerId="LiveId" clId="{35BF354D-F53D-4911-AB91-B6201C43AD86}" dt="2021-06-10T16:01:15.602" v="393"/>
          <ac:spMkLst>
            <pc:docMk/>
            <pc:sldMk cId="2843648932" sldId="600"/>
            <ac:spMk id="487" creationId="{B714DF67-B084-4AAB-8229-E28B4BB74406}"/>
          </ac:spMkLst>
        </pc:spChg>
        <pc:spChg chg="mod">
          <ac:chgData name="Timo Mühlhaus" userId="1b6b3aba618dadac" providerId="LiveId" clId="{35BF354D-F53D-4911-AB91-B6201C43AD86}" dt="2021-06-10T16:01:15.602" v="393"/>
          <ac:spMkLst>
            <pc:docMk/>
            <pc:sldMk cId="2843648932" sldId="600"/>
            <ac:spMk id="488" creationId="{0C17D561-2106-4E82-9B0A-EF6D644AB63B}"/>
          </ac:spMkLst>
        </pc:spChg>
        <pc:spChg chg="mod">
          <ac:chgData name="Timo Mühlhaus" userId="1b6b3aba618dadac" providerId="LiveId" clId="{35BF354D-F53D-4911-AB91-B6201C43AD86}" dt="2021-06-10T16:01:15.602" v="393"/>
          <ac:spMkLst>
            <pc:docMk/>
            <pc:sldMk cId="2843648932" sldId="600"/>
            <ac:spMk id="489" creationId="{8B05F9F1-9355-4185-8B37-C3140756A1DF}"/>
          </ac:spMkLst>
        </pc:spChg>
        <pc:spChg chg="mod">
          <ac:chgData name="Timo Mühlhaus" userId="1b6b3aba618dadac" providerId="LiveId" clId="{35BF354D-F53D-4911-AB91-B6201C43AD86}" dt="2021-06-10T16:01:15.602" v="393"/>
          <ac:spMkLst>
            <pc:docMk/>
            <pc:sldMk cId="2843648932" sldId="600"/>
            <ac:spMk id="490" creationId="{C509B820-AA73-4EAA-B87F-EEA2445D59F7}"/>
          </ac:spMkLst>
        </pc:spChg>
        <pc:spChg chg="mod">
          <ac:chgData name="Timo Mühlhaus" userId="1b6b3aba618dadac" providerId="LiveId" clId="{35BF354D-F53D-4911-AB91-B6201C43AD86}" dt="2021-06-10T16:01:15.602" v="393"/>
          <ac:spMkLst>
            <pc:docMk/>
            <pc:sldMk cId="2843648932" sldId="600"/>
            <ac:spMk id="491" creationId="{A5658EF3-4877-47AC-8BAC-422084735F59}"/>
          </ac:spMkLst>
        </pc:spChg>
        <pc:spChg chg="mod">
          <ac:chgData name="Timo Mühlhaus" userId="1b6b3aba618dadac" providerId="LiveId" clId="{35BF354D-F53D-4911-AB91-B6201C43AD86}" dt="2021-06-10T16:01:15.602" v="393"/>
          <ac:spMkLst>
            <pc:docMk/>
            <pc:sldMk cId="2843648932" sldId="600"/>
            <ac:spMk id="492" creationId="{37E6681E-0D34-401F-912F-3D06B519DD16}"/>
          </ac:spMkLst>
        </pc:spChg>
        <pc:spChg chg="mod">
          <ac:chgData name="Timo Mühlhaus" userId="1b6b3aba618dadac" providerId="LiveId" clId="{35BF354D-F53D-4911-AB91-B6201C43AD86}" dt="2021-06-10T16:01:15.602" v="393"/>
          <ac:spMkLst>
            <pc:docMk/>
            <pc:sldMk cId="2843648932" sldId="600"/>
            <ac:spMk id="493" creationId="{2ADEEA7A-74C6-4A57-842F-C8545CBEB3F5}"/>
          </ac:spMkLst>
        </pc:spChg>
        <pc:spChg chg="mod">
          <ac:chgData name="Timo Mühlhaus" userId="1b6b3aba618dadac" providerId="LiveId" clId="{35BF354D-F53D-4911-AB91-B6201C43AD86}" dt="2021-06-10T16:01:15.602" v="393"/>
          <ac:spMkLst>
            <pc:docMk/>
            <pc:sldMk cId="2843648932" sldId="600"/>
            <ac:spMk id="494" creationId="{BE9E7089-2B20-4B25-B1BC-71D8988EDF5E}"/>
          </ac:spMkLst>
        </pc:spChg>
        <pc:spChg chg="mod">
          <ac:chgData name="Timo Mühlhaus" userId="1b6b3aba618dadac" providerId="LiveId" clId="{35BF354D-F53D-4911-AB91-B6201C43AD86}" dt="2021-06-10T16:01:15.602" v="393"/>
          <ac:spMkLst>
            <pc:docMk/>
            <pc:sldMk cId="2843648932" sldId="600"/>
            <ac:spMk id="495" creationId="{0A99D89E-0DFF-4484-8E34-2F3D32CF9368}"/>
          </ac:spMkLst>
        </pc:spChg>
        <pc:spChg chg="mod">
          <ac:chgData name="Timo Mühlhaus" userId="1b6b3aba618dadac" providerId="LiveId" clId="{35BF354D-F53D-4911-AB91-B6201C43AD86}" dt="2021-06-10T16:01:15.602" v="393"/>
          <ac:spMkLst>
            <pc:docMk/>
            <pc:sldMk cId="2843648932" sldId="600"/>
            <ac:spMk id="496" creationId="{2C03A459-0BD7-4352-9899-6CFFC8312AA0}"/>
          </ac:spMkLst>
        </pc:spChg>
        <pc:spChg chg="mod">
          <ac:chgData name="Timo Mühlhaus" userId="1b6b3aba618dadac" providerId="LiveId" clId="{35BF354D-F53D-4911-AB91-B6201C43AD86}" dt="2021-06-10T16:01:15.602" v="393"/>
          <ac:spMkLst>
            <pc:docMk/>
            <pc:sldMk cId="2843648932" sldId="600"/>
            <ac:spMk id="497" creationId="{7D5DFA49-CCFA-4109-BAC6-23E201299ED9}"/>
          </ac:spMkLst>
        </pc:spChg>
        <pc:spChg chg="mod">
          <ac:chgData name="Timo Mühlhaus" userId="1b6b3aba618dadac" providerId="LiveId" clId="{35BF354D-F53D-4911-AB91-B6201C43AD86}" dt="2021-06-10T16:01:15.602" v="393"/>
          <ac:spMkLst>
            <pc:docMk/>
            <pc:sldMk cId="2843648932" sldId="600"/>
            <ac:spMk id="498" creationId="{5ED57254-5271-4CDB-B427-B092B803A3DB}"/>
          </ac:spMkLst>
        </pc:spChg>
        <pc:spChg chg="mod">
          <ac:chgData name="Timo Mühlhaus" userId="1b6b3aba618dadac" providerId="LiveId" clId="{35BF354D-F53D-4911-AB91-B6201C43AD86}" dt="2021-06-10T16:01:15.602" v="393"/>
          <ac:spMkLst>
            <pc:docMk/>
            <pc:sldMk cId="2843648932" sldId="600"/>
            <ac:spMk id="499" creationId="{35D449BC-1B92-4500-9792-ACED4D02A4FD}"/>
          </ac:spMkLst>
        </pc:spChg>
        <pc:spChg chg="mod">
          <ac:chgData name="Timo Mühlhaus" userId="1b6b3aba618dadac" providerId="LiveId" clId="{35BF354D-F53D-4911-AB91-B6201C43AD86}" dt="2021-06-10T16:01:15.602" v="393"/>
          <ac:spMkLst>
            <pc:docMk/>
            <pc:sldMk cId="2843648932" sldId="600"/>
            <ac:spMk id="500" creationId="{661988DB-48C4-4BEE-AA42-9338D388BF00}"/>
          </ac:spMkLst>
        </pc:spChg>
        <pc:spChg chg="mod">
          <ac:chgData name="Timo Mühlhaus" userId="1b6b3aba618dadac" providerId="LiveId" clId="{35BF354D-F53D-4911-AB91-B6201C43AD86}" dt="2021-06-10T16:01:15.602" v="393"/>
          <ac:spMkLst>
            <pc:docMk/>
            <pc:sldMk cId="2843648932" sldId="600"/>
            <ac:spMk id="501" creationId="{38E5B49E-77DB-4377-A563-A8A3908AF20F}"/>
          </ac:spMkLst>
        </pc:spChg>
        <pc:spChg chg="mod">
          <ac:chgData name="Timo Mühlhaus" userId="1b6b3aba618dadac" providerId="LiveId" clId="{35BF354D-F53D-4911-AB91-B6201C43AD86}" dt="2021-06-10T16:01:15.602" v="393"/>
          <ac:spMkLst>
            <pc:docMk/>
            <pc:sldMk cId="2843648932" sldId="600"/>
            <ac:spMk id="502" creationId="{11612A34-FC10-4D73-A940-314316AC109C}"/>
          </ac:spMkLst>
        </pc:spChg>
        <pc:spChg chg="mod">
          <ac:chgData name="Timo Mühlhaus" userId="1b6b3aba618dadac" providerId="LiveId" clId="{35BF354D-F53D-4911-AB91-B6201C43AD86}" dt="2021-06-10T16:01:15.602" v="393"/>
          <ac:spMkLst>
            <pc:docMk/>
            <pc:sldMk cId="2843648932" sldId="600"/>
            <ac:spMk id="503" creationId="{3AC22F46-115C-4FA4-9AD0-707A2DD9A74B}"/>
          </ac:spMkLst>
        </pc:spChg>
        <pc:spChg chg="mod">
          <ac:chgData name="Timo Mühlhaus" userId="1b6b3aba618dadac" providerId="LiveId" clId="{35BF354D-F53D-4911-AB91-B6201C43AD86}" dt="2021-06-10T16:01:15.602" v="393"/>
          <ac:spMkLst>
            <pc:docMk/>
            <pc:sldMk cId="2843648932" sldId="600"/>
            <ac:spMk id="504" creationId="{33CB9698-4C68-4F39-8920-460683688555}"/>
          </ac:spMkLst>
        </pc:spChg>
        <pc:spChg chg="mod">
          <ac:chgData name="Timo Mühlhaus" userId="1b6b3aba618dadac" providerId="LiveId" clId="{35BF354D-F53D-4911-AB91-B6201C43AD86}" dt="2021-06-10T16:01:15.602" v="393"/>
          <ac:spMkLst>
            <pc:docMk/>
            <pc:sldMk cId="2843648932" sldId="600"/>
            <ac:spMk id="505" creationId="{A7BD199B-470E-41D7-A4D5-78D275F80DF3}"/>
          </ac:spMkLst>
        </pc:spChg>
        <pc:spChg chg="mod">
          <ac:chgData name="Timo Mühlhaus" userId="1b6b3aba618dadac" providerId="LiveId" clId="{35BF354D-F53D-4911-AB91-B6201C43AD86}" dt="2021-06-10T16:01:15.602" v="393"/>
          <ac:spMkLst>
            <pc:docMk/>
            <pc:sldMk cId="2843648932" sldId="600"/>
            <ac:spMk id="506" creationId="{BEEA0BE0-8A75-4076-ACBF-D7147AE15116}"/>
          </ac:spMkLst>
        </pc:spChg>
        <pc:spChg chg="mod">
          <ac:chgData name="Timo Mühlhaus" userId="1b6b3aba618dadac" providerId="LiveId" clId="{35BF354D-F53D-4911-AB91-B6201C43AD86}" dt="2021-06-10T16:01:15.602" v="393"/>
          <ac:spMkLst>
            <pc:docMk/>
            <pc:sldMk cId="2843648932" sldId="600"/>
            <ac:spMk id="507" creationId="{4A7947B7-79B6-4B8A-B1CE-8113FE7D23E5}"/>
          </ac:spMkLst>
        </pc:spChg>
        <pc:spChg chg="mod">
          <ac:chgData name="Timo Mühlhaus" userId="1b6b3aba618dadac" providerId="LiveId" clId="{35BF354D-F53D-4911-AB91-B6201C43AD86}" dt="2021-06-10T16:01:15.602" v="393"/>
          <ac:spMkLst>
            <pc:docMk/>
            <pc:sldMk cId="2843648932" sldId="600"/>
            <ac:spMk id="508" creationId="{2618844D-432C-45C4-B6DF-3A72D944F5BC}"/>
          </ac:spMkLst>
        </pc:spChg>
        <pc:spChg chg="mod">
          <ac:chgData name="Timo Mühlhaus" userId="1b6b3aba618dadac" providerId="LiveId" clId="{35BF354D-F53D-4911-AB91-B6201C43AD86}" dt="2021-06-10T16:01:15.602" v="393"/>
          <ac:spMkLst>
            <pc:docMk/>
            <pc:sldMk cId="2843648932" sldId="600"/>
            <ac:spMk id="509" creationId="{07B3EC77-09F7-4337-BA79-4866C90ED8AC}"/>
          </ac:spMkLst>
        </pc:spChg>
        <pc:spChg chg="mod">
          <ac:chgData name="Timo Mühlhaus" userId="1b6b3aba618dadac" providerId="LiveId" clId="{35BF354D-F53D-4911-AB91-B6201C43AD86}" dt="2021-06-10T16:01:15.602" v="393"/>
          <ac:spMkLst>
            <pc:docMk/>
            <pc:sldMk cId="2843648932" sldId="600"/>
            <ac:spMk id="510" creationId="{608F840D-4B76-4D8C-8E64-AC18FA9D9137}"/>
          </ac:spMkLst>
        </pc:spChg>
        <pc:spChg chg="mod">
          <ac:chgData name="Timo Mühlhaus" userId="1b6b3aba618dadac" providerId="LiveId" clId="{35BF354D-F53D-4911-AB91-B6201C43AD86}" dt="2021-06-10T16:01:15.602" v="393"/>
          <ac:spMkLst>
            <pc:docMk/>
            <pc:sldMk cId="2843648932" sldId="600"/>
            <ac:spMk id="511" creationId="{D76DF892-1360-4D01-AD98-8B050AA9F9B7}"/>
          </ac:spMkLst>
        </pc:spChg>
        <pc:spChg chg="mod">
          <ac:chgData name="Timo Mühlhaus" userId="1b6b3aba618dadac" providerId="LiveId" clId="{35BF354D-F53D-4911-AB91-B6201C43AD86}" dt="2021-06-10T16:01:15.602" v="393"/>
          <ac:spMkLst>
            <pc:docMk/>
            <pc:sldMk cId="2843648932" sldId="600"/>
            <ac:spMk id="512" creationId="{D3A7C2FC-0C09-4A98-BFE2-83D1D3E3DA00}"/>
          </ac:spMkLst>
        </pc:spChg>
        <pc:spChg chg="mod">
          <ac:chgData name="Timo Mühlhaus" userId="1b6b3aba618dadac" providerId="LiveId" clId="{35BF354D-F53D-4911-AB91-B6201C43AD86}" dt="2021-06-10T16:01:15.602" v="393"/>
          <ac:spMkLst>
            <pc:docMk/>
            <pc:sldMk cId="2843648932" sldId="600"/>
            <ac:spMk id="513" creationId="{8113DA71-D2D2-4B22-8B4A-63856356AC77}"/>
          </ac:spMkLst>
        </pc:spChg>
        <pc:spChg chg="mod">
          <ac:chgData name="Timo Mühlhaus" userId="1b6b3aba618dadac" providerId="LiveId" clId="{35BF354D-F53D-4911-AB91-B6201C43AD86}" dt="2021-06-10T16:01:15.602" v="393"/>
          <ac:spMkLst>
            <pc:docMk/>
            <pc:sldMk cId="2843648932" sldId="600"/>
            <ac:spMk id="514" creationId="{28AD1715-52FE-4EF9-ADEA-31F19FB6E5BD}"/>
          </ac:spMkLst>
        </pc:spChg>
        <pc:spChg chg="mod">
          <ac:chgData name="Timo Mühlhaus" userId="1b6b3aba618dadac" providerId="LiveId" clId="{35BF354D-F53D-4911-AB91-B6201C43AD86}" dt="2021-06-10T16:01:15.602" v="393"/>
          <ac:spMkLst>
            <pc:docMk/>
            <pc:sldMk cId="2843648932" sldId="600"/>
            <ac:spMk id="515" creationId="{05B9F5EC-600F-4438-8C12-CDFF68CA49B2}"/>
          </ac:spMkLst>
        </pc:spChg>
        <pc:spChg chg="mod">
          <ac:chgData name="Timo Mühlhaus" userId="1b6b3aba618dadac" providerId="LiveId" clId="{35BF354D-F53D-4911-AB91-B6201C43AD86}" dt="2021-06-10T16:01:15.602" v="393"/>
          <ac:spMkLst>
            <pc:docMk/>
            <pc:sldMk cId="2843648932" sldId="600"/>
            <ac:spMk id="516" creationId="{05A91ECE-9E55-44D6-91D9-807E68B8F889}"/>
          </ac:spMkLst>
        </pc:spChg>
        <pc:spChg chg="mod">
          <ac:chgData name="Timo Mühlhaus" userId="1b6b3aba618dadac" providerId="LiveId" clId="{35BF354D-F53D-4911-AB91-B6201C43AD86}" dt="2021-06-10T16:01:15.602" v="393"/>
          <ac:spMkLst>
            <pc:docMk/>
            <pc:sldMk cId="2843648932" sldId="600"/>
            <ac:spMk id="517" creationId="{82BD95B9-601E-4E7F-A32A-9BC56EEEA154}"/>
          </ac:spMkLst>
        </pc:spChg>
        <pc:spChg chg="mod">
          <ac:chgData name="Timo Mühlhaus" userId="1b6b3aba618dadac" providerId="LiveId" clId="{35BF354D-F53D-4911-AB91-B6201C43AD86}" dt="2021-06-10T16:01:15.602" v="393"/>
          <ac:spMkLst>
            <pc:docMk/>
            <pc:sldMk cId="2843648932" sldId="600"/>
            <ac:spMk id="518" creationId="{B79C5938-1CC7-4248-B1AE-647CB93CA04A}"/>
          </ac:spMkLst>
        </pc:spChg>
        <pc:spChg chg="mod">
          <ac:chgData name="Timo Mühlhaus" userId="1b6b3aba618dadac" providerId="LiveId" clId="{35BF354D-F53D-4911-AB91-B6201C43AD86}" dt="2021-06-10T16:01:15.602" v="393"/>
          <ac:spMkLst>
            <pc:docMk/>
            <pc:sldMk cId="2843648932" sldId="600"/>
            <ac:spMk id="519" creationId="{67C879EE-0A94-47A9-873A-14007DE7D078}"/>
          </ac:spMkLst>
        </pc:spChg>
        <pc:spChg chg="mod">
          <ac:chgData name="Timo Mühlhaus" userId="1b6b3aba618dadac" providerId="LiveId" clId="{35BF354D-F53D-4911-AB91-B6201C43AD86}" dt="2021-06-10T16:01:15.602" v="393"/>
          <ac:spMkLst>
            <pc:docMk/>
            <pc:sldMk cId="2843648932" sldId="600"/>
            <ac:spMk id="520" creationId="{06FB9E06-45A0-480E-8630-7DD93F6F2869}"/>
          </ac:spMkLst>
        </pc:spChg>
        <pc:spChg chg="mod">
          <ac:chgData name="Timo Mühlhaus" userId="1b6b3aba618dadac" providerId="LiveId" clId="{35BF354D-F53D-4911-AB91-B6201C43AD86}" dt="2021-06-10T16:01:15.602" v="393"/>
          <ac:spMkLst>
            <pc:docMk/>
            <pc:sldMk cId="2843648932" sldId="600"/>
            <ac:spMk id="521" creationId="{D51C4370-1D6E-4434-98C6-1F4A81F9400E}"/>
          </ac:spMkLst>
        </pc:spChg>
        <pc:spChg chg="mod">
          <ac:chgData name="Timo Mühlhaus" userId="1b6b3aba618dadac" providerId="LiveId" clId="{35BF354D-F53D-4911-AB91-B6201C43AD86}" dt="2021-06-10T16:01:15.602" v="393"/>
          <ac:spMkLst>
            <pc:docMk/>
            <pc:sldMk cId="2843648932" sldId="600"/>
            <ac:spMk id="522" creationId="{B6DB7A95-2BB9-47A6-A1D7-DB0D950F676E}"/>
          </ac:spMkLst>
        </pc:spChg>
        <pc:spChg chg="mod">
          <ac:chgData name="Timo Mühlhaus" userId="1b6b3aba618dadac" providerId="LiveId" clId="{35BF354D-F53D-4911-AB91-B6201C43AD86}" dt="2021-06-10T16:01:15.602" v="393"/>
          <ac:spMkLst>
            <pc:docMk/>
            <pc:sldMk cId="2843648932" sldId="600"/>
            <ac:spMk id="523" creationId="{B7723D4C-A2D8-4A36-80A0-DF02850F4F31}"/>
          </ac:spMkLst>
        </pc:spChg>
        <pc:spChg chg="mod">
          <ac:chgData name="Timo Mühlhaus" userId="1b6b3aba618dadac" providerId="LiveId" clId="{35BF354D-F53D-4911-AB91-B6201C43AD86}" dt="2021-06-10T16:01:15.602" v="393"/>
          <ac:spMkLst>
            <pc:docMk/>
            <pc:sldMk cId="2843648932" sldId="600"/>
            <ac:spMk id="524" creationId="{A35F9D9E-3832-4D91-BC00-97BA3A2640F7}"/>
          </ac:spMkLst>
        </pc:spChg>
        <pc:spChg chg="mod">
          <ac:chgData name="Timo Mühlhaus" userId="1b6b3aba618dadac" providerId="LiveId" clId="{35BF354D-F53D-4911-AB91-B6201C43AD86}" dt="2021-06-10T16:01:15.602" v="393"/>
          <ac:spMkLst>
            <pc:docMk/>
            <pc:sldMk cId="2843648932" sldId="600"/>
            <ac:spMk id="525" creationId="{53EC6959-CDB2-4348-AFAF-2B74275EBA7A}"/>
          </ac:spMkLst>
        </pc:spChg>
        <pc:spChg chg="mod">
          <ac:chgData name="Timo Mühlhaus" userId="1b6b3aba618dadac" providerId="LiveId" clId="{35BF354D-F53D-4911-AB91-B6201C43AD86}" dt="2021-06-10T16:01:15.602" v="393"/>
          <ac:spMkLst>
            <pc:docMk/>
            <pc:sldMk cId="2843648932" sldId="600"/>
            <ac:spMk id="526" creationId="{6C9C4A01-143F-450D-B44A-0904F99F264F}"/>
          </ac:spMkLst>
        </pc:spChg>
        <pc:spChg chg="mod">
          <ac:chgData name="Timo Mühlhaus" userId="1b6b3aba618dadac" providerId="LiveId" clId="{35BF354D-F53D-4911-AB91-B6201C43AD86}" dt="2021-06-10T16:01:15.602" v="393"/>
          <ac:spMkLst>
            <pc:docMk/>
            <pc:sldMk cId="2843648932" sldId="600"/>
            <ac:spMk id="527" creationId="{F50DEDDA-FBFA-44DE-825D-56CA522E7E17}"/>
          </ac:spMkLst>
        </pc:spChg>
        <pc:spChg chg="mod">
          <ac:chgData name="Timo Mühlhaus" userId="1b6b3aba618dadac" providerId="LiveId" clId="{35BF354D-F53D-4911-AB91-B6201C43AD86}" dt="2021-06-10T16:01:15.602" v="393"/>
          <ac:spMkLst>
            <pc:docMk/>
            <pc:sldMk cId="2843648932" sldId="600"/>
            <ac:spMk id="528" creationId="{66BFD871-9667-46FC-9809-6CCDB3624D6E}"/>
          </ac:spMkLst>
        </pc:spChg>
        <pc:spChg chg="mod">
          <ac:chgData name="Timo Mühlhaus" userId="1b6b3aba618dadac" providerId="LiveId" clId="{35BF354D-F53D-4911-AB91-B6201C43AD86}" dt="2021-06-10T16:01:15.602" v="393"/>
          <ac:spMkLst>
            <pc:docMk/>
            <pc:sldMk cId="2843648932" sldId="600"/>
            <ac:spMk id="529" creationId="{C3355532-8D5A-4B95-8CC2-03E1EE822B42}"/>
          </ac:spMkLst>
        </pc:spChg>
        <pc:spChg chg="mod">
          <ac:chgData name="Timo Mühlhaus" userId="1b6b3aba618dadac" providerId="LiveId" clId="{35BF354D-F53D-4911-AB91-B6201C43AD86}" dt="2021-06-10T16:01:15.602" v="393"/>
          <ac:spMkLst>
            <pc:docMk/>
            <pc:sldMk cId="2843648932" sldId="600"/>
            <ac:spMk id="530" creationId="{BEE8475E-CD2B-4404-A679-B8A5A37B54F9}"/>
          </ac:spMkLst>
        </pc:spChg>
        <pc:spChg chg="mod">
          <ac:chgData name="Timo Mühlhaus" userId="1b6b3aba618dadac" providerId="LiveId" clId="{35BF354D-F53D-4911-AB91-B6201C43AD86}" dt="2021-06-10T16:01:15.602" v="393"/>
          <ac:spMkLst>
            <pc:docMk/>
            <pc:sldMk cId="2843648932" sldId="600"/>
            <ac:spMk id="531" creationId="{8A6A069E-C95D-4740-9366-6F567B390E89}"/>
          </ac:spMkLst>
        </pc:spChg>
        <pc:spChg chg="mod">
          <ac:chgData name="Timo Mühlhaus" userId="1b6b3aba618dadac" providerId="LiveId" clId="{35BF354D-F53D-4911-AB91-B6201C43AD86}" dt="2021-06-10T16:01:15.602" v="393"/>
          <ac:spMkLst>
            <pc:docMk/>
            <pc:sldMk cId="2843648932" sldId="600"/>
            <ac:spMk id="532" creationId="{01E1088E-ACD6-487A-ACBB-B556D444D955}"/>
          </ac:spMkLst>
        </pc:spChg>
        <pc:spChg chg="mod">
          <ac:chgData name="Timo Mühlhaus" userId="1b6b3aba618dadac" providerId="LiveId" clId="{35BF354D-F53D-4911-AB91-B6201C43AD86}" dt="2021-06-10T16:01:15.602" v="393"/>
          <ac:spMkLst>
            <pc:docMk/>
            <pc:sldMk cId="2843648932" sldId="600"/>
            <ac:spMk id="533" creationId="{F2806C7D-D8D3-4B56-AD90-7520694EF243}"/>
          </ac:spMkLst>
        </pc:spChg>
        <pc:spChg chg="mod">
          <ac:chgData name="Timo Mühlhaus" userId="1b6b3aba618dadac" providerId="LiveId" clId="{35BF354D-F53D-4911-AB91-B6201C43AD86}" dt="2021-06-10T16:01:15.602" v="393"/>
          <ac:spMkLst>
            <pc:docMk/>
            <pc:sldMk cId="2843648932" sldId="600"/>
            <ac:spMk id="534" creationId="{C039B8D9-E52B-4CD9-A621-F9523A795E47}"/>
          </ac:spMkLst>
        </pc:spChg>
        <pc:spChg chg="mod">
          <ac:chgData name="Timo Mühlhaus" userId="1b6b3aba618dadac" providerId="LiveId" clId="{35BF354D-F53D-4911-AB91-B6201C43AD86}" dt="2021-06-10T16:01:15.602" v="393"/>
          <ac:spMkLst>
            <pc:docMk/>
            <pc:sldMk cId="2843648932" sldId="600"/>
            <ac:spMk id="535" creationId="{24193D7D-6754-454E-9450-6C1EA04679AD}"/>
          </ac:spMkLst>
        </pc:spChg>
        <pc:spChg chg="mod">
          <ac:chgData name="Timo Mühlhaus" userId="1b6b3aba618dadac" providerId="LiveId" clId="{35BF354D-F53D-4911-AB91-B6201C43AD86}" dt="2021-06-10T16:01:15.602" v="393"/>
          <ac:spMkLst>
            <pc:docMk/>
            <pc:sldMk cId="2843648932" sldId="600"/>
            <ac:spMk id="536" creationId="{AC1B26A7-8BA3-4117-92A8-829B653D851A}"/>
          </ac:spMkLst>
        </pc:spChg>
        <pc:spChg chg="mod">
          <ac:chgData name="Timo Mühlhaus" userId="1b6b3aba618dadac" providerId="LiveId" clId="{35BF354D-F53D-4911-AB91-B6201C43AD86}" dt="2021-06-10T16:01:15.602" v="393"/>
          <ac:spMkLst>
            <pc:docMk/>
            <pc:sldMk cId="2843648932" sldId="600"/>
            <ac:spMk id="537" creationId="{DD538D73-36A7-41A5-80D6-4BCF7B3EEB8A}"/>
          </ac:spMkLst>
        </pc:spChg>
        <pc:spChg chg="mod">
          <ac:chgData name="Timo Mühlhaus" userId="1b6b3aba618dadac" providerId="LiveId" clId="{35BF354D-F53D-4911-AB91-B6201C43AD86}" dt="2021-06-10T16:01:15.602" v="393"/>
          <ac:spMkLst>
            <pc:docMk/>
            <pc:sldMk cId="2843648932" sldId="600"/>
            <ac:spMk id="538" creationId="{DB445683-A83D-4062-AF9A-2051EBD50905}"/>
          </ac:spMkLst>
        </pc:spChg>
        <pc:spChg chg="mod">
          <ac:chgData name="Timo Mühlhaus" userId="1b6b3aba618dadac" providerId="LiveId" clId="{35BF354D-F53D-4911-AB91-B6201C43AD86}" dt="2021-06-10T16:01:15.602" v="393"/>
          <ac:spMkLst>
            <pc:docMk/>
            <pc:sldMk cId="2843648932" sldId="600"/>
            <ac:spMk id="539" creationId="{42634BFD-A369-4113-A4AD-5BEE8B1C18D0}"/>
          </ac:spMkLst>
        </pc:spChg>
        <pc:spChg chg="mod">
          <ac:chgData name="Timo Mühlhaus" userId="1b6b3aba618dadac" providerId="LiveId" clId="{35BF354D-F53D-4911-AB91-B6201C43AD86}" dt="2021-06-10T16:01:15.602" v="393"/>
          <ac:spMkLst>
            <pc:docMk/>
            <pc:sldMk cId="2843648932" sldId="600"/>
            <ac:spMk id="540" creationId="{4AE91F6A-05CD-4B5F-AF31-798255423A57}"/>
          </ac:spMkLst>
        </pc:spChg>
        <pc:spChg chg="mod">
          <ac:chgData name="Timo Mühlhaus" userId="1b6b3aba618dadac" providerId="LiveId" clId="{35BF354D-F53D-4911-AB91-B6201C43AD86}" dt="2021-06-10T16:01:15.602" v="393"/>
          <ac:spMkLst>
            <pc:docMk/>
            <pc:sldMk cId="2843648932" sldId="600"/>
            <ac:spMk id="541" creationId="{D0AFEF89-C270-42B7-9824-3F3E0861615A}"/>
          </ac:spMkLst>
        </pc:spChg>
        <pc:spChg chg="mod">
          <ac:chgData name="Timo Mühlhaus" userId="1b6b3aba618dadac" providerId="LiveId" clId="{35BF354D-F53D-4911-AB91-B6201C43AD86}" dt="2021-06-10T16:01:15.602" v="393"/>
          <ac:spMkLst>
            <pc:docMk/>
            <pc:sldMk cId="2843648932" sldId="600"/>
            <ac:spMk id="542" creationId="{54199225-DC0F-43E8-A116-8AF29F82EB25}"/>
          </ac:spMkLst>
        </pc:spChg>
        <pc:spChg chg="mod">
          <ac:chgData name="Timo Mühlhaus" userId="1b6b3aba618dadac" providerId="LiveId" clId="{35BF354D-F53D-4911-AB91-B6201C43AD86}" dt="2021-06-10T16:01:15.602" v="393"/>
          <ac:spMkLst>
            <pc:docMk/>
            <pc:sldMk cId="2843648932" sldId="600"/>
            <ac:spMk id="543" creationId="{FE331D39-0023-46A3-9406-7ED2C4C57962}"/>
          </ac:spMkLst>
        </pc:spChg>
        <pc:spChg chg="mod">
          <ac:chgData name="Timo Mühlhaus" userId="1b6b3aba618dadac" providerId="LiveId" clId="{35BF354D-F53D-4911-AB91-B6201C43AD86}" dt="2021-06-10T16:01:15.602" v="393"/>
          <ac:spMkLst>
            <pc:docMk/>
            <pc:sldMk cId="2843648932" sldId="600"/>
            <ac:spMk id="544" creationId="{4AA6FB82-AD02-49CB-B982-0E472C9D9522}"/>
          </ac:spMkLst>
        </pc:spChg>
        <pc:spChg chg="mod">
          <ac:chgData name="Timo Mühlhaus" userId="1b6b3aba618dadac" providerId="LiveId" clId="{35BF354D-F53D-4911-AB91-B6201C43AD86}" dt="2021-06-10T16:01:15.602" v="393"/>
          <ac:spMkLst>
            <pc:docMk/>
            <pc:sldMk cId="2843648932" sldId="600"/>
            <ac:spMk id="545" creationId="{38ED8D06-0F4D-4F33-9EEA-8DC041BAEC53}"/>
          </ac:spMkLst>
        </pc:spChg>
        <pc:spChg chg="mod">
          <ac:chgData name="Timo Mühlhaus" userId="1b6b3aba618dadac" providerId="LiveId" clId="{35BF354D-F53D-4911-AB91-B6201C43AD86}" dt="2021-06-10T16:01:15.602" v="393"/>
          <ac:spMkLst>
            <pc:docMk/>
            <pc:sldMk cId="2843648932" sldId="600"/>
            <ac:spMk id="546" creationId="{8CE69A0D-45AA-4097-B8C5-C98843957087}"/>
          </ac:spMkLst>
        </pc:spChg>
        <pc:spChg chg="mod">
          <ac:chgData name="Timo Mühlhaus" userId="1b6b3aba618dadac" providerId="LiveId" clId="{35BF354D-F53D-4911-AB91-B6201C43AD86}" dt="2021-06-10T16:01:15.602" v="393"/>
          <ac:spMkLst>
            <pc:docMk/>
            <pc:sldMk cId="2843648932" sldId="600"/>
            <ac:spMk id="547" creationId="{E5DD3122-E0AD-42BA-BE18-793582DE9089}"/>
          </ac:spMkLst>
        </pc:spChg>
        <pc:spChg chg="mod">
          <ac:chgData name="Timo Mühlhaus" userId="1b6b3aba618dadac" providerId="LiveId" clId="{35BF354D-F53D-4911-AB91-B6201C43AD86}" dt="2021-06-10T16:01:15.602" v="393"/>
          <ac:spMkLst>
            <pc:docMk/>
            <pc:sldMk cId="2843648932" sldId="600"/>
            <ac:spMk id="548" creationId="{FDB21552-A1C2-40E4-9FA0-BB469F595575}"/>
          </ac:spMkLst>
        </pc:spChg>
        <pc:spChg chg="mod">
          <ac:chgData name="Timo Mühlhaus" userId="1b6b3aba618dadac" providerId="LiveId" clId="{35BF354D-F53D-4911-AB91-B6201C43AD86}" dt="2021-06-10T16:01:15.602" v="393"/>
          <ac:spMkLst>
            <pc:docMk/>
            <pc:sldMk cId="2843648932" sldId="600"/>
            <ac:spMk id="549" creationId="{0688094F-BA83-4C82-AD6B-5CAAFE2B0FA9}"/>
          </ac:spMkLst>
        </pc:spChg>
        <pc:spChg chg="mod">
          <ac:chgData name="Timo Mühlhaus" userId="1b6b3aba618dadac" providerId="LiveId" clId="{35BF354D-F53D-4911-AB91-B6201C43AD86}" dt="2021-06-10T16:01:15.602" v="393"/>
          <ac:spMkLst>
            <pc:docMk/>
            <pc:sldMk cId="2843648932" sldId="600"/>
            <ac:spMk id="550" creationId="{5B3F2269-9FE4-42A4-A44F-3649C8DE7B47}"/>
          </ac:spMkLst>
        </pc:spChg>
        <pc:spChg chg="mod">
          <ac:chgData name="Timo Mühlhaus" userId="1b6b3aba618dadac" providerId="LiveId" clId="{35BF354D-F53D-4911-AB91-B6201C43AD86}" dt="2021-06-10T16:01:15.602" v="393"/>
          <ac:spMkLst>
            <pc:docMk/>
            <pc:sldMk cId="2843648932" sldId="600"/>
            <ac:spMk id="551" creationId="{9D5015D3-8AF6-4A1D-82A1-42520CA1CAA7}"/>
          </ac:spMkLst>
        </pc:spChg>
        <pc:spChg chg="mod">
          <ac:chgData name="Timo Mühlhaus" userId="1b6b3aba618dadac" providerId="LiveId" clId="{35BF354D-F53D-4911-AB91-B6201C43AD86}" dt="2021-06-10T16:01:15.602" v="393"/>
          <ac:spMkLst>
            <pc:docMk/>
            <pc:sldMk cId="2843648932" sldId="600"/>
            <ac:spMk id="552" creationId="{D1B0EA68-525C-4500-88D5-C40C3A342A47}"/>
          </ac:spMkLst>
        </pc:spChg>
        <pc:spChg chg="mod">
          <ac:chgData name="Timo Mühlhaus" userId="1b6b3aba618dadac" providerId="LiveId" clId="{35BF354D-F53D-4911-AB91-B6201C43AD86}" dt="2021-06-10T16:01:15.602" v="393"/>
          <ac:spMkLst>
            <pc:docMk/>
            <pc:sldMk cId="2843648932" sldId="600"/>
            <ac:spMk id="554" creationId="{CA3C3D11-F3AA-4955-B473-D53B4BE46E55}"/>
          </ac:spMkLst>
        </pc:spChg>
        <pc:spChg chg="mod">
          <ac:chgData name="Timo Mühlhaus" userId="1b6b3aba618dadac" providerId="LiveId" clId="{35BF354D-F53D-4911-AB91-B6201C43AD86}" dt="2021-06-10T16:01:15.602" v="393"/>
          <ac:spMkLst>
            <pc:docMk/>
            <pc:sldMk cId="2843648932" sldId="600"/>
            <ac:spMk id="555" creationId="{604335AE-1FE1-411B-BA36-5B18AB1B425F}"/>
          </ac:spMkLst>
        </pc:spChg>
        <pc:spChg chg="mod">
          <ac:chgData name="Timo Mühlhaus" userId="1b6b3aba618dadac" providerId="LiveId" clId="{35BF354D-F53D-4911-AB91-B6201C43AD86}" dt="2021-06-10T16:01:15.602" v="393"/>
          <ac:spMkLst>
            <pc:docMk/>
            <pc:sldMk cId="2843648932" sldId="600"/>
            <ac:spMk id="556" creationId="{5D384D34-E80E-4BC5-A225-D279984BC356}"/>
          </ac:spMkLst>
        </pc:spChg>
        <pc:spChg chg="mod">
          <ac:chgData name="Timo Mühlhaus" userId="1b6b3aba618dadac" providerId="LiveId" clId="{35BF354D-F53D-4911-AB91-B6201C43AD86}" dt="2021-06-10T16:01:15.602" v="393"/>
          <ac:spMkLst>
            <pc:docMk/>
            <pc:sldMk cId="2843648932" sldId="600"/>
            <ac:spMk id="557" creationId="{FE118AFF-7AE0-4348-8FFC-FC119B3C38D8}"/>
          </ac:spMkLst>
        </pc:spChg>
        <pc:spChg chg="mod">
          <ac:chgData name="Timo Mühlhaus" userId="1b6b3aba618dadac" providerId="LiveId" clId="{35BF354D-F53D-4911-AB91-B6201C43AD86}" dt="2021-06-10T16:01:15.602" v="393"/>
          <ac:spMkLst>
            <pc:docMk/>
            <pc:sldMk cId="2843648932" sldId="600"/>
            <ac:spMk id="558" creationId="{E87E61A7-D37E-413C-9EE4-7358F74B7AF8}"/>
          </ac:spMkLst>
        </pc:spChg>
        <pc:spChg chg="mod">
          <ac:chgData name="Timo Mühlhaus" userId="1b6b3aba618dadac" providerId="LiveId" clId="{35BF354D-F53D-4911-AB91-B6201C43AD86}" dt="2021-06-10T16:01:15.602" v="393"/>
          <ac:spMkLst>
            <pc:docMk/>
            <pc:sldMk cId="2843648932" sldId="600"/>
            <ac:spMk id="559" creationId="{E81566B8-E100-4F92-B93D-30368ABAA295}"/>
          </ac:spMkLst>
        </pc:spChg>
        <pc:spChg chg="mod">
          <ac:chgData name="Timo Mühlhaus" userId="1b6b3aba618dadac" providerId="LiveId" clId="{35BF354D-F53D-4911-AB91-B6201C43AD86}" dt="2021-06-10T16:01:15.602" v="393"/>
          <ac:spMkLst>
            <pc:docMk/>
            <pc:sldMk cId="2843648932" sldId="600"/>
            <ac:spMk id="560" creationId="{34AB6C78-4C18-46D0-81B6-36A3F4CA3D21}"/>
          </ac:spMkLst>
        </pc:spChg>
        <pc:spChg chg="mod">
          <ac:chgData name="Timo Mühlhaus" userId="1b6b3aba618dadac" providerId="LiveId" clId="{35BF354D-F53D-4911-AB91-B6201C43AD86}" dt="2021-06-10T16:01:15.602" v="393"/>
          <ac:spMkLst>
            <pc:docMk/>
            <pc:sldMk cId="2843648932" sldId="600"/>
            <ac:spMk id="562" creationId="{DB3DBC91-0F38-496D-A0A9-620B8DDC1CF6}"/>
          </ac:spMkLst>
        </pc:spChg>
        <pc:spChg chg="mod">
          <ac:chgData name="Timo Mühlhaus" userId="1b6b3aba618dadac" providerId="LiveId" clId="{35BF354D-F53D-4911-AB91-B6201C43AD86}" dt="2021-06-10T16:01:15.602" v="393"/>
          <ac:spMkLst>
            <pc:docMk/>
            <pc:sldMk cId="2843648932" sldId="600"/>
            <ac:spMk id="563" creationId="{2E768D24-D237-456C-BF66-BF5968FF410E}"/>
          </ac:spMkLst>
        </pc:spChg>
        <pc:spChg chg="mod">
          <ac:chgData name="Timo Mühlhaus" userId="1b6b3aba618dadac" providerId="LiveId" clId="{35BF354D-F53D-4911-AB91-B6201C43AD86}" dt="2021-06-10T16:01:15.602" v="393"/>
          <ac:spMkLst>
            <pc:docMk/>
            <pc:sldMk cId="2843648932" sldId="600"/>
            <ac:spMk id="564" creationId="{8A47C066-D71A-4067-B324-5660B8C0C1FC}"/>
          </ac:spMkLst>
        </pc:spChg>
        <pc:spChg chg="mod">
          <ac:chgData name="Timo Mühlhaus" userId="1b6b3aba618dadac" providerId="LiveId" clId="{35BF354D-F53D-4911-AB91-B6201C43AD86}" dt="2021-06-10T16:01:15.602" v="393"/>
          <ac:spMkLst>
            <pc:docMk/>
            <pc:sldMk cId="2843648932" sldId="600"/>
            <ac:spMk id="565" creationId="{C44551A7-8F60-4C18-BB2B-CE8938EFA82F}"/>
          </ac:spMkLst>
        </pc:spChg>
        <pc:spChg chg="mod">
          <ac:chgData name="Timo Mühlhaus" userId="1b6b3aba618dadac" providerId="LiveId" clId="{35BF354D-F53D-4911-AB91-B6201C43AD86}" dt="2021-06-10T16:01:15.602" v="393"/>
          <ac:spMkLst>
            <pc:docMk/>
            <pc:sldMk cId="2843648932" sldId="600"/>
            <ac:spMk id="566" creationId="{D4DDAC34-6946-443C-85DB-5F711CEAA750}"/>
          </ac:spMkLst>
        </pc:spChg>
        <pc:spChg chg="mod">
          <ac:chgData name="Timo Mühlhaus" userId="1b6b3aba618dadac" providerId="LiveId" clId="{35BF354D-F53D-4911-AB91-B6201C43AD86}" dt="2021-06-10T16:01:15.602" v="393"/>
          <ac:spMkLst>
            <pc:docMk/>
            <pc:sldMk cId="2843648932" sldId="600"/>
            <ac:spMk id="568" creationId="{B67D61D2-9F6D-4C8B-B42B-4F36B79416B3}"/>
          </ac:spMkLst>
        </pc:spChg>
        <pc:spChg chg="mod">
          <ac:chgData name="Timo Mühlhaus" userId="1b6b3aba618dadac" providerId="LiveId" clId="{35BF354D-F53D-4911-AB91-B6201C43AD86}" dt="2021-06-10T16:01:15.602" v="393"/>
          <ac:spMkLst>
            <pc:docMk/>
            <pc:sldMk cId="2843648932" sldId="600"/>
            <ac:spMk id="569" creationId="{08925E5C-30D3-496B-AA20-3F02F3BA4171}"/>
          </ac:spMkLst>
        </pc:spChg>
        <pc:spChg chg="mod">
          <ac:chgData name="Timo Mühlhaus" userId="1b6b3aba618dadac" providerId="LiveId" clId="{35BF354D-F53D-4911-AB91-B6201C43AD86}" dt="2021-06-10T16:01:15.602" v="393"/>
          <ac:spMkLst>
            <pc:docMk/>
            <pc:sldMk cId="2843648932" sldId="600"/>
            <ac:spMk id="570" creationId="{95591F41-5DB8-4AD0-B1CA-659C087576A9}"/>
          </ac:spMkLst>
        </pc:spChg>
        <pc:spChg chg="mod">
          <ac:chgData name="Timo Mühlhaus" userId="1b6b3aba618dadac" providerId="LiveId" clId="{35BF354D-F53D-4911-AB91-B6201C43AD86}" dt="2021-06-10T16:01:15.602" v="393"/>
          <ac:spMkLst>
            <pc:docMk/>
            <pc:sldMk cId="2843648932" sldId="600"/>
            <ac:spMk id="572" creationId="{80017F7B-9894-492E-9BDB-975CD0AC299E}"/>
          </ac:spMkLst>
        </pc:spChg>
        <pc:spChg chg="mod">
          <ac:chgData name="Timo Mühlhaus" userId="1b6b3aba618dadac" providerId="LiveId" clId="{35BF354D-F53D-4911-AB91-B6201C43AD86}" dt="2021-06-10T16:01:15.602" v="393"/>
          <ac:spMkLst>
            <pc:docMk/>
            <pc:sldMk cId="2843648932" sldId="600"/>
            <ac:spMk id="573" creationId="{88C9DCF0-78CB-49A2-B69E-1BC453118E40}"/>
          </ac:spMkLst>
        </pc:spChg>
        <pc:spChg chg="mod">
          <ac:chgData name="Timo Mühlhaus" userId="1b6b3aba618dadac" providerId="LiveId" clId="{35BF354D-F53D-4911-AB91-B6201C43AD86}" dt="2021-06-10T16:01:15.602" v="393"/>
          <ac:spMkLst>
            <pc:docMk/>
            <pc:sldMk cId="2843648932" sldId="600"/>
            <ac:spMk id="574" creationId="{D2A56E0A-5B01-4CFE-9E8C-77EADE03A7AE}"/>
          </ac:spMkLst>
        </pc:spChg>
        <pc:spChg chg="mod">
          <ac:chgData name="Timo Mühlhaus" userId="1b6b3aba618dadac" providerId="LiveId" clId="{35BF354D-F53D-4911-AB91-B6201C43AD86}" dt="2021-06-10T16:01:15.602" v="393"/>
          <ac:spMkLst>
            <pc:docMk/>
            <pc:sldMk cId="2843648932" sldId="600"/>
            <ac:spMk id="576" creationId="{2A1FB1C1-18C9-403E-AFC0-993BFB4C91A5}"/>
          </ac:spMkLst>
        </pc:spChg>
        <pc:spChg chg="mod">
          <ac:chgData name="Timo Mühlhaus" userId="1b6b3aba618dadac" providerId="LiveId" clId="{35BF354D-F53D-4911-AB91-B6201C43AD86}" dt="2021-06-10T16:01:15.602" v="393"/>
          <ac:spMkLst>
            <pc:docMk/>
            <pc:sldMk cId="2843648932" sldId="600"/>
            <ac:spMk id="577" creationId="{BED8C586-DE3E-4869-A8B7-B0E268AB1185}"/>
          </ac:spMkLst>
        </pc:spChg>
        <pc:spChg chg="mod">
          <ac:chgData name="Timo Mühlhaus" userId="1b6b3aba618dadac" providerId="LiveId" clId="{35BF354D-F53D-4911-AB91-B6201C43AD86}" dt="2021-06-10T16:01:15.602" v="393"/>
          <ac:spMkLst>
            <pc:docMk/>
            <pc:sldMk cId="2843648932" sldId="600"/>
            <ac:spMk id="578" creationId="{EC77170B-16D3-4295-BE2A-E92E4B347154}"/>
          </ac:spMkLst>
        </pc:spChg>
        <pc:spChg chg="mod">
          <ac:chgData name="Timo Mühlhaus" userId="1b6b3aba618dadac" providerId="LiveId" clId="{35BF354D-F53D-4911-AB91-B6201C43AD86}" dt="2021-06-10T16:01:15.602" v="393"/>
          <ac:spMkLst>
            <pc:docMk/>
            <pc:sldMk cId="2843648932" sldId="600"/>
            <ac:spMk id="579" creationId="{1F661BC9-5367-46D0-956B-683E83AD5BC2}"/>
          </ac:spMkLst>
        </pc:spChg>
        <pc:spChg chg="mod">
          <ac:chgData name="Timo Mühlhaus" userId="1b6b3aba618dadac" providerId="LiveId" clId="{35BF354D-F53D-4911-AB91-B6201C43AD86}" dt="2021-06-10T16:01:15.602" v="393"/>
          <ac:spMkLst>
            <pc:docMk/>
            <pc:sldMk cId="2843648932" sldId="600"/>
            <ac:spMk id="580" creationId="{CB73BDE6-B905-4CF5-BB52-9F09B9530BD4}"/>
          </ac:spMkLst>
        </pc:spChg>
        <pc:spChg chg="mod">
          <ac:chgData name="Timo Mühlhaus" userId="1b6b3aba618dadac" providerId="LiveId" clId="{35BF354D-F53D-4911-AB91-B6201C43AD86}" dt="2021-06-10T16:01:15.602" v="393"/>
          <ac:spMkLst>
            <pc:docMk/>
            <pc:sldMk cId="2843648932" sldId="600"/>
            <ac:spMk id="581" creationId="{930214C9-FF57-49F1-BE30-AA5899CBBE6B}"/>
          </ac:spMkLst>
        </pc:spChg>
        <pc:spChg chg="mod">
          <ac:chgData name="Timo Mühlhaus" userId="1b6b3aba618dadac" providerId="LiveId" clId="{35BF354D-F53D-4911-AB91-B6201C43AD86}" dt="2021-06-10T16:01:15.602" v="393"/>
          <ac:spMkLst>
            <pc:docMk/>
            <pc:sldMk cId="2843648932" sldId="600"/>
            <ac:spMk id="582" creationId="{97177EC0-05DA-4BED-A23E-A6095DCEF343}"/>
          </ac:spMkLst>
        </pc:spChg>
        <pc:spChg chg="mod">
          <ac:chgData name="Timo Mühlhaus" userId="1b6b3aba618dadac" providerId="LiveId" clId="{35BF354D-F53D-4911-AB91-B6201C43AD86}" dt="2021-06-10T16:01:15.602" v="393"/>
          <ac:spMkLst>
            <pc:docMk/>
            <pc:sldMk cId="2843648932" sldId="600"/>
            <ac:spMk id="583" creationId="{7BECEBB7-33EC-4852-8779-AFC640795973}"/>
          </ac:spMkLst>
        </pc:spChg>
        <pc:spChg chg="mod">
          <ac:chgData name="Timo Mühlhaus" userId="1b6b3aba618dadac" providerId="LiveId" clId="{35BF354D-F53D-4911-AB91-B6201C43AD86}" dt="2021-06-10T16:01:15.602" v="393"/>
          <ac:spMkLst>
            <pc:docMk/>
            <pc:sldMk cId="2843648932" sldId="600"/>
            <ac:spMk id="584" creationId="{21834822-95C3-4650-A2A8-2E16171C064C}"/>
          </ac:spMkLst>
        </pc:spChg>
        <pc:spChg chg="mod">
          <ac:chgData name="Timo Mühlhaus" userId="1b6b3aba618dadac" providerId="LiveId" clId="{35BF354D-F53D-4911-AB91-B6201C43AD86}" dt="2021-06-10T16:01:15.602" v="393"/>
          <ac:spMkLst>
            <pc:docMk/>
            <pc:sldMk cId="2843648932" sldId="600"/>
            <ac:spMk id="585" creationId="{2EBC0479-6289-474D-8DEA-762930ADF4FB}"/>
          </ac:spMkLst>
        </pc:spChg>
        <pc:spChg chg="mod">
          <ac:chgData name="Timo Mühlhaus" userId="1b6b3aba618dadac" providerId="LiveId" clId="{35BF354D-F53D-4911-AB91-B6201C43AD86}" dt="2021-06-10T16:01:15.602" v="393"/>
          <ac:spMkLst>
            <pc:docMk/>
            <pc:sldMk cId="2843648932" sldId="600"/>
            <ac:spMk id="586" creationId="{E0D1B66F-F943-46A0-B9A0-0E709F4D35A1}"/>
          </ac:spMkLst>
        </pc:spChg>
        <pc:spChg chg="mod">
          <ac:chgData name="Timo Mühlhaus" userId="1b6b3aba618dadac" providerId="LiveId" clId="{35BF354D-F53D-4911-AB91-B6201C43AD86}" dt="2021-06-10T16:01:15.602" v="393"/>
          <ac:spMkLst>
            <pc:docMk/>
            <pc:sldMk cId="2843648932" sldId="600"/>
            <ac:spMk id="587" creationId="{7596F5A2-1CD6-4AE0-B7EA-BEBFB9D889F6}"/>
          </ac:spMkLst>
        </pc:spChg>
        <pc:spChg chg="mod">
          <ac:chgData name="Timo Mühlhaus" userId="1b6b3aba618dadac" providerId="LiveId" clId="{35BF354D-F53D-4911-AB91-B6201C43AD86}" dt="2021-06-10T16:01:15.602" v="393"/>
          <ac:spMkLst>
            <pc:docMk/>
            <pc:sldMk cId="2843648932" sldId="600"/>
            <ac:spMk id="588" creationId="{FAC29146-AA77-4E84-9895-51AFBC6089C1}"/>
          </ac:spMkLst>
        </pc:spChg>
        <pc:spChg chg="mod">
          <ac:chgData name="Timo Mühlhaus" userId="1b6b3aba618dadac" providerId="LiveId" clId="{35BF354D-F53D-4911-AB91-B6201C43AD86}" dt="2021-06-10T16:01:15.602" v="393"/>
          <ac:spMkLst>
            <pc:docMk/>
            <pc:sldMk cId="2843648932" sldId="600"/>
            <ac:spMk id="589" creationId="{938AEFFE-4633-471F-9571-F8A48B9C7B61}"/>
          </ac:spMkLst>
        </pc:spChg>
        <pc:spChg chg="mod">
          <ac:chgData name="Timo Mühlhaus" userId="1b6b3aba618dadac" providerId="LiveId" clId="{35BF354D-F53D-4911-AB91-B6201C43AD86}" dt="2021-06-10T16:01:15.602" v="393"/>
          <ac:spMkLst>
            <pc:docMk/>
            <pc:sldMk cId="2843648932" sldId="600"/>
            <ac:spMk id="590" creationId="{8BF6AB75-B6C4-4E43-89AA-E2F8CA747752}"/>
          </ac:spMkLst>
        </pc:spChg>
        <pc:spChg chg="mod">
          <ac:chgData name="Timo Mühlhaus" userId="1b6b3aba618dadac" providerId="LiveId" clId="{35BF354D-F53D-4911-AB91-B6201C43AD86}" dt="2021-06-10T16:01:15.602" v="393"/>
          <ac:spMkLst>
            <pc:docMk/>
            <pc:sldMk cId="2843648932" sldId="600"/>
            <ac:spMk id="591" creationId="{ECF00F54-3000-440F-BABB-153C9836A21D}"/>
          </ac:spMkLst>
        </pc:spChg>
        <pc:spChg chg="mod">
          <ac:chgData name="Timo Mühlhaus" userId="1b6b3aba618dadac" providerId="LiveId" clId="{35BF354D-F53D-4911-AB91-B6201C43AD86}" dt="2021-06-10T16:01:15.602" v="393"/>
          <ac:spMkLst>
            <pc:docMk/>
            <pc:sldMk cId="2843648932" sldId="600"/>
            <ac:spMk id="592" creationId="{057AF3F6-4F12-4884-B61B-5DBB42D3CCC0}"/>
          </ac:spMkLst>
        </pc:spChg>
        <pc:spChg chg="mod">
          <ac:chgData name="Timo Mühlhaus" userId="1b6b3aba618dadac" providerId="LiveId" clId="{35BF354D-F53D-4911-AB91-B6201C43AD86}" dt="2021-06-10T16:01:15.602" v="393"/>
          <ac:spMkLst>
            <pc:docMk/>
            <pc:sldMk cId="2843648932" sldId="600"/>
            <ac:spMk id="593" creationId="{113441EE-6271-429E-9436-E108D22B2C4B}"/>
          </ac:spMkLst>
        </pc:spChg>
        <pc:spChg chg="mod">
          <ac:chgData name="Timo Mühlhaus" userId="1b6b3aba618dadac" providerId="LiveId" clId="{35BF354D-F53D-4911-AB91-B6201C43AD86}" dt="2021-06-10T16:01:15.602" v="393"/>
          <ac:spMkLst>
            <pc:docMk/>
            <pc:sldMk cId="2843648932" sldId="600"/>
            <ac:spMk id="594" creationId="{C3956E76-6241-4BAB-9C11-2BFC13BD0254}"/>
          </ac:spMkLst>
        </pc:spChg>
        <pc:spChg chg="mod">
          <ac:chgData name="Timo Mühlhaus" userId="1b6b3aba618dadac" providerId="LiveId" clId="{35BF354D-F53D-4911-AB91-B6201C43AD86}" dt="2021-06-10T16:01:15.602" v="393"/>
          <ac:spMkLst>
            <pc:docMk/>
            <pc:sldMk cId="2843648932" sldId="600"/>
            <ac:spMk id="595" creationId="{EE146E34-A6C8-4EEF-98AD-E305CA5C8AD8}"/>
          </ac:spMkLst>
        </pc:spChg>
        <pc:spChg chg="mod">
          <ac:chgData name="Timo Mühlhaus" userId="1b6b3aba618dadac" providerId="LiveId" clId="{35BF354D-F53D-4911-AB91-B6201C43AD86}" dt="2021-06-10T16:01:15.602" v="393"/>
          <ac:spMkLst>
            <pc:docMk/>
            <pc:sldMk cId="2843648932" sldId="600"/>
            <ac:spMk id="596" creationId="{1E04A7FB-2E68-4956-9A3A-FE3328194E90}"/>
          </ac:spMkLst>
        </pc:spChg>
        <pc:spChg chg="mod">
          <ac:chgData name="Timo Mühlhaus" userId="1b6b3aba618dadac" providerId="LiveId" clId="{35BF354D-F53D-4911-AB91-B6201C43AD86}" dt="2021-06-10T16:01:15.602" v="393"/>
          <ac:spMkLst>
            <pc:docMk/>
            <pc:sldMk cId="2843648932" sldId="600"/>
            <ac:spMk id="597" creationId="{D103D4C3-662F-4CA9-9BA2-33F47E65418E}"/>
          </ac:spMkLst>
        </pc:spChg>
        <pc:spChg chg="mod">
          <ac:chgData name="Timo Mühlhaus" userId="1b6b3aba618dadac" providerId="LiveId" clId="{35BF354D-F53D-4911-AB91-B6201C43AD86}" dt="2021-06-10T16:01:15.602" v="393"/>
          <ac:spMkLst>
            <pc:docMk/>
            <pc:sldMk cId="2843648932" sldId="600"/>
            <ac:spMk id="598" creationId="{A323416E-DA67-4E03-8641-BD23D4DD631E}"/>
          </ac:spMkLst>
        </pc:spChg>
        <pc:spChg chg="mod">
          <ac:chgData name="Timo Mühlhaus" userId="1b6b3aba618dadac" providerId="LiveId" clId="{35BF354D-F53D-4911-AB91-B6201C43AD86}" dt="2021-06-10T16:01:15.602" v="393"/>
          <ac:spMkLst>
            <pc:docMk/>
            <pc:sldMk cId="2843648932" sldId="600"/>
            <ac:spMk id="599" creationId="{4E9BB6A8-F79E-4D63-A233-7A978FF06F33}"/>
          </ac:spMkLst>
        </pc:spChg>
        <pc:spChg chg="mod">
          <ac:chgData name="Timo Mühlhaus" userId="1b6b3aba618dadac" providerId="LiveId" clId="{35BF354D-F53D-4911-AB91-B6201C43AD86}" dt="2021-06-10T16:01:15.602" v="393"/>
          <ac:spMkLst>
            <pc:docMk/>
            <pc:sldMk cId="2843648932" sldId="600"/>
            <ac:spMk id="600" creationId="{3A71290F-A206-45B3-8CBA-A18715AF7505}"/>
          </ac:spMkLst>
        </pc:spChg>
        <pc:spChg chg="mod">
          <ac:chgData name="Timo Mühlhaus" userId="1b6b3aba618dadac" providerId="LiveId" clId="{35BF354D-F53D-4911-AB91-B6201C43AD86}" dt="2021-06-10T16:01:15.602" v="393"/>
          <ac:spMkLst>
            <pc:docMk/>
            <pc:sldMk cId="2843648932" sldId="600"/>
            <ac:spMk id="601" creationId="{01FF76EF-1C58-4292-A2AB-C702628E8CE8}"/>
          </ac:spMkLst>
        </pc:spChg>
        <pc:spChg chg="mod">
          <ac:chgData name="Timo Mühlhaus" userId="1b6b3aba618dadac" providerId="LiveId" clId="{35BF354D-F53D-4911-AB91-B6201C43AD86}" dt="2021-06-10T16:01:15.602" v="393"/>
          <ac:spMkLst>
            <pc:docMk/>
            <pc:sldMk cId="2843648932" sldId="600"/>
            <ac:spMk id="602" creationId="{0DA96B51-3DC5-4FCD-9E2D-C6B5C1435927}"/>
          </ac:spMkLst>
        </pc:spChg>
        <pc:spChg chg="mod">
          <ac:chgData name="Timo Mühlhaus" userId="1b6b3aba618dadac" providerId="LiveId" clId="{35BF354D-F53D-4911-AB91-B6201C43AD86}" dt="2021-06-10T16:01:15.602" v="393"/>
          <ac:spMkLst>
            <pc:docMk/>
            <pc:sldMk cId="2843648932" sldId="600"/>
            <ac:spMk id="603" creationId="{74242B12-F365-4CDF-B4D8-7E77BBDF3F5F}"/>
          </ac:spMkLst>
        </pc:spChg>
        <pc:spChg chg="mod">
          <ac:chgData name="Timo Mühlhaus" userId="1b6b3aba618dadac" providerId="LiveId" clId="{35BF354D-F53D-4911-AB91-B6201C43AD86}" dt="2021-06-10T16:01:15.602" v="393"/>
          <ac:spMkLst>
            <pc:docMk/>
            <pc:sldMk cId="2843648932" sldId="600"/>
            <ac:spMk id="604" creationId="{0B0A3B9B-27EC-4BC9-89B3-F8CFC213BBD3}"/>
          </ac:spMkLst>
        </pc:spChg>
        <pc:spChg chg="mod">
          <ac:chgData name="Timo Mühlhaus" userId="1b6b3aba618dadac" providerId="LiveId" clId="{35BF354D-F53D-4911-AB91-B6201C43AD86}" dt="2021-06-10T16:01:15.602" v="393"/>
          <ac:spMkLst>
            <pc:docMk/>
            <pc:sldMk cId="2843648932" sldId="600"/>
            <ac:spMk id="605" creationId="{F3EAA9EF-A623-44B8-A808-711F64402BD7}"/>
          </ac:spMkLst>
        </pc:spChg>
        <pc:spChg chg="mod">
          <ac:chgData name="Timo Mühlhaus" userId="1b6b3aba618dadac" providerId="LiveId" clId="{35BF354D-F53D-4911-AB91-B6201C43AD86}" dt="2021-06-10T16:01:15.602" v="393"/>
          <ac:spMkLst>
            <pc:docMk/>
            <pc:sldMk cId="2843648932" sldId="600"/>
            <ac:spMk id="606" creationId="{147A3364-03A1-4BA7-B553-C5887421A794}"/>
          </ac:spMkLst>
        </pc:spChg>
        <pc:spChg chg="mod">
          <ac:chgData name="Timo Mühlhaus" userId="1b6b3aba618dadac" providerId="LiveId" clId="{35BF354D-F53D-4911-AB91-B6201C43AD86}" dt="2021-06-10T16:01:15.602" v="393"/>
          <ac:spMkLst>
            <pc:docMk/>
            <pc:sldMk cId="2843648932" sldId="600"/>
            <ac:spMk id="607" creationId="{2BCFEA7B-CE07-4FB8-B777-2D76EA2B4452}"/>
          </ac:spMkLst>
        </pc:spChg>
        <pc:spChg chg="mod">
          <ac:chgData name="Timo Mühlhaus" userId="1b6b3aba618dadac" providerId="LiveId" clId="{35BF354D-F53D-4911-AB91-B6201C43AD86}" dt="2021-06-10T16:01:15.602" v="393"/>
          <ac:spMkLst>
            <pc:docMk/>
            <pc:sldMk cId="2843648932" sldId="600"/>
            <ac:spMk id="608" creationId="{5A9D91B8-50B6-4EB9-83A6-57ED19F26801}"/>
          </ac:spMkLst>
        </pc:spChg>
        <pc:spChg chg="mod">
          <ac:chgData name="Timo Mühlhaus" userId="1b6b3aba618dadac" providerId="LiveId" clId="{35BF354D-F53D-4911-AB91-B6201C43AD86}" dt="2021-06-10T16:01:15.602" v="393"/>
          <ac:spMkLst>
            <pc:docMk/>
            <pc:sldMk cId="2843648932" sldId="600"/>
            <ac:spMk id="609" creationId="{1D9D6652-0A12-477F-9A88-B68C90AC4BFC}"/>
          </ac:spMkLst>
        </pc:spChg>
        <pc:spChg chg="mod">
          <ac:chgData name="Timo Mühlhaus" userId="1b6b3aba618dadac" providerId="LiveId" clId="{35BF354D-F53D-4911-AB91-B6201C43AD86}" dt="2021-06-10T16:01:15.602" v="393"/>
          <ac:spMkLst>
            <pc:docMk/>
            <pc:sldMk cId="2843648932" sldId="600"/>
            <ac:spMk id="610" creationId="{D695BF06-EFCF-4BA8-98BA-48C5CDDFBA33}"/>
          </ac:spMkLst>
        </pc:spChg>
        <pc:spChg chg="mod">
          <ac:chgData name="Timo Mühlhaus" userId="1b6b3aba618dadac" providerId="LiveId" clId="{35BF354D-F53D-4911-AB91-B6201C43AD86}" dt="2021-06-10T16:01:15.602" v="393"/>
          <ac:spMkLst>
            <pc:docMk/>
            <pc:sldMk cId="2843648932" sldId="600"/>
            <ac:spMk id="611" creationId="{ECE685EE-70D5-4F0D-855F-FAA2D892C7EC}"/>
          </ac:spMkLst>
        </pc:spChg>
        <pc:spChg chg="mod">
          <ac:chgData name="Timo Mühlhaus" userId="1b6b3aba618dadac" providerId="LiveId" clId="{35BF354D-F53D-4911-AB91-B6201C43AD86}" dt="2021-06-10T16:01:15.602" v="393"/>
          <ac:spMkLst>
            <pc:docMk/>
            <pc:sldMk cId="2843648932" sldId="600"/>
            <ac:spMk id="612" creationId="{92AE3A18-5424-4818-BE0C-ED5AB934B115}"/>
          </ac:spMkLst>
        </pc:spChg>
        <pc:spChg chg="mod">
          <ac:chgData name="Timo Mühlhaus" userId="1b6b3aba618dadac" providerId="LiveId" clId="{35BF354D-F53D-4911-AB91-B6201C43AD86}" dt="2021-06-10T16:01:15.602" v="393"/>
          <ac:spMkLst>
            <pc:docMk/>
            <pc:sldMk cId="2843648932" sldId="600"/>
            <ac:spMk id="617" creationId="{41135441-14B3-45A1-84F1-B9D542D269D6}"/>
          </ac:spMkLst>
        </pc:spChg>
        <pc:spChg chg="mod">
          <ac:chgData name="Timo Mühlhaus" userId="1b6b3aba618dadac" providerId="LiveId" clId="{35BF354D-F53D-4911-AB91-B6201C43AD86}" dt="2021-06-10T16:01:15.602" v="393"/>
          <ac:spMkLst>
            <pc:docMk/>
            <pc:sldMk cId="2843648932" sldId="600"/>
            <ac:spMk id="623" creationId="{DAB88F4B-8E0E-4B51-99A1-ED9822C7E2F0}"/>
          </ac:spMkLst>
        </pc:spChg>
        <pc:spChg chg="mod">
          <ac:chgData name="Timo Mühlhaus" userId="1b6b3aba618dadac" providerId="LiveId" clId="{35BF354D-F53D-4911-AB91-B6201C43AD86}" dt="2021-06-10T16:01:15.602" v="393"/>
          <ac:spMkLst>
            <pc:docMk/>
            <pc:sldMk cId="2843648932" sldId="600"/>
            <ac:spMk id="624" creationId="{2E40AAB8-D363-4AFD-AE5D-D91719B6539B}"/>
          </ac:spMkLst>
        </pc:spChg>
        <pc:spChg chg="mod">
          <ac:chgData name="Timo Mühlhaus" userId="1b6b3aba618dadac" providerId="LiveId" clId="{35BF354D-F53D-4911-AB91-B6201C43AD86}" dt="2021-06-10T16:01:15.602" v="393"/>
          <ac:spMkLst>
            <pc:docMk/>
            <pc:sldMk cId="2843648932" sldId="600"/>
            <ac:spMk id="625" creationId="{DE615A05-76CB-492F-B93B-91053B742EBE}"/>
          </ac:spMkLst>
        </pc:spChg>
        <pc:spChg chg="mod">
          <ac:chgData name="Timo Mühlhaus" userId="1b6b3aba618dadac" providerId="LiveId" clId="{35BF354D-F53D-4911-AB91-B6201C43AD86}" dt="2021-06-10T16:01:15.602" v="393"/>
          <ac:spMkLst>
            <pc:docMk/>
            <pc:sldMk cId="2843648932" sldId="600"/>
            <ac:spMk id="626" creationId="{EBFF3B52-0536-46D0-9AE0-6276DFB6BD67}"/>
          </ac:spMkLst>
        </pc:spChg>
        <pc:spChg chg="mod">
          <ac:chgData name="Timo Mühlhaus" userId="1b6b3aba618dadac" providerId="LiveId" clId="{35BF354D-F53D-4911-AB91-B6201C43AD86}" dt="2021-06-10T16:01:15.602" v="393"/>
          <ac:spMkLst>
            <pc:docMk/>
            <pc:sldMk cId="2843648932" sldId="600"/>
            <ac:spMk id="627" creationId="{D27C2DDD-07B8-4EF3-B4F4-E4BD944BBEE9}"/>
          </ac:spMkLst>
        </pc:spChg>
        <pc:spChg chg="mod">
          <ac:chgData name="Timo Mühlhaus" userId="1b6b3aba618dadac" providerId="LiveId" clId="{35BF354D-F53D-4911-AB91-B6201C43AD86}" dt="2021-06-10T16:01:15.602" v="393"/>
          <ac:spMkLst>
            <pc:docMk/>
            <pc:sldMk cId="2843648932" sldId="600"/>
            <ac:spMk id="628" creationId="{908450E9-8695-4499-B2D7-509E2903B1CA}"/>
          </ac:spMkLst>
        </pc:spChg>
        <pc:spChg chg="mod">
          <ac:chgData name="Timo Mühlhaus" userId="1b6b3aba618dadac" providerId="LiveId" clId="{35BF354D-F53D-4911-AB91-B6201C43AD86}" dt="2021-06-10T16:01:15.602" v="393"/>
          <ac:spMkLst>
            <pc:docMk/>
            <pc:sldMk cId="2843648932" sldId="600"/>
            <ac:spMk id="629" creationId="{EA5326E9-1A27-4D5C-9C91-C59567F46D3E}"/>
          </ac:spMkLst>
        </pc:spChg>
        <pc:spChg chg="mod">
          <ac:chgData name="Timo Mühlhaus" userId="1b6b3aba618dadac" providerId="LiveId" clId="{35BF354D-F53D-4911-AB91-B6201C43AD86}" dt="2021-06-10T16:01:15.602" v="393"/>
          <ac:spMkLst>
            <pc:docMk/>
            <pc:sldMk cId="2843648932" sldId="600"/>
            <ac:spMk id="630" creationId="{413971BC-CE5F-4B65-9AFA-A8F3BE009D64}"/>
          </ac:spMkLst>
        </pc:spChg>
        <pc:spChg chg="mod">
          <ac:chgData name="Timo Mühlhaus" userId="1b6b3aba618dadac" providerId="LiveId" clId="{35BF354D-F53D-4911-AB91-B6201C43AD86}" dt="2021-06-10T16:01:15.602" v="393"/>
          <ac:spMkLst>
            <pc:docMk/>
            <pc:sldMk cId="2843648932" sldId="600"/>
            <ac:spMk id="631" creationId="{696A76CF-9177-4234-9F68-1C7A4735CE40}"/>
          </ac:spMkLst>
        </pc:spChg>
        <pc:spChg chg="mod">
          <ac:chgData name="Timo Mühlhaus" userId="1b6b3aba618dadac" providerId="LiveId" clId="{35BF354D-F53D-4911-AB91-B6201C43AD86}" dt="2021-06-10T16:01:15.602" v="393"/>
          <ac:spMkLst>
            <pc:docMk/>
            <pc:sldMk cId="2843648932" sldId="600"/>
            <ac:spMk id="632" creationId="{446648AA-124A-444B-8CD3-BF6A55154AEB}"/>
          </ac:spMkLst>
        </pc:spChg>
        <pc:spChg chg="mod">
          <ac:chgData name="Timo Mühlhaus" userId="1b6b3aba618dadac" providerId="LiveId" clId="{35BF354D-F53D-4911-AB91-B6201C43AD86}" dt="2021-06-10T16:01:15.602" v="393"/>
          <ac:spMkLst>
            <pc:docMk/>
            <pc:sldMk cId="2843648932" sldId="600"/>
            <ac:spMk id="633" creationId="{57D9F34D-B0B6-4384-8F37-1FAE0B2270FB}"/>
          </ac:spMkLst>
        </pc:spChg>
        <pc:spChg chg="mod">
          <ac:chgData name="Timo Mühlhaus" userId="1b6b3aba618dadac" providerId="LiveId" clId="{35BF354D-F53D-4911-AB91-B6201C43AD86}" dt="2021-06-10T16:01:15.602" v="393"/>
          <ac:spMkLst>
            <pc:docMk/>
            <pc:sldMk cId="2843648932" sldId="600"/>
            <ac:spMk id="634" creationId="{7417FD1B-C18A-464B-A3D4-8AC08D1ACE71}"/>
          </ac:spMkLst>
        </pc:spChg>
        <pc:spChg chg="mod">
          <ac:chgData name="Timo Mühlhaus" userId="1b6b3aba618dadac" providerId="LiveId" clId="{35BF354D-F53D-4911-AB91-B6201C43AD86}" dt="2021-06-10T16:01:15.602" v="393"/>
          <ac:spMkLst>
            <pc:docMk/>
            <pc:sldMk cId="2843648932" sldId="600"/>
            <ac:spMk id="635" creationId="{549CCB23-531D-4EED-9E98-89CD73D814B5}"/>
          </ac:spMkLst>
        </pc:spChg>
        <pc:spChg chg="mod">
          <ac:chgData name="Timo Mühlhaus" userId="1b6b3aba618dadac" providerId="LiveId" clId="{35BF354D-F53D-4911-AB91-B6201C43AD86}" dt="2021-06-10T16:01:15.602" v="393"/>
          <ac:spMkLst>
            <pc:docMk/>
            <pc:sldMk cId="2843648932" sldId="600"/>
            <ac:spMk id="636" creationId="{3A2C2EF4-56A4-4812-AC9A-E8AB381559F4}"/>
          </ac:spMkLst>
        </pc:spChg>
        <pc:spChg chg="mod">
          <ac:chgData name="Timo Mühlhaus" userId="1b6b3aba618dadac" providerId="LiveId" clId="{35BF354D-F53D-4911-AB91-B6201C43AD86}" dt="2021-06-10T16:01:15.602" v="393"/>
          <ac:spMkLst>
            <pc:docMk/>
            <pc:sldMk cId="2843648932" sldId="600"/>
            <ac:spMk id="637" creationId="{5C30CE9A-265B-4AA0-83A5-2ECCDF2C3A05}"/>
          </ac:spMkLst>
        </pc:spChg>
        <pc:spChg chg="mod">
          <ac:chgData name="Timo Mühlhaus" userId="1b6b3aba618dadac" providerId="LiveId" clId="{35BF354D-F53D-4911-AB91-B6201C43AD86}" dt="2021-06-10T16:01:15.602" v="393"/>
          <ac:spMkLst>
            <pc:docMk/>
            <pc:sldMk cId="2843648932" sldId="600"/>
            <ac:spMk id="638" creationId="{9F56EACA-8605-4BF8-8F11-4D63396AD2AE}"/>
          </ac:spMkLst>
        </pc:spChg>
        <pc:spChg chg="mod">
          <ac:chgData name="Timo Mühlhaus" userId="1b6b3aba618dadac" providerId="LiveId" clId="{35BF354D-F53D-4911-AB91-B6201C43AD86}" dt="2021-06-10T16:01:15.602" v="393"/>
          <ac:spMkLst>
            <pc:docMk/>
            <pc:sldMk cId="2843648932" sldId="600"/>
            <ac:spMk id="639" creationId="{496089C2-FC8C-41E0-9F59-010C04614628}"/>
          </ac:spMkLst>
        </pc:spChg>
        <pc:spChg chg="mod">
          <ac:chgData name="Timo Mühlhaus" userId="1b6b3aba618dadac" providerId="LiveId" clId="{35BF354D-F53D-4911-AB91-B6201C43AD86}" dt="2021-06-10T16:01:15.602" v="393"/>
          <ac:spMkLst>
            <pc:docMk/>
            <pc:sldMk cId="2843648932" sldId="600"/>
            <ac:spMk id="640" creationId="{93CE88CA-8294-48D0-966A-5B7BACC39A09}"/>
          </ac:spMkLst>
        </pc:spChg>
        <pc:spChg chg="mod">
          <ac:chgData name="Timo Mühlhaus" userId="1b6b3aba618dadac" providerId="LiveId" clId="{35BF354D-F53D-4911-AB91-B6201C43AD86}" dt="2021-06-10T16:01:15.602" v="393"/>
          <ac:spMkLst>
            <pc:docMk/>
            <pc:sldMk cId="2843648932" sldId="600"/>
            <ac:spMk id="641" creationId="{FAFF4C61-78C9-43CC-B18D-E89E66002FE1}"/>
          </ac:spMkLst>
        </pc:spChg>
        <pc:spChg chg="mod">
          <ac:chgData name="Timo Mühlhaus" userId="1b6b3aba618dadac" providerId="LiveId" clId="{35BF354D-F53D-4911-AB91-B6201C43AD86}" dt="2021-06-10T16:01:15.602" v="393"/>
          <ac:spMkLst>
            <pc:docMk/>
            <pc:sldMk cId="2843648932" sldId="600"/>
            <ac:spMk id="642" creationId="{45367035-85F0-4778-92AD-2BE09E353085}"/>
          </ac:spMkLst>
        </pc:spChg>
        <pc:spChg chg="mod">
          <ac:chgData name="Timo Mühlhaus" userId="1b6b3aba618dadac" providerId="LiveId" clId="{35BF354D-F53D-4911-AB91-B6201C43AD86}" dt="2021-06-10T16:01:15.602" v="393"/>
          <ac:spMkLst>
            <pc:docMk/>
            <pc:sldMk cId="2843648932" sldId="600"/>
            <ac:spMk id="643" creationId="{4B153A9F-06DC-4EE5-8BC9-BCDD9E60CBAF}"/>
          </ac:spMkLst>
        </pc:spChg>
        <pc:spChg chg="mod">
          <ac:chgData name="Timo Mühlhaus" userId="1b6b3aba618dadac" providerId="LiveId" clId="{35BF354D-F53D-4911-AB91-B6201C43AD86}" dt="2021-06-10T16:01:15.602" v="393"/>
          <ac:spMkLst>
            <pc:docMk/>
            <pc:sldMk cId="2843648932" sldId="600"/>
            <ac:spMk id="644" creationId="{68956B7E-2E1F-4F4A-829A-48895F645F62}"/>
          </ac:spMkLst>
        </pc:spChg>
        <pc:spChg chg="mod">
          <ac:chgData name="Timo Mühlhaus" userId="1b6b3aba618dadac" providerId="LiveId" clId="{35BF354D-F53D-4911-AB91-B6201C43AD86}" dt="2021-06-10T16:01:15.602" v="393"/>
          <ac:spMkLst>
            <pc:docMk/>
            <pc:sldMk cId="2843648932" sldId="600"/>
            <ac:spMk id="645" creationId="{2A8D07C1-1583-48E5-8FC5-86D2B2B6C0B8}"/>
          </ac:spMkLst>
        </pc:spChg>
        <pc:spChg chg="mod">
          <ac:chgData name="Timo Mühlhaus" userId="1b6b3aba618dadac" providerId="LiveId" clId="{35BF354D-F53D-4911-AB91-B6201C43AD86}" dt="2021-06-10T16:01:15.602" v="393"/>
          <ac:spMkLst>
            <pc:docMk/>
            <pc:sldMk cId="2843648932" sldId="600"/>
            <ac:spMk id="646" creationId="{3990106E-961B-471E-897C-BBF76EB84C8B}"/>
          </ac:spMkLst>
        </pc:spChg>
        <pc:spChg chg="mod">
          <ac:chgData name="Timo Mühlhaus" userId="1b6b3aba618dadac" providerId="LiveId" clId="{35BF354D-F53D-4911-AB91-B6201C43AD86}" dt="2021-06-10T16:01:15.602" v="393"/>
          <ac:spMkLst>
            <pc:docMk/>
            <pc:sldMk cId="2843648932" sldId="600"/>
            <ac:spMk id="647" creationId="{40F38111-CF35-4270-892F-6545905D8A3D}"/>
          </ac:spMkLst>
        </pc:spChg>
        <pc:spChg chg="mod">
          <ac:chgData name="Timo Mühlhaus" userId="1b6b3aba618dadac" providerId="LiveId" clId="{35BF354D-F53D-4911-AB91-B6201C43AD86}" dt="2021-06-10T16:01:15.602" v="393"/>
          <ac:spMkLst>
            <pc:docMk/>
            <pc:sldMk cId="2843648932" sldId="600"/>
            <ac:spMk id="648" creationId="{A0BCC703-00DA-4E0C-BA1A-63378393ABAB}"/>
          </ac:spMkLst>
        </pc:spChg>
        <pc:spChg chg="mod">
          <ac:chgData name="Timo Mühlhaus" userId="1b6b3aba618dadac" providerId="LiveId" clId="{35BF354D-F53D-4911-AB91-B6201C43AD86}" dt="2021-06-10T16:01:15.602" v="393"/>
          <ac:spMkLst>
            <pc:docMk/>
            <pc:sldMk cId="2843648932" sldId="600"/>
            <ac:spMk id="649" creationId="{D1A585C1-CB1E-49C8-8139-B9830CD29E9A}"/>
          </ac:spMkLst>
        </pc:spChg>
        <pc:spChg chg="mod">
          <ac:chgData name="Timo Mühlhaus" userId="1b6b3aba618dadac" providerId="LiveId" clId="{35BF354D-F53D-4911-AB91-B6201C43AD86}" dt="2021-06-10T16:01:15.602" v="393"/>
          <ac:spMkLst>
            <pc:docMk/>
            <pc:sldMk cId="2843648932" sldId="600"/>
            <ac:spMk id="650" creationId="{F5B622A5-5EFC-4149-8918-73E4F1E9773A}"/>
          </ac:spMkLst>
        </pc:spChg>
        <pc:spChg chg="mod">
          <ac:chgData name="Timo Mühlhaus" userId="1b6b3aba618dadac" providerId="LiveId" clId="{35BF354D-F53D-4911-AB91-B6201C43AD86}" dt="2021-06-10T16:01:15.602" v="393"/>
          <ac:spMkLst>
            <pc:docMk/>
            <pc:sldMk cId="2843648932" sldId="600"/>
            <ac:spMk id="651" creationId="{BEEE765D-A80C-4881-AB91-49595AC87C7C}"/>
          </ac:spMkLst>
        </pc:spChg>
        <pc:spChg chg="mod">
          <ac:chgData name="Timo Mühlhaus" userId="1b6b3aba618dadac" providerId="LiveId" clId="{35BF354D-F53D-4911-AB91-B6201C43AD86}" dt="2021-06-10T16:01:15.602" v="393"/>
          <ac:spMkLst>
            <pc:docMk/>
            <pc:sldMk cId="2843648932" sldId="600"/>
            <ac:spMk id="652" creationId="{3CCD53B1-A4E0-4EC4-AA75-BB764AB8CB4A}"/>
          </ac:spMkLst>
        </pc:spChg>
        <pc:spChg chg="mod">
          <ac:chgData name="Timo Mühlhaus" userId="1b6b3aba618dadac" providerId="LiveId" clId="{35BF354D-F53D-4911-AB91-B6201C43AD86}" dt="2021-06-10T16:01:15.602" v="393"/>
          <ac:spMkLst>
            <pc:docMk/>
            <pc:sldMk cId="2843648932" sldId="600"/>
            <ac:spMk id="653" creationId="{A2DF318A-2FCA-45DF-AC4B-D05559FB3409}"/>
          </ac:spMkLst>
        </pc:spChg>
        <pc:spChg chg="mod">
          <ac:chgData name="Timo Mühlhaus" userId="1b6b3aba618dadac" providerId="LiveId" clId="{35BF354D-F53D-4911-AB91-B6201C43AD86}" dt="2021-06-10T16:01:15.602" v="393"/>
          <ac:spMkLst>
            <pc:docMk/>
            <pc:sldMk cId="2843648932" sldId="600"/>
            <ac:spMk id="654" creationId="{D78196FF-6524-4793-B985-B72A25FE5EA2}"/>
          </ac:spMkLst>
        </pc:spChg>
        <pc:spChg chg="mod">
          <ac:chgData name="Timo Mühlhaus" userId="1b6b3aba618dadac" providerId="LiveId" clId="{35BF354D-F53D-4911-AB91-B6201C43AD86}" dt="2021-06-10T16:01:15.602" v="393"/>
          <ac:spMkLst>
            <pc:docMk/>
            <pc:sldMk cId="2843648932" sldId="600"/>
            <ac:spMk id="655" creationId="{5F429FB0-94FF-4365-A217-637F5AC99AC7}"/>
          </ac:spMkLst>
        </pc:spChg>
        <pc:spChg chg="mod">
          <ac:chgData name="Timo Mühlhaus" userId="1b6b3aba618dadac" providerId="LiveId" clId="{35BF354D-F53D-4911-AB91-B6201C43AD86}" dt="2021-06-10T16:01:15.602" v="393"/>
          <ac:spMkLst>
            <pc:docMk/>
            <pc:sldMk cId="2843648932" sldId="600"/>
            <ac:spMk id="656" creationId="{5F058741-7AA1-42B1-AA7F-929832EDADB3}"/>
          </ac:spMkLst>
        </pc:spChg>
        <pc:spChg chg="mod">
          <ac:chgData name="Timo Mühlhaus" userId="1b6b3aba618dadac" providerId="LiveId" clId="{35BF354D-F53D-4911-AB91-B6201C43AD86}" dt="2021-06-10T16:01:15.602" v="393"/>
          <ac:spMkLst>
            <pc:docMk/>
            <pc:sldMk cId="2843648932" sldId="600"/>
            <ac:spMk id="657" creationId="{5E65CE63-1A55-49D3-8702-96CAB0794B41}"/>
          </ac:spMkLst>
        </pc:spChg>
        <pc:spChg chg="mod">
          <ac:chgData name="Timo Mühlhaus" userId="1b6b3aba618dadac" providerId="LiveId" clId="{35BF354D-F53D-4911-AB91-B6201C43AD86}" dt="2021-06-10T16:01:15.602" v="393"/>
          <ac:spMkLst>
            <pc:docMk/>
            <pc:sldMk cId="2843648932" sldId="600"/>
            <ac:spMk id="658" creationId="{599B2FC4-C222-42BF-82F1-00981730C9D9}"/>
          </ac:spMkLst>
        </pc:spChg>
        <pc:spChg chg="mod">
          <ac:chgData name="Timo Mühlhaus" userId="1b6b3aba618dadac" providerId="LiveId" clId="{35BF354D-F53D-4911-AB91-B6201C43AD86}" dt="2021-06-10T16:01:15.602" v="393"/>
          <ac:spMkLst>
            <pc:docMk/>
            <pc:sldMk cId="2843648932" sldId="600"/>
            <ac:spMk id="663" creationId="{8F1E7344-822C-4437-83CE-CEE281651BAF}"/>
          </ac:spMkLst>
        </pc:spChg>
        <pc:spChg chg="mod">
          <ac:chgData name="Timo Mühlhaus" userId="1b6b3aba618dadac" providerId="LiveId" clId="{35BF354D-F53D-4911-AB91-B6201C43AD86}" dt="2021-06-10T16:01:15.602" v="393"/>
          <ac:spMkLst>
            <pc:docMk/>
            <pc:sldMk cId="2843648932" sldId="600"/>
            <ac:spMk id="664" creationId="{4B7B268F-C2D2-428B-876A-183C145142DB}"/>
          </ac:spMkLst>
        </pc:spChg>
        <pc:spChg chg="mod">
          <ac:chgData name="Timo Mühlhaus" userId="1b6b3aba618dadac" providerId="LiveId" clId="{35BF354D-F53D-4911-AB91-B6201C43AD86}" dt="2021-06-10T16:01:15.602" v="393"/>
          <ac:spMkLst>
            <pc:docMk/>
            <pc:sldMk cId="2843648932" sldId="600"/>
            <ac:spMk id="665" creationId="{DDCB387F-F6E8-4BEE-A552-2F4C8CAE897F}"/>
          </ac:spMkLst>
        </pc:spChg>
        <pc:spChg chg="mod">
          <ac:chgData name="Timo Mühlhaus" userId="1b6b3aba618dadac" providerId="LiveId" clId="{35BF354D-F53D-4911-AB91-B6201C43AD86}" dt="2021-06-10T16:01:15.602" v="393"/>
          <ac:spMkLst>
            <pc:docMk/>
            <pc:sldMk cId="2843648932" sldId="600"/>
            <ac:spMk id="666" creationId="{0A5A9E33-6C07-45CA-B30A-7969A181B15F}"/>
          </ac:spMkLst>
        </pc:spChg>
        <pc:spChg chg="mod">
          <ac:chgData name="Timo Mühlhaus" userId="1b6b3aba618dadac" providerId="LiveId" clId="{35BF354D-F53D-4911-AB91-B6201C43AD86}" dt="2021-06-10T16:01:15.602" v="393"/>
          <ac:spMkLst>
            <pc:docMk/>
            <pc:sldMk cId="2843648932" sldId="600"/>
            <ac:spMk id="667" creationId="{68F485D2-2C7F-4C6B-A861-8EF0E828DA6E}"/>
          </ac:spMkLst>
        </pc:spChg>
        <pc:spChg chg="mod">
          <ac:chgData name="Timo Mühlhaus" userId="1b6b3aba618dadac" providerId="LiveId" clId="{35BF354D-F53D-4911-AB91-B6201C43AD86}" dt="2021-06-10T16:01:15.602" v="393"/>
          <ac:spMkLst>
            <pc:docMk/>
            <pc:sldMk cId="2843648932" sldId="600"/>
            <ac:spMk id="668" creationId="{C379D41E-926F-4583-96F6-1A6790F2C4A6}"/>
          </ac:spMkLst>
        </pc:spChg>
        <pc:spChg chg="mod">
          <ac:chgData name="Timo Mühlhaus" userId="1b6b3aba618dadac" providerId="LiveId" clId="{35BF354D-F53D-4911-AB91-B6201C43AD86}" dt="2021-06-10T16:01:15.602" v="393"/>
          <ac:spMkLst>
            <pc:docMk/>
            <pc:sldMk cId="2843648932" sldId="600"/>
            <ac:spMk id="669" creationId="{F4C5958F-EA23-4D39-85FA-921530AFAF4C}"/>
          </ac:spMkLst>
        </pc:spChg>
        <pc:spChg chg="mod">
          <ac:chgData name="Timo Mühlhaus" userId="1b6b3aba618dadac" providerId="LiveId" clId="{35BF354D-F53D-4911-AB91-B6201C43AD86}" dt="2021-06-10T16:01:15.602" v="393"/>
          <ac:spMkLst>
            <pc:docMk/>
            <pc:sldMk cId="2843648932" sldId="600"/>
            <ac:spMk id="670" creationId="{41CC536F-8C2E-4F0E-A236-EF07D7DA1E9F}"/>
          </ac:spMkLst>
        </pc:spChg>
        <pc:spChg chg="mod">
          <ac:chgData name="Timo Mühlhaus" userId="1b6b3aba618dadac" providerId="LiveId" clId="{35BF354D-F53D-4911-AB91-B6201C43AD86}" dt="2021-06-10T16:01:15.602" v="393"/>
          <ac:spMkLst>
            <pc:docMk/>
            <pc:sldMk cId="2843648932" sldId="600"/>
            <ac:spMk id="671" creationId="{8BFBA3BF-ABC7-415E-95F0-EA782A17B0EF}"/>
          </ac:spMkLst>
        </pc:spChg>
        <pc:spChg chg="mod">
          <ac:chgData name="Timo Mühlhaus" userId="1b6b3aba618dadac" providerId="LiveId" clId="{35BF354D-F53D-4911-AB91-B6201C43AD86}" dt="2021-06-10T16:01:15.602" v="393"/>
          <ac:spMkLst>
            <pc:docMk/>
            <pc:sldMk cId="2843648932" sldId="600"/>
            <ac:spMk id="672" creationId="{CF2F9054-4E7A-494E-BB6A-DA3B3F966D89}"/>
          </ac:spMkLst>
        </pc:spChg>
        <pc:spChg chg="mod">
          <ac:chgData name="Timo Mühlhaus" userId="1b6b3aba618dadac" providerId="LiveId" clId="{35BF354D-F53D-4911-AB91-B6201C43AD86}" dt="2021-06-10T16:01:15.602" v="393"/>
          <ac:spMkLst>
            <pc:docMk/>
            <pc:sldMk cId="2843648932" sldId="600"/>
            <ac:spMk id="673" creationId="{7CF3DCA1-C935-448E-A201-4BDA69573027}"/>
          </ac:spMkLst>
        </pc:spChg>
        <pc:spChg chg="mod">
          <ac:chgData name="Timo Mühlhaus" userId="1b6b3aba618dadac" providerId="LiveId" clId="{35BF354D-F53D-4911-AB91-B6201C43AD86}" dt="2021-06-10T16:01:15.602" v="393"/>
          <ac:spMkLst>
            <pc:docMk/>
            <pc:sldMk cId="2843648932" sldId="600"/>
            <ac:spMk id="674" creationId="{C03585F2-4FB0-4A05-ADB7-5147FA892B50}"/>
          </ac:spMkLst>
        </pc:spChg>
        <pc:spChg chg="mod">
          <ac:chgData name="Timo Mühlhaus" userId="1b6b3aba618dadac" providerId="LiveId" clId="{35BF354D-F53D-4911-AB91-B6201C43AD86}" dt="2021-06-10T16:01:15.602" v="393"/>
          <ac:spMkLst>
            <pc:docMk/>
            <pc:sldMk cId="2843648932" sldId="600"/>
            <ac:spMk id="675" creationId="{F488FC53-410C-4A1D-9402-B4D57973794A}"/>
          </ac:spMkLst>
        </pc:spChg>
        <pc:spChg chg="mod">
          <ac:chgData name="Timo Mühlhaus" userId="1b6b3aba618dadac" providerId="LiveId" clId="{35BF354D-F53D-4911-AB91-B6201C43AD86}" dt="2021-06-10T16:01:15.602" v="393"/>
          <ac:spMkLst>
            <pc:docMk/>
            <pc:sldMk cId="2843648932" sldId="600"/>
            <ac:spMk id="676" creationId="{1D5E59BA-A01D-4638-9FD5-EFF8C083B150}"/>
          </ac:spMkLst>
        </pc:spChg>
        <pc:spChg chg="mod">
          <ac:chgData name="Timo Mühlhaus" userId="1b6b3aba618dadac" providerId="LiveId" clId="{35BF354D-F53D-4911-AB91-B6201C43AD86}" dt="2021-06-10T16:01:15.602" v="393"/>
          <ac:spMkLst>
            <pc:docMk/>
            <pc:sldMk cId="2843648932" sldId="600"/>
            <ac:spMk id="685" creationId="{1D4F053D-0FCD-4E15-8599-006640E62135}"/>
          </ac:spMkLst>
        </pc:spChg>
        <pc:spChg chg="mod">
          <ac:chgData name="Timo Mühlhaus" userId="1b6b3aba618dadac" providerId="LiveId" clId="{35BF354D-F53D-4911-AB91-B6201C43AD86}" dt="2021-06-10T16:01:15.602" v="393"/>
          <ac:spMkLst>
            <pc:docMk/>
            <pc:sldMk cId="2843648932" sldId="600"/>
            <ac:spMk id="686" creationId="{BBA46E90-07E3-49CD-AACA-34ACF4408843}"/>
          </ac:spMkLst>
        </pc:spChg>
        <pc:spChg chg="mod">
          <ac:chgData name="Timo Mühlhaus" userId="1b6b3aba618dadac" providerId="LiveId" clId="{35BF354D-F53D-4911-AB91-B6201C43AD86}" dt="2021-06-10T16:01:15.602" v="393"/>
          <ac:spMkLst>
            <pc:docMk/>
            <pc:sldMk cId="2843648932" sldId="600"/>
            <ac:spMk id="687" creationId="{300547F2-6F64-4BD0-988F-32C0EFEA0EFB}"/>
          </ac:spMkLst>
        </pc:spChg>
        <pc:spChg chg="mod">
          <ac:chgData name="Timo Mühlhaus" userId="1b6b3aba618dadac" providerId="LiveId" clId="{35BF354D-F53D-4911-AB91-B6201C43AD86}" dt="2021-06-10T16:01:15.602" v="393"/>
          <ac:spMkLst>
            <pc:docMk/>
            <pc:sldMk cId="2843648932" sldId="600"/>
            <ac:spMk id="688" creationId="{04988FFB-D5FF-4600-9110-C9EE61DCA824}"/>
          </ac:spMkLst>
        </pc:spChg>
        <pc:spChg chg="mod">
          <ac:chgData name="Timo Mühlhaus" userId="1b6b3aba618dadac" providerId="LiveId" clId="{35BF354D-F53D-4911-AB91-B6201C43AD86}" dt="2021-06-10T16:01:15.602" v="393"/>
          <ac:spMkLst>
            <pc:docMk/>
            <pc:sldMk cId="2843648932" sldId="600"/>
            <ac:spMk id="689" creationId="{8C8F28BB-B0DE-4FF2-A06C-5720B01FDE22}"/>
          </ac:spMkLst>
        </pc:spChg>
        <pc:spChg chg="mod">
          <ac:chgData name="Timo Mühlhaus" userId="1b6b3aba618dadac" providerId="LiveId" clId="{35BF354D-F53D-4911-AB91-B6201C43AD86}" dt="2021-06-10T16:01:15.602" v="393"/>
          <ac:spMkLst>
            <pc:docMk/>
            <pc:sldMk cId="2843648932" sldId="600"/>
            <ac:spMk id="690" creationId="{6E248A31-E91D-4AA6-A35A-7E01B0CC07AB}"/>
          </ac:spMkLst>
        </pc:spChg>
        <pc:spChg chg="mod">
          <ac:chgData name="Timo Mühlhaus" userId="1b6b3aba618dadac" providerId="LiveId" clId="{35BF354D-F53D-4911-AB91-B6201C43AD86}" dt="2021-06-10T16:01:15.602" v="393"/>
          <ac:spMkLst>
            <pc:docMk/>
            <pc:sldMk cId="2843648932" sldId="600"/>
            <ac:spMk id="691" creationId="{538269AA-493E-4403-9D71-861293D36675}"/>
          </ac:spMkLst>
        </pc:spChg>
        <pc:spChg chg="mod">
          <ac:chgData name="Timo Mühlhaus" userId="1b6b3aba618dadac" providerId="LiveId" clId="{35BF354D-F53D-4911-AB91-B6201C43AD86}" dt="2021-06-10T16:01:15.602" v="393"/>
          <ac:spMkLst>
            <pc:docMk/>
            <pc:sldMk cId="2843648932" sldId="600"/>
            <ac:spMk id="692" creationId="{0A5CD8A4-3836-41A8-A584-2BA42FFA6869}"/>
          </ac:spMkLst>
        </pc:spChg>
        <pc:spChg chg="mod">
          <ac:chgData name="Timo Mühlhaus" userId="1b6b3aba618dadac" providerId="LiveId" clId="{35BF354D-F53D-4911-AB91-B6201C43AD86}" dt="2021-06-10T16:01:15.602" v="393"/>
          <ac:spMkLst>
            <pc:docMk/>
            <pc:sldMk cId="2843648932" sldId="600"/>
            <ac:spMk id="693" creationId="{0EF502DA-3EDD-4D2C-8174-762AFCFC3345}"/>
          </ac:spMkLst>
        </pc:spChg>
        <pc:spChg chg="mod">
          <ac:chgData name="Timo Mühlhaus" userId="1b6b3aba618dadac" providerId="LiveId" clId="{35BF354D-F53D-4911-AB91-B6201C43AD86}" dt="2021-06-10T16:01:15.602" v="393"/>
          <ac:spMkLst>
            <pc:docMk/>
            <pc:sldMk cId="2843648932" sldId="600"/>
            <ac:spMk id="694" creationId="{B7DFE944-513B-4F82-9B27-D74A9E0DEED0}"/>
          </ac:spMkLst>
        </pc:spChg>
        <pc:spChg chg="mod">
          <ac:chgData name="Timo Mühlhaus" userId="1b6b3aba618dadac" providerId="LiveId" clId="{35BF354D-F53D-4911-AB91-B6201C43AD86}" dt="2021-06-10T16:01:15.602" v="393"/>
          <ac:spMkLst>
            <pc:docMk/>
            <pc:sldMk cId="2843648932" sldId="600"/>
            <ac:spMk id="695" creationId="{267FD238-AD39-428C-B3C5-9C0D8DADDA85}"/>
          </ac:spMkLst>
        </pc:spChg>
        <pc:spChg chg="mod">
          <ac:chgData name="Timo Mühlhaus" userId="1b6b3aba618dadac" providerId="LiveId" clId="{35BF354D-F53D-4911-AB91-B6201C43AD86}" dt="2021-06-10T16:01:15.602" v="393"/>
          <ac:spMkLst>
            <pc:docMk/>
            <pc:sldMk cId="2843648932" sldId="600"/>
            <ac:spMk id="696" creationId="{A809942A-0FF9-4D5B-8774-9A0AF1C2F4CF}"/>
          </ac:spMkLst>
        </pc:spChg>
        <pc:spChg chg="mod">
          <ac:chgData name="Timo Mühlhaus" userId="1b6b3aba618dadac" providerId="LiveId" clId="{35BF354D-F53D-4911-AB91-B6201C43AD86}" dt="2021-06-10T16:01:15.602" v="393"/>
          <ac:spMkLst>
            <pc:docMk/>
            <pc:sldMk cId="2843648932" sldId="600"/>
            <ac:spMk id="697" creationId="{1A052519-6465-4675-82A3-31B39D4231A6}"/>
          </ac:spMkLst>
        </pc:spChg>
        <pc:spChg chg="mod">
          <ac:chgData name="Timo Mühlhaus" userId="1b6b3aba618dadac" providerId="LiveId" clId="{35BF354D-F53D-4911-AB91-B6201C43AD86}" dt="2021-06-10T16:01:15.602" v="393"/>
          <ac:spMkLst>
            <pc:docMk/>
            <pc:sldMk cId="2843648932" sldId="600"/>
            <ac:spMk id="698" creationId="{F20717B1-B55E-4E39-AB8A-DF2B32006F47}"/>
          </ac:spMkLst>
        </pc:spChg>
        <pc:spChg chg="mod">
          <ac:chgData name="Timo Mühlhaus" userId="1b6b3aba618dadac" providerId="LiveId" clId="{35BF354D-F53D-4911-AB91-B6201C43AD86}" dt="2021-06-10T16:01:15.602" v="393"/>
          <ac:spMkLst>
            <pc:docMk/>
            <pc:sldMk cId="2843648932" sldId="600"/>
            <ac:spMk id="699" creationId="{1B25C7C3-FB5E-43D1-858C-73539DE8B291}"/>
          </ac:spMkLst>
        </pc:spChg>
        <pc:spChg chg="mod">
          <ac:chgData name="Timo Mühlhaus" userId="1b6b3aba618dadac" providerId="LiveId" clId="{35BF354D-F53D-4911-AB91-B6201C43AD86}" dt="2021-06-10T16:01:15.602" v="393"/>
          <ac:spMkLst>
            <pc:docMk/>
            <pc:sldMk cId="2843648932" sldId="600"/>
            <ac:spMk id="700" creationId="{0D54C0E2-9B30-4F6A-887A-25312DDDA69D}"/>
          </ac:spMkLst>
        </pc:spChg>
        <pc:spChg chg="mod">
          <ac:chgData name="Timo Mühlhaus" userId="1b6b3aba618dadac" providerId="LiveId" clId="{35BF354D-F53D-4911-AB91-B6201C43AD86}" dt="2021-06-10T16:01:15.602" v="393"/>
          <ac:spMkLst>
            <pc:docMk/>
            <pc:sldMk cId="2843648932" sldId="600"/>
            <ac:spMk id="701" creationId="{E42AE7B5-02A5-47FC-AF82-4CB2E846AA9B}"/>
          </ac:spMkLst>
        </pc:spChg>
        <pc:spChg chg="mod">
          <ac:chgData name="Timo Mühlhaus" userId="1b6b3aba618dadac" providerId="LiveId" clId="{35BF354D-F53D-4911-AB91-B6201C43AD86}" dt="2021-06-10T16:01:15.602" v="393"/>
          <ac:spMkLst>
            <pc:docMk/>
            <pc:sldMk cId="2843648932" sldId="600"/>
            <ac:spMk id="702" creationId="{62078FCA-016F-4C64-873F-E787218A8ABB}"/>
          </ac:spMkLst>
        </pc:spChg>
        <pc:spChg chg="mod">
          <ac:chgData name="Timo Mühlhaus" userId="1b6b3aba618dadac" providerId="LiveId" clId="{35BF354D-F53D-4911-AB91-B6201C43AD86}" dt="2021-06-10T16:01:15.602" v="393"/>
          <ac:spMkLst>
            <pc:docMk/>
            <pc:sldMk cId="2843648932" sldId="600"/>
            <ac:spMk id="703" creationId="{3DD12CD9-9BC4-41B5-9A71-44D9B0A44081}"/>
          </ac:spMkLst>
        </pc:spChg>
        <pc:spChg chg="mod">
          <ac:chgData name="Timo Mühlhaus" userId="1b6b3aba618dadac" providerId="LiveId" clId="{35BF354D-F53D-4911-AB91-B6201C43AD86}" dt="2021-06-10T16:01:15.602" v="393"/>
          <ac:spMkLst>
            <pc:docMk/>
            <pc:sldMk cId="2843648932" sldId="600"/>
            <ac:spMk id="704" creationId="{3CBBA17C-D396-48D4-97F1-6AAE81EC8A0C}"/>
          </ac:spMkLst>
        </pc:spChg>
        <pc:spChg chg="mod">
          <ac:chgData name="Timo Mühlhaus" userId="1b6b3aba618dadac" providerId="LiveId" clId="{35BF354D-F53D-4911-AB91-B6201C43AD86}" dt="2021-06-10T16:01:15.602" v="393"/>
          <ac:spMkLst>
            <pc:docMk/>
            <pc:sldMk cId="2843648932" sldId="600"/>
            <ac:spMk id="705" creationId="{48EE1E35-204A-4630-B5F4-D77CB54BE5C6}"/>
          </ac:spMkLst>
        </pc:spChg>
        <pc:spChg chg="mod">
          <ac:chgData name="Timo Mühlhaus" userId="1b6b3aba618dadac" providerId="LiveId" clId="{35BF354D-F53D-4911-AB91-B6201C43AD86}" dt="2021-06-10T16:01:15.602" v="393"/>
          <ac:spMkLst>
            <pc:docMk/>
            <pc:sldMk cId="2843648932" sldId="600"/>
            <ac:spMk id="706" creationId="{B143F1C1-58F1-4BC6-B9D9-2D58E4B5891C}"/>
          </ac:spMkLst>
        </pc:spChg>
        <pc:spChg chg="mod">
          <ac:chgData name="Timo Mühlhaus" userId="1b6b3aba618dadac" providerId="LiveId" clId="{35BF354D-F53D-4911-AB91-B6201C43AD86}" dt="2021-06-10T16:01:15.602" v="393"/>
          <ac:spMkLst>
            <pc:docMk/>
            <pc:sldMk cId="2843648932" sldId="600"/>
            <ac:spMk id="707" creationId="{5704B892-14DE-47EB-B1C6-5A1E9EFC7D01}"/>
          </ac:spMkLst>
        </pc:spChg>
        <pc:spChg chg="mod">
          <ac:chgData name="Timo Mühlhaus" userId="1b6b3aba618dadac" providerId="LiveId" clId="{35BF354D-F53D-4911-AB91-B6201C43AD86}" dt="2021-06-10T16:01:15.602" v="393"/>
          <ac:spMkLst>
            <pc:docMk/>
            <pc:sldMk cId="2843648932" sldId="600"/>
            <ac:spMk id="708" creationId="{F315A0D6-3987-4782-AAAE-C5ABE2FE12CA}"/>
          </ac:spMkLst>
        </pc:spChg>
        <pc:spChg chg="mod">
          <ac:chgData name="Timo Mühlhaus" userId="1b6b3aba618dadac" providerId="LiveId" clId="{35BF354D-F53D-4911-AB91-B6201C43AD86}" dt="2021-06-10T16:01:15.602" v="393"/>
          <ac:spMkLst>
            <pc:docMk/>
            <pc:sldMk cId="2843648932" sldId="600"/>
            <ac:spMk id="709" creationId="{77F0E73E-17A1-4E12-89D6-7EC19BF78A79}"/>
          </ac:spMkLst>
        </pc:spChg>
        <pc:spChg chg="mod">
          <ac:chgData name="Timo Mühlhaus" userId="1b6b3aba618dadac" providerId="LiveId" clId="{35BF354D-F53D-4911-AB91-B6201C43AD86}" dt="2021-06-10T16:01:15.602" v="393"/>
          <ac:spMkLst>
            <pc:docMk/>
            <pc:sldMk cId="2843648932" sldId="600"/>
            <ac:spMk id="710" creationId="{314694BE-9ECE-47D1-9993-F7EC826A80E0}"/>
          </ac:spMkLst>
        </pc:spChg>
        <pc:spChg chg="mod">
          <ac:chgData name="Timo Mühlhaus" userId="1b6b3aba618dadac" providerId="LiveId" clId="{35BF354D-F53D-4911-AB91-B6201C43AD86}" dt="2021-06-10T16:01:15.602" v="393"/>
          <ac:spMkLst>
            <pc:docMk/>
            <pc:sldMk cId="2843648932" sldId="600"/>
            <ac:spMk id="711" creationId="{E9919A4A-7671-475C-A40C-02B33D6E0B57}"/>
          </ac:spMkLst>
        </pc:spChg>
        <pc:spChg chg="mod">
          <ac:chgData name="Timo Mühlhaus" userId="1b6b3aba618dadac" providerId="LiveId" clId="{35BF354D-F53D-4911-AB91-B6201C43AD86}" dt="2021-06-10T16:01:15.602" v="393"/>
          <ac:spMkLst>
            <pc:docMk/>
            <pc:sldMk cId="2843648932" sldId="600"/>
            <ac:spMk id="712" creationId="{2F60A6B7-0F70-497A-96B5-820C30AE4728}"/>
          </ac:spMkLst>
        </pc:spChg>
        <pc:spChg chg="mod">
          <ac:chgData name="Timo Mühlhaus" userId="1b6b3aba618dadac" providerId="LiveId" clId="{35BF354D-F53D-4911-AB91-B6201C43AD86}" dt="2021-06-10T16:01:15.602" v="393"/>
          <ac:spMkLst>
            <pc:docMk/>
            <pc:sldMk cId="2843648932" sldId="600"/>
            <ac:spMk id="713" creationId="{4367685D-25F7-4CE0-B90F-1B34D48B5A50}"/>
          </ac:spMkLst>
        </pc:spChg>
        <pc:spChg chg="mod">
          <ac:chgData name="Timo Mühlhaus" userId="1b6b3aba618dadac" providerId="LiveId" clId="{35BF354D-F53D-4911-AB91-B6201C43AD86}" dt="2021-06-10T16:01:15.602" v="393"/>
          <ac:spMkLst>
            <pc:docMk/>
            <pc:sldMk cId="2843648932" sldId="600"/>
            <ac:spMk id="714" creationId="{33B95CB1-354A-4ACC-9312-8A2494B70E17}"/>
          </ac:spMkLst>
        </pc:spChg>
        <pc:spChg chg="mod">
          <ac:chgData name="Timo Mühlhaus" userId="1b6b3aba618dadac" providerId="LiveId" clId="{35BF354D-F53D-4911-AB91-B6201C43AD86}" dt="2021-06-10T16:01:15.602" v="393"/>
          <ac:spMkLst>
            <pc:docMk/>
            <pc:sldMk cId="2843648932" sldId="600"/>
            <ac:spMk id="715" creationId="{88314EFE-DB3F-4888-A3EA-A48DE01CA637}"/>
          </ac:spMkLst>
        </pc:spChg>
        <pc:spChg chg="mod">
          <ac:chgData name="Timo Mühlhaus" userId="1b6b3aba618dadac" providerId="LiveId" clId="{35BF354D-F53D-4911-AB91-B6201C43AD86}" dt="2021-06-10T16:01:15.602" v="393"/>
          <ac:spMkLst>
            <pc:docMk/>
            <pc:sldMk cId="2843648932" sldId="600"/>
            <ac:spMk id="716" creationId="{D254DD21-6422-4953-8632-16644023E6ED}"/>
          </ac:spMkLst>
        </pc:spChg>
        <pc:spChg chg="mod">
          <ac:chgData name="Timo Mühlhaus" userId="1b6b3aba618dadac" providerId="LiveId" clId="{35BF354D-F53D-4911-AB91-B6201C43AD86}" dt="2021-06-10T16:01:15.602" v="393"/>
          <ac:spMkLst>
            <pc:docMk/>
            <pc:sldMk cId="2843648932" sldId="600"/>
            <ac:spMk id="717" creationId="{C8E069C8-9636-4247-8A51-E46D4D1DA600}"/>
          </ac:spMkLst>
        </pc:spChg>
        <pc:spChg chg="mod">
          <ac:chgData name="Timo Mühlhaus" userId="1b6b3aba618dadac" providerId="LiveId" clId="{35BF354D-F53D-4911-AB91-B6201C43AD86}" dt="2021-06-10T16:01:15.602" v="393"/>
          <ac:spMkLst>
            <pc:docMk/>
            <pc:sldMk cId="2843648932" sldId="600"/>
            <ac:spMk id="718" creationId="{D44C5DD2-6BC9-46BA-BAB6-8AFA8738AD3D}"/>
          </ac:spMkLst>
        </pc:spChg>
        <pc:spChg chg="mod">
          <ac:chgData name="Timo Mühlhaus" userId="1b6b3aba618dadac" providerId="LiveId" clId="{35BF354D-F53D-4911-AB91-B6201C43AD86}" dt="2021-06-10T16:01:15.602" v="393"/>
          <ac:spMkLst>
            <pc:docMk/>
            <pc:sldMk cId="2843648932" sldId="600"/>
            <ac:spMk id="719" creationId="{B6AA612C-5BCB-4392-BF1D-F4264BBA15C5}"/>
          </ac:spMkLst>
        </pc:spChg>
        <pc:spChg chg="mod">
          <ac:chgData name="Timo Mühlhaus" userId="1b6b3aba618dadac" providerId="LiveId" clId="{35BF354D-F53D-4911-AB91-B6201C43AD86}" dt="2021-06-10T16:01:15.602" v="393"/>
          <ac:spMkLst>
            <pc:docMk/>
            <pc:sldMk cId="2843648932" sldId="600"/>
            <ac:spMk id="720" creationId="{AAFA9BFA-E139-469D-AFDA-BC7AC339AD2A}"/>
          </ac:spMkLst>
        </pc:spChg>
        <pc:spChg chg="mod">
          <ac:chgData name="Timo Mühlhaus" userId="1b6b3aba618dadac" providerId="LiveId" clId="{35BF354D-F53D-4911-AB91-B6201C43AD86}" dt="2021-06-10T16:01:15.602" v="393"/>
          <ac:spMkLst>
            <pc:docMk/>
            <pc:sldMk cId="2843648932" sldId="600"/>
            <ac:spMk id="721" creationId="{8489023F-4EA8-4F75-8259-BCAD24521E9D}"/>
          </ac:spMkLst>
        </pc:spChg>
        <pc:spChg chg="mod">
          <ac:chgData name="Timo Mühlhaus" userId="1b6b3aba618dadac" providerId="LiveId" clId="{35BF354D-F53D-4911-AB91-B6201C43AD86}" dt="2021-06-10T16:01:15.602" v="393"/>
          <ac:spMkLst>
            <pc:docMk/>
            <pc:sldMk cId="2843648932" sldId="600"/>
            <ac:spMk id="722" creationId="{FC0ABC0E-2CC3-40D3-A85E-7470D9E05F6B}"/>
          </ac:spMkLst>
        </pc:spChg>
        <pc:spChg chg="mod">
          <ac:chgData name="Timo Mühlhaus" userId="1b6b3aba618dadac" providerId="LiveId" clId="{35BF354D-F53D-4911-AB91-B6201C43AD86}" dt="2021-06-10T16:01:15.602" v="393"/>
          <ac:spMkLst>
            <pc:docMk/>
            <pc:sldMk cId="2843648932" sldId="600"/>
            <ac:spMk id="723" creationId="{ABE4EBD4-FAC5-410C-9244-D3E549235AF9}"/>
          </ac:spMkLst>
        </pc:spChg>
        <pc:spChg chg="mod">
          <ac:chgData name="Timo Mühlhaus" userId="1b6b3aba618dadac" providerId="LiveId" clId="{35BF354D-F53D-4911-AB91-B6201C43AD86}" dt="2021-06-10T16:01:15.602" v="393"/>
          <ac:spMkLst>
            <pc:docMk/>
            <pc:sldMk cId="2843648932" sldId="600"/>
            <ac:spMk id="724" creationId="{8AD4AA79-6031-48B4-AD32-7B0F1A963E32}"/>
          </ac:spMkLst>
        </pc:spChg>
        <pc:spChg chg="mod">
          <ac:chgData name="Timo Mühlhaus" userId="1b6b3aba618dadac" providerId="LiveId" clId="{35BF354D-F53D-4911-AB91-B6201C43AD86}" dt="2021-06-10T16:01:15.602" v="393"/>
          <ac:spMkLst>
            <pc:docMk/>
            <pc:sldMk cId="2843648932" sldId="600"/>
            <ac:spMk id="725" creationId="{A11576A6-C07B-4233-9AFE-5DD6A837BD30}"/>
          </ac:spMkLst>
        </pc:spChg>
        <pc:spChg chg="mod">
          <ac:chgData name="Timo Mühlhaus" userId="1b6b3aba618dadac" providerId="LiveId" clId="{35BF354D-F53D-4911-AB91-B6201C43AD86}" dt="2021-06-10T16:01:15.602" v="393"/>
          <ac:spMkLst>
            <pc:docMk/>
            <pc:sldMk cId="2843648932" sldId="600"/>
            <ac:spMk id="726" creationId="{C6363C79-1AEE-4B0B-B269-4ED2FF520533}"/>
          </ac:spMkLst>
        </pc:spChg>
        <pc:spChg chg="mod">
          <ac:chgData name="Timo Mühlhaus" userId="1b6b3aba618dadac" providerId="LiveId" clId="{35BF354D-F53D-4911-AB91-B6201C43AD86}" dt="2021-06-10T16:01:15.602" v="393"/>
          <ac:spMkLst>
            <pc:docMk/>
            <pc:sldMk cId="2843648932" sldId="600"/>
            <ac:spMk id="727" creationId="{F19E1DEC-3329-4AB3-8DCF-7A5BC1A60D79}"/>
          </ac:spMkLst>
        </pc:spChg>
        <pc:spChg chg="mod">
          <ac:chgData name="Timo Mühlhaus" userId="1b6b3aba618dadac" providerId="LiveId" clId="{35BF354D-F53D-4911-AB91-B6201C43AD86}" dt="2021-06-10T16:01:15.602" v="393"/>
          <ac:spMkLst>
            <pc:docMk/>
            <pc:sldMk cId="2843648932" sldId="600"/>
            <ac:spMk id="728" creationId="{A27FE81F-7949-471C-91DF-8B59E849728D}"/>
          </ac:spMkLst>
        </pc:spChg>
        <pc:spChg chg="mod">
          <ac:chgData name="Timo Mühlhaus" userId="1b6b3aba618dadac" providerId="LiveId" clId="{35BF354D-F53D-4911-AB91-B6201C43AD86}" dt="2021-06-10T16:01:15.602" v="393"/>
          <ac:spMkLst>
            <pc:docMk/>
            <pc:sldMk cId="2843648932" sldId="600"/>
            <ac:spMk id="729" creationId="{8796B0D3-ED82-4DEB-ADE8-8BDE1BBB91C2}"/>
          </ac:spMkLst>
        </pc:spChg>
        <pc:spChg chg="mod">
          <ac:chgData name="Timo Mühlhaus" userId="1b6b3aba618dadac" providerId="LiveId" clId="{35BF354D-F53D-4911-AB91-B6201C43AD86}" dt="2021-06-10T16:01:15.602" v="393"/>
          <ac:spMkLst>
            <pc:docMk/>
            <pc:sldMk cId="2843648932" sldId="600"/>
            <ac:spMk id="730" creationId="{A18BDDFA-DD67-40C0-960B-3CBB290BA85D}"/>
          </ac:spMkLst>
        </pc:spChg>
        <pc:spChg chg="mod">
          <ac:chgData name="Timo Mühlhaus" userId="1b6b3aba618dadac" providerId="LiveId" clId="{35BF354D-F53D-4911-AB91-B6201C43AD86}" dt="2021-06-10T16:01:15.602" v="393"/>
          <ac:spMkLst>
            <pc:docMk/>
            <pc:sldMk cId="2843648932" sldId="600"/>
            <ac:spMk id="731" creationId="{84B67B1D-1F6B-4C7D-8414-00570BDDCD8D}"/>
          </ac:spMkLst>
        </pc:spChg>
        <pc:spChg chg="mod">
          <ac:chgData name="Timo Mühlhaus" userId="1b6b3aba618dadac" providerId="LiveId" clId="{35BF354D-F53D-4911-AB91-B6201C43AD86}" dt="2021-06-10T16:01:15.602" v="393"/>
          <ac:spMkLst>
            <pc:docMk/>
            <pc:sldMk cId="2843648932" sldId="600"/>
            <ac:spMk id="732" creationId="{4C634480-1F6F-4662-BCC1-051939085142}"/>
          </ac:spMkLst>
        </pc:spChg>
        <pc:spChg chg="mod">
          <ac:chgData name="Timo Mühlhaus" userId="1b6b3aba618dadac" providerId="LiveId" clId="{35BF354D-F53D-4911-AB91-B6201C43AD86}" dt="2021-06-10T16:01:15.602" v="393"/>
          <ac:spMkLst>
            <pc:docMk/>
            <pc:sldMk cId="2843648932" sldId="600"/>
            <ac:spMk id="733" creationId="{DA1BF017-0EBC-475C-8A4A-7C05DB26A673}"/>
          </ac:spMkLst>
        </pc:spChg>
        <pc:spChg chg="mod">
          <ac:chgData name="Timo Mühlhaus" userId="1b6b3aba618dadac" providerId="LiveId" clId="{35BF354D-F53D-4911-AB91-B6201C43AD86}" dt="2021-06-10T16:01:15.602" v="393"/>
          <ac:spMkLst>
            <pc:docMk/>
            <pc:sldMk cId="2843648932" sldId="600"/>
            <ac:spMk id="734" creationId="{4CD587A5-7CB7-4100-B2DF-1CAACDCFC79D}"/>
          </ac:spMkLst>
        </pc:spChg>
        <pc:spChg chg="mod">
          <ac:chgData name="Timo Mühlhaus" userId="1b6b3aba618dadac" providerId="LiveId" clId="{35BF354D-F53D-4911-AB91-B6201C43AD86}" dt="2021-06-10T16:01:15.602" v="393"/>
          <ac:spMkLst>
            <pc:docMk/>
            <pc:sldMk cId="2843648932" sldId="600"/>
            <ac:spMk id="735" creationId="{69E7EB58-4FFA-4809-9006-171ECC3B9A3D}"/>
          </ac:spMkLst>
        </pc:spChg>
        <pc:spChg chg="mod">
          <ac:chgData name="Timo Mühlhaus" userId="1b6b3aba618dadac" providerId="LiveId" clId="{35BF354D-F53D-4911-AB91-B6201C43AD86}" dt="2021-06-10T16:01:15.602" v="393"/>
          <ac:spMkLst>
            <pc:docMk/>
            <pc:sldMk cId="2843648932" sldId="600"/>
            <ac:spMk id="736" creationId="{C4358BD5-2E6D-42F7-A652-A97C8F868EEA}"/>
          </ac:spMkLst>
        </pc:spChg>
        <pc:spChg chg="mod">
          <ac:chgData name="Timo Mühlhaus" userId="1b6b3aba618dadac" providerId="LiveId" clId="{35BF354D-F53D-4911-AB91-B6201C43AD86}" dt="2021-06-10T16:01:15.602" v="393"/>
          <ac:spMkLst>
            <pc:docMk/>
            <pc:sldMk cId="2843648932" sldId="600"/>
            <ac:spMk id="737" creationId="{09159C9F-B284-410C-A2E2-7A809BD91510}"/>
          </ac:spMkLst>
        </pc:spChg>
        <pc:spChg chg="mod">
          <ac:chgData name="Timo Mühlhaus" userId="1b6b3aba618dadac" providerId="LiveId" clId="{35BF354D-F53D-4911-AB91-B6201C43AD86}" dt="2021-06-10T16:01:15.602" v="393"/>
          <ac:spMkLst>
            <pc:docMk/>
            <pc:sldMk cId="2843648932" sldId="600"/>
            <ac:spMk id="738" creationId="{1D5D4E33-3676-4888-9E33-5CA18DE33C3F}"/>
          </ac:spMkLst>
        </pc:spChg>
        <pc:spChg chg="mod">
          <ac:chgData name="Timo Mühlhaus" userId="1b6b3aba618dadac" providerId="LiveId" clId="{35BF354D-F53D-4911-AB91-B6201C43AD86}" dt="2021-06-10T16:01:15.602" v="393"/>
          <ac:spMkLst>
            <pc:docMk/>
            <pc:sldMk cId="2843648932" sldId="600"/>
            <ac:spMk id="739" creationId="{41FD80A7-9C4C-4678-A6C6-8D0DDB5B868E}"/>
          </ac:spMkLst>
        </pc:spChg>
        <pc:spChg chg="mod">
          <ac:chgData name="Timo Mühlhaus" userId="1b6b3aba618dadac" providerId="LiveId" clId="{35BF354D-F53D-4911-AB91-B6201C43AD86}" dt="2021-06-10T16:01:15.602" v="393"/>
          <ac:spMkLst>
            <pc:docMk/>
            <pc:sldMk cId="2843648932" sldId="600"/>
            <ac:spMk id="740" creationId="{53A33210-C92E-4BBB-9412-993DE81FD207}"/>
          </ac:spMkLst>
        </pc:spChg>
        <pc:spChg chg="mod">
          <ac:chgData name="Timo Mühlhaus" userId="1b6b3aba618dadac" providerId="LiveId" clId="{35BF354D-F53D-4911-AB91-B6201C43AD86}" dt="2021-06-10T16:01:15.602" v="393"/>
          <ac:spMkLst>
            <pc:docMk/>
            <pc:sldMk cId="2843648932" sldId="600"/>
            <ac:spMk id="741" creationId="{E1332B5A-386A-46CD-AD2B-6B6AF45F474E}"/>
          </ac:spMkLst>
        </pc:spChg>
        <pc:spChg chg="mod">
          <ac:chgData name="Timo Mühlhaus" userId="1b6b3aba618dadac" providerId="LiveId" clId="{35BF354D-F53D-4911-AB91-B6201C43AD86}" dt="2021-06-10T16:01:15.602" v="393"/>
          <ac:spMkLst>
            <pc:docMk/>
            <pc:sldMk cId="2843648932" sldId="600"/>
            <ac:spMk id="742" creationId="{C8EFDF55-18DD-49FB-8E54-778128F01914}"/>
          </ac:spMkLst>
        </pc:spChg>
        <pc:spChg chg="mod">
          <ac:chgData name="Timo Mühlhaus" userId="1b6b3aba618dadac" providerId="LiveId" clId="{35BF354D-F53D-4911-AB91-B6201C43AD86}" dt="2021-06-10T16:01:15.602" v="393"/>
          <ac:spMkLst>
            <pc:docMk/>
            <pc:sldMk cId="2843648932" sldId="600"/>
            <ac:spMk id="743" creationId="{99BA1829-78A4-44AA-8C92-77E5DE9EB966}"/>
          </ac:spMkLst>
        </pc:spChg>
        <pc:spChg chg="mod">
          <ac:chgData name="Timo Mühlhaus" userId="1b6b3aba618dadac" providerId="LiveId" clId="{35BF354D-F53D-4911-AB91-B6201C43AD86}" dt="2021-06-10T16:01:15.602" v="393"/>
          <ac:spMkLst>
            <pc:docMk/>
            <pc:sldMk cId="2843648932" sldId="600"/>
            <ac:spMk id="744" creationId="{8FA9FA55-5F1C-4325-AAAB-FC1D495E5847}"/>
          </ac:spMkLst>
        </pc:spChg>
        <pc:spChg chg="mod">
          <ac:chgData name="Timo Mühlhaus" userId="1b6b3aba618dadac" providerId="LiveId" clId="{35BF354D-F53D-4911-AB91-B6201C43AD86}" dt="2021-06-10T16:01:15.602" v="393"/>
          <ac:spMkLst>
            <pc:docMk/>
            <pc:sldMk cId="2843648932" sldId="600"/>
            <ac:spMk id="745" creationId="{648EE61A-8AE0-4D7F-9179-2F8C93DD6D1D}"/>
          </ac:spMkLst>
        </pc:spChg>
        <pc:spChg chg="mod">
          <ac:chgData name="Timo Mühlhaus" userId="1b6b3aba618dadac" providerId="LiveId" clId="{35BF354D-F53D-4911-AB91-B6201C43AD86}" dt="2021-06-10T16:01:15.602" v="393"/>
          <ac:spMkLst>
            <pc:docMk/>
            <pc:sldMk cId="2843648932" sldId="600"/>
            <ac:spMk id="746" creationId="{EAEBFF44-200F-43A6-B626-1542F0733F2E}"/>
          </ac:spMkLst>
        </pc:spChg>
        <pc:spChg chg="mod">
          <ac:chgData name="Timo Mühlhaus" userId="1b6b3aba618dadac" providerId="LiveId" clId="{35BF354D-F53D-4911-AB91-B6201C43AD86}" dt="2021-06-10T16:01:15.602" v="393"/>
          <ac:spMkLst>
            <pc:docMk/>
            <pc:sldMk cId="2843648932" sldId="600"/>
            <ac:spMk id="747" creationId="{468C85E6-C697-4D8D-8B56-F0493702E91C}"/>
          </ac:spMkLst>
        </pc:spChg>
        <pc:spChg chg="mod">
          <ac:chgData name="Timo Mühlhaus" userId="1b6b3aba618dadac" providerId="LiveId" clId="{35BF354D-F53D-4911-AB91-B6201C43AD86}" dt="2021-06-10T16:01:15.602" v="393"/>
          <ac:spMkLst>
            <pc:docMk/>
            <pc:sldMk cId="2843648932" sldId="600"/>
            <ac:spMk id="748" creationId="{8764950E-BD46-4002-B82E-1B5296154742}"/>
          </ac:spMkLst>
        </pc:spChg>
        <pc:spChg chg="mod">
          <ac:chgData name="Timo Mühlhaus" userId="1b6b3aba618dadac" providerId="LiveId" clId="{35BF354D-F53D-4911-AB91-B6201C43AD86}" dt="2021-06-10T16:01:15.602" v="393"/>
          <ac:spMkLst>
            <pc:docMk/>
            <pc:sldMk cId="2843648932" sldId="600"/>
            <ac:spMk id="749" creationId="{481CB9AD-7833-4C8F-9154-9B901FBD9A90}"/>
          </ac:spMkLst>
        </pc:spChg>
        <pc:spChg chg="mod">
          <ac:chgData name="Timo Mühlhaus" userId="1b6b3aba618dadac" providerId="LiveId" clId="{35BF354D-F53D-4911-AB91-B6201C43AD86}" dt="2021-06-10T16:01:15.602" v="393"/>
          <ac:spMkLst>
            <pc:docMk/>
            <pc:sldMk cId="2843648932" sldId="600"/>
            <ac:spMk id="750" creationId="{7D39E9A9-EAB6-4191-84B0-FC370CEC7951}"/>
          </ac:spMkLst>
        </pc:spChg>
        <pc:spChg chg="mod">
          <ac:chgData name="Timo Mühlhaus" userId="1b6b3aba618dadac" providerId="LiveId" clId="{35BF354D-F53D-4911-AB91-B6201C43AD86}" dt="2021-06-10T16:01:15.602" v="393"/>
          <ac:spMkLst>
            <pc:docMk/>
            <pc:sldMk cId="2843648932" sldId="600"/>
            <ac:spMk id="751" creationId="{B58B4B67-6EE3-40DD-82C1-05181A3B5243}"/>
          </ac:spMkLst>
        </pc:spChg>
        <pc:spChg chg="mod">
          <ac:chgData name="Timo Mühlhaus" userId="1b6b3aba618dadac" providerId="LiveId" clId="{35BF354D-F53D-4911-AB91-B6201C43AD86}" dt="2021-06-10T16:01:15.602" v="393"/>
          <ac:spMkLst>
            <pc:docMk/>
            <pc:sldMk cId="2843648932" sldId="600"/>
            <ac:spMk id="752" creationId="{07F1C8F6-0427-4A32-96F0-9FC7EA62D2DB}"/>
          </ac:spMkLst>
        </pc:spChg>
        <pc:spChg chg="mod">
          <ac:chgData name="Timo Mühlhaus" userId="1b6b3aba618dadac" providerId="LiveId" clId="{35BF354D-F53D-4911-AB91-B6201C43AD86}" dt="2021-06-10T16:01:15.602" v="393"/>
          <ac:spMkLst>
            <pc:docMk/>
            <pc:sldMk cId="2843648932" sldId="600"/>
            <ac:spMk id="753" creationId="{861730B5-728C-4522-A9D5-79DE12273E1B}"/>
          </ac:spMkLst>
        </pc:spChg>
        <pc:spChg chg="mod">
          <ac:chgData name="Timo Mühlhaus" userId="1b6b3aba618dadac" providerId="LiveId" clId="{35BF354D-F53D-4911-AB91-B6201C43AD86}" dt="2021-06-10T16:01:15.602" v="393"/>
          <ac:spMkLst>
            <pc:docMk/>
            <pc:sldMk cId="2843648932" sldId="600"/>
            <ac:spMk id="754" creationId="{627D1A20-C946-4259-AF53-3C4D85A171B6}"/>
          </ac:spMkLst>
        </pc:spChg>
        <pc:spChg chg="mod">
          <ac:chgData name="Timo Mühlhaus" userId="1b6b3aba618dadac" providerId="LiveId" clId="{35BF354D-F53D-4911-AB91-B6201C43AD86}" dt="2021-06-10T16:01:15.602" v="393"/>
          <ac:spMkLst>
            <pc:docMk/>
            <pc:sldMk cId="2843648932" sldId="600"/>
            <ac:spMk id="755" creationId="{A420E2AC-0DF1-45BD-91F9-B3070E1CF454}"/>
          </ac:spMkLst>
        </pc:spChg>
        <pc:spChg chg="mod">
          <ac:chgData name="Timo Mühlhaus" userId="1b6b3aba618dadac" providerId="LiveId" clId="{35BF354D-F53D-4911-AB91-B6201C43AD86}" dt="2021-06-10T16:01:15.602" v="393"/>
          <ac:spMkLst>
            <pc:docMk/>
            <pc:sldMk cId="2843648932" sldId="600"/>
            <ac:spMk id="756" creationId="{E1B157BC-BC16-4BBF-A5D4-FD684CBDF83A}"/>
          </ac:spMkLst>
        </pc:spChg>
        <pc:spChg chg="mod">
          <ac:chgData name="Timo Mühlhaus" userId="1b6b3aba618dadac" providerId="LiveId" clId="{35BF354D-F53D-4911-AB91-B6201C43AD86}" dt="2021-06-10T16:01:15.602" v="393"/>
          <ac:spMkLst>
            <pc:docMk/>
            <pc:sldMk cId="2843648932" sldId="600"/>
            <ac:spMk id="757" creationId="{43557AE9-4C7E-4447-9DFE-A22E1DF83FE3}"/>
          </ac:spMkLst>
        </pc:spChg>
        <pc:spChg chg="mod">
          <ac:chgData name="Timo Mühlhaus" userId="1b6b3aba618dadac" providerId="LiveId" clId="{35BF354D-F53D-4911-AB91-B6201C43AD86}" dt="2021-06-10T16:01:15.602" v="393"/>
          <ac:spMkLst>
            <pc:docMk/>
            <pc:sldMk cId="2843648932" sldId="600"/>
            <ac:spMk id="758" creationId="{8503735B-50B7-4B3B-834C-EA9678C605FA}"/>
          </ac:spMkLst>
        </pc:spChg>
        <pc:spChg chg="mod">
          <ac:chgData name="Timo Mühlhaus" userId="1b6b3aba618dadac" providerId="LiveId" clId="{35BF354D-F53D-4911-AB91-B6201C43AD86}" dt="2021-06-10T16:01:15.602" v="393"/>
          <ac:spMkLst>
            <pc:docMk/>
            <pc:sldMk cId="2843648932" sldId="600"/>
            <ac:spMk id="759" creationId="{8DD3F432-A450-4998-AB85-8E950694FA4B}"/>
          </ac:spMkLst>
        </pc:spChg>
        <pc:spChg chg="mod">
          <ac:chgData name="Timo Mühlhaus" userId="1b6b3aba618dadac" providerId="LiveId" clId="{35BF354D-F53D-4911-AB91-B6201C43AD86}" dt="2021-06-10T16:01:15.602" v="393"/>
          <ac:spMkLst>
            <pc:docMk/>
            <pc:sldMk cId="2843648932" sldId="600"/>
            <ac:spMk id="760" creationId="{040CB572-4C57-44F6-BBBB-F9A67B9F4B04}"/>
          </ac:spMkLst>
        </pc:spChg>
        <pc:spChg chg="mod">
          <ac:chgData name="Timo Mühlhaus" userId="1b6b3aba618dadac" providerId="LiveId" clId="{35BF354D-F53D-4911-AB91-B6201C43AD86}" dt="2021-06-10T16:01:15.602" v="393"/>
          <ac:spMkLst>
            <pc:docMk/>
            <pc:sldMk cId="2843648932" sldId="600"/>
            <ac:spMk id="761" creationId="{25632779-1AD6-4F07-BADD-1D611BEA5C6A}"/>
          </ac:spMkLst>
        </pc:spChg>
        <pc:spChg chg="mod">
          <ac:chgData name="Timo Mühlhaus" userId="1b6b3aba618dadac" providerId="LiveId" clId="{35BF354D-F53D-4911-AB91-B6201C43AD86}" dt="2021-06-10T16:01:15.602" v="393"/>
          <ac:spMkLst>
            <pc:docMk/>
            <pc:sldMk cId="2843648932" sldId="600"/>
            <ac:spMk id="762" creationId="{B336A245-747A-4183-B19D-6D625483B0E5}"/>
          </ac:spMkLst>
        </pc:spChg>
        <pc:spChg chg="mod">
          <ac:chgData name="Timo Mühlhaus" userId="1b6b3aba618dadac" providerId="LiveId" clId="{35BF354D-F53D-4911-AB91-B6201C43AD86}" dt="2021-06-10T16:01:15.602" v="393"/>
          <ac:spMkLst>
            <pc:docMk/>
            <pc:sldMk cId="2843648932" sldId="600"/>
            <ac:spMk id="763" creationId="{E211DF99-8618-435C-B85A-C3826AB8F698}"/>
          </ac:spMkLst>
        </pc:spChg>
        <pc:spChg chg="mod">
          <ac:chgData name="Timo Mühlhaus" userId="1b6b3aba618dadac" providerId="LiveId" clId="{35BF354D-F53D-4911-AB91-B6201C43AD86}" dt="2021-06-10T16:01:15.602" v="393"/>
          <ac:spMkLst>
            <pc:docMk/>
            <pc:sldMk cId="2843648932" sldId="600"/>
            <ac:spMk id="764" creationId="{9156E12B-A5BC-490A-9F2D-94B236E5F5A0}"/>
          </ac:spMkLst>
        </pc:spChg>
        <pc:spChg chg="mod">
          <ac:chgData name="Timo Mühlhaus" userId="1b6b3aba618dadac" providerId="LiveId" clId="{35BF354D-F53D-4911-AB91-B6201C43AD86}" dt="2021-06-10T16:01:15.602" v="393"/>
          <ac:spMkLst>
            <pc:docMk/>
            <pc:sldMk cId="2843648932" sldId="600"/>
            <ac:spMk id="765" creationId="{B06687D6-2E8E-494D-8415-7E1EA5F409BC}"/>
          </ac:spMkLst>
        </pc:spChg>
        <pc:spChg chg="mod">
          <ac:chgData name="Timo Mühlhaus" userId="1b6b3aba618dadac" providerId="LiveId" clId="{35BF354D-F53D-4911-AB91-B6201C43AD86}" dt="2021-06-10T16:01:15.602" v="393"/>
          <ac:spMkLst>
            <pc:docMk/>
            <pc:sldMk cId="2843648932" sldId="600"/>
            <ac:spMk id="766" creationId="{50A2ECB5-9470-4803-9D40-4B53162CFF2A}"/>
          </ac:spMkLst>
        </pc:spChg>
        <pc:spChg chg="mod">
          <ac:chgData name="Timo Mühlhaus" userId="1b6b3aba618dadac" providerId="LiveId" clId="{35BF354D-F53D-4911-AB91-B6201C43AD86}" dt="2021-06-10T16:01:15.602" v="393"/>
          <ac:spMkLst>
            <pc:docMk/>
            <pc:sldMk cId="2843648932" sldId="600"/>
            <ac:spMk id="767" creationId="{481BE0C5-5CFD-4801-BE7C-2427CA6EE0B3}"/>
          </ac:spMkLst>
        </pc:spChg>
        <pc:spChg chg="mod">
          <ac:chgData name="Timo Mühlhaus" userId="1b6b3aba618dadac" providerId="LiveId" clId="{35BF354D-F53D-4911-AB91-B6201C43AD86}" dt="2021-06-10T16:01:15.602" v="393"/>
          <ac:spMkLst>
            <pc:docMk/>
            <pc:sldMk cId="2843648932" sldId="600"/>
            <ac:spMk id="768" creationId="{3B1B56D1-7814-4D88-A588-9AD081C6F55F}"/>
          </ac:spMkLst>
        </pc:spChg>
        <pc:spChg chg="mod">
          <ac:chgData name="Timo Mühlhaus" userId="1b6b3aba618dadac" providerId="LiveId" clId="{35BF354D-F53D-4911-AB91-B6201C43AD86}" dt="2021-06-10T16:01:15.602" v="393"/>
          <ac:spMkLst>
            <pc:docMk/>
            <pc:sldMk cId="2843648932" sldId="600"/>
            <ac:spMk id="769" creationId="{BD7CAEAF-05D4-43CA-9223-2C33DFF5682E}"/>
          </ac:spMkLst>
        </pc:spChg>
        <pc:spChg chg="mod">
          <ac:chgData name="Timo Mühlhaus" userId="1b6b3aba618dadac" providerId="LiveId" clId="{35BF354D-F53D-4911-AB91-B6201C43AD86}" dt="2021-06-10T16:01:15.602" v="393"/>
          <ac:spMkLst>
            <pc:docMk/>
            <pc:sldMk cId="2843648932" sldId="600"/>
            <ac:spMk id="770" creationId="{4E420E91-CA9E-4AC4-B9C3-A67BD397BD56}"/>
          </ac:spMkLst>
        </pc:spChg>
        <pc:spChg chg="mod">
          <ac:chgData name="Timo Mühlhaus" userId="1b6b3aba618dadac" providerId="LiveId" clId="{35BF354D-F53D-4911-AB91-B6201C43AD86}" dt="2021-06-10T16:01:15.602" v="393"/>
          <ac:spMkLst>
            <pc:docMk/>
            <pc:sldMk cId="2843648932" sldId="600"/>
            <ac:spMk id="771" creationId="{C70B4DE8-E963-4D51-B431-6821262CD1F0}"/>
          </ac:spMkLst>
        </pc:spChg>
        <pc:spChg chg="mod">
          <ac:chgData name="Timo Mühlhaus" userId="1b6b3aba618dadac" providerId="LiveId" clId="{35BF354D-F53D-4911-AB91-B6201C43AD86}" dt="2021-06-10T16:01:15.602" v="393"/>
          <ac:spMkLst>
            <pc:docMk/>
            <pc:sldMk cId="2843648932" sldId="600"/>
            <ac:spMk id="772" creationId="{6F43C6A8-AE2D-47E1-9416-B7D6B5226E13}"/>
          </ac:spMkLst>
        </pc:spChg>
        <pc:spChg chg="mod">
          <ac:chgData name="Timo Mühlhaus" userId="1b6b3aba618dadac" providerId="LiveId" clId="{35BF354D-F53D-4911-AB91-B6201C43AD86}" dt="2021-06-10T16:01:15.602" v="393"/>
          <ac:spMkLst>
            <pc:docMk/>
            <pc:sldMk cId="2843648932" sldId="600"/>
            <ac:spMk id="773" creationId="{66ABF0C2-B2AB-4A9B-83A7-BBD0CB6CDB35}"/>
          </ac:spMkLst>
        </pc:spChg>
        <pc:spChg chg="mod">
          <ac:chgData name="Timo Mühlhaus" userId="1b6b3aba618dadac" providerId="LiveId" clId="{35BF354D-F53D-4911-AB91-B6201C43AD86}" dt="2021-06-10T16:01:15.602" v="393"/>
          <ac:spMkLst>
            <pc:docMk/>
            <pc:sldMk cId="2843648932" sldId="600"/>
            <ac:spMk id="774" creationId="{8D19809C-E8F6-4036-9BB6-7095C523B2D6}"/>
          </ac:spMkLst>
        </pc:spChg>
        <pc:spChg chg="mod">
          <ac:chgData name="Timo Mühlhaus" userId="1b6b3aba618dadac" providerId="LiveId" clId="{35BF354D-F53D-4911-AB91-B6201C43AD86}" dt="2021-06-10T16:01:15.602" v="393"/>
          <ac:spMkLst>
            <pc:docMk/>
            <pc:sldMk cId="2843648932" sldId="600"/>
            <ac:spMk id="775" creationId="{BD3DFA3A-C834-4D68-9E98-ECE2CE75E39D}"/>
          </ac:spMkLst>
        </pc:spChg>
        <pc:spChg chg="mod">
          <ac:chgData name="Timo Mühlhaus" userId="1b6b3aba618dadac" providerId="LiveId" clId="{35BF354D-F53D-4911-AB91-B6201C43AD86}" dt="2021-06-10T16:01:15.602" v="393"/>
          <ac:spMkLst>
            <pc:docMk/>
            <pc:sldMk cId="2843648932" sldId="600"/>
            <ac:spMk id="776" creationId="{11571269-F2D1-417B-884E-9743448952B1}"/>
          </ac:spMkLst>
        </pc:spChg>
        <pc:spChg chg="mod">
          <ac:chgData name="Timo Mühlhaus" userId="1b6b3aba618dadac" providerId="LiveId" clId="{35BF354D-F53D-4911-AB91-B6201C43AD86}" dt="2021-06-10T16:01:15.602" v="393"/>
          <ac:spMkLst>
            <pc:docMk/>
            <pc:sldMk cId="2843648932" sldId="600"/>
            <ac:spMk id="777" creationId="{8B714239-001D-416B-B368-5972FC9DB381}"/>
          </ac:spMkLst>
        </pc:spChg>
        <pc:spChg chg="mod">
          <ac:chgData name="Timo Mühlhaus" userId="1b6b3aba618dadac" providerId="LiveId" clId="{35BF354D-F53D-4911-AB91-B6201C43AD86}" dt="2021-06-10T16:01:15.602" v="393"/>
          <ac:spMkLst>
            <pc:docMk/>
            <pc:sldMk cId="2843648932" sldId="600"/>
            <ac:spMk id="778" creationId="{EA2F2B23-F398-4758-8BDF-FBBA209FA80D}"/>
          </ac:spMkLst>
        </pc:spChg>
        <pc:spChg chg="mod">
          <ac:chgData name="Timo Mühlhaus" userId="1b6b3aba618dadac" providerId="LiveId" clId="{35BF354D-F53D-4911-AB91-B6201C43AD86}" dt="2021-06-10T16:01:15.602" v="393"/>
          <ac:spMkLst>
            <pc:docMk/>
            <pc:sldMk cId="2843648932" sldId="600"/>
            <ac:spMk id="779" creationId="{8CD7E407-2ED4-4851-B0E5-1D17CCC0D41D}"/>
          </ac:spMkLst>
        </pc:spChg>
        <pc:spChg chg="mod">
          <ac:chgData name="Timo Mühlhaus" userId="1b6b3aba618dadac" providerId="LiveId" clId="{35BF354D-F53D-4911-AB91-B6201C43AD86}" dt="2021-06-10T16:01:15.602" v="393"/>
          <ac:spMkLst>
            <pc:docMk/>
            <pc:sldMk cId="2843648932" sldId="600"/>
            <ac:spMk id="780" creationId="{59A00927-89AB-41F6-B9AE-1970D156236A}"/>
          </ac:spMkLst>
        </pc:spChg>
        <pc:spChg chg="mod">
          <ac:chgData name="Timo Mühlhaus" userId="1b6b3aba618dadac" providerId="LiveId" clId="{35BF354D-F53D-4911-AB91-B6201C43AD86}" dt="2021-06-10T16:01:15.602" v="393"/>
          <ac:spMkLst>
            <pc:docMk/>
            <pc:sldMk cId="2843648932" sldId="600"/>
            <ac:spMk id="781" creationId="{520FE002-E657-4C5E-B136-B3DD3256A3A9}"/>
          </ac:spMkLst>
        </pc:spChg>
        <pc:spChg chg="mod">
          <ac:chgData name="Timo Mühlhaus" userId="1b6b3aba618dadac" providerId="LiveId" clId="{35BF354D-F53D-4911-AB91-B6201C43AD86}" dt="2021-06-10T16:01:15.602" v="393"/>
          <ac:spMkLst>
            <pc:docMk/>
            <pc:sldMk cId="2843648932" sldId="600"/>
            <ac:spMk id="782" creationId="{1E101015-805C-4C38-A6D6-46484F84B184}"/>
          </ac:spMkLst>
        </pc:spChg>
        <pc:spChg chg="mod">
          <ac:chgData name="Timo Mühlhaus" userId="1b6b3aba618dadac" providerId="LiveId" clId="{35BF354D-F53D-4911-AB91-B6201C43AD86}" dt="2021-06-10T16:01:15.602" v="393"/>
          <ac:spMkLst>
            <pc:docMk/>
            <pc:sldMk cId="2843648932" sldId="600"/>
            <ac:spMk id="783" creationId="{BD7F79A1-36C9-4ABE-B543-100C5AA736E3}"/>
          </ac:spMkLst>
        </pc:spChg>
        <pc:spChg chg="mod">
          <ac:chgData name="Timo Mühlhaus" userId="1b6b3aba618dadac" providerId="LiveId" clId="{35BF354D-F53D-4911-AB91-B6201C43AD86}" dt="2021-06-10T16:01:15.602" v="393"/>
          <ac:spMkLst>
            <pc:docMk/>
            <pc:sldMk cId="2843648932" sldId="600"/>
            <ac:spMk id="784" creationId="{2008D238-59B1-43ED-A864-E7E15D62BB90}"/>
          </ac:spMkLst>
        </pc:spChg>
        <pc:spChg chg="mod">
          <ac:chgData name="Timo Mühlhaus" userId="1b6b3aba618dadac" providerId="LiveId" clId="{35BF354D-F53D-4911-AB91-B6201C43AD86}" dt="2021-06-10T16:01:15.602" v="393"/>
          <ac:spMkLst>
            <pc:docMk/>
            <pc:sldMk cId="2843648932" sldId="600"/>
            <ac:spMk id="785" creationId="{24712822-0E4B-41FF-B6BB-B19842241443}"/>
          </ac:spMkLst>
        </pc:spChg>
        <pc:spChg chg="mod">
          <ac:chgData name="Timo Mühlhaus" userId="1b6b3aba618dadac" providerId="LiveId" clId="{35BF354D-F53D-4911-AB91-B6201C43AD86}" dt="2021-06-10T16:01:15.602" v="393"/>
          <ac:spMkLst>
            <pc:docMk/>
            <pc:sldMk cId="2843648932" sldId="600"/>
            <ac:spMk id="786" creationId="{FB4319FF-67F7-4D38-9952-7EFFDF274816}"/>
          </ac:spMkLst>
        </pc:spChg>
        <pc:spChg chg="mod">
          <ac:chgData name="Timo Mühlhaus" userId="1b6b3aba618dadac" providerId="LiveId" clId="{35BF354D-F53D-4911-AB91-B6201C43AD86}" dt="2021-06-10T16:01:15.602" v="393"/>
          <ac:spMkLst>
            <pc:docMk/>
            <pc:sldMk cId="2843648932" sldId="600"/>
            <ac:spMk id="787" creationId="{F423011F-DEC7-448C-9EB4-5A20C8628589}"/>
          </ac:spMkLst>
        </pc:spChg>
        <pc:spChg chg="mod">
          <ac:chgData name="Timo Mühlhaus" userId="1b6b3aba618dadac" providerId="LiveId" clId="{35BF354D-F53D-4911-AB91-B6201C43AD86}" dt="2021-06-10T16:01:15.602" v="393"/>
          <ac:spMkLst>
            <pc:docMk/>
            <pc:sldMk cId="2843648932" sldId="600"/>
            <ac:spMk id="788" creationId="{74540E62-76DF-4FFA-B34B-49819D496EFA}"/>
          </ac:spMkLst>
        </pc:spChg>
        <pc:spChg chg="mod">
          <ac:chgData name="Timo Mühlhaus" userId="1b6b3aba618dadac" providerId="LiveId" clId="{35BF354D-F53D-4911-AB91-B6201C43AD86}" dt="2021-06-10T16:01:15.602" v="393"/>
          <ac:spMkLst>
            <pc:docMk/>
            <pc:sldMk cId="2843648932" sldId="600"/>
            <ac:spMk id="789" creationId="{20C63883-85BB-420E-9FE1-CCFCE88B03D3}"/>
          </ac:spMkLst>
        </pc:spChg>
        <pc:spChg chg="mod">
          <ac:chgData name="Timo Mühlhaus" userId="1b6b3aba618dadac" providerId="LiveId" clId="{35BF354D-F53D-4911-AB91-B6201C43AD86}" dt="2021-06-10T16:01:15.602" v="393"/>
          <ac:spMkLst>
            <pc:docMk/>
            <pc:sldMk cId="2843648932" sldId="600"/>
            <ac:spMk id="790" creationId="{CE0BA5FE-6BF4-4DFA-8CC9-D6EC5E990EA1}"/>
          </ac:spMkLst>
        </pc:spChg>
        <pc:spChg chg="mod">
          <ac:chgData name="Timo Mühlhaus" userId="1b6b3aba618dadac" providerId="LiveId" clId="{35BF354D-F53D-4911-AB91-B6201C43AD86}" dt="2021-06-10T16:01:15.602" v="393"/>
          <ac:spMkLst>
            <pc:docMk/>
            <pc:sldMk cId="2843648932" sldId="600"/>
            <ac:spMk id="791" creationId="{E92E4ABE-9AE3-43B9-85A5-1ED74D561066}"/>
          </ac:spMkLst>
        </pc:spChg>
        <pc:spChg chg="mod">
          <ac:chgData name="Timo Mühlhaus" userId="1b6b3aba618dadac" providerId="LiveId" clId="{35BF354D-F53D-4911-AB91-B6201C43AD86}" dt="2021-06-10T16:01:15.602" v="393"/>
          <ac:spMkLst>
            <pc:docMk/>
            <pc:sldMk cId="2843648932" sldId="600"/>
            <ac:spMk id="792" creationId="{B730371A-0464-4396-A6D4-413E35E90A9C}"/>
          </ac:spMkLst>
        </pc:spChg>
        <pc:spChg chg="mod">
          <ac:chgData name="Timo Mühlhaus" userId="1b6b3aba618dadac" providerId="LiveId" clId="{35BF354D-F53D-4911-AB91-B6201C43AD86}" dt="2021-06-10T16:01:15.602" v="393"/>
          <ac:spMkLst>
            <pc:docMk/>
            <pc:sldMk cId="2843648932" sldId="600"/>
            <ac:spMk id="793" creationId="{AC228F13-825D-4DBD-BC41-30C58C346847}"/>
          </ac:spMkLst>
        </pc:spChg>
        <pc:spChg chg="mod">
          <ac:chgData name="Timo Mühlhaus" userId="1b6b3aba618dadac" providerId="LiveId" clId="{35BF354D-F53D-4911-AB91-B6201C43AD86}" dt="2021-06-10T16:01:15.602" v="393"/>
          <ac:spMkLst>
            <pc:docMk/>
            <pc:sldMk cId="2843648932" sldId="600"/>
            <ac:spMk id="794" creationId="{866DC906-4D9C-46E9-9E3A-62B0ACFD0B08}"/>
          </ac:spMkLst>
        </pc:spChg>
        <pc:spChg chg="mod">
          <ac:chgData name="Timo Mühlhaus" userId="1b6b3aba618dadac" providerId="LiveId" clId="{35BF354D-F53D-4911-AB91-B6201C43AD86}" dt="2021-06-10T16:01:15.602" v="393"/>
          <ac:spMkLst>
            <pc:docMk/>
            <pc:sldMk cId="2843648932" sldId="600"/>
            <ac:spMk id="795" creationId="{A51818CF-D31C-4A7C-A3E6-1FA071E56B2D}"/>
          </ac:spMkLst>
        </pc:spChg>
        <pc:spChg chg="mod">
          <ac:chgData name="Timo Mühlhaus" userId="1b6b3aba618dadac" providerId="LiveId" clId="{35BF354D-F53D-4911-AB91-B6201C43AD86}" dt="2021-06-10T16:01:15.602" v="393"/>
          <ac:spMkLst>
            <pc:docMk/>
            <pc:sldMk cId="2843648932" sldId="600"/>
            <ac:spMk id="796" creationId="{B56B0A9B-CE5A-4E33-B2FF-D03FD4BCCB33}"/>
          </ac:spMkLst>
        </pc:spChg>
        <pc:grpChg chg="del">
          <ac:chgData name="Timo Mühlhaus" userId="1b6b3aba618dadac" providerId="LiveId" clId="{35BF354D-F53D-4911-AB91-B6201C43AD86}" dt="2021-06-10T16:01:12.016" v="391" actId="478"/>
          <ac:grpSpMkLst>
            <pc:docMk/>
            <pc:sldMk cId="2843648932" sldId="600"/>
            <ac:grpSpMk id="43" creationId="{A19257C3-2EAE-417A-9EDC-75E8CFA929B5}"/>
          </ac:grpSpMkLst>
        </pc:grpChg>
        <pc:grpChg chg="add mod">
          <ac:chgData name="Timo Mühlhaus" userId="1b6b3aba618dadac" providerId="LiveId" clId="{35BF354D-F53D-4911-AB91-B6201C43AD86}" dt="2021-06-10T16:01:19.723" v="394" actId="1076"/>
          <ac:grpSpMkLst>
            <pc:docMk/>
            <pc:sldMk cId="2843648932" sldId="600"/>
            <ac:grpSpMk id="45" creationId="{DDA737C5-E45E-4A91-9A69-DFBD07B45298}"/>
          </ac:grpSpMkLst>
        </pc:grpChg>
        <pc:grpChg chg="mod">
          <ac:chgData name="Timo Mühlhaus" userId="1b6b3aba618dadac" providerId="LiveId" clId="{35BF354D-F53D-4911-AB91-B6201C43AD86}" dt="2021-06-10T16:01:15.602" v="393"/>
          <ac:grpSpMkLst>
            <pc:docMk/>
            <pc:sldMk cId="2843648932" sldId="600"/>
            <ac:grpSpMk id="50" creationId="{95BB082B-FAA7-412B-AA1C-6CC4EA0AE94A}"/>
          </ac:grpSpMkLst>
        </pc:grpChg>
        <pc:grpChg chg="mod">
          <ac:chgData name="Timo Mühlhaus" userId="1b6b3aba618dadac" providerId="LiveId" clId="{35BF354D-F53D-4911-AB91-B6201C43AD86}" dt="2021-06-10T16:01:15.602" v="393"/>
          <ac:grpSpMkLst>
            <pc:docMk/>
            <pc:sldMk cId="2843648932" sldId="600"/>
            <ac:grpSpMk id="51" creationId="{2CAB789F-2E78-4C3D-8DC5-60AEDF7B6B2E}"/>
          </ac:grpSpMkLst>
        </pc:grpChg>
        <pc:grpChg chg="mod">
          <ac:chgData name="Timo Mühlhaus" userId="1b6b3aba618dadac" providerId="LiveId" clId="{35BF354D-F53D-4911-AB91-B6201C43AD86}" dt="2021-06-10T16:01:15.602" v="393"/>
          <ac:grpSpMkLst>
            <pc:docMk/>
            <pc:sldMk cId="2843648932" sldId="600"/>
            <ac:grpSpMk id="52" creationId="{736E2894-728E-48E1-9B84-5BE87C4D4F1A}"/>
          </ac:grpSpMkLst>
        </pc:grpChg>
        <pc:grpChg chg="mod">
          <ac:chgData name="Timo Mühlhaus" userId="1b6b3aba618dadac" providerId="LiveId" clId="{35BF354D-F53D-4911-AB91-B6201C43AD86}" dt="2021-06-10T16:01:15.602" v="393"/>
          <ac:grpSpMkLst>
            <pc:docMk/>
            <pc:sldMk cId="2843648932" sldId="600"/>
            <ac:grpSpMk id="53" creationId="{F71C74C6-F997-4E6D-8466-6480BECCABD5}"/>
          </ac:grpSpMkLst>
        </pc:grpChg>
        <pc:grpChg chg="mod">
          <ac:chgData name="Timo Mühlhaus" userId="1b6b3aba618dadac" providerId="LiveId" clId="{35BF354D-F53D-4911-AB91-B6201C43AD86}" dt="2021-06-10T16:01:15.602" v="393"/>
          <ac:grpSpMkLst>
            <pc:docMk/>
            <pc:sldMk cId="2843648932" sldId="600"/>
            <ac:grpSpMk id="54" creationId="{9C1EB78E-4A9D-41D2-9B70-59B20E1385AF}"/>
          </ac:grpSpMkLst>
        </pc:grpChg>
        <pc:grpChg chg="mod">
          <ac:chgData name="Timo Mühlhaus" userId="1b6b3aba618dadac" providerId="LiveId" clId="{35BF354D-F53D-4911-AB91-B6201C43AD86}" dt="2021-06-10T16:01:15.602" v="393"/>
          <ac:grpSpMkLst>
            <pc:docMk/>
            <pc:sldMk cId="2843648932" sldId="600"/>
            <ac:grpSpMk id="55" creationId="{01B69B7C-85A1-4A7F-ACE8-52DD9F43A51F}"/>
          </ac:grpSpMkLst>
        </pc:grpChg>
        <pc:grpChg chg="mod">
          <ac:chgData name="Timo Mühlhaus" userId="1b6b3aba618dadac" providerId="LiveId" clId="{35BF354D-F53D-4911-AB91-B6201C43AD86}" dt="2021-06-10T16:01:15.602" v="393"/>
          <ac:grpSpMkLst>
            <pc:docMk/>
            <pc:sldMk cId="2843648932" sldId="600"/>
            <ac:grpSpMk id="56" creationId="{29272110-F486-4BC0-BAEE-A22E2E07E16B}"/>
          </ac:grpSpMkLst>
        </pc:grpChg>
        <pc:grpChg chg="mod">
          <ac:chgData name="Timo Mühlhaus" userId="1b6b3aba618dadac" providerId="LiveId" clId="{35BF354D-F53D-4911-AB91-B6201C43AD86}" dt="2021-06-10T16:01:15.602" v="393"/>
          <ac:grpSpMkLst>
            <pc:docMk/>
            <pc:sldMk cId="2843648932" sldId="600"/>
            <ac:grpSpMk id="57" creationId="{9CF265D1-A042-497C-99CB-D39B260D627D}"/>
          </ac:grpSpMkLst>
        </pc:grpChg>
        <pc:grpChg chg="mod">
          <ac:chgData name="Timo Mühlhaus" userId="1b6b3aba618dadac" providerId="LiveId" clId="{35BF354D-F53D-4911-AB91-B6201C43AD86}" dt="2021-06-10T16:01:15.602" v="393"/>
          <ac:grpSpMkLst>
            <pc:docMk/>
            <pc:sldMk cId="2843648932" sldId="600"/>
            <ac:grpSpMk id="59" creationId="{3D4B49DC-CC5F-45DA-B67E-6A50DB3F1517}"/>
          </ac:grpSpMkLst>
        </pc:grpChg>
        <pc:grpChg chg="mod">
          <ac:chgData name="Timo Mühlhaus" userId="1b6b3aba618dadac" providerId="LiveId" clId="{35BF354D-F53D-4911-AB91-B6201C43AD86}" dt="2021-06-10T16:01:15.602" v="393"/>
          <ac:grpSpMkLst>
            <pc:docMk/>
            <pc:sldMk cId="2843648932" sldId="600"/>
            <ac:grpSpMk id="62" creationId="{75EAA688-2C2D-42A5-8201-ECC3D64D5FDD}"/>
          </ac:grpSpMkLst>
        </pc:grpChg>
        <pc:grpChg chg="mod">
          <ac:chgData name="Timo Mühlhaus" userId="1b6b3aba618dadac" providerId="LiveId" clId="{35BF354D-F53D-4911-AB91-B6201C43AD86}" dt="2021-06-10T16:01:15.602" v="393"/>
          <ac:grpSpMkLst>
            <pc:docMk/>
            <pc:sldMk cId="2843648932" sldId="600"/>
            <ac:grpSpMk id="63" creationId="{58AA534A-70ED-4A01-AD38-BF634975B5EB}"/>
          </ac:grpSpMkLst>
        </pc:grpChg>
        <pc:grpChg chg="mod">
          <ac:chgData name="Timo Mühlhaus" userId="1b6b3aba618dadac" providerId="LiveId" clId="{35BF354D-F53D-4911-AB91-B6201C43AD86}" dt="2021-06-10T16:01:15.602" v="393"/>
          <ac:grpSpMkLst>
            <pc:docMk/>
            <pc:sldMk cId="2843648932" sldId="600"/>
            <ac:grpSpMk id="64" creationId="{F32F2B4A-27B8-4ACE-9654-13F1454CE923}"/>
          </ac:grpSpMkLst>
        </pc:grpChg>
        <pc:grpChg chg="mod">
          <ac:chgData name="Timo Mühlhaus" userId="1b6b3aba618dadac" providerId="LiveId" clId="{35BF354D-F53D-4911-AB91-B6201C43AD86}" dt="2021-06-10T16:01:15.602" v="393"/>
          <ac:grpSpMkLst>
            <pc:docMk/>
            <pc:sldMk cId="2843648932" sldId="600"/>
            <ac:grpSpMk id="65" creationId="{2811CD21-948C-496E-8F4A-01402D1D3B41}"/>
          </ac:grpSpMkLst>
        </pc:grpChg>
        <pc:grpChg chg="mod">
          <ac:chgData name="Timo Mühlhaus" userId="1b6b3aba618dadac" providerId="LiveId" clId="{35BF354D-F53D-4911-AB91-B6201C43AD86}" dt="2021-06-10T16:01:15.602" v="393"/>
          <ac:grpSpMkLst>
            <pc:docMk/>
            <pc:sldMk cId="2843648932" sldId="600"/>
            <ac:grpSpMk id="66" creationId="{E1AE32D3-D89C-40F8-887B-764CD9990B64}"/>
          </ac:grpSpMkLst>
        </pc:grpChg>
        <pc:grpChg chg="mod">
          <ac:chgData name="Timo Mühlhaus" userId="1b6b3aba618dadac" providerId="LiveId" clId="{35BF354D-F53D-4911-AB91-B6201C43AD86}" dt="2021-06-10T16:01:15.602" v="393"/>
          <ac:grpSpMkLst>
            <pc:docMk/>
            <pc:sldMk cId="2843648932" sldId="600"/>
            <ac:grpSpMk id="67" creationId="{DD22CE27-0BD9-4ECE-8A31-A1AFCCF741A4}"/>
          </ac:grpSpMkLst>
        </pc:grpChg>
        <pc:grpChg chg="mod">
          <ac:chgData name="Timo Mühlhaus" userId="1b6b3aba618dadac" providerId="LiveId" clId="{35BF354D-F53D-4911-AB91-B6201C43AD86}" dt="2021-06-10T16:01:15.602" v="393"/>
          <ac:grpSpMkLst>
            <pc:docMk/>
            <pc:sldMk cId="2843648932" sldId="600"/>
            <ac:grpSpMk id="68" creationId="{80E85ADD-DB07-4E77-908D-D9D26EF062BF}"/>
          </ac:grpSpMkLst>
        </pc:grpChg>
        <pc:grpChg chg="mod">
          <ac:chgData name="Timo Mühlhaus" userId="1b6b3aba618dadac" providerId="LiveId" clId="{35BF354D-F53D-4911-AB91-B6201C43AD86}" dt="2021-06-10T16:01:15.602" v="393"/>
          <ac:grpSpMkLst>
            <pc:docMk/>
            <pc:sldMk cId="2843648932" sldId="600"/>
            <ac:grpSpMk id="69" creationId="{9356CBA1-A48C-4A37-936C-1D057A40757E}"/>
          </ac:grpSpMkLst>
        </pc:grpChg>
        <pc:grpChg chg="mod">
          <ac:chgData name="Timo Mühlhaus" userId="1b6b3aba618dadac" providerId="LiveId" clId="{35BF354D-F53D-4911-AB91-B6201C43AD86}" dt="2021-06-10T16:01:15.602" v="393"/>
          <ac:grpSpMkLst>
            <pc:docMk/>
            <pc:sldMk cId="2843648932" sldId="600"/>
            <ac:grpSpMk id="70" creationId="{EEEDCBF4-87C1-45FB-BF29-BF2CFAC91C0E}"/>
          </ac:grpSpMkLst>
        </pc:grpChg>
        <pc:grpChg chg="mod">
          <ac:chgData name="Timo Mühlhaus" userId="1b6b3aba618dadac" providerId="LiveId" clId="{35BF354D-F53D-4911-AB91-B6201C43AD86}" dt="2021-06-10T16:01:15.602" v="393"/>
          <ac:grpSpMkLst>
            <pc:docMk/>
            <pc:sldMk cId="2843648932" sldId="600"/>
            <ac:grpSpMk id="71" creationId="{84F1AC6E-AB8D-436A-94CA-1E6D90C99F39}"/>
          </ac:grpSpMkLst>
        </pc:grpChg>
        <pc:grpChg chg="mod">
          <ac:chgData name="Timo Mühlhaus" userId="1b6b3aba618dadac" providerId="LiveId" clId="{35BF354D-F53D-4911-AB91-B6201C43AD86}" dt="2021-06-10T16:01:15.602" v="393"/>
          <ac:grpSpMkLst>
            <pc:docMk/>
            <pc:sldMk cId="2843648932" sldId="600"/>
            <ac:grpSpMk id="72" creationId="{935AB721-3550-498A-87CE-E18CE3DE4935}"/>
          </ac:grpSpMkLst>
        </pc:grpChg>
        <pc:grpChg chg="mod">
          <ac:chgData name="Timo Mühlhaus" userId="1b6b3aba618dadac" providerId="LiveId" clId="{35BF354D-F53D-4911-AB91-B6201C43AD86}" dt="2021-06-10T16:01:15.602" v="393"/>
          <ac:grpSpMkLst>
            <pc:docMk/>
            <pc:sldMk cId="2843648932" sldId="600"/>
            <ac:grpSpMk id="73" creationId="{EA1D8A48-2F7F-4674-A575-AD6556D90574}"/>
          </ac:grpSpMkLst>
        </pc:grpChg>
        <pc:grpChg chg="mod">
          <ac:chgData name="Timo Mühlhaus" userId="1b6b3aba618dadac" providerId="LiveId" clId="{35BF354D-F53D-4911-AB91-B6201C43AD86}" dt="2021-06-10T16:01:15.602" v="393"/>
          <ac:grpSpMkLst>
            <pc:docMk/>
            <pc:sldMk cId="2843648932" sldId="600"/>
            <ac:grpSpMk id="74" creationId="{B99563BE-16D4-4960-94DB-5449DD33692A}"/>
          </ac:grpSpMkLst>
        </pc:grpChg>
        <pc:grpChg chg="mod">
          <ac:chgData name="Timo Mühlhaus" userId="1b6b3aba618dadac" providerId="LiveId" clId="{35BF354D-F53D-4911-AB91-B6201C43AD86}" dt="2021-06-10T16:01:15.602" v="393"/>
          <ac:grpSpMkLst>
            <pc:docMk/>
            <pc:sldMk cId="2843648932" sldId="600"/>
            <ac:grpSpMk id="75" creationId="{F50B1093-E85A-4218-8789-84390C4F0005}"/>
          </ac:grpSpMkLst>
        </pc:grpChg>
        <pc:grpChg chg="mod">
          <ac:chgData name="Timo Mühlhaus" userId="1b6b3aba618dadac" providerId="LiveId" clId="{35BF354D-F53D-4911-AB91-B6201C43AD86}" dt="2021-06-10T16:01:15.602" v="393"/>
          <ac:grpSpMkLst>
            <pc:docMk/>
            <pc:sldMk cId="2843648932" sldId="600"/>
            <ac:grpSpMk id="76" creationId="{351889D3-323C-4E79-B4CB-7C4EC58F4A37}"/>
          </ac:grpSpMkLst>
        </pc:grpChg>
        <pc:grpChg chg="mod">
          <ac:chgData name="Timo Mühlhaus" userId="1b6b3aba618dadac" providerId="LiveId" clId="{35BF354D-F53D-4911-AB91-B6201C43AD86}" dt="2021-06-10T16:01:15.602" v="393"/>
          <ac:grpSpMkLst>
            <pc:docMk/>
            <pc:sldMk cId="2843648932" sldId="600"/>
            <ac:grpSpMk id="78" creationId="{14BC1E8D-012F-42E9-889F-267783314A21}"/>
          </ac:grpSpMkLst>
        </pc:grpChg>
        <pc:grpChg chg="mod">
          <ac:chgData name="Timo Mühlhaus" userId="1b6b3aba618dadac" providerId="LiveId" clId="{35BF354D-F53D-4911-AB91-B6201C43AD86}" dt="2021-06-10T16:01:15.602" v="393"/>
          <ac:grpSpMkLst>
            <pc:docMk/>
            <pc:sldMk cId="2843648932" sldId="600"/>
            <ac:grpSpMk id="94" creationId="{CBB07323-C3C3-4317-AE11-52FBEEE905BF}"/>
          </ac:grpSpMkLst>
        </pc:grpChg>
        <pc:grpChg chg="mod">
          <ac:chgData name="Timo Mühlhaus" userId="1b6b3aba618dadac" providerId="LiveId" clId="{35BF354D-F53D-4911-AB91-B6201C43AD86}" dt="2021-06-10T16:01:15.602" v="393"/>
          <ac:grpSpMkLst>
            <pc:docMk/>
            <pc:sldMk cId="2843648932" sldId="600"/>
            <ac:grpSpMk id="137" creationId="{D4FCEFFE-1E0C-402F-856A-DCC08F2D9AD7}"/>
          </ac:grpSpMkLst>
        </pc:grpChg>
        <pc:grpChg chg="mod">
          <ac:chgData name="Timo Mühlhaus" userId="1b6b3aba618dadac" providerId="LiveId" clId="{35BF354D-F53D-4911-AB91-B6201C43AD86}" dt="2021-06-10T16:01:15.602" v="393"/>
          <ac:grpSpMkLst>
            <pc:docMk/>
            <pc:sldMk cId="2843648932" sldId="600"/>
            <ac:grpSpMk id="138" creationId="{F70ECC2B-374F-4E71-8736-D797334FE6CE}"/>
          </ac:grpSpMkLst>
        </pc:grpChg>
        <pc:grpChg chg="mod">
          <ac:chgData name="Timo Mühlhaus" userId="1b6b3aba618dadac" providerId="LiveId" clId="{35BF354D-F53D-4911-AB91-B6201C43AD86}" dt="2021-06-10T16:01:15.602" v="393"/>
          <ac:grpSpMkLst>
            <pc:docMk/>
            <pc:sldMk cId="2843648932" sldId="600"/>
            <ac:grpSpMk id="139" creationId="{154109DD-4493-499D-970A-C786B4ADF40B}"/>
          </ac:grpSpMkLst>
        </pc:grpChg>
        <pc:grpChg chg="mod">
          <ac:chgData name="Timo Mühlhaus" userId="1b6b3aba618dadac" providerId="LiveId" clId="{35BF354D-F53D-4911-AB91-B6201C43AD86}" dt="2021-06-10T16:01:15.602" v="393"/>
          <ac:grpSpMkLst>
            <pc:docMk/>
            <pc:sldMk cId="2843648932" sldId="600"/>
            <ac:grpSpMk id="142" creationId="{75A4E5CD-F4DB-4881-85D8-236E89FB52FC}"/>
          </ac:grpSpMkLst>
        </pc:grpChg>
        <pc:grpChg chg="mod">
          <ac:chgData name="Timo Mühlhaus" userId="1b6b3aba618dadac" providerId="LiveId" clId="{35BF354D-F53D-4911-AB91-B6201C43AD86}" dt="2021-06-10T16:01:15.602" v="393"/>
          <ac:grpSpMkLst>
            <pc:docMk/>
            <pc:sldMk cId="2843648932" sldId="600"/>
            <ac:grpSpMk id="143" creationId="{33341371-2F30-4D21-A77F-BAE23D4E4DAD}"/>
          </ac:grpSpMkLst>
        </pc:grpChg>
        <pc:grpChg chg="mod">
          <ac:chgData name="Timo Mühlhaus" userId="1b6b3aba618dadac" providerId="LiveId" clId="{35BF354D-F53D-4911-AB91-B6201C43AD86}" dt="2021-06-10T16:01:15.602" v="393"/>
          <ac:grpSpMkLst>
            <pc:docMk/>
            <pc:sldMk cId="2843648932" sldId="600"/>
            <ac:grpSpMk id="144" creationId="{405AEAC4-966C-40E8-8FBE-5D2121749498}"/>
          </ac:grpSpMkLst>
        </pc:grpChg>
        <pc:grpChg chg="mod">
          <ac:chgData name="Timo Mühlhaus" userId="1b6b3aba618dadac" providerId="LiveId" clId="{35BF354D-F53D-4911-AB91-B6201C43AD86}" dt="2021-06-10T16:01:15.602" v="393"/>
          <ac:grpSpMkLst>
            <pc:docMk/>
            <pc:sldMk cId="2843648932" sldId="600"/>
            <ac:grpSpMk id="145" creationId="{A984281A-75D2-4674-B80E-03259218B8A7}"/>
          </ac:grpSpMkLst>
        </pc:grpChg>
        <pc:grpChg chg="mod">
          <ac:chgData name="Timo Mühlhaus" userId="1b6b3aba618dadac" providerId="LiveId" clId="{35BF354D-F53D-4911-AB91-B6201C43AD86}" dt="2021-06-10T16:01:15.602" v="393"/>
          <ac:grpSpMkLst>
            <pc:docMk/>
            <pc:sldMk cId="2843648932" sldId="600"/>
            <ac:grpSpMk id="146" creationId="{E1F1622C-E2F1-46C8-A909-AF3EDC0E0604}"/>
          </ac:grpSpMkLst>
        </pc:grpChg>
        <pc:grpChg chg="mod">
          <ac:chgData name="Timo Mühlhaus" userId="1b6b3aba618dadac" providerId="LiveId" clId="{35BF354D-F53D-4911-AB91-B6201C43AD86}" dt="2021-06-10T16:01:15.602" v="393"/>
          <ac:grpSpMkLst>
            <pc:docMk/>
            <pc:sldMk cId="2843648932" sldId="600"/>
            <ac:grpSpMk id="147" creationId="{4E158464-CD80-428A-89C7-7A4E69DE5A57}"/>
          </ac:grpSpMkLst>
        </pc:grpChg>
        <pc:grpChg chg="mod">
          <ac:chgData name="Timo Mühlhaus" userId="1b6b3aba618dadac" providerId="LiveId" clId="{35BF354D-F53D-4911-AB91-B6201C43AD86}" dt="2021-06-10T16:01:15.602" v="393"/>
          <ac:grpSpMkLst>
            <pc:docMk/>
            <pc:sldMk cId="2843648932" sldId="600"/>
            <ac:grpSpMk id="148" creationId="{9228AC6C-D349-4802-9C1C-A8713C0C6AEA}"/>
          </ac:grpSpMkLst>
        </pc:grpChg>
        <pc:grpChg chg="mod">
          <ac:chgData name="Timo Mühlhaus" userId="1b6b3aba618dadac" providerId="LiveId" clId="{35BF354D-F53D-4911-AB91-B6201C43AD86}" dt="2021-06-10T16:01:15.602" v="393"/>
          <ac:grpSpMkLst>
            <pc:docMk/>
            <pc:sldMk cId="2843648932" sldId="600"/>
            <ac:grpSpMk id="149" creationId="{82A74F00-B7E9-49E0-9C9A-56DB2553E1E9}"/>
          </ac:grpSpMkLst>
        </pc:grpChg>
        <pc:grpChg chg="mod">
          <ac:chgData name="Timo Mühlhaus" userId="1b6b3aba618dadac" providerId="LiveId" clId="{35BF354D-F53D-4911-AB91-B6201C43AD86}" dt="2021-06-10T16:01:15.602" v="393"/>
          <ac:grpSpMkLst>
            <pc:docMk/>
            <pc:sldMk cId="2843648932" sldId="600"/>
            <ac:grpSpMk id="150" creationId="{F14AAA0C-ABFB-49E7-9971-61D6BF87226A}"/>
          </ac:grpSpMkLst>
        </pc:grpChg>
        <pc:grpChg chg="mod">
          <ac:chgData name="Timo Mühlhaus" userId="1b6b3aba618dadac" providerId="LiveId" clId="{35BF354D-F53D-4911-AB91-B6201C43AD86}" dt="2021-06-10T16:01:15.602" v="393"/>
          <ac:grpSpMkLst>
            <pc:docMk/>
            <pc:sldMk cId="2843648932" sldId="600"/>
            <ac:grpSpMk id="151" creationId="{3781CFA0-FDD4-47A8-BE3D-40B80EF79BC3}"/>
          </ac:grpSpMkLst>
        </pc:grpChg>
        <pc:grpChg chg="mod">
          <ac:chgData name="Timo Mühlhaus" userId="1b6b3aba618dadac" providerId="LiveId" clId="{35BF354D-F53D-4911-AB91-B6201C43AD86}" dt="2021-06-10T16:01:15.602" v="393"/>
          <ac:grpSpMkLst>
            <pc:docMk/>
            <pc:sldMk cId="2843648932" sldId="600"/>
            <ac:grpSpMk id="251" creationId="{3569167F-87AF-4F89-9CA8-072144C53F6C}"/>
          </ac:grpSpMkLst>
        </pc:grpChg>
        <pc:grpChg chg="mod">
          <ac:chgData name="Timo Mühlhaus" userId="1b6b3aba618dadac" providerId="LiveId" clId="{35BF354D-F53D-4911-AB91-B6201C43AD86}" dt="2021-06-10T16:01:15.602" v="393"/>
          <ac:grpSpMkLst>
            <pc:docMk/>
            <pc:sldMk cId="2843648932" sldId="600"/>
            <ac:grpSpMk id="252" creationId="{7611B06C-874C-4D1C-9DF4-A99C9B211B2F}"/>
          </ac:grpSpMkLst>
        </pc:grpChg>
        <pc:grpChg chg="mod">
          <ac:chgData name="Timo Mühlhaus" userId="1b6b3aba618dadac" providerId="LiveId" clId="{35BF354D-F53D-4911-AB91-B6201C43AD86}" dt="2021-06-10T16:01:15.602" v="393"/>
          <ac:grpSpMkLst>
            <pc:docMk/>
            <pc:sldMk cId="2843648932" sldId="600"/>
            <ac:grpSpMk id="253" creationId="{57B36E25-1FB0-466B-A904-A5C41D1A9D4F}"/>
          </ac:grpSpMkLst>
        </pc:grpChg>
        <pc:grpChg chg="mod">
          <ac:chgData name="Timo Mühlhaus" userId="1b6b3aba618dadac" providerId="LiveId" clId="{35BF354D-F53D-4911-AB91-B6201C43AD86}" dt="2021-06-10T16:01:15.602" v="393"/>
          <ac:grpSpMkLst>
            <pc:docMk/>
            <pc:sldMk cId="2843648932" sldId="600"/>
            <ac:grpSpMk id="254" creationId="{231CA2CF-2BF8-4A2B-BBF3-2B04619FE7E3}"/>
          </ac:grpSpMkLst>
        </pc:grpChg>
        <pc:grpChg chg="mod">
          <ac:chgData name="Timo Mühlhaus" userId="1b6b3aba618dadac" providerId="LiveId" clId="{35BF354D-F53D-4911-AB91-B6201C43AD86}" dt="2021-06-10T16:01:15.602" v="393"/>
          <ac:grpSpMkLst>
            <pc:docMk/>
            <pc:sldMk cId="2843648932" sldId="600"/>
            <ac:grpSpMk id="255" creationId="{DAC96381-1195-407E-BADE-351958CDDE2D}"/>
          </ac:grpSpMkLst>
        </pc:grpChg>
        <pc:grpChg chg="mod">
          <ac:chgData name="Timo Mühlhaus" userId="1b6b3aba618dadac" providerId="LiveId" clId="{35BF354D-F53D-4911-AB91-B6201C43AD86}" dt="2021-06-10T16:01:15.602" v="393"/>
          <ac:grpSpMkLst>
            <pc:docMk/>
            <pc:sldMk cId="2843648932" sldId="600"/>
            <ac:grpSpMk id="256" creationId="{F595F7C8-8EF3-47E6-A7BC-BC9C1AB9BDB8}"/>
          </ac:grpSpMkLst>
        </pc:grpChg>
        <pc:grpChg chg="mod">
          <ac:chgData name="Timo Mühlhaus" userId="1b6b3aba618dadac" providerId="LiveId" clId="{35BF354D-F53D-4911-AB91-B6201C43AD86}" dt="2021-06-10T16:01:15.602" v="393"/>
          <ac:grpSpMkLst>
            <pc:docMk/>
            <pc:sldMk cId="2843648932" sldId="600"/>
            <ac:grpSpMk id="257" creationId="{8B6F64B9-19C6-44B1-B4BF-39E4A2AD18A6}"/>
          </ac:grpSpMkLst>
        </pc:grpChg>
        <pc:grpChg chg="mod">
          <ac:chgData name="Timo Mühlhaus" userId="1b6b3aba618dadac" providerId="LiveId" clId="{35BF354D-F53D-4911-AB91-B6201C43AD86}" dt="2021-06-10T16:01:15.602" v="393"/>
          <ac:grpSpMkLst>
            <pc:docMk/>
            <pc:sldMk cId="2843648932" sldId="600"/>
            <ac:grpSpMk id="258" creationId="{4D6DFB66-1503-4602-ADB3-7C07B8F228FF}"/>
          </ac:grpSpMkLst>
        </pc:grpChg>
        <pc:grpChg chg="mod">
          <ac:chgData name="Timo Mühlhaus" userId="1b6b3aba618dadac" providerId="LiveId" clId="{35BF354D-F53D-4911-AB91-B6201C43AD86}" dt="2021-06-10T16:01:15.602" v="393"/>
          <ac:grpSpMkLst>
            <pc:docMk/>
            <pc:sldMk cId="2843648932" sldId="600"/>
            <ac:grpSpMk id="373" creationId="{9CA2A0ED-DF0F-4D8E-B055-E74D52300D56}"/>
          </ac:grpSpMkLst>
        </pc:grpChg>
        <pc:grpChg chg="mod">
          <ac:chgData name="Timo Mühlhaus" userId="1b6b3aba618dadac" providerId="LiveId" clId="{35BF354D-F53D-4911-AB91-B6201C43AD86}" dt="2021-06-10T16:01:15.602" v="393"/>
          <ac:grpSpMkLst>
            <pc:docMk/>
            <pc:sldMk cId="2843648932" sldId="600"/>
            <ac:grpSpMk id="374" creationId="{AD4539B3-99F0-4EB7-86A2-D534BE140CAC}"/>
          </ac:grpSpMkLst>
        </pc:grpChg>
        <pc:grpChg chg="mod">
          <ac:chgData name="Timo Mühlhaus" userId="1b6b3aba618dadac" providerId="LiveId" clId="{35BF354D-F53D-4911-AB91-B6201C43AD86}" dt="2021-06-10T16:01:15.602" v="393"/>
          <ac:grpSpMkLst>
            <pc:docMk/>
            <pc:sldMk cId="2843648932" sldId="600"/>
            <ac:grpSpMk id="375" creationId="{1370EF77-B37A-4445-BB4D-502414A057E1}"/>
          </ac:grpSpMkLst>
        </pc:grpChg>
        <pc:grpChg chg="mod">
          <ac:chgData name="Timo Mühlhaus" userId="1b6b3aba618dadac" providerId="LiveId" clId="{35BF354D-F53D-4911-AB91-B6201C43AD86}" dt="2021-06-10T16:01:15.602" v="393"/>
          <ac:grpSpMkLst>
            <pc:docMk/>
            <pc:sldMk cId="2843648932" sldId="600"/>
            <ac:grpSpMk id="376" creationId="{8F4997D7-CA78-4AAF-AC6C-79AFACB615CF}"/>
          </ac:grpSpMkLst>
        </pc:grpChg>
        <pc:grpChg chg="mod">
          <ac:chgData name="Timo Mühlhaus" userId="1b6b3aba618dadac" providerId="LiveId" clId="{35BF354D-F53D-4911-AB91-B6201C43AD86}" dt="2021-06-10T16:01:15.602" v="393"/>
          <ac:grpSpMkLst>
            <pc:docMk/>
            <pc:sldMk cId="2843648932" sldId="600"/>
            <ac:grpSpMk id="377" creationId="{3DCBAB89-EFFD-4428-B9B4-F055221D499B}"/>
          </ac:grpSpMkLst>
        </pc:grpChg>
        <pc:grpChg chg="mod">
          <ac:chgData name="Timo Mühlhaus" userId="1b6b3aba618dadac" providerId="LiveId" clId="{35BF354D-F53D-4911-AB91-B6201C43AD86}" dt="2021-06-10T16:01:15.602" v="393"/>
          <ac:grpSpMkLst>
            <pc:docMk/>
            <pc:sldMk cId="2843648932" sldId="600"/>
            <ac:grpSpMk id="442" creationId="{0BBF9454-5EE4-409D-94A9-B45676F7F251}"/>
          </ac:grpSpMkLst>
        </pc:grpChg>
        <pc:grpChg chg="mod">
          <ac:chgData name="Timo Mühlhaus" userId="1b6b3aba618dadac" providerId="LiveId" clId="{35BF354D-F53D-4911-AB91-B6201C43AD86}" dt="2021-06-10T16:01:15.602" v="393"/>
          <ac:grpSpMkLst>
            <pc:docMk/>
            <pc:sldMk cId="2843648932" sldId="600"/>
            <ac:grpSpMk id="443" creationId="{9DA2E294-4459-415A-87DF-2D84895EA4B3}"/>
          </ac:grpSpMkLst>
        </pc:grpChg>
        <pc:grpChg chg="mod">
          <ac:chgData name="Timo Mühlhaus" userId="1b6b3aba618dadac" providerId="LiveId" clId="{35BF354D-F53D-4911-AB91-B6201C43AD86}" dt="2021-06-10T16:01:15.602" v="393"/>
          <ac:grpSpMkLst>
            <pc:docMk/>
            <pc:sldMk cId="2843648932" sldId="600"/>
            <ac:grpSpMk id="444" creationId="{12D2642D-8D69-4DBD-A2FD-535E708EFC2A}"/>
          </ac:grpSpMkLst>
        </pc:grpChg>
        <pc:grpChg chg="mod">
          <ac:chgData name="Timo Mühlhaus" userId="1b6b3aba618dadac" providerId="LiveId" clId="{35BF354D-F53D-4911-AB91-B6201C43AD86}" dt="2021-06-10T16:01:15.602" v="393"/>
          <ac:grpSpMkLst>
            <pc:docMk/>
            <pc:sldMk cId="2843648932" sldId="600"/>
            <ac:grpSpMk id="445" creationId="{70F79C94-C8E0-4577-A4D3-0553A2D34BB9}"/>
          </ac:grpSpMkLst>
        </pc:grpChg>
        <pc:grpChg chg="mod">
          <ac:chgData name="Timo Mühlhaus" userId="1b6b3aba618dadac" providerId="LiveId" clId="{35BF354D-F53D-4911-AB91-B6201C43AD86}" dt="2021-06-10T16:01:15.602" v="393"/>
          <ac:grpSpMkLst>
            <pc:docMk/>
            <pc:sldMk cId="2843648932" sldId="600"/>
            <ac:grpSpMk id="446" creationId="{E3F2286A-B59B-4AD8-8D30-712773216117}"/>
          </ac:grpSpMkLst>
        </pc:grpChg>
        <pc:grpChg chg="mod">
          <ac:chgData name="Timo Mühlhaus" userId="1b6b3aba618dadac" providerId="LiveId" clId="{35BF354D-F53D-4911-AB91-B6201C43AD86}" dt="2021-06-10T16:01:15.602" v="393"/>
          <ac:grpSpMkLst>
            <pc:docMk/>
            <pc:sldMk cId="2843648932" sldId="600"/>
            <ac:grpSpMk id="447" creationId="{BFF61CED-9C86-4109-80C0-89CBC6B3EDD7}"/>
          </ac:grpSpMkLst>
        </pc:grpChg>
        <pc:grpChg chg="mod">
          <ac:chgData name="Timo Mühlhaus" userId="1b6b3aba618dadac" providerId="LiveId" clId="{35BF354D-F53D-4911-AB91-B6201C43AD86}" dt="2021-06-10T16:01:15.602" v="393"/>
          <ac:grpSpMkLst>
            <pc:docMk/>
            <pc:sldMk cId="2843648932" sldId="600"/>
            <ac:grpSpMk id="448" creationId="{C1A83DB6-C332-4DA4-956D-A2F22E6AC90E}"/>
          </ac:grpSpMkLst>
        </pc:grpChg>
        <pc:grpChg chg="mod">
          <ac:chgData name="Timo Mühlhaus" userId="1b6b3aba618dadac" providerId="LiveId" clId="{35BF354D-F53D-4911-AB91-B6201C43AD86}" dt="2021-06-10T16:01:15.602" v="393"/>
          <ac:grpSpMkLst>
            <pc:docMk/>
            <pc:sldMk cId="2843648932" sldId="600"/>
            <ac:grpSpMk id="449" creationId="{A7A6AD4C-D7DA-4204-A4D2-D15721BC8DD6}"/>
          </ac:grpSpMkLst>
        </pc:grpChg>
        <pc:grpChg chg="mod">
          <ac:chgData name="Timo Mühlhaus" userId="1b6b3aba618dadac" providerId="LiveId" clId="{35BF354D-F53D-4911-AB91-B6201C43AD86}" dt="2021-06-10T16:01:15.602" v="393"/>
          <ac:grpSpMkLst>
            <pc:docMk/>
            <pc:sldMk cId="2843648932" sldId="600"/>
            <ac:grpSpMk id="450" creationId="{3D697D4E-17FB-4EF5-864A-C3795FEA01D9}"/>
          </ac:grpSpMkLst>
        </pc:grpChg>
        <pc:grpChg chg="mod">
          <ac:chgData name="Timo Mühlhaus" userId="1b6b3aba618dadac" providerId="LiveId" clId="{35BF354D-F53D-4911-AB91-B6201C43AD86}" dt="2021-06-10T16:01:15.602" v="393"/>
          <ac:grpSpMkLst>
            <pc:docMk/>
            <pc:sldMk cId="2843648932" sldId="600"/>
            <ac:grpSpMk id="451" creationId="{9D58043C-24E3-4879-8327-13228C81F237}"/>
          </ac:grpSpMkLst>
        </pc:grpChg>
        <pc:grpChg chg="mod">
          <ac:chgData name="Timo Mühlhaus" userId="1b6b3aba618dadac" providerId="LiveId" clId="{35BF354D-F53D-4911-AB91-B6201C43AD86}" dt="2021-06-10T16:01:15.602" v="393"/>
          <ac:grpSpMkLst>
            <pc:docMk/>
            <pc:sldMk cId="2843648932" sldId="600"/>
            <ac:grpSpMk id="475" creationId="{62EA4E61-2B09-4FE9-A831-0790558C3677}"/>
          </ac:grpSpMkLst>
        </pc:grpChg>
        <pc:grpChg chg="mod">
          <ac:chgData name="Timo Mühlhaus" userId="1b6b3aba618dadac" providerId="LiveId" clId="{35BF354D-F53D-4911-AB91-B6201C43AD86}" dt="2021-06-10T16:01:15.602" v="393"/>
          <ac:grpSpMkLst>
            <pc:docMk/>
            <pc:sldMk cId="2843648932" sldId="600"/>
            <ac:grpSpMk id="476" creationId="{64B27382-02DD-4110-A1C4-3CE42BF8208C}"/>
          </ac:grpSpMkLst>
        </pc:grpChg>
        <pc:grpChg chg="mod">
          <ac:chgData name="Timo Mühlhaus" userId="1b6b3aba618dadac" providerId="LiveId" clId="{35BF354D-F53D-4911-AB91-B6201C43AD86}" dt="2021-06-10T16:01:15.602" v="393"/>
          <ac:grpSpMkLst>
            <pc:docMk/>
            <pc:sldMk cId="2843648932" sldId="600"/>
            <ac:grpSpMk id="477" creationId="{E4EEA428-1DE9-4B9B-8009-0481F51FFACB}"/>
          </ac:grpSpMkLst>
        </pc:grpChg>
        <pc:grpChg chg="mod">
          <ac:chgData name="Timo Mühlhaus" userId="1b6b3aba618dadac" providerId="LiveId" clId="{35BF354D-F53D-4911-AB91-B6201C43AD86}" dt="2021-06-10T16:01:15.602" v="393"/>
          <ac:grpSpMkLst>
            <pc:docMk/>
            <pc:sldMk cId="2843648932" sldId="600"/>
            <ac:grpSpMk id="478" creationId="{2F3CA4E6-33AF-47A3-9267-DCEEC3DCD16C}"/>
          </ac:grpSpMkLst>
        </pc:grpChg>
        <pc:grpChg chg="mod">
          <ac:chgData name="Timo Mühlhaus" userId="1b6b3aba618dadac" providerId="LiveId" clId="{35BF354D-F53D-4911-AB91-B6201C43AD86}" dt="2021-06-10T16:01:15.602" v="393"/>
          <ac:grpSpMkLst>
            <pc:docMk/>
            <pc:sldMk cId="2843648932" sldId="600"/>
            <ac:grpSpMk id="479" creationId="{0AD4C024-6CDA-49BB-8458-82537E17696D}"/>
          </ac:grpSpMkLst>
        </pc:grpChg>
        <pc:grpChg chg="mod">
          <ac:chgData name="Timo Mühlhaus" userId="1b6b3aba618dadac" providerId="LiveId" clId="{35BF354D-F53D-4911-AB91-B6201C43AD86}" dt="2021-06-10T16:01:15.602" v="393"/>
          <ac:grpSpMkLst>
            <pc:docMk/>
            <pc:sldMk cId="2843648932" sldId="600"/>
            <ac:grpSpMk id="480" creationId="{EBC70255-BD2A-4DD1-92DC-446B52F6283B}"/>
          </ac:grpSpMkLst>
        </pc:grpChg>
        <pc:grpChg chg="mod">
          <ac:chgData name="Timo Mühlhaus" userId="1b6b3aba618dadac" providerId="LiveId" clId="{35BF354D-F53D-4911-AB91-B6201C43AD86}" dt="2021-06-10T16:01:15.602" v="393"/>
          <ac:grpSpMkLst>
            <pc:docMk/>
            <pc:sldMk cId="2843648932" sldId="600"/>
            <ac:grpSpMk id="481" creationId="{CE4C203B-6EB3-474A-A0A7-8F5A52711C45}"/>
          </ac:grpSpMkLst>
        </pc:grpChg>
        <pc:grpChg chg="mod">
          <ac:chgData name="Timo Mühlhaus" userId="1b6b3aba618dadac" providerId="LiveId" clId="{35BF354D-F53D-4911-AB91-B6201C43AD86}" dt="2021-06-10T16:01:15.602" v="393"/>
          <ac:grpSpMkLst>
            <pc:docMk/>
            <pc:sldMk cId="2843648932" sldId="600"/>
            <ac:grpSpMk id="482" creationId="{115A5E22-05CB-4F26-8981-A74E0742755E}"/>
          </ac:grpSpMkLst>
        </pc:grpChg>
        <pc:grpChg chg="mod">
          <ac:chgData name="Timo Mühlhaus" userId="1b6b3aba618dadac" providerId="LiveId" clId="{35BF354D-F53D-4911-AB91-B6201C43AD86}" dt="2021-06-10T16:01:15.602" v="393"/>
          <ac:grpSpMkLst>
            <pc:docMk/>
            <pc:sldMk cId="2843648932" sldId="600"/>
            <ac:grpSpMk id="483" creationId="{5231A685-8417-492A-AA86-655D5BCD91C9}"/>
          </ac:grpSpMkLst>
        </pc:grpChg>
        <pc:grpChg chg="mod">
          <ac:chgData name="Timo Mühlhaus" userId="1b6b3aba618dadac" providerId="LiveId" clId="{35BF354D-F53D-4911-AB91-B6201C43AD86}" dt="2021-06-10T16:01:15.602" v="393"/>
          <ac:grpSpMkLst>
            <pc:docMk/>
            <pc:sldMk cId="2843648932" sldId="600"/>
            <ac:grpSpMk id="484" creationId="{D8B02864-B2E1-4D1D-964A-3CDDA6732589}"/>
          </ac:grpSpMkLst>
        </pc:grpChg>
        <pc:grpChg chg="mod">
          <ac:chgData name="Timo Mühlhaus" userId="1b6b3aba618dadac" providerId="LiveId" clId="{35BF354D-F53D-4911-AB91-B6201C43AD86}" dt="2021-06-10T16:01:15.602" v="393"/>
          <ac:grpSpMkLst>
            <pc:docMk/>
            <pc:sldMk cId="2843648932" sldId="600"/>
            <ac:grpSpMk id="553" creationId="{9DB111B3-1EF8-444E-938D-B26F3E86FCD6}"/>
          </ac:grpSpMkLst>
        </pc:grpChg>
        <pc:grpChg chg="mod">
          <ac:chgData name="Timo Mühlhaus" userId="1b6b3aba618dadac" providerId="LiveId" clId="{35BF354D-F53D-4911-AB91-B6201C43AD86}" dt="2021-06-10T16:01:15.602" v="393"/>
          <ac:grpSpMkLst>
            <pc:docMk/>
            <pc:sldMk cId="2843648932" sldId="600"/>
            <ac:grpSpMk id="561" creationId="{D05B0742-3C86-40B6-BD1E-DF333A314863}"/>
          </ac:grpSpMkLst>
        </pc:grpChg>
        <pc:grpChg chg="mod">
          <ac:chgData name="Timo Mühlhaus" userId="1b6b3aba618dadac" providerId="LiveId" clId="{35BF354D-F53D-4911-AB91-B6201C43AD86}" dt="2021-06-10T16:01:15.602" v="393"/>
          <ac:grpSpMkLst>
            <pc:docMk/>
            <pc:sldMk cId="2843648932" sldId="600"/>
            <ac:grpSpMk id="567" creationId="{A81A0A51-DC7F-4A9B-BC61-50C74C04DBF2}"/>
          </ac:grpSpMkLst>
        </pc:grpChg>
        <pc:grpChg chg="mod">
          <ac:chgData name="Timo Mühlhaus" userId="1b6b3aba618dadac" providerId="LiveId" clId="{35BF354D-F53D-4911-AB91-B6201C43AD86}" dt="2021-06-10T16:01:15.602" v="393"/>
          <ac:grpSpMkLst>
            <pc:docMk/>
            <pc:sldMk cId="2843648932" sldId="600"/>
            <ac:grpSpMk id="571" creationId="{F8232F8A-A508-4CCB-ACA6-BF51F17A849D}"/>
          </ac:grpSpMkLst>
        </pc:grpChg>
        <pc:grpChg chg="mod">
          <ac:chgData name="Timo Mühlhaus" userId="1b6b3aba618dadac" providerId="LiveId" clId="{35BF354D-F53D-4911-AB91-B6201C43AD86}" dt="2021-06-10T16:01:15.602" v="393"/>
          <ac:grpSpMkLst>
            <pc:docMk/>
            <pc:sldMk cId="2843648932" sldId="600"/>
            <ac:grpSpMk id="575" creationId="{DEBBCBBF-4D2C-40CA-A75E-800967DDA8A4}"/>
          </ac:grpSpMkLst>
        </pc:grpChg>
        <pc:grpChg chg="mod">
          <ac:chgData name="Timo Mühlhaus" userId="1b6b3aba618dadac" providerId="LiveId" clId="{35BF354D-F53D-4911-AB91-B6201C43AD86}" dt="2021-06-10T16:01:15.602" v="393"/>
          <ac:grpSpMkLst>
            <pc:docMk/>
            <pc:sldMk cId="2843648932" sldId="600"/>
            <ac:grpSpMk id="613" creationId="{45B181E0-A03D-46EF-A1AD-039127CBAE81}"/>
          </ac:grpSpMkLst>
        </pc:grpChg>
        <pc:grpChg chg="mod">
          <ac:chgData name="Timo Mühlhaus" userId="1b6b3aba618dadac" providerId="LiveId" clId="{35BF354D-F53D-4911-AB91-B6201C43AD86}" dt="2021-06-10T16:01:15.602" v="393"/>
          <ac:grpSpMkLst>
            <pc:docMk/>
            <pc:sldMk cId="2843648932" sldId="600"/>
            <ac:grpSpMk id="614" creationId="{57831C3B-4BB3-43E5-B832-184EADC097F4}"/>
          </ac:grpSpMkLst>
        </pc:grpChg>
        <pc:grpChg chg="mod">
          <ac:chgData name="Timo Mühlhaus" userId="1b6b3aba618dadac" providerId="LiveId" clId="{35BF354D-F53D-4911-AB91-B6201C43AD86}" dt="2021-06-10T16:01:15.602" v="393"/>
          <ac:grpSpMkLst>
            <pc:docMk/>
            <pc:sldMk cId="2843648932" sldId="600"/>
            <ac:grpSpMk id="615" creationId="{7AD0E777-501D-466F-A683-5A5888F9CCB7}"/>
          </ac:grpSpMkLst>
        </pc:grpChg>
        <pc:grpChg chg="mod">
          <ac:chgData name="Timo Mühlhaus" userId="1b6b3aba618dadac" providerId="LiveId" clId="{35BF354D-F53D-4911-AB91-B6201C43AD86}" dt="2021-06-10T16:01:15.602" v="393"/>
          <ac:grpSpMkLst>
            <pc:docMk/>
            <pc:sldMk cId="2843648932" sldId="600"/>
            <ac:grpSpMk id="616" creationId="{E098250D-62CD-4104-AA6F-CA54620946E6}"/>
          </ac:grpSpMkLst>
        </pc:grpChg>
        <pc:grpChg chg="mod">
          <ac:chgData name="Timo Mühlhaus" userId="1b6b3aba618dadac" providerId="LiveId" clId="{35BF354D-F53D-4911-AB91-B6201C43AD86}" dt="2021-06-10T16:01:15.602" v="393"/>
          <ac:grpSpMkLst>
            <pc:docMk/>
            <pc:sldMk cId="2843648932" sldId="600"/>
            <ac:grpSpMk id="618" creationId="{41436525-B04B-4780-9FF0-BB7099665583}"/>
          </ac:grpSpMkLst>
        </pc:grpChg>
        <pc:grpChg chg="mod">
          <ac:chgData name="Timo Mühlhaus" userId="1b6b3aba618dadac" providerId="LiveId" clId="{35BF354D-F53D-4911-AB91-B6201C43AD86}" dt="2021-06-10T16:01:15.602" v="393"/>
          <ac:grpSpMkLst>
            <pc:docMk/>
            <pc:sldMk cId="2843648932" sldId="600"/>
            <ac:grpSpMk id="619" creationId="{B7FC9A13-AD40-49CB-AF57-F1F477DC335F}"/>
          </ac:grpSpMkLst>
        </pc:grpChg>
        <pc:grpChg chg="mod">
          <ac:chgData name="Timo Mühlhaus" userId="1b6b3aba618dadac" providerId="LiveId" clId="{35BF354D-F53D-4911-AB91-B6201C43AD86}" dt="2021-06-10T16:01:15.602" v="393"/>
          <ac:grpSpMkLst>
            <pc:docMk/>
            <pc:sldMk cId="2843648932" sldId="600"/>
            <ac:grpSpMk id="620" creationId="{30408521-00A6-46CC-BD17-F8A076A73A4D}"/>
          </ac:grpSpMkLst>
        </pc:grpChg>
        <pc:grpChg chg="mod">
          <ac:chgData name="Timo Mühlhaus" userId="1b6b3aba618dadac" providerId="LiveId" clId="{35BF354D-F53D-4911-AB91-B6201C43AD86}" dt="2021-06-10T16:01:15.602" v="393"/>
          <ac:grpSpMkLst>
            <pc:docMk/>
            <pc:sldMk cId="2843648932" sldId="600"/>
            <ac:grpSpMk id="621" creationId="{B0DA3FE4-B948-4984-A420-484D749700EE}"/>
          </ac:grpSpMkLst>
        </pc:grpChg>
        <pc:grpChg chg="mod">
          <ac:chgData name="Timo Mühlhaus" userId="1b6b3aba618dadac" providerId="LiveId" clId="{35BF354D-F53D-4911-AB91-B6201C43AD86}" dt="2021-06-10T16:01:15.602" v="393"/>
          <ac:grpSpMkLst>
            <pc:docMk/>
            <pc:sldMk cId="2843648932" sldId="600"/>
            <ac:grpSpMk id="622" creationId="{18D2B994-257D-40B9-BCCA-AD2A4865B21E}"/>
          </ac:grpSpMkLst>
        </pc:grpChg>
        <pc:grpChg chg="mod">
          <ac:chgData name="Timo Mühlhaus" userId="1b6b3aba618dadac" providerId="LiveId" clId="{35BF354D-F53D-4911-AB91-B6201C43AD86}" dt="2021-06-10T16:01:15.602" v="393"/>
          <ac:grpSpMkLst>
            <pc:docMk/>
            <pc:sldMk cId="2843648932" sldId="600"/>
            <ac:grpSpMk id="659" creationId="{8E1996B5-AAF3-474C-9613-7D14C2515092}"/>
          </ac:grpSpMkLst>
        </pc:grpChg>
        <pc:grpChg chg="mod">
          <ac:chgData name="Timo Mühlhaus" userId="1b6b3aba618dadac" providerId="LiveId" clId="{35BF354D-F53D-4911-AB91-B6201C43AD86}" dt="2021-06-10T16:01:15.602" v="393"/>
          <ac:grpSpMkLst>
            <pc:docMk/>
            <pc:sldMk cId="2843648932" sldId="600"/>
            <ac:grpSpMk id="661" creationId="{BFF0098D-C110-43B0-86F9-580D5F5C9C6B}"/>
          </ac:grpSpMkLst>
        </pc:grpChg>
        <pc:grpChg chg="mod">
          <ac:chgData name="Timo Mühlhaus" userId="1b6b3aba618dadac" providerId="LiveId" clId="{35BF354D-F53D-4911-AB91-B6201C43AD86}" dt="2021-06-10T16:01:15.602" v="393"/>
          <ac:grpSpMkLst>
            <pc:docMk/>
            <pc:sldMk cId="2843648932" sldId="600"/>
            <ac:grpSpMk id="662" creationId="{C06A4B50-2307-456D-B14D-804D474FD948}"/>
          </ac:grpSpMkLst>
        </pc:grpChg>
        <pc:grpChg chg="mod">
          <ac:chgData name="Timo Mühlhaus" userId="1b6b3aba618dadac" providerId="LiveId" clId="{35BF354D-F53D-4911-AB91-B6201C43AD86}" dt="2021-06-10T16:01:15.602" v="393"/>
          <ac:grpSpMkLst>
            <pc:docMk/>
            <pc:sldMk cId="2843648932" sldId="600"/>
            <ac:grpSpMk id="677" creationId="{166BFB37-1137-4604-AD23-8C6636DDC757}"/>
          </ac:grpSpMkLst>
        </pc:grpChg>
        <pc:grpChg chg="mod">
          <ac:chgData name="Timo Mühlhaus" userId="1b6b3aba618dadac" providerId="LiveId" clId="{35BF354D-F53D-4911-AB91-B6201C43AD86}" dt="2021-06-10T16:01:15.602" v="393"/>
          <ac:grpSpMkLst>
            <pc:docMk/>
            <pc:sldMk cId="2843648932" sldId="600"/>
            <ac:grpSpMk id="678" creationId="{50FB1864-14A9-4DD7-8C73-9E7E6AD80E4E}"/>
          </ac:grpSpMkLst>
        </pc:grpChg>
        <pc:grpChg chg="mod">
          <ac:chgData name="Timo Mühlhaus" userId="1b6b3aba618dadac" providerId="LiveId" clId="{35BF354D-F53D-4911-AB91-B6201C43AD86}" dt="2021-06-10T16:01:15.602" v="393"/>
          <ac:grpSpMkLst>
            <pc:docMk/>
            <pc:sldMk cId="2843648932" sldId="600"/>
            <ac:grpSpMk id="679" creationId="{96454C94-4361-419F-9006-5B568321C020}"/>
          </ac:grpSpMkLst>
        </pc:grpChg>
        <pc:grpChg chg="mod">
          <ac:chgData name="Timo Mühlhaus" userId="1b6b3aba618dadac" providerId="LiveId" clId="{35BF354D-F53D-4911-AB91-B6201C43AD86}" dt="2021-06-10T16:01:15.602" v="393"/>
          <ac:grpSpMkLst>
            <pc:docMk/>
            <pc:sldMk cId="2843648932" sldId="600"/>
            <ac:grpSpMk id="680" creationId="{352F7911-5A1A-4207-BF2F-FB43AB03B1BC}"/>
          </ac:grpSpMkLst>
        </pc:grpChg>
        <pc:grpChg chg="mod">
          <ac:chgData name="Timo Mühlhaus" userId="1b6b3aba618dadac" providerId="LiveId" clId="{35BF354D-F53D-4911-AB91-B6201C43AD86}" dt="2021-06-10T16:01:15.602" v="393"/>
          <ac:grpSpMkLst>
            <pc:docMk/>
            <pc:sldMk cId="2843648932" sldId="600"/>
            <ac:grpSpMk id="681" creationId="{AC5503AA-39EC-41CA-A721-D8BAC56F3E8B}"/>
          </ac:grpSpMkLst>
        </pc:grpChg>
        <pc:grpChg chg="mod">
          <ac:chgData name="Timo Mühlhaus" userId="1b6b3aba618dadac" providerId="LiveId" clId="{35BF354D-F53D-4911-AB91-B6201C43AD86}" dt="2021-06-10T16:01:15.602" v="393"/>
          <ac:grpSpMkLst>
            <pc:docMk/>
            <pc:sldMk cId="2843648932" sldId="600"/>
            <ac:grpSpMk id="682" creationId="{B15589DB-A46A-44D3-BDD5-04B45A0AC69B}"/>
          </ac:grpSpMkLst>
        </pc:grpChg>
        <pc:grpChg chg="mod">
          <ac:chgData name="Timo Mühlhaus" userId="1b6b3aba618dadac" providerId="LiveId" clId="{35BF354D-F53D-4911-AB91-B6201C43AD86}" dt="2021-06-10T16:01:15.602" v="393"/>
          <ac:grpSpMkLst>
            <pc:docMk/>
            <pc:sldMk cId="2843648932" sldId="600"/>
            <ac:grpSpMk id="683" creationId="{8DC99622-C162-47E5-AB0F-21150AAE60AE}"/>
          </ac:grpSpMkLst>
        </pc:grpChg>
        <pc:grpChg chg="mod">
          <ac:chgData name="Timo Mühlhaus" userId="1b6b3aba618dadac" providerId="LiveId" clId="{35BF354D-F53D-4911-AB91-B6201C43AD86}" dt="2021-06-10T16:01:15.602" v="393"/>
          <ac:grpSpMkLst>
            <pc:docMk/>
            <pc:sldMk cId="2843648932" sldId="600"/>
            <ac:grpSpMk id="684" creationId="{DF90AAB0-D202-4B5D-83E5-A1486104C35B}"/>
          </ac:grpSpMkLst>
        </pc:grpChg>
        <pc:picChg chg="del">
          <ac:chgData name="Timo Mühlhaus" userId="1b6b3aba618dadac" providerId="LiveId" clId="{35BF354D-F53D-4911-AB91-B6201C43AD86}" dt="2021-06-10T16:01:12.016" v="391" actId="478"/>
          <ac:picMkLst>
            <pc:docMk/>
            <pc:sldMk cId="2843648932" sldId="600"/>
            <ac:picMk id="8" creationId="{5C3E7210-0B7B-42A6-8654-901B31AF6867}"/>
          </ac:picMkLst>
        </pc:picChg>
        <pc:picChg chg="del">
          <ac:chgData name="Timo Mühlhaus" userId="1b6b3aba618dadac" providerId="LiveId" clId="{35BF354D-F53D-4911-AB91-B6201C43AD86}" dt="2021-06-10T16:01:12.016" v="391" actId="478"/>
          <ac:picMkLst>
            <pc:docMk/>
            <pc:sldMk cId="2843648932" sldId="600"/>
            <ac:picMk id="13" creationId="{94426A17-3876-4214-AC31-0136E6D10CD6}"/>
          </ac:picMkLst>
        </pc:picChg>
        <pc:picChg chg="del">
          <ac:chgData name="Timo Mühlhaus" userId="1b6b3aba618dadac" providerId="LiveId" clId="{35BF354D-F53D-4911-AB91-B6201C43AD86}" dt="2021-06-10T16:01:12.016" v="391" actId="478"/>
          <ac:picMkLst>
            <pc:docMk/>
            <pc:sldMk cId="2843648932" sldId="600"/>
            <ac:picMk id="44" creationId="{6C180135-A49F-4BE8-A6CD-94BE8F9A14DA}"/>
          </ac:picMkLst>
        </pc:picChg>
        <pc:picChg chg="mod">
          <ac:chgData name="Timo Mühlhaus" userId="1b6b3aba618dadac" providerId="LiveId" clId="{35BF354D-F53D-4911-AB91-B6201C43AD86}" dt="2021-06-10T16:01:15.602" v="393"/>
          <ac:picMkLst>
            <pc:docMk/>
            <pc:sldMk cId="2843648932" sldId="600"/>
            <ac:picMk id="660" creationId="{59FCA327-4A37-44B5-9A75-043BF5287CED}"/>
          </ac:picMkLst>
        </pc:picChg>
      </pc:sldChg>
      <pc:sldChg chg="addSp delSp modSp mod ord">
        <pc:chgData name="Timo Mühlhaus" userId="1b6b3aba618dadac" providerId="LiveId" clId="{35BF354D-F53D-4911-AB91-B6201C43AD86}" dt="2021-06-15T16:16:43.273" v="6048" actId="6549"/>
        <pc:sldMkLst>
          <pc:docMk/>
          <pc:sldMk cId="2445074393" sldId="605"/>
        </pc:sldMkLst>
        <pc:spChg chg="mod">
          <ac:chgData name="Timo Mühlhaus" userId="1b6b3aba618dadac" providerId="LiveId" clId="{35BF354D-F53D-4911-AB91-B6201C43AD86}" dt="2021-06-13T15:58:05.566" v="4190" actId="20577"/>
          <ac:spMkLst>
            <pc:docMk/>
            <pc:sldMk cId="2445074393" sldId="605"/>
            <ac:spMk id="2" creationId="{00000000-0000-0000-0000-000000000000}"/>
          </ac:spMkLst>
        </pc:spChg>
        <pc:spChg chg="del">
          <ac:chgData name="Timo Mühlhaus" userId="1b6b3aba618dadac" providerId="LiveId" clId="{35BF354D-F53D-4911-AB91-B6201C43AD86}" dt="2021-06-13T14:23:45.358" v="3963" actId="478"/>
          <ac:spMkLst>
            <pc:docMk/>
            <pc:sldMk cId="2445074393" sldId="605"/>
            <ac:spMk id="4" creationId="{00000000-0000-0000-0000-000000000000}"/>
          </ac:spMkLst>
        </pc:spChg>
        <pc:spChg chg="mod">
          <ac:chgData name="Timo Mühlhaus" userId="1b6b3aba618dadac" providerId="LiveId" clId="{35BF354D-F53D-4911-AB91-B6201C43AD86}" dt="2021-06-15T08:37:37.528" v="5075" actId="165"/>
          <ac:spMkLst>
            <pc:docMk/>
            <pc:sldMk cId="2445074393" sldId="605"/>
            <ac:spMk id="120" creationId="{6120A49F-D67B-4DD3-8CD0-C274D0549874}"/>
          </ac:spMkLst>
        </pc:spChg>
        <pc:spChg chg="mod">
          <ac:chgData name="Timo Mühlhaus" userId="1b6b3aba618dadac" providerId="LiveId" clId="{35BF354D-F53D-4911-AB91-B6201C43AD86}" dt="2021-06-15T08:37:37.528" v="5075" actId="165"/>
          <ac:spMkLst>
            <pc:docMk/>
            <pc:sldMk cId="2445074393" sldId="605"/>
            <ac:spMk id="122" creationId="{6836EB4B-DB84-471A-A76A-3C830ADBEE9A}"/>
          </ac:spMkLst>
        </pc:spChg>
        <pc:spChg chg="mod">
          <ac:chgData name="Timo Mühlhaus" userId="1b6b3aba618dadac" providerId="LiveId" clId="{35BF354D-F53D-4911-AB91-B6201C43AD86}" dt="2021-06-15T08:37:37.528" v="5075" actId="165"/>
          <ac:spMkLst>
            <pc:docMk/>
            <pc:sldMk cId="2445074393" sldId="605"/>
            <ac:spMk id="123" creationId="{C414701C-6377-4BF7-8BC5-082042DFE9CF}"/>
          </ac:spMkLst>
        </pc:spChg>
        <pc:spChg chg="mod">
          <ac:chgData name="Timo Mühlhaus" userId="1b6b3aba618dadac" providerId="LiveId" clId="{35BF354D-F53D-4911-AB91-B6201C43AD86}" dt="2021-06-15T08:37:37.528" v="5075" actId="165"/>
          <ac:spMkLst>
            <pc:docMk/>
            <pc:sldMk cId="2445074393" sldId="605"/>
            <ac:spMk id="124" creationId="{D7D9596A-80A9-46D5-93FE-566858FBEA91}"/>
          </ac:spMkLst>
        </pc:spChg>
        <pc:spChg chg="mod">
          <ac:chgData name="Timo Mühlhaus" userId="1b6b3aba618dadac" providerId="LiveId" clId="{35BF354D-F53D-4911-AB91-B6201C43AD86}" dt="2021-06-15T08:37:37.528" v="5075" actId="165"/>
          <ac:spMkLst>
            <pc:docMk/>
            <pc:sldMk cId="2445074393" sldId="605"/>
            <ac:spMk id="134" creationId="{F3E95725-A234-4252-B6FD-8BDBE1981D82}"/>
          </ac:spMkLst>
        </pc:spChg>
        <pc:spChg chg="mod">
          <ac:chgData name="Timo Mühlhaus" userId="1b6b3aba618dadac" providerId="LiveId" clId="{35BF354D-F53D-4911-AB91-B6201C43AD86}" dt="2021-06-15T08:37:37.528" v="5075" actId="165"/>
          <ac:spMkLst>
            <pc:docMk/>
            <pc:sldMk cId="2445074393" sldId="605"/>
            <ac:spMk id="135" creationId="{ACCB2D0C-CF9E-45CF-88D6-EEA62935B6B1}"/>
          </ac:spMkLst>
        </pc:spChg>
        <pc:spChg chg="mod">
          <ac:chgData name="Timo Mühlhaus" userId="1b6b3aba618dadac" providerId="LiveId" clId="{35BF354D-F53D-4911-AB91-B6201C43AD86}" dt="2021-06-15T08:37:37.528" v="5075" actId="165"/>
          <ac:spMkLst>
            <pc:docMk/>
            <pc:sldMk cId="2445074393" sldId="605"/>
            <ac:spMk id="136" creationId="{6807BA22-4583-4B05-9ADC-5FA5CC4927F5}"/>
          </ac:spMkLst>
        </pc:spChg>
        <pc:spChg chg="add del mod">
          <ac:chgData name="Timo Mühlhaus" userId="1b6b3aba618dadac" providerId="LiveId" clId="{35BF354D-F53D-4911-AB91-B6201C43AD86}" dt="2021-06-15T14:42:34.880" v="5926" actId="478"/>
          <ac:spMkLst>
            <pc:docMk/>
            <pc:sldMk cId="2445074393" sldId="605"/>
            <ac:spMk id="187" creationId="{681469EF-6223-4C77-B0FD-B4328348F7B8}"/>
          </ac:spMkLst>
        </pc:spChg>
        <pc:spChg chg="add del mod">
          <ac:chgData name="Timo Mühlhaus" userId="1b6b3aba618dadac" providerId="LiveId" clId="{35BF354D-F53D-4911-AB91-B6201C43AD86}" dt="2021-06-13T14:23:40.366" v="3962"/>
          <ac:spMkLst>
            <pc:docMk/>
            <pc:sldMk cId="2445074393" sldId="605"/>
            <ac:spMk id="187" creationId="{CAB3F024-4A37-4378-BE74-440522956426}"/>
          </ac:spMkLst>
        </pc:spChg>
        <pc:spChg chg="add del mod">
          <ac:chgData name="Timo Mühlhaus" userId="1b6b3aba618dadac" providerId="LiveId" clId="{35BF354D-F53D-4911-AB91-B6201C43AD86}" dt="2021-06-15T08:46:10.755" v="5111" actId="478"/>
          <ac:spMkLst>
            <pc:docMk/>
            <pc:sldMk cId="2445074393" sldId="605"/>
            <ac:spMk id="187" creationId="{EA3BA667-6826-4E99-AA22-F3AD477CF6EB}"/>
          </ac:spMkLst>
        </pc:spChg>
        <pc:spChg chg="add mod">
          <ac:chgData name="Timo Mühlhaus" userId="1b6b3aba618dadac" providerId="LiveId" clId="{35BF354D-F53D-4911-AB91-B6201C43AD86}" dt="2021-06-15T16:16:43.273" v="6048" actId="6549"/>
          <ac:spMkLst>
            <pc:docMk/>
            <pc:sldMk cId="2445074393" sldId="605"/>
            <ac:spMk id="188" creationId="{E66681C3-6DD4-49BB-A61D-AAC463770B48}"/>
          </ac:spMkLst>
        </pc:spChg>
        <pc:spChg chg="add mod">
          <ac:chgData name="Timo Mühlhaus" userId="1b6b3aba618dadac" providerId="LiveId" clId="{35BF354D-F53D-4911-AB91-B6201C43AD86}" dt="2021-06-13T14:23:58.739" v="3964"/>
          <ac:spMkLst>
            <pc:docMk/>
            <pc:sldMk cId="2445074393" sldId="605"/>
            <ac:spMk id="200" creationId="{03CEC7F8-80C5-414C-8C2F-56E763E833EB}"/>
          </ac:spMkLst>
        </pc:spChg>
        <pc:spChg chg="add mod">
          <ac:chgData name="Timo Mühlhaus" userId="1b6b3aba618dadac" providerId="LiveId" clId="{35BF354D-F53D-4911-AB91-B6201C43AD86}" dt="2021-06-15T08:37:29.059" v="5072" actId="1076"/>
          <ac:spMkLst>
            <pc:docMk/>
            <pc:sldMk cId="2445074393" sldId="605"/>
            <ac:spMk id="201" creationId="{5DC6C796-63E6-4F8D-B192-50F608BD0440}"/>
          </ac:spMkLst>
        </pc:spChg>
        <pc:spChg chg="add mod">
          <ac:chgData name="Timo Mühlhaus" userId="1b6b3aba618dadac" providerId="LiveId" clId="{35BF354D-F53D-4911-AB91-B6201C43AD86}" dt="2021-06-15T08:37:29.059" v="5072" actId="1076"/>
          <ac:spMkLst>
            <pc:docMk/>
            <pc:sldMk cId="2445074393" sldId="605"/>
            <ac:spMk id="202" creationId="{2725080D-2AAF-45CB-831B-E078FE2E5452}"/>
          </ac:spMkLst>
        </pc:spChg>
        <pc:spChg chg="add del mod">
          <ac:chgData name="Timo Mühlhaus" userId="1b6b3aba618dadac" providerId="LiveId" clId="{35BF354D-F53D-4911-AB91-B6201C43AD86}" dt="2021-06-15T08:37:23.935" v="5071" actId="478"/>
          <ac:spMkLst>
            <pc:docMk/>
            <pc:sldMk cId="2445074393" sldId="605"/>
            <ac:spMk id="204" creationId="{8350860D-C628-4E18-AB50-541F0427C5AB}"/>
          </ac:spMkLst>
        </pc:spChg>
        <pc:spChg chg="add mod">
          <ac:chgData name="Timo Mühlhaus" userId="1b6b3aba618dadac" providerId="LiveId" clId="{35BF354D-F53D-4911-AB91-B6201C43AD86}" dt="2021-06-15T08:38:03.578" v="5082" actId="164"/>
          <ac:spMkLst>
            <pc:docMk/>
            <pc:sldMk cId="2445074393" sldId="605"/>
            <ac:spMk id="205" creationId="{DA423E6E-E3D5-4B16-B08D-589429712779}"/>
          </ac:spMkLst>
        </pc:spChg>
        <pc:spChg chg="add mod">
          <ac:chgData name="Timo Mühlhaus" userId="1b6b3aba618dadac" providerId="LiveId" clId="{35BF354D-F53D-4911-AB91-B6201C43AD86}" dt="2021-06-15T08:38:03.578" v="5082" actId="164"/>
          <ac:spMkLst>
            <pc:docMk/>
            <pc:sldMk cId="2445074393" sldId="605"/>
            <ac:spMk id="206" creationId="{4C92818F-DE63-4ABB-9C67-96233C1CA08F}"/>
          </ac:spMkLst>
        </pc:spChg>
        <pc:spChg chg="mod topLvl">
          <ac:chgData name="Timo Mühlhaus" userId="1b6b3aba618dadac" providerId="LiveId" clId="{35BF354D-F53D-4911-AB91-B6201C43AD86}" dt="2021-06-15T08:41:06.279" v="5102" actId="1037"/>
          <ac:spMkLst>
            <pc:docMk/>
            <pc:sldMk cId="2445074393" sldId="605"/>
            <ac:spMk id="208" creationId="{0D3E6775-79FE-4A34-AFB2-33DCC99DD0A4}"/>
          </ac:spMkLst>
        </pc:spChg>
        <pc:spChg chg="del mod topLvl">
          <ac:chgData name="Timo Mühlhaus" userId="1b6b3aba618dadac" providerId="LiveId" clId="{35BF354D-F53D-4911-AB91-B6201C43AD86}" dt="2021-06-15T08:38:34.783" v="5090" actId="478"/>
          <ac:spMkLst>
            <pc:docMk/>
            <pc:sldMk cId="2445074393" sldId="605"/>
            <ac:spMk id="209" creationId="{8984231B-5623-4041-B0B7-04561D8E42D8}"/>
          </ac:spMkLst>
        </pc:spChg>
        <pc:spChg chg="add mod">
          <ac:chgData name="Timo Mühlhaus" userId="1b6b3aba618dadac" providerId="LiveId" clId="{35BF354D-F53D-4911-AB91-B6201C43AD86}" dt="2021-06-15T08:41:47.338" v="5105" actId="1076"/>
          <ac:spMkLst>
            <pc:docMk/>
            <pc:sldMk cId="2445074393" sldId="605"/>
            <ac:spMk id="210" creationId="{3D1E8846-3DCB-4B0A-BAE2-5585E9F374C6}"/>
          </ac:spMkLst>
        </pc:spChg>
        <pc:spChg chg="add mod">
          <ac:chgData name="Timo Mühlhaus" userId="1b6b3aba618dadac" providerId="LiveId" clId="{35BF354D-F53D-4911-AB91-B6201C43AD86}" dt="2021-06-15T08:46:04.404" v="5110" actId="1076"/>
          <ac:spMkLst>
            <pc:docMk/>
            <pc:sldMk cId="2445074393" sldId="605"/>
            <ac:spMk id="211" creationId="{06D03E50-102F-4E44-B563-63CF7CCD054B}"/>
          </ac:spMkLst>
        </pc:spChg>
        <pc:grpChg chg="add mod">
          <ac:chgData name="Timo Mühlhaus" userId="1b6b3aba618dadac" providerId="LiveId" clId="{35BF354D-F53D-4911-AB91-B6201C43AD86}" dt="2021-06-15T08:38:11.685" v="5083" actId="1076"/>
          <ac:grpSpMkLst>
            <pc:docMk/>
            <pc:sldMk cId="2445074393" sldId="605"/>
            <ac:grpSpMk id="4" creationId="{38FC8F4F-023B-4442-8FD5-D521FF9FE389}"/>
          </ac:grpSpMkLst>
        </pc:grpChg>
        <pc:grpChg chg="del">
          <ac:chgData name="Timo Mühlhaus" userId="1b6b3aba618dadac" providerId="LiveId" clId="{35BF354D-F53D-4911-AB91-B6201C43AD86}" dt="2021-06-15T08:37:37.528" v="5075" actId="165"/>
          <ac:grpSpMkLst>
            <pc:docMk/>
            <pc:sldMk cId="2445074393" sldId="605"/>
            <ac:grpSpMk id="116" creationId="{90E4AAE1-30AC-40F8-B47F-A1BBD3F6E271}"/>
          </ac:grpSpMkLst>
        </pc:grpChg>
        <pc:grpChg chg="mod topLvl">
          <ac:chgData name="Timo Mühlhaus" userId="1b6b3aba618dadac" providerId="LiveId" clId="{35BF354D-F53D-4911-AB91-B6201C43AD86}" dt="2021-06-15T08:39:07.844" v="5092" actId="1076"/>
          <ac:grpSpMkLst>
            <pc:docMk/>
            <pc:sldMk cId="2445074393" sldId="605"/>
            <ac:grpSpMk id="117" creationId="{9949F4E7-8877-4BFF-97D9-D67F59AEE2A0}"/>
          </ac:grpSpMkLst>
        </pc:grpChg>
        <pc:grpChg chg="mod topLvl">
          <ac:chgData name="Timo Mühlhaus" userId="1b6b3aba618dadac" providerId="LiveId" clId="{35BF354D-F53D-4911-AB91-B6201C43AD86}" dt="2021-06-15T08:37:37.528" v="5075" actId="165"/>
          <ac:grpSpMkLst>
            <pc:docMk/>
            <pc:sldMk cId="2445074393" sldId="605"/>
            <ac:grpSpMk id="119" creationId="{45F0F708-175F-4995-A104-E7DF2A15EDC4}"/>
          </ac:grpSpMkLst>
        </pc:grpChg>
        <pc:grpChg chg="mod">
          <ac:chgData name="Timo Mühlhaus" userId="1b6b3aba618dadac" providerId="LiveId" clId="{35BF354D-F53D-4911-AB91-B6201C43AD86}" dt="2021-06-15T08:37:37.528" v="5075" actId="165"/>
          <ac:grpSpMkLst>
            <pc:docMk/>
            <pc:sldMk cId="2445074393" sldId="605"/>
            <ac:grpSpMk id="121" creationId="{888EBA98-0C3E-4E42-9E4F-C627925DA26F}"/>
          </ac:grpSpMkLst>
        </pc:grpChg>
        <pc:grpChg chg="add del mod">
          <ac:chgData name="Timo Mühlhaus" userId="1b6b3aba618dadac" providerId="LiveId" clId="{35BF354D-F53D-4911-AB91-B6201C43AD86}" dt="2021-06-15T08:38:34.783" v="5090" actId="478"/>
          <ac:grpSpMkLst>
            <pc:docMk/>
            <pc:sldMk cId="2445074393" sldId="605"/>
            <ac:grpSpMk id="207" creationId="{CEE70098-D094-423F-AB29-2EFFA5EE739B}"/>
          </ac:grpSpMkLst>
        </pc:grpChg>
        <pc:picChg chg="mod topLvl">
          <ac:chgData name="Timo Mühlhaus" userId="1b6b3aba618dadac" providerId="LiveId" clId="{35BF354D-F53D-4911-AB91-B6201C43AD86}" dt="2021-06-15T08:39:11.778" v="5093" actId="1076"/>
          <ac:picMkLst>
            <pc:docMk/>
            <pc:sldMk cId="2445074393" sldId="605"/>
            <ac:picMk id="118" creationId="{4D3256A7-36EF-4BD9-A18D-7B6AEBF982AA}"/>
          </ac:picMkLst>
        </pc:picChg>
        <pc:cxnChg chg="mod">
          <ac:chgData name="Timo Mühlhaus" userId="1b6b3aba618dadac" providerId="LiveId" clId="{35BF354D-F53D-4911-AB91-B6201C43AD86}" dt="2021-06-15T08:37:37.528" v="5075" actId="165"/>
          <ac:cxnSpMkLst>
            <pc:docMk/>
            <pc:sldMk cId="2445074393" sldId="605"/>
            <ac:cxnSpMk id="125" creationId="{D61B12BB-1409-449D-A44E-77B6AEBB23FC}"/>
          </ac:cxnSpMkLst>
        </pc:cxnChg>
        <pc:cxnChg chg="mod">
          <ac:chgData name="Timo Mühlhaus" userId="1b6b3aba618dadac" providerId="LiveId" clId="{35BF354D-F53D-4911-AB91-B6201C43AD86}" dt="2021-06-15T08:37:37.528" v="5075" actId="165"/>
          <ac:cxnSpMkLst>
            <pc:docMk/>
            <pc:sldMk cId="2445074393" sldId="605"/>
            <ac:cxnSpMk id="126" creationId="{1EDFA208-D43A-4492-903F-46A10216D917}"/>
          </ac:cxnSpMkLst>
        </pc:cxnChg>
        <pc:cxnChg chg="mod">
          <ac:chgData name="Timo Mühlhaus" userId="1b6b3aba618dadac" providerId="LiveId" clId="{35BF354D-F53D-4911-AB91-B6201C43AD86}" dt="2021-06-15T08:37:37.528" v="5075" actId="165"/>
          <ac:cxnSpMkLst>
            <pc:docMk/>
            <pc:sldMk cId="2445074393" sldId="605"/>
            <ac:cxnSpMk id="127" creationId="{E3C13FEB-15FE-4A1C-8563-EFFAD0C7360B}"/>
          </ac:cxnSpMkLst>
        </pc:cxnChg>
        <pc:cxnChg chg="mod">
          <ac:chgData name="Timo Mühlhaus" userId="1b6b3aba618dadac" providerId="LiveId" clId="{35BF354D-F53D-4911-AB91-B6201C43AD86}" dt="2021-06-15T08:37:37.528" v="5075" actId="165"/>
          <ac:cxnSpMkLst>
            <pc:docMk/>
            <pc:sldMk cId="2445074393" sldId="605"/>
            <ac:cxnSpMk id="128" creationId="{A979CFD8-76F6-4060-8C1B-00D01CB116E4}"/>
          </ac:cxnSpMkLst>
        </pc:cxnChg>
        <pc:cxnChg chg="mod">
          <ac:chgData name="Timo Mühlhaus" userId="1b6b3aba618dadac" providerId="LiveId" clId="{35BF354D-F53D-4911-AB91-B6201C43AD86}" dt="2021-06-15T08:37:37.528" v="5075" actId="165"/>
          <ac:cxnSpMkLst>
            <pc:docMk/>
            <pc:sldMk cId="2445074393" sldId="605"/>
            <ac:cxnSpMk id="129" creationId="{F0193D62-09D6-4CDA-A35D-AAA7684895FA}"/>
          </ac:cxnSpMkLst>
        </pc:cxnChg>
        <pc:cxnChg chg="mod">
          <ac:chgData name="Timo Mühlhaus" userId="1b6b3aba618dadac" providerId="LiveId" clId="{35BF354D-F53D-4911-AB91-B6201C43AD86}" dt="2021-06-15T08:37:37.528" v="5075" actId="165"/>
          <ac:cxnSpMkLst>
            <pc:docMk/>
            <pc:sldMk cId="2445074393" sldId="605"/>
            <ac:cxnSpMk id="130" creationId="{F3D49E9B-2F2D-4A5E-8254-E7C22C4E6E08}"/>
          </ac:cxnSpMkLst>
        </pc:cxnChg>
        <pc:cxnChg chg="mod">
          <ac:chgData name="Timo Mühlhaus" userId="1b6b3aba618dadac" providerId="LiveId" clId="{35BF354D-F53D-4911-AB91-B6201C43AD86}" dt="2021-06-15T08:37:37.528" v="5075" actId="165"/>
          <ac:cxnSpMkLst>
            <pc:docMk/>
            <pc:sldMk cId="2445074393" sldId="605"/>
            <ac:cxnSpMk id="131" creationId="{9EF81F57-E72F-4FAD-B796-DF0DC7B1542C}"/>
          </ac:cxnSpMkLst>
        </pc:cxnChg>
        <pc:cxnChg chg="mod">
          <ac:chgData name="Timo Mühlhaus" userId="1b6b3aba618dadac" providerId="LiveId" clId="{35BF354D-F53D-4911-AB91-B6201C43AD86}" dt="2021-06-15T08:37:37.528" v="5075" actId="165"/>
          <ac:cxnSpMkLst>
            <pc:docMk/>
            <pc:sldMk cId="2445074393" sldId="605"/>
            <ac:cxnSpMk id="132" creationId="{5522321A-ADBD-4930-A9B6-A896C773E4AE}"/>
          </ac:cxnSpMkLst>
        </pc:cxnChg>
        <pc:cxnChg chg="mod">
          <ac:chgData name="Timo Mühlhaus" userId="1b6b3aba618dadac" providerId="LiveId" clId="{35BF354D-F53D-4911-AB91-B6201C43AD86}" dt="2021-06-15T08:37:37.528" v="5075" actId="165"/>
          <ac:cxnSpMkLst>
            <pc:docMk/>
            <pc:sldMk cId="2445074393" sldId="605"/>
            <ac:cxnSpMk id="133" creationId="{4CA748D8-E600-45C5-A2A5-A6F6C4C23158}"/>
          </ac:cxnSpMkLst>
        </pc:cxnChg>
        <pc:cxnChg chg="mod">
          <ac:chgData name="Timo Mühlhaus" userId="1b6b3aba618dadac" providerId="LiveId" clId="{35BF354D-F53D-4911-AB91-B6201C43AD86}" dt="2021-06-15T08:37:37.528" v="5075" actId="165"/>
          <ac:cxnSpMkLst>
            <pc:docMk/>
            <pc:sldMk cId="2445074393" sldId="605"/>
            <ac:cxnSpMk id="137" creationId="{CB75D0C0-56D9-45A8-A2CF-8BD6628DEB08}"/>
          </ac:cxnSpMkLst>
        </pc:cxnChg>
        <pc:cxnChg chg="mod">
          <ac:chgData name="Timo Mühlhaus" userId="1b6b3aba618dadac" providerId="LiveId" clId="{35BF354D-F53D-4911-AB91-B6201C43AD86}" dt="2021-06-15T08:37:37.528" v="5075" actId="165"/>
          <ac:cxnSpMkLst>
            <pc:docMk/>
            <pc:sldMk cId="2445074393" sldId="605"/>
            <ac:cxnSpMk id="138" creationId="{26993E1F-9E37-49B1-8946-395C46570561}"/>
          </ac:cxnSpMkLst>
        </pc:cxnChg>
        <pc:cxnChg chg="mod">
          <ac:chgData name="Timo Mühlhaus" userId="1b6b3aba618dadac" providerId="LiveId" clId="{35BF354D-F53D-4911-AB91-B6201C43AD86}" dt="2021-06-15T08:37:37.528" v="5075" actId="165"/>
          <ac:cxnSpMkLst>
            <pc:docMk/>
            <pc:sldMk cId="2445074393" sldId="605"/>
            <ac:cxnSpMk id="139" creationId="{F2A1776E-F0DE-4C9E-8DCF-C462AC73FBEF}"/>
          </ac:cxnSpMkLst>
        </pc:cxnChg>
        <pc:cxnChg chg="mod">
          <ac:chgData name="Timo Mühlhaus" userId="1b6b3aba618dadac" providerId="LiveId" clId="{35BF354D-F53D-4911-AB91-B6201C43AD86}" dt="2021-06-15T08:37:37.528" v="5075" actId="165"/>
          <ac:cxnSpMkLst>
            <pc:docMk/>
            <pc:sldMk cId="2445074393" sldId="605"/>
            <ac:cxnSpMk id="140" creationId="{F7A74846-4B15-4BAE-AEBB-C0E558516214}"/>
          </ac:cxnSpMkLst>
        </pc:cxnChg>
        <pc:cxnChg chg="mod">
          <ac:chgData name="Timo Mühlhaus" userId="1b6b3aba618dadac" providerId="LiveId" clId="{35BF354D-F53D-4911-AB91-B6201C43AD86}" dt="2021-06-15T08:37:37.528" v="5075" actId="165"/>
          <ac:cxnSpMkLst>
            <pc:docMk/>
            <pc:sldMk cId="2445074393" sldId="605"/>
            <ac:cxnSpMk id="141" creationId="{DAA0F930-51A4-4AC7-8D08-58F917CFF1A3}"/>
          </ac:cxnSpMkLst>
        </pc:cxnChg>
        <pc:cxnChg chg="mod">
          <ac:chgData name="Timo Mühlhaus" userId="1b6b3aba618dadac" providerId="LiveId" clId="{35BF354D-F53D-4911-AB91-B6201C43AD86}" dt="2021-06-15T08:37:37.528" v="5075" actId="165"/>
          <ac:cxnSpMkLst>
            <pc:docMk/>
            <pc:sldMk cId="2445074393" sldId="605"/>
            <ac:cxnSpMk id="142" creationId="{D6E96F21-9327-4462-AF3F-40467CF6BCF8}"/>
          </ac:cxnSpMkLst>
        </pc:cxnChg>
        <pc:cxnChg chg="mod">
          <ac:chgData name="Timo Mühlhaus" userId="1b6b3aba618dadac" providerId="LiveId" clId="{35BF354D-F53D-4911-AB91-B6201C43AD86}" dt="2021-06-15T08:37:37.528" v="5075" actId="165"/>
          <ac:cxnSpMkLst>
            <pc:docMk/>
            <pc:sldMk cId="2445074393" sldId="605"/>
            <ac:cxnSpMk id="143" creationId="{36CDAC14-EAA3-4BE1-BAD8-2733E91B8EDD}"/>
          </ac:cxnSpMkLst>
        </pc:cxnChg>
        <pc:cxnChg chg="mod">
          <ac:chgData name="Timo Mühlhaus" userId="1b6b3aba618dadac" providerId="LiveId" clId="{35BF354D-F53D-4911-AB91-B6201C43AD86}" dt="2021-06-15T08:37:37.528" v="5075" actId="165"/>
          <ac:cxnSpMkLst>
            <pc:docMk/>
            <pc:sldMk cId="2445074393" sldId="605"/>
            <ac:cxnSpMk id="144" creationId="{0D134559-923D-4B1A-903C-645FFFF6F4EB}"/>
          </ac:cxnSpMkLst>
        </pc:cxnChg>
        <pc:cxnChg chg="mod">
          <ac:chgData name="Timo Mühlhaus" userId="1b6b3aba618dadac" providerId="LiveId" clId="{35BF354D-F53D-4911-AB91-B6201C43AD86}" dt="2021-06-15T08:37:37.528" v="5075" actId="165"/>
          <ac:cxnSpMkLst>
            <pc:docMk/>
            <pc:sldMk cId="2445074393" sldId="605"/>
            <ac:cxnSpMk id="145" creationId="{6BFADC78-2ACA-4240-B130-746CFEF2A8F7}"/>
          </ac:cxnSpMkLst>
        </pc:cxnChg>
        <pc:cxnChg chg="add del mod">
          <ac:chgData name="Timo Mühlhaus" userId="1b6b3aba618dadac" providerId="LiveId" clId="{35BF354D-F53D-4911-AB91-B6201C43AD86}" dt="2021-06-15T08:37:23.935" v="5071" actId="478"/>
          <ac:cxnSpMkLst>
            <pc:docMk/>
            <pc:sldMk cId="2445074393" sldId="605"/>
            <ac:cxnSpMk id="203" creationId="{18E4F821-2A0C-41BC-B20D-CAF689072436}"/>
          </ac:cxnSpMkLst>
        </pc:cxnChg>
      </pc:sldChg>
      <pc:sldChg chg="addSp modSp del">
        <pc:chgData name="Timo Mühlhaus" userId="1b6b3aba618dadac" providerId="LiveId" clId="{35BF354D-F53D-4911-AB91-B6201C43AD86}" dt="2021-06-13T13:17:26.342" v="3836" actId="47"/>
        <pc:sldMkLst>
          <pc:docMk/>
          <pc:sldMk cId="2771121969" sldId="621"/>
        </pc:sldMkLst>
        <pc:spChg chg="add mod">
          <ac:chgData name="Timo Mühlhaus" userId="1b6b3aba618dadac" providerId="LiveId" clId="{35BF354D-F53D-4911-AB91-B6201C43AD86}" dt="2021-06-11T05:49:47.908" v="463"/>
          <ac:spMkLst>
            <pc:docMk/>
            <pc:sldMk cId="2771121969" sldId="621"/>
            <ac:spMk id="5" creationId="{75B0CA7A-F25E-4E0C-9B05-2812B8147B81}"/>
          </ac:spMkLst>
        </pc:spChg>
      </pc:sldChg>
      <pc:sldChg chg="addSp modSp mod modNotesTx">
        <pc:chgData name="Timo Mühlhaus" userId="1b6b3aba618dadac" providerId="LiveId" clId="{35BF354D-F53D-4911-AB91-B6201C43AD86}" dt="2021-06-13T13:07:55.840" v="3755"/>
        <pc:sldMkLst>
          <pc:docMk/>
          <pc:sldMk cId="1640049092" sldId="626"/>
        </pc:sldMkLst>
        <pc:spChg chg="mod">
          <ac:chgData name="Timo Mühlhaus" userId="1b6b3aba618dadac" providerId="LiveId" clId="{35BF354D-F53D-4911-AB91-B6201C43AD86}" dt="2021-06-13T11:57:54.940" v="3512" actId="20577"/>
          <ac:spMkLst>
            <pc:docMk/>
            <pc:sldMk cId="1640049092" sldId="626"/>
            <ac:spMk id="2" creationId="{7AE9AB04-401C-4BDD-A50E-491AA8075EE7}"/>
          </ac:spMkLst>
        </pc:spChg>
        <pc:spChg chg="add mod">
          <ac:chgData name="Timo Mühlhaus" userId="1b6b3aba618dadac" providerId="LiveId" clId="{35BF354D-F53D-4911-AB91-B6201C43AD86}" dt="2021-06-13T13:07:55.840" v="3755"/>
          <ac:spMkLst>
            <pc:docMk/>
            <pc:sldMk cId="1640049092" sldId="626"/>
            <ac:spMk id="352" creationId="{F7D383DD-8F9A-4FEA-9577-1C24E293519E}"/>
          </ac:spMkLst>
        </pc:spChg>
      </pc:sldChg>
      <pc:sldChg chg="addSp modSp modNotesTx">
        <pc:chgData name="Timo Mühlhaus" userId="1b6b3aba618dadac" providerId="LiveId" clId="{35BF354D-F53D-4911-AB91-B6201C43AD86}" dt="2021-06-15T09:20:15.536" v="5748" actId="6549"/>
        <pc:sldMkLst>
          <pc:docMk/>
          <pc:sldMk cId="1122447875" sldId="630"/>
        </pc:sldMkLst>
        <pc:spChg chg="add mod">
          <ac:chgData name="Timo Mühlhaus" userId="1b6b3aba618dadac" providerId="LiveId" clId="{35BF354D-F53D-4911-AB91-B6201C43AD86}" dt="2021-06-13T13:09:43.479" v="3800"/>
          <ac:spMkLst>
            <pc:docMk/>
            <pc:sldMk cId="1122447875" sldId="630"/>
            <ac:spMk id="41" creationId="{8BB3D03F-13A6-4D10-BC70-E64CFB893E4D}"/>
          </ac:spMkLst>
        </pc:spChg>
      </pc:sldChg>
      <pc:sldChg chg="addSp modSp mod ord">
        <pc:chgData name="Timo Mühlhaus" userId="1b6b3aba618dadac" providerId="LiveId" clId="{35BF354D-F53D-4911-AB91-B6201C43AD86}" dt="2021-06-13T15:45:16.715" v="4021"/>
        <pc:sldMkLst>
          <pc:docMk/>
          <pc:sldMk cId="1077467982" sldId="638"/>
        </pc:sldMkLst>
        <pc:spChg chg="add mod">
          <ac:chgData name="Timo Mühlhaus" userId="1b6b3aba618dadac" providerId="LiveId" clId="{35BF354D-F53D-4911-AB91-B6201C43AD86}" dt="2021-06-13T13:08:53.427" v="3778" actId="1076"/>
          <ac:spMkLst>
            <pc:docMk/>
            <pc:sldMk cId="1077467982" sldId="638"/>
            <ac:spMk id="125" creationId="{5E0302A5-A88D-4447-8079-D4145B1AB593}"/>
          </ac:spMkLst>
        </pc:spChg>
      </pc:sldChg>
      <pc:sldChg chg="addSp delSp modSp mod">
        <pc:chgData name="Timo Mühlhaus" userId="1b6b3aba618dadac" providerId="LiveId" clId="{35BF354D-F53D-4911-AB91-B6201C43AD86}" dt="2021-06-15T15:05:36.574" v="5949" actId="20577"/>
        <pc:sldMkLst>
          <pc:docMk/>
          <pc:sldMk cId="2668687981" sldId="641"/>
        </pc:sldMkLst>
        <pc:spChg chg="mod">
          <ac:chgData name="Timo Mühlhaus" userId="1b6b3aba618dadac" providerId="LiveId" clId="{35BF354D-F53D-4911-AB91-B6201C43AD86}" dt="2021-06-13T15:46:18.718" v="4042" actId="14100"/>
          <ac:spMkLst>
            <pc:docMk/>
            <pc:sldMk cId="2668687981" sldId="641"/>
            <ac:spMk id="2" creationId="{5CBC3253-27ED-43F5-B843-3D853CFAC3E6}"/>
          </ac:spMkLst>
        </pc:spChg>
        <pc:spChg chg="mod">
          <ac:chgData name="Timo Mühlhaus" userId="1b6b3aba618dadac" providerId="LiveId" clId="{35BF354D-F53D-4911-AB91-B6201C43AD86}" dt="2021-06-15T15:05:21.133" v="5947" actId="12789"/>
          <ac:spMkLst>
            <pc:docMk/>
            <pc:sldMk cId="2668687981" sldId="641"/>
            <ac:spMk id="3" creationId="{6D993436-E475-4E29-866D-A60D186BD6D6}"/>
          </ac:spMkLst>
        </pc:spChg>
        <pc:spChg chg="add del mod">
          <ac:chgData name="Timo Mühlhaus" userId="1b6b3aba618dadac" providerId="LiveId" clId="{35BF354D-F53D-4911-AB91-B6201C43AD86}" dt="2021-06-15T14:03:17.420" v="5876" actId="478"/>
          <ac:spMkLst>
            <pc:docMk/>
            <pc:sldMk cId="2668687981" sldId="641"/>
            <ac:spMk id="4" creationId="{310ED7E3-38D8-45D8-8433-29C602E4F2E0}"/>
          </ac:spMkLst>
        </pc:spChg>
        <pc:spChg chg="mod">
          <ac:chgData name="Timo Mühlhaus" userId="1b6b3aba618dadac" providerId="LiveId" clId="{35BF354D-F53D-4911-AB91-B6201C43AD86}" dt="2021-06-15T15:05:21.133" v="5947" actId="12789"/>
          <ac:spMkLst>
            <pc:docMk/>
            <pc:sldMk cId="2668687981" sldId="641"/>
            <ac:spMk id="136" creationId="{5C0DD60F-F331-485A-A30E-A2B64EF361AE}"/>
          </ac:spMkLst>
        </pc:spChg>
        <pc:spChg chg="mod">
          <ac:chgData name="Timo Mühlhaus" userId="1b6b3aba618dadac" providerId="LiveId" clId="{35BF354D-F53D-4911-AB91-B6201C43AD86}" dt="2021-06-15T15:05:36.574" v="5949" actId="20577"/>
          <ac:spMkLst>
            <pc:docMk/>
            <pc:sldMk cId="2668687981" sldId="641"/>
            <ac:spMk id="137" creationId="{37AC5991-B29F-4F12-B090-E243405AA311}"/>
          </ac:spMkLst>
        </pc:spChg>
        <pc:spChg chg="mod">
          <ac:chgData name="Timo Mühlhaus" userId="1b6b3aba618dadac" providerId="LiveId" clId="{35BF354D-F53D-4911-AB91-B6201C43AD86}" dt="2021-06-15T15:05:34.280" v="5948" actId="20577"/>
          <ac:spMkLst>
            <pc:docMk/>
            <pc:sldMk cId="2668687981" sldId="641"/>
            <ac:spMk id="138" creationId="{DBCB48A8-C468-451E-B5CE-B11BD5CB841C}"/>
          </ac:spMkLst>
        </pc:spChg>
        <pc:spChg chg="add mod">
          <ac:chgData name="Timo Mühlhaus" userId="1b6b3aba618dadac" providerId="LiveId" clId="{35BF354D-F53D-4911-AB91-B6201C43AD86}" dt="2021-06-13T13:09:38.816" v="3797"/>
          <ac:spMkLst>
            <pc:docMk/>
            <pc:sldMk cId="2668687981" sldId="641"/>
            <ac:spMk id="203" creationId="{AFF4D678-939B-4657-8DA6-C0C17F6BA578}"/>
          </ac:spMkLst>
        </pc:spChg>
      </pc:sldChg>
      <pc:sldChg chg="addSp delSp modSp mod ord">
        <pc:chgData name="Timo Mühlhaus" userId="1b6b3aba618dadac" providerId="LiveId" clId="{35BF354D-F53D-4911-AB91-B6201C43AD86}" dt="2021-06-13T15:45:16.715" v="4021"/>
        <pc:sldMkLst>
          <pc:docMk/>
          <pc:sldMk cId="1905314069" sldId="649"/>
        </pc:sldMkLst>
        <pc:spChg chg="mod">
          <ac:chgData name="Timo Mühlhaus" userId="1b6b3aba618dadac" providerId="LiveId" clId="{35BF354D-F53D-4911-AB91-B6201C43AD86}" dt="2021-06-11T13:10:45.361" v="2388" actId="20577"/>
          <ac:spMkLst>
            <pc:docMk/>
            <pc:sldMk cId="1905314069" sldId="649"/>
            <ac:spMk id="2" creationId="{208DC0A8-2B27-4638-B522-86BCF8D8461A}"/>
          </ac:spMkLst>
        </pc:spChg>
        <pc:spChg chg="del">
          <ac:chgData name="Timo Mühlhaus" userId="1b6b3aba618dadac" providerId="LiveId" clId="{35BF354D-F53D-4911-AB91-B6201C43AD86}" dt="2021-06-11T11:15:15.825" v="1601" actId="478"/>
          <ac:spMkLst>
            <pc:docMk/>
            <pc:sldMk cId="1905314069" sldId="649"/>
            <ac:spMk id="3" creationId="{E2B96328-6918-400F-801A-96477B0EB121}"/>
          </ac:spMkLst>
        </pc:spChg>
        <pc:spChg chg="add del mod">
          <ac:chgData name="Timo Mühlhaus" userId="1b6b3aba618dadac" providerId="LiveId" clId="{35BF354D-F53D-4911-AB91-B6201C43AD86}" dt="2021-06-11T11:15:18.047" v="1602" actId="478"/>
          <ac:spMkLst>
            <pc:docMk/>
            <pc:sldMk cId="1905314069" sldId="649"/>
            <ac:spMk id="6" creationId="{080B92BF-5B69-4F2F-9F3F-A107943D9F25}"/>
          </ac:spMkLst>
        </pc:spChg>
        <pc:spChg chg="mod topLvl">
          <ac:chgData name="Timo Mühlhaus" userId="1b6b3aba618dadac" providerId="LiveId" clId="{35BF354D-F53D-4911-AB91-B6201C43AD86}" dt="2021-06-11T13:01:36.656" v="2276" actId="1076"/>
          <ac:spMkLst>
            <pc:docMk/>
            <pc:sldMk cId="1905314069" sldId="649"/>
            <ac:spMk id="10" creationId="{C91692C2-ED14-45E3-AFF2-3CCF2A69FBF9}"/>
          </ac:spMkLst>
        </pc:spChg>
        <pc:spChg chg="del mod topLvl">
          <ac:chgData name="Timo Mühlhaus" userId="1b6b3aba618dadac" providerId="LiveId" clId="{35BF354D-F53D-4911-AB91-B6201C43AD86}" dt="2021-06-11T13:00:47.768" v="2249" actId="478"/>
          <ac:spMkLst>
            <pc:docMk/>
            <pc:sldMk cId="1905314069" sldId="649"/>
            <ac:spMk id="11" creationId="{50D815E7-05FD-4975-B5DA-D627BBD707AD}"/>
          </ac:spMkLst>
        </pc:spChg>
        <pc:spChg chg="mod topLvl">
          <ac:chgData name="Timo Mühlhaus" userId="1b6b3aba618dadac" providerId="LiveId" clId="{35BF354D-F53D-4911-AB91-B6201C43AD86}" dt="2021-06-11T13:01:36.656" v="2276" actId="1076"/>
          <ac:spMkLst>
            <pc:docMk/>
            <pc:sldMk cId="1905314069" sldId="649"/>
            <ac:spMk id="17" creationId="{A08192E9-4339-4227-BCD9-7CBDECC36AAC}"/>
          </ac:spMkLst>
        </pc:spChg>
        <pc:spChg chg="mod topLvl">
          <ac:chgData name="Timo Mühlhaus" userId="1b6b3aba618dadac" providerId="LiveId" clId="{35BF354D-F53D-4911-AB91-B6201C43AD86}" dt="2021-06-11T13:01:36.656" v="2276" actId="1076"/>
          <ac:spMkLst>
            <pc:docMk/>
            <pc:sldMk cId="1905314069" sldId="649"/>
            <ac:spMk id="18" creationId="{D9C950F2-345B-4C0B-BB8D-15AAD63954D1}"/>
          </ac:spMkLst>
        </pc:spChg>
        <pc:spChg chg="mod">
          <ac:chgData name="Timo Mühlhaus" userId="1b6b3aba618dadac" providerId="LiveId" clId="{35BF354D-F53D-4911-AB91-B6201C43AD86}" dt="2021-06-11T12:45:57.089" v="1949" actId="165"/>
          <ac:spMkLst>
            <pc:docMk/>
            <pc:sldMk cId="1905314069" sldId="649"/>
            <ac:spMk id="26" creationId="{11EAEE18-076C-4CEB-B6FA-AC27F9656DE5}"/>
          </ac:spMkLst>
        </pc:spChg>
        <pc:spChg chg="mod">
          <ac:chgData name="Timo Mühlhaus" userId="1b6b3aba618dadac" providerId="LiveId" clId="{35BF354D-F53D-4911-AB91-B6201C43AD86}" dt="2021-06-11T12:45:57.089" v="1949" actId="165"/>
          <ac:spMkLst>
            <pc:docMk/>
            <pc:sldMk cId="1905314069" sldId="649"/>
            <ac:spMk id="28" creationId="{02367F03-09D2-4EB3-91F2-3710161973DF}"/>
          </ac:spMkLst>
        </pc:spChg>
        <pc:spChg chg="mod">
          <ac:chgData name="Timo Mühlhaus" userId="1b6b3aba618dadac" providerId="LiveId" clId="{35BF354D-F53D-4911-AB91-B6201C43AD86}" dt="2021-06-11T12:45:57.089" v="1949" actId="165"/>
          <ac:spMkLst>
            <pc:docMk/>
            <pc:sldMk cId="1905314069" sldId="649"/>
            <ac:spMk id="29" creationId="{C56F10FE-9262-4E1B-ABAC-C49D6957BD0F}"/>
          </ac:spMkLst>
        </pc:spChg>
        <pc:spChg chg="mod">
          <ac:chgData name="Timo Mühlhaus" userId="1b6b3aba618dadac" providerId="LiveId" clId="{35BF354D-F53D-4911-AB91-B6201C43AD86}" dt="2021-06-11T12:45:57.089" v="1949" actId="165"/>
          <ac:spMkLst>
            <pc:docMk/>
            <pc:sldMk cId="1905314069" sldId="649"/>
            <ac:spMk id="30" creationId="{45884F66-FD66-4972-8940-925C59ED629E}"/>
          </ac:spMkLst>
        </pc:spChg>
        <pc:spChg chg="mod">
          <ac:chgData name="Timo Mühlhaus" userId="1b6b3aba618dadac" providerId="LiveId" clId="{35BF354D-F53D-4911-AB91-B6201C43AD86}" dt="2021-06-11T12:45:57.089" v="1949" actId="165"/>
          <ac:spMkLst>
            <pc:docMk/>
            <pc:sldMk cId="1905314069" sldId="649"/>
            <ac:spMk id="31" creationId="{6C93DC91-95D5-4F42-AEAC-102C624B141D}"/>
          </ac:spMkLst>
        </pc:spChg>
        <pc:spChg chg="mod">
          <ac:chgData name="Timo Mühlhaus" userId="1b6b3aba618dadac" providerId="LiveId" clId="{35BF354D-F53D-4911-AB91-B6201C43AD86}" dt="2021-06-11T12:45:57.089" v="1949" actId="165"/>
          <ac:spMkLst>
            <pc:docMk/>
            <pc:sldMk cId="1905314069" sldId="649"/>
            <ac:spMk id="33" creationId="{6BBEB3EA-311B-48D3-ABE2-83F0EEF981EA}"/>
          </ac:spMkLst>
        </pc:spChg>
        <pc:spChg chg="mod">
          <ac:chgData name="Timo Mühlhaus" userId="1b6b3aba618dadac" providerId="LiveId" clId="{35BF354D-F53D-4911-AB91-B6201C43AD86}" dt="2021-06-11T12:45:57.089" v="1949" actId="165"/>
          <ac:spMkLst>
            <pc:docMk/>
            <pc:sldMk cId="1905314069" sldId="649"/>
            <ac:spMk id="34" creationId="{D27DF2E4-A020-4813-BE8D-8B8DA738DE6A}"/>
          </ac:spMkLst>
        </pc:spChg>
        <pc:spChg chg="mod">
          <ac:chgData name="Timo Mühlhaus" userId="1b6b3aba618dadac" providerId="LiveId" clId="{35BF354D-F53D-4911-AB91-B6201C43AD86}" dt="2021-06-11T12:45:57.089" v="1949" actId="165"/>
          <ac:spMkLst>
            <pc:docMk/>
            <pc:sldMk cId="1905314069" sldId="649"/>
            <ac:spMk id="35" creationId="{960CFDAB-9F69-47A4-95DD-9D3923BA56F3}"/>
          </ac:spMkLst>
        </pc:spChg>
        <pc:spChg chg="mod">
          <ac:chgData name="Timo Mühlhaus" userId="1b6b3aba618dadac" providerId="LiveId" clId="{35BF354D-F53D-4911-AB91-B6201C43AD86}" dt="2021-06-11T12:45:57.089" v="1949" actId="165"/>
          <ac:spMkLst>
            <pc:docMk/>
            <pc:sldMk cId="1905314069" sldId="649"/>
            <ac:spMk id="36" creationId="{7B68FB82-7E1A-4CFC-821D-9EA70362ADD6}"/>
          </ac:spMkLst>
        </pc:spChg>
        <pc:spChg chg="mod">
          <ac:chgData name="Timo Mühlhaus" userId="1b6b3aba618dadac" providerId="LiveId" clId="{35BF354D-F53D-4911-AB91-B6201C43AD86}" dt="2021-06-11T12:45:57.089" v="1949" actId="165"/>
          <ac:spMkLst>
            <pc:docMk/>
            <pc:sldMk cId="1905314069" sldId="649"/>
            <ac:spMk id="38" creationId="{ADC65CD8-4BCE-4A8B-9A9B-1DB3BB00249E}"/>
          </ac:spMkLst>
        </pc:spChg>
        <pc:spChg chg="mod">
          <ac:chgData name="Timo Mühlhaus" userId="1b6b3aba618dadac" providerId="LiveId" clId="{35BF354D-F53D-4911-AB91-B6201C43AD86}" dt="2021-06-11T12:45:57.089" v="1949" actId="165"/>
          <ac:spMkLst>
            <pc:docMk/>
            <pc:sldMk cId="1905314069" sldId="649"/>
            <ac:spMk id="39" creationId="{26E74933-7152-4AE7-88F3-E94126FDB1AD}"/>
          </ac:spMkLst>
        </pc:spChg>
        <pc:spChg chg="mod">
          <ac:chgData name="Timo Mühlhaus" userId="1b6b3aba618dadac" providerId="LiveId" clId="{35BF354D-F53D-4911-AB91-B6201C43AD86}" dt="2021-06-11T12:45:57.089" v="1949" actId="165"/>
          <ac:spMkLst>
            <pc:docMk/>
            <pc:sldMk cId="1905314069" sldId="649"/>
            <ac:spMk id="40" creationId="{17690E7F-FF54-4273-8645-80FCB0AF23CA}"/>
          </ac:spMkLst>
        </pc:spChg>
        <pc:spChg chg="mod">
          <ac:chgData name="Timo Mühlhaus" userId="1b6b3aba618dadac" providerId="LiveId" clId="{35BF354D-F53D-4911-AB91-B6201C43AD86}" dt="2021-06-11T12:45:57.089" v="1949" actId="165"/>
          <ac:spMkLst>
            <pc:docMk/>
            <pc:sldMk cId="1905314069" sldId="649"/>
            <ac:spMk id="41" creationId="{A60D924A-12ED-48BE-98B7-E815DB30C376}"/>
          </ac:spMkLst>
        </pc:spChg>
        <pc:spChg chg="mod">
          <ac:chgData name="Timo Mühlhaus" userId="1b6b3aba618dadac" providerId="LiveId" clId="{35BF354D-F53D-4911-AB91-B6201C43AD86}" dt="2021-06-11T12:45:57.089" v="1949" actId="165"/>
          <ac:spMkLst>
            <pc:docMk/>
            <pc:sldMk cId="1905314069" sldId="649"/>
            <ac:spMk id="43" creationId="{D80F1805-A606-4DF4-A514-4F00E421F28C}"/>
          </ac:spMkLst>
        </pc:spChg>
        <pc:spChg chg="mod">
          <ac:chgData name="Timo Mühlhaus" userId="1b6b3aba618dadac" providerId="LiveId" clId="{35BF354D-F53D-4911-AB91-B6201C43AD86}" dt="2021-06-11T12:45:57.089" v="1949" actId="165"/>
          <ac:spMkLst>
            <pc:docMk/>
            <pc:sldMk cId="1905314069" sldId="649"/>
            <ac:spMk id="44" creationId="{827A59F9-94E1-4463-8171-FEA66C7DD5D8}"/>
          </ac:spMkLst>
        </pc:spChg>
        <pc:spChg chg="mod">
          <ac:chgData name="Timo Mühlhaus" userId="1b6b3aba618dadac" providerId="LiveId" clId="{35BF354D-F53D-4911-AB91-B6201C43AD86}" dt="2021-06-11T12:45:57.089" v="1949" actId="165"/>
          <ac:spMkLst>
            <pc:docMk/>
            <pc:sldMk cId="1905314069" sldId="649"/>
            <ac:spMk id="45" creationId="{D2A757A6-1070-4BE0-AAC1-C7EC6F7A03B7}"/>
          </ac:spMkLst>
        </pc:spChg>
        <pc:spChg chg="mod">
          <ac:chgData name="Timo Mühlhaus" userId="1b6b3aba618dadac" providerId="LiveId" clId="{35BF354D-F53D-4911-AB91-B6201C43AD86}" dt="2021-06-11T12:45:57.089" v="1949" actId="165"/>
          <ac:spMkLst>
            <pc:docMk/>
            <pc:sldMk cId="1905314069" sldId="649"/>
            <ac:spMk id="46" creationId="{D5630455-602D-4C88-AC59-6A986D234380}"/>
          </ac:spMkLst>
        </pc:spChg>
        <pc:spChg chg="mod">
          <ac:chgData name="Timo Mühlhaus" userId="1b6b3aba618dadac" providerId="LiveId" clId="{35BF354D-F53D-4911-AB91-B6201C43AD86}" dt="2021-06-11T12:45:57.089" v="1949" actId="165"/>
          <ac:spMkLst>
            <pc:docMk/>
            <pc:sldMk cId="1905314069" sldId="649"/>
            <ac:spMk id="48" creationId="{BBE5F6C4-3554-4A9E-8B36-D39CE006647F}"/>
          </ac:spMkLst>
        </pc:spChg>
        <pc:spChg chg="mod">
          <ac:chgData name="Timo Mühlhaus" userId="1b6b3aba618dadac" providerId="LiveId" clId="{35BF354D-F53D-4911-AB91-B6201C43AD86}" dt="2021-06-11T12:45:57.089" v="1949" actId="165"/>
          <ac:spMkLst>
            <pc:docMk/>
            <pc:sldMk cId="1905314069" sldId="649"/>
            <ac:spMk id="49" creationId="{F950977D-765A-4C43-B352-C7ED1471269F}"/>
          </ac:spMkLst>
        </pc:spChg>
        <pc:spChg chg="mod">
          <ac:chgData name="Timo Mühlhaus" userId="1b6b3aba618dadac" providerId="LiveId" clId="{35BF354D-F53D-4911-AB91-B6201C43AD86}" dt="2021-06-11T12:45:57.089" v="1949" actId="165"/>
          <ac:spMkLst>
            <pc:docMk/>
            <pc:sldMk cId="1905314069" sldId="649"/>
            <ac:spMk id="50" creationId="{AEB7ACF3-8C14-49CF-B223-787976E83958}"/>
          </ac:spMkLst>
        </pc:spChg>
        <pc:spChg chg="mod">
          <ac:chgData name="Timo Mühlhaus" userId="1b6b3aba618dadac" providerId="LiveId" clId="{35BF354D-F53D-4911-AB91-B6201C43AD86}" dt="2021-06-11T12:45:57.089" v="1949" actId="165"/>
          <ac:spMkLst>
            <pc:docMk/>
            <pc:sldMk cId="1905314069" sldId="649"/>
            <ac:spMk id="51" creationId="{43205219-0775-4FBE-9D0F-7BEEB4996E35}"/>
          </ac:spMkLst>
        </pc:spChg>
        <pc:spChg chg="mod">
          <ac:chgData name="Timo Mühlhaus" userId="1b6b3aba618dadac" providerId="LiveId" clId="{35BF354D-F53D-4911-AB91-B6201C43AD86}" dt="2021-06-11T12:45:57.089" v="1949" actId="165"/>
          <ac:spMkLst>
            <pc:docMk/>
            <pc:sldMk cId="1905314069" sldId="649"/>
            <ac:spMk id="53" creationId="{E2702A33-3B09-4230-A811-858C8891A698}"/>
          </ac:spMkLst>
        </pc:spChg>
        <pc:spChg chg="mod">
          <ac:chgData name="Timo Mühlhaus" userId="1b6b3aba618dadac" providerId="LiveId" clId="{35BF354D-F53D-4911-AB91-B6201C43AD86}" dt="2021-06-11T12:45:57.089" v="1949" actId="165"/>
          <ac:spMkLst>
            <pc:docMk/>
            <pc:sldMk cId="1905314069" sldId="649"/>
            <ac:spMk id="54" creationId="{7424AA19-18C8-459E-89EB-DD1377CDF504}"/>
          </ac:spMkLst>
        </pc:spChg>
        <pc:spChg chg="mod">
          <ac:chgData name="Timo Mühlhaus" userId="1b6b3aba618dadac" providerId="LiveId" clId="{35BF354D-F53D-4911-AB91-B6201C43AD86}" dt="2021-06-11T12:45:57.089" v="1949" actId="165"/>
          <ac:spMkLst>
            <pc:docMk/>
            <pc:sldMk cId="1905314069" sldId="649"/>
            <ac:spMk id="55" creationId="{3D231C3D-6017-4859-9F44-8C3E4BC24FDE}"/>
          </ac:spMkLst>
        </pc:spChg>
        <pc:spChg chg="mod">
          <ac:chgData name="Timo Mühlhaus" userId="1b6b3aba618dadac" providerId="LiveId" clId="{35BF354D-F53D-4911-AB91-B6201C43AD86}" dt="2021-06-11T12:45:57.089" v="1949" actId="165"/>
          <ac:spMkLst>
            <pc:docMk/>
            <pc:sldMk cId="1905314069" sldId="649"/>
            <ac:spMk id="56" creationId="{AFCAD44D-D6A8-409A-A4CA-BA31035DC4E9}"/>
          </ac:spMkLst>
        </pc:spChg>
        <pc:spChg chg="mod">
          <ac:chgData name="Timo Mühlhaus" userId="1b6b3aba618dadac" providerId="LiveId" clId="{35BF354D-F53D-4911-AB91-B6201C43AD86}" dt="2021-06-11T12:45:57.089" v="1949" actId="165"/>
          <ac:spMkLst>
            <pc:docMk/>
            <pc:sldMk cId="1905314069" sldId="649"/>
            <ac:spMk id="57" creationId="{579C8016-328F-41F1-A19B-E12EE733985F}"/>
          </ac:spMkLst>
        </pc:spChg>
        <pc:spChg chg="mod">
          <ac:chgData name="Timo Mühlhaus" userId="1b6b3aba618dadac" providerId="LiveId" clId="{35BF354D-F53D-4911-AB91-B6201C43AD86}" dt="2021-06-11T12:45:57.089" v="1949" actId="165"/>
          <ac:spMkLst>
            <pc:docMk/>
            <pc:sldMk cId="1905314069" sldId="649"/>
            <ac:spMk id="58" creationId="{31A645EB-E7FC-41F0-B67D-D1B865772DA1}"/>
          </ac:spMkLst>
        </pc:spChg>
        <pc:spChg chg="mod">
          <ac:chgData name="Timo Mühlhaus" userId="1b6b3aba618dadac" providerId="LiveId" clId="{35BF354D-F53D-4911-AB91-B6201C43AD86}" dt="2021-06-11T12:45:57.089" v="1949" actId="165"/>
          <ac:spMkLst>
            <pc:docMk/>
            <pc:sldMk cId="1905314069" sldId="649"/>
            <ac:spMk id="59" creationId="{DC411C80-0AF1-45BF-A6FC-A83F39AF277F}"/>
          </ac:spMkLst>
        </pc:spChg>
        <pc:spChg chg="mod">
          <ac:chgData name="Timo Mühlhaus" userId="1b6b3aba618dadac" providerId="LiveId" clId="{35BF354D-F53D-4911-AB91-B6201C43AD86}" dt="2021-06-11T12:45:57.089" v="1949" actId="165"/>
          <ac:spMkLst>
            <pc:docMk/>
            <pc:sldMk cId="1905314069" sldId="649"/>
            <ac:spMk id="60" creationId="{74AED078-73AD-47E0-A7B2-BDDC29F408D9}"/>
          </ac:spMkLst>
        </pc:spChg>
        <pc:spChg chg="mod">
          <ac:chgData name="Timo Mühlhaus" userId="1b6b3aba618dadac" providerId="LiveId" clId="{35BF354D-F53D-4911-AB91-B6201C43AD86}" dt="2021-06-11T12:45:57.089" v="1949" actId="165"/>
          <ac:spMkLst>
            <pc:docMk/>
            <pc:sldMk cId="1905314069" sldId="649"/>
            <ac:spMk id="61" creationId="{98AF8EBC-DC31-41CB-A829-F24DA7F9E315}"/>
          </ac:spMkLst>
        </pc:spChg>
        <pc:spChg chg="mod">
          <ac:chgData name="Timo Mühlhaus" userId="1b6b3aba618dadac" providerId="LiveId" clId="{35BF354D-F53D-4911-AB91-B6201C43AD86}" dt="2021-06-11T12:45:57.089" v="1949" actId="165"/>
          <ac:spMkLst>
            <pc:docMk/>
            <pc:sldMk cId="1905314069" sldId="649"/>
            <ac:spMk id="62" creationId="{22E72844-E343-449F-ABC4-C8DA906B458F}"/>
          </ac:spMkLst>
        </pc:spChg>
        <pc:spChg chg="mod">
          <ac:chgData name="Timo Mühlhaus" userId="1b6b3aba618dadac" providerId="LiveId" clId="{35BF354D-F53D-4911-AB91-B6201C43AD86}" dt="2021-06-11T12:45:57.089" v="1949" actId="165"/>
          <ac:spMkLst>
            <pc:docMk/>
            <pc:sldMk cId="1905314069" sldId="649"/>
            <ac:spMk id="63" creationId="{29997756-67CA-4092-B6CC-6209BC9E63A9}"/>
          </ac:spMkLst>
        </pc:spChg>
        <pc:spChg chg="mod">
          <ac:chgData name="Timo Mühlhaus" userId="1b6b3aba618dadac" providerId="LiveId" clId="{35BF354D-F53D-4911-AB91-B6201C43AD86}" dt="2021-06-11T12:45:57.089" v="1949" actId="165"/>
          <ac:spMkLst>
            <pc:docMk/>
            <pc:sldMk cId="1905314069" sldId="649"/>
            <ac:spMk id="64" creationId="{A259D770-FF44-47D8-826E-1B0BE4A53404}"/>
          </ac:spMkLst>
        </pc:spChg>
        <pc:spChg chg="mod">
          <ac:chgData name="Timo Mühlhaus" userId="1b6b3aba618dadac" providerId="LiveId" clId="{35BF354D-F53D-4911-AB91-B6201C43AD86}" dt="2021-06-11T12:45:57.089" v="1949" actId="165"/>
          <ac:spMkLst>
            <pc:docMk/>
            <pc:sldMk cId="1905314069" sldId="649"/>
            <ac:spMk id="65" creationId="{6F972514-5897-4138-82B8-7002BD3D53B3}"/>
          </ac:spMkLst>
        </pc:spChg>
        <pc:spChg chg="mod">
          <ac:chgData name="Timo Mühlhaus" userId="1b6b3aba618dadac" providerId="LiveId" clId="{35BF354D-F53D-4911-AB91-B6201C43AD86}" dt="2021-06-11T12:45:57.089" v="1949" actId="165"/>
          <ac:spMkLst>
            <pc:docMk/>
            <pc:sldMk cId="1905314069" sldId="649"/>
            <ac:spMk id="66" creationId="{24EF2A52-0857-4DC1-A4D6-CE8A2752AA9A}"/>
          </ac:spMkLst>
        </pc:spChg>
        <pc:spChg chg="mod">
          <ac:chgData name="Timo Mühlhaus" userId="1b6b3aba618dadac" providerId="LiveId" clId="{35BF354D-F53D-4911-AB91-B6201C43AD86}" dt="2021-06-11T12:45:57.089" v="1949" actId="165"/>
          <ac:spMkLst>
            <pc:docMk/>
            <pc:sldMk cId="1905314069" sldId="649"/>
            <ac:spMk id="67" creationId="{A19AD19D-3A33-42BB-9E4E-0B0664DBC78D}"/>
          </ac:spMkLst>
        </pc:spChg>
        <pc:spChg chg="mod">
          <ac:chgData name="Timo Mühlhaus" userId="1b6b3aba618dadac" providerId="LiveId" clId="{35BF354D-F53D-4911-AB91-B6201C43AD86}" dt="2021-06-11T12:45:57.089" v="1949" actId="165"/>
          <ac:spMkLst>
            <pc:docMk/>
            <pc:sldMk cId="1905314069" sldId="649"/>
            <ac:spMk id="68" creationId="{6932B521-420B-4583-ABC2-CF9A7C190CE6}"/>
          </ac:spMkLst>
        </pc:spChg>
        <pc:spChg chg="mod">
          <ac:chgData name="Timo Mühlhaus" userId="1b6b3aba618dadac" providerId="LiveId" clId="{35BF354D-F53D-4911-AB91-B6201C43AD86}" dt="2021-06-11T12:45:57.089" v="1949" actId="165"/>
          <ac:spMkLst>
            <pc:docMk/>
            <pc:sldMk cId="1905314069" sldId="649"/>
            <ac:spMk id="69" creationId="{453FC3D2-D7D9-45E9-844C-0E88C2FCE1FF}"/>
          </ac:spMkLst>
        </pc:spChg>
        <pc:spChg chg="mod">
          <ac:chgData name="Timo Mühlhaus" userId="1b6b3aba618dadac" providerId="LiveId" clId="{35BF354D-F53D-4911-AB91-B6201C43AD86}" dt="2021-06-11T12:45:57.089" v="1949" actId="165"/>
          <ac:spMkLst>
            <pc:docMk/>
            <pc:sldMk cId="1905314069" sldId="649"/>
            <ac:spMk id="70" creationId="{45DF3371-CEB5-4B70-9DB4-95D787D8BE93}"/>
          </ac:spMkLst>
        </pc:spChg>
        <pc:spChg chg="mod">
          <ac:chgData name="Timo Mühlhaus" userId="1b6b3aba618dadac" providerId="LiveId" clId="{35BF354D-F53D-4911-AB91-B6201C43AD86}" dt="2021-06-11T12:45:57.089" v="1949" actId="165"/>
          <ac:spMkLst>
            <pc:docMk/>
            <pc:sldMk cId="1905314069" sldId="649"/>
            <ac:spMk id="71" creationId="{17D58F76-9FB3-41DD-B5BC-E8373BF44C5F}"/>
          </ac:spMkLst>
        </pc:spChg>
        <pc:spChg chg="mod">
          <ac:chgData name="Timo Mühlhaus" userId="1b6b3aba618dadac" providerId="LiveId" clId="{35BF354D-F53D-4911-AB91-B6201C43AD86}" dt="2021-06-11T12:45:57.089" v="1949" actId="165"/>
          <ac:spMkLst>
            <pc:docMk/>
            <pc:sldMk cId="1905314069" sldId="649"/>
            <ac:spMk id="72" creationId="{B82D3A55-8563-4339-8B71-DB084357048A}"/>
          </ac:spMkLst>
        </pc:spChg>
        <pc:spChg chg="mod">
          <ac:chgData name="Timo Mühlhaus" userId="1b6b3aba618dadac" providerId="LiveId" clId="{35BF354D-F53D-4911-AB91-B6201C43AD86}" dt="2021-06-11T12:45:57.089" v="1949" actId="165"/>
          <ac:spMkLst>
            <pc:docMk/>
            <pc:sldMk cId="1905314069" sldId="649"/>
            <ac:spMk id="73" creationId="{427B1001-53CA-4339-AF77-516F97E0697C}"/>
          </ac:spMkLst>
        </pc:spChg>
        <pc:spChg chg="mod">
          <ac:chgData name="Timo Mühlhaus" userId="1b6b3aba618dadac" providerId="LiveId" clId="{35BF354D-F53D-4911-AB91-B6201C43AD86}" dt="2021-06-11T12:45:57.089" v="1949" actId="165"/>
          <ac:spMkLst>
            <pc:docMk/>
            <pc:sldMk cId="1905314069" sldId="649"/>
            <ac:spMk id="74" creationId="{1F7A70D1-F6B3-4406-B84B-4EEFA0CC7F0E}"/>
          </ac:spMkLst>
        </pc:spChg>
        <pc:spChg chg="mod">
          <ac:chgData name="Timo Mühlhaus" userId="1b6b3aba618dadac" providerId="LiveId" clId="{35BF354D-F53D-4911-AB91-B6201C43AD86}" dt="2021-06-11T12:45:57.089" v="1949" actId="165"/>
          <ac:spMkLst>
            <pc:docMk/>
            <pc:sldMk cId="1905314069" sldId="649"/>
            <ac:spMk id="75" creationId="{CF13F621-5218-4A29-A32B-B174FEF44845}"/>
          </ac:spMkLst>
        </pc:spChg>
        <pc:spChg chg="mod">
          <ac:chgData name="Timo Mühlhaus" userId="1b6b3aba618dadac" providerId="LiveId" clId="{35BF354D-F53D-4911-AB91-B6201C43AD86}" dt="2021-06-11T12:45:57.089" v="1949" actId="165"/>
          <ac:spMkLst>
            <pc:docMk/>
            <pc:sldMk cId="1905314069" sldId="649"/>
            <ac:spMk id="76" creationId="{3F185CCB-7D9E-4A58-918D-884916A0A4B6}"/>
          </ac:spMkLst>
        </pc:spChg>
        <pc:spChg chg="mod">
          <ac:chgData name="Timo Mühlhaus" userId="1b6b3aba618dadac" providerId="LiveId" clId="{35BF354D-F53D-4911-AB91-B6201C43AD86}" dt="2021-06-11T12:45:57.089" v="1949" actId="165"/>
          <ac:spMkLst>
            <pc:docMk/>
            <pc:sldMk cId="1905314069" sldId="649"/>
            <ac:spMk id="77" creationId="{2BB18283-AC8B-4B89-910F-895808DF910A}"/>
          </ac:spMkLst>
        </pc:spChg>
        <pc:spChg chg="mod">
          <ac:chgData name="Timo Mühlhaus" userId="1b6b3aba618dadac" providerId="LiveId" clId="{35BF354D-F53D-4911-AB91-B6201C43AD86}" dt="2021-06-11T12:45:57.089" v="1949" actId="165"/>
          <ac:spMkLst>
            <pc:docMk/>
            <pc:sldMk cId="1905314069" sldId="649"/>
            <ac:spMk id="78" creationId="{2F5246D0-9D5C-412B-A1C2-B7964B2D1D9A}"/>
          </ac:spMkLst>
        </pc:spChg>
        <pc:spChg chg="mod">
          <ac:chgData name="Timo Mühlhaus" userId="1b6b3aba618dadac" providerId="LiveId" clId="{35BF354D-F53D-4911-AB91-B6201C43AD86}" dt="2021-06-11T12:45:57.089" v="1949" actId="165"/>
          <ac:spMkLst>
            <pc:docMk/>
            <pc:sldMk cId="1905314069" sldId="649"/>
            <ac:spMk id="79" creationId="{1A378D46-6A1B-44DA-9E44-71159E4E9534}"/>
          </ac:spMkLst>
        </pc:spChg>
        <pc:spChg chg="mod">
          <ac:chgData name="Timo Mühlhaus" userId="1b6b3aba618dadac" providerId="LiveId" clId="{35BF354D-F53D-4911-AB91-B6201C43AD86}" dt="2021-06-11T12:45:57.089" v="1949" actId="165"/>
          <ac:spMkLst>
            <pc:docMk/>
            <pc:sldMk cId="1905314069" sldId="649"/>
            <ac:spMk id="80" creationId="{60AEAC5F-09F8-4BA8-ABAD-5FEB065ECDE9}"/>
          </ac:spMkLst>
        </pc:spChg>
        <pc:spChg chg="mod">
          <ac:chgData name="Timo Mühlhaus" userId="1b6b3aba618dadac" providerId="LiveId" clId="{35BF354D-F53D-4911-AB91-B6201C43AD86}" dt="2021-06-11T12:45:57.089" v="1949" actId="165"/>
          <ac:spMkLst>
            <pc:docMk/>
            <pc:sldMk cId="1905314069" sldId="649"/>
            <ac:spMk id="81" creationId="{0912F1E1-F38D-4373-8863-4EA546754274}"/>
          </ac:spMkLst>
        </pc:spChg>
        <pc:spChg chg="mod">
          <ac:chgData name="Timo Mühlhaus" userId="1b6b3aba618dadac" providerId="LiveId" clId="{35BF354D-F53D-4911-AB91-B6201C43AD86}" dt="2021-06-11T12:45:57.089" v="1949" actId="165"/>
          <ac:spMkLst>
            <pc:docMk/>
            <pc:sldMk cId="1905314069" sldId="649"/>
            <ac:spMk id="82" creationId="{1C4BC0AC-6F5D-4DAF-BD6A-63F07FC584EF}"/>
          </ac:spMkLst>
        </pc:spChg>
        <pc:spChg chg="mod">
          <ac:chgData name="Timo Mühlhaus" userId="1b6b3aba618dadac" providerId="LiveId" clId="{35BF354D-F53D-4911-AB91-B6201C43AD86}" dt="2021-06-11T12:45:57.089" v="1949" actId="165"/>
          <ac:spMkLst>
            <pc:docMk/>
            <pc:sldMk cId="1905314069" sldId="649"/>
            <ac:spMk id="83" creationId="{0E7B879F-2940-45C5-8F07-7FED45B4E323}"/>
          </ac:spMkLst>
        </pc:spChg>
        <pc:spChg chg="mod">
          <ac:chgData name="Timo Mühlhaus" userId="1b6b3aba618dadac" providerId="LiveId" clId="{35BF354D-F53D-4911-AB91-B6201C43AD86}" dt="2021-06-11T12:45:57.089" v="1949" actId="165"/>
          <ac:spMkLst>
            <pc:docMk/>
            <pc:sldMk cId="1905314069" sldId="649"/>
            <ac:spMk id="84" creationId="{96544FEF-FC5B-4E20-82FF-6900EB8B6CFB}"/>
          </ac:spMkLst>
        </pc:spChg>
        <pc:spChg chg="mod">
          <ac:chgData name="Timo Mühlhaus" userId="1b6b3aba618dadac" providerId="LiveId" clId="{35BF354D-F53D-4911-AB91-B6201C43AD86}" dt="2021-06-11T12:45:57.089" v="1949" actId="165"/>
          <ac:spMkLst>
            <pc:docMk/>
            <pc:sldMk cId="1905314069" sldId="649"/>
            <ac:spMk id="85" creationId="{FCFE551B-27CC-403A-B38F-AD0F920074C9}"/>
          </ac:spMkLst>
        </pc:spChg>
        <pc:spChg chg="mod">
          <ac:chgData name="Timo Mühlhaus" userId="1b6b3aba618dadac" providerId="LiveId" clId="{35BF354D-F53D-4911-AB91-B6201C43AD86}" dt="2021-06-11T12:45:57.089" v="1949" actId="165"/>
          <ac:spMkLst>
            <pc:docMk/>
            <pc:sldMk cId="1905314069" sldId="649"/>
            <ac:spMk id="86" creationId="{FD0CD969-D339-4AD6-A16A-96723C220B9C}"/>
          </ac:spMkLst>
        </pc:spChg>
        <pc:spChg chg="mod">
          <ac:chgData name="Timo Mühlhaus" userId="1b6b3aba618dadac" providerId="LiveId" clId="{35BF354D-F53D-4911-AB91-B6201C43AD86}" dt="2021-06-11T12:45:57.089" v="1949" actId="165"/>
          <ac:spMkLst>
            <pc:docMk/>
            <pc:sldMk cId="1905314069" sldId="649"/>
            <ac:spMk id="87" creationId="{D0EDAE70-7D6D-4562-839E-FA33B68F3F52}"/>
          </ac:spMkLst>
        </pc:spChg>
        <pc:spChg chg="mod">
          <ac:chgData name="Timo Mühlhaus" userId="1b6b3aba618dadac" providerId="LiveId" clId="{35BF354D-F53D-4911-AB91-B6201C43AD86}" dt="2021-06-11T12:45:57.089" v="1949" actId="165"/>
          <ac:spMkLst>
            <pc:docMk/>
            <pc:sldMk cId="1905314069" sldId="649"/>
            <ac:spMk id="88" creationId="{D1902AD1-0E2B-43EC-A3C4-3FE9ACC804B9}"/>
          </ac:spMkLst>
        </pc:spChg>
        <pc:spChg chg="mod">
          <ac:chgData name="Timo Mühlhaus" userId="1b6b3aba618dadac" providerId="LiveId" clId="{35BF354D-F53D-4911-AB91-B6201C43AD86}" dt="2021-06-11T12:45:57.089" v="1949" actId="165"/>
          <ac:spMkLst>
            <pc:docMk/>
            <pc:sldMk cId="1905314069" sldId="649"/>
            <ac:spMk id="89" creationId="{5F1B37B9-A6DF-4324-86E0-BAE26FE2876E}"/>
          </ac:spMkLst>
        </pc:spChg>
        <pc:spChg chg="mod">
          <ac:chgData name="Timo Mühlhaus" userId="1b6b3aba618dadac" providerId="LiveId" clId="{35BF354D-F53D-4911-AB91-B6201C43AD86}" dt="2021-06-11T12:45:57.089" v="1949" actId="165"/>
          <ac:spMkLst>
            <pc:docMk/>
            <pc:sldMk cId="1905314069" sldId="649"/>
            <ac:spMk id="90" creationId="{75F3610C-7CD6-46B7-8264-74682E4EEF61}"/>
          </ac:spMkLst>
        </pc:spChg>
        <pc:spChg chg="mod">
          <ac:chgData name="Timo Mühlhaus" userId="1b6b3aba618dadac" providerId="LiveId" clId="{35BF354D-F53D-4911-AB91-B6201C43AD86}" dt="2021-06-11T12:45:57.089" v="1949" actId="165"/>
          <ac:spMkLst>
            <pc:docMk/>
            <pc:sldMk cId="1905314069" sldId="649"/>
            <ac:spMk id="91" creationId="{7EBEB9E9-5CF7-4C00-BFCD-2BF976FD9CC6}"/>
          </ac:spMkLst>
        </pc:spChg>
        <pc:spChg chg="mod">
          <ac:chgData name="Timo Mühlhaus" userId="1b6b3aba618dadac" providerId="LiveId" clId="{35BF354D-F53D-4911-AB91-B6201C43AD86}" dt="2021-06-11T12:45:57.089" v="1949" actId="165"/>
          <ac:spMkLst>
            <pc:docMk/>
            <pc:sldMk cId="1905314069" sldId="649"/>
            <ac:spMk id="92" creationId="{409877EE-6436-4CB2-9F7A-3454D766C7A7}"/>
          </ac:spMkLst>
        </pc:spChg>
        <pc:spChg chg="mod">
          <ac:chgData name="Timo Mühlhaus" userId="1b6b3aba618dadac" providerId="LiveId" clId="{35BF354D-F53D-4911-AB91-B6201C43AD86}" dt="2021-06-11T12:45:57.089" v="1949" actId="165"/>
          <ac:spMkLst>
            <pc:docMk/>
            <pc:sldMk cId="1905314069" sldId="649"/>
            <ac:spMk id="93" creationId="{1DDC87D7-5EE0-4904-BD94-AFB5CE4179A8}"/>
          </ac:spMkLst>
        </pc:spChg>
        <pc:spChg chg="mod">
          <ac:chgData name="Timo Mühlhaus" userId="1b6b3aba618dadac" providerId="LiveId" clId="{35BF354D-F53D-4911-AB91-B6201C43AD86}" dt="2021-06-11T12:45:57.089" v="1949" actId="165"/>
          <ac:spMkLst>
            <pc:docMk/>
            <pc:sldMk cId="1905314069" sldId="649"/>
            <ac:spMk id="94" creationId="{0C428BD5-FA60-40EB-812E-459B0908B111}"/>
          </ac:spMkLst>
        </pc:spChg>
        <pc:spChg chg="mod">
          <ac:chgData name="Timo Mühlhaus" userId="1b6b3aba618dadac" providerId="LiveId" clId="{35BF354D-F53D-4911-AB91-B6201C43AD86}" dt="2021-06-11T12:45:57.089" v="1949" actId="165"/>
          <ac:spMkLst>
            <pc:docMk/>
            <pc:sldMk cId="1905314069" sldId="649"/>
            <ac:spMk id="95" creationId="{2AC04BAD-5DD5-4F22-9046-D06F4CDBC1ED}"/>
          </ac:spMkLst>
        </pc:spChg>
        <pc:spChg chg="mod">
          <ac:chgData name="Timo Mühlhaus" userId="1b6b3aba618dadac" providerId="LiveId" clId="{35BF354D-F53D-4911-AB91-B6201C43AD86}" dt="2021-06-11T12:45:57.089" v="1949" actId="165"/>
          <ac:spMkLst>
            <pc:docMk/>
            <pc:sldMk cId="1905314069" sldId="649"/>
            <ac:spMk id="96" creationId="{65A5E32F-70D8-4863-866A-3C5DFF6AE8B5}"/>
          </ac:spMkLst>
        </pc:spChg>
        <pc:spChg chg="mod">
          <ac:chgData name="Timo Mühlhaus" userId="1b6b3aba618dadac" providerId="LiveId" clId="{35BF354D-F53D-4911-AB91-B6201C43AD86}" dt="2021-06-11T12:45:57.089" v="1949" actId="165"/>
          <ac:spMkLst>
            <pc:docMk/>
            <pc:sldMk cId="1905314069" sldId="649"/>
            <ac:spMk id="97" creationId="{59A637F7-B5B2-4477-8AB9-ED07B009528B}"/>
          </ac:spMkLst>
        </pc:spChg>
        <pc:spChg chg="mod">
          <ac:chgData name="Timo Mühlhaus" userId="1b6b3aba618dadac" providerId="LiveId" clId="{35BF354D-F53D-4911-AB91-B6201C43AD86}" dt="2021-06-11T12:45:57.089" v="1949" actId="165"/>
          <ac:spMkLst>
            <pc:docMk/>
            <pc:sldMk cId="1905314069" sldId="649"/>
            <ac:spMk id="98" creationId="{C713FAF9-03B3-4479-B8F6-17CF200E5F4A}"/>
          </ac:spMkLst>
        </pc:spChg>
        <pc:spChg chg="mod">
          <ac:chgData name="Timo Mühlhaus" userId="1b6b3aba618dadac" providerId="LiveId" clId="{35BF354D-F53D-4911-AB91-B6201C43AD86}" dt="2021-06-11T12:45:57.089" v="1949" actId="165"/>
          <ac:spMkLst>
            <pc:docMk/>
            <pc:sldMk cId="1905314069" sldId="649"/>
            <ac:spMk id="99" creationId="{48625D8F-43C4-430B-83C7-5B9A9218F9A2}"/>
          </ac:spMkLst>
        </pc:spChg>
        <pc:spChg chg="mod">
          <ac:chgData name="Timo Mühlhaus" userId="1b6b3aba618dadac" providerId="LiveId" clId="{35BF354D-F53D-4911-AB91-B6201C43AD86}" dt="2021-06-11T12:45:57.089" v="1949" actId="165"/>
          <ac:spMkLst>
            <pc:docMk/>
            <pc:sldMk cId="1905314069" sldId="649"/>
            <ac:spMk id="100" creationId="{8EE57B14-9132-48F3-B222-B543250AEC7A}"/>
          </ac:spMkLst>
        </pc:spChg>
        <pc:spChg chg="mod">
          <ac:chgData name="Timo Mühlhaus" userId="1b6b3aba618dadac" providerId="LiveId" clId="{35BF354D-F53D-4911-AB91-B6201C43AD86}" dt="2021-06-11T12:45:57.089" v="1949" actId="165"/>
          <ac:spMkLst>
            <pc:docMk/>
            <pc:sldMk cId="1905314069" sldId="649"/>
            <ac:spMk id="101" creationId="{2E119D8D-FFA2-42A4-B68E-F2BCA5EFD54B}"/>
          </ac:spMkLst>
        </pc:spChg>
        <pc:spChg chg="mod">
          <ac:chgData name="Timo Mühlhaus" userId="1b6b3aba618dadac" providerId="LiveId" clId="{35BF354D-F53D-4911-AB91-B6201C43AD86}" dt="2021-06-11T12:45:57.089" v="1949" actId="165"/>
          <ac:spMkLst>
            <pc:docMk/>
            <pc:sldMk cId="1905314069" sldId="649"/>
            <ac:spMk id="102" creationId="{A5B93764-8BF5-49B1-A389-252608948532}"/>
          </ac:spMkLst>
        </pc:spChg>
        <pc:spChg chg="mod">
          <ac:chgData name="Timo Mühlhaus" userId="1b6b3aba618dadac" providerId="LiveId" clId="{35BF354D-F53D-4911-AB91-B6201C43AD86}" dt="2021-06-11T12:45:57.089" v="1949" actId="165"/>
          <ac:spMkLst>
            <pc:docMk/>
            <pc:sldMk cId="1905314069" sldId="649"/>
            <ac:spMk id="103" creationId="{974C069C-1614-4952-AC15-2B7C78989371}"/>
          </ac:spMkLst>
        </pc:spChg>
        <pc:spChg chg="mod">
          <ac:chgData name="Timo Mühlhaus" userId="1b6b3aba618dadac" providerId="LiveId" clId="{35BF354D-F53D-4911-AB91-B6201C43AD86}" dt="2021-06-11T12:45:57.089" v="1949" actId="165"/>
          <ac:spMkLst>
            <pc:docMk/>
            <pc:sldMk cId="1905314069" sldId="649"/>
            <ac:spMk id="104" creationId="{9D8E94C2-31D0-4C33-BAA8-AFF46370697C}"/>
          </ac:spMkLst>
        </pc:spChg>
        <pc:spChg chg="mod">
          <ac:chgData name="Timo Mühlhaus" userId="1b6b3aba618dadac" providerId="LiveId" clId="{35BF354D-F53D-4911-AB91-B6201C43AD86}" dt="2021-06-11T12:45:57.089" v="1949" actId="165"/>
          <ac:spMkLst>
            <pc:docMk/>
            <pc:sldMk cId="1905314069" sldId="649"/>
            <ac:spMk id="105" creationId="{E475873C-4C92-4480-B59A-482E9971D0D5}"/>
          </ac:spMkLst>
        </pc:spChg>
        <pc:spChg chg="mod">
          <ac:chgData name="Timo Mühlhaus" userId="1b6b3aba618dadac" providerId="LiveId" clId="{35BF354D-F53D-4911-AB91-B6201C43AD86}" dt="2021-06-11T12:45:57.089" v="1949" actId="165"/>
          <ac:spMkLst>
            <pc:docMk/>
            <pc:sldMk cId="1905314069" sldId="649"/>
            <ac:spMk id="106" creationId="{B98D647C-5134-4A3A-B785-F5F4947E1547}"/>
          </ac:spMkLst>
        </pc:spChg>
        <pc:spChg chg="mod">
          <ac:chgData name="Timo Mühlhaus" userId="1b6b3aba618dadac" providerId="LiveId" clId="{35BF354D-F53D-4911-AB91-B6201C43AD86}" dt="2021-06-11T12:45:57.089" v="1949" actId="165"/>
          <ac:spMkLst>
            <pc:docMk/>
            <pc:sldMk cId="1905314069" sldId="649"/>
            <ac:spMk id="107" creationId="{27D4E80B-8477-408E-A772-8114A297DE91}"/>
          </ac:spMkLst>
        </pc:spChg>
        <pc:spChg chg="mod">
          <ac:chgData name="Timo Mühlhaus" userId="1b6b3aba618dadac" providerId="LiveId" clId="{35BF354D-F53D-4911-AB91-B6201C43AD86}" dt="2021-06-11T12:45:57.089" v="1949" actId="165"/>
          <ac:spMkLst>
            <pc:docMk/>
            <pc:sldMk cId="1905314069" sldId="649"/>
            <ac:spMk id="108" creationId="{6B1D51FF-701A-4DCA-951D-0831E00426E7}"/>
          </ac:spMkLst>
        </pc:spChg>
        <pc:spChg chg="mod">
          <ac:chgData name="Timo Mühlhaus" userId="1b6b3aba618dadac" providerId="LiveId" clId="{35BF354D-F53D-4911-AB91-B6201C43AD86}" dt="2021-06-11T12:45:57.089" v="1949" actId="165"/>
          <ac:spMkLst>
            <pc:docMk/>
            <pc:sldMk cId="1905314069" sldId="649"/>
            <ac:spMk id="109" creationId="{6E415D23-D243-4F9E-9F21-A26EE4165E81}"/>
          </ac:spMkLst>
        </pc:spChg>
        <pc:spChg chg="mod">
          <ac:chgData name="Timo Mühlhaus" userId="1b6b3aba618dadac" providerId="LiveId" clId="{35BF354D-F53D-4911-AB91-B6201C43AD86}" dt="2021-06-11T12:45:57.089" v="1949" actId="165"/>
          <ac:spMkLst>
            <pc:docMk/>
            <pc:sldMk cId="1905314069" sldId="649"/>
            <ac:spMk id="116" creationId="{DD6254C1-C398-4710-9C64-684B4BD976AB}"/>
          </ac:spMkLst>
        </pc:spChg>
        <pc:spChg chg="mod">
          <ac:chgData name="Timo Mühlhaus" userId="1b6b3aba618dadac" providerId="LiveId" clId="{35BF354D-F53D-4911-AB91-B6201C43AD86}" dt="2021-06-11T12:45:57.089" v="1949" actId="165"/>
          <ac:spMkLst>
            <pc:docMk/>
            <pc:sldMk cId="1905314069" sldId="649"/>
            <ac:spMk id="117" creationId="{5C4B49FE-37D4-4E51-9D9A-0680F90CDA7D}"/>
          </ac:spMkLst>
        </pc:spChg>
        <pc:spChg chg="mod">
          <ac:chgData name="Timo Mühlhaus" userId="1b6b3aba618dadac" providerId="LiveId" clId="{35BF354D-F53D-4911-AB91-B6201C43AD86}" dt="2021-06-11T12:45:57.089" v="1949" actId="165"/>
          <ac:spMkLst>
            <pc:docMk/>
            <pc:sldMk cId="1905314069" sldId="649"/>
            <ac:spMk id="118" creationId="{88CA2054-6EAA-404B-A5A6-3590F146852F}"/>
          </ac:spMkLst>
        </pc:spChg>
        <pc:spChg chg="mod">
          <ac:chgData name="Timo Mühlhaus" userId="1b6b3aba618dadac" providerId="LiveId" clId="{35BF354D-F53D-4911-AB91-B6201C43AD86}" dt="2021-06-11T12:45:57.089" v="1949" actId="165"/>
          <ac:spMkLst>
            <pc:docMk/>
            <pc:sldMk cId="1905314069" sldId="649"/>
            <ac:spMk id="119" creationId="{1F8E9DA6-670E-4C87-BE0F-8718A2E31946}"/>
          </ac:spMkLst>
        </pc:spChg>
        <pc:spChg chg="mod">
          <ac:chgData name="Timo Mühlhaus" userId="1b6b3aba618dadac" providerId="LiveId" clId="{35BF354D-F53D-4911-AB91-B6201C43AD86}" dt="2021-06-11T12:45:57.089" v="1949" actId="165"/>
          <ac:spMkLst>
            <pc:docMk/>
            <pc:sldMk cId="1905314069" sldId="649"/>
            <ac:spMk id="120" creationId="{11AE866D-9857-443A-8F38-F2E7360D8797}"/>
          </ac:spMkLst>
        </pc:spChg>
        <pc:spChg chg="mod">
          <ac:chgData name="Timo Mühlhaus" userId="1b6b3aba618dadac" providerId="LiveId" clId="{35BF354D-F53D-4911-AB91-B6201C43AD86}" dt="2021-06-11T12:45:57.089" v="1949" actId="165"/>
          <ac:spMkLst>
            <pc:docMk/>
            <pc:sldMk cId="1905314069" sldId="649"/>
            <ac:spMk id="123" creationId="{298B921C-FA6B-4277-B5D3-F4F312FC569B}"/>
          </ac:spMkLst>
        </pc:spChg>
        <pc:spChg chg="mod">
          <ac:chgData name="Timo Mühlhaus" userId="1b6b3aba618dadac" providerId="LiveId" clId="{35BF354D-F53D-4911-AB91-B6201C43AD86}" dt="2021-06-11T12:45:57.089" v="1949" actId="165"/>
          <ac:spMkLst>
            <pc:docMk/>
            <pc:sldMk cId="1905314069" sldId="649"/>
            <ac:spMk id="124" creationId="{8CC8B463-124A-41F8-924E-E8F966A67C92}"/>
          </ac:spMkLst>
        </pc:spChg>
        <pc:spChg chg="mod">
          <ac:chgData name="Timo Mühlhaus" userId="1b6b3aba618dadac" providerId="LiveId" clId="{35BF354D-F53D-4911-AB91-B6201C43AD86}" dt="2021-06-11T12:45:57.089" v="1949" actId="165"/>
          <ac:spMkLst>
            <pc:docMk/>
            <pc:sldMk cId="1905314069" sldId="649"/>
            <ac:spMk id="127" creationId="{B79966FD-27C2-46A0-8552-9111051AEC16}"/>
          </ac:spMkLst>
        </pc:spChg>
        <pc:spChg chg="mod">
          <ac:chgData name="Timo Mühlhaus" userId="1b6b3aba618dadac" providerId="LiveId" clId="{35BF354D-F53D-4911-AB91-B6201C43AD86}" dt="2021-06-11T12:45:57.089" v="1949" actId="165"/>
          <ac:spMkLst>
            <pc:docMk/>
            <pc:sldMk cId="1905314069" sldId="649"/>
            <ac:spMk id="128" creationId="{215ADFD3-85D8-4F71-88E9-DF17498B8444}"/>
          </ac:spMkLst>
        </pc:spChg>
        <pc:spChg chg="mod">
          <ac:chgData name="Timo Mühlhaus" userId="1b6b3aba618dadac" providerId="LiveId" clId="{35BF354D-F53D-4911-AB91-B6201C43AD86}" dt="2021-06-11T12:45:57.089" v="1949" actId="165"/>
          <ac:spMkLst>
            <pc:docMk/>
            <pc:sldMk cId="1905314069" sldId="649"/>
            <ac:spMk id="129" creationId="{86875D2E-37E8-4A1B-A115-B7CF0D027EE8}"/>
          </ac:spMkLst>
        </pc:spChg>
        <pc:spChg chg="mod">
          <ac:chgData name="Timo Mühlhaus" userId="1b6b3aba618dadac" providerId="LiveId" clId="{35BF354D-F53D-4911-AB91-B6201C43AD86}" dt="2021-06-11T12:45:57.089" v="1949" actId="165"/>
          <ac:spMkLst>
            <pc:docMk/>
            <pc:sldMk cId="1905314069" sldId="649"/>
            <ac:spMk id="130" creationId="{E1D53800-7C67-4F91-BFAC-9DA512539DC9}"/>
          </ac:spMkLst>
        </pc:spChg>
        <pc:spChg chg="mod">
          <ac:chgData name="Timo Mühlhaus" userId="1b6b3aba618dadac" providerId="LiveId" clId="{35BF354D-F53D-4911-AB91-B6201C43AD86}" dt="2021-06-11T12:45:57.089" v="1949" actId="165"/>
          <ac:spMkLst>
            <pc:docMk/>
            <pc:sldMk cId="1905314069" sldId="649"/>
            <ac:spMk id="131" creationId="{39892CC7-D8F2-413A-8E2E-6148BB144C11}"/>
          </ac:spMkLst>
        </pc:spChg>
        <pc:spChg chg="mod">
          <ac:chgData name="Timo Mühlhaus" userId="1b6b3aba618dadac" providerId="LiveId" clId="{35BF354D-F53D-4911-AB91-B6201C43AD86}" dt="2021-06-11T12:45:57.089" v="1949" actId="165"/>
          <ac:spMkLst>
            <pc:docMk/>
            <pc:sldMk cId="1905314069" sldId="649"/>
            <ac:spMk id="132" creationId="{D82A09EB-79E6-44BA-B587-6B3AD9347242}"/>
          </ac:spMkLst>
        </pc:spChg>
        <pc:spChg chg="mod">
          <ac:chgData name="Timo Mühlhaus" userId="1b6b3aba618dadac" providerId="LiveId" clId="{35BF354D-F53D-4911-AB91-B6201C43AD86}" dt="2021-06-11T12:45:57.089" v="1949" actId="165"/>
          <ac:spMkLst>
            <pc:docMk/>
            <pc:sldMk cId="1905314069" sldId="649"/>
            <ac:spMk id="133" creationId="{5FA124AA-1C3B-442B-A307-E2BB124FC470}"/>
          </ac:spMkLst>
        </pc:spChg>
        <pc:spChg chg="mod">
          <ac:chgData name="Timo Mühlhaus" userId="1b6b3aba618dadac" providerId="LiveId" clId="{35BF354D-F53D-4911-AB91-B6201C43AD86}" dt="2021-06-11T12:45:57.089" v="1949" actId="165"/>
          <ac:spMkLst>
            <pc:docMk/>
            <pc:sldMk cId="1905314069" sldId="649"/>
            <ac:spMk id="134" creationId="{350B8FCA-D951-402C-8BA4-A63BB275AFD2}"/>
          </ac:spMkLst>
        </pc:spChg>
        <pc:spChg chg="mod">
          <ac:chgData name="Timo Mühlhaus" userId="1b6b3aba618dadac" providerId="LiveId" clId="{35BF354D-F53D-4911-AB91-B6201C43AD86}" dt="2021-06-11T12:45:57.089" v="1949" actId="165"/>
          <ac:spMkLst>
            <pc:docMk/>
            <pc:sldMk cId="1905314069" sldId="649"/>
            <ac:spMk id="135" creationId="{EECDE909-A00D-41E3-8ACA-7F31B7A3D700}"/>
          </ac:spMkLst>
        </pc:spChg>
        <pc:spChg chg="mod">
          <ac:chgData name="Timo Mühlhaus" userId="1b6b3aba618dadac" providerId="LiveId" clId="{35BF354D-F53D-4911-AB91-B6201C43AD86}" dt="2021-06-11T12:45:57.089" v="1949" actId="165"/>
          <ac:spMkLst>
            <pc:docMk/>
            <pc:sldMk cId="1905314069" sldId="649"/>
            <ac:spMk id="136" creationId="{A43C5DD0-BF2A-47B2-9D35-1DB972139C4C}"/>
          </ac:spMkLst>
        </pc:spChg>
        <pc:spChg chg="mod">
          <ac:chgData name="Timo Mühlhaus" userId="1b6b3aba618dadac" providerId="LiveId" clId="{35BF354D-F53D-4911-AB91-B6201C43AD86}" dt="2021-06-11T12:45:57.089" v="1949" actId="165"/>
          <ac:spMkLst>
            <pc:docMk/>
            <pc:sldMk cId="1905314069" sldId="649"/>
            <ac:spMk id="139" creationId="{423F3EB2-9600-45BA-ADBE-23ADD10EBA01}"/>
          </ac:spMkLst>
        </pc:spChg>
        <pc:spChg chg="mod">
          <ac:chgData name="Timo Mühlhaus" userId="1b6b3aba618dadac" providerId="LiveId" clId="{35BF354D-F53D-4911-AB91-B6201C43AD86}" dt="2021-06-11T12:45:57.089" v="1949" actId="165"/>
          <ac:spMkLst>
            <pc:docMk/>
            <pc:sldMk cId="1905314069" sldId="649"/>
            <ac:spMk id="140" creationId="{5C071F00-1AE2-41A4-8743-9BA3329DFDA8}"/>
          </ac:spMkLst>
        </pc:spChg>
        <pc:spChg chg="mod">
          <ac:chgData name="Timo Mühlhaus" userId="1b6b3aba618dadac" providerId="LiveId" clId="{35BF354D-F53D-4911-AB91-B6201C43AD86}" dt="2021-06-11T12:45:57.089" v="1949" actId="165"/>
          <ac:spMkLst>
            <pc:docMk/>
            <pc:sldMk cId="1905314069" sldId="649"/>
            <ac:spMk id="143" creationId="{4CAD7F9F-DEC0-4D6B-95F0-409AD2AF2171}"/>
          </ac:spMkLst>
        </pc:spChg>
        <pc:spChg chg="mod">
          <ac:chgData name="Timo Mühlhaus" userId="1b6b3aba618dadac" providerId="LiveId" clId="{35BF354D-F53D-4911-AB91-B6201C43AD86}" dt="2021-06-11T12:45:57.089" v="1949" actId="165"/>
          <ac:spMkLst>
            <pc:docMk/>
            <pc:sldMk cId="1905314069" sldId="649"/>
            <ac:spMk id="144" creationId="{0E7912DA-5AD0-4090-AFA1-AABAFC4320E1}"/>
          </ac:spMkLst>
        </pc:spChg>
        <pc:spChg chg="mod">
          <ac:chgData name="Timo Mühlhaus" userId="1b6b3aba618dadac" providerId="LiveId" clId="{35BF354D-F53D-4911-AB91-B6201C43AD86}" dt="2021-06-11T12:45:57.089" v="1949" actId="165"/>
          <ac:spMkLst>
            <pc:docMk/>
            <pc:sldMk cId="1905314069" sldId="649"/>
            <ac:spMk id="145" creationId="{70E8D6D2-90DB-4C89-BB65-230FCBD4E156}"/>
          </ac:spMkLst>
        </pc:spChg>
        <pc:spChg chg="mod">
          <ac:chgData name="Timo Mühlhaus" userId="1b6b3aba618dadac" providerId="LiveId" clId="{35BF354D-F53D-4911-AB91-B6201C43AD86}" dt="2021-06-11T12:45:57.089" v="1949" actId="165"/>
          <ac:spMkLst>
            <pc:docMk/>
            <pc:sldMk cId="1905314069" sldId="649"/>
            <ac:spMk id="146" creationId="{7EE56BC6-CB48-4F0A-B40C-58F224341135}"/>
          </ac:spMkLst>
        </pc:spChg>
        <pc:spChg chg="mod">
          <ac:chgData name="Timo Mühlhaus" userId="1b6b3aba618dadac" providerId="LiveId" clId="{35BF354D-F53D-4911-AB91-B6201C43AD86}" dt="2021-06-11T12:45:57.089" v="1949" actId="165"/>
          <ac:spMkLst>
            <pc:docMk/>
            <pc:sldMk cId="1905314069" sldId="649"/>
            <ac:spMk id="147" creationId="{DD68190A-B134-4710-8511-FE6C300F8E61}"/>
          </ac:spMkLst>
        </pc:spChg>
        <pc:spChg chg="mod">
          <ac:chgData name="Timo Mühlhaus" userId="1b6b3aba618dadac" providerId="LiveId" clId="{35BF354D-F53D-4911-AB91-B6201C43AD86}" dt="2021-06-11T12:45:57.089" v="1949" actId="165"/>
          <ac:spMkLst>
            <pc:docMk/>
            <pc:sldMk cId="1905314069" sldId="649"/>
            <ac:spMk id="148" creationId="{21E834B4-C6B2-4C32-8DB5-E2C769100DEA}"/>
          </ac:spMkLst>
        </pc:spChg>
        <pc:spChg chg="mod">
          <ac:chgData name="Timo Mühlhaus" userId="1b6b3aba618dadac" providerId="LiveId" clId="{35BF354D-F53D-4911-AB91-B6201C43AD86}" dt="2021-06-11T12:45:57.089" v="1949" actId="165"/>
          <ac:spMkLst>
            <pc:docMk/>
            <pc:sldMk cId="1905314069" sldId="649"/>
            <ac:spMk id="149" creationId="{BD2524E1-2790-40E8-97CD-639FD1E78799}"/>
          </ac:spMkLst>
        </pc:spChg>
        <pc:spChg chg="mod">
          <ac:chgData name="Timo Mühlhaus" userId="1b6b3aba618dadac" providerId="LiveId" clId="{35BF354D-F53D-4911-AB91-B6201C43AD86}" dt="2021-06-11T12:45:57.089" v="1949" actId="165"/>
          <ac:spMkLst>
            <pc:docMk/>
            <pc:sldMk cId="1905314069" sldId="649"/>
            <ac:spMk id="150" creationId="{7C8B0970-C0AD-4414-A89F-078BDE9FD893}"/>
          </ac:spMkLst>
        </pc:spChg>
        <pc:spChg chg="mod">
          <ac:chgData name="Timo Mühlhaus" userId="1b6b3aba618dadac" providerId="LiveId" clId="{35BF354D-F53D-4911-AB91-B6201C43AD86}" dt="2021-06-11T12:45:57.089" v="1949" actId="165"/>
          <ac:spMkLst>
            <pc:docMk/>
            <pc:sldMk cId="1905314069" sldId="649"/>
            <ac:spMk id="151" creationId="{ED470F9E-8271-4A77-A8F9-4F1365A4E4E6}"/>
          </ac:spMkLst>
        </pc:spChg>
        <pc:spChg chg="mod">
          <ac:chgData name="Timo Mühlhaus" userId="1b6b3aba618dadac" providerId="LiveId" clId="{35BF354D-F53D-4911-AB91-B6201C43AD86}" dt="2021-06-11T12:45:57.089" v="1949" actId="165"/>
          <ac:spMkLst>
            <pc:docMk/>
            <pc:sldMk cId="1905314069" sldId="649"/>
            <ac:spMk id="152" creationId="{B6B129EC-F900-4D6E-B7F3-7076299AEB8A}"/>
          </ac:spMkLst>
        </pc:spChg>
        <pc:spChg chg="mod">
          <ac:chgData name="Timo Mühlhaus" userId="1b6b3aba618dadac" providerId="LiveId" clId="{35BF354D-F53D-4911-AB91-B6201C43AD86}" dt="2021-06-11T12:45:57.089" v="1949" actId="165"/>
          <ac:spMkLst>
            <pc:docMk/>
            <pc:sldMk cId="1905314069" sldId="649"/>
            <ac:spMk id="155" creationId="{1FD6104F-48A3-40F7-9C3F-BBA2B16B2C2C}"/>
          </ac:spMkLst>
        </pc:spChg>
        <pc:spChg chg="mod">
          <ac:chgData name="Timo Mühlhaus" userId="1b6b3aba618dadac" providerId="LiveId" clId="{35BF354D-F53D-4911-AB91-B6201C43AD86}" dt="2021-06-11T12:45:57.089" v="1949" actId="165"/>
          <ac:spMkLst>
            <pc:docMk/>
            <pc:sldMk cId="1905314069" sldId="649"/>
            <ac:spMk id="156" creationId="{50A5A29E-5820-419B-B698-8DBCA684AAF3}"/>
          </ac:spMkLst>
        </pc:spChg>
        <pc:spChg chg="mod">
          <ac:chgData name="Timo Mühlhaus" userId="1b6b3aba618dadac" providerId="LiveId" clId="{35BF354D-F53D-4911-AB91-B6201C43AD86}" dt="2021-06-11T12:45:57.089" v="1949" actId="165"/>
          <ac:spMkLst>
            <pc:docMk/>
            <pc:sldMk cId="1905314069" sldId="649"/>
            <ac:spMk id="159" creationId="{8F401078-01A0-4DAC-9C9E-F4845609B4B4}"/>
          </ac:spMkLst>
        </pc:spChg>
        <pc:spChg chg="mod">
          <ac:chgData name="Timo Mühlhaus" userId="1b6b3aba618dadac" providerId="LiveId" clId="{35BF354D-F53D-4911-AB91-B6201C43AD86}" dt="2021-06-11T12:45:57.089" v="1949" actId="165"/>
          <ac:spMkLst>
            <pc:docMk/>
            <pc:sldMk cId="1905314069" sldId="649"/>
            <ac:spMk id="160" creationId="{73B89D7D-AC0A-4781-AA25-C9B38ABEBC4A}"/>
          </ac:spMkLst>
        </pc:spChg>
        <pc:spChg chg="mod">
          <ac:chgData name="Timo Mühlhaus" userId="1b6b3aba618dadac" providerId="LiveId" clId="{35BF354D-F53D-4911-AB91-B6201C43AD86}" dt="2021-06-11T12:45:57.089" v="1949" actId="165"/>
          <ac:spMkLst>
            <pc:docMk/>
            <pc:sldMk cId="1905314069" sldId="649"/>
            <ac:spMk id="161" creationId="{234A9C82-F665-48B6-BE08-C1D47E8059A2}"/>
          </ac:spMkLst>
        </pc:spChg>
        <pc:spChg chg="mod">
          <ac:chgData name="Timo Mühlhaus" userId="1b6b3aba618dadac" providerId="LiveId" clId="{35BF354D-F53D-4911-AB91-B6201C43AD86}" dt="2021-06-11T12:45:57.089" v="1949" actId="165"/>
          <ac:spMkLst>
            <pc:docMk/>
            <pc:sldMk cId="1905314069" sldId="649"/>
            <ac:spMk id="162" creationId="{2B209F0E-9262-4488-9185-62E2CB096462}"/>
          </ac:spMkLst>
        </pc:spChg>
        <pc:spChg chg="mod">
          <ac:chgData name="Timo Mühlhaus" userId="1b6b3aba618dadac" providerId="LiveId" clId="{35BF354D-F53D-4911-AB91-B6201C43AD86}" dt="2021-06-11T12:45:57.089" v="1949" actId="165"/>
          <ac:spMkLst>
            <pc:docMk/>
            <pc:sldMk cId="1905314069" sldId="649"/>
            <ac:spMk id="163" creationId="{BF1CE0AC-702A-49B6-B6BE-417E676E7D9F}"/>
          </ac:spMkLst>
        </pc:spChg>
        <pc:spChg chg="mod">
          <ac:chgData name="Timo Mühlhaus" userId="1b6b3aba618dadac" providerId="LiveId" clId="{35BF354D-F53D-4911-AB91-B6201C43AD86}" dt="2021-06-11T12:45:57.089" v="1949" actId="165"/>
          <ac:spMkLst>
            <pc:docMk/>
            <pc:sldMk cId="1905314069" sldId="649"/>
            <ac:spMk id="164" creationId="{6FDD465F-E642-4A86-BA55-DE451684A308}"/>
          </ac:spMkLst>
        </pc:spChg>
        <pc:spChg chg="mod">
          <ac:chgData name="Timo Mühlhaus" userId="1b6b3aba618dadac" providerId="LiveId" clId="{35BF354D-F53D-4911-AB91-B6201C43AD86}" dt="2021-06-11T12:45:57.089" v="1949" actId="165"/>
          <ac:spMkLst>
            <pc:docMk/>
            <pc:sldMk cId="1905314069" sldId="649"/>
            <ac:spMk id="165" creationId="{03BA0DFB-17EF-4496-9124-64B8BE200E90}"/>
          </ac:spMkLst>
        </pc:spChg>
        <pc:spChg chg="mod">
          <ac:chgData name="Timo Mühlhaus" userId="1b6b3aba618dadac" providerId="LiveId" clId="{35BF354D-F53D-4911-AB91-B6201C43AD86}" dt="2021-06-11T12:45:57.089" v="1949" actId="165"/>
          <ac:spMkLst>
            <pc:docMk/>
            <pc:sldMk cId="1905314069" sldId="649"/>
            <ac:spMk id="166" creationId="{EF303A25-29FB-48B4-B892-132B3B71E2CA}"/>
          </ac:spMkLst>
        </pc:spChg>
        <pc:spChg chg="mod">
          <ac:chgData name="Timo Mühlhaus" userId="1b6b3aba618dadac" providerId="LiveId" clId="{35BF354D-F53D-4911-AB91-B6201C43AD86}" dt="2021-06-11T12:45:57.089" v="1949" actId="165"/>
          <ac:spMkLst>
            <pc:docMk/>
            <pc:sldMk cId="1905314069" sldId="649"/>
            <ac:spMk id="167" creationId="{C44644FF-AAED-4643-A92D-AE73AAD55A9A}"/>
          </ac:spMkLst>
        </pc:spChg>
        <pc:spChg chg="mod">
          <ac:chgData name="Timo Mühlhaus" userId="1b6b3aba618dadac" providerId="LiveId" clId="{35BF354D-F53D-4911-AB91-B6201C43AD86}" dt="2021-06-11T12:45:57.089" v="1949" actId="165"/>
          <ac:spMkLst>
            <pc:docMk/>
            <pc:sldMk cId="1905314069" sldId="649"/>
            <ac:spMk id="168" creationId="{D103F944-D77A-4510-B1CE-970049DCAD02}"/>
          </ac:spMkLst>
        </pc:spChg>
        <pc:spChg chg="mod">
          <ac:chgData name="Timo Mühlhaus" userId="1b6b3aba618dadac" providerId="LiveId" clId="{35BF354D-F53D-4911-AB91-B6201C43AD86}" dt="2021-06-11T12:45:57.089" v="1949" actId="165"/>
          <ac:spMkLst>
            <pc:docMk/>
            <pc:sldMk cId="1905314069" sldId="649"/>
            <ac:spMk id="171" creationId="{BCD710FD-82BF-465D-B330-0B1F204B6F15}"/>
          </ac:spMkLst>
        </pc:spChg>
        <pc:spChg chg="mod">
          <ac:chgData name="Timo Mühlhaus" userId="1b6b3aba618dadac" providerId="LiveId" clId="{35BF354D-F53D-4911-AB91-B6201C43AD86}" dt="2021-06-11T12:45:57.089" v="1949" actId="165"/>
          <ac:spMkLst>
            <pc:docMk/>
            <pc:sldMk cId="1905314069" sldId="649"/>
            <ac:spMk id="172" creationId="{0A6C6666-A5F0-4707-934F-7A8BBC52491A}"/>
          </ac:spMkLst>
        </pc:spChg>
        <pc:spChg chg="mod">
          <ac:chgData name="Timo Mühlhaus" userId="1b6b3aba618dadac" providerId="LiveId" clId="{35BF354D-F53D-4911-AB91-B6201C43AD86}" dt="2021-06-11T12:45:57.089" v="1949" actId="165"/>
          <ac:spMkLst>
            <pc:docMk/>
            <pc:sldMk cId="1905314069" sldId="649"/>
            <ac:spMk id="175" creationId="{6B949AF4-28A6-4CBF-81C8-70E99758FFAA}"/>
          </ac:spMkLst>
        </pc:spChg>
        <pc:spChg chg="mod">
          <ac:chgData name="Timo Mühlhaus" userId="1b6b3aba618dadac" providerId="LiveId" clId="{35BF354D-F53D-4911-AB91-B6201C43AD86}" dt="2021-06-11T12:45:57.089" v="1949" actId="165"/>
          <ac:spMkLst>
            <pc:docMk/>
            <pc:sldMk cId="1905314069" sldId="649"/>
            <ac:spMk id="176" creationId="{46EA77DB-7CB5-4100-8555-F54B64B3B31D}"/>
          </ac:spMkLst>
        </pc:spChg>
        <pc:spChg chg="mod">
          <ac:chgData name="Timo Mühlhaus" userId="1b6b3aba618dadac" providerId="LiveId" clId="{35BF354D-F53D-4911-AB91-B6201C43AD86}" dt="2021-06-11T12:45:57.089" v="1949" actId="165"/>
          <ac:spMkLst>
            <pc:docMk/>
            <pc:sldMk cId="1905314069" sldId="649"/>
            <ac:spMk id="177" creationId="{E8CC0676-16EB-4E9E-A026-73E6D1E45302}"/>
          </ac:spMkLst>
        </pc:spChg>
        <pc:spChg chg="mod">
          <ac:chgData name="Timo Mühlhaus" userId="1b6b3aba618dadac" providerId="LiveId" clId="{35BF354D-F53D-4911-AB91-B6201C43AD86}" dt="2021-06-11T12:45:57.089" v="1949" actId="165"/>
          <ac:spMkLst>
            <pc:docMk/>
            <pc:sldMk cId="1905314069" sldId="649"/>
            <ac:spMk id="178" creationId="{45482902-8472-492B-A900-F0FEFE16C3D2}"/>
          </ac:spMkLst>
        </pc:spChg>
        <pc:spChg chg="mod">
          <ac:chgData name="Timo Mühlhaus" userId="1b6b3aba618dadac" providerId="LiveId" clId="{35BF354D-F53D-4911-AB91-B6201C43AD86}" dt="2021-06-11T12:45:57.089" v="1949" actId="165"/>
          <ac:spMkLst>
            <pc:docMk/>
            <pc:sldMk cId="1905314069" sldId="649"/>
            <ac:spMk id="179" creationId="{9F2922F1-63FF-486D-8C25-DDF76AA04A93}"/>
          </ac:spMkLst>
        </pc:spChg>
        <pc:spChg chg="mod">
          <ac:chgData name="Timo Mühlhaus" userId="1b6b3aba618dadac" providerId="LiveId" clId="{35BF354D-F53D-4911-AB91-B6201C43AD86}" dt="2021-06-11T12:45:57.089" v="1949" actId="165"/>
          <ac:spMkLst>
            <pc:docMk/>
            <pc:sldMk cId="1905314069" sldId="649"/>
            <ac:spMk id="180" creationId="{82A3E346-C2B9-4694-A0FD-FB4F751FBEE3}"/>
          </ac:spMkLst>
        </pc:spChg>
        <pc:spChg chg="mod">
          <ac:chgData name="Timo Mühlhaus" userId="1b6b3aba618dadac" providerId="LiveId" clId="{35BF354D-F53D-4911-AB91-B6201C43AD86}" dt="2021-06-11T12:45:57.089" v="1949" actId="165"/>
          <ac:spMkLst>
            <pc:docMk/>
            <pc:sldMk cId="1905314069" sldId="649"/>
            <ac:spMk id="181" creationId="{C0E11FA3-EAA1-4A8B-9744-E8F61BAB82FC}"/>
          </ac:spMkLst>
        </pc:spChg>
        <pc:spChg chg="mod">
          <ac:chgData name="Timo Mühlhaus" userId="1b6b3aba618dadac" providerId="LiveId" clId="{35BF354D-F53D-4911-AB91-B6201C43AD86}" dt="2021-06-11T12:45:57.089" v="1949" actId="165"/>
          <ac:spMkLst>
            <pc:docMk/>
            <pc:sldMk cId="1905314069" sldId="649"/>
            <ac:spMk id="182" creationId="{51C5DAB9-5795-4865-AE74-633F6D169253}"/>
          </ac:spMkLst>
        </pc:spChg>
        <pc:spChg chg="mod">
          <ac:chgData name="Timo Mühlhaus" userId="1b6b3aba618dadac" providerId="LiveId" clId="{35BF354D-F53D-4911-AB91-B6201C43AD86}" dt="2021-06-11T12:45:57.089" v="1949" actId="165"/>
          <ac:spMkLst>
            <pc:docMk/>
            <pc:sldMk cId="1905314069" sldId="649"/>
            <ac:spMk id="183" creationId="{4692AF4C-C6C0-48AC-976D-075B4B217244}"/>
          </ac:spMkLst>
        </pc:spChg>
        <pc:spChg chg="mod">
          <ac:chgData name="Timo Mühlhaus" userId="1b6b3aba618dadac" providerId="LiveId" clId="{35BF354D-F53D-4911-AB91-B6201C43AD86}" dt="2021-06-11T12:45:57.089" v="1949" actId="165"/>
          <ac:spMkLst>
            <pc:docMk/>
            <pc:sldMk cId="1905314069" sldId="649"/>
            <ac:spMk id="184" creationId="{0B49B21B-A613-4703-967C-81752A276AD8}"/>
          </ac:spMkLst>
        </pc:spChg>
        <pc:spChg chg="mod">
          <ac:chgData name="Timo Mühlhaus" userId="1b6b3aba618dadac" providerId="LiveId" clId="{35BF354D-F53D-4911-AB91-B6201C43AD86}" dt="2021-06-11T12:45:57.089" v="1949" actId="165"/>
          <ac:spMkLst>
            <pc:docMk/>
            <pc:sldMk cId="1905314069" sldId="649"/>
            <ac:spMk id="187" creationId="{08ED0674-F147-4C39-88E1-BDD2906F9A21}"/>
          </ac:spMkLst>
        </pc:spChg>
        <pc:spChg chg="mod">
          <ac:chgData name="Timo Mühlhaus" userId="1b6b3aba618dadac" providerId="LiveId" clId="{35BF354D-F53D-4911-AB91-B6201C43AD86}" dt="2021-06-11T12:45:57.089" v="1949" actId="165"/>
          <ac:spMkLst>
            <pc:docMk/>
            <pc:sldMk cId="1905314069" sldId="649"/>
            <ac:spMk id="188" creationId="{1136F23F-800B-4A34-8C07-239E83C22DF0}"/>
          </ac:spMkLst>
        </pc:spChg>
        <pc:spChg chg="mod">
          <ac:chgData name="Timo Mühlhaus" userId="1b6b3aba618dadac" providerId="LiveId" clId="{35BF354D-F53D-4911-AB91-B6201C43AD86}" dt="2021-06-11T12:45:57.089" v="1949" actId="165"/>
          <ac:spMkLst>
            <pc:docMk/>
            <pc:sldMk cId="1905314069" sldId="649"/>
            <ac:spMk id="191" creationId="{10C9C647-DBAA-4178-81E5-73292B85C731}"/>
          </ac:spMkLst>
        </pc:spChg>
        <pc:spChg chg="mod">
          <ac:chgData name="Timo Mühlhaus" userId="1b6b3aba618dadac" providerId="LiveId" clId="{35BF354D-F53D-4911-AB91-B6201C43AD86}" dt="2021-06-11T12:45:57.089" v="1949" actId="165"/>
          <ac:spMkLst>
            <pc:docMk/>
            <pc:sldMk cId="1905314069" sldId="649"/>
            <ac:spMk id="192" creationId="{62B2E2CE-88AC-46B8-957D-FB7414821516}"/>
          </ac:spMkLst>
        </pc:spChg>
        <pc:spChg chg="mod">
          <ac:chgData name="Timo Mühlhaus" userId="1b6b3aba618dadac" providerId="LiveId" clId="{35BF354D-F53D-4911-AB91-B6201C43AD86}" dt="2021-06-11T12:45:57.089" v="1949" actId="165"/>
          <ac:spMkLst>
            <pc:docMk/>
            <pc:sldMk cId="1905314069" sldId="649"/>
            <ac:spMk id="193" creationId="{D72E92CC-815B-439D-96FD-A21BBF7DE2D2}"/>
          </ac:spMkLst>
        </pc:spChg>
        <pc:spChg chg="mod">
          <ac:chgData name="Timo Mühlhaus" userId="1b6b3aba618dadac" providerId="LiveId" clId="{35BF354D-F53D-4911-AB91-B6201C43AD86}" dt="2021-06-11T12:45:57.089" v="1949" actId="165"/>
          <ac:spMkLst>
            <pc:docMk/>
            <pc:sldMk cId="1905314069" sldId="649"/>
            <ac:spMk id="194" creationId="{B14AABB4-9DD2-4748-A82C-51D4B40AC639}"/>
          </ac:spMkLst>
        </pc:spChg>
        <pc:spChg chg="mod">
          <ac:chgData name="Timo Mühlhaus" userId="1b6b3aba618dadac" providerId="LiveId" clId="{35BF354D-F53D-4911-AB91-B6201C43AD86}" dt="2021-06-11T12:45:57.089" v="1949" actId="165"/>
          <ac:spMkLst>
            <pc:docMk/>
            <pc:sldMk cId="1905314069" sldId="649"/>
            <ac:spMk id="195" creationId="{AEA40B43-42B2-49FA-80CC-41D1014AA765}"/>
          </ac:spMkLst>
        </pc:spChg>
        <pc:spChg chg="mod">
          <ac:chgData name="Timo Mühlhaus" userId="1b6b3aba618dadac" providerId="LiveId" clId="{35BF354D-F53D-4911-AB91-B6201C43AD86}" dt="2021-06-11T12:45:57.089" v="1949" actId="165"/>
          <ac:spMkLst>
            <pc:docMk/>
            <pc:sldMk cId="1905314069" sldId="649"/>
            <ac:spMk id="196" creationId="{ABB6385E-19E9-4C2F-97D4-C2986869DA26}"/>
          </ac:spMkLst>
        </pc:spChg>
        <pc:spChg chg="mod">
          <ac:chgData name="Timo Mühlhaus" userId="1b6b3aba618dadac" providerId="LiveId" clId="{35BF354D-F53D-4911-AB91-B6201C43AD86}" dt="2021-06-11T12:45:57.089" v="1949" actId="165"/>
          <ac:spMkLst>
            <pc:docMk/>
            <pc:sldMk cId="1905314069" sldId="649"/>
            <ac:spMk id="197" creationId="{B51E9026-8D01-4406-B043-1BCA2F36FEB2}"/>
          </ac:spMkLst>
        </pc:spChg>
        <pc:spChg chg="mod">
          <ac:chgData name="Timo Mühlhaus" userId="1b6b3aba618dadac" providerId="LiveId" clId="{35BF354D-F53D-4911-AB91-B6201C43AD86}" dt="2021-06-11T12:45:57.089" v="1949" actId="165"/>
          <ac:spMkLst>
            <pc:docMk/>
            <pc:sldMk cId="1905314069" sldId="649"/>
            <ac:spMk id="198" creationId="{20CC3BC0-A06E-4431-97FA-8C20EFBF2537}"/>
          </ac:spMkLst>
        </pc:spChg>
        <pc:spChg chg="mod">
          <ac:chgData name="Timo Mühlhaus" userId="1b6b3aba618dadac" providerId="LiveId" clId="{35BF354D-F53D-4911-AB91-B6201C43AD86}" dt="2021-06-11T12:45:57.089" v="1949" actId="165"/>
          <ac:spMkLst>
            <pc:docMk/>
            <pc:sldMk cId="1905314069" sldId="649"/>
            <ac:spMk id="199" creationId="{D181E082-9863-4070-94B5-83199848BA2D}"/>
          </ac:spMkLst>
        </pc:spChg>
        <pc:spChg chg="mod">
          <ac:chgData name="Timo Mühlhaus" userId="1b6b3aba618dadac" providerId="LiveId" clId="{35BF354D-F53D-4911-AB91-B6201C43AD86}" dt="2021-06-11T12:45:57.089" v="1949" actId="165"/>
          <ac:spMkLst>
            <pc:docMk/>
            <pc:sldMk cId="1905314069" sldId="649"/>
            <ac:spMk id="200" creationId="{ABBB1665-B7FE-41A2-A101-2AAD431FC74B}"/>
          </ac:spMkLst>
        </pc:spChg>
        <pc:spChg chg="mod">
          <ac:chgData name="Timo Mühlhaus" userId="1b6b3aba618dadac" providerId="LiveId" clId="{35BF354D-F53D-4911-AB91-B6201C43AD86}" dt="2021-06-11T12:45:57.089" v="1949" actId="165"/>
          <ac:spMkLst>
            <pc:docMk/>
            <pc:sldMk cId="1905314069" sldId="649"/>
            <ac:spMk id="203" creationId="{3935D53E-A76B-4A50-88B3-E3EB0770B4A3}"/>
          </ac:spMkLst>
        </pc:spChg>
        <pc:spChg chg="mod">
          <ac:chgData name="Timo Mühlhaus" userId="1b6b3aba618dadac" providerId="LiveId" clId="{35BF354D-F53D-4911-AB91-B6201C43AD86}" dt="2021-06-11T12:45:57.089" v="1949" actId="165"/>
          <ac:spMkLst>
            <pc:docMk/>
            <pc:sldMk cId="1905314069" sldId="649"/>
            <ac:spMk id="204" creationId="{00B9DD13-FED9-4E88-ADB4-C02C794FCE2B}"/>
          </ac:spMkLst>
        </pc:spChg>
        <pc:spChg chg="mod">
          <ac:chgData name="Timo Mühlhaus" userId="1b6b3aba618dadac" providerId="LiveId" clId="{35BF354D-F53D-4911-AB91-B6201C43AD86}" dt="2021-06-11T12:45:57.089" v="1949" actId="165"/>
          <ac:spMkLst>
            <pc:docMk/>
            <pc:sldMk cId="1905314069" sldId="649"/>
            <ac:spMk id="207" creationId="{46C8545A-B3D1-49B6-B5B1-29193D20EC0D}"/>
          </ac:spMkLst>
        </pc:spChg>
        <pc:spChg chg="mod">
          <ac:chgData name="Timo Mühlhaus" userId="1b6b3aba618dadac" providerId="LiveId" clId="{35BF354D-F53D-4911-AB91-B6201C43AD86}" dt="2021-06-11T12:45:57.089" v="1949" actId="165"/>
          <ac:spMkLst>
            <pc:docMk/>
            <pc:sldMk cId="1905314069" sldId="649"/>
            <ac:spMk id="208" creationId="{2BF1E634-4FE8-4F58-B8EC-531C9C5BAECA}"/>
          </ac:spMkLst>
        </pc:spChg>
        <pc:spChg chg="mod">
          <ac:chgData name="Timo Mühlhaus" userId="1b6b3aba618dadac" providerId="LiveId" clId="{35BF354D-F53D-4911-AB91-B6201C43AD86}" dt="2021-06-11T12:45:57.089" v="1949" actId="165"/>
          <ac:spMkLst>
            <pc:docMk/>
            <pc:sldMk cId="1905314069" sldId="649"/>
            <ac:spMk id="209" creationId="{FFD08EA0-B250-45B3-8155-9167EF5B9987}"/>
          </ac:spMkLst>
        </pc:spChg>
        <pc:spChg chg="mod">
          <ac:chgData name="Timo Mühlhaus" userId="1b6b3aba618dadac" providerId="LiveId" clId="{35BF354D-F53D-4911-AB91-B6201C43AD86}" dt="2021-06-11T12:45:57.089" v="1949" actId="165"/>
          <ac:spMkLst>
            <pc:docMk/>
            <pc:sldMk cId="1905314069" sldId="649"/>
            <ac:spMk id="210" creationId="{DEDDEBD9-C6C2-4162-96B0-0D541620700E}"/>
          </ac:spMkLst>
        </pc:spChg>
        <pc:spChg chg="mod">
          <ac:chgData name="Timo Mühlhaus" userId="1b6b3aba618dadac" providerId="LiveId" clId="{35BF354D-F53D-4911-AB91-B6201C43AD86}" dt="2021-06-11T12:45:57.089" v="1949" actId="165"/>
          <ac:spMkLst>
            <pc:docMk/>
            <pc:sldMk cId="1905314069" sldId="649"/>
            <ac:spMk id="211" creationId="{14B01F64-817D-4E96-95E0-8B1726AC8937}"/>
          </ac:spMkLst>
        </pc:spChg>
        <pc:spChg chg="mod">
          <ac:chgData name="Timo Mühlhaus" userId="1b6b3aba618dadac" providerId="LiveId" clId="{35BF354D-F53D-4911-AB91-B6201C43AD86}" dt="2021-06-11T12:45:57.089" v="1949" actId="165"/>
          <ac:spMkLst>
            <pc:docMk/>
            <pc:sldMk cId="1905314069" sldId="649"/>
            <ac:spMk id="212" creationId="{2D6CDEE1-98B3-4DF4-9509-8021B38D8C98}"/>
          </ac:spMkLst>
        </pc:spChg>
        <pc:spChg chg="mod">
          <ac:chgData name="Timo Mühlhaus" userId="1b6b3aba618dadac" providerId="LiveId" clId="{35BF354D-F53D-4911-AB91-B6201C43AD86}" dt="2021-06-11T12:45:57.089" v="1949" actId="165"/>
          <ac:spMkLst>
            <pc:docMk/>
            <pc:sldMk cId="1905314069" sldId="649"/>
            <ac:spMk id="213" creationId="{A22CB540-72A7-474A-A1B3-7F3659EE48C2}"/>
          </ac:spMkLst>
        </pc:spChg>
        <pc:spChg chg="mod">
          <ac:chgData name="Timo Mühlhaus" userId="1b6b3aba618dadac" providerId="LiveId" clId="{35BF354D-F53D-4911-AB91-B6201C43AD86}" dt="2021-06-11T12:45:57.089" v="1949" actId="165"/>
          <ac:spMkLst>
            <pc:docMk/>
            <pc:sldMk cId="1905314069" sldId="649"/>
            <ac:spMk id="214" creationId="{B1386144-5443-4527-A073-16641342CD23}"/>
          </ac:spMkLst>
        </pc:spChg>
        <pc:spChg chg="mod">
          <ac:chgData name="Timo Mühlhaus" userId="1b6b3aba618dadac" providerId="LiveId" clId="{35BF354D-F53D-4911-AB91-B6201C43AD86}" dt="2021-06-11T12:45:57.089" v="1949" actId="165"/>
          <ac:spMkLst>
            <pc:docMk/>
            <pc:sldMk cId="1905314069" sldId="649"/>
            <ac:spMk id="215" creationId="{DDF0D8F2-961A-473E-B438-82A6D5BCA5DF}"/>
          </ac:spMkLst>
        </pc:spChg>
        <pc:spChg chg="mod">
          <ac:chgData name="Timo Mühlhaus" userId="1b6b3aba618dadac" providerId="LiveId" clId="{35BF354D-F53D-4911-AB91-B6201C43AD86}" dt="2021-06-11T12:45:57.089" v="1949" actId="165"/>
          <ac:spMkLst>
            <pc:docMk/>
            <pc:sldMk cId="1905314069" sldId="649"/>
            <ac:spMk id="216" creationId="{80B10F24-BE14-4F23-B6A0-AD9F1AA17173}"/>
          </ac:spMkLst>
        </pc:spChg>
        <pc:spChg chg="mod">
          <ac:chgData name="Timo Mühlhaus" userId="1b6b3aba618dadac" providerId="LiveId" clId="{35BF354D-F53D-4911-AB91-B6201C43AD86}" dt="2021-06-11T12:45:57.089" v="1949" actId="165"/>
          <ac:spMkLst>
            <pc:docMk/>
            <pc:sldMk cId="1905314069" sldId="649"/>
            <ac:spMk id="217" creationId="{7E4AFD3C-069F-4F20-BCAF-7E2F5CCAD257}"/>
          </ac:spMkLst>
        </pc:spChg>
        <pc:spChg chg="mod">
          <ac:chgData name="Timo Mühlhaus" userId="1b6b3aba618dadac" providerId="LiveId" clId="{35BF354D-F53D-4911-AB91-B6201C43AD86}" dt="2021-06-11T12:45:57.089" v="1949" actId="165"/>
          <ac:spMkLst>
            <pc:docMk/>
            <pc:sldMk cId="1905314069" sldId="649"/>
            <ac:spMk id="218" creationId="{E6B2977E-5233-4E95-9B3D-B5B1114F3088}"/>
          </ac:spMkLst>
        </pc:spChg>
        <pc:spChg chg="mod">
          <ac:chgData name="Timo Mühlhaus" userId="1b6b3aba618dadac" providerId="LiveId" clId="{35BF354D-F53D-4911-AB91-B6201C43AD86}" dt="2021-06-11T12:45:57.089" v="1949" actId="165"/>
          <ac:spMkLst>
            <pc:docMk/>
            <pc:sldMk cId="1905314069" sldId="649"/>
            <ac:spMk id="219" creationId="{2E813F76-95B5-473A-B10E-9879967D2A5B}"/>
          </ac:spMkLst>
        </pc:spChg>
        <pc:spChg chg="mod">
          <ac:chgData name="Timo Mühlhaus" userId="1b6b3aba618dadac" providerId="LiveId" clId="{35BF354D-F53D-4911-AB91-B6201C43AD86}" dt="2021-06-11T12:45:57.089" v="1949" actId="165"/>
          <ac:spMkLst>
            <pc:docMk/>
            <pc:sldMk cId="1905314069" sldId="649"/>
            <ac:spMk id="220" creationId="{A8F8B70C-16F4-412F-A1C6-98FE1CEF054E}"/>
          </ac:spMkLst>
        </pc:spChg>
        <pc:spChg chg="mod">
          <ac:chgData name="Timo Mühlhaus" userId="1b6b3aba618dadac" providerId="LiveId" clId="{35BF354D-F53D-4911-AB91-B6201C43AD86}" dt="2021-06-11T12:45:57.089" v="1949" actId="165"/>
          <ac:spMkLst>
            <pc:docMk/>
            <pc:sldMk cId="1905314069" sldId="649"/>
            <ac:spMk id="221" creationId="{3E3EB5B8-5020-4D91-8B24-FF547C6DA388}"/>
          </ac:spMkLst>
        </pc:spChg>
        <pc:spChg chg="mod">
          <ac:chgData name="Timo Mühlhaus" userId="1b6b3aba618dadac" providerId="LiveId" clId="{35BF354D-F53D-4911-AB91-B6201C43AD86}" dt="2021-06-11T12:45:57.089" v="1949" actId="165"/>
          <ac:spMkLst>
            <pc:docMk/>
            <pc:sldMk cId="1905314069" sldId="649"/>
            <ac:spMk id="222" creationId="{E7F94595-AD4C-4244-9B01-A02113A6A5E4}"/>
          </ac:spMkLst>
        </pc:spChg>
        <pc:spChg chg="mod">
          <ac:chgData name="Timo Mühlhaus" userId="1b6b3aba618dadac" providerId="LiveId" clId="{35BF354D-F53D-4911-AB91-B6201C43AD86}" dt="2021-06-11T12:45:57.089" v="1949" actId="165"/>
          <ac:spMkLst>
            <pc:docMk/>
            <pc:sldMk cId="1905314069" sldId="649"/>
            <ac:spMk id="223" creationId="{1A71AAD5-8A23-4669-BFA3-F9B55D631A4C}"/>
          </ac:spMkLst>
        </pc:spChg>
        <pc:spChg chg="mod">
          <ac:chgData name="Timo Mühlhaus" userId="1b6b3aba618dadac" providerId="LiveId" clId="{35BF354D-F53D-4911-AB91-B6201C43AD86}" dt="2021-06-11T12:45:57.089" v="1949" actId="165"/>
          <ac:spMkLst>
            <pc:docMk/>
            <pc:sldMk cId="1905314069" sldId="649"/>
            <ac:spMk id="224" creationId="{18A60441-12E4-491F-B28E-6102FEA1E3E1}"/>
          </ac:spMkLst>
        </pc:spChg>
        <pc:spChg chg="mod">
          <ac:chgData name="Timo Mühlhaus" userId="1b6b3aba618dadac" providerId="LiveId" clId="{35BF354D-F53D-4911-AB91-B6201C43AD86}" dt="2021-06-11T12:45:57.089" v="1949" actId="165"/>
          <ac:spMkLst>
            <pc:docMk/>
            <pc:sldMk cId="1905314069" sldId="649"/>
            <ac:spMk id="225" creationId="{6970C9D8-27EA-467E-8EDE-48A692808D6E}"/>
          </ac:spMkLst>
        </pc:spChg>
        <pc:spChg chg="mod">
          <ac:chgData name="Timo Mühlhaus" userId="1b6b3aba618dadac" providerId="LiveId" clId="{35BF354D-F53D-4911-AB91-B6201C43AD86}" dt="2021-06-11T12:45:57.089" v="1949" actId="165"/>
          <ac:spMkLst>
            <pc:docMk/>
            <pc:sldMk cId="1905314069" sldId="649"/>
            <ac:spMk id="226" creationId="{8D86867B-4CEA-4895-904B-07BC475E5097}"/>
          </ac:spMkLst>
        </pc:spChg>
        <pc:spChg chg="mod">
          <ac:chgData name="Timo Mühlhaus" userId="1b6b3aba618dadac" providerId="LiveId" clId="{35BF354D-F53D-4911-AB91-B6201C43AD86}" dt="2021-06-11T12:45:57.089" v="1949" actId="165"/>
          <ac:spMkLst>
            <pc:docMk/>
            <pc:sldMk cId="1905314069" sldId="649"/>
            <ac:spMk id="235" creationId="{45E6BB27-10C9-4E2E-BEAE-8C3730242E34}"/>
          </ac:spMkLst>
        </pc:spChg>
        <pc:spChg chg="mod">
          <ac:chgData name="Timo Mühlhaus" userId="1b6b3aba618dadac" providerId="LiveId" clId="{35BF354D-F53D-4911-AB91-B6201C43AD86}" dt="2021-06-11T12:45:57.089" v="1949" actId="165"/>
          <ac:spMkLst>
            <pc:docMk/>
            <pc:sldMk cId="1905314069" sldId="649"/>
            <ac:spMk id="236" creationId="{AC19CF22-7A5B-46C4-B387-90BF71298648}"/>
          </ac:spMkLst>
        </pc:spChg>
        <pc:spChg chg="mod">
          <ac:chgData name="Timo Mühlhaus" userId="1b6b3aba618dadac" providerId="LiveId" clId="{35BF354D-F53D-4911-AB91-B6201C43AD86}" dt="2021-06-11T12:45:57.089" v="1949" actId="165"/>
          <ac:spMkLst>
            <pc:docMk/>
            <pc:sldMk cId="1905314069" sldId="649"/>
            <ac:spMk id="239" creationId="{23573697-4B16-4C11-949C-D32693C1FCCC}"/>
          </ac:spMkLst>
        </pc:spChg>
        <pc:spChg chg="mod">
          <ac:chgData name="Timo Mühlhaus" userId="1b6b3aba618dadac" providerId="LiveId" clId="{35BF354D-F53D-4911-AB91-B6201C43AD86}" dt="2021-06-11T12:45:57.089" v="1949" actId="165"/>
          <ac:spMkLst>
            <pc:docMk/>
            <pc:sldMk cId="1905314069" sldId="649"/>
            <ac:spMk id="240" creationId="{089BCCAA-6259-4DFA-A47E-C508A37B63FC}"/>
          </ac:spMkLst>
        </pc:spChg>
        <pc:spChg chg="mod">
          <ac:chgData name="Timo Mühlhaus" userId="1b6b3aba618dadac" providerId="LiveId" clId="{35BF354D-F53D-4911-AB91-B6201C43AD86}" dt="2021-06-11T12:45:57.089" v="1949" actId="165"/>
          <ac:spMkLst>
            <pc:docMk/>
            <pc:sldMk cId="1905314069" sldId="649"/>
            <ac:spMk id="241" creationId="{FCC7D14E-F690-4AD3-B0E7-1F0EC61191E9}"/>
          </ac:spMkLst>
        </pc:spChg>
        <pc:spChg chg="mod">
          <ac:chgData name="Timo Mühlhaus" userId="1b6b3aba618dadac" providerId="LiveId" clId="{35BF354D-F53D-4911-AB91-B6201C43AD86}" dt="2021-06-11T12:45:57.089" v="1949" actId="165"/>
          <ac:spMkLst>
            <pc:docMk/>
            <pc:sldMk cId="1905314069" sldId="649"/>
            <ac:spMk id="242" creationId="{77AF0F18-AB3B-4694-ADEB-C61C4718C3F0}"/>
          </ac:spMkLst>
        </pc:spChg>
        <pc:spChg chg="mod">
          <ac:chgData name="Timo Mühlhaus" userId="1b6b3aba618dadac" providerId="LiveId" clId="{35BF354D-F53D-4911-AB91-B6201C43AD86}" dt="2021-06-11T12:45:57.089" v="1949" actId="165"/>
          <ac:spMkLst>
            <pc:docMk/>
            <pc:sldMk cId="1905314069" sldId="649"/>
            <ac:spMk id="243" creationId="{2E091C48-A80C-4F60-BA1D-19D7AD7D6ABC}"/>
          </ac:spMkLst>
        </pc:spChg>
        <pc:spChg chg="mod">
          <ac:chgData name="Timo Mühlhaus" userId="1b6b3aba618dadac" providerId="LiveId" clId="{35BF354D-F53D-4911-AB91-B6201C43AD86}" dt="2021-06-11T12:45:57.089" v="1949" actId="165"/>
          <ac:spMkLst>
            <pc:docMk/>
            <pc:sldMk cId="1905314069" sldId="649"/>
            <ac:spMk id="244" creationId="{5B896D96-A04A-482B-BF3A-D92F8F7ADA0A}"/>
          </ac:spMkLst>
        </pc:spChg>
        <pc:spChg chg="mod">
          <ac:chgData name="Timo Mühlhaus" userId="1b6b3aba618dadac" providerId="LiveId" clId="{35BF354D-F53D-4911-AB91-B6201C43AD86}" dt="2021-06-11T12:45:57.089" v="1949" actId="165"/>
          <ac:spMkLst>
            <pc:docMk/>
            <pc:sldMk cId="1905314069" sldId="649"/>
            <ac:spMk id="245" creationId="{BC06883C-B3BB-49AC-8CD7-AADFA634387C}"/>
          </ac:spMkLst>
        </pc:spChg>
        <pc:spChg chg="mod">
          <ac:chgData name="Timo Mühlhaus" userId="1b6b3aba618dadac" providerId="LiveId" clId="{35BF354D-F53D-4911-AB91-B6201C43AD86}" dt="2021-06-11T12:45:57.089" v="1949" actId="165"/>
          <ac:spMkLst>
            <pc:docMk/>
            <pc:sldMk cId="1905314069" sldId="649"/>
            <ac:spMk id="246" creationId="{08D9368A-E518-430E-BBB8-A86D661B5220}"/>
          </ac:spMkLst>
        </pc:spChg>
        <pc:spChg chg="mod">
          <ac:chgData name="Timo Mühlhaus" userId="1b6b3aba618dadac" providerId="LiveId" clId="{35BF354D-F53D-4911-AB91-B6201C43AD86}" dt="2021-06-11T12:45:57.089" v="1949" actId="165"/>
          <ac:spMkLst>
            <pc:docMk/>
            <pc:sldMk cId="1905314069" sldId="649"/>
            <ac:spMk id="247" creationId="{A51B9F34-7149-42E5-B9D9-3BAA856F75C2}"/>
          </ac:spMkLst>
        </pc:spChg>
        <pc:spChg chg="mod">
          <ac:chgData name="Timo Mühlhaus" userId="1b6b3aba618dadac" providerId="LiveId" clId="{35BF354D-F53D-4911-AB91-B6201C43AD86}" dt="2021-06-11T12:45:57.089" v="1949" actId="165"/>
          <ac:spMkLst>
            <pc:docMk/>
            <pc:sldMk cId="1905314069" sldId="649"/>
            <ac:spMk id="248" creationId="{BCA6A182-EF43-44DE-92C1-94F2D2C770E9}"/>
          </ac:spMkLst>
        </pc:spChg>
        <pc:spChg chg="mod">
          <ac:chgData name="Timo Mühlhaus" userId="1b6b3aba618dadac" providerId="LiveId" clId="{35BF354D-F53D-4911-AB91-B6201C43AD86}" dt="2021-06-11T12:45:57.089" v="1949" actId="165"/>
          <ac:spMkLst>
            <pc:docMk/>
            <pc:sldMk cId="1905314069" sldId="649"/>
            <ac:spMk id="251" creationId="{C12063F2-6D04-4FFE-BB41-9BA02CBA50B5}"/>
          </ac:spMkLst>
        </pc:spChg>
        <pc:spChg chg="mod">
          <ac:chgData name="Timo Mühlhaus" userId="1b6b3aba618dadac" providerId="LiveId" clId="{35BF354D-F53D-4911-AB91-B6201C43AD86}" dt="2021-06-11T12:45:57.089" v="1949" actId="165"/>
          <ac:spMkLst>
            <pc:docMk/>
            <pc:sldMk cId="1905314069" sldId="649"/>
            <ac:spMk id="252" creationId="{FD727D59-156D-4290-89F7-15315870B27A}"/>
          </ac:spMkLst>
        </pc:spChg>
        <pc:spChg chg="mod">
          <ac:chgData name="Timo Mühlhaus" userId="1b6b3aba618dadac" providerId="LiveId" clId="{35BF354D-F53D-4911-AB91-B6201C43AD86}" dt="2021-06-11T12:45:57.089" v="1949" actId="165"/>
          <ac:spMkLst>
            <pc:docMk/>
            <pc:sldMk cId="1905314069" sldId="649"/>
            <ac:spMk id="255" creationId="{1E892C4F-DD99-46DF-A701-611903A2ABB7}"/>
          </ac:spMkLst>
        </pc:spChg>
        <pc:spChg chg="mod">
          <ac:chgData name="Timo Mühlhaus" userId="1b6b3aba618dadac" providerId="LiveId" clId="{35BF354D-F53D-4911-AB91-B6201C43AD86}" dt="2021-06-11T12:45:57.089" v="1949" actId="165"/>
          <ac:spMkLst>
            <pc:docMk/>
            <pc:sldMk cId="1905314069" sldId="649"/>
            <ac:spMk id="256" creationId="{F462DABF-FE44-43CC-99D6-AC1C18CF1DF9}"/>
          </ac:spMkLst>
        </pc:spChg>
        <pc:spChg chg="mod">
          <ac:chgData name="Timo Mühlhaus" userId="1b6b3aba618dadac" providerId="LiveId" clId="{35BF354D-F53D-4911-AB91-B6201C43AD86}" dt="2021-06-11T12:45:57.089" v="1949" actId="165"/>
          <ac:spMkLst>
            <pc:docMk/>
            <pc:sldMk cId="1905314069" sldId="649"/>
            <ac:spMk id="257" creationId="{59B46587-52BE-4B94-8D77-24428974D2A8}"/>
          </ac:spMkLst>
        </pc:spChg>
        <pc:spChg chg="mod">
          <ac:chgData name="Timo Mühlhaus" userId="1b6b3aba618dadac" providerId="LiveId" clId="{35BF354D-F53D-4911-AB91-B6201C43AD86}" dt="2021-06-11T12:45:57.089" v="1949" actId="165"/>
          <ac:spMkLst>
            <pc:docMk/>
            <pc:sldMk cId="1905314069" sldId="649"/>
            <ac:spMk id="258" creationId="{6C860236-5470-4085-8380-92731AB9CCEE}"/>
          </ac:spMkLst>
        </pc:spChg>
        <pc:spChg chg="mod">
          <ac:chgData name="Timo Mühlhaus" userId="1b6b3aba618dadac" providerId="LiveId" clId="{35BF354D-F53D-4911-AB91-B6201C43AD86}" dt="2021-06-11T12:45:57.089" v="1949" actId="165"/>
          <ac:spMkLst>
            <pc:docMk/>
            <pc:sldMk cId="1905314069" sldId="649"/>
            <ac:spMk id="259" creationId="{51DC608A-BBFE-4241-BA10-B2A40228E6D3}"/>
          </ac:spMkLst>
        </pc:spChg>
        <pc:spChg chg="mod">
          <ac:chgData name="Timo Mühlhaus" userId="1b6b3aba618dadac" providerId="LiveId" clId="{35BF354D-F53D-4911-AB91-B6201C43AD86}" dt="2021-06-11T12:45:57.089" v="1949" actId="165"/>
          <ac:spMkLst>
            <pc:docMk/>
            <pc:sldMk cId="1905314069" sldId="649"/>
            <ac:spMk id="260" creationId="{A079FADF-F0B2-4BB8-90B6-AC971836ED68}"/>
          </ac:spMkLst>
        </pc:spChg>
        <pc:spChg chg="mod">
          <ac:chgData name="Timo Mühlhaus" userId="1b6b3aba618dadac" providerId="LiveId" clId="{35BF354D-F53D-4911-AB91-B6201C43AD86}" dt="2021-06-11T12:45:57.089" v="1949" actId="165"/>
          <ac:spMkLst>
            <pc:docMk/>
            <pc:sldMk cId="1905314069" sldId="649"/>
            <ac:spMk id="261" creationId="{682DB096-F7E4-4471-A626-0829C7C78CAE}"/>
          </ac:spMkLst>
        </pc:spChg>
        <pc:spChg chg="mod">
          <ac:chgData name="Timo Mühlhaus" userId="1b6b3aba618dadac" providerId="LiveId" clId="{35BF354D-F53D-4911-AB91-B6201C43AD86}" dt="2021-06-11T12:45:57.089" v="1949" actId="165"/>
          <ac:spMkLst>
            <pc:docMk/>
            <pc:sldMk cId="1905314069" sldId="649"/>
            <ac:spMk id="262" creationId="{276F8412-8681-4C56-BFFA-CC5752750B8B}"/>
          </ac:spMkLst>
        </pc:spChg>
        <pc:spChg chg="mod">
          <ac:chgData name="Timo Mühlhaus" userId="1b6b3aba618dadac" providerId="LiveId" clId="{35BF354D-F53D-4911-AB91-B6201C43AD86}" dt="2021-06-11T12:45:57.089" v="1949" actId="165"/>
          <ac:spMkLst>
            <pc:docMk/>
            <pc:sldMk cId="1905314069" sldId="649"/>
            <ac:spMk id="263" creationId="{A566CDDE-3EBE-4257-96DE-558C9FAED66A}"/>
          </ac:spMkLst>
        </pc:spChg>
        <pc:spChg chg="mod">
          <ac:chgData name="Timo Mühlhaus" userId="1b6b3aba618dadac" providerId="LiveId" clId="{35BF354D-F53D-4911-AB91-B6201C43AD86}" dt="2021-06-11T12:45:57.089" v="1949" actId="165"/>
          <ac:spMkLst>
            <pc:docMk/>
            <pc:sldMk cId="1905314069" sldId="649"/>
            <ac:spMk id="264" creationId="{F83D5861-2DCC-4B31-8A36-E52AB10DE21D}"/>
          </ac:spMkLst>
        </pc:spChg>
        <pc:spChg chg="mod">
          <ac:chgData name="Timo Mühlhaus" userId="1b6b3aba618dadac" providerId="LiveId" clId="{35BF354D-F53D-4911-AB91-B6201C43AD86}" dt="2021-06-11T12:45:57.089" v="1949" actId="165"/>
          <ac:spMkLst>
            <pc:docMk/>
            <pc:sldMk cId="1905314069" sldId="649"/>
            <ac:spMk id="267" creationId="{B338695F-6E7B-4523-9ED2-009CF30B3344}"/>
          </ac:spMkLst>
        </pc:spChg>
        <pc:spChg chg="mod">
          <ac:chgData name="Timo Mühlhaus" userId="1b6b3aba618dadac" providerId="LiveId" clId="{35BF354D-F53D-4911-AB91-B6201C43AD86}" dt="2021-06-11T12:45:57.089" v="1949" actId="165"/>
          <ac:spMkLst>
            <pc:docMk/>
            <pc:sldMk cId="1905314069" sldId="649"/>
            <ac:spMk id="268" creationId="{A80D265C-CAF9-4B1D-AB64-E8C6DBE89D5C}"/>
          </ac:spMkLst>
        </pc:spChg>
        <pc:spChg chg="mod">
          <ac:chgData name="Timo Mühlhaus" userId="1b6b3aba618dadac" providerId="LiveId" clId="{35BF354D-F53D-4911-AB91-B6201C43AD86}" dt="2021-06-11T12:45:57.089" v="1949" actId="165"/>
          <ac:spMkLst>
            <pc:docMk/>
            <pc:sldMk cId="1905314069" sldId="649"/>
            <ac:spMk id="271" creationId="{4F40301C-53EB-450B-A069-6A04C083F26B}"/>
          </ac:spMkLst>
        </pc:spChg>
        <pc:spChg chg="mod">
          <ac:chgData name="Timo Mühlhaus" userId="1b6b3aba618dadac" providerId="LiveId" clId="{35BF354D-F53D-4911-AB91-B6201C43AD86}" dt="2021-06-11T12:45:57.089" v="1949" actId="165"/>
          <ac:spMkLst>
            <pc:docMk/>
            <pc:sldMk cId="1905314069" sldId="649"/>
            <ac:spMk id="272" creationId="{0B0D9842-B27A-41B8-8BEE-1A731D9EBA2D}"/>
          </ac:spMkLst>
        </pc:spChg>
        <pc:spChg chg="mod">
          <ac:chgData name="Timo Mühlhaus" userId="1b6b3aba618dadac" providerId="LiveId" clId="{35BF354D-F53D-4911-AB91-B6201C43AD86}" dt="2021-06-11T12:45:57.089" v="1949" actId="165"/>
          <ac:spMkLst>
            <pc:docMk/>
            <pc:sldMk cId="1905314069" sldId="649"/>
            <ac:spMk id="273" creationId="{C4B63398-9FA2-4CE3-9920-340C00D1E7D4}"/>
          </ac:spMkLst>
        </pc:spChg>
        <pc:spChg chg="mod">
          <ac:chgData name="Timo Mühlhaus" userId="1b6b3aba618dadac" providerId="LiveId" clId="{35BF354D-F53D-4911-AB91-B6201C43AD86}" dt="2021-06-11T12:45:57.089" v="1949" actId="165"/>
          <ac:spMkLst>
            <pc:docMk/>
            <pc:sldMk cId="1905314069" sldId="649"/>
            <ac:spMk id="274" creationId="{F831AAEC-E797-46DF-A1CF-6B53670CD322}"/>
          </ac:spMkLst>
        </pc:spChg>
        <pc:spChg chg="mod">
          <ac:chgData name="Timo Mühlhaus" userId="1b6b3aba618dadac" providerId="LiveId" clId="{35BF354D-F53D-4911-AB91-B6201C43AD86}" dt="2021-06-11T12:45:57.089" v="1949" actId="165"/>
          <ac:spMkLst>
            <pc:docMk/>
            <pc:sldMk cId="1905314069" sldId="649"/>
            <ac:spMk id="275" creationId="{17FD01DB-DB6A-47B4-87F5-56827F8788A4}"/>
          </ac:spMkLst>
        </pc:spChg>
        <pc:spChg chg="mod">
          <ac:chgData name="Timo Mühlhaus" userId="1b6b3aba618dadac" providerId="LiveId" clId="{35BF354D-F53D-4911-AB91-B6201C43AD86}" dt="2021-06-11T12:45:57.089" v="1949" actId="165"/>
          <ac:spMkLst>
            <pc:docMk/>
            <pc:sldMk cId="1905314069" sldId="649"/>
            <ac:spMk id="276" creationId="{77CCF23A-BA95-4BE5-9955-A44D7E4DD000}"/>
          </ac:spMkLst>
        </pc:spChg>
        <pc:spChg chg="mod">
          <ac:chgData name="Timo Mühlhaus" userId="1b6b3aba618dadac" providerId="LiveId" clId="{35BF354D-F53D-4911-AB91-B6201C43AD86}" dt="2021-06-11T12:45:57.089" v="1949" actId="165"/>
          <ac:spMkLst>
            <pc:docMk/>
            <pc:sldMk cId="1905314069" sldId="649"/>
            <ac:spMk id="277" creationId="{FEF53C77-7C43-4AFC-BA9E-CBC2DC1077D6}"/>
          </ac:spMkLst>
        </pc:spChg>
        <pc:spChg chg="mod">
          <ac:chgData name="Timo Mühlhaus" userId="1b6b3aba618dadac" providerId="LiveId" clId="{35BF354D-F53D-4911-AB91-B6201C43AD86}" dt="2021-06-11T12:45:57.089" v="1949" actId="165"/>
          <ac:spMkLst>
            <pc:docMk/>
            <pc:sldMk cId="1905314069" sldId="649"/>
            <ac:spMk id="278" creationId="{7FCBCEE3-38AF-40FE-85AB-231818B6FA70}"/>
          </ac:spMkLst>
        </pc:spChg>
        <pc:spChg chg="mod">
          <ac:chgData name="Timo Mühlhaus" userId="1b6b3aba618dadac" providerId="LiveId" clId="{35BF354D-F53D-4911-AB91-B6201C43AD86}" dt="2021-06-11T12:45:57.089" v="1949" actId="165"/>
          <ac:spMkLst>
            <pc:docMk/>
            <pc:sldMk cId="1905314069" sldId="649"/>
            <ac:spMk id="279" creationId="{39DBB437-5535-4FBF-9F72-AD2F4B05F08E}"/>
          </ac:spMkLst>
        </pc:spChg>
        <pc:spChg chg="mod">
          <ac:chgData name="Timo Mühlhaus" userId="1b6b3aba618dadac" providerId="LiveId" clId="{35BF354D-F53D-4911-AB91-B6201C43AD86}" dt="2021-06-11T12:45:57.089" v="1949" actId="165"/>
          <ac:spMkLst>
            <pc:docMk/>
            <pc:sldMk cId="1905314069" sldId="649"/>
            <ac:spMk id="280" creationId="{46C7C879-1584-43C2-843A-D66CE06E982C}"/>
          </ac:spMkLst>
        </pc:spChg>
        <pc:spChg chg="mod">
          <ac:chgData name="Timo Mühlhaus" userId="1b6b3aba618dadac" providerId="LiveId" clId="{35BF354D-F53D-4911-AB91-B6201C43AD86}" dt="2021-06-11T12:45:57.089" v="1949" actId="165"/>
          <ac:spMkLst>
            <pc:docMk/>
            <pc:sldMk cId="1905314069" sldId="649"/>
            <ac:spMk id="283" creationId="{BABB9079-9C27-418C-9B89-7007DEF2E10B}"/>
          </ac:spMkLst>
        </pc:spChg>
        <pc:spChg chg="mod">
          <ac:chgData name="Timo Mühlhaus" userId="1b6b3aba618dadac" providerId="LiveId" clId="{35BF354D-F53D-4911-AB91-B6201C43AD86}" dt="2021-06-11T12:45:57.089" v="1949" actId="165"/>
          <ac:spMkLst>
            <pc:docMk/>
            <pc:sldMk cId="1905314069" sldId="649"/>
            <ac:spMk id="284" creationId="{6AA18288-318D-481E-AC98-B0864ABABF33}"/>
          </ac:spMkLst>
        </pc:spChg>
        <pc:spChg chg="mod">
          <ac:chgData name="Timo Mühlhaus" userId="1b6b3aba618dadac" providerId="LiveId" clId="{35BF354D-F53D-4911-AB91-B6201C43AD86}" dt="2021-06-11T12:45:57.089" v="1949" actId="165"/>
          <ac:spMkLst>
            <pc:docMk/>
            <pc:sldMk cId="1905314069" sldId="649"/>
            <ac:spMk id="287" creationId="{B2E84661-3171-40B6-BDA3-4887D9A53FB1}"/>
          </ac:spMkLst>
        </pc:spChg>
        <pc:spChg chg="mod">
          <ac:chgData name="Timo Mühlhaus" userId="1b6b3aba618dadac" providerId="LiveId" clId="{35BF354D-F53D-4911-AB91-B6201C43AD86}" dt="2021-06-11T12:45:57.089" v="1949" actId="165"/>
          <ac:spMkLst>
            <pc:docMk/>
            <pc:sldMk cId="1905314069" sldId="649"/>
            <ac:spMk id="288" creationId="{C832F526-C451-4A0C-986A-6D0840DAD686}"/>
          </ac:spMkLst>
        </pc:spChg>
        <pc:spChg chg="mod">
          <ac:chgData name="Timo Mühlhaus" userId="1b6b3aba618dadac" providerId="LiveId" clId="{35BF354D-F53D-4911-AB91-B6201C43AD86}" dt="2021-06-11T12:45:57.089" v="1949" actId="165"/>
          <ac:spMkLst>
            <pc:docMk/>
            <pc:sldMk cId="1905314069" sldId="649"/>
            <ac:spMk id="289" creationId="{C59DF688-DC7F-4A49-96BC-554F0D51CBD6}"/>
          </ac:spMkLst>
        </pc:spChg>
        <pc:spChg chg="mod">
          <ac:chgData name="Timo Mühlhaus" userId="1b6b3aba618dadac" providerId="LiveId" clId="{35BF354D-F53D-4911-AB91-B6201C43AD86}" dt="2021-06-11T12:45:57.089" v="1949" actId="165"/>
          <ac:spMkLst>
            <pc:docMk/>
            <pc:sldMk cId="1905314069" sldId="649"/>
            <ac:spMk id="290" creationId="{7216CA58-18A2-47DE-9BFB-34FA406DB858}"/>
          </ac:spMkLst>
        </pc:spChg>
        <pc:spChg chg="mod">
          <ac:chgData name="Timo Mühlhaus" userId="1b6b3aba618dadac" providerId="LiveId" clId="{35BF354D-F53D-4911-AB91-B6201C43AD86}" dt="2021-06-11T12:45:57.089" v="1949" actId="165"/>
          <ac:spMkLst>
            <pc:docMk/>
            <pc:sldMk cId="1905314069" sldId="649"/>
            <ac:spMk id="291" creationId="{D7089A9F-88B0-4FBD-B0E2-A8B57C857E87}"/>
          </ac:spMkLst>
        </pc:spChg>
        <pc:spChg chg="mod">
          <ac:chgData name="Timo Mühlhaus" userId="1b6b3aba618dadac" providerId="LiveId" clId="{35BF354D-F53D-4911-AB91-B6201C43AD86}" dt="2021-06-11T12:45:57.089" v="1949" actId="165"/>
          <ac:spMkLst>
            <pc:docMk/>
            <pc:sldMk cId="1905314069" sldId="649"/>
            <ac:spMk id="292" creationId="{925B55CA-44C2-40C7-BE22-D37AB1E1D09E}"/>
          </ac:spMkLst>
        </pc:spChg>
        <pc:spChg chg="mod">
          <ac:chgData name="Timo Mühlhaus" userId="1b6b3aba618dadac" providerId="LiveId" clId="{35BF354D-F53D-4911-AB91-B6201C43AD86}" dt="2021-06-11T12:45:57.089" v="1949" actId="165"/>
          <ac:spMkLst>
            <pc:docMk/>
            <pc:sldMk cId="1905314069" sldId="649"/>
            <ac:spMk id="293" creationId="{E06A1B28-EA5A-4387-B976-1C23051EECAD}"/>
          </ac:spMkLst>
        </pc:spChg>
        <pc:spChg chg="mod">
          <ac:chgData name="Timo Mühlhaus" userId="1b6b3aba618dadac" providerId="LiveId" clId="{35BF354D-F53D-4911-AB91-B6201C43AD86}" dt="2021-06-11T12:45:57.089" v="1949" actId="165"/>
          <ac:spMkLst>
            <pc:docMk/>
            <pc:sldMk cId="1905314069" sldId="649"/>
            <ac:spMk id="294" creationId="{3BA0564A-9CED-4F59-879C-A31C7DD48EDB}"/>
          </ac:spMkLst>
        </pc:spChg>
        <pc:spChg chg="mod">
          <ac:chgData name="Timo Mühlhaus" userId="1b6b3aba618dadac" providerId="LiveId" clId="{35BF354D-F53D-4911-AB91-B6201C43AD86}" dt="2021-06-11T12:45:57.089" v="1949" actId="165"/>
          <ac:spMkLst>
            <pc:docMk/>
            <pc:sldMk cId="1905314069" sldId="649"/>
            <ac:spMk id="295" creationId="{BD9189A9-33C4-480B-AFDE-746C8E83EC8D}"/>
          </ac:spMkLst>
        </pc:spChg>
        <pc:spChg chg="mod">
          <ac:chgData name="Timo Mühlhaus" userId="1b6b3aba618dadac" providerId="LiveId" clId="{35BF354D-F53D-4911-AB91-B6201C43AD86}" dt="2021-06-11T12:45:57.089" v="1949" actId="165"/>
          <ac:spMkLst>
            <pc:docMk/>
            <pc:sldMk cId="1905314069" sldId="649"/>
            <ac:spMk id="296" creationId="{524E2593-C9C4-487A-B792-906B7F5DA38D}"/>
          </ac:spMkLst>
        </pc:spChg>
        <pc:spChg chg="mod">
          <ac:chgData name="Timo Mühlhaus" userId="1b6b3aba618dadac" providerId="LiveId" clId="{35BF354D-F53D-4911-AB91-B6201C43AD86}" dt="2021-06-11T12:45:57.089" v="1949" actId="165"/>
          <ac:spMkLst>
            <pc:docMk/>
            <pc:sldMk cId="1905314069" sldId="649"/>
            <ac:spMk id="299" creationId="{017F8981-6313-4B86-A671-434E231C309B}"/>
          </ac:spMkLst>
        </pc:spChg>
        <pc:spChg chg="mod">
          <ac:chgData name="Timo Mühlhaus" userId="1b6b3aba618dadac" providerId="LiveId" clId="{35BF354D-F53D-4911-AB91-B6201C43AD86}" dt="2021-06-11T12:45:57.089" v="1949" actId="165"/>
          <ac:spMkLst>
            <pc:docMk/>
            <pc:sldMk cId="1905314069" sldId="649"/>
            <ac:spMk id="300" creationId="{595461EC-8139-43F2-890A-60476514F415}"/>
          </ac:spMkLst>
        </pc:spChg>
        <pc:spChg chg="mod">
          <ac:chgData name="Timo Mühlhaus" userId="1b6b3aba618dadac" providerId="LiveId" clId="{35BF354D-F53D-4911-AB91-B6201C43AD86}" dt="2021-06-11T12:45:57.089" v="1949" actId="165"/>
          <ac:spMkLst>
            <pc:docMk/>
            <pc:sldMk cId="1905314069" sldId="649"/>
            <ac:spMk id="303" creationId="{A60555AC-9E1E-41CF-97D0-686132F8F3A4}"/>
          </ac:spMkLst>
        </pc:spChg>
        <pc:spChg chg="mod">
          <ac:chgData name="Timo Mühlhaus" userId="1b6b3aba618dadac" providerId="LiveId" clId="{35BF354D-F53D-4911-AB91-B6201C43AD86}" dt="2021-06-11T12:45:57.089" v="1949" actId="165"/>
          <ac:spMkLst>
            <pc:docMk/>
            <pc:sldMk cId="1905314069" sldId="649"/>
            <ac:spMk id="304" creationId="{7D0693F1-147B-4688-B161-1C2F5A9B8B67}"/>
          </ac:spMkLst>
        </pc:spChg>
        <pc:spChg chg="mod">
          <ac:chgData name="Timo Mühlhaus" userId="1b6b3aba618dadac" providerId="LiveId" clId="{35BF354D-F53D-4911-AB91-B6201C43AD86}" dt="2021-06-11T12:45:57.089" v="1949" actId="165"/>
          <ac:spMkLst>
            <pc:docMk/>
            <pc:sldMk cId="1905314069" sldId="649"/>
            <ac:spMk id="305" creationId="{1D2DF649-A312-4527-AFCE-D92CAFA02A39}"/>
          </ac:spMkLst>
        </pc:spChg>
        <pc:spChg chg="mod">
          <ac:chgData name="Timo Mühlhaus" userId="1b6b3aba618dadac" providerId="LiveId" clId="{35BF354D-F53D-4911-AB91-B6201C43AD86}" dt="2021-06-11T12:45:57.089" v="1949" actId="165"/>
          <ac:spMkLst>
            <pc:docMk/>
            <pc:sldMk cId="1905314069" sldId="649"/>
            <ac:spMk id="306" creationId="{C1056D7A-FC1F-45DB-9245-5B713F351533}"/>
          </ac:spMkLst>
        </pc:spChg>
        <pc:spChg chg="mod">
          <ac:chgData name="Timo Mühlhaus" userId="1b6b3aba618dadac" providerId="LiveId" clId="{35BF354D-F53D-4911-AB91-B6201C43AD86}" dt="2021-06-11T12:45:57.089" v="1949" actId="165"/>
          <ac:spMkLst>
            <pc:docMk/>
            <pc:sldMk cId="1905314069" sldId="649"/>
            <ac:spMk id="307" creationId="{1AB4D783-AA10-4D54-892D-E1A04048262A}"/>
          </ac:spMkLst>
        </pc:spChg>
        <pc:spChg chg="mod">
          <ac:chgData name="Timo Mühlhaus" userId="1b6b3aba618dadac" providerId="LiveId" clId="{35BF354D-F53D-4911-AB91-B6201C43AD86}" dt="2021-06-11T12:45:57.089" v="1949" actId="165"/>
          <ac:spMkLst>
            <pc:docMk/>
            <pc:sldMk cId="1905314069" sldId="649"/>
            <ac:spMk id="308" creationId="{4B6D3776-6CF6-4EE4-9879-158F8C3AC23C}"/>
          </ac:spMkLst>
        </pc:spChg>
        <pc:spChg chg="mod">
          <ac:chgData name="Timo Mühlhaus" userId="1b6b3aba618dadac" providerId="LiveId" clId="{35BF354D-F53D-4911-AB91-B6201C43AD86}" dt="2021-06-11T12:45:57.089" v="1949" actId="165"/>
          <ac:spMkLst>
            <pc:docMk/>
            <pc:sldMk cId="1905314069" sldId="649"/>
            <ac:spMk id="309" creationId="{29BC8756-479D-4892-BB8B-6A2FA35AC5D5}"/>
          </ac:spMkLst>
        </pc:spChg>
        <pc:spChg chg="mod">
          <ac:chgData name="Timo Mühlhaus" userId="1b6b3aba618dadac" providerId="LiveId" clId="{35BF354D-F53D-4911-AB91-B6201C43AD86}" dt="2021-06-11T12:45:57.089" v="1949" actId="165"/>
          <ac:spMkLst>
            <pc:docMk/>
            <pc:sldMk cId="1905314069" sldId="649"/>
            <ac:spMk id="310" creationId="{979EC46E-2052-4118-BE36-D3784038D071}"/>
          </ac:spMkLst>
        </pc:spChg>
        <pc:spChg chg="mod">
          <ac:chgData name="Timo Mühlhaus" userId="1b6b3aba618dadac" providerId="LiveId" clId="{35BF354D-F53D-4911-AB91-B6201C43AD86}" dt="2021-06-11T12:45:57.089" v="1949" actId="165"/>
          <ac:spMkLst>
            <pc:docMk/>
            <pc:sldMk cId="1905314069" sldId="649"/>
            <ac:spMk id="311" creationId="{1B225E5E-DD61-4F51-91BF-C773437330F5}"/>
          </ac:spMkLst>
        </pc:spChg>
        <pc:spChg chg="mod">
          <ac:chgData name="Timo Mühlhaus" userId="1b6b3aba618dadac" providerId="LiveId" clId="{35BF354D-F53D-4911-AB91-B6201C43AD86}" dt="2021-06-11T12:45:57.089" v="1949" actId="165"/>
          <ac:spMkLst>
            <pc:docMk/>
            <pc:sldMk cId="1905314069" sldId="649"/>
            <ac:spMk id="312" creationId="{F9D6F471-CD5D-4754-A580-F766EF08ED26}"/>
          </ac:spMkLst>
        </pc:spChg>
        <pc:spChg chg="mod">
          <ac:chgData name="Timo Mühlhaus" userId="1b6b3aba618dadac" providerId="LiveId" clId="{35BF354D-F53D-4911-AB91-B6201C43AD86}" dt="2021-06-11T12:45:57.089" v="1949" actId="165"/>
          <ac:spMkLst>
            <pc:docMk/>
            <pc:sldMk cId="1905314069" sldId="649"/>
            <ac:spMk id="315" creationId="{4CE02764-7A0A-4EFB-BD2F-1576DFE7C7C3}"/>
          </ac:spMkLst>
        </pc:spChg>
        <pc:spChg chg="mod">
          <ac:chgData name="Timo Mühlhaus" userId="1b6b3aba618dadac" providerId="LiveId" clId="{35BF354D-F53D-4911-AB91-B6201C43AD86}" dt="2021-06-11T12:45:57.089" v="1949" actId="165"/>
          <ac:spMkLst>
            <pc:docMk/>
            <pc:sldMk cId="1905314069" sldId="649"/>
            <ac:spMk id="316" creationId="{980FD851-2012-40DB-9301-68BDFF70D560}"/>
          </ac:spMkLst>
        </pc:spChg>
        <pc:spChg chg="mod">
          <ac:chgData name="Timo Mühlhaus" userId="1b6b3aba618dadac" providerId="LiveId" clId="{35BF354D-F53D-4911-AB91-B6201C43AD86}" dt="2021-06-11T12:45:57.089" v="1949" actId="165"/>
          <ac:spMkLst>
            <pc:docMk/>
            <pc:sldMk cId="1905314069" sldId="649"/>
            <ac:spMk id="319" creationId="{E4073EA8-F172-4D65-A340-318E965A798F}"/>
          </ac:spMkLst>
        </pc:spChg>
        <pc:spChg chg="mod">
          <ac:chgData name="Timo Mühlhaus" userId="1b6b3aba618dadac" providerId="LiveId" clId="{35BF354D-F53D-4911-AB91-B6201C43AD86}" dt="2021-06-11T12:45:57.089" v="1949" actId="165"/>
          <ac:spMkLst>
            <pc:docMk/>
            <pc:sldMk cId="1905314069" sldId="649"/>
            <ac:spMk id="320" creationId="{B1628396-B468-4FD0-9578-F46468BCA1FD}"/>
          </ac:spMkLst>
        </pc:spChg>
        <pc:spChg chg="mod">
          <ac:chgData name="Timo Mühlhaus" userId="1b6b3aba618dadac" providerId="LiveId" clId="{35BF354D-F53D-4911-AB91-B6201C43AD86}" dt="2021-06-11T12:45:57.089" v="1949" actId="165"/>
          <ac:spMkLst>
            <pc:docMk/>
            <pc:sldMk cId="1905314069" sldId="649"/>
            <ac:spMk id="321" creationId="{86468518-FFA4-42D3-9447-7E105607A4AF}"/>
          </ac:spMkLst>
        </pc:spChg>
        <pc:spChg chg="mod">
          <ac:chgData name="Timo Mühlhaus" userId="1b6b3aba618dadac" providerId="LiveId" clId="{35BF354D-F53D-4911-AB91-B6201C43AD86}" dt="2021-06-11T12:45:57.089" v="1949" actId="165"/>
          <ac:spMkLst>
            <pc:docMk/>
            <pc:sldMk cId="1905314069" sldId="649"/>
            <ac:spMk id="322" creationId="{0CDA479D-9C2B-4756-86F7-2939160D9424}"/>
          </ac:spMkLst>
        </pc:spChg>
        <pc:spChg chg="mod">
          <ac:chgData name="Timo Mühlhaus" userId="1b6b3aba618dadac" providerId="LiveId" clId="{35BF354D-F53D-4911-AB91-B6201C43AD86}" dt="2021-06-11T12:45:57.089" v="1949" actId="165"/>
          <ac:spMkLst>
            <pc:docMk/>
            <pc:sldMk cId="1905314069" sldId="649"/>
            <ac:spMk id="323" creationId="{5AD4A2E0-E334-4B6B-8BB1-43CACF81DDF2}"/>
          </ac:spMkLst>
        </pc:spChg>
        <pc:spChg chg="mod">
          <ac:chgData name="Timo Mühlhaus" userId="1b6b3aba618dadac" providerId="LiveId" clId="{35BF354D-F53D-4911-AB91-B6201C43AD86}" dt="2021-06-11T12:45:57.089" v="1949" actId="165"/>
          <ac:spMkLst>
            <pc:docMk/>
            <pc:sldMk cId="1905314069" sldId="649"/>
            <ac:spMk id="324" creationId="{D177FEEF-024D-4358-83F7-96C23BEB52ED}"/>
          </ac:spMkLst>
        </pc:spChg>
        <pc:spChg chg="mod">
          <ac:chgData name="Timo Mühlhaus" userId="1b6b3aba618dadac" providerId="LiveId" clId="{35BF354D-F53D-4911-AB91-B6201C43AD86}" dt="2021-06-11T12:45:57.089" v="1949" actId="165"/>
          <ac:spMkLst>
            <pc:docMk/>
            <pc:sldMk cId="1905314069" sldId="649"/>
            <ac:spMk id="325" creationId="{08C64AB7-2CEF-437B-8A50-DBB9979CA397}"/>
          </ac:spMkLst>
        </pc:spChg>
        <pc:spChg chg="mod">
          <ac:chgData name="Timo Mühlhaus" userId="1b6b3aba618dadac" providerId="LiveId" clId="{35BF354D-F53D-4911-AB91-B6201C43AD86}" dt="2021-06-11T12:45:57.089" v="1949" actId="165"/>
          <ac:spMkLst>
            <pc:docMk/>
            <pc:sldMk cId="1905314069" sldId="649"/>
            <ac:spMk id="326" creationId="{60C5B902-A3FD-4A75-ABAD-53599EC5E28C}"/>
          </ac:spMkLst>
        </pc:spChg>
        <pc:spChg chg="mod">
          <ac:chgData name="Timo Mühlhaus" userId="1b6b3aba618dadac" providerId="LiveId" clId="{35BF354D-F53D-4911-AB91-B6201C43AD86}" dt="2021-06-11T12:45:57.089" v="1949" actId="165"/>
          <ac:spMkLst>
            <pc:docMk/>
            <pc:sldMk cId="1905314069" sldId="649"/>
            <ac:spMk id="327" creationId="{3992914F-8BB8-4FAF-8CB2-9CE143118324}"/>
          </ac:spMkLst>
        </pc:spChg>
        <pc:spChg chg="mod">
          <ac:chgData name="Timo Mühlhaus" userId="1b6b3aba618dadac" providerId="LiveId" clId="{35BF354D-F53D-4911-AB91-B6201C43AD86}" dt="2021-06-11T12:45:57.089" v="1949" actId="165"/>
          <ac:spMkLst>
            <pc:docMk/>
            <pc:sldMk cId="1905314069" sldId="649"/>
            <ac:spMk id="328" creationId="{CC4AE8D3-D6C1-42EA-916F-78912E5B3938}"/>
          </ac:spMkLst>
        </pc:spChg>
        <pc:spChg chg="del mod topLvl">
          <ac:chgData name="Timo Mühlhaus" userId="1b6b3aba618dadac" providerId="LiveId" clId="{35BF354D-F53D-4911-AB91-B6201C43AD86}" dt="2021-06-11T11:29:22.388" v="1663" actId="478"/>
          <ac:spMkLst>
            <pc:docMk/>
            <pc:sldMk cId="1905314069" sldId="649"/>
            <ac:spMk id="330" creationId="{A72D65B4-CE25-44CA-BA47-47E82AA0C516}"/>
          </ac:spMkLst>
        </pc:spChg>
        <pc:spChg chg="mod topLvl">
          <ac:chgData name="Timo Mühlhaus" userId="1b6b3aba618dadac" providerId="LiveId" clId="{35BF354D-F53D-4911-AB91-B6201C43AD86}" dt="2021-06-11T12:45:57.089" v="1949" actId="165"/>
          <ac:spMkLst>
            <pc:docMk/>
            <pc:sldMk cId="1905314069" sldId="649"/>
            <ac:spMk id="331" creationId="{636D8BFE-E502-4B63-AA83-EAFF4C3F6812}"/>
          </ac:spMkLst>
        </pc:spChg>
        <pc:spChg chg="del mod">
          <ac:chgData name="Timo Mühlhaus" userId="1b6b3aba618dadac" providerId="LiveId" clId="{35BF354D-F53D-4911-AB91-B6201C43AD86}" dt="2021-06-11T11:16:49.443" v="1623" actId="478"/>
          <ac:spMkLst>
            <pc:docMk/>
            <pc:sldMk cId="1905314069" sldId="649"/>
            <ac:spMk id="332" creationId="{977881CE-39CD-4545-9CDF-48074DDF3A1E}"/>
          </ac:spMkLst>
        </pc:spChg>
        <pc:spChg chg="mod topLvl">
          <ac:chgData name="Timo Mühlhaus" userId="1b6b3aba618dadac" providerId="LiveId" clId="{35BF354D-F53D-4911-AB91-B6201C43AD86}" dt="2021-06-11T12:45:57.089" v="1949" actId="165"/>
          <ac:spMkLst>
            <pc:docMk/>
            <pc:sldMk cId="1905314069" sldId="649"/>
            <ac:spMk id="333" creationId="{D4734FAE-4638-4B4A-8E00-B408833DEB51}"/>
          </ac:spMkLst>
        </pc:spChg>
        <pc:spChg chg="mod topLvl">
          <ac:chgData name="Timo Mühlhaus" userId="1b6b3aba618dadac" providerId="LiveId" clId="{35BF354D-F53D-4911-AB91-B6201C43AD86}" dt="2021-06-11T12:45:57.089" v="1949" actId="165"/>
          <ac:spMkLst>
            <pc:docMk/>
            <pc:sldMk cId="1905314069" sldId="649"/>
            <ac:spMk id="334" creationId="{2BA40CCB-3C23-42B2-9F4E-E521EC0A34A2}"/>
          </ac:spMkLst>
        </pc:spChg>
        <pc:spChg chg="mod topLvl">
          <ac:chgData name="Timo Mühlhaus" userId="1b6b3aba618dadac" providerId="LiveId" clId="{35BF354D-F53D-4911-AB91-B6201C43AD86}" dt="2021-06-11T12:45:57.089" v="1949" actId="165"/>
          <ac:spMkLst>
            <pc:docMk/>
            <pc:sldMk cId="1905314069" sldId="649"/>
            <ac:spMk id="335" creationId="{37C47011-1BE0-4E18-A044-450CA7E18D99}"/>
          </ac:spMkLst>
        </pc:spChg>
        <pc:spChg chg="mod topLvl">
          <ac:chgData name="Timo Mühlhaus" userId="1b6b3aba618dadac" providerId="LiveId" clId="{35BF354D-F53D-4911-AB91-B6201C43AD86}" dt="2021-06-11T12:45:57.089" v="1949" actId="165"/>
          <ac:spMkLst>
            <pc:docMk/>
            <pc:sldMk cId="1905314069" sldId="649"/>
            <ac:spMk id="336" creationId="{3D7C39B0-CA7B-4B61-A8D1-7E9960AE0A59}"/>
          </ac:spMkLst>
        </pc:spChg>
        <pc:spChg chg="mod topLvl">
          <ac:chgData name="Timo Mühlhaus" userId="1b6b3aba618dadac" providerId="LiveId" clId="{35BF354D-F53D-4911-AB91-B6201C43AD86}" dt="2021-06-11T12:45:57.089" v="1949" actId="165"/>
          <ac:spMkLst>
            <pc:docMk/>
            <pc:sldMk cId="1905314069" sldId="649"/>
            <ac:spMk id="337" creationId="{23565130-37F3-4D7B-83A1-3F0FA1F342CA}"/>
          </ac:spMkLst>
        </pc:spChg>
        <pc:spChg chg="mod topLvl">
          <ac:chgData name="Timo Mühlhaus" userId="1b6b3aba618dadac" providerId="LiveId" clId="{35BF354D-F53D-4911-AB91-B6201C43AD86}" dt="2021-06-11T12:45:57.089" v="1949" actId="165"/>
          <ac:spMkLst>
            <pc:docMk/>
            <pc:sldMk cId="1905314069" sldId="649"/>
            <ac:spMk id="338" creationId="{35A0443A-616A-494C-AD0F-E4673BA872F8}"/>
          </ac:spMkLst>
        </pc:spChg>
        <pc:spChg chg="mod topLvl">
          <ac:chgData name="Timo Mühlhaus" userId="1b6b3aba618dadac" providerId="LiveId" clId="{35BF354D-F53D-4911-AB91-B6201C43AD86}" dt="2021-06-11T12:45:57.089" v="1949" actId="165"/>
          <ac:spMkLst>
            <pc:docMk/>
            <pc:sldMk cId="1905314069" sldId="649"/>
            <ac:spMk id="339" creationId="{7151841C-5B6A-400C-B67D-C7C5AB63D703}"/>
          </ac:spMkLst>
        </pc:spChg>
        <pc:spChg chg="mod topLvl">
          <ac:chgData name="Timo Mühlhaus" userId="1b6b3aba618dadac" providerId="LiveId" clId="{35BF354D-F53D-4911-AB91-B6201C43AD86}" dt="2021-06-11T12:45:57.089" v="1949" actId="165"/>
          <ac:spMkLst>
            <pc:docMk/>
            <pc:sldMk cId="1905314069" sldId="649"/>
            <ac:spMk id="340" creationId="{86F144EF-D2AD-4E7E-8FEC-1D1E2CE621AB}"/>
          </ac:spMkLst>
        </pc:spChg>
        <pc:spChg chg="mod topLvl">
          <ac:chgData name="Timo Mühlhaus" userId="1b6b3aba618dadac" providerId="LiveId" clId="{35BF354D-F53D-4911-AB91-B6201C43AD86}" dt="2021-06-11T12:45:57.089" v="1949" actId="165"/>
          <ac:spMkLst>
            <pc:docMk/>
            <pc:sldMk cId="1905314069" sldId="649"/>
            <ac:spMk id="341" creationId="{C252036D-716F-4247-9269-676723A038C4}"/>
          </ac:spMkLst>
        </pc:spChg>
        <pc:spChg chg="mod topLvl">
          <ac:chgData name="Timo Mühlhaus" userId="1b6b3aba618dadac" providerId="LiveId" clId="{35BF354D-F53D-4911-AB91-B6201C43AD86}" dt="2021-06-11T12:45:57.089" v="1949" actId="165"/>
          <ac:spMkLst>
            <pc:docMk/>
            <pc:sldMk cId="1905314069" sldId="649"/>
            <ac:spMk id="342" creationId="{DC8CB2A3-ACA3-4869-9C9C-441BD7445D6B}"/>
          </ac:spMkLst>
        </pc:spChg>
        <pc:spChg chg="mod topLvl">
          <ac:chgData name="Timo Mühlhaus" userId="1b6b3aba618dadac" providerId="LiveId" clId="{35BF354D-F53D-4911-AB91-B6201C43AD86}" dt="2021-06-11T12:45:57.089" v="1949" actId="165"/>
          <ac:spMkLst>
            <pc:docMk/>
            <pc:sldMk cId="1905314069" sldId="649"/>
            <ac:spMk id="343" creationId="{CD79AA88-9B09-4760-9B5C-BF0DCB831399}"/>
          </ac:spMkLst>
        </pc:spChg>
        <pc:spChg chg="mod topLvl">
          <ac:chgData name="Timo Mühlhaus" userId="1b6b3aba618dadac" providerId="LiveId" clId="{35BF354D-F53D-4911-AB91-B6201C43AD86}" dt="2021-06-11T12:45:57.089" v="1949" actId="165"/>
          <ac:spMkLst>
            <pc:docMk/>
            <pc:sldMk cId="1905314069" sldId="649"/>
            <ac:spMk id="344" creationId="{E2229549-1A5A-4433-A564-F5D74894015D}"/>
          </ac:spMkLst>
        </pc:spChg>
        <pc:spChg chg="mod topLvl">
          <ac:chgData name="Timo Mühlhaus" userId="1b6b3aba618dadac" providerId="LiveId" clId="{35BF354D-F53D-4911-AB91-B6201C43AD86}" dt="2021-06-11T12:45:57.089" v="1949" actId="165"/>
          <ac:spMkLst>
            <pc:docMk/>
            <pc:sldMk cId="1905314069" sldId="649"/>
            <ac:spMk id="345" creationId="{F85922AD-6E24-4495-B4E7-F4B690B6322A}"/>
          </ac:spMkLst>
        </pc:spChg>
        <pc:spChg chg="mod topLvl">
          <ac:chgData name="Timo Mühlhaus" userId="1b6b3aba618dadac" providerId="LiveId" clId="{35BF354D-F53D-4911-AB91-B6201C43AD86}" dt="2021-06-11T12:45:57.089" v="1949" actId="165"/>
          <ac:spMkLst>
            <pc:docMk/>
            <pc:sldMk cId="1905314069" sldId="649"/>
            <ac:spMk id="346" creationId="{1042B2D6-1490-47A3-8724-763666186AFB}"/>
          </ac:spMkLst>
        </pc:spChg>
        <pc:spChg chg="mod topLvl">
          <ac:chgData name="Timo Mühlhaus" userId="1b6b3aba618dadac" providerId="LiveId" clId="{35BF354D-F53D-4911-AB91-B6201C43AD86}" dt="2021-06-11T12:45:57.089" v="1949" actId="165"/>
          <ac:spMkLst>
            <pc:docMk/>
            <pc:sldMk cId="1905314069" sldId="649"/>
            <ac:spMk id="347" creationId="{8D5D11EF-9C80-4363-A448-3B94821BF364}"/>
          </ac:spMkLst>
        </pc:spChg>
        <pc:spChg chg="mod topLvl">
          <ac:chgData name="Timo Mühlhaus" userId="1b6b3aba618dadac" providerId="LiveId" clId="{35BF354D-F53D-4911-AB91-B6201C43AD86}" dt="2021-06-11T12:45:57.089" v="1949" actId="165"/>
          <ac:spMkLst>
            <pc:docMk/>
            <pc:sldMk cId="1905314069" sldId="649"/>
            <ac:spMk id="348" creationId="{3604E5B6-F1C1-4C47-8D13-BA856C66E201}"/>
          </ac:spMkLst>
        </pc:spChg>
        <pc:spChg chg="mod topLvl">
          <ac:chgData name="Timo Mühlhaus" userId="1b6b3aba618dadac" providerId="LiveId" clId="{35BF354D-F53D-4911-AB91-B6201C43AD86}" dt="2021-06-11T12:45:57.089" v="1949" actId="165"/>
          <ac:spMkLst>
            <pc:docMk/>
            <pc:sldMk cId="1905314069" sldId="649"/>
            <ac:spMk id="349" creationId="{DE8EDA77-FFD8-4558-A0A0-24C1855F7BA8}"/>
          </ac:spMkLst>
        </pc:spChg>
        <pc:spChg chg="mod topLvl">
          <ac:chgData name="Timo Mühlhaus" userId="1b6b3aba618dadac" providerId="LiveId" clId="{35BF354D-F53D-4911-AB91-B6201C43AD86}" dt="2021-06-11T12:45:57.089" v="1949" actId="165"/>
          <ac:spMkLst>
            <pc:docMk/>
            <pc:sldMk cId="1905314069" sldId="649"/>
            <ac:spMk id="350" creationId="{18E60630-F2E8-4CA7-8830-5BF977F04B95}"/>
          </ac:spMkLst>
        </pc:spChg>
        <pc:spChg chg="mod topLvl">
          <ac:chgData name="Timo Mühlhaus" userId="1b6b3aba618dadac" providerId="LiveId" clId="{35BF354D-F53D-4911-AB91-B6201C43AD86}" dt="2021-06-11T12:45:57.089" v="1949" actId="165"/>
          <ac:spMkLst>
            <pc:docMk/>
            <pc:sldMk cId="1905314069" sldId="649"/>
            <ac:spMk id="351" creationId="{16F2A8E2-35A5-4FF1-8054-1AC476162AC2}"/>
          </ac:spMkLst>
        </pc:spChg>
        <pc:spChg chg="mod topLvl">
          <ac:chgData name="Timo Mühlhaus" userId="1b6b3aba618dadac" providerId="LiveId" clId="{35BF354D-F53D-4911-AB91-B6201C43AD86}" dt="2021-06-11T12:45:57.089" v="1949" actId="165"/>
          <ac:spMkLst>
            <pc:docMk/>
            <pc:sldMk cId="1905314069" sldId="649"/>
            <ac:spMk id="352" creationId="{DCA8BDFA-1B94-4EE2-AB33-870AB3A1ECC5}"/>
          </ac:spMkLst>
        </pc:spChg>
        <pc:spChg chg="mod topLvl">
          <ac:chgData name="Timo Mühlhaus" userId="1b6b3aba618dadac" providerId="LiveId" clId="{35BF354D-F53D-4911-AB91-B6201C43AD86}" dt="2021-06-11T12:45:57.089" v="1949" actId="165"/>
          <ac:spMkLst>
            <pc:docMk/>
            <pc:sldMk cId="1905314069" sldId="649"/>
            <ac:spMk id="353" creationId="{FBCB898F-ECEC-4136-8733-DA40DB38BB08}"/>
          </ac:spMkLst>
        </pc:spChg>
        <pc:spChg chg="mod topLvl">
          <ac:chgData name="Timo Mühlhaus" userId="1b6b3aba618dadac" providerId="LiveId" clId="{35BF354D-F53D-4911-AB91-B6201C43AD86}" dt="2021-06-11T12:45:57.089" v="1949" actId="165"/>
          <ac:spMkLst>
            <pc:docMk/>
            <pc:sldMk cId="1905314069" sldId="649"/>
            <ac:spMk id="354" creationId="{8A17BB10-F523-4A75-A051-FFE8604F2A41}"/>
          </ac:spMkLst>
        </pc:spChg>
        <pc:spChg chg="mod topLvl">
          <ac:chgData name="Timo Mühlhaus" userId="1b6b3aba618dadac" providerId="LiveId" clId="{35BF354D-F53D-4911-AB91-B6201C43AD86}" dt="2021-06-11T12:45:57.089" v="1949" actId="165"/>
          <ac:spMkLst>
            <pc:docMk/>
            <pc:sldMk cId="1905314069" sldId="649"/>
            <ac:spMk id="355" creationId="{9AC8C015-C8F6-4D10-892A-9D6B27547A5F}"/>
          </ac:spMkLst>
        </pc:spChg>
        <pc:spChg chg="mod topLvl">
          <ac:chgData name="Timo Mühlhaus" userId="1b6b3aba618dadac" providerId="LiveId" clId="{35BF354D-F53D-4911-AB91-B6201C43AD86}" dt="2021-06-11T12:45:57.089" v="1949" actId="165"/>
          <ac:spMkLst>
            <pc:docMk/>
            <pc:sldMk cId="1905314069" sldId="649"/>
            <ac:spMk id="356" creationId="{232853B8-F064-4C01-A5B5-9344017FD25A}"/>
          </ac:spMkLst>
        </pc:spChg>
        <pc:spChg chg="mod topLvl">
          <ac:chgData name="Timo Mühlhaus" userId="1b6b3aba618dadac" providerId="LiveId" clId="{35BF354D-F53D-4911-AB91-B6201C43AD86}" dt="2021-06-11T12:45:57.089" v="1949" actId="165"/>
          <ac:spMkLst>
            <pc:docMk/>
            <pc:sldMk cId="1905314069" sldId="649"/>
            <ac:spMk id="357" creationId="{ABCBA58E-8A05-434D-9D7E-F070C5356CB6}"/>
          </ac:spMkLst>
        </pc:spChg>
        <pc:spChg chg="mod topLvl">
          <ac:chgData name="Timo Mühlhaus" userId="1b6b3aba618dadac" providerId="LiveId" clId="{35BF354D-F53D-4911-AB91-B6201C43AD86}" dt="2021-06-11T12:45:57.089" v="1949" actId="165"/>
          <ac:spMkLst>
            <pc:docMk/>
            <pc:sldMk cId="1905314069" sldId="649"/>
            <ac:spMk id="358" creationId="{C4DC943B-629B-4AFA-98E8-C8B8E8CFDA36}"/>
          </ac:spMkLst>
        </pc:spChg>
        <pc:spChg chg="add mod">
          <ac:chgData name="Timo Mühlhaus" userId="1b6b3aba618dadac" providerId="LiveId" clId="{35BF354D-F53D-4911-AB91-B6201C43AD86}" dt="2021-06-13T13:08:47.375" v="3776"/>
          <ac:spMkLst>
            <pc:docMk/>
            <pc:sldMk cId="1905314069" sldId="649"/>
            <ac:spMk id="361" creationId="{546B5F8B-1DA4-41BC-81D3-9C5323B4B545}"/>
          </ac:spMkLst>
        </pc:spChg>
        <pc:spChg chg="add del mod">
          <ac:chgData name="Timo Mühlhaus" userId="1b6b3aba618dadac" providerId="LiveId" clId="{35BF354D-F53D-4911-AB91-B6201C43AD86}" dt="2021-06-11T11:38:16.666" v="1789" actId="478"/>
          <ac:spMkLst>
            <pc:docMk/>
            <pc:sldMk cId="1905314069" sldId="649"/>
            <ac:spMk id="362" creationId="{D9C6216B-91A3-4BF2-8C03-ACBAEA8DCDCF}"/>
          </ac:spMkLst>
        </pc:spChg>
        <pc:spChg chg="add mod">
          <ac:chgData name="Timo Mühlhaus" userId="1b6b3aba618dadac" providerId="LiveId" clId="{35BF354D-F53D-4911-AB91-B6201C43AD86}" dt="2021-06-11T13:10:35.363" v="2386" actId="1076"/>
          <ac:spMkLst>
            <pc:docMk/>
            <pc:sldMk cId="1905314069" sldId="649"/>
            <ac:spMk id="363" creationId="{5BDA35D4-ACFE-4F79-9B92-681FF72146A0}"/>
          </ac:spMkLst>
        </pc:spChg>
        <pc:spChg chg="add mod">
          <ac:chgData name="Timo Mühlhaus" userId="1b6b3aba618dadac" providerId="LiveId" clId="{35BF354D-F53D-4911-AB91-B6201C43AD86}" dt="2021-06-11T13:01:23.469" v="2273" actId="571"/>
          <ac:spMkLst>
            <pc:docMk/>
            <pc:sldMk cId="1905314069" sldId="649"/>
            <ac:spMk id="364" creationId="{ECD46695-ADE0-4DE7-844C-1F67DABBE872}"/>
          </ac:spMkLst>
        </pc:spChg>
        <pc:grpChg chg="add mod">
          <ac:chgData name="Timo Mühlhaus" userId="1b6b3aba618dadac" providerId="LiveId" clId="{35BF354D-F53D-4911-AB91-B6201C43AD86}" dt="2021-06-11T12:45:57.089" v="1949" actId="165"/>
          <ac:grpSpMkLst>
            <pc:docMk/>
            <pc:sldMk cId="1905314069" sldId="649"/>
            <ac:grpSpMk id="4" creationId="{90764EA3-5390-4CD4-BD75-F04419D46C8E}"/>
          </ac:grpSpMkLst>
        </pc:grpChg>
        <pc:grpChg chg="add del mod">
          <ac:chgData name="Timo Mühlhaus" userId="1b6b3aba618dadac" providerId="LiveId" clId="{35BF354D-F53D-4911-AB91-B6201C43AD86}" dt="2021-06-11T11:30:54.099" v="1669" actId="165"/>
          <ac:grpSpMkLst>
            <pc:docMk/>
            <pc:sldMk cId="1905314069" sldId="649"/>
            <ac:grpSpMk id="7" creationId="{67597108-AB34-4A29-824A-9DBFC066E35E}"/>
          </ac:grpSpMkLst>
        </pc:grpChg>
        <pc:grpChg chg="mod topLvl">
          <ac:chgData name="Timo Mühlhaus" userId="1b6b3aba618dadac" providerId="LiveId" clId="{35BF354D-F53D-4911-AB91-B6201C43AD86}" dt="2021-06-11T13:01:36.656" v="2276" actId="1076"/>
          <ac:grpSpMkLst>
            <pc:docMk/>
            <pc:sldMk cId="1905314069" sldId="649"/>
            <ac:grpSpMk id="8" creationId="{8EE252C1-37DF-47E2-B0AE-21C0BC4712B9}"/>
          </ac:grpSpMkLst>
        </pc:grpChg>
        <pc:grpChg chg="mod topLvl">
          <ac:chgData name="Timo Mühlhaus" userId="1b6b3aba618dadac" providerId="LiveId" clId="{35BF354D-F53D-4911-AB91-B6201C43AD86}" dt="2021-06-11T13:01:36.656" v="2276" actId="1076"/>
          <ac:grpSpMkLst>
            <pc:docMk/>
            <pc:sldMk cId="1905314069" sldId="649"/>
            <ac:grpSpMk id="9" creationId="{A2417160-FD5C-46E5-A4FE-415F7FA1CAB0}"/>
          </ac:grpSpMkLst>
        </pc:grpChg>
        <pc:grpChg chg="mod topLvl">
          <ac:chgData name="Timo Mühlhaus" userId="1b6b3aba618dadac" providerId="LiveId" clId="{35BF354D-F53D-4911-AB91-B6201C43AD86}" dt="2021-06-11T13:01:36.656" v="2276" actId="1076"/>
          <ac:grpSpMkLst>
            <pc:docMk/>
            <pc:sldMk cId="1905314069" sldId="649"/>
            <ac:grpSpMk id="12" creationId="{FDFD72B7-3A76-4B4C-9513-9FF8D7367CA1}"/>
          </ac:grpSpMkLst>
        </pc:grpChg>
        <pc:grpChg chg="mod topLvl">
          <ac:chgData name="Timo Mühlhaus" userId="1b6b3aba618dadac" providerId="LiveId" clId="{35BF354D-F53D-4911-AB91-B6201C43AD86}" dt="2021-06-11T13:01:36.656" v="2276" actId="1076"/>
          <ac:grpSpMkLst>
            <pc:docMk/>
            <pc:sldMk cId="1905314069" sldId="649"/>
            <ac:grpSpMk id="13" creationId="{144DE172-B5C9-46DE-B319-A4C0C60DBAE5}"/>
          </ac:grpSpMkLst>
        </pc:grpChg>
        <pc:grpChg chg="mod topLvl">
          <ac:chgData name="Timo Mühlhaus" userId="1b6b3aba618dadac" providerId="LiveId" clId="{35BF354D-F53D-4911-AB91-B6201C43AD86}" dt="2021-06-11T13:01:36.656" v="2276" actId="1076"/>
          <ac:grpSpMkLst>
            <pc:docMk/>
            <pc:sldMk cId="1905314069" sldId="649"/>
            <ac:grpSpMk id="14" creationId="{13EEA980-3248-4855-B3BC-5FD12638F7BB}"/>
          </ac:grpSpMkLst>
        </pc:grpChg>
        <pc:grpChg chg="mod topLvl">
          <ac:chgData name="Timo Mühlhaus" userId="1b6b3aba618dadac" providerId="LiveId" clId="{35BF354D-F53D-4911-AB91-B6201C43AD86}" dt="2021-06-11T13:01:36.656" v="2276" actId="1076"/>
          <ac:grpSpMkLst>
            <pc:docMk/>
            <pc:sldMk cId="1905314069" sldId="649"/>
            <ac:grpSpMk id="15" creationId="{FF3B49B8-3568-4226-96ED-8BCC3FE33EBB}"/>
          </ac:grpSpMkLst>
        </pc:grpChg>
        <pc:grpChg chg="mod topLvl">
          <ac:chgData name="Timo Mühlhaus" userId="1b6b3aba618dadac" providerId="LiveId" clId="{35BF354D-F53D-4911-AB91-B6201C43AD86}" dt="2021-06-11T13:01:36.656" v="2276" actId="1076"/>
          <ac:grpSpMkLst>
            <pc:docMk/>
            <pc:sldMk cId="1905314069" sldId="649"/>
            <ac:grpSpMk id="16" creationId="{6075E107-7981-4BC1-BEB1-61B53C866F7A}"/>
          </ac:grpSpMkLst>
        </pc:grpChg>
        <pc:grpChg chg="mod topLvl">
          <ac:chgData name="Timo Mühlhaus" userId="1b6b3aba618dadac" providerId="LiveId" clId="{35BF354D-F53D-4911-AB91-B6201C43AD86}" dt="2021-06-11T13:01:36.656" v="2276" actId="1076"/>
          <ac:grpSpMkLst>
            <pc:docMk/>
            <pc:sldMk cId="1905314069" sldId="649"/>
            <ac:grpSpMk id="19" creationId="{0456DA61-4316-407B-95AC-11B35BD5D151}"/>
          </ac:grpSpMkLst>
        </pc:grpChg>
        <pc:grpChg chg="mod">
          <ac:chgData name="Timo Mühlhaus" userId="1b6b3aba618dadac" providerId="LiveId" clId="{35BF354D-F53D-4911-AB91-B6201C43AD86}" dt="2021-06-11T12:45:57.089" v="1949" actId="165"/>
          <ac:grpSpMkLst>
            <pc:docMk/>
            <pc:sldMk cId="1905314069" sldId="649"/>
            <ac:grpSpMk id="20" creationId="{6DC017B2-3952-4090-B167-A5482CB464B0}"/>
          </ac:grpSpMkLst>
        </pc:grpChg>
        <pc:grpChg chg="mod">
          <ac:chgData name="Timo Mühlhaus" userId="1b6b3aba618dadac" providerId="LiveId" clId="{35BF354D-F53D-4911-AB91-B6201C43AD86}" dt="2021-06-11T12:45:57.089" v="1949" actId="165"/>
          <ac:grpSpMkLst>
            <pc:docMk/>
            <pc:sldMk cId="1905314069" sldId="649"/>
            <ac:grpSpMk id="21" creationId="{915A3AA1-78C7-43CE-B6F3-C9457AC9F937}"/>
          </ac:grpSpMkLst>
        </pc:grpChg>
        <pc:grpChg chg="mod">
          <ac:chgData name="Timo Mühlhaus" userId="1b6b3aba618dadac" providerId="LiveId" clId="{35BF354D-F53D-4911-AB91-B6201C43AD86}" dt="2021-06-11T12:45:57.089" v="1949" actId="165"/>
          <ac:grpSpMkLst>
            <pc:docMk/>
            <pc:sldMk cId="1905314069" sldId="649"/>
            <ac:grpSpMk id="22" creationId="{34AAEA6D-ED8F-4289-A76E-0E2BF90FB03A}"/>
          </ac:grpSpMkLst>
        </pc:grpChg>
        <pc:grpChg chg="mod">
          <ac:chgData name="Timo Mühlhaus" userId="1b6b3aba618dadac" providerId="LiveId" clId="{35BF354D-F53D-4911-AB91-B6201C43AD86}" dt="2021-06-11T12:45:57.089" v="1949" actId="165"/>
          <ac:grpSpMkLst>
            <pc:docMk/>
            <pc:sldMk cId="1905314069" sldId="649"/>
            <ac:grpSpMk id="23" creationId="{762DD530-56D6-49C4-B18F-4DEC111B75A5}"/>
          </ac:grpSpMkLst>
        </pc:grpChg>
        <pc:grpChg chg="mod">
          <ac:chgData name="Timo Mühlhaus" userId="1b6b3aba618dadac" providerId="LiveId" clId="{35BF354D-F53D-4911-AB91-B6201C43AD86}" dt="2021-06-11T12:45:57.089" v="1949" actId="165"/>
          <ac:grpSpMkLst>
            <pc:docMk/>
            <pc:sldMk cId="1905314069" sldId="649"/>
            <ac:grpSpMk id="24" creationId="{43940EC1-15E8-47CB-8246-71EFF225091F}"/>
          </ac:grpSpMkLst>
        </pc:grpChg>
        <pc:grpChg chg="mod">
          <ac:chgData name="Timo Mühlhaus" userId="1b6b3aba618dadac" providerId="LiveId" clId="{35BF354D-F53D-4911-AB91-B6201C43AD86}" dt="2021-06-11T12:45:57.089" v="1949" actId="165"/>
          <ac:grpSpMkLst>
            <pc:docMk/>
            <pc:sldMk cId="1905314069" sldId="649"/>
            <ac:grpSpMk id="25" creationId="{0B3FC903-FEF2-4F8B-A253-FBDAE8C6FDFE}"/>
          </ac:grpSpMkLst>
        </pc:grpChg>
        <pc:grpChg chg="mod">
          <ac:chgData name="Timo Mühlhaus" userId="1b6b3aba618dadac" providerId="LiveId" clId="{35BF354D-F53D-4911-AB91-B6201C43AD86}" dt="2021-06-11T12:45:57.089" v="1949" actId="165"/>
          <ac:grpSpMkLst>
            <pc:docMk/>
            <pc:sldMk cId="1905314069" sldId="649"/>
            <ac:grpSpMk id="27" creationId="{DF44D244-DDDB-4309-ADD5-F713C8048C6A}"/>
          </ac:grpSpMkLst>
        </pc:grpChg>
        <pc:grpChg chg="mod">
          <ac:chgData name="Timo Mühlhaus" userId="1b6b3aba618dadac" providerId="LiveId" clId="{35BF354D-F53D-4911-AB91-B6201C43AD86}" dt="2021-06-11T12:45:57.089" v="1949" actId="165"/>
          <ac:grpSpMkLst>
            <pc:docMk/>
            <pc:sldMk cId="1905314069" sldId="649"/>
            <ac:grpSpMk id="32" creationId="{A3EF63CE-DAC4-4581-A185-6D5FAD99241C}"/>
          </ac:grpSpMkLst>
        </pc:grpChg>
        <pc:grpChg chg="mod">
          <ac:chgData name="Timo Mühlhaus" userId="1b6b3aba618dadac" providerId="LiveId" clId="{35BF354D-F53D-4911-AB91-B6201C43AD86}" dt="2021-06-11T12:45:57.089" v="1949" actId="165"/>
          <ac:grpSpMkLst>
            <pc:docMk/>
            <pc:sldMk cId="1905314069" sldId="649"/>
            <ac:grpSpMk id="37" creationId="{05784A4A-C2E4-4892-9EF0-D5CD6D43BF4D}"/>
          </ac:grpSpMkLst>
        </pc:grpChg>
        <pc:grpChg chg="mod">
          <ac:chgData name="Timo Mühlhaus" userId="1b6b3aba618dadac" providerId="LiveId" clId="{35BF354D-F53D-4911-AB91-B6201C43AD86}" dt="2021-06-11T12:45:57.089" v="1949" actId="165"/>
          <ac:grpSpMkLst>
            <pc:docMk/>
            <pc:sldMk cId="1905314069" sldId="649"/>
            <ac:grpSpMk id="42" creationId="{8E436A62-784C-4C79-ABBB-D09991195392}"/>
          </ac:grpSpMkLst>
        </pc:grpChg>
        <pc:grpChg chg="mod">
          <ac:chgData name="Timo Mühlhaus" userId="1b6b3aba618dadac" providerId="LiveId" clId="{35BF354D-F53D-4911-AB91-B6201C43AD86}" dt="2021-06-11T12:45:57.089" v="1949" actId="165"/>
          <ac:grpSpMkLst>
            <pc:docMk/>
            <pc:sldMk cId="1905314069" sldId="649"/>
            <ac:grpSpMk id="47" creationId="{CA10D4B4-797D-4029-8328-1A4069104884}"/>
          </ac:grpSpMkLst>
        </pc:grpChg>
        <pc:grpChg chg="mod">
          <ac:chgData name="Timo Mühlhaus" userId="1b6b3aba618dadac" providerId="LiveId" clId="{35BF354D-F53D-4911-AB91-B6201C43AD86}" dt="2021-06-11T12:45:57.089" v="1949" actId="165"/>
          <ac:grpSpMkLst>
            <pc:docMk/>
            <pc:sldMk cId="1905314069" sldId="649"/>
            <ac:grpSpMk id="52" creationId="{E7BC5944-D07A-4A33-8988-E81ED9F763EC}"/>
          </ac:grpSpMkLst>
        </pc:grpChg>
        <pc:grpChg chg="mod">
          <ac:chgData name="Timo Mühlhaus" userId="1b6b3aba618dadac" providerId="LiveId" clId="{35BF354D-F53D-4911-AB91-B6201C43AD86}" dt="2021-06-11T12:45:57.089" v="1949" actId="165"/>
          <ac:grpSpMkLst>
            <pc:docMk/>
            <pc:sldMk cId="1905314069" sldId="649"/>
            <ac:grpSpMk id="110" creationId="{172700B5-D927-40F8-8960-8763E9F399AC}"/>
          </ac:grpSpMkLst>
        </pc:grpChg>
        <pc:grpChg chg="mod">
          <ac:chgData name="Timo Mühlhaus" userId="1b6b3aba618dadac" providerId="LiveId" clId="{35BF354D-F53D-4911-AB91-B6201C43AD86}" dt="2021-06-11T12:45:57.089" v="1949" actId="165"/>
          <ac:grpSpMkLst>
            <pc:docMk/>
            <pc:sldMk cId="1905314069" sldId="649"/>
            <ac:grpSpMk id="111" creationId="{8359E831-2D84-4A53-ADE6-E5C5883F95C7}"/>
          </ac:grpSpMkLst>
        </pc:grpChg>
        <pc:grpChg chg="mod">
          <ac:chgData name="Timo Mühlhaus" userId="1b6b3aba618dadac" providerId="LiveId" clId="{35BF354D-F53D-4911-AB91-B6201C43AD86}" dt="2021-06-11T12:45:57.089" v="1949" actId="165"/>
          <ac:grpSpMkLst>
            <pc:docMk/>
            <pc:sldMk cId="1905314069" sldId="649"/>
            <ac:grpSpMk id="112" creationId="{3290FD76-D720-48DD-A36D-4E26D1DEAC15}"/>
          </ac:grpSpMkLst>
        </pc:grpChg>
        <pc:grpChg chg="mod">
          <ac:chgData name="Timo Mühlhaus" userId="1b6b3aba618dadac" providerId="LiveId" clId="{35BF354D-F53D-4911-AB91-B6201C43AD86}" dt="2021-06-11T12:45:57.089" v="1949" actId="165"/>
          <ac:grpSpMkLst>
            <pc:docMk/>
            <pc:sldMk cId="1905314069" sldId="649"/>
            <ac:grpSpMk id="113" creationId="{48506184-513E-41F7-A6B6-C7BA02A1E84C}"/>
          </ac:grpSpMkLst>
        </pc:grpChg>
        <pc:grpChg chg="mod">
          <ac:chgData name="Timo Mühlhaus" userId="1b6b3aba618dadac" providerId="LiveId" clId="{35BF354D-F53D-4911-AB91-B6201C43AD86}" dt="2021-06-11T12:45:57.089" v="1949" actId="165"/>
          <ac:grpSpMkLst>
            <pc:docMk/>
            <pc:sldMk cId="1905314069" sldId="649"/>
            <ac:grpSpMk id="114" creationId="{708CBA13-30D5-4269-98CC-240803BDF053}"/>
          </ac:grpSpMkLst>
        </pc:grpChg>
        <pc:grpChg chg="mod">
          <ac:chgData name="Timo Mühlhaus" userId="1b6b3aba618dadac" providerId="LiveId" clId="{35BF354D-F53D-4911-AB91-B6201C43AD86}" dt="2021-06-11T12:45:57.089" v="1949" actId="165"/>
          <ac:grpSpMkLst>
            <pc:docMk/>
            <pc:sldMk cId="1905314069" sldId="649"/>
            <ac:grpSpMk id="115" creationId="{CCDFF799-F6F3-44C2-9AB8-1D262031C047}"/>
          </ac:grpSpMkLst>
        </pc:grpChg>
        <pc:grpChg chg="mod">
          <ac:chgData name="Timo Mühlhaus" userId="1b6b3aba618dadac" providerId="LiveId" clId="{35BF354D-F53D-4911-AB91-B6201C43AD86}" dt="2021-06-11T12:45:57.089" v="1949" actId="165"/>
          <ac:grpSpMkLst>
            <pc:docMk/>
            <pc:sldMk cId="1905314069" sldId="649"/>
            <ac:grpSpMk id="121" creationId="{18F11696-4AE6-453D-8403-70BD2DF97970}"/>
          </ac:grpSpMkLst>
        </pc:grpChg>
        <pc:grpChg chg="mod">
          <ac:chgData name="Timo Mühlhaus" userId="1b6b3aba618dadac" providerId="LiveId" clId="{35BF354D-F53D-4911-AB91-B6201C43AD86}" dt="2021-06-11T12:45:57.089" v="1949" actId="165"/>
          <ac:grpSpMkLst>
            <pc:docMk/>
            <pc:sldMk cId="1905314069" sldId="649"/>
            <ac:grpSpMk id="122" creationId="{E34DC99C-81DD-4887-8C6E-42CE73EB7F44}"/>
          </ac:grpSpMkLst>
        </pc:grpChg>
        <pc:grpChg chg="mod">
          <ac:chgData name="Timo Mühlhaus" userId="1b6b3aba618dadac" providerId="LiveId" clId="{35BF354D-F53D-4911-AB91-B6201C43AD86}" dt="2021-06-11T12:45:57.089" v="1949" actId="165"/>
          <ac:grpSpMkLst>
            <pc:docMk/>
            <pc:sldMk cId="1905314069" sldId="649"/>
            <ac:grpSpMk id="125" creationId="{ACED6465-6C72-4BC6-B109-FB5642EF184B}"/>
          </ac:grpSpMkLst>
        </pc:grpChg>
        <pc:grpChg chg="mod">
          <ac:chgData name="Timo Mühlhaus" userId="1b6b3aba618dadac" providerId="LiveId" clId="{35BF354D-F53D-4911-AB91-B6201C43AD86}" dt="2021-06-11T12:45:57.089" v="1949" actId="165"/>
          <ac:grpSpMkLst>
            <pc:docMk/>
            <pc:sldMk cId="1905314069" sldId="649"/>
            <ac:grpSpMk id="126" creationId="{A07D6FFD-AD21-4B09-B84E-2CD7B5A73603}"/>
          </ac:grpSpMkLst>
        </pc:grpChg>
        <pc:grpChg chg="mod">
          <ac:chgData name="Timo Mühlhaus" userId="1b6b3aba618dadac" providerId="LiveId" clId="{35BF354D-F53D-4911-AB91-B6201C43AD86}" dt="2021-06-11T12:45:57.089" v="1949" actId="165"/>
          <ac:grpSpMkLst>
            <pc:docMk/>
            <pc:sldMk cId="1905314069" sldId="649"/>
            <ac:grpSpMk id="137" creationId="{2EC872AD-C744-4C97-903B-C80E6D52158B}"/>
          </ac:grpSpMkLst>
        </pc:grpChg>
        <pc:grpChg chg="mod">
          <ac:chgData name="Timo Mühlhaus" userId="1b6b3aba618dadac" providerId="LiveId" clId="{35BF354D-F53D-4911-AB91-B6201C43AD86}" dt="2021-06-11T12:45:57.089" v="1949" actId="165"/>
          <ac:grpSpMkLst>
            <pc:docMk/>
            <pc:sldMk cId="1905314069" sldId="649"/>
            <ac:grpSpMk id="138" creationId="{E601F34C-87F9-4B10-8FE8-921A975BB883}"/>
          </ac:grpSpMkLst>
        </pc:grpChg>
        <pc:grpChg chg="mod">
          <ac:chgData name="Timo Mühlhaus" userId="1b6b3aba618dadac" providerId="LiveId" clId="{35BF354D-F53D-4911-AB91-B6201C43AD86}" dt="2021-06-11T12:45:57.089" v="1949" actId="165"/>
          <ac:grpSpMkLst>
            <pc:docMk/>
            <pc:sldMk cId="1905314069" sldId="649"/>
            <ac:grpSpMk id="141" creationId="{685CE14E-A1A6-4CE2-A816-5856FF07DCA5}"/>
          </ac:grpSpMkLst>
        </pc:grpChg>
        <pc:grpChg chg="mod">
          <ac:chgData name="Timo Mühlhaus" userId="1b6b3aba618dadac" providerId="LiveId" clId="{35BF354D-F53D-4911-AB91-B6201C43AD86}" dt="2021-06-11T12:45:57.089" v="1949" actId="165"/>
          <ac:grpSpMkLst>
            <pc:docMk/>
            <pc:sldMk cId="1905314069" sldId="649"/>
            <ac:grpSpMk id="142" creationId="{2F51FC57-644A-40D1-BEA4-675F82FD250C}"/>
          </ac:grpSpMkLst>
        </pc:grpChg>
        <pc:grpChg chg="mod">
          <ac:chgData name="Timo Mühlhaus" userId="1b6b3aba618dadac" providerId="LiveId" clId="{35BF354D-F53D-4911-AB91-B6201C43AD86}" dt="2021-06-11T12:45:57.089" v="1949" actId="165"/>
          <ac:grpSpMkLst>
            <pc:docMk/>
            <pc:sldMk cId="1905314069" sldId="649"/>
            <ac:grpSpMk id="153" creationId="{56F22D1E-8F45-43A7-A96E-38558521A89D}"/>
          </ac:grpSpMkLst>
        </pc:grpChg>
        <pc:grpChg chg="mod">
          <ac:chgData name="Timo Mühlhaus" userId="1b6b3aba618dadac" providerId="LiveId" clId="{35BF354D-F53D-4911-AB91-B6201C43AD86}" dt="2021-06-11T12:45:57.089" v="1949" actId="165"/>
          <ac:grpSpMkLst>
            <pc:docMk/>
            <pc:sldMk cId="1905314069" sldId="649"/>
            <ac:grpSpMk id="154" creationId="{BAFFDA2C-810B-4020-AC19-B5EF40A73A73}"/>
          </ac:grpSpMkLst>
        </pc:grpChg>
        <pc:grpChg chg="mod">
          <ac:chgData name="Timo Mühlhaus" userId="1b6b3aba618dadac" providerId="LiveId" clId="{35BF354D-F53D-4911-AB91-B6201C43AD86}" dt="2021-06-11T12:45:57.089" v="1949" actId="165"/>
          <ac:grpSpMkLst>
            <pc:docMk/>
            <pc:sldMk cId="1905314069" sldId="649"/>
            <ac:grpSpMk id="157" creationId="{A3329850-B450-45D2-B062-EF1B594847F8}"/>
          </ac:grpSpMkLst>
        </pc:grpChg>
        <pc:grpChg chg="mod">
          <ac:chgData name="Timo Mühlhaus" userId="1b6b3aba618dadac" providerId="LiveId" clId="{35BF354D-F53D-4911-AB91-B6201C43AD86}" dt="2021-06-11T12:45:57.089" v="1949" actId="165"/>
          <ac:grpSpMkLst>
            <pc:docMk/>
            <pc:sldMk cId="1905314069" sldId="649"/>
            <ac:grpSpMk id="158" creationId="{4E9FE9D3-7B3B-47C0-97FD-778CF7688A64}"/>
          </ac:grpSpMkLst>
        </pc:grpChg>
        <pc:grpChg chg="mod">
          <ac:chgData name="Timo Mühlhaus" userId="1b6b3aba618dadac" providerId="LiveId" clId="{35BF354D-F53D-4911-AB91-B6201C43AD86}" dt="2021-06-11T12:45:57.089" v="1949" actId="165"/>
          <ac:grpSpMkLst>
            <pc:docMk/>
            <pc:sldMk cId="1905314069" sldId="649"/>
            <ac:grpSpMk id="169" creationId="{49E10C77-ACD8-4BBE-BEE2-ABB1937AE5FB}"/>
          </ac:grpSpMkLst>
        </pc:grpChg>
        <pc:grpChg chg="mod">
          <ac:chgData name="Timo Mühlhaus" userId="1b6b3aba618dadac" providerId="LiveId" clId="{35BF354D-F53D-4911-AB91-B6201C43AD86}" dt="2021-06-11T12:45:57.089" v="1949" actId="165"/>
          <ac:grpSpMkLst>
            <pc:docMk/>
            <pc:sldMk cId="1905314069" sldId="649"/>
            <ac:grpSpMk id="170" creationId="{51B55AB1-5F05-4F83-B27B-119B58F85BA8}"/>
          </ac:grpSpMkLst>
        </pc:grpChg>
        <pc:grpChg chg="mod">
          <ac:chgData name="Timo Mühlhaus" userId="1b6b3aba618dadac" providerId="LiveId" clId="{35BF354D-F53D-4911-AB91-B6201C43AD86}" dt="2021-06-11T12:45:57.089" v="1949" actId="165"/>
          <ac:grpSpMkLst>
            <pc:docMk/>
            <pc:sldMk cId="1905314069" sldId="649"/>
            <ac:grpSpMk id="173" creationId="{D7A165BE-9BA4-4AA2-8D4C-018BC1D48DD5}"/>
          </ac:grpSpMkLst>
        </pc:grpChg>
        <pc:grpChg chg="mod">
          <ac:chgData name="Timo Mühlhaus" userId="1b6b3aba618dadac" providerId="LiveId" clId="{35BF354D-F53D-4911-AB91-B6201C43AD86}" dt="2021-06-11T12:45:57.089" v="1949" actId="165"/>
          <ac:grpSpMkLst>
            <pc:docMk/>
            <pc:sldMk cId="1905314069" sldId="649"/>
            <ac:grpSpMk id="174" creationId="{0947F1D9-49EA-4101-85B9-80D347AC16E8}"/>
          </ac:grpSpMkLst>
        </pc:grpChg>
        <pc:grpChg chg="mod">
          <ac:chgData name="Timo Mühlhaus" userId="1b6b3aba618dadac" providerId="LiveId" clId="{35BF354D-F53D-4911-AB91-B6201C43AD86}" dt="2021-06-11T12:45:57.089" v="1949" actId="165"/>
          <ac:grpSpMkLst>
            <pc:docMk/>
            <pc:sldMk cId="1905314069" sldId="649"/>
            <ac:grpSpMk id="185" creationId="{5A894A60-DCA2-40B4-8FAB-5A88D4D1AB58}"/>
          </ac:grpSpMkLst>
        </pc:grpChg>
        <pc:grpChg chg="mod">
          <ac:chgData name="Timo Mühlhaus" userId="1b6b3aba618dadac" providerId="LiveId" clId="{35BF354D-F53D-4911-AB91-B6201C43AD86}" dt="2021-06-11T12:45:57.089" v="1949" actId="165"/>
          <ac:grpSpMkLst>
            <pc:docMk/>
            <pc:sldMk cId="1905314069" sldId="649"/>
            <ac:grpSpMk id="186" creationId="{A3E0EA4D-4653-47D5-B509-4A8B3933C7C1}"/>
          </ac:grpSpMkLst>
        </pc:grpChg>
        <pc:grpChg chg="mod">
          <ac:chgData name="Timo Mühlhaus" userId="1b6b3aba618dadac" providerId="LiveId" clId="{35BF354D-F53D-4911-AB91-B6201C43AD86}" dt="2021-06-11T12:45:57.089" v="1949" actId="165"/>
          <ac:grpSpMkLst>
            <pc:docMk/>
            <pc:sldMk cId="1905314069" sldId="649"/>
            <ac:grpSpMk id="189" creationId="{EC106C97-3313-4656-96DE-49D616A4E731}"/>
          </ac:grpSpMkLst>
        </pc:grpChg>
        <pc:grpChg chg="mod">
          <ac:chgData name="Timo Mühlhaus" userId="1b6b3aba618dadac" providerId="LiveId" clId="{35BF354D-F53D-4911-AB91-B6201C43AD86}" dt="2021-06-11T12:45:57.089" v="1949" actId="165"/>
          <ac:grpSpMkLst>
            <pc:docMk/>
            <pc:sldMk cId="1905314069" sldId="649"/>
            <ac:grpSpMk id="190" creationId="{3562FA9F-0DD7-4A40-8E14-C049B6D030E8}"/>
          </ac:grpSpMkLst>
        </pc:grpChg>
        <pc:grpChg chg="mod">
          <ac:chgData name="Timo Mühlhaus" userId="1b6b3aba618dadac" providerId="LiveId" clId="{35BF354D-F53D-4911-AB91-B6201C43AD86}" dt="2021-06-11T12:45:57.089" v="1949" actId="165"/>
          <ac:grpSpMkLst>
            <pc:docMk/>
            <pc:sldMk cId="1905314069" sldId="649"/>
            <ac:grpSpMk id="201" creationId="{3791EC16-A3D7-45D5-BBE6-A8FB3203E2EA}"/>
          </ac:grpSpMkLst>
        </pc:grpChg>
        <pc:grpChg chg="mod">
          <ac:chgData name="Timo Mühlhaus" userId="1b6b3aba618dadac" providerId="LiveId" clId="{35BF354D-F53D-4911-AB91-B6201C43AD86}" dt="2021-06-11T12:45:57.089" v="1949" actId="165"/>
          <ac:grpSpMkLst>
            <pc:docMk/>
            <pc:sldMk cId="1905314069" sldId="649"/>
            <ac:grpSpMk id="202" creationId="{17937AB4-2FFC-4AA1-9856-C519B5F30422}"/>
          </ac:grpSpMkLst>
        </pc:grpChg>
        <pc:grpChg chg="mod">
          <ac:chgData name="Timo Mühlhaus" userId="1b6b3aba618dadac" providerId="LiveId" clId="{35BF354D-F53D-4911-AB91-B6201C43AD86}" dt="2021-06-11T12:45:57.089" v="1949" actId="165"/>
          <ac:grpSpMkLst>
            <pc:docMk/>
            <pc:sldMk cId="1905314069" sldId="649"/>
            <ac:grpSpMk id="205" creationId="{5C506BBF-54B3-493B-92D5-94D592EA4E4C}"/>
          </ac:grpSpMkLst>
        </pc:grpChg>
        <pc:grpChg chg="mod">
          <ac:chgData name="Timo Mühlhaus" userId="1b6b3aba618dadac" providerId="LiveId" clId="{35BF354D-F53D-4911-AB91-B6201C43AD86}" dt="2021-06-11T12:45:57.089" v="1949" actId="165"/>
          <ac:grpSpMkLst>
            <pc:docMk/>
            <pc:sldMk cId="1905314069" sldId="649"/>
            <ac:grpSpMk id="206" creationId="{536F0EDC-14A9-4EDB-9CAE-D95E8310715D}"/>
          </ac:grpSpMkLst>
        </pc:grpChg>
        <pc:grpChg chg="mod">
          <ac:chgData name="Timo Mühlhaus" userId="1b6b3aba618dadac" providerId="LiveId" clId="{35BF354D-F53D-4911-AB91-B6201C43AD86}" dt="2021-06-11T12:45:57.089" v="1949" actId="165"/>
          <ac:grpSpMkLst>
            <pc:docMk/>
            <pc:sldMk cId="1905314069" sldId="649"/>
            <ac:grpSpMk id="227" creationId="{0543E094-CE60-4C03-A7F2-21B0E9C6503C}"/>
          </ac:grpSpMkLst>
        </pc:grpChg>
        <pc:grpChg chg="mod">
          <ac:chgData name="Timo Mühlhaus" userId="1b6b3aba618dadac" providerId="LiveId" clId="{35BF354D-F53D-4911-AB91-B6201C43AD86}" dt="2021-06-11T12:45:57.089" v="1949" actId="165"/>
          <ac:grpSpMkLst>
            <pc:docMk/>
            <pc:sldMk cId="1905314069" sldId="649"/>
            <ac:grpSpMk id="228" creationId="{04C2A3DD-B75E-41BA-8C65-40E4A27781DB}"/>
          </ac:grpSpMkLst>
        </pc:grpChg>
        <pc:grpChg chg="mod">
          <ac:chgData name="Timo Mühlhaus" userId="1b6b3aba618dadac" providerId="LiveId" clId="{35BF354D-F53D-4911-AB91-B6201C43AD86}" dt="2021-06-11T12:45:57.089" v="1949" actId="165"/>
          <ac:grpSpMkLst>
            <pc:docMk/>
            <pc:sldMk cId="1905314069" sldId="649"/>
            <ac:grpSpMk id="229" creationId="{A275D263-51E5-479F-BC6A-F37E2EEF2666}"/>
          </ac:grpSpMkLst>
        </pc:grpChg>
        <pc:grpChg chg="mod">
          <ac:chgData name="Timo Mühlhaus" userId="1b6b3aba618dadac" providerId="LiveId" clId="{35BF354D-F53D-4911-AB91-B6201C43AD86}" dt="2021-06-11T12:45:57.089" v="1949" actId="165"/>
          <ac:grpSpMkLst>
            <pc:docMk/>
            <pc:sldMk cId="1905314069" sldId="649"/>
            <ac:grpSpMk id="230" creationId="{43EB1175-EE70-4A21-A688-880F4D728EEE}"/>
          </ac:grpSpMkLst>
        </pc:grpChg>
        <pc:grpChg chg="mod">
          <ac:chgData name="Timo Mühlhaus" userId="1b6b3aba618dadac" providerId="LiveId" clId="{35BF354D-F53D-4911-AB91-B6201C43AD86}" dt="2021-06-11T12:45:57.089" v="1949" actId="165"/>
          <ac:grpSpMkLst>
            <pc:docMk/>
            <pc:sldMk cId="1905314069" sldId="649"/>
            <ac:grpSpMk id="231" creationId="{AEA0FF59-FF29-47F0-B056-651E436433CD}"/>
          </ac:grpSpMkLst>
        </pc:grpChg>
        <pc:grpChg chg="mod">
          <ac:chgData name="Timo Mühlhaus" userId="1b6b3aba618dadac" providerId="LiveId" clId="{35BF354D-F53D-4911-AB91-B6201C43AD86}" dt="2021-06-11T12:45:57.089" v="1949" actId="165"/>
          <ac:grpSpMkLst>
            <pc:docMk/>
            <pc:sldMk cId="1905314069" sldId="649"/>
            <ac:grpSpMk id="232" creationId="{11B0B2DB-E96D-4AD0-B46C-4676570C65D0}"/>
          </ac:grpSpMkLst>
        </pc:grpChg>
        <pc:grpChg chg="mod">
          <ac:chgData name="Timo Mühlhaus" userId="1b6b3aba618dadac" providerId="LiveId" clId="{35BF354D-F53D-4911-AB91-B6201C43AD86}" dt="2021-06-11T12:45:57.089" v="1949" actId="165"/>
          <ac:grpSpMkLst>
            <pc:docMk/>
            <pc:sldMk cId="1905314069" sldId="649"/>
            <ac:grpSpMk id="233" creationId="{D9FF1240-985A-4624-BEA0-6888F74FB2B6}"/>
          </ac:grpSpMkLst>
        </pc:grpChg>
        <pc:grpChg chg="mod">
          <ac:chgData name="Timo Mühlhaus" userId="1b6b3aba618dadac" providerId="LiveId" clId="{35BF354D-F53D-4911-AB91-B6201C43AD86}" dt="2021-06-11T12:45:57.089" v="1949" actId="165"/>
          <ac:grpSpMkLst>
            <pc:docMk/>
            <pc:sldMk cId="1905314069" sldId="649"/>
            <ac:grpSpMk id="234" creationId="{51ADB918-BD47-461F-B053-CD6197474C6B}"/>
          </ac:grpSpMkLst>
        </pc:grpChg>
        <pc:grpChg chg="mod">
          <ac:chgData name="Timo Mühlhaus" userId="1b6b3aba618dadac" providerId="LiveId" clId="{35BF354D-F53D-4911-AB91-B6201C43AD86}" dt="2021-06-11T12:45:57.089" v="1949" actId="165"/>
          <ac:grpSpMkLst>
            <pc:docMk/>
            <pc:sldMk cId="1905314069" sldId="649"/>
            <ac:grpSpMk id="237" creationId="{6FA118EC-506F-48BE-8F96-2593AAC1B307}"/>
          </ac:grpSpMkLst>
        </pc:grpChg>
        <pc:grpChg chg="mod">
          <ac:chgData name="Timo Mühlhaus" userId="1b6b3aba618dadac" providerId="LiveId" clId="{35BF354D-F53D-4911-AB91-B6201C43AD86}" dt="2021-06-11T12:45:57.089" v="1949" actId="165"/>
          <ac:grpSpMkLst>
            <pc:docMk/>
            <pc:sldMk cId="1905314069" sldId="649"/>
            <ac:grpSpMk id="238" creationId="{8857B51C-E5B7-4E6E-A855-3067343153D9}"/>
          </ac:grpSpMkLst>
        </pc:grpChg>
        <pc:grpChg chg="mod">
          <ac:chgData name="Timo Mühlhaus" userId="1b6b3aba618dadac" providerId="LiveId" clId="{35BF354D-F53D-4911-AB91-B6201C43AD86}" dt="2021-06-11T12:45:57.089" v="1949" actId="165"/>
          <ac:grpSpMkLst>
            <pc:docMk/>
            <pc:sldMk cId="1905314069" sldId="649"/>
            <ac:grpSpMk id="249" creationId="{A0BE5BF5-3067-4048-9615-927C41320E4E}"/>
          </ac:grpSpMkLst>
        </pc:grpChg>
        <pc:grpChg chg="mod">
          <ac:chgData name="Timo Mühlhaus" userId="1b6b3aba618dadac" providerId="LiveId" clId="{35BF354D-F53D-4911-AB91-B6201C43AD86}" dt="2021-06-11T12:45:57.089" v="1949" actId="165"/>
          <ac:grpSpMkLst>
            <pc:docMk/>
            <pc:sldMk cId="1905314069" sldId="649"/>
            <ac:grpSpMk id="250" creationId="{A39A4F90-5BCE-4D3F-B4F4-64C2F92DDCAC}"/>
          </ac:grpSpMkLst>
        </pc:grpChg>
        <pc:grpChg chg="mod">
          <ac:chgData name="Timo Mühlhaus" userId="1b6b3aba618dadac" providerId="LiveId" clId="{35BF354D-F53D-4911-AB91-B6201C43AD86}" dt="2021-06-11T12:45:57.089" v="1949" actId="165"/>
          <ac:grpSpMkLst>
            <pc:docMk/>
            <pc:sldMk cId="1905314069" sldId="649"/>
            <ac:grpSpMk id="253" creationId="{541890DA-7D12-4C74-B20A-9A8A5E858A91}"/>
          </ac:grpSpMkLst>
        </pc:grpChg>
        <pc:grpChg chg="mod">
          <ac:chgData name="Timo Mühlhaus" userId="1b6b3aba618dadac" providerId="LiveId" clId="{35BF354D-F53D-4911-AB91-B6201C43AD86}" dt="2021-06-11T12:45:57.089" v="1949" actId="165"/>
          <ac:grpSpMkLst>
            <pc:docMk/>
            <pc:sldMk cId="1905314069" sldId="649"/>
            <ac:grpSpMk id="254" creationId="{B1E3658C-1965-4F8C-9D32-B7B3BD8DCD93}"/>
          </ac:grpSpMkLst>
        </pc:grpChg>
        <pc:grpChg chg="mod">
          <ac:chgData name="Timo Mühlhaus" userId="1b6b3aba618dadac" providerId="LiveId" clId="{35BF354D-F53D-4911-AB91-B6201C43AD86}" dt="2021-06-11T12:45:57.089" v="1949" actId="165"/>
          <ac:grpSpMkLst>
            <pc:docMk/>
            <pc:sldMk cId="1905314069" sldId="649"/>
            <ac:grpSpMk id="265" creationId="{D4B91216-44DF-44EF-A709-BF3B35024575}"/>
          </ac:grpSpMkLst>
        </pc:grpChg>
        <pc:grpChg chg="mod">
          <ac:chgData name="Timo Mühlhaus" userId="1b6b3aba618dadac" providerId="LiveId" clId="{35BF354D-F53D-4911-AB91-B6201C43AD86}" dt="2021-06-11T12:45:57.089" v="1949" actId="165"/>
          <ac:grpSpMkLst>
            <pc:docMk/>
            <pc:sldMk cId="1905314069" sldId="649"/>
            <ac:grpSpMk id="266" creationId="{F28592FB-1A6A-46B8-A8E9-3F36BCA2E5F4}"/>
          </ac:grpSpMkLst>
        </pc:grpChg>
        <pc:grpChg chg="mod">
          <ac:chgData name="Timo Mühlhaus" userId="1b6b3aba618dadac" providerId="LiveId" clId="{35BF354D-F53D-4911-AB91-B6201C43AD86}" dt="2021-06-11T12:45:57.089" v="1949" actId="165"/>
          <ac:grpSpMkLst>
            <pc:docMk/>
            <pc:sldMk cId="1905314069" sldId="649"/>
            <ac:grpSpMk id="269" creationId="{7765D1DD-ED07-4089-9445-C6F5EA43FA42}"/>
          </ac:grpSpMkLst>
        </pc:grpChg>
        <pc:grpChg chg="mod">
          <ac:chgData name="Timo Mühlhaus" userId="1b6b3aba618dadac" providerId="LiveId" clId="{35BF354D-F53D-4911-AB91-B6201C43AD86}" dt="2021-06-11T12:45:57.089" v="1949" actId="165"/>
          <ac:grpSpMkLst>
            <pc:docMk/>
            <pc:sldMk cId="1905314069" sldId="649"/>
            <ac:grpSpMk id="270" creationId="{218C78F7-D963-4020-85FA-75D932842D4A}"/>
          </ac:grpSpMkLst>
        </pc:grpChg>
        <pc:grpChg chg="mod">
          <ac:chgData name="Timo Mühlhaus" userId="1b6b3aba618dadac" providerId="LiveId" clId="{35BF354D-F53D-4911-AB91-B6201C43AD86}" dt="2021-06-11T12:45:57.089" v="1949" actId="165"/>
          <ac:grpSpMkLst>
            <pc:docMk/>
            <pc:sldMk cId="1905314069" sldId="649"/>
            <ac:grpSpMk id="281" creationId="{6DFEE9D2-D79F-4B1A-8C56-9BC76ADE37F5}"/>
          </ac:grpSpMkLst>
        </pc:grpChg>
        <pc:grpChg chg="mod">
          <ac:chgData name="Timo Mühlhaus" userId="1b6b3aba618dadac" providerId="LiveId" clId="{35BF354D-F53D-4911-AB91-B6201C43AD86}" dt="2021-06-11T12:45:57.089" v="1949" actId="165"/>
          <ac:grpSpMkLst>
            <pc:docMk/>
            <pc:sldMk cId="1905314069" sldId="649"/>
            <ac:grpSpMk id="282" creationId="{5A59C0C8-A867-4CDE-BFD9-8D7ECE27B796}"/>
          </ac:grpSpMkLst>
        </pc:grpChg>
        <pc:grpChg chg="mod">
          <ac:chgData name="Timo Mühlhaus" userId="1b6b3aba618dadac" providerId="LiveId" clId="{35BF354D-F53D-4911-AB91-B6201C43AD86}" dt="2021-06-11T12:45:57.089" v="1949" actId="165"/>
          <ac:grpSpMkLst>
            <pc:docMk/>
            <pc:sldMk cId="1905314069" sldId="649"/>
            <ac:grpSpMk id="285" creationId="{F784AE25-2F29-4863-9F32-5AC8837596F2}"/>
          </ac:grpSpMkLst>
        </pc:grpChg>
        <pc:grpChg chg="mod">
          <ac:chgData name="Timo Mühlhaus" userId="1b6b3aba618dadac" providerId="LiveId" clId="{35BF354D-F53D-4911-AB91-B6201C43AD86}" dt="2021-06-11T12:45:57.089" v="1949" actId="165"/>
          <ac:grpSpMkLst>
            <pc:docMk/>
            <pc:sldMk cId="1905314069" sldId="649"/>
            <ac:grpSpMk id="286" creationId="{DF50488F-EDBA-4FD8-997C-66B9291767CF}"/>
          </ac:grpSpMkLst>
        </pc:grpChg>
        <pc:grpChg chg="mod">
          <ac:chgData name="Timo Mühlhaus" userId="1b6b3aba618dadac" providerId="LiveId" clId="{35BF354D-F53D-4911-AB91-B6201C43AD86}" dt="2021-06-11T12:45:57.089" v="1949" actId="165"/>
          <ac:grpSpMkLst>
            <pc:docMk/>
            <pc:sldMk cId="1905314069" sldId="649"/>
            <ac:grpSpMk id="297" creationId="{854189CC-CFD8-4966-A6FB-ED013329D356}"/>
          </ac:grpSpMkLst>
        </pc:grpChg>
        <pc:grpChg chg="mod">
          <ac:chgData name="Timo Mühlhaus" userId="1b6b3aba618dadac" providerId="LiveId" clId="{35BF354D-F53D-4911-AB91-B6201C43AD86}" dt="2021-06-11T12:45:57.089" v="1949" actId="165"/>
          <ac:grpSpMkLst>
            <pc:docMk/>
            <pc:sldMk cId="1905314069" sldId="649"/>
            <ac:grpSpMk id="298" creationId="{F26EAA63-73ED-40ED-8576-D7A6188DC3AD}"/>
          </ac:grpSpMkLst>
        </pc:grpChg>
        <pc:grpChg chg="mod">
          <ac:chgData name="Timo Mühlhaus" userId="1b6b3aba618dadac" providerId="LiveId" clId="{35BF354D-F53D-4911-AB91-B6201C43AD86}" dt="2021-06-11T12:45:57.089" v="1949" actId="165"/>
          <ac:grpSpMkLst>
            <pc:docMk/>
            <pc:sldMk cId="1905314069" sldId="649"/>
            <ac:grpSpMk id="301" creationId="{52B5F242-9191-4EAE-80DB-A671A0AE71E8}"/>
          </ac:grpSpMkLst>
        </pc:grpChg>
        <pc:grpChg chg="mod">
          <ac:chgData name="Timo Mühlhaus" userId="1b6b3aba618dadac" providerId="LiveId" clId="{35BF354D-F53D-4911-AB91-B6201C43AD86}" dt="2021-06-11T12:45:57.089" v="1949" actId="165"/>
          <ac:grpSpMkLst>
            <pc:docMk/>
            <pc:sldMk cId="1905314069" sldId="649"/>
            <ac:grpSpMk id="302" creationId="{5159C641-69DA-4BC5-A7D1-222BF6F0DB52}"/>
          </ac:grpSpMkLst>
        </pc:grpChg>
        <pc:grpChg chg="mod">
          <ac:chgData name="Timo Mühlhaus" userId="1b6b3aba618dadac" providerId="LiveId" clId="{35BF354D-F53D-4911-AB91-B6201C43AD86}" dt="2021-06-11T12:45:57.089" v="1949" actId="165"/>
          <ac:grpSpMkLst>
            <pc:docMk/>
            <pc:sldMk cId="1905314069" sldId="649"/>
            <ac:grpSpMk id="313" creationId="{1B491989-F316-4A80-88D3-617EABDFD5FD}"/>
          </ac:grpSpMkLst>
        </pc:grpChg>
        <pc:grpChg chg="mod">
          <ac:chgData name="Timo Mühlhaus" userId="1b6b3aba618dadac" providerId="LiveId" clId="{35BF354D-F53D-4911-AB91-B6201C43AD86}" dt="2021-06-11T12:45:57.089" v="1949" actId="165"/>
          <ac:grpSpMkLst>
            <pc:docMk/>
            <pc:sldMk cId="1905314069" sldId="649"/>
            <ac:grpSpMk id="314" creationId="{CF81A5D4-D6AA-4DBC-85AF-879BAED28AF7}"/>
          </ac:grpSpMkLst>
        </pc:grpChg>
        <pc:grpChg chg="mod">
          <ac:chgData name="Timo Mühlhaus" userId="1b6b3aba618dadac" providerId="LiveId" clId="{35BF354D-F53D-4911-AB91-B6201C43AD86}" dt="2021-06-11T12:45:57.089" v="1949" actId="165"/>
          <ac:grpSpMkLst>
            <pc:docMk/>
            <pc:sldMk cId="1905314069" sldId="649"/>
            <ac:grpSpMk id="317" creationId="{9BE2F3D6-D9DB-4249-9524-A69090523C58}"/>
          </ac:grpSpMkLst>
        </pc:grpChg>
        <pc:grpChg chg="mod">
          <ac:chgData name="Timo Mühlhaus" userId="1b6b3aba618dadac" providerId="LiveId" clId="{35BF354D-F53D-4911-AB91-B6201C43AD86}" dt="2021-06-11T12:45:57.089" v="1949" actId="165"/>
          <ac:grpSpMkLst>
            <pc:docMk/>
            <pc:sldMk cId="1905314069" sldId="649"/>
            <ac:grpSpMk id="318" creationId="{8493783D-9543-4544-8F34-E571061F87F5}"/>
          </ac:grpSpMkLst>
        </pc:grpChg>
        <pc:grpChg chg="add del mod">
          <ac:chgData name="Timo Mühlhaus" userId="1b6b3aba618dadac" providerId="LiveId" clId="{35BF354D-F53D-4911-AB91-B6201C43AD86}" dt="2021-06-11T11:17:45.247" v="1635" actId="165"/>
          <ac:grpSpMkLst>
            <pc:docMk/>
            <pc:sldMk cId="1905314069" sldId="649"/>
            <ac:grpSpMk id="329" creationId="{ABA188DA-FF41-42D8-931A-31C9DE1833BC}"/>
          </ac:grpSpMkLst>
        </pc:grpChg>
        <pc:grpChg chg="add mod ord">
          <ac:chgData name="Timo Mühlhaus" userId="1b6b3aba618dadac" providerId="LiveId" clId="{35BF354D-F53D-4911-AB91-B6201C43AD86}" dt="2021-06-11T12:45:57.089" v="1949" actId="165"/>
          <ac:grpSpMkLst>
            <pc:docMk/>
            <pc:sldMk cId="1905314069" sldId="649"/>
            <ac:grpSpMk id="359" creationId="{1F2E8844-1104-4F0B-ACEF-C924C921723E}"/>
          </ac:grpSpMkLst>
        </pc:grpChg>
        <pc:grpChg chg="add mod topLvl">
          <ac:chgData name="Timo Mühlhaus" userId="1b6b3aba618dadac" providerId="LiveId" clId="{35BF354D-F53D-4911-AB91-B6201C43AD86}" dt="2021-06-11T13:01:36.656" v="2276" actId="1076"/>
          <ac:grpSpMkLst>
            <pc:docMk/>
            <pc:sldMk cId="1905314069" sldId="649"/>
            <ac:grpSpMk id="360" creationId="{BE3EA81F-89D3-4C47-8521-53B8F5B75276}"/>
          </ac:grpSpMkLst>
        </pc:grpChg>
        <pc:grpChg chg="add del mod">
          <ac:chgData name="Timo Mühlhaus" userId="1b6b3aba618dadac" providerId="LiveId" clId="{35BF354D-F53D-4911-AB91-B6201C43AD86}" dt="2021-06-11T12:45:57.089" v="1949" actId="165"/>
          <ac:grpSpMkLst>
            <pc:docMk/>
            <pc:sldMk cId="1905314069" sldId="649"/>
            <ac:grpSpMk id="361" creationId="{4E2082EC-1DCF-4840-91BF-84E449A972E8}"/>
          </ac:grpSpMkLst>
        </pc:grpChg>
        <pc:picChg chg="del mod">
          <ac:chgData name="Timo Mühlhaus" userId="1b6b3aba618dadac" providerId="LiveId" clId="{35BF354D-F53D-4911-AB91-B6201C43AD86}" dt="2021-06-11T11:15:10.063" v="1598" actId="478"/>
          <ac:picMkLst>
            <pc:docMk/>
            <pc:sldMk cId="1905314069" sldId="649"/>
            <ac:picMk id="5" creationId="{B00CE8BF-FB35-4D0A-B5BF-4E9F054E2DA6}"/>
          </ac:picMkLst>
        </pc:picChg>
      </pc:sldChg>
      <pc:sldChg chg="addSp delSp modSp mod">
        <pc:chgData name="Timo Mühlhaus" userId="1b6b3aba618dadac" providerId="LiveId" clId="{35BF354D-F53D-4911-AB91-B6201C43AD86}" dt="2021-06-14T05:22:20.991" v="4268" actId="164"/>
        <pc:sldMkLst>
          <pc:docMk/>
          <pc:sldMk cId="3397632888" sldId="651"/>
        </pc:sldMkLst>
        <pc:spChg chg="mod">
          <ac:chgData name="Timo Mühlhaus" userId="1b6b3aba618dadac" providerId="LiveId" clId="{35BF354D-F53D-4911-AB91-B6201C43AD86}" dt="2021-06-13T11:11:01.153" v="3023"/>
          <ac:spMkLst>
            <pc:docMk/>
            <pc:sldMk cId="3397632888" sldId="651"/>
            <ac:spMk id="4" creationId="{899EC80C-1587-478F-A946-56A0154F11F9}"/>
          </ac:spMkLst>
        </pc:spChg>
        <pc:spChg chg="mod">
          <ac:chgData name="Timo Mühlhaus" userId="1b6b3aba618dadac" providerId="LiveId" clId="{35BF354D-F53D-4911-AB91-B6201C43AD86}" dt="2021-06-13T11:11:01.153" v="3023"/>
          <ac:spMkLst>
            <pc:docMk/>
            <pc:sldMk cId="3397632888" sldId="651"/>
            <ac:spMk id="6" creationId="{C0A0A075-813B-4B18-8830-580993C0F085}"/>
          </ac:spMkLst>
        </pc:spChg>
        <pc:spChg chg="mod">
          <ac:chgData name="Timo Mühlhaus" userId="1b6b3aba618dadac" providerId="LiveId" clId="{35BF354D-F53D-4911-AB91-B6201C43AD86}" dt="2021-06-13T11:11:01.153" v="3023"/>
          <ac:spMkLst>
            <pc:docMk/>
            <pc:sldMk cId="3397632888" sldId="651"/>
            <ac:spMk id="7" creationId="{3270531A-6896-4681-964C-8F4C8A152860}"/>
          </ac:spMkLst>
        </pc:spChg>
        <pc:spChg chg="mod">
          <ac:chgData name="Timo Mühlhaus" userId="1b6b3aba618dadac" providerId="LiveId" clId="{35BF354D-F53D-4911-AB91-B6201C43AD86}" dt="2021-06-13T11:11:01.153" v="3023"/>
          <ac:spMkLst>
            <pc:docMk/>
            <pc:sldMk cId="3397632888" sldId="651"/>
            <ac:spMk id="8" creationId="{E6D90CE5-9199-489E-A8B7-A1CCB3CA7898}"/>
          </ac:spMkLst>
        </pc:spChg>
        <pc:spChg chg="mod">
          <ac:chgData name="Timo Mühlhaus" userId="1b6b3aba618dadac" providerId="LiveId" clId="{35BF354D-F53D-4911-AB91-B6201C43AD86}" dt="2021-06-13T11:11:01.153" v="3023"/>
          <ac:spMkLst>
            <pc:docMk/>
            <pc:sldMk cId="3397632888" sldId="651"/>
            <ac:spMk id="9" creationId="{0B4C43F9-068F-4A9C-8216-18E57D9A4BA9}"/>
          </ac:spMkLst>
        </pc:spChg>
        <pc:spChg chg="mod">
          <ac:chgData name="Timo Mühlhaus" userId="1b6b3aba618dadac" providerId="LiveId" clId="{35BF354D-F53D-4911-AB91-B6201C43AD86}" dt="2021-06-13T11:11:01.153" v="3023"/>
          <ac:spMkLst>
            <pc:docMk/>
            <pc:sldMk cId="3397632888" sldId="651"/>
            <ac:spMk id="10" creationId="{EABF6116-74F0-4DC6-BE37-CFC03260ED68}"/>
          </ac:spMkLst>
        </pc:spChg>
        <pc:spChg chg="mod">
          <ac:chgData name="Timo Mühlhaus" userId="1b6b3aba618dadac" providerId="LiveId" clId="{35BF354D-F53D-4911-AB91-B6201C43AD86}" dt="2021-06-13T11:11:01.153" v="3023"/>
          <ac:spMkLst>
            <pc:docMk/>
            <pc:sldMk cId="3397632888" sldId="651"/>
            <ac:spMk id="11" creationId="{3399720C-5596-4BE5-AA11-ECCAA090D6BF}"/>
          </ac:spMkLst>
        </pc:spChg>
        <pc:spChg chg="mod">
          <ac:chgData name="Timo Mühlhaus" userId="1b6b3aba618dadac" providerId="LiveId" clId="{35BF354D-F53D-4911-AB91-B6201C43AD86}" dt="2021-06-13T11:11:01.153" v="3023"/>
          <ac:spMkLst>
            <pc:docMk/>
            <pc:sldMk cId="3397632888" sldId="651"/>
            <ac:spMk id="12" creationId="{25D242AE-BC57-48FA-8256-79C353C4BEDD}"/>
          </ac:spMkLst>
        </pc:spChg>
        <pc:spChg chg="mod">
          <ac:chgData name="Timo Mühlhaus" userId="1b6b3aba618dadac" providerId="LiveId" clId="{35BF354D-F53D-4911-AB91-B6201C43AD86}" dt="2021-06-13T11:11:01.153" v="3023"/>
          <ac:spMkLst>
            <pc:docMk/>
            <pc:sldMk cId="3397632888" sldId="651"/>
            <ac:spMk id="13" creationId="{528C8C4A-A4DE-4165-880A-6BCA769CE286}"/>
          </ac:spMkLst>
        </pc:spChg>
        <pc:spChg chg="mod">
          <ac:chgData name="Timo Mühlhaus" userId="1b6b3aba618dadac" providerId="LiveId" clId="{35BF354D-F53D-4911-AB91-B6201C43AD86}" dt="2021-06-13T11:11:01.153" v="3023"/>
          <ac:spMkLst>
            <pc:docMk/>
            <pc:sldMk cId="3397632888" sldId="651"/>
            <ac:spMk id="14" creationId="{51F15953-3B83-4440-B0D9-8CC5DFCEA243}"/>
          </ac:spMkLst>
        </pc:spChg>
        <pc:spChg chg="mod">
          <ac:chgData name="Timo Mühlhaus" userId="1b6b3aba618dadac" providerId="LiveId" clId="{35BF354D-F53D-4911-AB91-B6201C43AD86}" dt="2021-06-13T11:11:01.153" v="3023"/>
          <ac:spMkLst>
            <pc:docMk/>
            <pc:sldMk cId="3397632888" sldId="651"/>
            <ac:spMk id="15" creationId="{B91F3A4E-8010-41B4-8764-0E12B0A719F9}"/>
          </ac:spMkLst>
        </pc:spChg>
        <pc:spChg chg="mod">
          <ac:chgData name="Timo Mühlhaus" userId="1b6b3aba618dadac" providerId="LiveId" clId="{35BF354D-F53D-4911-AB91-B6201C43AD86}" dt="2021-06-13T11:11:01.153" v="3023"/>
          <ac:spMkLst>
            <pc:docMk/>
            <pc:sldMk cId="3397632888" sldId="651"/>
            <ac:spMk id="16" creationId="{5BB1AF2F-B914-48BF-A7FD-AD84CDC7C87A}"/>
          </ac:spMkLst>
        </pc:spChg>
        <pc:spChg chg="mod">
          <ac:chgData name="Timo Mühlhaus" userId="1b6b3aba618dadac" providerId="LiveId" clId="{35BF354D-F53D-4911-AB91-B6201C43AD86}" dt="2021-06-13T11:11:01.153" v="3023"/>
          <ac:spMkLst>
            <pc:docMk/>
            <pc:sldMk cId="3397632888" sldId="651"/>
            <ac:spMk id="17" creationId="{0F5486A1-1ED8-4C42-9142-FC4864A0D60E}"/>
          </ac:spMkLst>
        </pc:spChg>
        <pc:spChg chg="mod">
          <ac:chgData name="Timo Mühlhaus" userId="1b6b3aba618dadac" providerId="LiveId" clId="{35BF354D-F53D-4911-AB91-B6201C43AD86}" dt="2021-06-13T11:11:01.153" v="3023"/>
          <ac:spMkLst>
            <pc:docMk/>
            <pc:sldMk cId="3397632888" sldId="651"/>
            <ac:spMk id="18" creationId="{56D62029-EB52-48EC-BE6A-A61F4590813B}"/>
          </ac:spMkLst>
        </pc:spChg>
        <pc:spChg chg="mod">
          <ac:chgData name="Timo Mühlhaus" userId="1b6b3aba618dadac" providerId="LiveId" clId="{35BF354D-F53D-4911-AB91-B6201C43AD86}" dt="2021-06-13T11:11:01.153" v="3023"/>
          <ac:spMkLst>
            <pc:docMk/>
            <pc:sldMk cId="3397632888" sldId="651"/>
            <ac:spMk id="19" creationId="{6C2EE3B1-0543-479F-8840-F026BB2B800C}"/>
          </ac:spMkLst>
        </pc:spChg>
        <pc:spChg chg="mod">
          <ac:chgData name="Timo Mühlhaus" userId="1b6b3aba618dadac" providerId="LiveId" clId="{35BF354D-F53D-4911-AB91-B6201C43AD86}" dt="2021-06-13T11:11:01.153" v="3023"/>
          <ac:spMkLst>
            <pc:docMk/>
            <pc:sldMk cId="3397632888" sldId="651"/>
            <ac:spMk id="20" creationId="{303911E0-BD45-4CAF-802C-084F9DAE1F92}"/>
          </ac:spMkLst>
        </pc:spChg>
        <pc:spChg chg="mod">
          <ac:chgData name="Timo Mühlhaus" userId="1b6b3aba618dadac" providerId="LiveId" clId="{35BF354D-F53D-4911-AB91-B6201C43AD86}" dt="2021-06-13T11:11:01.153" v="3023"/>
          <ac:spMkLst>
            <pc:docMk/>
            <pc:sldMk cId="3397632888" sldId="651"/>
            <ac:spMk id="21" creationId="{C50C2E2B-12C9-4EFD-8AF7-E5C52EB4487C}"/>
          </ac:spMkLst>
        </pc:spChg>
        <pc:spChg chg="mod">
          <ac:chgData name="Timo Mühlhaus" userId="1b6b3aba618dadac" providerId="LiveId" clId="{35BF354D-F53D-4911-AB91-B6201C43AD86}" dt="2021-06-13T11:11:01.153" v="3023"/>
          <ac:spMkLst>
            <pc:docMk/>
            <pc:sldMk cId="3397632888" sldId="651"/>
            <ac:spMk id="22" creationId="{C8F092A8-5AD0-464D-A381-9A2CEBC08401}"/>
          </ac:spMkLst>
        </pc:spChg>
        <pc:spChg chg="mod">
          <ac:chgData name="Timo Mühlhaus" userId="1b6b3aba618dadac" providerId="LiveId" clId="{35BF354D-F53D-4911-AB91-B6201C43AD86}" dt="2021-06-13T11:11:01.153" v="3023"/>
          <ac:spMkLst>
            <pc:docMk/>
            <pc:sldMk cId="3397632888" sldId="651"/>
            <ac:spMk id="23" creationId="{3D30C908-C46D-412F-9E3F-C7B3EDA3EFF0}"/>
          </ac:spMkLst>
        </pc:spChg>
        <pc:spChg chg="mod">
          <ac:chgData name="Timo Mühlhaus" userId="1b6b3aba618dadac" providerId="LiveId" clId="{35BF354D-F53D-4911-AB91-B6201C43AD86}" dt="2021-06-13T11:11:01.153" v="3023"/>
          <ac:spMkLst>
            <pc:docMk/>
            <pc:sldMk cId="3397632888" sldId="651"/>
            <ac:spMk id="24" creationId="{A65EE417-6457-453C-ABC2-F9F4639D6126}"/>
          </ac:spMkLst>
        </pc:spChg>
        <pc:spChg chg="mod">
          <ac:chgData name="Timo Mühlhaus" userId="1b6b3aba618dadac" providerId="LiveId" clId="{35BF354D-F53D-4911-AB91-B6201C43AD86}" dt="2021-06-13T11:11:01.153" v="3023"/>
          <ac:spMkLst>
            <pc:docMk/>
            <pc:sldMk cId="3397632888" sldId="651"/>
            <ac:spMk id="25" creationId="{CBBDF2B0-F5DB-41C2-9CFE-46E23F0C07D0}"/>
          </ac:spMkLst>
        </pc:spChg>
        <pc:spChg chg="mod">
          <ac:chgData name="Timo Mühlhaus" userId="1b6b3aba618dadac" providerId="LiveId" clId="{35BF354D-F53D-4911-AB91-B6201C43AD86}" dt="2021-06-13T11:11:01.153" v="3023"/>
          <ac:spMkLst>
            <pc:docMk/>
            <pc:sldMk cId="3397632888" sldId="651"/>
            <ac:spMk id="26" creationId="{148D3F0D-E57C-4104-B4BD-7533BFB6AC51}"/>
          </ac:spMkLst>
        </pc:spChg>
        <pc:spChg chg="mod">
          <ac:chgData name="Timo Mühlhaus" userId="1b6b3aba618dadac" providerId="LiveId" clId="{35BF354D-F53D-4911-AB91-B6201C43AD86}" dt="2021-06-13T11:11:01.153" v="3023"/>
          <ac:spMkLst>
            <pc:docMk/>
            <pc:sldMk cId="3397632888" sldId="651"/>
            <ac:spMk id="27" creationId="{E9ED2D41-C8BC-4201-8137-3F1DD0389FEE}"/>
          </ac:spMkLst>
        </pc:spChg>
        <pc:spChg chg="mod">
          <ac:chgData name="Timo Mühlhaus" userId="1b6b3aba618dadac" providerId="LiveId" clId="{35BF354D-F53D-4911-AB91-B6201C43AD86}" dt="2021-06-13T11:11:01.153" v="3023"/>
          <ac:spMkLst>
            <pc:docMk/>
            <pc:sldMk cId="3397632888" sldId="651"/>
            <ac:spMk id="28" creationId="{3F5D20F1-F75F-4098-833B-842E5046949D}"/>
          </ac:spMkLst>
        </pc:spChg>
        <pc:spChg chg="mod">
          <ac:chgData name="Timo Mühlhaus" userId="1b6b3aba618dadac" providerId="LiveId" clId="{35BF354D-F53D-4911-AB91-B6201C43AD86}" dt="2021-06-13T11:11:01.153" v="3023"/>
          <ac:spMkLst>
            <pc:docMk/>
            <pc:sldMk cId="3397632888" sldId="651"/>
            <ac:spMk id="29" creationId="{321B65C3-0B30-4D18-A2CF-F610F52C5422}"/>
          </ac:spMkLst>
        </pc:spChg>
        <pc:spChg chg="mod">
          <ac:chgData name="Timo Mühlhaus" userId="1b6b3aba618dadac" providerId="LiveId" clId="{35BF354D-F53D-4911-AB91-B6201C43AD86}" dt="2021-06-13T11:11:01.153" v="3023"/>
          <ac:spMkLst>
            <pc:docMk/>
            <pc:sldMk cId="3397632888" sldId="651"/>
            <ac:spMk id="30" creationId="{C355EF0E-468F-46A9-A86B-1B84AD8868C3}"/>
          </ac:spMkLst>
        </pc:spChg>
        <pc:spChg chg="mod">
          <ac:chgData name="Timo Mühlhaus" userId="1b6b3aba618dadac" providerId="LiveId" clId="{35BF354D-F53D-4911-AB91-B6201C43AD86}" dt="2021-06-13T11:11:01.153" v="3023"/>
          <ac:spMkLst>
            <pc:docMk/>
            <pc:sldMk cId="3397632888" sldId="651"/>
            <ac:spMk id="31" creationId="{BB7CAF6A-EFE8-4E60-B9C4-38A8F49D5783}"/>
          </ac:spMkLst>
        </pc:spChg>
        <pc:spChg chg="mod">
          <ac:chgData name="Timo Mühlhaus" userId="1b6b3aba618dadac" providerId="LiveId" clId="{35BF354D-F53D-4911-AB91-B6201C43AD86}" dt="2021-06-13T11:11:01.153" v="3023"/>
          <ac:spMkLst>
            <pc:docMk/>
            <pc:sldMk cId="3397632888" sldId="651"/>
            <ac:spMk id="32" creationId="{2F138751-0EC7-4308-8BFA-B2B2C9D38EDB}"/>
          </ac:spMkLst>
        </pc:spChg>
        <pc:spChg chg="mod">
          <ac:chgData name="Timo Mühlhaus" userId="1b6b3aba618dadac" providerId="LiveId" clId="{35BF354D-F53D-4911-AB91-B6201C43AD86}" dt="2021-06-13T11:11:01.153" v="3023"/>
          <ac:spMkLst>
            <pc:docMk/>
            <pc:sldMk cId="3397632888" sldId="651"/>
            <ac:spMk id="33" creationId="{2FD481F9-ED38-43CB-8A5D-D5B1EC6EF22E}"/>
          </ac:spMkLst>
        </pc:spChg>
        <pc:spChg chg="mod">
          <ac:chgData name="Timo Mühlhaus" userId="1b6b3aba618dadac" providerId="LiveId" clId="{35BF354D-F53D-4911-AB91-B6201C43AD86}" dt="2021-06-13T11:11:01.153" v="3023"/>
          <ac:spMkLst>
            <pc:docMk/>
            <pc:sldMk cId="3397632888" sldId="651"/>
            <ac:spMk id="34" creationId="{80AAC640-0AF4-4A31-9B1A-257FEBF5D9DA}"/>
          </ac:spMkLst>
        </pc:spChg>
        <pc:spChg chg="mod">
          <ac:chgData name="Timo Mühlhaus" userId="1b6b3aba618dadac" providerId="LiveId" clId="{35BF354D-F53D-4911-AB91-B6201C43AD86}" dt="2021-06-13T11:11:01.153" v="3023"/>
          <ac:spMkLst>
            <pc:docMk/>
            <pc:sldMk cId="3397632888" sldId="651"/>
            <ac:spMk id="35" creationId="{30D3D987-94A2-4604-9F37-56B58ADEC84C}"/>
          </ac:spMkLst>
        </pc:spChg>
        <pc:spChg chg="mod">
          <ac:chgData name="Timo Mühlhaus" userId="1b6b3aba618dadac" providerId="LiveId" clId="{35BF354D-F53D-4911-AB91-B6201C43AD86}" dt="2021-06-13T11:11:01.153" v="3023"/>
          <ac:spMkLst>
            <pc:docMk/>
            <pc:sldMk cId="3397632888" sldId="651"/>
            <ac:spMk id="36" creationId="{2D3B2599-20C4-4E6D-81DC-8770462397F8}"/>
          </ac:spMkLst>
        </pc:spChg>
        <pc:spChg chg="mod">
          <ac:chgData name="Timo Mühlhaus" userId="1b6b3aba618dadac" providerId="LiveId" clId="{35BF354D-F53D-4911-AB91-B6201C43AD86}" dt="2021-06-13T11:11:01.153" v="3023"/>
          <ac:spMkLst>
            <pc:docMk/>
            <pc:sldMk cId="3397632888" sldId="651"/>
            <ac:spMk id="37" creationId="{13E34972-C4AD-45F5-8BCE-8C7143ECC2E4}"/>
          </ac:spMkLst>
        </pc:spChg>
        <pc:spChg chg="mod">
          <ac:chgData name="Timo Mühlhaus" userId="1b6b3aba618dadac" providerId="LiveId" clId="{35BF354D-F53D-4911-AB91-B6201C43AD86}" dt="2021-06-13T11:11:01.153" v="3023"/>
          <ac:spMkLst>
            <pc:docMk/>
            <pc:sldMk cId="3397632888" sldId="651"/>
            <ac:spMk id="38" creationId="{37E97CA4-38AE-47F9-B177-C201FFE14E10}"/>
          </ac:spMkLst>
        </pc:spChg>
        <pc:spChg chg="mod">
          <ac:chgData name="Timo Mühlhaus" userId="1b6b3aba618dadac" providerId="LiveId" clId="{35BF354D-F53D-4911-AB91-B6201C43AD86}" dt="2021-06-13T11:11:01.153" v="3023"/>
          <ac:spMkLst>
            <pc:docMk/>
            <pc:sldMk cId="3397632888" sldId="651"/>
            <ac:spMk id="39" creationId="{939AF6AB-60E3-4D34-9ABF-6FED47BFD778}"/>
          </ac:spMkLst>
        </pc:spChg>
        <pc:spChg chg="mod">
          <ac:chgData name="Timo Mühlhaus" userId="1b6b3aba618dadac" providerId="LiveId" clId="{35BF354D-F53D-4911-AB91-B6201C43AD86}" dt="2021-06-13T11:11:01.153" v="3023"/>
          <ac:spMkLst>
            <pc:docMk/>
            <pc:sldMk cId="3397632888" sldId="651"/>
            <ac:spMk id="40" creationId="{FF9D7FF9-5AE5-4466-BBCD-766BB8863051}"/>
          </ac:spMkLst>
        </pc:spChg>
        <pc:spChg chg="mod">
          <ac:chgData name="Timo Mühlhaus" userId="1b6b3aba618dadac" providerId="LiveId" clId="{35BF354D-F53D-4911-AB91-B6201C43AD86}" dt="2021-06-13T11:11:01.153" v="3023"/>
          <ac:spMkLst>
            <pc:docMk/>
            <pc:sldMk cId="3397632888" sldId="651"/>
            <ac:spMk id="41" creationId="{3695BC61-8B52-4F99-86EC-8ABDA2384F73}"/>
          </ac:spMkLst>
        </pc:spChg>
        <pc:spChg chg="mod">
          <ac:chgData name="Timo Mühlhaus" userId="1b6b3aba618dadac" providerId="LiveId" clId="{35BF354D-F53D-4911-AB91-B6201C43AD86}" dt="2021-06-14T05:22:20.991" v="4268" actId="164"/>
          <ac:spMkLst>
            <pc:docMk/>
            <pc:sldMk cId="3397632888" sldId="651"/>
            <ac:spMk id="44" creationId="{C1EB3BE7-A8E7-422C-97F3-8AA4643C0EBB}"/>
          </ac:spMkLst>
        </pc:spChg>
        <pc:spChg chg="mod">
          <ac:chgData name="Timo Mühlhaus" userId="1b6b3aba618dadac" providerId="LiveId" clId="{35BF354D-F53D-4911-AB91-B6201C43AD86}" dt="2021-06-13T11:18:23.130" v="3098" actId="13822"/>
          <ac:spMkLst>
            <pc:docMk/>
            <pc:sldMk cId="3397632888" sldId="651"/>
            <ac:spMk id="49" creationId="{D92D61C5-994C-45A3-ADFC-60578092F392}"/>
          </ac:spMkLst>
        </pc:spChg>
        <pc:spChg chg="mod">
          <ac:chgData name="Timo Mühlhaus" userId="1b6b3aba618dadac" providerId="LiveId" clId="{35BF354D-F53D-4911-AB91-B6201C43AD86}" dt="2021-06-13T11:11:01.153" v="3023"/>
          <ac:spMkLst>
            <pc:docMk/>
            <pc:sldMk cId="3397632888" sldId="651"/>
            <ac:spMk id="51" creationId="{6B24021C-9F93-4362-B129-653CDE1BAF34}"/>
          </ac:spMkLst>
        </pc:spChg>
        <pc:spChg chg="mod">
          <ac:chgData name="Timo Mühlhaus" userId="1b6b3aba618dadac" providerId="LiveId" clId="{35BF354D-F53D-4911-AB91-B6201C43AD86}" dt="2021-06-13T11:11:01.153" v="3023"/>
          <ac:spMkLst>
            <pc:docMk/>
            <pc:sldMk cId="3397632888" sldId="651"/>
            <ac:spMk id="52" creationId="{8ADFF09C-ED20-40BF-9637-07E7BD048B4A}"/>
          </ac:spMkLst>
        </pc:spChg>
        <pc:spChg chg="mod">
          <ac:chgData name="Timo Mühlhaus" userId="1b6b3aba618dadac" providerId="LiveId" clId="{35BF354D-F53D-4911-AB91-B6201C43AD86}" dt="2021-06-13T11:11:01.153" v="3023"/>
          <ac:spMkLst>
            <pc:docMk/>
            <pc:sldMk cId="3397632888" sldId="651"/>
            <ac:spMk id="53" creationId="{9AE0BDDB-DE2B-4CD2-B78C-6FD999570C41}"/>
          </ac:spMkLst>
        </pc:spChg>
        <pc:spChg chg="mod">
          <ac:chgData name="Timo Mühlhaus" userId="1b6b3aba618dadac" providerId="LiveId" clId="{35BF354D-F53D-4911-AB91-B6201C43AD86}" dt="2021-06-13T11:11:01.153" v="3023"/>
          <ac:spMkLst>
            <pc:docMk/>
            <pc:sldMk cId="3397632888" sldId="651"/>
            <ac:spMk id="54" creationId="{5800E6E1-C834-4F18-98A2-8F7E3CBA7F48}"/>
          </ac:spMkLst>
        </pc:spChg>
        <pc:spChg chg="mod">
          <ac:chgData name="Timo Mühlhaus" userId="1b6b3aba618dadac" providerId="LiveId" clId="{35BF354D-F53D-4911-AB91-B6201C43AD86}" dt="2021-06-13T11:11:01.153" v="3023"/>
          <ac:spMkLst>
            <pc:docMk/>
            <pc:sldMk cId="3397632888" sldId="651"/>
            <ac:spMk id="55" creationId="{8334F011-DD80-4924-804C-F907C597D8FA}"/>
          </ac:spMkLst>
        </pc:spChg>
        <pc:spChg chg="mod">
          <ac:chgData name="Timo Mühlhaus" userId="1b6b3aba618dadac" providerId="LiveId" clId="{35BF354D-F53D-4911-AB91-B6201C43AD86}" dt="2021-06-13T11:11:01.153" v="3023"/>
          <ac:spMkLst>
            <pc:docMk/>
            <pc:sldMk cId="3397632888" sldId="651"/>
            <ac:spMk id="56" creationId="{8B8776F7-CBC6-48E9-8D43-D000451BB778}"/>
          </ac:spMkLst>
        </pc:spChg>
        <pc:spChg chg="mod">
          <ac:chgData name="Timo Mühlhaus" userId="1b6b3aba618dadac" providerId="LiveId" clId="{35BF354D-F53D-4911-AB91-B6201C43AD86}" dt="2021-06-13T11:11:01.153" v="3023"/>
          <ac:spMkLst>
            <pc:docMk/>
            <pc:sldMk cId="3397632888" sldId="651"/>
            <ac:spMk id="57" creationId="{7F7CE580-AF4F-4501-939B-477B468A3E70}"/>
          </ac:spMkLst>
        </pc:spChg>
        <pc:spChg chg="mod">
          <ac:chgData name="Timo Mühlhaus" userId="1b6b3aba618dadac" providerId="LiveId" clId="{35BF354D-F53D-4911-AB91-B6201C43AD86}" dt="2021-06-13T11:18:23.130" v="3098" actId="13822"/>
          <ac:spMkLst>
            <pc:docMk/>
            <pc:sldMk cId="3397632888" sldId="651"/>
            <ac:spMk id="58" creationId="{D92D61C5-994C-45A3-ADFC-60578092F392}"/>
          </ac:spMkLst>
        </pc:spChg>
        <pc:spChg chg="mod">
          <ac:chgData name="Timo Mühlhaus" userId="1b6b3aba618dadac" providerId="LiveId" clId="{35BF354D-F53D-4911-AB91-B6201C43AD86}" dt="2021-06-13T11:11:01.153" v="3023"/>
          <ac:spMkLst>
            <pc:docMk/>
            <pc:sldMk cId="3397632888" sldId="651"/>
            <ac:spMk id="69" creationId="{8A3952B4-B93B-4D36-8334-AF125FE9D469}"/>
          </ac:spMkLst>
        </pc:spChg>
        <pc:spChg chg="mod">
          <ac:chgData name="Timo Mühlhaus" userId="1b6b3aba618dadac" providerId="LiveId" clId="{35BF354D-F53D-4911-AB91-B6201C43AD86}" dt="2021-06-13T11:11:01.153" v="3023"/>
          <ac:spMkLst>
            <pc:docMk/>
            <pc:sldMk cId="3397632888" sldId="651"/>
            <ac:spMk id="70" creationId="{3CAB08FD-C58F-4844-83BC-C5D4AE595157}"/>
          </ac:spMkLst>
        </pc:spChg>
        <pc:spChg chg="mod">
          <ac:chgData name="Timo Mühlhaus" userId="1b6b3aba618dadac" providerId="LiveId" clId="{35BF354D-F53D-4911-AB91-B6201C43AD86}" dt="2021-06-13T11:11:01.153" v="3023"/>
          <ac:spMkLst>
            <pc:docMk/>
            <pc:sldMk cId="3397632888" sldId="651"/>
            <ac:spMk id="71" creationId="{8B8F7EB0-DCC0-4984-A35B-39081E762077}"/>
          </ac:spMkLst>
        </pc:spChg>
        <pc:spChg chg="mod">
          <ac:chgData name="Timo Mühlhaus" userId="1b6b3aba618dadac" providerId="LiveId" clId="{35BF354D-F53D-4911-AB91-B6201C43AD86}" dt="2021-06-13T11:11:01.153" v="3023"/>
          <ac:spMkLst>
            <pc:docMk/>
            <pc:sldMk cId="3397632888" sldId="651"/>
            <ac:spMk id="84" creationId="{B82F6AB1-90F1-478C-8B91-C7927256ADD4}"/>
          </ac:spMkLst>
        </pc:spChg>
        <pc:spChg chg="mod">
          <ac:chgData name="Timo Mühlhaus" userId="1b6b3aba618dadac" providerId="LiveId" clId="{35BF354D-F53D-4911-AB91-B6201C43AD86}" dt="2021-06-13T11:11:01.153" v="3023"/>
          <ac:spMkLst>
            <pc:docMk/>
            <pc:sldMk cId="3397632888" sldId="651"/>
            <ac:spMk id="85" creationId="{98681169-C81A-419B-BD94-AF3526FB7396}"/>
          </ac:spMkLst>
        </pc:spChg>
        <pc:spChg chg="mod">
          <ac:chgData name="Timo Mühlhaus" userId="1b6b3aba618dadac" providerId="LiveId" clId="{35BF354D-F53D-4911-AB91-B6201C43AD86}" dt="2021-06-13T11:11:01.153" v="3023"/>
          <ac:spMkLst>
            <pc:docMk/>
            <pc:sldMk cId="3397632888" sldId="651"/>
            <ac:spMk id="87" creationId="{65ED76D2-DFDC-496D-8736-74E3796C13CD}"/>
          </ac:spMkLst>
        </pc:spChg>
        <pc:spChg chg="mod">
          <ac:chgData name="Timo Mühlhaus" userId="1b6b3aba618dadac" providerId="LiveId" clId="{35BF354D-F53D-4911-AB91-B6201C43AD86}" dt="2021-06-13T11:11:01.153" v="3023"/>
          <ac:spMkLst>
            <pc:docMk/>
            <pc:sldMk cId="3397632888" sldId="651"/>
            <ac:spMk id="96" creationId="{11EB3AA2-D70C-4674-8797-DEBEBFE02BF3}"/>
          </ac:spMkLst>
        </pc:spChg>
        <pc:spChg chg="mod">
          <ac:chgData name="Timo Mühlhaus" userId="1b6b3aba618dadac" providerId="LiveId" clId="{35BF354D-F53D-4911-AB91-B6201C43AD86}" dt="2021-06-13T11:11:01.153" v="3023"/>
          <ac:spMkLst>
            <pc:docMk/>
            <pc:sldMk cId="3397632888" sldId="651"/>
            <ac:spMk id="101" creationId="{93F21B30-7783-404C-B2A3-DD7E03B33F26}"/>
          </ac:spMkLst>
        </pc:spChg>
        <pc:spChg chg="mod">
          <ac:chgData name="Timo Mühlhaus" userId="1b6b3aba618dadac" providerId="LiveId" clId="{35BF354D-F53D-4911-AB91-B6201C43AD86}" dt="2021-06-13T11:11:01.153" v="3023"/>
          <ac:spMkLst>
            <pc:docMk/>
            <pc:sldMk cId="3397632888" sldId="651"/>
            <ac:spMk id="102" creationId="{B3334537-2146-4EDB-891C-F6C08DB661E2}"/>
          </ac:spMkLst>
        </pc:spChg>
        <pc:spChg chg="mod">
          <ac:chgData name="Timo Mühlhaus" userId="1b6b3aba618dadac" providerId="LiveId" clId="{35BF354D-F53D-4911-AB91-B6201C43AD86}" dt="2021-06-13T11:11:01.153" v="3023"/>
          <ac:spMkLst>
            <pc:docMk/>
            <pc:sldMk cId="3397632888" sldId="651"/>
            <ac:spMk id="103" creationId="{9C965E15-2F2B-40AA-8376-07915861E402}"/>
          </ac:spMkLst>
        </pc:spChg>
        <pc:spChg chg="mod">
          <ac:chgData name="Timo Mühlhaus" userId="1b6b3aba618dadac" providerId="LiveId" clId="{35BF354D-F53D-4911-AB91-B6201C43AD86}" dt="2021-06-13T11:11:01.153" v="3023"/>
          <ac:spMkLst>
            <pc:docMk/>
            <pc:sldMk cId="3397632888" sldId="651"/>
            <ac:spMk id="104" creationId="{C10EA55F-81BD-4B5C-BAF3-AD98803D215C}"/>
          </ac:spMkLst>
        </pc:spChg>
        <pc:spChg chg="mod">
          <ac:chgData name="Timo Mühlhaus" userId="1b6b3aba618dadac" providerId="LiveId" clId="{35BF354D-F53D-4911-AB91-B6201C43AD86}" dt="2021-06-13T11:11:01.153" v="3023"/>
          <ac:spMkLst>
            <pc:docMk/>
            <pc:sldMk cId="3397632888" sldId="651"/>
            <ac:spMk id="105" creationId="{40B83CA5-A713-4EDC-B318-28979EDC0060}"/>
          </ac:spMkLst>
        </pc:spChg>
        <pc:spChg chg="mod">
          <ac:chgData name="Timo Mühlhaus" userId="1b6b3aba618dadac" providerId="LiveId" clId="{35BF354D-F53D-4911-AB91-B6201C43AD86}" dt="2021-06-13T11:11:01.153" v="3023"/>
          <ac:spMkLst>
            <pc:docMk/>
            <pc:sldMk cId="3397632888" sldId="651"/>
            <ac:spMk id="106" creationId="{1CBA58DE-356F-423C-A468-B6AD2411CBDE}"/>
          </ac:spMkLst>
        </pc:spChg>
        <pc:spChg chg="mod">
          <ac:chgData name="Timo Mühlhaus" userId="1b6b3aba618dadac" providerId="LiveId" clId="{35BF354D-F53D-4911-AB91-B6201C43AD86}" dt="2021-06-13T11:11:01.153" v="3023"/>
          <ac:spMkLst>
            <pc:docMk/>
            <pc:sldMk cId="3397632888" sldId="651"/>
            <ac:spMk id="107" creationId="{3023AB67-A40F-463A-9775-A9E8DAC7593D}"/>
          </ac:spMkLst>
        </pc:spChg>
        <pc:spChg chg="mod">
          <ac:chgData name="Timo Mühlhaus" userId="1b6b3aba618dadac" providerId="LiveId" clId="{35BF354D-F53D-4911-AB91-B6201C43AD86}" dt="2021-06-13T11:11:01.153" v="3023"/>
          <ac:spMkLst>
            <pc:docMk/>
            <pc:sldMk cId="3397632888" sldId="651"/>
            <ac:spMk id="113" creationId="{7C5C27BD-165F-4713-823D-EF969B65CBE1}"/>
          </ac:spMkLst>
        </pc:spChg>
        <pc:spChg chg="mod">
          <ac:chgData name="Timo Mühlhaus" userId="1b6b3aba618dadac" providerId="LiveId" clId="{35BF354D-F53D-4911-AB91-B6201C43AD86}" dt="2021-06-13T11:11:01.153" v="3023"/>
          <ac:spMkLst>
            <pc:docMk/>
            <pc:sldMk cId="3397632888" sldId="651"/>
            <ac:spMk id="114" creationId="{FE5367F0-5540-4CD3-A56C-28EB4344FA40}"/>
          </ac:spMkLst>
        </pc:spChg>
        <pc:spChg chg="mod">
          <ac:chgData name="Timo Mühlhaus" userId="1b6b3aba618dadac" providerId="LiveId" clId="{35BF354D-F53D-4911-AB91-B6201C43AD86}" dt="2021-06-13T11:11:01.153" v="3023"/>
          <ac:spMkLst>
            <pc:docMk/>
            <pc:sldMk cId="3397632888" sldId="651"/>
            <ac:spMk id="117" creationId="{EA4F7396-8F2B-49D9-978D-279E4FAFDEF2}"/>
          </ac:spMkLst>
        </pc:spChg>
        <pc:spChg chg="mod">
          <ac:chgData name="Timo Mühlhaus" userId="1b6b3aba618dadac" providerId="LiveId" clId="{35BF354D-F53D-4911-AB91-B6201C43AD86}" dt="2021-06-13T11:11:01.153" v="3023"/>
          <ac:spMkLst>
            <pc:docMk/>
            <pc:sldMk cId="3397632888" sldId="651"/>
            <ac:spMk id="119" creationId="{0EF20FFF-BD21-4DF2-B8F3-E03157EA57CE}"/>
          </ac:spMkLst>
        </pc:spChg>
        <pc:spChg chg="mod">
          <ac:chgData name="Timo Mühlhaus" userId="1b6b3aba618dadac" providerId="LiveId" clId="{35BF354D-F53D-4911-AB91-B6201C43AD86}" dt="2021-06-13T11:11:01.153" v="3023"/>
          <ac:spMkLst>
            <pc:docMk/>
            <pc:sldMk cId="3397632888" sldId="651"/>
            <ac:spMk id="120" creationId="{CE08E159-5634-489A-A20E-D0D3AFB843B7}"/>
          </ac:spMkLst>
        </pc:spChg>
        <pc:spChg chg="mod">
          <ac:chgData name="Timo Mühlhaus" userId="1b6b3aba618dadac" providerId="LiveId" clId="{35BF354D-F53D-4911-AB91-B6201C43AD86}" dt="2021-06-13T11:11:01.153" v="3023"/>
          <ac:spMkLst>
            <pc:docMk/>
            <pc:sldMk cId="3397632888" sldId="651"/>
            <ac:spMk id="121" creationId="{4B512D89-1049-468C-AC21-1BE95E2154B6}"/>
          </ac:spMkLst>
        </pc:spChg>
        <pc:spChg chg="mod">
          <ac:chgData name="Timo Mühlhaus" userId="1b6b3aba618dadac" providerId="LiveId" clId="{35BF354D-F53D-4911-AB91-B6201C43AD86}" dt="2021-06-13T11:11:01.153" v="3023"/>
          <ac:spMkLst>
            <pc:docMk/>
            <pc:sldMk cId="3397632888" sldId="651"/>
            <ac:spMk id="122" creationId="{FA5CCD39-DED4-4BB6-AAF5-B3270FA66A8E}"/>
          </ac:spMkLst>
        </pc:spChg>
        <pc:spChg chg="mod">
          <ac:chgData name="Timo Mühlhaus" userId="1b6b3aba618dadac" providerId="LiveId" clId="{35BF354D-F53D-4911-AB91-B6201C43AD86}" dt="2021-06-13T11:11:01.153" v="3023"/>
          <ac:spMkLst>
            <pc:docMk/>
            <pc:sldMk cId="3397632888" sldId="651"/>
            <ac:spMk id="133" creationId="{F34E6AAC-BFAB-4212-AE95-D70A27196E38}"/>
          </ac:spMkLst>
        </pc:spChg>
        <pc:spChg chg="mod">
          <ac:chgData name="Timo Mühlhaus" userId="1b6b3aba618dadac" providerId="LiveId" clId="{35BF354D-F53D-4911-AB91-B6201C43AD86}" dt="2021-06-13T11:11:01.153" v="3023"/>
          <ac:spMkLst>
            <pc:docMk/>
            <pc:sldMk cId="3397632888" sldId="651"/>
            <ac:spMk id="134" creationId="{4E6700F2-5C7C-464C-89AE-787DC3CB52C5}"/>
          </ac:spMkLst>
        </pc:spChg>
        <pc:spChg chg="mod">
          <ac:chgData name="Timo Mühlhaus" userId="1b6b3aba618dadac" providerId="LiveId" clId="{35BF354D-F53D-4911-AB91-B6201C43AD86}" dt="2021-06-13T11:11:01.153" v="3023"/>
          <ac:spMkLst>
            <pc:docMk/>
            <pc:sldMk cId="3397632888" sldId="651"/>
            <ac:spMk id="135" creationId="{5111BFF1-E4C6-4F85-9404-3E9400EC5681}"/>
          </ac:spMkLst>
        </pc:spChg>
        <pc:spChg chg="mod">
          <ac:chgData name="Timo Mühlhaus" userId="1b6b3aba618dadac" providerId="LiveId" clId="{35BF354D-F53D-4911-AB91-B6201C43AD86}" dt="2021-06-13T11:11:01.153" v="3023"/>
          <ac:spMkLst>
            <pc:docMk/>
            <pc:sldMk cId="3397632888" sldId="651"/>
            <ac:spMk id="136" creationId="{16DAAD37-4C29-4E19-9ADE-76536F564DDE}"/>
          </ac:spMkLst>
        </pc:spChg>
        <pc:spChg chg="mod">
          <ac:chgData name="Timo Mühlhaus" userId="1b6b3aba618dadac" providerId="LiveId" clId="{35BF354D-F53D-4911-AB91-B6201C43AD86}" dt="2021-06-13T11:11:01.153" v="3023"/>
          <ac:spMkLst>
            <pc:docMk/>
            <pc:sldMk cId="3397632888" sldId="651"/>
            <ac:spMk id="137" creationId="{D22358E9-AE6C-449B-BAB0-8AFCE3DABEEE}"/>
          </ac:spMkLst>
        </pc:spChg>
        <pc:spChg chg="mod">
          <ac:chgData name="Timo Mühlhaus" userId="1b6b3aba618dadac" providerId="LiveId" clId="{35BF354D-F53D-4911-AB91-B6201C43AD86}" dt="2021-06-13T11:11:01.153" v="3023"/>
          <ac:spMkLst>
            <pc:docMk/>
            <pc:sldMk cId="3397632888" sldId="651"/>
            <ac:spMk id="145" creationId="{EC46BC96-096E-4C45-89C2-4BC112BD86FB}"/>
          </ac:spMkLst>
        </pc:spChg>
        <pc:spChg chg="mod">
          <ac:chgData name="Timo Mühlhaus" userId="1b6b3aba618dadac" providerId="LiveId" clId="{35BF354D-F53D-4911-AB91-B6201C43AD86}" dt="2021-06-13T11:11:01.153" v="3023"/>
          <ac:spMkLst>
            <pc:docMk/>
            <pc:sldMk cId="3397632888" sldId="651"/>
            <ac:spMk id="146" creationId="{8375A2BE-880F-4519-932D-5857319585A3}"/>
          </ac:spMkLst>
        </pc:spChg>
        <pc:spChg chg="mod">
          <ac:chgData name="Timo Mühlhaus" userId="1b6b3aba618dadac" providerId="LiveId" clId="{35BF354D-F53D-4911-AB91-B6201C43AD86}" dt="2021-06-13T11:11:01.153" v="3023"/>
          <ac:spMkLst>
            <pc:docMk/>
            <pc:sldMk cId="3397632888" sldId="651"/>
            <ac:spMk id="150" creationId="{6F47AF85-4A4B-461D-BD6A-1B583999AEA1}"/>
          </ac:spMkLst>
        </pc:spChg>
        <pc:spChg chg="mod">
          <ac:chgData name="Timo Mühlhaus" userId="1b6b3aba618dadac" providerId="LiveId" clId="{35BF354D-F53D-4911-AB91-B6201C43AD86}" dt="2021-06-13T11:11:01.153" v="3023"/>
          <ac:spMkLst>
            <pc:docMk/>
            <pc:sldMk cId="3397632888" sldId="651"/>
            <ac:spMk id="151" creationId="{4A973F9A-7E5C-49E4-968E-FA7C2D9689C4}"/>
          </ac:spMkLst>
        </pc:spChg>
        <pc:spChg chg="mod">
          <ac:chgData name="Timo Mühlhaus" userId="1b6b3aba618dadac" providerId="LiveId" clId="{35BF354D-F53D-4911-AB91-B6201C43AD86}" dt="2021-06-13T11:11:01.153" v="3023"/>
          <ac:spMkLst>
            <pc:docMk/>
            <pc:sldMk cId="3397632888" sldId="651"/>
            <ac:spMk id="158" creationId="{C2607DD6-AEE4-4D05-8336-5ED2E83B5D50}"/>
          </ac:spMkLst>
        </pc:spChg>
        <pc:spChg chg="mod">
          <ac:chgData name="Timo Mühlhaus" userId="1b6b3aba618dadac" providerId="LiveId" clId="{35BF354D-F53D-4911-AB91-B6201C43AD86}" dt="2021-06-13T11:11:01.153" v="3023"/>
          <ac:spMkLst>
            <pc:docMk/>
            <pc:sldMk cId="3397632888" sldId="651"/>
            <ac:spMk id="159" creationId="{2F64C772-694D-416C-90FA-E31AF4316E27}"/>
          </ac:spMkLst>
        </pc:spChg>
        <pc:spChg chg="mod">
          <ac:chgData name="Timo Mühlhaus" userId="1b6b3aba618dadac" providerId="LiveId" clId="{35BF354D-F53D-4911-AB91-B6201C43AD86}" dt="2021-06-13T11:11:01.153" v="3023"/>
          <ac:spMkLst>
            <pc:docMk/>
            <pc:sldMk cId="3397632888" sldId="651"/>
            <ac:spMk id="162" creationId="{FE8AEE9A-E346-446A-B78C-F8CBD832C10B}"/>
          </ac:spMkLst>
        </pc:spChg>
        <pc:spChg chg="mod">
          <ac:chgData name="Timo Mühlhaus" userId="1b6b3aba618dadac" providerId="LiveId" clId="{35BF354D-F53D-4911-AB91-B6201C43AD86}" dt="2021-06-13T11:11:01.153" v="3023"/>
          <ac:spMkLst>
            <pc:docMk/>
            <pc:sldMk cId="3397632888" sldId="651"/>
            <ac:spMk id="165" creationId="{25355D9D-038A-400D-940C-4402E26251D4}"/>
          </ac:spMkLst>
        </pc:spChg>
        <pc:spChg chg="mod">
          <ac:chgData name="Timo Mühlhaus" userId="1b6b3aba618dadac" providerId="LiveId" clId="{35BF354D-F53D-4911-AB91-B6201C43AD86}" dt="2021-06-13T11:11:01.153" v="3023"/>
          <ac:spMkLst>
            <pc:docMk/>
            <pc:sldMk cId="3397632888" sldId="651"/>
            <ac:spMk id="168" creationId="{34DFC685-93B8-4A41-92B4-BC759BB08DD7}"/>
          </ac:spMkLst>
        </pc:spChg>
        <pc:spChg chg="mod">
          <ac:chgData name="Timo Mühlhaus" userId="1b6b3aba618dadac" providerId="LiveId" clId="{35BF354D-F53D-4911-AB91-B6201C43AD86}" dt="2021-06-13T11:11:01.153" v="3023"/>
          <ac:spMkLst>
            <pc:docMk/>
            <pc:sldMk cId="3397632888" sldId="651"/>
            <ac:spMk id="169" creationId="{57EC1281-3598-471C-B5D1-2B160695FE49}"/>
          </ac:spMkLst>
        </pc:spChg>
        <pc:spChg chg="mod">
          <ac:chgData name="Timo Mühlhaus" userId="1b6b3aba618dadac" providerId="LiveId" clId="{35BF354D-F53D-4911-AB91-B6201C43AD86}" dt="2021-06-13T11:11:01.153" v="3023"/>
          <ac:spMkLst>
            <pc:docMk/>
            <pc:sldMk cId="3397632888" sldId="651"/>
            <ac:spMk id="170" creationId="{894688BD-2892-4B6B-B1A0-55AF4D0ABAD1}"/>
          </ac:spMkLst>
        </pc:spChg>
        <pc:spChg chg="mod">
          <ac:chgData name="Timo Mühlhaus" userId="1b6b3aba618dadac" providerId="LiveId" clId="{35BF354D-F53D-4911-AB91-B6201C43AD86}" dt="2021-06-13T11:11:01.153" v="3023"/>
          <ac:spMkLst>
            <pc:docMk/>
            <pc:sldMk cId="3397632888" sldId="651"/>
            <ac:spMk id="173" creationId="{66F6987E-D972-43B8-8179-DD8F53B98983}"/>
          </ac:spMkLst>
        </pc:spChg>
        <pc:spChg chg="mod">
          <ac:chgData name="Timo Mühlhaus" userId="1b6b3aba618dadac" providerId="LiveId" clId="{35BF354D-F53D-4911-AB91-B6201C43AD86}" dt="2021-06-13T11:11:01.153" v="3023"/>
          <ac:spMkLst>
            <pc:docMk/>
            <pc:sldMk cId="3397632888" sldId="651"/>
            <ac:spMk id="174" creationId="{AFD43C87-4677-496A-ADBA-A1A1404074F6}"/>
          </ac:spMkLst>
        </pc:spChg>
        <pc:spChg chg="mod">
          <ac:chgData name="Timo Mühlhaus" userId="1b6b3aba618dadac" providerId="LiveId" clId="{35BF354D-F53D-4911-AB91-B6201C43AD86}" dt="2021-06-13T11:11:01.153" v="3023"/>
          <ac:spMkLst>
            <pc:docMk/>
            <pc:sldMk cId="3397632888" sldId="651"/>
            <ac:spMk id="175" creationId="{FD809FFC-BC8A-4587-AE6D-E90A62129EFB}"/>
          </ac:spMkLst>
        </pc:spChg>
        <pc:spChg chg="add mod">
          <ac:chgData name="Timo Mühlhaus" userId="1b6b3aba618dadac" providerId="LiveId" clId="{35BF354D-F53D-4911-AB91-B6201C43AD86}" dt="2021-06-13T11:11:01.153" v="3023"/>
          <ac:spMkLst>
            <pc:docMk/>
            <pc:sldMk cId="3397632888" sldId="651"/>
            <ac:spMk id="176" creationId="{7C73A4BD-F395-498A-84FE-6565DA4C89D8}"/>
          </ac:spMkLst>
        </pc:spChg>
        <pc:spChg chg="add mod">
          <ac:chgData name="Timo Mühlhaus" userId="1b6b3aba618dadac" providerId="LiveId" clId="{35BF354D-F53D-4911-AB91-B6201C43AD86}" dt="2021-06-13T11:19:08.912" v="3103" actId="1076"/>
          <ac:spMkLst>
            <pc:docMk/>
            <pc:sldMk cId="3397632888" sldId="651"/>
            <ac:spMk id="177" creationId="{2C3F6426-DD95-4963-8A2E-8D4C294A9269}"/>
          </ac:spMkLst>
        </pc:spChg>
        <pc:spChg chg="mod">
          <ac:chgData name="Timo Mühlhaus" userId="1b6b3aba618dadac" providerId="LiveId" clId="{35BF354D-F53D-4911-AB91-B6201C43AD86}" dt="2021-06-13T11:11:01.153" v="3023"/>
          <ac:spMkLst>
            <pc:docMk/>
            <pc:sldMk cId="3397632888" sldId="651"/>
            <ac:spMk id="180" creationId="{46596812-0AF2-4C6E-83F6-79834B7F3090}"/>
          </ac:spMkLst>
        </pc:spChg>
        <pc:spChg chg="mod">
          <ac:chgData name="Timo Mühlhaus" userId="1b6b3aba618dadac" providerId="LiveId" clId="{35BF354D-F53D-4911-AB91-B6201C43AD86}" dt="2021-06-13T11:11:01.153" v="3023"/>
          <ac:spMkLst>
            <pc:docMk/>
            <pc:sldMk cId="3397632888" sldId="651"/>
            <ac:spMk id="181" creationId="{A4CE520E-D6AF-48C0-9199-541500550D83}"/>
          </ac:spMkLst>
        </pc:spChg>
        <pc:spChg chg="mod">
          <ac:chgData name="Timo Mühlhaus" userId="1b6b3aba618dadac" providerId="LiveId" clId="{35BF354D-F53D-4911-AB91-B6201C43AD86}" dt="2021-06-13T11:11:01.153" v="3023"/>
          <ac:spMkLst>
            <pc:docMk/>
            <pc:sldMk cId="3397632888" sldId="651"/>
            <ac:spMk id="183" creationId="{01B4C7D9-9915-487A-A527-9B9AB24F1D28}"/>
          </ac:spMkLst>
        </pc:spChg>
        <pc:spChg chg="mod">
          <ac:chgData name="Timo Mühlhaus" userId="1b6b3aba618dadac" providerId="LiveId" clId="{35BF354D-F53D-4911-AB91-B6201C43AD86}" dt="2021-06-13T11:11:01.153" v="3023"/>
          <ac:spMkLst>
            <pc:docMk/>
            <pc:sldMk cId="3397632888" sldId="651"/>
            <ac:spMk id="184" creationId="{ED59320F-FF41-44EF-9B1F-09DFC537990E}"/>
          </ac:spMkLst>
        </pc:spChg>
        <pc:spChg chg="add mod">
          <ac:chgData name="Timo Mühlhaus" userId="1b6b3aba618dadac" providerId="LiveId" clId="{35BF354D-F53D-4911-AB91-B6201C43AD86}" dt="2021-06-14T05:22:20.991" v="4268" actId="164"/>
          <ac:spMkLst>
            <pc:docMk/>
            <pc:sldMk cId="3397632888" sldId="651"/>
            <ac:spMk id="185" creationId="{5C1724FA-E7C5-4AAF-A93B-22A264B334E2}"/>
          </ac:spMkLst>
        </pc:spChg>
        <pc:spChg chg="add mod">
          <ac:chgData name="Timo Mühlhaus" userId="1b6b3aba618dadac" providerId="LiveId" clId="{35BF354D-F53D-4911-AB91-B6201C43AD86}" dt="2021-06-14T05:22:20.991" v="4268" actId="164"/>
          <ac:spMkLst>
            <pc:docMk/>
            <pc:sldMk cId="3397632888" sldId="651"/>
            <ac:spMk id="186" creationId="{BB9E52DF-1779-49B7-9AD0-D4524BE22A23}"/>
          </ac:spMkLst>
        </pc:spChg>
        <pc:spChg chg="mod">
          <ac:chgData name="Timo Mühlhaus" userId="1b6b3aba618dadac" providerId="LiveId" clId="{35BF354D-F53D-4911-AB91-B6201C43AD86}" dt="2021-06-13T11:11:01.153" v="3023"/>
          <ac:spMkLst>
            <pc:docMk/>
            <pc:sldMk cId="3397632888" sldId="651"/>
            <ac:spMk id="187" creationId="{6C1FAB9D-9C75-48B3-AE30-C41D17FE184B}"/>
          </ac:spMkLst>
        </pc:spChg>
        <pc:spChg chg="add mod">
          <ac:chgData name="Timo Mühlhaus" userId="1b6b3aba618dadac" providerId="LiveId" clId="{35BF354D-F53D-4911-AB91-B6201C43AD86}" dt="2021-06-14T05:22:20.991" v="4268" actId="164"/>
          <ac:spMkLst>
            <pc:docMk/>
            <pc:sldMk cId="3397632888" sldId="651"/>
            <ac:spMk id="190" creationId="{461511B1-BF53-4A47-B0B1-AD05EBFC7997}"/>
          </ac:spMkLst>
        </pc:spChg>
        <pc:spChg chg="add mod">
          <ac:chgData name="Timo Mühlhaus" userId="1b6b3aba618dadac" providerId="LiveId" clId="{35BF354D-F53D-4911-AB91-B6201C43AD86}" dt="2021-06-13T13:08:05.607" v="3760" actId="1036"/>
          <ac:spMkLst>
            <pc:docMk/>
            <pc:sldMk cId="3397632888" sldId="651"/>
            <ac:spMk id="191" creationId="{846D9524-7861-4FD1-96AD-BCC7F581A3A5}"/>
          </ac:spMkLst>
        </pc:spChg>
        <pc:spChg chg="mod">
          <ac:chgData name="Timo Mühlhaus" userId="1b6b3aba618dadac" providerId="LiveId" clId="{35BF354D-F53D-4911-AB91-B6201C43AD86}" dt="2021-06-13T11:11:01.153" v="3023"/>
          <ac:spMkLst>
            <pc:docMk/>
            <pc:sldMk cId="3397632888" sldId="651"/>
            <ac:spMk id="196" creationId="{D9869105-0D69-48CE-AD9F-483DFB5C2E98}"/>
          </ac:spMkLst>
        </pc:spChg>
        <pc:spChg chg="mod">
          <ac:chgData name="Timo Mühlhaus" userId="1b6b3aba618dadac" providerId="LiveId" clId="{35BF354D-F53D-4911-AB91-B6201C43AD86}" dt="2021-06-13T11:11:01.153" v="3023"/>
          <ac:spMkLst>
            <pc:docMk/>
            <pc:sldMk cId="3397632888" sldId="651"/>
            <ac:spMk id="197" creationId="{4FC7D12E-5820-471F-B7DA-FD80F2A1C85B}"/>
          </ac:spMkLst>
        </pc:spChg>
        <pc:spChg chg="mod">
          <ac:chgData name="Timo Mühlhaus" userId="1b6b3aba618dadac" providerId="LiveId" clId="{35BF354D-F53D-4911-AB91-B6201C43AD86}" dt="2021-06-13T11:11:01.153" v="3023"/>
          <ac:spMkLst>
            <pc:docMk/>
            <pc:sldMk cId="3397632888" sldId="651"/>
            <ac:spMk id="198" creationId="{0247B1C2-0665-4A47-B9F4-A72557BF18D5}"/>
          </ac:spMkLst>
        </pc:spChg>
        <pc:spChg chg="mod">
          <ac:chgData name="Timo Mühlhaus" userId="1b6b3aba618dadac" providerId="LiveId" clId="{35BF354D-F53D-4911-AB91-B6201C43AD86}" dt="2021-06-13T11:11:01.153" v="3023"/>
          <ac:spMkLst>
            <pc:docMk/>
            <pc:sldMk cId="3397632888" sldId="651"/>
            <ac:spMk id="199" creationId="{C700A2EA-8ECC-4CC2-8B0A-1D372CE1C804}"/>
          </ac:spMkLst>
        </pc:spChg>
        <pc:spChg chg="mod">
          <ac:chgData name="Timo Mühlhaus" userId="1b6b3aba618dadac" providerId="LiveId" clId="{35BF354D-F53D-4911-AB91-B6201C43AD86}" dt="2021-06-13T11:11:01.153" v="3023"/>
          <ac:spMkLst>
            <pc:docMk/>
            <pc:sldMk cId="3397632888" sldId="651"/>
            <ac:spMk id="202" creationId="{F28BD027-E1D7-4CFE-8622-21352386A1AD}"/>
          </ac:spMkLst>
        </pc:spChg>
        <pc:spChg chg="mod">
          <ac:chgData name="Timo Mühlhaus" userId="1b6b3aba618dadac" providerId="LiveId" clId="{35BF354D-F53D-4911-AB91-B6201C43AD86}" dt="2021-06-13T11:11:01.153" v="3023"/>
          <ac:spMkLst>
            <pc:docMk/>
            <pc:sldMk cId="3397632888" sldId="651"/>
            <ac:spMk id="203" creationId="{30B51B9F-7006-4E4B-8408-23C095670360}"/>
          </ac:spMkLst>
        </pc:spChg>
        <pc:spChg chg="mod">
          <ac:chgData name="Timo Mühlhaus" userId="1b6b3aba618dadac" providerId="LiveId" clId="{35BF354D-F53D-4911-AB91-B6201C43AD86}" dt="2021-06-13T11:11:01.153" v="3023"/>
          <ac:spMkLst>
            <pc:docMk/>
            <pc:sldMk cId="3397632888" sldId="651"/>
            <ac:spMk id="206" creationId="{F0A29524-0312-47F4-B7BA-22941CFF3913}"/>
          </ac:spMkLst>
        </pc:spChg>
        <pc:spChg chg="mod">
          <ac:chgData name="Timo Mühlhaus" userId="1b6b3aba618dadac" providerId="LiveId" clId="{35BF354D-F53D-4911-AB91-B6201C43AD86}" dt="2021-06-13T11:11:01.153" v="3023"/>
          <ac:spMkLst>
            <pc:docMk/>
            <pc:sldMk cId="3397632888" sldId="651"/>
            <ac:spMk id="207" creationId="{87809A17-1B7D-4627-85EE-A4381D5838BC}"/>
          </ac:spMkLst>
        </pc:spChg>
        <pc:spChg chg="mod">
          <ac:chgData name="Timo Mühlhaus" userId="1b6b3aba618dadac" providerId="LiveId" clId="{35BF354D-F53D-4911-AB91-B6201C43AD86}" dt="2021-06-13T11:11:01.153" v="3023"/>
          <ac:spMkLst>
            <pc:docMk/>
            <pc:sldMk cId="3397632888" sldId="651"/>
            <ac:spMk id="208" creationId="{0F1188ED-3C3C-4C8F-83BC-038807728058}"/>
          </ac:spMkLst>
        </pc:spChg>
        <pc:spChg chg="mod">
          <ac:chgData name="Timo Mühlhaus" userId="1b6b3aba618dadac" providerId="LiveId" clId="{35BF354D-F53D-4911-AB91-B6201C43AD86}" dt="2021-06-13T11:11:01.153" v="3023"/>
          <ac:spMkLst>
            <pc:docMk/>
            <pc:sldMk cId="3397632888" sldId="651"/>
            <ac:spMk id="209" creationId="{D12D2C7B-7814-4FA7-A4E0-02DE7630A826}"/>
          </ac:spMkLst>
        </pc:spChg>
        <pc:spChg chg="mod">
          <ac:chgData name="Timo Mühlhaus" userId="1b6b3aba618dadac" providerId="LiveId" clId="{35BF354D-F53D-4911-AB91-B6201C43AD86}" dt="2021-06-13T11:11:01.153" v="3023"/>
          <ac:spMkLst>
            <pc:docMk/>
            <pc:sldMk cId="3397632888" sldId="651"/>
            <ac:spMk id="210" creationId="{1691D651-93A0-4837-986F-DB5A87327327}"/>
          </ac:spMkLst>
        </pc:spChg>
        <pc:spChg chg="mod">
          <ac:chgData name="Timo Mühlhaus" userId="1b6b3aba618dadac" providerId="LiveId" clId="{35BF354D-F53D-4911-AB91-B6201C43AD86}" dt="2021-06-13T11:11:01.153" v="3023"/>
          <ac:spMkLst>
            <pc:docMk/>
            <pc:sldMk cId="3397632888" sldId="651"/>
            <ac:spMk id="224" creationId="{1FD75CD5-72DF-401B-9550-DE758230FD2D}"/>
          </ac:spMkLst>
        </pc:spChg>
        <pc:spChg chg="mod">
          <ac:chgData name="Timo Mühlhaus" userId="1b6b3aba618dadac" providerId="LiveId" clId="{35BF354D-F53D-4911-AB91-B6201C43AD86}" dt="2021-06-13T11:11:01.153" v="3023"/>
          <ac:spMkLst>
            <pc:docMk/>
            <pc:sldMk cId="3397632888" sldId="651"/>
            <ac:spMk id="227" creationId="{31588C41-C030-4EB6-979C-877B957AD2D0}"/>
          </ac:spMkLst>
        </pc:spChg>
        <pc:spChg chg="mod">
          <ac:chgData name="Timo Mühlhaus" userId="1b6b3aba618dadac" providerId="LiveId" clId="{35BF354D-F53D-4911-AB91-B6201C43AD86}" dt="2021-06-13T11:11:01.153" v="3023"/>
          <ac:spMkLst>
            <pc:docMk/>
            <pc:sldMk cId="3397632888" sldId="651"/>
            <ac:spMk id="237" creationId="{B14CE027-FFB4-4D4E-A24A-6572D7E36381}"/>
          </ac:spMkLst>
        </pc:spChg>
        <pc:spChg chg="mod">
          <ac:chgData name="Timo Mühlhaus" userId="1b6b3aba618dadac" providerId="LiveId" clId="{35BF354D-F53D-4911-AB91-B6201C43AD86}" dt="2021-06-13T11:11:01.153" v="3023"/>
          <ac:spMkLst>
            <pc:docMk/>
            <pc:sldMk cId="3397632888" sldId="651"/>
            <ac:spMk id="238" creationId="{0D5259D4-4840-46ED-801B-F964B8E34875}"/>
          </ac:spMkLst>
        </pc:spChg>
        <pc:spChg chg="mod">
          <ac:chgData name="Timo Mühlhaus" userId="1b6b3aba618dadac" providerId="LiveId" clId="{35BF354D-F53D-4911-AB91-B6201C43AD86}" dt="2021-06-13T11:11:01.153" v="3023"/>
          <ac:spMkLst>
            <pc:docMk/>
            <pc:sldMk cId="3397632888" sldId="651"/>
            <ac:spMk id="241" creationId="{1168E15B-5992-4306-8E50-BFE6E6D38C54}"/>
          </ac:spMkLst>
        </pc:spChg>
        <pc:spChg chg="mod">
          <ac:chgData name="Timo Mühlhaus" userId="1b6b3aba618dadac" providerId="LiveId" clId="{35BF354D-F53D-4911-AB91-B6201C43AD86}" dt="2021-06-13T11:11:01.153" v="3023"/>
          <ac:spMkLst>
            <pc:docMk/>
            <pc:sldMk cId="3397632888" sldId="651"/>
            <ac:spMk id="243" creationId="{1AFE972A-CD39-4C7A-B422-AFFB100D4D26}"/>
          </ac:spMkLst>
        </pc:spChg>
        <pc:spChg chg="mod">
          <ac:chgData name="Timo Mühlhaus" userId="1b6b3aba618dadac" providerId="LiveId" clId="{35BF354D-F53D-4911-AB91-B6201C43AD86}" dt="2021-06-13T11:11:01.153" v="3023"/>
          <ac:spMkLst>
            <pc:docMk/>
            <pc:sldMk cId="3397632888" sldId="651"/>
            <ac:spMk id="244" creationId="{5EA338D9-1FFA-4CFB-9863-7501FE14AD4B}"/>
          </ac:spMkLst>
        </pc:spChg>
        <pc:spChg chg="mod">
          <ac:chgData name="Timo Mühlhaus" userId="1b6b3aba618dadac" providerId="LiveId" clId="{35BF354D-F53D-4911-AB91-B6201C43AD86}" dt="2021-06-11T05:47:08.189" v="452" actId="20577"/>
          <ac:spMkLst>
            <pc:docMk/>
            <pc:sldMk cId="3397632888" sldId="651"/>
            <ac:spMk id="246" creationId="{B10BF335-EFDC-4C71-994C-7F35F492D9FA}"/>
          </ac:spMkLst>
        </pc:spChg>
        <pc:grpChg chg="add mod">
          <ac:chgData name="Timo Mühlhaus" userId="1b6b3aba618dadac" providerId="LiveId" clId="{35BF354D-F53D-4911-AB91-B6201C43AD86}" dt="2021-06-14T05:22:20.991" v="4268" actId="164"/>
          <ac:grpSpMkLst>
            <pc:docMk/>
            <pc:sldMk cId="3397632888" sldId="651"/>
            <ac:grpSpMk id="2" creationId="{52414AC6-588C-4D53-974E-EE1CA9EFD5EA}"/>
          </ac:grpSpMkLst>
        </pc:grpChg>
        <pc:grpChg chg="mod">
          <ac:chgData name="Timo Mühlhaus" userId="1b6b3aba618dadac" providerId="LiveId" clId="{35BF354D-F53D-4911-AB91-B6201C43AD86}" dt="2021-06-13T11:11:01.153" v="3023"/>
          <ac:grpSpMkLst>
            <pc:docMk/>
            <pc:sldMk cId="3397632888" sldId="651"/>
            <ac:grpSpMk id="5" creationId="{5BABD93C-D6AB-4F7C-AEF8-8B98DBECFA24}"/>
          </ac:grpSpMkLst>
        </pc:grpChg>
        <pc:grpChg chg="mod">
          <ac:chgData name="Timo Mühlhaus" userId="1b6b3aba618dadac" providerId="LiveId" clId="{35BF354D-F53D-4911-AB91-B6201C43AD86}" dt="2021-06-13T11:11:01.153" v="3023"/>
          <ac:grpSpMkLst>
            <pc:docMk/>
            <pc:sldMk cId="3397632888" sldId="651"/>
            <ac:grpSpMk id="50" creationId="{5359B394-B591-4990-8BB0-FC76DBAEBF32}"/>
          </ac:grpSpMkLst>
        </pc:grpChg>
        <pc:grpChg chg="add mod">
          <ac:chgData name="Timo Mühlhaus" userId="1b6b3aba618dadac" providerId="LiveId" clId="{35BF354D-F53D-4911-AB91-B6201C43AD86}" dt="2021-06-14T05:22:20.991" v="4268" actId="164"/>
          <ac:grpSpMkLst>
            <pc:docMk/>
            <pc:sldMk cId="3397632888" sldId="651"/>
            <ac:grpSpMk id="59" creationId="{DFD6DB9D-37C7-45AC-9886-91F7487A3CC8}"/>
          </ac:grpSpMkLst>
        </pc:grpChg>
        <pc:grpChg chg="mod">
          <ac:chgData name="Timo Mühlhaus" userId="1b6b3aba618dadac" providerId="LiveId" clId="{35BF354D-F53D-4911-AB91-B6201C43AD86}" dt="2021-06-13T11:11:01.153" v="3023"/>
          <ac:grpSpMkLst>
            <pc:docMk/>
            <pc:sldMk cId="3397632888" sldId="651"/>
            <ac:grpSpMk id="68" creationId="{CD92386D-E3D4-4046-8004-230F18AAE381}"/>
          </ac:grpSpMkLst>
        </pc:grpChg>
        <pc:grpChg chg="mod">
          <ac:chgData name="Timo Mühlhaus" userId="1b6b3aba618dadac" providerId="LiveId" clId="{35BF354D-F53D-4911-AB91-B6201C43AD86}" dt="2021-06-13T11:11:01.153" v="3023"/>
          <ac:grpSpMkLst>
            <pc:docMk/>
            <pc:sldMk cId="3397632888" sldId="651"/>
            <ac:grpSpMk id="72" creationId="{BF7A361F-6A62-4E12-874E-44322F47D31C}"/>
          </ac:grpSpMkLst>
        </pc:grpChg>
        <pc:grpChg chg="mod">
          <ac:chgData name="Timo Mühlhaus" userId="1b6b3aba618dadac" providerId="LiveId" clId="{35BF354D-F53D-4911-AB91-B6201C43AD86}" dt="2021-06-13T11:11:01.153" v="3023"/>
          <ac:grpSpMkLst>
            <pc:docMk/>
            <pc:sldMk cId="3397632888" sldId="651"/>
            <ac:grpSpMk id="83" creationId="{C7394AD3-943C-4287-8996-96BB53F40F05}"/>
          </ac:grpSpMkLst>
        </pc:grpChg>
        <pc:grpChg chg="mod">
          <ac:chgData name="Timo Mühlhaus" userId="1b6b3aba618dadac" providerId="LiveId" clId="{35BF354D-F53D-4911-AB91-B6201C43AD86}" dt="2021-06-13T11:11:01.153" v="3023"/>
          <ac:grpSpMkLst>
            <pc:docMk/>
            <pc:sldMk cId="3397632888" sldId="651"/>
            <ac:grpSpMk id="100" creationId="{FFFB50D3-4719-4A88-BB46-66CC23636993}"/>
          </ac:grpSpMkLst>
        </pc:grpChg>
        <pc:grpChg chg="mod">
          <ac:chgData name="Timo Mühlhaus" userId="1b6b3aba618dadac" providerId="LiveId" clId="{35BF354D-F53D-4911-AB91-B6201C43AD86}" dt="2021-06-13T11:11:01.153" v="3023"/>
          <ac:grpSpMkLst>
            <pc:docMk/>
            <pc:sldMk cId="3397632888" sldId="651"/>
            <ac:grpSpMk id="112" creationId="{118877F1-1CEA-4CEF-8418-CCD67509B192}"/>
          </ac:grpSpMkLst>
        </pc:grpChg>
        <pc:grpChg chg="mod">
          <ac:chgData name="Timo Mühlhaus" userId="1b6b3aba618dadac" providerId="LiveId" clId="{35BF354D-F53D-4911-AB91-B6201C43AD86}" dt="2021-06-13T11:11:01.153" v="3023"/>
          <ac:grpSpMkLst>
            <pc:docMk/>
            <pc:sldMk cId="3397632888" sldId="651"/>
            <ac:grpSpMk id="116" creationId="{C7D8CCEC-5E2D-4E1D-8966-B15A22E35547}"/>
          </ac:grpSpMkLst>
        </pc:grpChg>
        <pc:grpChg chg="mod">
          <ac:chgData name="Timo Mühlhaus" userId="1b6b3aba618dadac" providerId="LiveId" clId="{35BF354D-F53D-4911-AB91-B6201C43AD86}" dt="2021-06-13T11:11:01.153" v="3023"/>
          <ac:grpSpMkLst>
            <pc:docMk/>
            <pc:sldMk cId="3397632888" sldId="651"/>
            <ac:grpSpMk id="148" creationId="{0A2EA6C8-A714-4455-BDA8-C29BB42B474D}"/>
          </ac:grpSpMkLst>
        </pc:grpChg>
        <pc:grpChg chg="mod">
          <ac:chgData name="Timo Mühlhaus" userId="1b6b3aba618dadac" providerId="LiveId" clId="{35BF354D-F53D-4911-AB91-B6201C43AD86}" dt="2021-06-13T11:11:01.153" v="3023"/>
          <ac:grpSpMkLst>
            <pc:docMk/>
            <pc:sldMk cId="3397632888" sldId="651"/>
            <ac:grpSpMk id="149" creationId="{3FCB31AA-EFD8-4886-B390-4CF0901F0317}"/>
          </ac:grpSpMkLst>
        </pc:grpChg>
        <pc:grpChg chg="mod">
          <ac:chgData name="Timo Mühlhaus" userId="1b6b3aba618dadac" providerId="LiveId" clId="{35BF354D-F53D-4911-AB91-B6201C43AD86}" dt="2021-06-13T11:11:01.153" v="3023"/>
          <ac:grpSpMkLst>
            <pc:docMk/>
            <pc:sldMk cId="3397632888" sldId="651"/>
            <ac:grpSpMk id="152" creationId="{EE453A3C-FF48-48B1-9C97-D4264262B86A}"/>
          </ac:grpSpMkLst>
        </pc:grpChg>
        <pc:grpChg chg="mod">
          <ac:chgData name="Timo Mühlhaus" userId="1b6b3aba618dadac" providerId="LiveId" clId="{35BF354D-F53D-4911-AB91-B6201C43AD86}" dt="2021-06-13T11:11:01.153" v="3023"/>
          <ac:grpSpMkLst>
            <pc:docMk/>
            <pc:sldMk cId="3397632888" sldId="651"/>
            <ac:grpSpMk id="153" creationId="{9349C00E-E38B-44E8-806F-BE2290A6B107}"/>
          </ac:grpSpMkLst>
        </pc:grpChg>
        <pc:grpChg chg="mod">
          <ac:chgData name="Timo Mühlhaus" userId="1b6b3aba618dadac" providerId="LiveId" clId="{35BF354D-F53D-4911-AB91-B6201C43AD86}" dt="2021-06-13T11:11:01.153" v="3023"/>
          <ac:grpSpMkLst>
            <pc:docMk/>
            <pc:sldMk cId="3397632888" sldId="651"/>
            <ac:grpSpMk id="154" creationId="{477831A4-DBB5-4456-A3E8-336EF976A6A3}"/>
          </ac:grpSpMkLst>
        </pc:grpChg>
        <pc:grpChg chg="mod">
          <ac:chgData name="Timo Mühlhaus" userId="1b6b3aba618dadac" providerId="LiveId" clId="{35BF354D-F53D-4911-AB91-B6201C43AD86}" dt="2021-06-13T11:11:01.153" v="3023"/>
          <ac:grpSpMkLst>
            <pc:docMk/>
            <pc:sldMk cId="3397632888" sldId="651"/>
            <ac:grpSpMk id="155" creationId="{61573B9F-8871-40D2-A833-400A38F93336}"/>
          </ac:grpSpMkLst>
        </pc:grpChg>
        <pc:grpChg chg="mod">
          <ac:chgData name="Timo Mühlhaus" userId="1b6b3aba618dadac" providerId="LiveId" clId="{35BF354D-F53D-4911-AB91-B6201C43AD86}" dt="2021-06-13T11:11:01.153" v="3023"/>
          <ac:grpSpMkLst>
            <pc:docMk/>
            <pc:sldMk cId="3397632888" sldId="651"/>
            <ac:grpSpMk id="156" creationId="{970437F1-348A-4FDA-AB14-EEA948FDA7B6}"/>
          </ac:grpSpMkLst>
        </pc:grpChg>
        <pc:grpChg chg="mod">
          <ac:chgData name="Timo Mühlhaus" userId="1b6b3aba618dadac" providerId="LiveId" clId="{35BF354D-F53D-4911-AB91-B6201C43AD86}" dt="2021-06-13T11:11:01.153" v="3023"/>
          <ac:grpSpMkLst>
            <pc:docMk/>
            <pc:sldMk cId="3397632888" sldId="651"/>
            <ac:grpSpMk id="157" creationId="{9B94F8C3-7CE7-4D5F-B974-0F53484FBA5D}"/>
          </ac:grpSpMkLst>
        </pc:grpChg>
        <pc:grpChg chg="mod">
          <ac:chgData name="Timo Mühlhaus" userId="1b6b3aba618dadac" providerId="LiveId" clId="{35BF354D-F53D-4911-AB91-B6201C43AD86}" dt="2021-06-13T11:11:01.153" v="3023"/>
          <ac:grpSpMkLst>
            <pc:docMk/>
            <pc:sldMk cId="3397632888" sldId="651"/>
            <ac:grpSpMk id="178" creationId="{9F6A8D59-4F20-45EA-A270-06C1A36E22E9}"/>
          </ac:grpSpMkLst>
        </pc:grpChg>
        <pc:grpChg chg="mod">
          <ac:chgData name="Timo Mühlhaus" userId="1b6b3aba618dadac" providerId="LiveId" clId="{35BF354D-F53D-4911-AB91-B6201C43AD86}" dt="2021-06-13T11:11:01.153" v="3023"/>
          <ac:grpSpMkLst>
            <pc:docMk/>
            <pc:sldMk cId="3397632888" sldId="651"/>
            <ac:grpSpMk id="179" creationId="{F76EB288-19DC-428F-9947-CC861DF6A3D3}"/>
          </ac:grpSpMkLst>
        </pc:grpChg>
        <pc:grpChg chg="mod">
          <ac:chgData name="Timo Mühlhaus" userId="1b6b3aba618dadac" providerId="LiveId" clId="{35BF354D-F53D-4911-AB91-B6201C43AD86}" dt="2021-06-13T11:11:01.153" v="3023"/>
          <ac:grpSpMkLst>
            <pc:docMk/>
            <pc:sldMk cId="3397632888" sldId="651"/>
            <ac:grpSpMk id="182" creationId="{6094DA37-3EF5-4068-A405-C2A265E2BCEA}"/>
          </ac:grpSpMkLst>
        </pc:grpChg>
        <pc:grpChg chg="mod">
          <ac:chgData name="Timo Mühlhaus" userId="1b6b3aba618dadac" providerId="LiveId" clId="{35BF354D-F53D-4911-AB91-B6201C43AD86}" dt="2021-06-13T11:11:01.153" v="3023"/>
          <ac:grpSpMkLst>
            <pc:docMk/>
            <pc:sldMk cId="3397632888" sldId="651"/>
            <ac:grpSpMk id="195" creationId="{4AEF61AC-6CE9-4494-8E87-391E4F406AD3}"/>
          </ac:grpSpMkLst>
        </pc:grpChg>
        <pc:grpChg chg="mod">
          <ac:chgData name="Timo Mühlhaus" userId="1b6b3aba618dadac" providerId="LiveId" clId="{35BF354D-F53D-4911-AB91-B6201C43AD86}" dt="2021-06-13T11:11:01.153" v="3023"/>
          <ac:grpSpMkLst>
            <pc:docMk/>
            <pc:sldMk cId="3397632888" sldId="651"/>
            <ac:grpSpMk id="218" creationId="{5F05E366-D907-4009-900A-3F82FCE70E51}"/>
          </ac:grpSpMkLst>
        </pc:grpChg>
        <pc:grpChg chg="mod">
          <ac:chgData name="Timo Mühlhaus" userId="1b6b3aba618dadac" providerId="LiveId" clId="{35BF354D-F53D-4911-AB91-B6201C43AD86}" dt="2021-06-13T11:11:01.153" v="3023"/>
          <ac:grpSpMkLst>
            <pc:docMk/>
            <pc:sldMk cId="3397632888" sldId="651"/>
            <ac:grpSpMk id="225" creationId="{036705BA-FCB7-42E1-9684-CC48AB345035}"/>
          </ac:grpSpMkLst>
        </pc:grpChg>
        <pc:grpChg chg="mod">
          <ac:chgData name="Timo Mühlhaus" userId="1b6b3aba618dadac" providerId="LiveId" clId="{35BF354D-F53D-4911-AB91-B6201C43AD86}" dt="2021-06-13T11:11:01.153" v="3023"/>
          <ac:grpSpMkLst>
            <pc:docMk/>
            <pc:sldMk cId="3397632888" sldId="651"/>
            <ac:grpSpMk id="236" creationId="{F67D1899-4B00-4BA0-A504-2998BF843ADA}"/>
          </ac:grpSpMkLst>
        </pc:grpChg>
        <pc:grpChg chg="mod">
          <ac:chgData name="Timo Mühlhaus" userId="1b6b3aba618dadac" providerId="LiveId" clId="{35BF354D-F53D-4911-AB91-B6201C43AD86}" dt="2021-06-13T11:11:01.153" v="3023"/>
          <ac:grpSpMkLst>
            <pc:docMk/>
            <pc:sldMk cId="3397632888" sldId="651"/>
            <ac:grpSpMk id="239" creationId="{1066CB97-A430-4E1B-93F5-9EB5D25058A9}"/>
          </ac:grpSpMkLst>
        </pc:grpChg>
        <pc:grpChg chg="mod">
          <ac:chgData name="Timo Mühlhaus" userId="1b6b3aba618dadac" providerId="LiveId" clId="{35BF354D-F53D-4911-AB91-B6201C43AD86}" dt="2021-06-13T11:11:01.153" v="3023"/>
          <ac:grpSpMkLst>
            <pc:docMk/>
            <pc:sldMk cId="3397632888" sldId="651"/>
            <ac:grpSpMk id="240" creationId="{CC9FCE0E-C1B4-4721-8460-4059A1CB83E4}"/>
          </ac:grpSpMkLst>
        </pc:grpChg>
        <pc:grpChg chg="mod">
          <ac:chgData name="Timo Mühlhaus" userId="1b6b3aba618dadac" providerId="LiveId" clId="{35BF354D-F53D-4911-AB91-B6201C43AD86}" dt="2021-06-13T11:11:01.153" v="3023"/>
          <ac:grpSpMkLst>
            <pc:docMk/>
            <pc:sldMk cId="3397632888" sldId="651"/>
            <ac:grpSpMk id="242" creationId="{743540C7-D091-4354-AA4F-D7BA5BE2590B}"/>
          </ac:grpSpMkLst>
        </pc:grpChg>
        <pc:grpChg chg="mod">
          <ac:chgData name="Timo Mühlhaus" userId="1b6b3aba618dadac" providerId="LiveId" clId="{35BF354D-F53D-4911-AB91-B6201C43AD86}" dt="2021-06-13T11:11:01.153" v="3023"/>
          <ac:grpSpMkLst>
            <pc:docMk/>
            <pc:sldMk cId="3397632888" sldId="651"/>
            <ac:grpSpMk id="245" creationId="{86A42DB7-6112-4F13-B87F-D9187F22C898}"/>
          </ac:grpSpMkLst>
        </pc:grpChg>
        <pc:picChg chg="add del mod">
          <ac:chgData name="Timo Mühlhaus" userId="1b6b3aba618dadac" providerId="LiveId" clId="{35BF354D-F53D-4911-AB91-B6201C43AD86}" dt="2021-06-13T11:12:18.692" v="3042" actId="478"/>
          <ac:picMkLst>
            <pc:docMk/>
            <pc:sldMk cId="3397632888" sldId="651"/>
            <ac:picMk id="3" creationId="{A5CA7885-E12F-4240-BAEB-BE557F96C4FD}"/>
          </ac:picMkLst>
        </pc:picChg>
        <pc:picChg chg="add del mod">
          <ac:chgData name="Timo Mühlhaus" userId="1b6b3aba618dadac" providerId="LiveId" clId="{35BF354D-F53D-4911-AB91-B6201C43AD86}" dt="2021-06-13T11:12:31.710" v="3045" actId="27803"/>
          <ac:picMkLst>
            <pc:docMk/>
            <pc:sldMk cId="3397632888" sldId="651"/>
            <ac:picMk id="43" creationId="{C1EB3BE7-A8E7-422C-97F3-8AA4643C0EBB}"/>
          </ac:picMkLst>
        </pc:picChg>
        <pc:picChg chg="add mod">
          <ac:chgData name="Timo Mühlhaus" userId="1b6b3aba618dadac" providerId="LiveId" clId="{35BF354D-F53D-4911-AB91-B6201C43AD86}" dt="2021-06-14T05:22:20.991" v="4268" actId="164"/>
          <ac:picMkLst>
            <pc:docMk/>
            <pc:sldMk cId="3397632888" sldId="651"/>
            <ac:picMk id="46" creationId="{AFBE4A6E-FD15-4A9B-973F-DBF55101F17E}"/>
          </ac:picMkLst>
        </pc:picChg>
        <pc:picChg chg="add del mod">
          <ac:chgData name="Timo Mühlhaus" userId="1b6b3aba618dadac" providerId="LiveId" clId="{35BF354D-F53D-4911-AB91-B6201C43AD86}" dt="2021-06-13T11:16:42.292" v="3068" actId="27803"/>
          <ac:picMkLst>
            <pc:docMk/>
            <pc:sldMk cId="3397632888" sldId="651"/>
            <ac:picMk id="48" creationId="{D92D61C5-994C-45A3-ADFC-60578092F392}"/>
          </ac:picMkLst>
        </pc:picChg>
        <pc:picChg chg="mod">
          <ac:chgData name="Timo Mühlhaus" userId="1b6b3aba618dadac" providerId="LiveId" clId="{35BF354D-F53D-4911-AB91-B6201C43AD86}" dt="2021-06-13T11:11:01.153" v="3023"/>
          <ac:picMkLst>
            <pc:docMk/>
            <pc:sldMk cId="3397632888" sldId="651"/>
            <ac:picMk id="86" creationId="{499C7EEC-A7B6-4403-9568-47438036F2EF}"/>
          </ac:picMkLst>
        </pc:picChg>
        <pc:picChg chg="mod">
          <ac:chgData name="Timo Mühlhaus" userId="1b6b3aba618dadac" providerId="LiveId" clId="{35BF354D-F53D-4911-AB91-B6201C43AD86}" dt="2021-06-13T11:11:01.153" v="3023"/>
          <ac:picMkLst>
            <pc:docMk/>
            <pc:sldMk cId="3397632888" sldId="651"/>
            <ac:picMk id="115" creationId="{1BE9C025-9504-4895-BD7C-2759ECC3B374}"/>
          </ac:picMkLst>
        </pc:picChg>
        <pc:picChg chg="mod">
          <ac:chgData name="Timo Mühlhaus" userId="1b6b3aba618dadac" providerId="LiveId" clId="{35BF354D-F53D-4911-AB91-B6201C43AD86}" dt="2021-06-13T11:11:01.153" v="3023"/>
          <ac:picMkLst>
            <pc:docMk/>
            <pc:sldMk cId="3397632888" sldId="651"/>
            <ac:picMk id="118" creationId="{AF17DE92-B390-4C65-B9A2-9A8A9A7D93C1}"/>
          </ac:picMkLst>
        </pc:picChg>
        <pc:picChg chg="mod">
          <ac:chgData name="Timo Mühlhaus" userId="1b6b3aba618dadac" providerId="LiveId" clId="{35BF354D-F53D-4911-AB91-B6201C43AD86}" dt="2021-06-13T11:11:01.153" v="3023"/>
          <ac:picMkLst>
            <pc:docMk/>
            <pc:sldMk cId="3397632888" sldId="651"/>
            <ac:picMk id="124" creationId="{01A55D9F-C6D7-46F2-A5DD-DB004AE097D4}"/>
          </ac:picMkLst>
        </pc:picChg>
        <pc:picChg chg="mod">
          <ac:chgData name="Timo Mühlhaus" userId="1b6b3aba618dadac" providerId="LiveId" clId="{35BF354D-F53D-4911-AB91-B6201C43AD86}" dt="2021-06-13T11:11:01.153" v="3023"/>
          <ac:picMkLst>
            <pc:docMk/>
            <pc:sldMk cId="3397632888" sldId="651"/>
            <ac:picMk id="188" creationId="{FACE972C-4847-41FB-B1E4-9AECB81547A3}"/>
          </ac:picMkLst>
        </pc:picChg>
        <pc:picChg chg="mod">
          <ac:chgData name="Timo Mühlhaus" userId="1b6b3aba618dadac" providerId="LiveId" clId="{35BF354D-F53D-4911-AB91-B6201C43AD86}" dt="2021-06-13T11:11:01.153" v="3023"/>
          <ac:picMkLst>
            <pc:docMk/>
            <pc:sldMk cId="3397632888" sldId="651"/>
            <ac:picMk id="189" creationId="{5F43E8C9-8322-48B0-94E4-DE164594F136}"/>
          </ac:picMkLst>
        </pc:picChg>
        <pc:cxnChg chg="mod">
          <ac:chgData name="Timo Mühlhaus" userId="1b6b3aba618dadac" providerId="LiveId" clId="{35BF354D-F53D-4911-AB91-B6201C43AD86}" dt="2021-06-13T11:11:01.153" v="3023"/>
          <ac:cxnSpMkLst>
            <pc:docMk/>
            <pc:sldMk cId="3397632888" sldId="651"/>
            <ac:cxnSpMk id="160" creationId="{05F64B8A-3DC7-4037-AEA1-A3FB307EF69E}"/>
          </ac:cxnSpMkLst>
        </pc:cxnChg>
        <pc:cxnChg chg="mod">
          <ac:chgData name="Timo Mühlhaus" userId="1b6b3aba618dadac" providerId="LiveId" clId="{35BF354D-F53D-4911-AB91-B6201C43AD86}" dt="2021-06-13T11:11:01.153" v="3023"/>
          <ac:cxnSpMkLst>
            <pc:docMk/>
            <pc:sldMk cId="3397632888" sldId="651"/>
            <ac:cxnSpMk id="161" creationId="{7A98DCFE-0706-4E05-A888-5BB5C0A6AD7C}"/>
          </ac:cxnSpMkLst>
        </pc:cxnChg>
        <pc:cxnChg chg="mod">
          <ac:chgData name="Timo Mühlhaus" userId="1b6b3aba618dadac" providerId="LiveId" clId="{35BF354D-F53D-4911-AB91-B6201C43AD86}" dt="2021-06-13T11:11:01.153" v="3023"/>
          <ac:cxnSpMkLst>
            <pc:docMk/>
            <pc:sldMk cId="3397632888" sldId="651"/>
            <ac:cxnSpMk id="163" creationId="{7FE0D0A9-C193-4B3A-96D5-2AD1255462AC}"/>
          </ac:cxnSpMkLst>
        </pc:cxnChg>
        <pc:cxnChg chg="mod">
          <ac:chgData name="Timo Mühlhaus" userId="1b6b3aba618dadac" providerId="LiveId" clId="{35BF354D-F53D-4911-AB91-B6201C43AD86}" dt="2021-06-13T11:11:01.153" v="3023"/>
          <ac:cxnSpMkLst>
            <pc:docMk/>
            <pc:sldMk cId="3397632888" sldId="651"/>
            <ac:cxnSpMk id="164" creationId="{0E9A96D6-A90B-44AE-A41E-BFEE51D2FAA0}"/>
          </ac:cxnSpMkLst>
        </pc:cxnChg>
        <pc:cxnChg chg="mod">
          <ac:chgData name="Timo Mühlhaus" userId="1b6b3aba618dadac" providerId="LiveId" clId="{35BF354D-F53D-4911-AB91-B6201C43AD86}" dt="2021-06-13T11:11:01.153" v="3023"/>
          <ac:cxnSpMkLst>
            <pc:docMk/>
            <pc:sldMk cId="3397632888" sldId="651"/>
            <ac:cxnSpMk id="166" creationId="{0561C7A2-CE8C-4F4D-B6D8-11732E0E2463}"/>
          </ac:cxnSpMkLst>
        </pc:cxnChg>
        <pc:cxnChg chg="mod">
          <ac:chgData name="Timo Mühlhaus" userId="1b6b3aba618dadac" providerId="LiveId" clId="{35BF354D-F53D-4911-AB91-B6201C43AD86}" dt="2021-06-13T11:11:01.153" v="3023"/>
          <ac:cxnSpMkLst>
            <pc:docMk/>
            <pc:sldMk cId="3397632888" sldId="651"/>
            <ac:cxnSpMk id="167" creationId="{C74B55B4-5AEC-4A04-A15F-E820BCD5743E}"/>
          </ac:cxnSpMkLst>
        </pc:cxnChg>
        <pc:cxnChg chg="mod">
          <ac:chgData name="Timo Mühlhaus" userId="1b6b3aba618dadac" providerId="LiveId" clId="{35BF354D-F53D-4911-AB91-B6201C43AD86}" dt="2021-06-13T11:11:01.153" v="3023"/>
          <ac:cxnSpMkLst>
            <pc:docMk/>
            <pc:sldMk cId="3397632888" sldId="651"/>
            <ac:cxnSpMk id="171" creationId="{48EB602B-D7E9-4ABA-A7DE-D7314923EB79}"/>
          </ac:cxnSpMkLst>
        </pc:cxnChg>
        <pc:cxnChg chg="mod">
          <ac:chgData name="Timo Mühlhaus" userId="1b6b3aba618dadac" providerId="LiveId" clId="{35BF354D-F53D-4911-AB91-B6201C43AD86}" dt="2021-06-13T11:11:01.153" v="3023"/>
          <ac:cxnSpMkLst>
            <pc:docMk/>
            <pc:sldMk cId="3397632888" sldId="651"/>
            <ac:cxnSpMk id="172" creationId="{3C2D8EC2-C8B5-4645-97AB-10A21EA26092}"/>
          </ac:cxnSpMkLst>
        </pc:cxnChg>
        <pc:cxnChg chg="mod">
          <ac:chgData name="Timo Mühlhaus" userId="1b6b3aba618dadac" providerId="LiveId" clId="{35BF354D-F53D-4911-AB91-B6201C43AD86}" dt="2021-06-13T11:11:01.153" v="3023"/>
          <ac:cxnSpMkLst>
            <pc:docMk/>
            <pc:sldMk cId="3397632888" sldId="651"/>
            <ac:cxnSpMk id="204" creationId="{CB313687-E2C6-472C-8078-FCE7E02A0689}"/>
          </ac:cxnSpMkLst>
        </pc:cxnChg>
        <pc:cxnChg chg="mod">
          <ac:chgData name="Timo Mühlhaus" userId="1b6b3aba618dadac" providerId="LiveId" clId="{35BF354D-F53D-4911-AB91-B6201C43AD86}" dt="2021-06-13T11:11:01.153" v="3023"/>
          <ac:cxnSpMkLst>
            <pc:docMk/>
            <pc:sldMk cId="3397632888" sldId="651"/>
            <ac:cxnSpMk id="212" creationId="{B7AAD10D-233C-4173-9317-F1CA41FD70A7}"/>
          </ac:cxnSpMkLst>
        </pc:cxnChg>
        <pc:cxnChg chg="mod">
          <ac:chgData name="Timo Mühlhaus" userId="1b6b3aba618dadac" providerId="LiveId" clId="{35BF354D-F53D-4911-AB91-B6201C43AD86}" dt="2021-06-13T11:11:01.153" v="3023"/>
          <ac:cxnSpMkLst>
            <pc:docMk/>
            <pc:sldMk cId="3397632888" sldId="651"/>
            <ac:cxnSpMk id="213" creationId="{C8FDF4C1-D069-4817-819F-88C72E36BB7C}"/>
          </ac:cxnSpMkLst>
        </pc:cxnChg>
      </pc:sldChg>
      <pc:sldChg chg="modSp del mod">
        <pc:chgData name="Timo Mühlhaus" userId="1b6b3aba618dadac" providerId="LiveId" clId="{35BF354D-F53D-4911-AB91-B6201C43AD86}" dt="2021-06-13T13:16:38.202" v="3833" actId="2696"/>
        <pc:sldMkLst>
          <pc:docMk/>
          <pc:sldMk cId="1201782271" sldId="653"/>
        </pc:sldMkLst>
        <pc:spChg chg="mod">
          <ac:chgData name="Timo Mühlhaus" userId="1b6b3aba618dadac" providerId="LiveId" clId="{35BF354D-F53D-4911-AB91-B6201C43AD86}" dt="2021-06-13T11:37:14.690" v="3484" actId="14100"/>
          <ac:spMkLst>
            <pc:docMk/>
            <pc:sldMk cId="1201782271" sldId="653"/>
            <ac:spMk id="3" creationId="{7C08B851-5087-4CCC-A3B8-F25EE7CB9A44}"/>
          </ac:spMkLst>
        </pc:spChg>
      </pc:sldChg>
      <pc:sldChg chg="addSp modSp">
        <pc:chgData name="Timo Mühlhaus" userId="1b6b3aba618dadac" providerId="LiveId" clId="{35BF354D-F53D-4911-AB91-B6201C43AD86}" dt="2021-06-13T13:09:40.536" v="3798"/>
        <pc:sldMkLst>
          <pc:docMk/>
          <pc:sldMk cId="3208840636" sldId="659"/>
        </pc:sldMkLst>
        <pc:spChg chg="add mod">
          <ac:chgData name="Timo Mühlhaus" userId="1b6b3aba618dadac" providerId="LiveId" clId="{35BF354D-F53D-4911-AB91-B6201C43AD86}" dt="2021-06-13T13:09:40.536" v="3798"/>
          <ac:spMkLst>
            <pc:docMk/>
            <pc:sldMk cId="3208840636" sldId="659"/>
            <ac:spMk id="140" creationId="{1AD0DC52-4622-46E0-8C8F-EB4C3297ED17}"/>
          </ac:spMkLst>
        </pc:spChg>
      </pc:sldChg>
      <pc:sldChg chg="addSp modSp mod modNotesTx">
        <pc:chgData name="Timo Mühlhaus" userId="1b6b3aba618dadac" providerId="LiveId" clId="{35BF354D-F53D-4911-AB91-B6201C43AD86}" dt="2021-06-15T16:22:42.755" v="6117" actId="20577"/>
        <pc:sldMkLst>
          <pc:docMk/>
          <pc:sldMk cId="3285514407" sldId="662"/>
        </pc:sldMkLst>
        <pc:spChg chg="mod">
          <ac:chgData name="Timo Mühlhaus" userId="1b6b3aba618dadac" providerId="LiveId" clId="{35BF354D-F53D-4911-AB91-B6201C43AD86}" dt="2021-06-15T16:22:42.755" v="6117" actId="20577"/>
          <ac:spMkLst>
            <pc:docMk/>
            <pc:sldMk cId="3285514407" sldId="662"/>
            <ac:spMk id="28" creationId="{1DDEBCD4-9E58-467D-B41F-561B6D3F30BF}"/>
          </ac:spMkLst>
        </pc:spChg>
        <pc:spChg chg="add mod">
          <ac:chgData name="Timo Mühlhaus" userId="1b6b3aba618dadac" providerId="LiveId" clId="{35BF354D-F53D-4911-AB91-B6201C43AD86}" dt="2021-06-13T13:08:15.508" v="3763"/>
          <ac:spMkLst>
            <pc:docMk/>
            <pc:sldMk cId="3285514407" sldId="662"/>
            <ac:spMk id="89" creationId="{049AABFE-809F-4589-98C0-30502651B983}"/>
          </ac:spMkLst>
        </pc:spChg>
        <pc:spChg chg="mod">
          <ac:chgData name="Timo Mühlhaus" userId="1b6b3aba618dadac" providerId="LiveId" clId="{35BF354D-F53D-4911-AB91-B6201C43AD86}" dt="2021-06-11T05:46:50.166" v="445"/>
          <ac:spMkLst>
            <pc:docMk/>
            <pc:sldMk cId="3285514407" sldId="662"/>
            <ac:spMk id="91" creationId="{71465E57-0A14-4259-8B6F-34600033FCB2}"/>
          </ac:spMkLst>
        </pc:spChg>
      </pc:sldChg>
      <pc:sldChg chg="addSp modSp mod">
        <pc:chgData name="Timo Mühlhaus" userId="1b6b3aba618dadac" providerId="LiveId" clId="{35BF354D-F53D-4911-AB91-B6201C43AD86}" dt="2021-06-15T16:23:10.448" v="6121" actId="20577"/>
        <pc:sldMkLst>
          <pc:docMk/>
          <pc:sldMk cId="3081304832" sldId="663"/>
        </pc:sldMkLst>
        <pc:spChg chg="mod">
          <ac:chgData name="Timo Mühlhaus" userId="1b6b3aba618dadac" providerId="LiveId" clId="{35BF354D-F53D-4911-AB91-B6201C43AD86}" dt="2021-06-15T16:22:48.619" v="6118" actId="20577"/>
          <ac:spMkLst>
            <pc:docMk/>
            <pc:sldMk cId="3081304832" sldId="663"/>
            <ac:spMk id="28" creationId="{1DDEBCD4-9E58-467D-B41F-561B6D3F30BF}"/>
          </ac:spMkLst>
        </pc:spChg>
        <pc:spChg chg="add mod">
          <ac:chgData name="Timo Mühlhaus" userId="1b6b3aba618dadac" providerId="LiveId" clId="{35BF354D-F53D-4911-AB91-B6201C43AD86}" dt="2021-06-13T13:08:09.697" v="3762"/>
          <ac:spMkLst>
            <pc:docMk/>
            <pc:sldMk cId="3081304832" sldId="663"/>
            <ac:spMk id="78" creationId="{EB971A1D-B2B8-42E0-8920-AE5842DE083A}"/>
          </ac:spMkLst>
        </pc:spChg>
        <pc:spChg chg="mod">
          <ac:chgData name="Timo Mühlhaus" userId="1b6b3aba618dadac" providerId="LiveId" clId="{35BF354D-F53D-4911-AB91-B6201C43AD86}" dt="2021-06-15T16:23:10.448" v="6121" actId="20577"/>
          <ac:spMkLst>
            <pc:docMk/>
            <pc:sldMk cId="3081304832" sldId="663"/>
            <ac:spMk id="91" creationId="{71465E57-0A14-4259-8B6F-34600033FCB2}"/>
          </ac:spMkLst>
        </pc:spChg>
      </pc:sldChg>
      <pc:sldChg chg="addSp modSp mod">
        <pc:chgData name="Timo Mühlhaus" userId="1b6b3aba618dadac" providerId="LiveId" clId="{35BF354D-F53D-4911-AB91-B6201C43AD86}" dt="2021-06-13T13:09:41.854" v="3799"/>
        <pc:sldMkLst>
          <pc:docMk/>
          <pc:sldMk cId="1501946340" sldId="666"/>
        </pc:sldMkLst>
        <pc:spChg chg="mod">
          <ac:chgData name="Timo Mühlhaus" userId="1b6b3aba618dadac" providerId="LiveId" clId="{35BF354D-F53D-4911-AB91-B6201C43AD86}" dt="2021-06-13T08:39:25.563" v="2802" actId="20577"/>
          <ac:spMkLst>
            <pc:docMk/>
            <pc:sldMk cId="1501946340" sldId="666"/>
            <ac:spMk id="2" creationId="{5CBC3253-27ED-43F5-B843-3D853CFAC3E6}"/>
          </ac:spMkLst>
        </pc:spChg>
        <pc:spChg chg="add mod">
          <ac:chgData name="Timo Mühlhaus" userId="1b6b3aba618dadac" providerId="LiveId" clId="{35BF354D-F53D-4911-AB91-B6201C43AD86}" dt="2021-06-13T13:09:41.854" v="3799"/>
          <ac:spMkLst>
            <pc:docMk/>
            <pc:sldMk cId="1501946340" sldId="666"/>
            <ac:spMk id="352" creationId="{01D75126-84D1-4BFB-BF3B-C20950592782}"/>
          </ac:spMkLst>
        </pc:spChg>
      </pc:sldChg>
      <pc:sldChg chg="addSp modSp mod">
        <pc:chgData name="Timo Mühlhaus" userId="1b6b3aba618dadac" providerId="LiveId" clId="{35BF354D-F53D-4911-AB91-B6201C43AD86}" dt="2021-06-15T16:17:18.613" v="6054" actId="1076"/>
        <pc:sldMkLst>
          <pc:docMk/>
          <pc:sldMk cId="3972390001" sldId="667"/>
        </pc:sldMkLst>
        <pc:spChg chg="mod">
          <ac:chgData name="Timo Mühlhaus" userId="1b6b3aba618dadac" providerId="LiveId" clId="{35BF354D-F53D-4911-AB91-B6201C43AD86}" dt="2021-06-15T16:17:18.613" v="6054" actId="1076"/>
          <ac:spMkLst>
            <pc:docMk/>
            <pc:sldMk cId="3972390001" sldId="667"/>
            <ac:spMk id="2" creationId="{5CBC3253-27ED-43F5-B843-3D853CFAC3E6}"/>
          </ac:spMkLst>
        </pc:spChg>
        <pc:spChg chg="add mod">
          <ac:chgData name="Timo Mühlhaus" userId="1b6b3aba618dadac" providerId="LiveId" clId="{35BF354D-F53D-4911-AB91-B6201C43AD86}" dt="2021-06-13T13:09:32.447" v="3793"/>
          <ac:spMkLst>
            <pc:docMk/>
            <pc:sldMk cId="3972390001" sldId="667"/>
            <ac:spMk id="101" creationId="{D97BF196-6688-4EA4-91F1-3EEF51A4A05E}"/>
          </ac:spMkLst>
        </pc:spChg>
        <pc:spChg chg="mod">
          <ac:chgData name="Timo Mühlhaus" userId="1b6b3aba618dadac" providerId="LiveId" clId="{35BF354D-F53D-4911-AB91-B6201C43AD86}" dt="2021-06-15T16:13:02.730" v="5983" actId="20577"/>
          <ac:spMkLst>
            <pc:docMk/>
            <pc:sldMk cId="3972390001" sldId="667"/>
            <ac:spMk id="168" creationId="{13BE0C5B-A3C7-4819-BC7F-E36A888C63B0}"/>
          </ac:spMkLst>
        </pc:spChg>
      </pc:sldChg>
      <pc:sldChg chg="addSp modSp del mod">
        <pc:chgData name="Timo Mühlhaus" userId="1b6b3aba618dadac" providerId="LiveId" clId="{35BF354D-F53D-4911-AB91-B6201C43AD86}" dt="2021-06-15T06:21:26.393" v="4299" actId="47"/>
        <pc:sldMkLst>
          <pc:docMk/>
          <pc:sldMk cId="105958470" sldId="668"/>
        </pc:sldMkLst>
        <pc:spChg chg="mod">
          <ac:chgData name="Timo Mühlhaus" userId="1b6b3aba618dadac" providerId="LiveId" clId="{35BF354D-F53D-4911-AB91-B6201C43AD86}" dt="2021-06-13T15:54:45.658" v="4117" actId="20577"/>
          <ac:spMkLst>
            <pc:docMk/>
            <pc:sldMk cId="105958470" sldId="668"/>
            <ac:spMk id="2" creationId="{5CBC3253-27ED-43F5-B843-3D853CFAC3E6}"/>
          </ac:spMkLst>
        </pc:spChg>
        <pc:spChg chg="add mod">
          <ac:chgData name="Timo Mühlhaus" userId="1b6b3aba618dadac" providerId="LiveId" clId="{35BF354D-F53D-4911-AB91-B6201C43AD86}" dt="2021-06-13T13:09:02.929" v="3782"/>
          <ac:spMkLst>
            <pc:docMk/>
            <pc:sldMk cId="105958470" sldId="668"/>
            <ac:spMk id="75" creationId="{EEA61198-6FF1-47D0-A092-22EDFE0BB1A4}"/>
          </ac:spMkLst>
        </pc:spChg>
        <pc:spChg chg="mod">
          <ac:chgData name="Timo Mühlhaus" userId="1b6b3aba618dadac" providerId="LiveId" clId="{35BF354D-F53D-4911-AB91-B6201C43AD86}" dt="2021-06-13T13:09:07.867" v="3783" actId="1076"/>
          <ac:spMkLst>
            <pc:docMk/>
            <pc:sldMk cId="105958470" sldId="668"/>
            <ac:spMk id="89" creationId="{7254BCE8-E486-4F57-A7A7-432CB147C7B8}"/>
          </ac:spMkLst>
        </pc:spChg>
        <pc:cxnChg chg="mod">
          <ac:chgData name="Timo Mühlhaus" userId="1b6b3aba618dadac" providerId="LiveId" clId="{35BF354D-F53D-4911-AB91-B6201C43AD86}" dt="2021-06-15T06:18:24.800" v="4294" actId="1038"/>
          <ac:cxnSpMkLst>
            <pc:docMk/>
            <pc:sldMk cId="105958470" sldId="668"/>
            <ac:cxnSpMk id="134" creationId="{1D089C71-E9A3-4AF3-9CB2-15FA5F61E44C}"/>
          </ac:cxnSpMkLst>
        </pc:cxnChg>
      </pc:sldChg>
      <pc:sldChg chg="addSp modSp mod">
        <pc:chgData name="Timo Mühlhaus" userId="1b6b3aba618dadac" providerId="LiveId" clId="{35BF354D-F53D-4911-AB91-B6201C43AD86}" dt="2021-06-15T16:13:35.242" v="5992" actId="20577"/>
        <pc:sldMkLst>
          <pc:docMk/>
          <pc:sldMk cId="2056172003" sldId="669"/>
        </pc:sldMkLst>
        <pc:spChg chg="mod">
          <ac:chgData name="Timo Mühlhaus" userId="1b6b3aba618dadac" providerId="LiveId" clId="{35BF354D-F53D-4911-AB91-B6201C43AD86}" dt="2021-06-11T05:38:58.574" v="437" actId="404"/>
          <ac:spMkLst>
            <pc:docMk/>
            <pc:sldMk cId="2056172003" sldId="669"/>
            <ac:spMk id="2" creationId="{5CBC3253-27ED-43F5-B843-3D853CFAC3E6}"/>
          </ac:spMkLst>
        </pc:spChg>
        <pc:spChg chg="add mod">
          <ac:chgData name="Timo Mühlhaus" userId="1b6b3aba618dadac" providerId="LiveId" clId="{35BF354D-F53D-4911-AB91-B6201C43AD86}" dt="2021-06-13T13:09:31.281" v="3792"/>
          <ac:spMkLst>
            <pc:docMk/>
            <pc:sldMk cId="2056172003" sldId="669"/>
            <ac:spMk id="133" creationId="{983B6420-3E7D-4776-8EAE-C071C68E3050}"/>
          </ac:spMkLst>
        </pc:spChg>
        <pc:spChg chg="mod">
          <ac:chgData name="Timo Mühlhaus" userId="1b6b3aba618dadac" providerId="LiveId" clId="{35BF354D-F53D-4911-AB91-B6201C43AD86}" dt="2021-06-15T16:13:35.242" v="5992" actId="20577"/>
          <ac:spMkLst>
            <pc:docMk/>
            <pc:sldMk cId="2056172003" sldId="669"/>
            <ac:spMk id="168" creationId="{13BE0C5B-A3C7-4819-BC7F-E36A888C63B0}"/>
          </ac:spMkLst>
        </pc:spChg>
      </pc:sldChg>
      <pc:sldChg chg="addSp delSp modSp mod">
        <pc:chgData name="Timo Mühlhaus" userId="1b6b3aba618dadac" providerId="LiveId" clId="{35BF354D-F53D-4911-AB91-B6201C43AD86}" dt="2021-06-15T16:18:32.034" v="6064" actId="20577"/>
        <pc:sldMkLst>
          <pc:docMk/>
          <pc:sldMk cId="1321213884" sldId="671"/>
        </pc:sldMkLst>
        <pc:spChg chg="mod">
          <ac:chgData name="Timo Mühlhaus" userId="1b6b3aba618dadac" providerId="LiveId" clId="{35BF354D-F53D-4911-AB91-B6201C43AD86}" dt="2021-06-15T16:18:03.363" v="6061" actId="20577"/>
          <ac:spMkLst>
            <pc:docMk/>
            <pc:sldMk cId="1321213884" sldId="671"/>
            <ac:spMk id="2" creationId="{5CBC3253-27ED-43F5-B843-3D853CFAC3E6}"/>
          </ac:spMkLst>
        </pc:spChg>
        <pc:spChg chg="mod">
          <ac:chgData name="Timo Mühlhaus" userId="1b6b3aba618dadac" providerId="LiveId" clId="{35BF354D-F53D-4911-AB91-B6201C43AD86}" dt="2021-06-15T16:10:23.305" v="5964" actId="12789"/>
          <ac:spMkLst>
            <pc:docMk/>
            <pc:sldMk cId="1321213884" sldId="671"/>
            <ac:spMk id="3" creationId="{6D993436-E475-4E29-866D-A60D186BD6D6}"/>
          </ac:spMkLst>
        </pc:spChg>
        <pc:spChg chg="add del mod">
          <ac:chgData name="Timo Mühlhaus" userId="1b6b3aba618dadac" providerId="LiveId" clId="{35BF354D-F53D-4911-AB91-B6201C43AD86}" dt="2021-06-11T06:17:32.823" v="947" actId="478"/>
          <ac:spMkLst>
            <pc:docMk/>
            <pc:sldMk cId="1321213884" sldId="671"/>
            <ac:spMk id="4" creationId="{A9ECEF3B-53FA-4E5B-BEB5-F73629DEDAD7}"/>
          </ac:spMkLst>
        </pc:spChg>
        <pc:spChg chg="add mod">
          <ac:chgData name="Timo Mühlhaus" userId="1b6b3aba618dadac" providerId="LiveId" clId="{35BF354D-F53D-4911-AB91-B6201C43AD86}" dt="2021-06-11T06:18:37.129" v="963" actId="1076"/>
          <ac:spMkLst>
            <pc:docMk/>
            <pc:sldMk cId="1321213884" sldId="671"/>
            <ac:spMk id="5" creationId="{5F5A4B16-167A-4F04-B576-11E9A4FFCF00}"/>
          </ac:spMkLst>
        </pc:spChg>
        <pc:spChg chg="mod">
          <ac:chgData name="Timo Mühlhaus" userId="1b6b3aba618dadac" providerId="LiveId" clId="{35BF354D-F53D-4911-AB91-B6201C43AD86}" dt="2021-06-15T16:10:23.305" v="5964" actId="12789"/>
          <ac:spMkLst>
            <pc:docMk/>
            <pc:sldMk cId="1321213884" sldId="671"/>
            <ac:spMk id="136" creationId="{5C0DD60F-F331-485A-A30E-A2B64EF361AE}"/>
          </ac:spMkLst>
        </pc:spChg>
        <pc:spChg chg="mod">
          <ac:chgData name="Timo Mühlhaus" userId="1b6b3aba618dadac" providerId="LiveId" clId="{35BF354D-F53D-4911-AB91-B6201C43AD86}" dt="2021-06-11T06:17:18.545" v="943" actId="1076"/>
          <ac:spMkLst>
            <pc:docMk/>
            <pc:sldMk cId="1321213884" sldId="671"/>
            <ac:spMk id="137" creationId="{37AC5991-B29F-4F12-B090-E243405AA311}"/>
          </ac:spMkLst>
        </pc:spChg>
        <pc:spChg chg="mod">
          <ac:chgData name="Timo Mühlhaus" userId="1b6b3aba618dadac" providerId="LiveId" clId="{35BF354D-F53D-4911-AB91-B6201C43AD86}" dt="2021-06-15T16:10:12.723" v="5961" actId="20577"/>
          <ac:spMkLst>
            <pc:docMk/>
            <pc:sldMk cId="1321213884" sldId="671"/>
            <ac:spMk id="138" creationId="{DBCB48A8-C468-451E-B5CE-B11BD5CB841C}"/>
          </ac:spMkLst>
        </pc:spChg>
        <pc:spChg chg="mod">
          <ac:chgData name="Timo Mühlhaus" userId="1b6b3aba618dadac" providerId="LiveId" clId="{35BF354D-F53D-4911-AB91-B6201C43AD86}" dt="2021-06-11T06:19:48.596" v="1076" actId="1076"/>
          <ac:spMkLst>
            <pc:docMk/>
            <pc:sldMk cId="1321213884" sldId="671"/>
            <ac:spMk id="141" creationId="{DDA8607C-F779-4838-97AA-59F00AE3594F}"/>
          </ac:spMkLst>
        </pc:spChg>
        <pc:spChg chg="add mod">
          <ac:chgData name="Timo Mühlhaus" userId="1b6b3aba618dadac" providerId="LiveId" clId="{35BF354D-F53D-4911-AB91-B6201C43AD86}" dt="2021-06-13T13:08:42.295" v="3773"/>
          <ac:spMkLst>
            <pc:docMk/>
            <pc:sldMk cId="1321213884" sldId="671"/>
            <ac:spMk id="143" creationId="{10A5B271-F72B-4F37-B489-4285820E5C25}"/>
          </ac:spMkLst>
        </pc:spChg>
        <pc:spChg chg="add del mod">
          <ac:chgData name="Timo Mühlhaus" userId="1b6b3aba618dadac" providerId="LiveId" clId="{35BF354D-F53D-4911-AB91-B6201C43AD86}" dt="2021-06-11T06:16:44.094" v="941" actId="478"/>
          <ac:spMkLst>
            <pc:docMk/>
            <pc:sldMk cId="1321213884" sldId="671"/>
            <ac:spMk id="145" creationId="{3A3172E9-EB90-4D32-84CE-1F12682A9136}"/>
          </ac:spMkLst>
        </pc:spChg>
        <pc:spChg chg="add mod">
          <ac:chgData name="Timo Mühlhaus" userId="1b6b3aba618dadac" providerId="LiveId" clId="{35BF354D-F53D-4911-AB91-B6201C43AD86}" dt="2021-06-15T16:18:32.034" v="6064" actId="20577"/>
          <ac:spMkLst>
            <pc:docMk/>
            <pc:sldMk cId="1321213884" sldId="671"/>
            <ac:spMk id="145" creationId="{5F4C24A2-189B-495E-8584-39179DB16CD0}"/>
          </ac:spMkLst>
        </pc:spChg>
        <pc:spChg chg="add del mod">
          <ac:chgData name="Timo Mühlhaus" userId="1b6b3aba618dadac" providerId="LiveId" clId="{35BF354D-F53D-4911-AB91-B6201C43AD86}" dt="2021-06-15T06:29:05.305" v="4445" actId="478"/>
          <ac:spMkLst>
            <pc:docMk/>
            <pc:sldMk cId="1321213884" sldId="671"/>
            <ac:spMk id="147" creationId="{92F6CC80-0123-43B8-9F1C-3686D9C781D3}"/>
          </ac:spMkLst>
        </pc:spChg>
        <pc:spChg chg="add del mod">
          <ac:chgData name="Timo Mühlhaus" userId="1b6b3aba618dadac" providerId="LiveId" clId="{35BF354D-F53D-4911-AB91-B6201C43AD86}" dt="2021-06-15T06:29:05.305" v="4445" actId="478"/>
          <ac:spMkLst>
            <pc:docMk/>
            <pc:sldMk cId="1321213884" sldId="671"/>
            <ac:spMk id="148" creationId="{646EEB62-865D-4DB6-9D05-E4061059BE73}"/>
          </ac:spMkLst>
        </pc:spChg>
        <pc:grpChg chg="mod">
          <ac:chgData name="Timo Mühlhaus" userId="1b6b3aba618dadac" providerId="LiveId" clId="{35BF354D-F53D-4911-AB91-B6201C43AD86}" dt="2021-06-11T06:17:18.545" v="943" actId="1076"/>
          <ac:grpSpMkLst>
            <pc:docMk/>
            <pc:sldMk cId="1321213884" sldId="671"/>
            <ac:grpSpMk id="12" creationId="{13267BFC-B2B1-4314-ACEC-2DE17D0371DA}"/>
          </ac:grpSpMkLst>
        </pc:grpChg>
        <pc:picChg chg="mod">
          <ac:chgData name="Timo Mühlhaus" userId="1b6b3aba618dadac" providerId="LiveId" clId="{35BF354D-F53D-4911-AB91-B6201C43AD86}" dt="2021-06-11T06:18:40.329" v="965" actId="14100"/>
          <ac:picMkLst>
            <pc:docMk/>
            <pc:sldMk cId="1321213884" sldId="671"/>
            <ac:picMk id="144" creationId="{ABADD928-2A36-4282-9FF4-9178E6B82E23}"/>
          </ac:picMkLst>
        </pc:picChg>
        <pc:cxnChg chg="del mod">
          <ac:chgData name="Timo Mühlhaus" userId="1b6b3aba618dadac" providerId="LiveId" clId="{35BF354D-F53D-4911-AB91-B6201C43AD86}" dt="2021-06-11T06:18:58.888" v="1001" actId="478"/>
          <ac:cxnSpMkLst>
            <pc:docMk/>
            <pc:sldMk cId="1321213884" sldId="671"/>
            <ac:cxnSpMk id="143" creationId="{818982FF-A4B0-417B-8635-EAA78C49F124}"/>
          </ac:cxnSpMkLst>
        </pc:cxnChg>
      </pc:sldChg>
      <pc:sldChg chg="addSp delSp modSp">
        <pc:chgData name="Timo Mühlhaus" userId="1b6b3aba618dadac" providerId="LiveId" clId="{35BF354D-F53D-4911-AB91-B6201C43AD86}" dt="2021-06-13T13:09:11.106" v="3785"/>
        <pc:sldMkLst>
          <pc:docMk/>
          <pc:sldMk cId="3562907298" sldId="672"/>
        </pc:sldMkLst>
        <pc:spChg chg="add mod">
          <ac:chgData name="Timo Mühlhaus" userId="1b6b3aba618dadac" providerId="LiveId" clId="{35BF354D-F53D-4911-AB91-B6201C43AD86}" dt="2021-06-13T13:09:11.106" v="3785"/>
          <ac:spMkLst>
            <pc:docMk/>
            <pc:sldMk cId="3562907298" sldId="672"/>
            <ac:spMk id="67" creationId="{70571A8A-8232-481D-B276-23CB8345449E}"/>
          </ac:spMkLst>
        </pc:spChg>
        <pc:spChg chg="del">
          <ac:chgData name="Timo Mühlhaus" userId="1b6b3aba618dadac" providerId="LiveId" clId="{35BF354D-F53D-4911-AB91-B6201C43AD86}" dt="2021-06-11T05:40:20.247" v="439" actId="478"/>
          <ac:spMkLst>
            <pc:docMk/>
            <pc:sldMk cId="3562907298" sldId="672"/>
            <ac:spMk id="81" creationId="{36C93E47-7629-4960-81D3-8254B26FC4E4}"/>
          </ac:spMkLst>
        </pc:spChg>
      </pc:sldChg>
      <pc:sldChg chg="addSp delSp modSp mod">
        <pc:chgData name="Timo Mühlhaus" userId="1b6b3aba618dadac" providerId="LiveId" clId="{35BF354D-F53D-4911-AB91-B6201C43AD86}" dt="2021-06-15T16:12:15.764" v="5978" actId="6549"/>
        <pc:sldMkLst>
          <pc:docMk/>
          <pc:sldMk cId="2399449412" sldId="675"/>
        </pc:sldMkLst>
        <pc:spChg chg="mod">
          <ac:chgData name="Timo Mühlhaus" userId="1b6b3aba618dadac" providerId="LiveId" clId="{35BF354D-F53D-4911-AB91-B6201C43AD86}" dt="2021-06-15T16:12:12.779" v="5977" actId="6549"/>
          <ac:spMkLst>
            <pc:docMk/>
            <pc:sldMk cId="2399449412" sldId="675"/>
            <ac:spMk id="2" creationId="{5CBC3253-27ED-43F5-B843-3D853CFAC3E6}"/>
          </ac:spMkLst>
        </pc:spChg>
        <pc:spChg chg="add mod">
          <ac:chgData name="Timo Mühlhaus" userId="1b6b3aba618dadac" providerId="LiveId" clId="{35BF354D-F53D-4911-AB91-B6201C43AD86}" dt="2021-06-13T13:09:37.363" v="3796"/>
          <ac:spMkLst>
            <pc:docMk/>
            <pc:sldMk cId="2399449412" sldId="675"/>
            <ac:spMk id="80" creationId="{97E3D21A-8DCA-4D0C-B6EB-977218EEA8B5}"/>
          </ac:spMkLst>
        </pc:spChg>
        <pc:spChg chg="mod">
          <ac:chgData name="Timo Mühlhaus" userId="1b6b3aba618dadac" providerId="LiveId" clId="{35BF354D-F53D-4911-AB91-B6201C43AD86}" dt="2021-06-15T16:09:43.023" v="5958" actId="1037"/>
          <ac:spMkLst>
            <pc:docMk/>
            <pc:sldMk cId="2399449412" sldId="675"/>
            <ac:spMk id="96" creationId="{11AFEED8-7145-4AB8-B45B-B2F5D48B2A08}"/>
          </ac:spMkLst>
        </pc:spChg>
        <pc:spChg chg="mod">
          <ac:chgData name="Timo Mühlhaus" userId="1b6b3aba618dadac" providerId="LiveId" clId="{35BF354D-F53D-4911-AB91-B6201C43AD86}" dt="2021-06-15T16:09:25.398" v="5954" actId="20577"/>
          <ac:spMkLst>
            <pc:docMk/>
            <pc:sldMk cId="2399449412" sldId="675"/>
            <ac:spMk id="97" creationId="{57D3B4C4-6E04-4CF6-BD26-D15FA8F82117}"/>
          </ac:spMkLst>
        </pc:spChg>
        <pc:spChg chg="mod">
          <ac:chgData name="Timo Mühlhaus" userId="1b6b3aba618dadac" providerId="LiveId" clId="{35BF354D-F53D-4911-AB91-B6201C43AD86}" dt="2021-06-15T16:12:15.764" v="5978" actId="6549"/>
          <ac:spMkLst>
            <pc:docMk/>
            <pc:sldMk cId="2399449412" sldId="675"/>
            <ac:spMk id="98" creationId="{7B21DF81-DF91-4C5A-96FA-CF3598DE1585}"/>
          </ac:spMkLst>
        </pc:spChg>
        <pc:grpChg chg="del">
          <ac:chgData name="Timo Mühlhaus" userId="1b6b3aba618dadac" providerId="LiveId" clId="{35BF354D-F53D-4911-AB91-B6201C43AD86}" dt="2021-06-13T08:40:24.054" v="2804" actId="478"/>
          <ac:grpSpMkLst>
            <pc:docMk/>
            <pc:sldMk cId="2399449412" sldId="675"/>
            <ac:grpSpMk id="160" creationId="{FACF61CA-F212-4B3D-A9F7-76D0BE95206C}"/>
          </ac:grpSpMkLst>
        </pc:grpChg>
        <pc:grpChg chg="del">
          <ac:chgData name="Timo Mühlhaus" userId="1b6b3aba618dadac" providerId="LiveId" clId="{35BF354D-F53D-4911-AB91-B6201C43AD86}" dt="2021-06-13T08:40:24.054" v="2804" actId="478"/>
          <ac:grpSpMkLst>
            <pc:docMk/>
            <pc:sldMk cId="2399449412" sldId="675"/>
            <ac:grpSpMk id="223" creationId="{2AFA1B7E-7DD7-47A9-874B-06504B9C3EDB}"/>
          </ac:grpSpMkLst>
        </pc:grpChg>
        <pc:cxnChg chg="del">
          <ac:chgData name="Timo Mühlhaus" userId="1b6b3aba618dadac" providerId="LiveId" clId="{35BF354D-F53D-4911-AB91-B6201C43AD86}" dt="2021-06-13T08:40:24.054" v="2804" actId="478"/>
          <ac:cxnSpMkLst>
            <pc:docMk/>
            <pc:sldMk cId="2399449412" sldId="675"/>
            <ac:cxnSpMk id="161" creationId="{91153B59-3284-4C90-A265-9016A8EA51EC}"/>
          </ac:cxnSpMkLst>
        </pc:cxnChg>
        <pc:cxnChg chg="del">
          <ac:chgData name="Timo Mühlhaus" userId="1b6b3aba618dadac" providerId="LiveId" clId="{35BF354D-F53D-4911-AB91-B6201C43AD86}" dt="2021-06-13T08:40:24.054" v="2804" actId="478"/>
          <ac:cxnSpMkLst>
            <pc:docMk/>
            <pc:sldMk cId="2399449412" sldId="675"/>
            <ac:cxnSpMk id="162" creationId="{5D6E59E6-DF5B-4B6C-BB5E-1E54EF49826F}"/>
          </ac:cxnSpMkLst>
        </pc:cxnChg>
        <pc:cxnChg chg="del">
          <ac:chgData name="Timo Mühlhaus" userId="1b6b3aba618dadac" providerId="LiveId" clId="{35BF354D-F53D-4911-AB91-B6201C43AD86}" dt="2021-06-13T08:40:24.054" v="2804" actId="478"/>
          <ac:cxnSpMkLst>
            <pc:docMk/>
            <pc:sldMk cId="2399449412" sldId="675"/>
            <ac:cxnSpMk id="163" creationId="{3F49177F-EADE-4591-9660-01C70195ABA4}"/>
          </ac:cxnSpMkLst>
        </pc:cxnChg>
      </pc:sldChg>
      <pc:sldChg chg="addSp modSp mod">
        <pc:chgData name="Timo Mühlhaus" userId="1b6b3aba618dadac" providerId="LiveId" clId="{35BF354D-F53D-4911-AB91-B6201C43AD86}" dt="2021-06-15T16:09:36.980" v="5955"/>
        <pc:sldMkLst>
          <pc:docMk/>
          <pc:sldMk cId="1713067556" sldId="676"/>
        </pc:sldMkLst>
        <pc:spChg chg="mod">
          <ac:chgData name="Timo Mühlhaus" userId="1b6b3aba618dadac" providerId="LiveId" clId="{35BF354D-F53D-4911-AB91-B6201C43AD86}" dt="2021-06-13T15:52:47.770" v="4094" actId="20577"/>
          <ac:spMkLst>
            <pc:docMk/>
            <pc:sldMk cId="1713067556" sldId="676"/>
            <ac:spMk id="2" creationId="{5CBC3253-27ED-43F5-B843-3D853CFAC3E6}"/>
          </ac:spMkLst>
        </pc:spChg>
        <pc:spChg chg="mod">
          <ac:chgData name="Timo Mühlhaus" userId="1b6b3aba618dadac" providerId="LiveId" clId="{35BF354D-F53D-4911-AB91-B6201C43AD86}" dt="2021-06-15T14:32:31.989" v="5888"/>
          <ac:spMkLst>
            <pc:docMk/>
            <pc:sldMk cId="1713067556" sldId="676"/>
            <ac:spMk id="284" creationId="{D13BBF6E-D6A6-4C79-846B-4430EE3D744A}"/>
          </ac:spMkLst>
        </pc:spChg>
        <pc:spChg chg="mod">
          <ac:chgData name="Timo Mühlhaus" userId="1b6b3aba618dadac" providerId="LiveId" clId="{35BF354D-F53D-4911-AB91-B6201C43AD86}" dt="2021-06-15T14:32:31.989" v="5888"/>
          <ac:spMkLst>
            <pc:docMk/>
            <pc:sldMk cId="1713067556" sldId="676"/>
            <ac:spMk id="285" creationId="{1EB7A5CA-5257-45EC-8DC5-22F4FBD36499}"/>
          </ac:spMkLst>
        </pc:spChg>
        <pc:spChg chg="mod">
          <ac:chgData name="Timo Mühlhaus" userId="1b6b3aba618dadac" providerId="LiveId" clId="{35BF354D-F53D-4911-AB91-B6201C43AD86}" dt="2021-06-15T14:32:31.989" v="5888"/>
          <ac:spMkLst>
            <pc:docMk/>
            <pc:sldMk cId="1713067556" sldId="676"/>
            <ac:spMk id="286" creationId="{3621FF2D-DF3E-4E81-BCD8-EC2EF73570E2}"/>
          </ac:spMkLst>
        </pc:spChg>
        <pc:spChg chg="mod">
          <ac:chgData name="Timo Mühlhaus" userId="1b6b3aba618dadac" providerId="LiveId" clId="{35BF354D-F53D-4911-AB91-B6201C43AD86}" dt="2021-06-15T14:32:31.989" v="5888"/>
          <ac:spMkLst>
            <pc:docMk/>
            <pc:sldMk cId="1713067556" sldId="676"/>
            <ac:spMk id="287" creationId="{619A338C-C07C-40F3-A674-CA9E10BB4FA7}"/>
          </ac:spMkLst>
        </pc:spChg>
        <pc:spChg chg="mod">
          <ac:chgData name="Timo Mühlhaus" userId="1b6b3aba618dadac" providerId="LiveId" clId="{35BF354D-F53D-4911-AB91-B6201C43AD86}" dt="2021-06-15T14:32:31.989" v="5888"/>
          <ac:spMkLst>
            <pc:docMk/>
            <pc:sldMk cId="1713067556" sldId="676"/>
            <ac:spMk id="289" creationId="{E1838254-13B1-47B5-A9FD-2E06FC6673C8}"/>
          </ac:spMkLst>
        </pc:spChg>
        <pc:spChg chg="mod">
          <ac:chgData name="Timo Mühlhaus" userId="1b6b3aba618dadac" providerId="LiveId" clId="{35BF354D-F53D-4911-AB91-B6201C43AD86}" dt="2021-06-15T14:32:54.035" v="5891" actId="1076"/>
          <ac:spMkLst>
            <pc:docMk/>
            <pc:sldMk cId="1713067556" sldId="676"/>
            <ac:spMk id="291" creationId="{067D10C9-588D-4DC6-AFF9-E347EBADBFCC}"/>
          </ac:spMkLst>
        </pc:spChg>
        <pc:spChg chg="mod">
          <ac:chgData name="Timo Mühlhaus" userId="1b6b3aba618dadac" providerId="LiveId" clId="{35BF354D-F53D-4911-AB91-B6201C43AD86}" dt="2021-06-15T14:32:33.948" v="5889" actId="14100"/>
          <ac:spMkLst>
            <pc:docMk/>
            <pc:sldMk cId="1713067556" sldId="676"/>
            <ac:spMk id="296" creationId="{17E3B06F-AC8C-44A4-9B69-C2FDBF8FE4AF}"/>
          </ac:spMkLst>
        </pc:spChg>
        <pc:spChg chg="mod">
          <ac:chgData name="Timo Mühlhaus" userId="1b6b3aba618dadac" providerId="LiveId" clId="{35BF354D-F53D-4911-AB91-B6201C43AD86}" dt="2021-06-15T14:32:31.989" v="5888"/>
          <ac:spMkLst>
            <pc:docMk/>
            <pc:sldMk cId="1713067556" sldId="676"/>
            <ac:spMk id="297" creationId="{F4546306-07F0-4883-9242-6E006E02AB66}"/>
          </ac:spMkLst>
        </pc:spChg>
        <pc:spChg chg="mod">
          <ac:chgData name="Timo Mühlhaus" userId="1b6b3aba618dadac" providerId="LiveId" clId="{35BF354D-F53D-4911-AB91-B6201C43AD86}" dt="2021-06-15T14:32:49.910" v="5890" actId="1076"/>
          <ac:spMkLst>
            <pc:docMk/>
            <pc:sldMk cId="1713067556" sldId="676"/>
            <ac:spMk id="299" creationId="{6EC3967E-5D16-4D0B-ABAE-184288973D20}"/>
          </ac:spMkLst>
        </pc:spChg>
        <pc:spChg chg="mod">
          <ac:chgData name="Timo Mühlhaus" userId="1b6b3aba618dadac" providerId="LiveId" clId="{35BF354D-F53D-4911-AB91-B6201C43AD86}" dt="2021-06-15T14:32:31.989" v="5888"/>
          <ac:spMkLst>
            <pc:docMk/>
            <pc:sldMk cId="1713067556" sldId="676"/>
            <ac:spMk id="300" creationId="{18FA0267-9862-4082-A1B8-AFAB25333440}"/>
          </ac:spMkLst>
        </pc:spChg>
        <pc:spChg chg="mod">
          <ac:chgData name="Timo Mühlhaus" userId="1b6b3aba618dadac" providerId="LiveId" clId="{35BF354D-F53D-4911-AB91-B6201C43AD86}" dt="2021-06-15T14:32:31.989" v="5888"/>
          <ac:spMkLst>
            <pc:docMk/>
            <pc:sldMk cId="1713067556" sldId="676"/>
            <ac:spMk id="302" creationId="{B8283A5E-7852-4449-A223-A7287B5E184F}"/>
          </ac:spMkLst>
        </pc:spChg>
        <pc:spChg chg="mod">
          <ac:chgData name="Timo Mühlhaus" userId="1b6b3aba618dadac" providerId="LiveId" clId="{35BF354D-F53D-4911-AB91-B6201C43AD86}" dt="2021-06-15T14:32:31.989" v="5888"/>
          <ac:spMkLst>
            <pc:docMk/>
            <pc:sldMk cId="1713067556" sldId="676"/>
            <ac:spMk id="304" creationId="{E6FC214E-2D69-4F4E-86BD-D2E32B78CAD1}"/>
          </ac:spMkLst>
        </pc:spChg>
        <pc:spChg chg="mod">
          <ac:chgData name="Timo Mühlhaus" userId="1b6b3aba618dadac" providerId="LiveId" clId="{35BF354D-F53D-4911-AB91-B6201C43AD86}" dt="2021-06-15T14:32:31.989" v="5888"/>
          <ac:spMkLst>
            <pc:docMk/>
            <pc:sldMk cId="1713067556" sldId="676"/>
            <ac:spMk id="306" creationId="{2C7CF1AF-D943-4376-900D-A808213922EB}"/>
          </ac:spMkLst>
        </pc:spChg>
        <pc:spChg chg="mod">
          <ac:chgData name="Timo Mühlhaus" userId="1b6b3aba618dadac" providerId="LiveId" clId="{35BF354D-F53D-4911-AB91-B6201C43AD86}" dt="2021-06-15T14:32:31.989" v="5888"/>
          <ac:spMkLst>
            <pc:docMk/>
            <pc:sldMk cId="1713067556" sldId="676"/>
            <ac:spMk id="307" creationId="{FF4EADB5-EE52-48BE-84D8-8784EA48BD29}"/>
          </ac:spMkLst>
        </pc:spChg>
        <pc:spChg chg="mod">
          <ac:chgData name="Timo Mühlhaus" userId="1b6b3aba618dadac" providerId="LiveId" clId="{35BF354D-F53D-4911-AB91-B6201C43AD86}" dt="2021-06-15T14:32:31.989" v="5888"/>
          <ac:spMkLst>
            <pc:docMk/>
            <pc:sldMk cId="1713067556" sldId="676"/>
            <ac:spMk id="308" creationId="{2DA976BB-A007-4521-97A8-A2A37F08AAE6}"/>
          </ac:spMkLst>
        </pc:spChg>
        <pc:spChg chg="mod">
          <ac:chgData name="Timo Mühlhaus" userId="1b6b3aba618dadac" providerId="LiveId" clId="{35BF354D-F53D-4911-AB91-B6201C43AD86}" dt="2021-06-15T14:32:31.989" v="5888"/>
          <ac:spMkLst>
            <pc:docMk/>
            <pc:sldMk cId="1713067556" sldId="676"/>
            <ac:spMk id="309" creationId="{A892C899-A839-4A58-9C87-1006EC030444}"/>
          </ac:spMkLst>
        </pc:spChg>
        <pc:spChg chg="mod">
          <ac:chgData name="Timo Mühlhaus" userId="1b6b3aba618dadac" providerId="LiveId" clId="{35BF354D-F53D-4911-AB91-B6201C43AD86}" dt="2021-06-15T14:32:31.989" v="5888"/>
          <ac:spMkLst>
            <pc:docMk/>
            <pc:sldMk cId="1713067556" sldId="676"/>
            <ac:spMk id="310" creationId="{CC74CB42-BBEF-4E56-8585-14CCBB6C72F3}"/>
          </ac:spMkLst>
        </pc:spChg>
        <pc:spChg chg="mod">
          <ac:chgData name="Timo Mühlhaus" userId="1b6b3aba618dadac" providerId="LiveId" clId="{35BF354D-F53D-4911-AB91-B6201C43AD86}" dt="2021-06-15T14:32:31.989" v="5888"/>
          <ac:spMkLst>
            <pc:docMk/>
            <pc:sldMk cId="1713067556" sldId="676"/>
            <ac:spMk id="312" creationId="{273B7F21-47C0-4392-B20A-95E6C23FB6E7}"/>
          </ac:spMkLst>
        </pc:spChg>
        <pc:spChg chg="mod">
          <ac:chgData name="Timo Mühlhaus" userId="1b6b3aba618dadac" providerId="LiveId" clId="{35BF354D-F53D-4911-AB91-B6201C43AD86}" dt="2021-06-15T14:32:31.989" v="5888"/>
          <ac:spMkLst>
            <pc:docMk/>
            <pc:sldMk cId="1713067556" sldId="676"/>
            <ac:spMk id="313" creationId="{19274670-47D9-4805-9A47-CE035BED4482}"/>
          </ac:spMkLst>
        </pc:spChg>
        <pc:spChg chg="mod">
          <ac:chgData name="Timo Mühlhaus" userId="1b6b3aba618dadac" providerId="LiveId" clId="{35BF354D-F53D-4911-AB91-B6201C43AD86}" dt="2021-06-15T14:32:31.989" v="5888"/>
          <ac:spMkLst>
            <pc:docMk/>
            <pc:sldMk cId="1713067556" sldId="676"/>
            <ac:spMk id="322" creationId="{40BF3169-56E6-48FB-B3C6-4AF263448BCE}"/>
          </ac:spMkLst>
        </pc:spChg>
        <pc:spChg chg="mod">
          <ac:chgData name="Timo Mühlhaus" userId="1b6b3aba618dadac" providerId="LiveId" clId="{35BF354D-F53D-4911-AB91-B6201C43AD86}" dt="2021-06-15T14:32:31.989" v="5888"/>
          <ac:spMkLst>
            <pc:docMk/>
            <pc:sldMk cId="1713067556" sldId="676"/>
            <ac:spMk id="323" creationId="{E4380BD0-ED0E-4521-A6EB-EF9230AE3195}"/>
          </ac:spMkLst>
        </pc:spChg>
        <pc:spChg chg="mod">
          <ac:chgData name="Timo Mühlhaus" userId="1b6b3aba618dadac" providerId="LiveId" clId="{35BF354D-F53D-4911-AB91-B6201C43AD86}" dt="2021-06-15T14:32:31.989" v="5888"/>
          <ac:spMkLst>
            <pc:docMk/>
            <pc:sldMk cId="1713067556" sldId="676"/>
            <ac:spMk id="326" creationId="{AF31206F-D1B2-4EA0-AA17-DD35F16C1C8B}"/>
          </ac:spMkLst>
        </pc:spChg>
        <pc:spChg chg="mod">
          <ac:chgData name="Timo Mühlhaus" userId="1b6b3aba618dadac" providerId="LiveId" clId="{35BF354D-F53D-4911-AB91-B6201C43AD86}" dt="2021-06-15T14:32:31.989" v="5888"/>
          <ac:spMkLst>
            <pc:docMk/>
            <pc:sldMk cId="1713067556" sldId="676"/>
            <ac:spMk id="327" creationId="{C59F6BAC-5A32-4F95-8165-86B07FB7BB13}"/>
          </ac:spMkLst>
        </pc:spChg>
        <pc:spChg chg="mod">
          <ac:chgData name="Timo Mühlhaus" userId="1b6b3aba618dadac" providerId="LiveId" clId="{35BF354D-F53D-4911-AB91-B6201C43AD86}" dt="2021-06-15T14:32:31.989" v="5888"/>
          <ac:spMkLst>
            <pc:docMk/>
            <pc:sldMk cId="1713067556" sldId="676"/>
            <ac:spMk id="328" creationId="{D59B064B-6432-4C1D-9C6C-C104F43A3664}"/>
          </ac:spMkLst>
        </pc:spChg>
        <pc:spChg chg="mod">
          <ac:chgData name="Timo Mühlhaus" userId="1b6b3aba618dadac" providerId="LiveId" clId="{35BF354D-F53D-4911-AB91-B6201C43AD86}" dt="2021-06-15T14:32:31.989" v="5888"/>
          <ac:spMkLst>
            <pc:docMk/>
            <pc:sldMk cId="1713067556" sldId="676"/>
            <ac:spMk id="329" creationId="{DB1C3752-EEC4-439F-8E05-61CDD1BABA69}"/>
          </ac:spMkLst>
        </pc:spChg>
        <pc:spChg chg="mod">
          <ac:chgData name="Timo Mühlhaus" userId="1b6b3aba618dadac" providerId="LiveId" clId="{35BF354D-F53D-4911-AB91-B6201C43AD86}" dt="2021-06-15T14:32:31.989" v="5888"/>
          <ac:spMkLst>
            <pc:docMk/>
            <pc:sldMk cId="1713067556" sldId="676"/>
            <ac:spMk id="332" creationId="{E0413BE8-E47B-4C25-AA02-795A0D1D2248}"/>
          </ac:spMkLst>
        </pc:spChg>
        <pc:spChg chg="mod">
          <ac:chgData name="Timo Mühlhaus" userId="1b6b3aba618dadac" providerId="LiveId" clId="{35BF354D-F53D-4911-AB91-B6201C43AD86}" dt="2021-06-15T14:32:31.989" v="5888"/>
          <ac:spMkLst>
            <pc:docMk/>
            <pc:sldMk cId="1713067556" sldId="676"/>
            <ac:spMk id="333" creationId="{4EA8A4B2-F54C-49B6-B115-F3BFAA5B8BCB}"/>
          </ac:spMkLst>
        </pc:spChg>
        <pc:spChg chg="mod">
          <ac:chgData name="Timo Mühlhaus" userId="1b6b3aba618dadac" providerId="LiveId" clId="{35BF354D-F53D-4911-AB91-B6201C43AD86}" dt="2021-06-15T14:32:31.989" v="5888"/>
          <ac:spMkLst>
            <pc:docMk/>
            <pc:sldMk cId="1713067556" sldId="676"/>
            <ac:spMk id="334" creationId="{236C892A-A1A9-430C-8EBD-94A9E0AED9AC}"/>
          </ac:spMkLst>
        </pc:spChg>
        <pc:spChg chg="mod">
          <ac:chgData name="Timo Mühlhaus" userId="1b6b3aba618dadac" providerId="LiveId" clId="{35BF354D-F53D-4911-AB91-B6201C43AD86}" dt="2021-06-15T14:32:31.989" v="5888"/>
          <ac:spMkLst>
            <pc:docMk/>
            <pc:sldMk cId="1713067556" sldId="676"/>
            <ac:spMk id="335" creationId="{127C5E9B-E60B-477A-AA9C-D74C254AFB6D}"/>
          </ac:spMkLst>
        </pc:spChg>
        <pc:spChg chg="mod">
          <ac:chgData name="Timo Mühlhaus" userId="1b6b3aba618dadac" providerId="LiveId" clId="{35BF354D-F53D-4911-AB91-B6201C43AD86}" dt="2021-06-15T14:32:31.989" v="5888"/>
          <ac:spMkLst>
            <pc:docMk/>
            <pc:sldMk cId="1713067556" sldId="676"/>
            <ac:spMk id="338" creationId="{CB43B725-6B85-414D-A936-FB328B9A77EC}"/>
          </ac:spMkLst>
        </pc:spChg>
        <pc:spChg chg="mod">
          <ac:chgData name="Timo Mühlhaus" userId="1b6b3aba618dadac" providerId="LiveId" clId="{35BF354D-F53D-4911-AB91-B6201C43AD86}" dt="2021-06-15T14:32:31.989" v="5888"/>
          <ac:spMkLst>
            <pc:docMk/>
            <pc:sldMk cId="1713067556" sldId="676"/>
            <ac:spMk id="339" creationId="{08C9B6A1-5D8C-4F3B-B314-D91D64D9CA64}"/>
          </ac:spMkLst>
        </pc:spChg>
        <pc:spChg chg="mod">
          <ac:chgData name="Timo Mühlhaus" userId="1b6b3aba618dadac" providerId="LiveId" clId="{35BF354D-F53D-4911-AB91-B6201C43AD86}" dt="2021-06-15T14:32:31.989" v="5888"/>
          <ac:spMkLst>
            <pc:docMk/>
            <pc:sldMk cId="1713067556" sldId="676"/>
            <ac:spMk id="340" creationId="{2F70C56A-B057-41A9-83EB-85BF4C53FF3C}"/>
          </ac:spMkLst>
        </pc:spChg>
        <pc:spChg chg="mod">
          <ac:chgData name="Timo Mühlhaus" userId="1b6b3aba618dadac" providerId="LiveId" clId="{35BF354D-F53D-4911-AB91-B6201C43AD86}" dt="2021-06-15T14:32:31.989" v="5888"/>
          <ac:spMkLst>
            <pc:docMk/>
            <pc:sldMk cId="1713067556" sldId="676"/>
            <ac:spMk id="341" creationId="{F2421294-73C6-40CE-82FD-BD7B281FA3D4}"/>
          </ac:spMkLst>
        </pc:spChg>
        <pc:spChg chg="mod">
          <ac:chgData name="Timo Mühlhaus" userId="1b6b3aba618dadac" providerId="LiveId" clId="{35BF354D-F53D-4911-AB91-B6201C43AD86}" dt="2021-06-15T14:32:31.989" v="5888"/>
          <ac:spMkLst>
            <pc:docMk/>
            <pc:sldMk cId="1713067556" sldId="676"/>
            <ac:spMk id="342" creationId="{7D7365C0-C763-4025-80CA-A915D5FF6FD9}"/>
          </ac:spMkLst>
        </pc:spChg>
        <pc:spChg chg="mod">
          <ac:chgData name="Timo Mühlhaus" userId="1b6b3aba618dadac" providerId="LiveId" clId="{35BF354D-F53D-4911-AB91-B6201C43AD86}" dt="2021-06-15T14:32:31.989" v="5888"/>
          <ac:spMkLst>
            <pc:docMk/>
            <pc:sldMk cId="1713067556" sldId="676"/>
            <ac:spMk id="343" creationId="{B2A91332-D24B-44B3-BE91-C7AFE9FFAF3E}"/>
          </ac:spMkLst>
        </pc:spChg>
        <pc:spChg chg="mod">
          <ac:chgData name="Timo Mühlhaus" userId="1b6b3aba618dadac" providerId="LiveId" clId="{35BF354D-F53D-4911-AB91-B6201C43AD86}" dt="2021-06-15T14:32:31.989" v="5888"/>
          <ac:spMkLst>
            <pc:docMk/>
            <pc:sldMk cId="1713067556" sldId="676"/>
            <ac:spMk id="344" creationId="{E6C7BFD2-0842-4F3F-9CB3-06071C70572F}"/>
          </ac:spMkLst>
        </pc:spChg>
        <pc:spChg chg="mod">
          <ac:chgData name="Timo Mühlhaus" userId="1b6b3aba618dadac" providerId="LiveId" clId="{35BF354D-F53D-4911-AB91-B6201C43AD86}" dt="2021-06-15T14:32:31.989" v="5888"/>
          <ac:spMkLst>
            <pc:docMk/>
            <pc:sldMk cId="1713067556" sldId="676"/>
            <ac:spMk id="346" creationId="{3D7327CB-A4C5-4772-9571-41FAD710A72C}"/>
          </ac:spMkLst>
        </pc:spChg>
        <pc:spChg chg="mod">
          <ac:chgData name="Timo Mühlhaus" userId="1b6b3aba618dadac" providerId="LiveId" clId="{35BF354D-F53D-4911-AB91-B6201C43AD86}" dt="2021-06-15T14:32:31.989" v="5888"/>
          <ac:spMkLst>
            <pc:docMk/>
            <pc:sldMk cId="1713067556" sldId="676"/>
            <ac:spMk id="347" creationId="{907A246F-1A7C-47D0-958C-E707536FFC41}"/>
          </ac:spMkLst>
        </pc:spChg>
        <pc:spChg chg="mod">
          <ac:chgData name="Timo Mühlhaus" userId="1b6b3aba618dadac" providerId="LiveId" clId="{35BF354D-F53D-4911-AB91-B6201C43AD86}" dt="2021-06-15T14:32:31.989" v="5888"/>
          <ac:spMkLst>
            <pc:docMk/>
            <pc:sldMk cId="1713067556" sldId="676"/>
            <ac:spMk id="348" creationId="{A993E8EE-7DC1-4CED-9483-9C6AD5F60D97}"/>
          </ac:spMkLst>
        </pc:spChg>
        <pc:spChg chg="mod">
          <ac:chgData name="Timo Mühlhaus" userId="1b6b3aba618dadac" providerId="LiveId" clId="{35BF354D-F53D-4911-AB91-B6201C43AD86}" dt="2021-06-15T14:32:31.989" v="5888"/>
          <ac:spMkLst>
            <pc:docMk/>
            <pc:sldMk cId="1713067556" sldId="676"/>
            <ac:spMk id="349" creationId="{6541722D-6828-49DA-9711-DB9578770716}"/>
          </ac:spMkLst>
        </pc:spChg>
        <pc:spChg chg="mod">
          <ac:chgData name="Timo Mühlhaus" userId="1b6b3aba618dadac" providerId="LiveId" clId="{35BF354D-F53D-4911-AB91-B6201C43AD86}" dt="2021-06-15T14:32:31.989" v="5888"/>
          <ac:spMkLst>
            <pc:docMk/>
            <pc:sldMk cId="1713067556" sldId="676"/>
            <ac:spMk id="350" creationId="{36709D65-4784-4948-8F50-448972D76842}"/>
          </ac:spMkLst>
        </pc:spChg>
        <pc:spChg chg="mod">
          <ac:chgData name="Timo Mühlhaus" userId="1b6b3aba618dadac" providerId="LiveId" clId="{35BF354D-F53D-4911-AB91-B6201C43AD86}" dt="2021-06-15T14:32:31.989" v="5888"/>
          <ac:spMkLst>
            <pc:docMk/>
            <pc:sldMk cId="1713067556" sldId="676"/>
            <ac:spMk id="351" creationId="{4641DA13-B909-4E73-8700-E85362FCB224}"/>
          </ac:spMkLst>
        </pc:spChg>
        <pc:spChg chg="mod">
          <ac:chgData name="Timo Mühlhaus" userId="1b6b3aba618dadac" providerId="LiveId" clId="{35BF354D-F53D-4911-AB91-B6201C43AD86}" dt="2021-06-15T14:32:31.989" v="5888"/>
          <ac:spMkLst>
            <pc:docMk/>
            <pc:sldMk cId="1713067556" sldId="676"/>
            <ac:spMk id="352" creationId="{02152C08-0F54-4F83-8250-17CFA67D63D9}"/>
          </ac:spMkLst>
        </pc:spChg>
        <pc:spChg chg="mod">
          <ac:chgData name="Timo Mühlhaus" userId="1b6b3aba618dadac" providerId="LiveId" clId="{35BF354D-F53D-4911-AB91-B6201C43AD86}" dt="2021-06-15T14:32:31.989" v="5888"/>
          <ac:spMkLst>
            <pc:docMk/>
            <pc:sldMk cId="1713067556" sldId="676"/>
            <ac:spMk id="353" creationId="{D9A9371B-2AE1-40A8-8CE5-4F486EA69D92}"/>
          </ac:spMkLst>
        </pc:spChg>
        <pc:spChg chg="mod">
          <ac:chgData name="Timo Mühlhaus" userId="1b6b3aba618dadac" providerId="LiveId" clId="{35BF354D-F53D-4911-AB91-B6201C43AD86}" dt="2021-06-15T14:32:31.989" v="5888"/>
          <ac:spMkLst>
            <pc:docMk/>
            <pc:sldMk cId="1713067556" sldId="676"/>
            <ac:spMk id="361" creationId="{332B5DC0-0880-400A-A347-8A37BB9A6995}"/>
          </ac:spMkLst>
        </pc:spChg>
        <pc:spChg chg="mod">
          <ac:chgData name="Timo Mühlhaus" userId="1b6b3aba618dadac" providerId="LiveId" clId="{35BF354D-F53D-4911-AB91-B6201C43AD86}" dt="2021-06-15T14:32:31.989" v="5888"/>
          <ac:spMkLst>
            <pc:docMk/>
            <pc:sldMk cId="1713067556" sldId="676"/>
            <ac:spMk id="363" creationId="{923B7E0F-4BA7-449E-9082-9F5551772594}"/>
          </ac:spMkLst>
        </pc:spChg>
        <pc:spChg chg="mod">
          <ac:chgData name="Timo Mühlhaus" userId="1b6b3aba618dadac" providerId="LiveId" clId="{35BF354D-F53D-4911-AB91-B6201C43AD86}" dt="2021-06-15T14:32:31.989" v="5888"/>
          <ac:spMkLst>
            <pc:docMk/>
            <pc:sldMk cId="1713067556" sldId="676"/>
            <ac:spMk id="364" creationId="{CC3C6699-E25B-4F64-8219-11187E419B9C}"/>
          </ac:spMkLst>
        </pc:spChg>
        <pc:spChg chg="mod">
          <ac:chgData name="Timo Mühlhaus" userId="1b6b3aba618dadac" providerId="LiveId" clId="{35BF354D-F53D-4911-AB91-B6201C43AD86}" dt="2021-06-15T14:32:31.989" v="5888"/>
          <ac:spMkLst>
            <pc:docMk/>
            <pc:sldMk cId="1713067556" sldId="676"/>
            <ac:spMk id="366" creationId="{3BDDFE56-C984-4D9B-A157-7C73F0C8969E}"/>
          </ac:spMkLst>
        </pc:spChg>
        <pc:spChg chg="mod">
          <ac:chgData name="Timo Mühlhaus" userId="1b6b3aba618dadac" providerId="LiveId" clId="{35BF354D-F53D-4911-AB91-B6201C43AD86}" dt="2021-06-15T14:32:31.989" v="5888"/>
          <ac:spMkLst>
            <pc:docMk/>
            <pc:sldMk cId="1713067556" sldId="676"/>
            <ac:spMk id="367" creationId="{D8A6079D-7B88-4D28-A9BC-B77EC1ADE4A8}"/>
          </ac:spMkLst>
        </pc:spChg>
        <pc:spChg chg="mod">
          <ac:chgData name="Timo Mühlhaus" userId="1b6b3aba618dadac" providerId="LiveId" clId="{35BF354D-F53D-4911-AB91-B6201C43AD86}" dt="2021-06-15T14:32:31.989" v="5888"/>
          <ac:spMkLst>
            <pc:docMk/>
            <pc:sldMk cId="1713067556" sldId="676"/>
            <ac:spMk id="368" creationId="{9EF453DD-C3B1-4D8D-9998-4436B31314A9}"/>
          </ac:spMkLst>
        </pc:spChg>
        <pc:spChg chg="mod">
          <ac:chgData name="Timo Mühlhaus" userId="1b6b3aba618dadac" providerId="LiveId" clId="{35BF354D-F53D-4911-AB91-B6201C43AD86}" dt="2021-06-15T14:32:31.989" v="5888"/>
          <ac:spMkLst>
            <pc:docMk/>
            <pc:sldMk cId="1713067556" sldId="676"/>
            <ac:spMk id="370" creationId="{8EA267B0-87F6-45D6-B734-60729B1F6913}"/>
          </ac:spMkLst>
        </pc:spChg>
        <pc:spChg chg="mod">
          <ac:chgData name="Timo Mühlhaus" userId="1b6b3aba618dadac" providerId="LiveId" clId="{35BF354D-F53D-4911-AB91-B6201C43AD86}" dt="2021-06-15T14:32:31.989" v="5888"/>
          <ac:spMkLst>
            <pc:docMk/>
            <pc:sldMk cId="1713067556" sldId="676"/>
            <ac:spMk id="372" creationId="{F3CAF885-F2A0-46B9-B40B-E1AC63DB5095}"/>
          </ac:spMkLst>
        </pc:spChg>
        <pc:spChg chg="mod">
          <ac:chgData name="Timo Mühlhaus" userId="1b6b3aba618dadac" providerId="LiveId" clId="{35BF354D-F53D-4911-AB91-B6201C43AD86}" dt="2021-06-15T14:32:31.989" v="5888"/>
          <ac:spMkLst>
            <pc:docMk/>
            <pc:sldMk cId="1713067556" sldId="676"/>
            <ac:spMk id="373" creationId="{03F962D6-CEB2-4298-8E83-6D999F22413F}"/>
          </ac:spMkLst>
        </pc:spChg>
        <pc:spChg chg="mod">
          <ac:chgData name="Timo Mühlhaus" userId="1b6b3aba618dadac" providerId="LiveId" clId="{35BF354D-F53D-4911-AB91-B6201C43AD86}" dt="2021-06-15T14:32:31.989" v="5888"/>
          <ac:spMkLst>
            <pc:docMk/>
            <pc:sldMk cId="1713067556" sldId="676"/>
            <ac:spMk id="374" creationId="{8A8943D8-7DEB-4277-92EE-46D9E271B590}"/>
          </ac:spMkLst>
        </pc:spChg>
        <pc:spChg chg="mod">
          <ac:chgData name="Timo Mühlhaus" userId="1b6b3aba618dadac" providerId="LiveId" clId="{35BF354D-F53D-4911-AB91-B6201C43AD86}" dt="2021-06-15T14:32:31.989" v="5888"/>
          <ac:spMkLst>
            <pc:docMk/>
            <pc:sldMk cId="1713067556" sldId="676"/>
            <ac:spMk id="375" creationId="{C00B8C7F-2B23-42C2-99ED-E6C92B27F729}"/>
          </ac:spMkLst>
        </pc:spChg>
        <pc:spChg chg="mod">
          <ac:chgData name="Timo Mühlhaus" userId="1b6b3aba618dadac" providerId="LiveId" clId="{35BF354D-F53D-4911-AB91-B6201C43AD86}" dt="2021-06-15T14:32:31.989" v="5888"/>
          <ac:spMkLst>
            <pc:docMk/>
            <pc:sldMk cId="1713067556" sldId="676"/>
            <ac:spMk id="376" creationId="{50BD019A-2F7B-4E19-9546-571E3A0962B7}"/>
          </ac:spMkLst>
        </pc:spChg>
        <pc:spChg chg="mod">
          <ac:chgData name="Timo Mühlhaus" userId="1b6b3aba618dadac" providerId="LiveId" clId="{35BF354D-F53D-4911-AB91-B6201C43AD86}" dt="2021-06-15T14:32:31.989" v="5888"/>
          <ac:spMkLst>
            <pc:docMk/>
            <pc:sldMk cId="1713067556" sldId="676"/>
            <ac:spMk id="377" creationId="{2C6E9832-E5D5-4273-84B3-CF610064B470}"/>
          </ac:spMkLst>
        </pc:spChg>
        <pc:spChg chg="mod">
          <ac:chgData name="Timo Mühlhaus" userId="1b6b3aba618dadac" providerId="LiveId" clId="{35BF354D-F53D-4911-AB91-B6201C43AD86}" dt="2021-06-15T14:32:31.989" v="5888"/>
          <ac:spMkLst>
            <pc:docMk/>
            <pc:sldMk cId="1713067556" sldId="676"/>
            <ac:spMk id="378" creationId="{DE3084BA-23F6-407B-A041-DD694FB7F912}"/>
          </ac:spMkLst>
        </pc:spChg>
        <pc:spChg chg="mod">
          <ac:chgData name="Timo Mühlhaus" userId="1b6b3aba618dadac" providerId="LiveId" clId="{35BF354D-F53D-4911-AB91-B6201C43AD86}" dt="2021-06-15T14:32:31.989" v="5888"/>
          <ac:spMkLst>
            <pc:docMk/>
            <pc:sldMk cId="1713067556" sldId="676"/>
            <ac:spMk id="379" creationId="{684CD130-E03E-40BA-ABC0-A608CB6A1A9A}"/>
          </ac:spMkLst>
        </pc:spChg>
        <pc:spChg chg="mod">
          <ac:chgData name="Timo Mühlhaus" userId="1b6b3aba618dadac" providerId="LiveId" clId="{35BF354D-F53D-4911-AB91-B6201C43AD86}" dt="2021-06-15T14:32:31.989" v="5888"/>
          <ac:spMkLst>
            <pc:docMk/>
            <pc:sldMk cId="1713067556" sldId="676"/>
            <ac:spMk id="380" creationId="{2A9D3B8E-37A0-4D94-95D3-CDB0638BA2D9}"/>
          </ac:spMkLst>
        </pc:spChg>
        <pc:spChg chg="mod">
          <ac:chgData name="Timo Mühlhaus" userId="1b6b3aba618dadac" providerId="LiveId" clId="{35BF354D-F53D-4911-AB91-B6201C43AD86}" dt="2021-06-15T14:32:31.989" v="5888"/>
          <ac:spMkLst>
            <pc:docMk/>
            <pc:sldMk cId="1713067556" sldId="676"/>
            <ac:spMk id="381" creationId="{71FEEC10-3D11-4656-89D6-BE38870D7FBB}"/>
          </ac:spMkLst>
        </pc:spChg>
        <pc:spChg chg="mod">
          <ac:chgData name="Timo Mühlhaus" userId="1b6b3aba618dadac" providerId="LiveId" clId="{35BF354D-F53D-4911-AB91-B6201C43AD86}" dt="2021-06-15T14:32:31.989" v="5888"/>
          <ac:spMkLst>
            <pc:docMk/>
            <pc:sldMk cId="1713067556" sldId="676"/>
            <ac:spMk id="382" creationId="{E119C532-CFF9-4D6A-A387-D06D8C15179A}"/>
          </ac:spMkLst>
        </pc:spChg>
        <pc:spChg chg="mod">
          <ac:chgData name="Timo Mühlhaus" userId="1b6b3aba618dadac" providerId="LiveId" clId="{35BF354D-F53D-4911-AB91-B6201C43AD86}" dt="2021-06-15T14:32:31.989" v="5888"/>
          <ac:spMkLst>
            <pc:docMk/>
            <pc:sldMk cId="1713067556" sldId="676"/>
            <ac:spMk id="383" creationId="{80197F84-049E-4496-9302-37D767AEACF2}"/>
          </ac:spMkLst>
        </pc:spChg>
        <pc:spChg chg="mod">
          <ac:chgData name="Timo Mühlhaus" userId="1b6b3aba618dadac" providerId="LiveId" clId="{35BF354D-F53D-4911-AB91-B6201C43AD86}" dt="2021-06-15T14:32:31.989" v="5888"/>
          <ac:spMkLst>
            <pc:docMk/>
            <pc:sldMk cId="1713067556" sldId="676"/>
            <ac:spMk id="390" creationId="{E3F88C21-88DE-4308-8553-CB07C3C631CC}"/>
          </ac:spMkLst>
        </pc:spChg>
        <pc:spChg chg="mod">
          <ac:chgData name="Timo Mühlhaus" userId="1b6b3aba618dadac" providerId="LiveId" clId="{35BF354D-F53D-4911-AB91-B6201C43AD86}" dt="2021-06-15T14:32:31.989" v="5888"/>
          <ac:spMkLst>
            <pc:docMk/>
            <pc:sldMk cId="1713067556" sldId="676"/>
            <ac:spMk id="391" creationId="{90EB7977-2CDD-4B86-82E1-C74752359E44}"/>
          </ac:spMkLst>
        </pc:spChg>
        <pc:spChg chg="mod">
          <ac:chgData name="Timo Mühlhaus" userId="1b6b3aba618dadac" providerId="LiveId" clId="{35BF354D-F53D-4911-AB91-B6201C43AD86}" dt="2021-06-15T14:32:31.989" v="5888"/>
          <ac:spMkLst>
            <pc:docMk/>
            <pc:sldMk cId="1713067556" sldId="676"/>
            <ac:spMk id="392" creationId="{552C4485-5588-4B20-95AB-B3D0ECFC71F1}"/>
          </ac:spMkLst>
        </pc:spChg>
        <pc:spChg chg="mod">
          <ac:chgData name="Timo Mühlhaus" userId="1b6b3aba618dadac" providerId="LiveId" clId="{35BF354D-F53D-4911-AB91-B6201C43AD86}" dt="2021-06-15T14:32:31.989" v="5888"/>
          <ac:spMkLst>
            <pc:docMk/>
            <pc:sldMk cId="1713067556" sldId="676"/>
            <ac:spMk id="393" creationId="{A268457F-B4AF-4C53-B285-548E0B6DDEA1}"/>
          </ac:spMkLst>
        </pc:spChg>
        <pc:spChg chg="mod">
          <ac:chgData name="Timo Mühlhaus" userId="1b6b3aba618dadac" providerId="LiveId" clId="{35BF354D-F53D-4911-AB91-B6201C43AD86}" dt="2021-06-15T14:32:31.989" v="5888"/>
          <ac:spMkLst>
            <pc:docMk/>
            <pc:sldMk cId="1713067556" sldId="676"/>
            <ac:spMk id="399" creationId="{F619B234-48B4-4FC7-95BB-1DAC2AEA7CEF}"/>
          </ac:spMkLst>
        </pc:spChg>
        <pc:spChg chg="mod">
          <ac:chgData name="Timo Mühlhaus" userId="1b6b3aba618dadac" providerId="LiveId" clId="{35BF354D-F53D-4911-AB91-B6201C43AD86}" dt="2021-06-15T14:32:31.989" v="5888"/>
          <ac:spMkLst>
            <pc:docMk/>
            <pc:sldMk cId="1713067556" sldId="676"/>
            <ac:spMk id="400" creationId="{842F475F-75B9-4B30-A92F-4AF86BF33EFC}"/>
          </ac:spMkLst>
        </pc:spChg>
        <pc:spChg chg="mod">
          <ac:chgData name="Timo Mühlhaus" userId="1b6b3aba618dadac" providerId="LiveId" clId="{35BF354D-F53D-4911-AB91-B6201C43AD86}" dt="2021-06-15T14:32:31.989" v="5888"/>
          <ac:spMkLst>
            <pc:docMk/>
            <pc:sldMk cId="1713067556" sldId="676"/>
            <ac:spMk id="401" creationId="{F55D089A-65C5-4443-AF84-1A44F5D3A3E9}"/>
          </ac:spMkLst>
        </pc:spChg>
        <pc:spChg chg="mod">
          <ac:chgData name="Timo Mühlhaus" userId="1b6b3aba618dadac" providerId="LiveId" clId="{35BF354D-F53D-4911-AB91-B6201C43AD86}" dt="2021-06-15T14:32:31.989" v="5888"/>
          <ac:spMkLst>
            <pc:docMk/>
            <pc:sldMk cId="1713067556" sldId="676"/>
            <ac:spMk id="402" creationId="{65A38A6B-3759-42F7-9572-C2FBE4B06FD7}"/>
          </ac:spMkLst>
        </pc:spChg>
        <pc:spChg chg="mod">
          <ac:chgData name="Timo Mühlhaus" userId="1b6b3aba618dadac" providerId="LiveId" clId="{35BF354D-F53D-4911-AB91-B6201C43AD86}" dt="2021-06-15T14:32:31.989" v="5888"/>
          <ac:spMkLst>
            <pc:docMk/>
            <pc:sldMk cId="1713067556" sldId="676"/>
            <ac:spMk id="408" creationId="{CEC9021E-E7FE-43E3-A2FE-9A751002FB1B}"/>
          </ac:spMkLst>
        </pc:spChg>
        <pc:spChg chg="mod">
          <ac:chgData name="Timo Mühlhaus" userId="1b6b3aba618dadac" providerId="LiveId" clId="{35BF354D-F53D-4911-AB91-B6201C43AD86}" dt="2021-06-15T14:32:31.989" v="5888"/>
          <ac:spMkLst>
            <pc:docMk/>
            <pc:sldMk cId="1713067556" sldId="676"/>
            <ac:spMk id="409" creationId="{4F793C84-3E6D-4F67-BF4E-3B5035138113}"/>
          </ac:spMkLst>
        </pc:spChg>
        <pc:spChg chg="mod">
          <ac:chgData name="Timo Mühlhaus" userId="1b6b3aba618dadac" providerId="LiveId" clId="{35BF354D-F53D-4911-AB91-B6201C43AD86}" dt="2021-06-15T14:32:31.989" v="5888"/>
          <ac:spMkLst>
            <pc:docMk/>
            <pc:sldMk cId="1713067556" sldId="676"/>
            <ac:spMk id="410" creationId="{1385F60B-B299-4C56-8CAB-C70F9DB689B3}"/>
          </ac:spMkLst>
        </pc:spChg>
        <pc:spChg chg="mod">
          <ac:chgData name="Timo Mühlhaus" userId="1b6b3aba618dadac" providerId="LiveId" clId="{35BF354D-F53D-4911-AB91-B6201C43AD86}" dt="2021-06-15T14:32:31.989" v="5888"/>
          <ac:spMkLst>
            <pc:docMk/>
            <pc:sldMk cId="1713067556" sldId="676"/>
            <ac:spMk id="411" creationId="{3542BD4A-E122-4404-A553-A0A69187F0A8}"/>
          </ac:spMkLst>
        </pc:spChg>
        <pc:spChg chg="mod">
          <ac:chgData name="Timo Mühlhaus" userId="1b6b3aba618dadac" providerId="LiveId" clId="{35BF354D-F53D-4911-AB91-B6201C43AD86}" dt="2021-06-15T14:32:31.989" v="5888"/>
          <ac:spMkLst>
            <pc:docMk/>
            <pc:sldMk cId="1713067556" sldId="676"/>
            <ac:spMk id="416" creationId="{9EC70456-259D-49C3-9825-A2600447E4D0}"/>
          </ac:spMkLst>
        </pc:spChg>
        <pc:spChg chg="mod">
          <ac:chgData name="Timo Mühlhaus" userId="1b6b3aba618dadac" providerId="LiveId" clId="{35BF354D-F53D-4911-AB91-B6201C43AD86}" dt="2021-06-15T14:32:31.989" v="5888"/>
          <ac:spMkLst>
            <pc:docMk/>
            <pc:sldMk cId="1713067556" sldId="676"/>
            <ac:spMk id="419" creationId="{21728843-135D-4E40-B75A-E5446B3B2354}"/>
          </ac:spMkLst>
        </pc:spChg>
        <pc:spChg chg="mod">
          <ac:chgData name="Timo Mühlhaus" userId="1b6b3aba618dadac" providerId="LiveId" clId="{35BF354D-F53D-4911-AB91-B6201C43AD86}" dt="2021-06-15T14:32:31.989" v="5888"/>
          <ac:spMkLst>
            <pc:docMk/>
            <pc:sldMk cId="1713067556" sldId="676"/>
            <ac:spMk id="421" creationId="{3B418ABB-7920-49EF-AF44-139FA24CAB5B}"/>
          </ac:spMkLst>
        </pc:spChg>
        <pc:spChg chg="mod">
          <ac:chgData name="Timo Mühlhaus" userId="1b6b3aba618dadac" providerId="LiveId" clId="{35BF354D-F53D-4911-AB91-B6201C43AD86}" dt="2021-06-15T14:32:31.989" v="5888"/>
          <ac:spMkLst>
            <pc:docMk/>
            <pc:sldMk cId="1713067556" sldId="676"/>
            <ac:spMk id="430" creationId="{9692A7B8-1AC9-4ADC-A570-C92637957868}"/>
          </ac:spMkLst>
        </pc:spChg>
        <pc:spChg chg="mod">
          <ac:chgData name="Timo Mühlhaus" userId="1b6b3aba618dadac" providerId="LiveId" clId="{35BF354D-F53D-4911-AB91-B6201C43AD86}" dt="2021-06-15T14:32:31.989" v="5888"/>
          <ac:spMkLst>
            <pc:docMk/>
            <pc:sldMk cId="1713067556" sldId="676"/>
            <ac:spMk id="431" creationId="{D32BD31B-A85C-4B34-A31C-B1B84FDE44A7}"/>
          </ac:spMkLst>
        </pc:spChg>
        <pc:spChg chg="mod">
          <ac:chgData name="Timo Mühlhaus" userId="1b6b3aba618dadac" providerId="LiveId" clId="{35BF354D-F53D-4911-AB91-B6201C43AD86}" dt="2021-06-15T14:32:31.989" v="5888"/>
          <ac:spMkLst>
            <pc:docMk/>
            <pc:sldMk cId="1713067556" sldId="676"/>
            <ac:spMk id="432" creationId="{5E118EA6-3C62-4E76-8F1B-B50E5F33F01B}"/>
          </ac:spMkLst>
        </pc:spChg>
        <pc:spChg chg="mod">
          <ac:chgData name="Timo Mühlhaus" userId="1b6b3aba618dadac" providerId="LiveId" clId="{35BF354D-F53D-4911-AB91-B6201C43AD86}" dt="2021-06-15T14:32:31.989" v="5888"/>
          <ac:spMkLst>
            <pc:docMk/>
            <pc:sldMk cId="1713067556" sldId="676"/>
            <ac:spMk id="433" creationId="{F37FE760-D251-4BC9-8D64-A4865E597200}"/>
          </ac:spMkLst>
        </pc:spChg>
        <pc:spChg chg="mod">
          <ac:chgData name="Timo Mühlhaus" userId="1b6b3aba618dadac" providerId="LiveId" clId="{35BF354D-F53D-4911-AB91-B6201C43AD86}" dt="2021-06-15T14:32:31.989" v="5888"/>
          <ac:spMkLst>
            <pc:docMk/>
            <pc:sldMk cId="1713067556" sldId="676"/>
            <ac:spMk id="434" creationId="{0C0D355B-0942-4335-A991-C19514BFBA8F}"/>
          </ac:spMkLst>
        </pc:spChg>
        <pc:spChg chg="mod">
          <ac:chgData name="Timo Mühlhaus" userId="1b6b3aba618dadac" providerId="LiveId" clId="{35BF354D-F53D-4911-AB91-B6201C43AD86}" dt="2021-06-15T14:32:31.989" v="5888"/>
          <ac:spMkLst>
            <pc:docMk/>
            <pc:sldMk cId="1713067556" sldId="676"/>
            <ac:spMk id="435" creationId="{FC7C45B1-0F58-4DC7-936E-43A818F7C41D}"/>
          </ac:spMkLst>
        </pc:spChg>
        <pc:spChg chg="mod">
          <ac:chgData name="Timo Mühlhaus" userId="1b6b3aba618dadac" providerId="LiveId" clId="{35BF354D-F53D-4911-AB91-B6201C43AD86}" dt="2021-06-15T14:32:31.989" v="5888"/>
          <ac:spMkLst>
            <pc:docMk/>
            <pc:sldMk cId="1713067556" sldId="676"/>
            <ac:spMk id="436" creationId="{82EA371B-87FA-4B5B-99DB-E64599E2FA8D}"/>
          </ac:spMkLst>
        </pc:spChg>
        <pc:spChg chg="mod">
          <ac:chgData name="Timo Mühlhaus" userId="1b6b3aba618dadac" providerId="LiveId" clId="{35BF354D-F53D-4911-AB91-B6201C43AD86}" dt="2021-06-15T14:32:31.989" v="5888"/>
          <ac:spMkLst>
            <pc:docMk/>
            <pc:sldMk cId="1713067556" sldId="676"/>
            <ac:spMk id="437" creationId="{80E8ED33-3370-498C-8550-92742A908000}"/>
          </ac:spMkLst>
        </pc:spChg>
        <pc:spChg chg="mod">
          <ac:chgData name="Timo Mühlhaus" userId="1b6b3aba618dadac" providerId="LiveId" clId="{35BF354D-F53D-4911-AB91-B6201C43AD86}" dt="2021-06-15T14:32:31.989" v="5888"/>
          <ac:spMkLst>
            <pc:docMk/>
            <pc:sldMk cId="1713067556" sldId="676"/>
            <ac:spMk id="438" creationId="{AA3C585D-85D9-4B45-BC0C-FD2F52663882}"/>
          </ac:spMkLst>
        </pc:spChg>
        <pc:spChg chg="mod">
          <ac:chgData name="Timo Mühlhaus" userId="1b6b3aba618dadac" providerId="LiveId" clId="{35BF354D-F53D-4911-AB91-B6201C43AD86}" dt="2021-06-15T14:32:31.989" v="5888"/>
          <ac:spMkLst>
            <pc:docMk/>
            <pc:sldMk cId="1713067556" sldId="676"/>
            <ac:spMk id="439" creationId="{D4794E9A-FCE7-4B3B-B4D8-B702AA29C9F0}"/>
          </ac:spMkLst>
        </pc:spChg>
        <pc:spChg chg="mod">
          <ac:chgData name="Timo Mühlhaus" userId="1b6b3aba618dadac" providerId="LiveId" clId="{35BF354D-F53D-4911-AB91-B6201C43AD86}" dt="2021-06-15T14:32:31.989" v="5888"/>
          <ac:spMkLst>
            <pc:docMk/>
            <pc:sldMk cId="1713067556" sldId="676"/>
            <ac:spMk id="440" creationId="{4BD9943C-C2D4-49F1-9E49-E419B2E0186A}"/>
          </ac:spMkLst>
        </pc:spChg>
        <pc:spChg chg="mod">
          <ac:chgData name="Timo Mühlhaus" userId="1b6b3aba618dadac" providerId="LiveId" clId="{35BF354D-F53D-4911-AB91-B6201C43AD86}" dt="2021-06-15T14:32:31.989" v="5888"/>
          <ac:spMkLst>
            <pc:docMk/>
            <pc:sldMk cId="1713067556" sldId="676"/>
            <ac:spMk id="441" creationId="{B7F5ABA8-5758-4D85-92F3-DE68E6DCE0E3}"/>
          </ac:spMkLst>
        </pc:spChg>
        <pc:spChg chg="mod">
          <ac:chgData name="Timo Mühlhaus" userId="1b6b3aba618dadac" providerId="LiveId" clId="{35BF354D-F53D-4911-AB91-B6201C43AD86}" dt="2021-06-15T14:32:31.989" v="5888"/>
          <ac:spMkLst>
            <pc:docMk/>
            <pc:sldMk cId="1713067556" sldId="676"/>
            <ac:spMk id="442" creationId="{D074A67A-EB05-4B17-9187-D23667E910CD}"/>
          </ac:spMkLst>
        </pc:spChg>
        <pc:spChg chg="mod">
          <ac:chgData name="Timo Mühlhaus" userId="1b6b3aba618dadac" providerId="LiveId" clId="{35BF354D-F53D-4911-AB91-B6201C43AD86}" dt="2021-06-15T14:32:31.989" v="5888"/>
          <ac:spMkLst>
            <pc:docMk/>
            <pc:sldMk cId="1713067556" sldId="676"/>
            <ac:spMk id="443" creationId="{660303C5-A0A8-4D25-808D-AF57E6AE8D68}"/>
          </ac:spMkLst>
        </pc:spChg>
        <pc:spChg chg="mod">
          <ac:chgData name="Timo Mühlhaus" userId="1b6b3aba618dadac" providerId="LiveId" clId="{35BF354D-F53D-4911-AB91-B6201C43AD86}" dt="2021-06-15T14:32:31.989" v="5888"/>
          <ac:spMkLst>
            <pc:docMk/>
            <pc:sldMk cId="1713067556" sldId="676"/>
            <ac:spMk id="444" creationId="{BDDC62A8-ED69-4DF0-B04C-FBAA17432848}"/>
          </ac:spMkLst>
        </pc:spChg>
        <pc:spChg chg="mod">
          <ac:chgData name="Timo Mühlhaus" userId="1b6b3aba618dadac" providerId="LiveId" clId="{35BF354D-F53D-4911-AB91-B6201C43AD86}" dt="2021-06-15T14:32:31.989" v="5888"/>
          <ac:spMkLst>
            <pc:docMk/>
            <pc:sldMk cId="1713067556" sldId="676"/>
            <ac:spMk id="445" creationId="{F6F7597D-8AE5-4BA5-B4D3-EAC281B71F75}"/>
          </ac:spMkLst>
        </pc:spChg>
        <pc:spChg chg="mod">
          <ac:chgData name="Timo Mühlhaus" userId="1b6b3aba618dadac" providerId="LiveId" clId="{35BF354D-F53D-4911-AB91-B6201C43AD86}" dt="2021-06-15T14:32:31.989" v="5888"/>
          <ac:spMkLst>
            <pc:docMk/>
            <pc:sldMk cId="1713067556" sldId="676"/>
            <ac:spMk id="446" creationId="{70D79D7C-AB4F-4EEF-9970-C8877C83614D}"/>
          </ac:spMkLst>
        </pc:spChg>
        <pc:spChg chg="mod">
          <ac:chgData name="Timo Mühlhaus" userId="1b6b3aba618dadac" providerId="LiveId" clId="{35BF354D-F53D-4911-AB91-B6201C43AD86}" dt="2021-06-15T14:32:31.989" v="5888"/>
          <ac:spMkLst>
            <pc:docMk/>
            <pc:sldMk cId="1713067556" sldId="676"/>
            <ac:spMk id="447" creationId="{2B6E6AF3-55E5-4274-B9AE-2CAA6D7F974D}"/>
          </ac:spMkLst>
        </pc:spChg>
        <pc:spChg chg="mod">
          <ac:chgData name="Timo Mühlhaus" userId="1b6b3aba618dadac" providerId="LiveId" clId="{35BF354D-F53D-4911-AB91-B6201C43AD86}" dt="2021-06-15T14:32:31.989" v="5888"/>
          <ac:spMkLst>
            <pc:docMk/>
            <pc:sldMk cId="1713067556" sldId="676"/>
            <ac:spMk id="448" creationId="{6FC8D865-AE70-4665-B517-3A38F041BD46}"/>
          </ac:spMkLst>
        </pc:spChg>
        <pc:spChg chg="mod">
          <ac:chgData name="Timo Mühlhaus" userId="1b6b3aba618dadac" providerId="LiveId" clId="{35BF354D-F53D-4911-AB91-B6201C43AD86}" dt="2021-06-15T14:32:31.989" v="5888"/>
          <ac:spMkLst>
            <pc:docMk/>
            <pc:sldMk cId="1713067556" sldId="676"/>
            <ac:spMk id="449" creationId="{24B182EB-4ABB-4EDC-9B40-97EC69B5DBB4}"/>
          </ac:spMkLst>
        </pc:spChg>
        <pc:spChg chg="mod">
          <ac:chgData name="Timo Mühlhaus" userId="1b6b3aba618dadac" providerId="LiveId" clId="{35BF354D-F53D-4911-AB91-B6201C43AD86}" dt="2021-06-15T14:32:31.989" v="5888"/>
          <ac:spMkLst>
            <pc:docMk/>
            <pc:sldMk cId="1713067556" sldId="676"/>
            <ac:spMk id="450" creationId="{4CF9EBE9-F9B9-4458-A8E0-4E15B74AA934}"/>
          </ac:spMkLst>
        </pc:spChg>
        <pc:spChg chg="mod">
          <ac:chgData name="Timo Mühlhaus" userId="1b6b3aba618dadac" providerId="LiveId" clId="{35BF354D-F53D-4911-AB91-B6201C43AD86}" dt="2021-06-15T14:32:31.989" v="5888"/>
          <ac:spMkLst>
            <pc:docMk/>
            <pc:sldMk cId="1713067556" sldId="676"/>
            <ac:spMk id="451" creationId="{8FFE4B7A-0F12-4A79-BCA8-52EBAA73482D}"/>
          </ac:spMkLst>
        </pc:spChg>
        <pc:spChg chg="mod">
          <ac:chgData name="Timo Mühlhaus" userId="1b6b3aba618dadac" providerId="LiveId" clId="{35BF354D-F53D-4911-AB91-B6201C43AD86}" dt="2021-06-15T14:32:31.989" v="5888"/>
          <ac:spMkLst>
            <pc:docMk/>
            <pc:sldMk cId="1713067556" sldId="676"/>
            <ac:spMk id="452" creationId="{83687770-CD7F-44EA-9FDB-CDFF58995A8B}"/>
          </ac:spMkLst>
        </pc:spChg>
        <pc:spChg chg="mod">
          <ac:chgData name="Timo Mühlhaus" userId="1b6b3aba618dadac" providerId="LiveId" clId="{35BF354D-F53D-4911-AB91-B6201C43AD86}" dt="2021-06-15T14:32:31.989" v="5888"/>
          <ac:spMkLst>
            <pc:docMk/>
            <pc:sldMk cId="1713067556" sldId="676"/>
            <ac:spMk id="453" creationId="{5CD00176-1FAF-450D-B873-EDF7847F1D0D}"/>
          </ac:spMkLst>
        </pc:spChg>
        <pc:spChg chg="mod">
          <ac:chgData name="Timo Mühlhaus" userId="1b6b3aba618dadac" providerId="LiveId" clId="{35BF354D-F53D-4911-AB91-B6201C43AD86}" dt="2021-06-15T14:32:31.989" v="5888"/>
          <ac:spMkLst>
            <pc:docMk/>
            <pc:sldMk cId="1713067556" sldId="676"/>
            <ac:spMk id="454" creationId="{12A70633-9073-4643-AE2A-CE7914C18367}"/>
          </ac:spMkLst>
        </pc:spChg>
        <pc:spChg chg="mod">
          <ac:chgData name="Timo Mühlhaus" userId="1b6b3aba618dadac" providerId="LiveId" clId="{35BF354D-F53D-4911-AB91-B6201C43AD86}" dt="2021-06-15T14:32:31.989" v="5888"/>
          <ac:spMkLst>
            <pc:docMk/>
            <pc:sldMk cId="1713067556" sldId="676"/>
            <ac:spMk id="455" creationId="{C703935F-66E0-4172-8D28-100B427C1B8E}"/>
          </ac:spMkLst>
        </pc:spChg>
        <pc:spChg chg="mod">
          <ac:chgData name="Timo Mühlhaus" userId="1b6b3aba618dadac" providerId="LiveId" clId="{35BF354D-F53D-4911-AB91-B6201C43AD86}" dt="2021-06-15T14:32:31.989" v="5888"/>
          <ac:spMkLst>
            <pc:docMk/>
            <pc:sldMk cId="1713067556" sldId="676"/>
            <ac:spMk id="456" creationId="{D9DED8A0-154C-49C8-8A4C-57EFD10E8D15}"/>
          </ac:spMkLst>
        </pc:spChg>
        <pc:spChg chg="mod">
          <ac:chgData name="Timo Mühlhaus" userId="1b6b3aba618dadac" providerId="LiveId" clId="{35BF354D-F53D-4911-AB91-B6201C43AD86}" dt="2021-06-15T14:32:31.989" v="5888"/>
          <ac:spMkLst>
            <pc:docMk/>
            <pc:sldMk cId="1713067556" sldId="676"/>
            <ac:spMk id="465" creationId="{4370D0F1-29C9-4EC3-AFB6-70176871D667}"/>
          </ac:spMkLst>
        </pc:spChg>
        <pc:spChg chg="mod">
          <ac:chgData name="Timo Mühlhaus" userId="1b6b3aba618dadac" providerId="LiveId" clId="{35BF354D-F53D-4911-AB91-B6201C43AD86}" dt="2021-06-15T14:32:31.989" v="5888"/>
          <ac:spMkLst>
            <pc:docMk/>
            <pc:sldMk cId="1713067556" sldId="676"/>
            <ac:spMk id="466" creationId="{0D0B5F07-CDC7-4969-8885-D2012935D512}"/>
          </ac:spMkLst>
        </pc:spChg>
        <pc:spChg chg="mod">
          <ac:chgData name="Timo Mühlhaus" userId="1b6b3aba618dadac" providerId="LiveId" clId="{35BF354D-F53D-4911-AB91-B6201C43AD86}" dt="2021-06-15T14:32:31.989" v="5888"/>
          <ac:spMkLst>
            <pc:docMk/>
            <pc:sldMk cId="1713067556" sldId="676"/>
            <ac:spMk id="467" creationId="{775B5C38-1CDD-426B-B2BA-D721332E4072}"/>
          </ac:spMkLst>
        </pc:spChg>
        <pc:spChg chg="mod">
          <ac:chgData name="Timo Mühlhaus" userId="1b6b3aba618dadac" providerId="LiveId" clId="{35BF354D-F53D-4911-AB91-B6201C43AD86}" dt="2021-06-15T14:32:31.989" v="5888"/>
          <ac:spMkLst>
            <pc:docMk/>
            <pc:sldMk cId="1713067556" sldId="676"/>
            <ac:spMk id="468" creationId="{BA3A315F-78DE-42E4-A542-2D3EE5922913}"/>
          </ac:spMkLst>
        </pc:spChg>
        <pc:spChg chg="mod">
          <ac:chgData name="Timo Mühlhaus" userId="1b6b3aba618dadac" providerId="LiveId" clId="{35BF354D-F53D-4911-AB91-B6201C43AD86}" dt="2021-06-15T14:32:31.989" v="5888"/>
          <ac:spMkLst>
            <pc:docMk/>
            <pc:sldMk cId="1713067556" sldId="676"/>
            <ac:spMk id="469" creationId="{5201D526-43C3-4E39-911F-A29D286F006F}"/>
          </ac:spMkLst>
        </pc:spChg>
        <pc:spChg chg="mod">
          <ac:chgData name="Timo Mühlhaus" userId="1b6b3aba618dadac" providerId="LiveId" clId="{35BF354D-F53D-4911-AB91-B6201C43AD86}" dt="2021-06-15T14:32:31.989" v="5888"/>
          <ac:spMkLst>
            <pc:docMk/>
            <pc:sldMk cId="1713067556" sldId="676"/>
            <ac:spMk id="470" creationId="{6D8D8C8E-25D2-466C-9472-F36064A935F2}"/>
          </ac:spMkLst>
        </pc:spChg>
        <pc:spChg chg="mod">
          <ac:chgData name="Timo Mühlhaus" userId="1b6b3aba618dadac" providerId="LiveId" clId="{35BF354D-F53D-4911-AB91-B6201C43AD86}" dt="2021-06-15T14:32:31.989" v="5888"/>
          <ac:spMkLst>
            <pc:docMk/>
            <pc:sldMk cId="1713067556" sldId="676"/>
            <ac:spMk id="471" creationId="{803197E9-5769-4D8C-A9F6-F2DB1E249C56}"/>
          </ac:spMkLst>
        </pc:spChg>
        <pc:spChg chg="mod">
          <ac:chgData name="Timo Mühlhaus" userId="1b6b3aba618dadac" providerId="LiveId" clId="{35BF354D-F53D-4911-AB91-B6201C43AD86}" dt="2021-06-15T14:32:31.989" v="5888"/>
          <ac:spMkLst>
            <pc:docMk/>
            <pc:sldMk cId="1713067556" sldId="676"/>
            <ac:spMk id="472" creationId="{301735FB-2774-42A2-9E78-A5255C5A7F7D}"/>
          </ac:spMkLst>
        </pc:spChg>
        <pc:spChg chg="mod">
          <ac:chgData name="Timo Mühlhaus" userId="1b6b3aba618dadac" providerId="LiveId" clId="{35BF354D-F53D-4911-AB91-B6201C43AD86}" dt="2021-06-15T14:32:31.989" v="5888"/>
          <ac:spMkLst>
            <pc:docMk/>
            <pc:sldMk cId="1713067556" sldId="676"/>
            <ac:spMk id="473" creationId="{63A819BC-8255-438E-808C-761F431E0E00}"/>
          </ac:spMkLst>
        </pc:spChg>
        <pc:spChg chg="mod">
          <ac:chgData name="Timo Mühlhaus" userId="1b6b3aba618dadac" providerId="LiveId" clId="{35BF354D-F53D-4911-AB91-B6201C43AD86}" dt="2021-06-15T14:32:31.989" v="5888"/>
          <ac:spMkLst>
            <pc:docMk/>
            <pc:sldMk cId="1713067556" sldId="676"/>
            <ac:spMk id="474" creationId="{6EA83C3C-C914-4FEE-861E-6510A0098BD0}"/>
          </ac:spMkLst>
        </pc:spChg>
        <pc:spChg chg="mod">
          <ac:chgData name="Timo Mühlhaus" userId="1b6b3aba618dadac" providerId="LiveId" clId="{35BF354D-F53D-4911-AB91-B6201C43AD86}" dt="2021-06-15T14:32:31.989" v="5888"/>
          <ac:spMkLst>
            <pc:docMk/>
            <pc:sldMk cId="1713067556" sldId="676"/>
            <ac:spMk id="475" creationId="{AD735C72-04B4-45F4-9518-BE78B293548D}"/>
          </ac:spMkLst>
        </pc:spChg>
        <pc:spChg chg="mod">
          <ac:chgData name="Timo Mühlhaus" userId="1b6b3aba618dadac" providerId="LiveId" clId="{35BF354D-F53D-4911-AB91-B6201C43AD86}" dt="2021-06-15T14:32:31.989" v="5888"/>
          <ac:spMkLst>
            <pc:docMk/>
            <pc:sldMk cId="1713067556" sldId="676"/>
            <ac:spMk id="476" creationId="{E5BA8CC2-0BD5-4F11-9376-5AAD98A25DAB}"/>
          </ac:spMkLst>
        </pc:spChg>
        <pc:spChg chg="mod">
          <ac:chgData name="Timo Mühlhaus" userId="1b6b3aba618dadac" providerId="LiveId" clId="{35BF354D-F53D-4911-AB91-B6201C43AD86}" dt="2021-06-15T14:32:31.989" v="5888"/>
          <ac:spMkLst>
            <pc:docMk/>
            <pc:sldMk cId="1713067556" sldId="676"/>
            <ac:spMk id="477" creationId="{7E3B995B-C4DB-4AFA-A954-3D9A6BCA312C}"/>
          </ac:spMkLst>
        </pc:spChg>
        <pc:spChg chg="mod">
          <ac:chgData name="Timo Mühlhaus" userId="1b6b3aba618dadac" providerId="LiveId" clId="{35BF354D-F53D-4911-AB91-B6201C43AD86}" dt="2021-06-15T14:32:31.989" v="5888"/>
          <ac:spMkLst>
            <pc:docMk/>
            <pc:sldMk cId="1713067556" sldId="676"/>
            <ac:spMk id="478" creationId="{9212764F-41BF-446D-833B-5F7802B7E2EB}"/>
          </ac:spMkLst>
        </pc:spChg>
        <pc:spChg chg="mod">
          <ac:chgData name="Timo Mühlhaus" userId="1b6b3aba618dadac" providerId="LiveId" clId="{35BF354D-F53D-4911-AB91-B6201C43AD86}" dt="2021-06-15T14:32:31.989" v="5888"/>
          <ac:spMkLst>
            <pc:docMk/>
            <pc:sldMk cId="1713067556" sldId="676"/>
            <ac:spMk id="479" creationId="{B4339895-2537-4DFF-883C-4C17A84F2FEA}"/>
          </ac:spMkLst>
        </pc:spChg>
        <pc:spChg chg="mod">
          <ac:chgData name="Timo Mühlhaus" userId="1b6b3aba618dadac" providerId="LiveId" clId="{35BF354D-F53D-4911-AB91-B6201C43AD86}" dt="2021-06-15T14:32:31.989" v="5888"/>
          <ac:spMkLst>
            <pc:docMk/>
            <pc:sldMk cId="1713067556" sldId="676"/>
            <ac:spMk id="480" creationId="{61A9D9D3-BCA4-44FA-8A4D-C18EA5C0384E}"/>
          </ac:spMkLst>
        </pc:spChg>
        <pc:spChg chg="mod">
          <ac:chgData name="Timo Mühlhaus" userId="1b6b3aba618dadac" providerId="LiveId" clId="{35BF354D-F53D-4911-AB91-B6201C43AD86}" dt="2021-06-15T14:32:31.989" v="5888"/>
          <ac:spMkLst>
            <pc:docMk/>
            <pc:sldMk cId="1713067556" sldId="676"/>
            <ac:spMk id="481" creationId="{649AB40B-7680-4363-8818-591B5565C0A5}"/>
          </ac:spMkLst>
        </pc:spChg>
        <pc:spChg chg="mod">
          <ac:chgData name="Timo Mühlhaus" userId="1b6b3aba618dadac" providerId="LiveId" clId="{35BF354D-F53D-4911-AB91-B6201C43AD86}" dt="2021-06-15T14:32:31.989" v="5888"/>
          <ac:spMkLst>
            <pc:docMk/>
            <pc:sldMk cId="1713067556" sldId="676"/>
            <ac:spMk id="482" creationId="{C72674E9-E3C1-4E97-AC0D-4B0555C3A91E}"/>
          </ac:spMkLst>
        </pc:spChg>
        <pc:spChg chg="mod">
          <ac:chgData name="Timo Mühlhaus" userId="1b6b3aba618dadac" providerId="LiveId" clId="{35BF354D-F53D-4911-AB91-B6201C43AD86}" dt="2021-06-15T14:32:31.989" v="5888"/>
          <ac:spMkLst>
            <pc:docMk/>
            <pc:sldMk cId="1713067556" sldId="676"/>
            <ac:spMk id="483" creationId="{E0524734-BEE2-4F0A-9FDB-89C351D253FB}"/>
          </ac:spMkLst>
        </pc:spChg>
        <pc:spChg chg="mod">
          <ac:chgData name="Timo Mühlhaus" userId="1b6b3aba618dadac" providerId="LiveId" clId="{35BF354D-F53D-4911-AB91-B6201C43AD86}" dt="2021-06-15T14:32:31.989" v="5888"/>
          <ac:spMkLst>
            <pc:docMk/>
            <pc:sldMk cId="1713067556" sldId="676"/>
            <ac:spMk id="484" creationId="{A6134CCC-3862-4F5A-A47F-D73E8FD99107}"/>
          </ac:spMkLst>
        </pc:spChg>
        <pc:spChg chg="mod">
          <ac:chgData name="Timo Mühlhaus" userId="1b6b3aba618dadac" providerId="LiveId" clId="{35BF354D-F53D-4911-AB91-B6201C43AD86}" dt="2021-06-15T14:32:31.989" v="5888"/>
          <ac:spMkLst>
            <pc:docMk/>
            <pc:sldMk cId="1713067556" sldId="676"/>
            <ac:spMk id="485" creationId="{ECA5761E-E8B6-4C0C-9A98-09D36F178195}"/>
          </ac:spMkLst>
        </pc:spChg>
        <pc:spChg chg="mod">
          <ac:chgData name="Timo Mühlhaus" userId="1b6b3aba618dadac" providerId="LiveId" clId="{35BF354D-F53D-4911-AB91-B6201C43AD86}" dt="2021-06-15T14:32:31.989" v="5888"/>
          <ac:spMkLst>
            <pc:docMk/>
            <pc:sldMk cId="1713067556" sldId="676"/>
            <ac:spMk id="486" creationId="{FDD77A9B-92A4-4C5B-A031-41059CB7A1D5}"/>
          </ac:spMkLst>
        </pc:spChg>
        <pc:spChg chg="mod">
          <ac:chgData name="Timo Mühlhaus" userId="1b6b3aba618dadac" providerId="LiveId" clId="{35BF354D-F53D-4911-AB91-B6201C43AD86}" dt="2021-06-15T14:32:31.989" v="5888"/>
          <ac:spMkLst>
            <pc:docMk/>
            <pc:sldMk cId="1713067556" sldId="676"/>
            <ac:spMk id="487" creationId="{5B376733-D31E-4A94-BD6E-023A131B59FC}"/>
          </ac:spMkLst>
        </pc:spChg>
        <pc:spChg chg="mod">
          <ac:chgData name="Timo Mühlhaus" userId="1b6b3aba618dadac" providerId="LiveId" clId="{35BF354D-F53D-4911-AB91-B6201C43AD86}" dt="2021-06-15T14:32:31.989" v="5888"/>
          <ac:spMkLst>
            <pc:docMk/>
            <pc:sldMk cId="1713067556" sldId="676"/>
            <ac:spMk id="488" creationId="{EC14E5F0-CEDB-4B21-AAA0-8A424CFCC9FB}"/>
          </ac:spMkLst>
        </pc:spChg>
        <pc:spChg chg="mod">
          <ac:chgData name="Timo Mühlhaus" userId="1b6b3aba618dadac" providerId="LiveId" clId="{35BF354D-F53D-4911-AB91-B6201C43AD86}" dt="2021-06-15T14:32:31.989" v="5888"/>
          <ac:spMkLst>
            <pc:docMk/>
            <pc:sldMk cId="1713067556" sldId="676"/>
            <ac:spMk id="489" creationId="{BF2B453D-D332-4EC0-B141-69A005695333}"/>
          </ac:spMkLst>
        </pc:spChg>
        <pc:spChg chg="mod">
          <ac:chgData name="Timo Mühlhaus" userId="1b6b3aba618dadac" providerId="LiveId" clId="{35BF354D-F53D-4911-AB91-B6201C43AD86}" dt="2021-06-15T14:32:31.989" v="5888"/>
          <ac:spMkLst>
            <pc:docMk/>
            <pc:sldMk cId="1713067556" sldId="676"/>
            <ac:spMk id="490" creationId="{7CAC1266-6158-47AB-A6F5-62CD49D6788E}"/>
          </ac:spMkLst>
        </pc:spChg>
        <pc:spChg chg="mod">
          <ac:chgData name="Timo Mühlhaus" userId="1b6b3aba618dadac" providerId="LiveId" clId="{35BF354D-F53D-4911-AB91-B6201C43AD86}" dt="2021-06-15T14:32:31.989" v="5888"/>
          <ac:spMkLst>
            <pc:docMk/>
            <pc:sldMk cId="1713067556" sldId="676"/>
            <ac:spMk id="491" creationId="{7EDB2D4D-CB65-453D-9CF2-849D22608B07}"/>
          </ac:spMkLst>
        </pc:spChg>
        <pc:spChg chg="mod">
          <ac:chgData name="Timo Mühlhaus" userId="1b6b3aba618dadac" providerId="LiveId" clId="{35BF354D-F53D-4911-AB91-B6201C43AD86}" dt="2021-06-15T14:32:31.989" v="5888"/>
          <ac:spMkLst>
            <pc:docMk/>
            <pc:sldMk cId="1713067556" sldId="676"/>
            <ac:spMk id="517" creationId="{CBA48288-5929-46CB-9921-0340BFC77885}"/>
          </ac:spMkLst>
        </pc:spChg>
        <pc:spChg chg="mod">
          <ac:chgData name="Timo Mühlhaus" userId="1b6b3aba618dadac" providerId="LiveId" clId="{35BF354D-F53D-4911-AB91-B6201C43AD86}" dt="2021-06-15T14:32:31.989" v="5888"/>
          <ac:spMkLst>
            <pc:docMk/>
            <pc:sldMk cId="1713067556" sldId="676"/>
            <ac:spMk id="518" creationId="{1CF53E3D-7E3B-4BFF-B8F7-F1013F8E22D9}"/>
          </ac:spMkLst>
        </pc:spChg>
        <pc:spChg chg="mod">
          <ac:chgData name="Timo Mühlhaus" userId="1b6b3aba618dadac" providerId="LiveId" clId="{35BF354D-F53D-4911-AB91-B6201C43AD86}" dt="2021-06-15T14:32:31.989" v="5888"/>
          <ac:spMkLst>
            <pc:docMk/>
            <pc:sldMk cId="1713067556" sldId="676"/>
            <ac:spMk id="519" creationId="{9D4486B7-55CA-4315-BA9D-C2A38EBBECF7}"/>
          </ac:spMkLst>
        </pc:spChg>
        <pc:spChg chg="mod">
          <ac:chgData name="Timo Mühlhaus" userId="1b6b3aba618dadac" providerId="LiveId" clId="{35BF354D-F53D-4911-AB91-B6201C43AD86}" dt="2021-06-15T14:32:31.989" v="5888"/>
          <ac:spMkLst>
            <pc:docMk/>
            <pc:sldMk cId="1713067556" sldId="676"/>
            <ac:spMk id="520" creationId="{FC3BA50C-7236-44FB-859A-B8C39F78F6B0}"/>
          </ac:spMkLst>
        </pc:spChg>
        <pc:spChg chg="mod">
          <ac:chgData name="Timo Mühlhaus" userId="1b6b3aba618dadac" providerId="LiveId" clId="{35BF354D-F53D-4911-AB91-B6201C43AD86}" dt="2021-06-15T14:32:31.989" v="5888"/>
          <ac:spMkLst>
            <pc:docMk/>
            <pc:sldMk cId="1713067556" sldId="676"/>
            <ac:spMk id="521" creationId="{939F345D-8BA4-436E-89EB-28CA8F81D2C2}"/>
          </ac:spMkLst>
        </pc:spChg>
        <pc:spChg chg="mod">
          <ac:chgData name="Timo Mühlhaus" userId="1b6b3aba618dadac" providerId="LiveId" clId="{35BF354D-F53D-4911-AB91-B6201C43AD86}" dt="2021-06-15T14:32:31.989" v="5888"/>
          <ac:spMkLst>
            <pc:docMk/>
            <pc:sldMk cId="1713067556" sldId="676"/>
            <ac:spMk id="522" creationId="{C87582F2-E2FC-4231-8C4D-DF2D1D9DDD02}"/>
          </ac:spMkLst>
        </pc:spChg>
        <pc:spChg chg="mod">
          <ac:chgData name="Timo Mühlhaus" userId="1b6b3aba618dadac" providerId="LiveId" clId="{35BF354D-F53D-4911-AB91-B6201C43AD86}" dt="2021-06-15T14:32:31.989" v="5888"/>
          <ac:spMkLst>
            <pc:docMk/>
            <pc:sldMk cId="1713067556" sldId="676"/>
            <ac:spMk id="523" creationId="{CDFBF807-5728-42F2-AE49-FEBAFDBDC28A}"/>
          </ac:spMkLst>
        </pc:spChg>
        <pc:spChg chg="mod">
          <ac:chgData name="Timo Mühlhaus" userId="1b6b3aba618dadac" providerId="LiveId" clId="{35BF354D-F53D-4911-AB91-B6201C43AD86}" dt="2021-06-15T14:32:31.989" v="5888"/>
          <ac:spMkLst>
            <pc:docMk/>
            <pc:sldMk cId="1713067556" sldId="676"/>
            <ac:spMk id="524" creationId="{5905A58F-147B-465B-8EDA-9FF41C5D8527}"/>
          </ac:spMkLst>
        </pc:spChg>
        <pc:spChg chg="mod">
          <ac:chgData name="Timo Mühlhaus" userId="1b6b3aba618dadac" providerId="LiveId" clId="{35BF354D-F53D-4911-AB91-B6201C43AD86}" dt="2021-06-15T14:32:31.989" v="5888"/>
          <ac:spMkLst>
            <pc:docMk/>
            <pc:sldMk cId="1713067556" sldId="676"/>
            <ac:spMk id="525" creationId="{A6ACFD75-4FBD-42A0-9B48-98513321CDAF}"/>
          </ac:spMkLst>
        </pc:spChg>
        <pc:spChg chg="mod">
          <ac:chgData name="Timo Mühlhaus" userId="1b6b3aba618dadac" providerId="LiveId" clId="{35BF354D-F53D-4911-AB91-B6201C43AD86}" dt="2021-06-15T14:32:31.989" v="5888"/>
          <ac:spMkLst>
            <pc:docMk/>
            <pc:sldMk cId="1713067556" sldId="676"/>
            <ac:spMk id="526" creationId="{C92FDAD6-979A-407E-991C-9266D1F61990}"/>
          </ac:spMkLst>
        </pc:spChg>
        <pc:spChg chg="mod">
          <ac:chgData name="Timo Mühlhaus" userId="1b6b3aba618dadac" providerId="LiveId" clId="{35BF354D-F53D-4911-AB91-B6201C43AD86}" dt="2021-06-15T14:32:31.989" v="5888"/>
          <ac:spMkLst>
            <pc:docMk/>
            <pc:sldMk cId="1713067556" sldId="676"/>
            <ac:spMk id="527" creationId="{20DC9924-B198-4681-87AD-3290686088C7}"/>
          </ac:spMkLst>
        </pc:spChg>
        <pc:spChg chg="mod">
          <ac:chgData name="Timo Mühlhaus" userId="1b6b3aba618dadac" providerId="LiveId" clId="{35BF354D-F53D-4911-AB91-B6201C43AD86}" dt="2021-06-15T14:32:31.989" v="5888"/>
          <ac:spMkLst>
            <pc:docMk/>
            <pc:sldMk cId="1713067556" sldId="676"/>
            <ac:spMk id="528" creationId="{46D8FE39-96AD-4AB2-99E7-B09D82F1695C}"/>
          </ac:spMkLst>
        </pc:spChg>
        <pc:spChg chg="mod">
          <ac:chgData name="Timo Mühlhaus" userId="1b6b3aba618dadac" providerId="LiveId" clId="{35BF354D-F53D-4911-AB91-B6201C43AD86}" dt="2021-06-15T14:32:31.989" v="5888"/>
          <ac:spMkLst>
            <pc:docMk/>
            <pc:sldMk cId="1713067556" sldId="676"/>
            <ac:spMk id="529" creationId="{708AC2A8-D2D3-4EC3-9C05-A8FD84BB2818}"/>
          </ac:spMkLst>
        </pc:spChg>
        <pc:spChg chg="mod">
          <ac:chgData name="Timo Mühlhaus" userId="1b6b3aba618dadac" providerId="LiveId" clId="{35BF354D-F53D-4911-AB91-B6201C43AD86}" dt="2021-06-15T14:32:31.989" v="5888"/>
          <ac:spMkLst>
            <pc:docMk/>
            <pc:sldMk cId="1713067556" sldId="676"/>
            <ac:spMk id="530" creationId="{A39AE52F-0741-4E55-959F-0E3FE61939B8}"/>
          </ac:spMkLst>
        </pc:spChg>
        <pc:spChg chg="mod">
          <ac:chgData name="Timo Mühlhaus" userId="1b6b3aba618dadac" providerId="LiveId" clId="{35BF354D-F53D-4911-AB91-B6201C43AD86}" dt="2021-06-15T14:32:31.989" v="5888"/>
          <ac:spMkLst>
            <pc:docMk/>
            <pc:sldMk cId="1713067556" sldId="676"/>
            <ac:spMk id="531" creationId="{0441EE0C-6955-4D41-8875-69F9CCF5720A}"/>
          </ac:spMkLst>
        </pc:spChg>
        <pc:spChg chg="mod">
          <ac:chgData name="Timo Mühlhaus" userId="1b6b3aba618dadac" providerId="LiveId" clId="{35BF354D-F53D-4911-AB91-B6201C43AD86}" dt="2021-06-15T14:32:31.989" v="5888"/>
          <ac:spMkLst>
            <pc:docMk/>
            <pc:sldMk cId="1713067556" sldId="676"/>
            <ac:spMk id="532" creationId="{309E67A6-60A7-49AC-8B50-C15654065023}"/>
          </ac:spMkLst>
        </pc:spChg>
        <pc:spChg chg="mod">
          <ac:chgData name="Timo Mühlhaus" userId="1b6b3aba618dadac" providerId="LiveId" clId="{35BF354D-F53D-4911-AB91-B6201C43AD86}" dt="2021-06-15T14:32:31.989" v="5888"/>
          <ac:spMkLst>
            <pc:docMk/>
            <pc:sldMk cId="1713067556" sldId="676"/>
            <ac:spMk id="563" creationId="{B6620580-260B-45AF-824C-F8121C9E3780}"/>
          </ac:spMkLst>
        </pc:spChg>
        <pc:spChg chg="mod">
          <ac:chgData name="Timo Mühlhaus" userId="1b6b3aba618dadac" providerId="LiveId" clId="{35BF354D-F53D-4911-AB91-B6201C43AD86}" dt="2021-06-15T14:32:31.989" v="5888"/>
          <ac:spMkLst>
            <pc:docMk/>
            <pc:sldMk cId="1713067556" sldId="676"/>
            <ac:spMk id="564" creationId="{65003D56-CB83-45BC-BBD0-AD88CC249D25}"/>
          </ac:spMkLst>
        </pc:spChg>
        <pc:spChg chg="mod">
          <ac:chgData name="Timo Mühlhaus" userId="1b6b3aba618dadac" providerId="LiveId" clId="{35BF354D-F53D-4911-AB91-B6201C43AD86}" dt="2021-06-15T14:32:31.989" v="5888"/>
          <ac:spMkLst>
            <pc:docMk/>
            <pc:sldMk cId="1713067556" sldId="676"/>
            <ac:spMk id="565" creationId="{2C108000-F46B-44D7-9ECE-D8D9ED6D7C46}"/>
          </ac:spMkLst>
        </pc:spChg>
        <pc:spChg chg="mod">
          <ac:chgData name="Timo Mühlhaus" userId="1b6b3aba618dadac" providerId="LiveId" clId="{35BF354D-F53D-4911-AB91-B6201C43AD86}" dt="2021-06-15T14:32:31.989" v="5888"/>
          <ac:spMkLst>
            <pc:docMk/>
            <pc:sldMk cId="1713067556" sldId="676"/>
            <ac:spMk id="566" creationId="{B85F67D9-166C-4718-8C0B-67E45255463D}"/>
          </ac:spMkLst>
        </pc:spChg>
        <pc:spChg chg="mod">
          <ac:chgData name="Timo Mühlhaus" userId="1b6b3aba618dadac" providerId="LiveId" clId="{35BF354D-F53D-4911-AB91-B6201C43AD86}" dt="2021-06-15T14:32:31.989" v="5888"/>
          <ac:spMkLst>
            <pc:docMk/>
            <pc:sldMk cId="1713067556" sldId="676"/>
            <ac:spMk id="567" creationId="{849DA1B5-C86D-4AE1-994A-B10BD6885947}"/>
          </ac:spMkLst>
        </pc:spChg>
        <pc:spChg chg="mod">
          <ac:chgData name="Timo Mühlhaus" userId="1b6b3aba618dadac" providerId="LiveId" clId="{35BF354D-F53D-4911-AB91-B6201C43AD86}" dt="2021-06-15T14:32:31.989" v="5888"/>
          <ac:spMkLst>
            <pc:docMk/>
            <pc:sldMk cId="1713067556" sldId="676"/>
            <ac:spMk id="568" creationId="{97D6F7CE-5CC7-44CC-AC15-A57EBC1B843E}"/>
          </ac:spMkLst>
        </pc:spChg>
        <pc:spChg chg="mod">
          <ac:chgData name="Timo Mühlhaus" userId="1b6b3aba618dadac" providerId="LiveId" clId="{35BF354D-F53D-4911-AB91-B6201C43AD86}" dt="2021-06-15T14:32:31.989" v="5888"/>
          <ac:spMkLst>
            <pc:docMk/>
            <pc:sldMk cId="1713067556" sldId="676"/>
            <ac:spMk id="569" creationId="{2C0DB632-C5F1-4AEB-9A83-60226B0E62D9}"/>
          </ac:spMkLst>
        </pc:spChg>
        <pc:spChg chg="mod">
          <ac:chgData name="Timo Mühlhaus" userId="1b6b3aba618dadac" providerId="LiveId" clId="{35BF354D-F53D-4911-AB91-B6201C43AD86}" dt="2021-06-15T14:32:31.989" v="5888"/>
          <ac:spMkLst>
            <pc:docMk/>
            <pc:sldMk cId="1713067556" sldId="676"/>
            <ac:spMk id="570" creationId="{27B44E41-5F5F-4BB7-9559-A71C2869E523}"/>
          </ac:spMkLst>
        </pc:spChg>
        <pc:spChg chg="mod">
          <ac:chgData name="Timo Mühlhaus" userId="1b6b3aba618dadac" providerId="LiveId" clId="{35BF354D-F53D-4911-AB91-B6201C43AD86}" dt="2021-06-15T14:32:31.989" v="5888"/>
          <ac:spMkLst>
            <pc:docMk/>
            <pc:sldMk cId="1713067556" sldId="676"/>
            <ac:spMk id="571" creationId="{28A4222B-516F-446E-AB09-C5BC298E1F6C}"/>
          </ac:spMkLst>
        </pc:spChg>
        <pc:spChg chg="mod">
          <ac:chgData name="Timo Mühlhaus" userId="1b6b3aba618dadac" providerId="LiveId" clId="{35BF354D-F53D-4911-AB91-B6201C43AD86}" dt="2021-06-15T14:32:31.989" v="5888"/>
          <ac:spMkLst>
            <pc:docMk/>
            <pc:sldMk cId="1713067556" sldId="676"/>
            <ac:spMk id="572" creationId="{BF43384E-7DB7-4D12-B380-5364A0CC20EC}"/>
          </ac:spMkLst>
        </pc:spChg>
        <pc:spChg chg="mod">
          <ac:chgData name="Timo Mühlhaus" userId="1b6b3aba618dadac" providerId="LiveId" clId="{35BF354D-F53D-4911-AB91-B6201C43AD86}" dt="2021-06-15T14:32:31.989" v="5888"/>
          <ac:spMkLst>
            <pc:docMk/>
            <pc:sldMk cId="1713067556" sldId="676"/>
            <ac:spMk id="573" creationId="{B3529FF3-7993-4437-A088-32DCEBD08347}"/>
          </ac:spMkLst>
        </pc:spChg>
        <pc:spChg chg="mod">
          <ac:chgData name="Timo Mühlhaus" userId="1b6b3aba618dadac" providerId="LiveId" clId="{35BF354D-F53D-4911-AB91-B6201C43AD86}" dt="2021-06-15T14:32:31.989" v="5888"/>
          <ac:spMkLst>
            <pc:docMk/>
            <pc:sldMk cId="1713067556" sldId="676"/>
            <ac:spMk id="574" creationId="{E22D0187-6AA2-46CE-886B-A7BE21172627}"/>
          </ac:spMkLst>
        </pc:spChg>
        <pc:spChg chg="mod">
          <ac:chgData name="Timo Mühlhaus" userId="1b6b3aba618dadac" providerId="LiveId" clId="{35BF354D-F53D-4911-AB91-B6201C43AD86}" dt="2021-06-15T14:32:31.989" v="5888"/>
          <ac:spMkLst>
            <pc:docMk/>
            <pc:sldMk cId="1713067556" sldId="676"/>
            <ac:spMk id="575" creationId="{B2BE88F8-03A5-4A6E-B794-EEBAEA94C9FB}"/>
          </ac:spMkLst>
        </pc:spChg>
        <pc:spChg chg="mod">
          <ac:chgData name="Timo Mühlhaus" userId="1b6b3aba618dadac" providerId="LiveId" clId="{35BF354D-F53D-4911-AB91-B6201C43AD86}" dt="2021-06-15T14:32:31.989" v="5888"/>
          <ac:spMkLst>
            <pc:docMk/>
            <pc:sldMk cId="1713067556" sldId="676"/>
            <ac:spMk id="576" creationId="{223E82D6-8342-43CA-B9FB-115DAFB80223}"/>
          </ac:spMkLst>
        </pc:spChg>
        <pc:spChg chg="mod">
          <ac:chgData name="Timo Mühlhaus" userId="1b6b3aba618dadac" providerId="LiveId" clId="{35BF354D-F53D-4911-AB91-B6201C43AD86}" dt="2021-06-15T14:32:31.989" v="5888"/>
          <ac:spMkLst>
            <pc:docMk/>
            <pc:sldMk cId="1713067556" sldId="676"/>
            <ac:spMk id="577" creationId="{3A056C06-EAD2-4BA0-B8AC-296BDF3DB6E2}"/>
          </ac:spMkLst>
        </pc:spChg>
        <pc:spChg chg="mod">
          <ac:chgData name="Timo Mühlhaus" userId="1b6b3aba618dadac" providerId="LiveId" clId="{35BF354D-F53D-4911-AB91-B6201C43AD86}" dt="2021-06-15T14:32:31.989" v="5888"/>
          <ac:spMkLst>
            <pc:docMk/>
            <pc:sldMk cId="1713067556" sldId="676"/>
            <ac:spMk id="578" creationId="{B85808C3-C6A9-4AA6-BFAE-966363D4699B}"/>
          </ac:spMkLst>
        </pc:spChg>
        <pc:spChg chg="mod">
          <ac:chgData name="Timo Mühlhaus" userId="1b6b3aba618dadac" providerId="LiveId" clId="{35BF354D-F53D-4911-AB91-B6201C43AD86}" dt="2021-06-15T14:32:31.989" v="5888"/>
          <ac:spMkLst>
            <pc:docMk/>
            <pc:sldMk cId="1713067556" sldId="676"/>
            <ac:spMk id="579" creationId="{D79A8F76-AA31-40A5-BF2B-3912E388A6E3}"/>
          </ac:spMkLst>
        </pc:spChg>
        <pc:spChg chg="mod">
          <ac:chgData name="Timo Mühlhaus" userId="1b6b3aba618dadac" providerId="LiveId" clId="{35BF354D-F53D-4911-AB91-B6201C43AD86}" dt="2021-06-15T14:32:31.989" v="5888"/>
          <ac:spMkLst>
            <pc:docMk/>
            <pc:sldMk cId="1713067556" sldId="676"/>
            <ac:spMk id="580" creationId="{8757BF7D-ABAA-42CC-890F-24FBF2EA7042}"/>
          </ac:spMkLst>
        </pc:spChg>
        <pc:spChg chg="mod">
          <ac:chgData name="Timo Mühlhaus" userId="1b6b3aba618dadac" providerId="LiveId" clId="{35BF354D-F53D-4911-AB91-B6201C43AD86}" dt="2021-06-15T14:32:31.989" v="5888"/>
          <ac:spMkLst>
            <pc:docMk/>
            <pc:sldMk cId="1713067556" sldId="676"/>
            <ac:spMk id="581" creationId="{DA014A12-285A-43F3-946A-AC592226D958}"/>
          </ac:spMkLst>
        </pc:spChg>
        <pc:spChg chg="mod">
          <ac:chgData name="Timo Mühlhaus" userId="1b6b3aba618dadac" providerId="LiveId" clId="{35BF354D-F53D-4911-AB91-B6201C43AD86}" dt="2021-06-15T14:32:31.989" v="5888"/>
          <ac:spMkLst>
            <pc:docMk/>
            <pc:sldMk cId="1713067556" sldId="676"/>
            <ac:spMk id="582" creationId="{3498454E-C8CD-42F4-A449-B8E19339FA8D}"/>
          </ac:spMkLst>
        </pc:spChg>
        <pc:spChg chg="mod">
          <ac:chgData name="Timo Mühlhaus" userId="1b6b3aba618dadac" providerId="LiveId" clId="{35BF354D-F53D-4911-AB91-B6201C43AD86}" dt="2021-06-15T14:32:31.989" v="5888"/>
          <ac:spMkLst>
            <pc:docMk/>
            <pc:sldMk cId="1713067556" sldId="676"/>
            <ac:spMk id="583" creationId="{23C4072D-8D26-4712-9415-79DC09EDA89D}"/>
          </ac:spMkLst>
        </pc:spChg>
        <pc:spChg chg="mod">
          <ac:chgData name="Timo Mühlhaus" userId="1b6b3aba618dadac" providerId="LiveId" clId="{35BF354D-F53D-4911-AB91-B6201C43AD86}" dt="2021-06-15T14:32:31.989" v="5888"/>
          <ac:spMkLst>
            <pc:docMk/>
            <pc:sldMk cId="1713067556" sldId="676"/>
            <ac:spMk id="584" creationId="{BD82EB80-A1C4-47DA-ABB4-A8446685C818}"/>
          </ac:spMkLst>
        </pc:spChg>
        <pc:spChg chg="mod">
          <ac:chgData name="Timo Mühlhaus" userId="1b6b3aba618dadac" providerId="LiveId" clId="{35BF354D-F53D-4911-AB91-B6201C43AD86}" dt="2021-06-15T14:32:31.989" v="5888"/>
          <ac:spMkLst>
            <pc:docMk/>
            <pc:sldMk cId="1713067556" sldId="676"/>
            <ac:spMk id="585" creationId="{E005F79A-DFF0-4468-B004-582EAB013249}"/>
          </ac:spMkLst>
        </pc:spChg>
        <pc:spChg chg="mod">
          <ac:chgData name="Timo Mühlhaus" userId="1b6b3aba618dadac" providerId="LiveId" clId="{35BF354D-F53D-4911-AB91-B6201C43AD86}" dt="2021-06-15T16:09:36.980" v="5955"/>
          <ac:spMkLst>
            <pc:docMk/>
            <pc:sldMk cId="1713067556" sldId="676"/>
            <ac:spMk id="587" creationId="{7EA43D8E-ED06-4F2B-8372-983D90FDBC1A}"/>
          </ac:spMkLst>
        </pc:spChg>
        <pc:spChg chg="mod">
          <ac:chgData name="Timo Mühlhaus" userId="1b6b3aba618dadac" providerId="LiveId" clId="{35BF354D-F53D-4911-AB91-B6201C43AD86}" dt="2021-06-15T15:05:59.436" v="5951" actId="20577"/>
          <ac:spMkLst>
            <pc:docMk/>
            <pc:sldMk cId="1713067556" sldId="676"/>
            <ac:spMk id="588" creationId="{3A28DAE3-8BC0-4D87-B531-D0EFF3FE1D79}"/>
          </ac:spMkLst>
        </pc:spChg>
        <pc:spChg chg="mod">
          <ac:chgData name="Timo Mühlhaus" userId="1b6b3aba618dadac" providerId="LiveId" clId="{35BF354D-F53D-4911-AB91-B6201C43AD86}" dt="2021-06-11T05:38:51.845" v="436"/>
          <ac:spMkLst>
            <pc:docMk/>
            <pc:sldMk cId="1713067556" sldId="676"/>
            <ac:spMk id="589" creationId="{01D89888-67ED-4953-B385-415C815E55E2}"/>
          </ac:spMkLst>
        </pc:spChg>
        <pc:spChg chg="add mod">
          <ac:chgData name="Timo Mühlhaus" userId="1b6b3aba618dadac" providerId="LiveId" clId="{35BF354D-F53D-4911-AB91-B6201C43AD86}" dt="2021-06-13T13:09:34.419" v="3794"/>
          <ac:spMkLst>
            <pc:docMk/>
            <pc:sldMk cId="1713067556" sldId="676"/>
            <ac:spMk id="590" creationId="{334CC5D0-E548-45E7-B2E4-BDFD7CD923CF}"/>
          </ac:spMkLst>
        </pc:spChg>
        <pc:grpChg chg="mod">
          <ac:chgData name="Timo Mühlhaus" userId="1b6b3aba618dadac" providerId="LiveId" clId="{35BF354D-F53D-4911-AB91-B6201C43AD86}" dt="2021-06-15T14:32:31.989" v="5888"/>
          <ac:grpSpMkLst>
            <pc:docMk/>
            <pc:sldMk cId="1713067556" sldId="676"/>
            <ac:grpSpMk id="282" creationId="{A1CA88BA-13D9-4FFA-B78F-BB0EB2746ACE}"/>
          </ac:grpSpMkLst>
        </pc:grpChg>
        <pc:grpChg chg="mod">
          <ac:chgData name="Timo Mühlhaus" userId="1b6b3aba618dadac" providerId="LiveId" clId="{35BF354D-F53D-4911-AB91-B6201C43AD86}" dt="2021-06-15T14:32:31.989" v="5888"/>
          <ac:grpSpMkLst>
            <pc:docMk/>
            <pc:sldMk cId="1713067556" sldId="676"/>
            <ac:grpSpMk id="283" creationId="{1D0DCBF4-6839-435E-94FA-17DA51AD8D85}"/>
          </ac:grpSpMkLst>
        </pc:grpChg>
        <pc:grpChg chg="mod">
          <ac:chgData name="Timo Mühlhaus" userId="1b6b3aba618dadac" providerId="LiveId" clId="{35BF354D-F53D-4911-AB91-B6201C43AD86}" dt="2021-06-15T14:32:31.989" v="5888"/>
          <ac:grpSpMkLst>
            <pc:docMk/>
            <pc:sldMk cId="1713067556" sldId="676"/>
            <ac:grpSpMk id="288" creationId="{687C0737-B018-4694-AA3B-5D9892C044AD}"/>
          </ac:grpSpMkLst>
        </pc:grpChg>
        <pc:grpChg chg="mod">
          <ac:chgData name="Timo Mühlhaus" userId="1b6b3aba618dadac" providerId="LiveId" clId="{35BF354D-F53D-4911-AB91-B6201C43AD86}" dt="2021-06-15T14:32:31.989" v="5888"/>
          <ac:grpSpMkLst>
            <pc:docMk/>
            <pc:sldMk cId="1713067556" sldId="676"/>
            <ac:grpSpMk id="290" creationId="{58C05C71-24B3-4628-8C13-0F701975E334}"/>
          </ac:grpSpMkLst>
        </pc:grpChg>
        <pc:grpChg chg="mod">
          <ac:chgData name="Timo Mühlhaus" userId="1b6b3aba618dadac" providerId="LiveId" clId="{35BF354D-F53D-4911-AB91-B6201C43AD86}" dt="2021-06-15T14:32:31.989" v="5888"/>
          <ac:grpSpMkLst>
            <pc:docMk/>
            <pc:sldMk cId="1713067556" sldId="676"/>
            <ac:grpSpMk id="292" creationId="{1D7E116B-BC49-4857-8F05-D42BCF497C88}"/>
          </ac:grpSpMkLst>
        </pc:grpChg>
        <pc:grpChg chg="mod">
          <ac:chgData name="Timo Mühlhaus" userId="1b6b3aba618dadac" providerId="LiveId" clId="{35BF354D-F53D-4911-AB91-B6201C43AD86}" dt="2021-06-15T14:32:31.989" v="5888"/>
          <ac:grpSpMkLst>
            <pc:docMk/>
            <pc:sldMk cId="1713067556" sldId="676"/>
            <ac:grpSpMk id="293" creationId="{5733139D-CC0A-486F-923B-9090E2AA0A9A}"/>
          </ac:grpSpMkLst>
        </pc:grpChg>
        <pc:grpChg chg="mod">
          <ac:chgData name="Timo Mühlhaus" userId="1b6b3aba618dadac" providerId="LiveId" clId="{35BF354D-F53D-4911-AB91-B6201C43AD86}" dt="2021-06-15T14:32:31.989" v="5888"/>
          <ac:grpSpMkLst>
            <pc:docMk/>
            <pc:sldMk cId="1713067556" sldId="676"/>
            <ac:grpSpMk id="294" creationId="{071536E7-C5C3-4E22-978B-1CD2B4A20AAB}"/>
          </ac:grpSpMkLst>
        </pc:grpChg>
        <pc:grpChg chg="mod">
          <ac:chgData name="Timo Mühlhaus" userId="1b6b3aba618dadac" providerId="LiveId" clId="{35BF354D-F53D-4911-AB91-B6201C43AD86}" dt="2021-06-15T14:32:31.989" v="5888"/>
          <ac:grpSpMkLst>
            <pc:docMk/>
            <pc:sldMk cId="1713067556" sldId="676"/>
            <ac:grpSpMk id="295" creationId="{B248CC2A-B490-4B65-AB7D-2DC83755DF47}"/>
          </ac:grpSpMkLst>
        </pc:grpChg>
        <pc:grpChg chg="mod">
          <ac:chgData name="Timo Mühlhaus" userId="1b6b3aba618dadac" providerId="LiveId" clId="{35BF354D-F53D-4911-AB91-B6201C43AD86}" dt="2021-06-15T14:32:31.989" v="5888"/>
          <ac:grpSpMkLst>
            <pc:docMk/>
            <pc:sldMk cId="1713067556" sldId="676"/>
            <ac:grpSpMk id="298" creationId="{5C71DE1E-EF99-47EC-AE08-6882C30EBDCE}"/>
          </ac:grpSpMkLst>
        </pc:grpChg>
        <pc:grpChg chg="mod">
          <ac:chgData name="Timo Mühlhaus" userId="1b6b3aba618dadac" providerId="LiveId" clId="{35BF354D-F53D-4911-AB91-B6201C43AD86}" dt="2021-06-15T14:32:31.989" v="5888"/>
          <ac:grpSpMkLst>
            <pc:docMk/>
            <pc:sldMk cId="1713067556" sldId="676"/>
            <ac:grpSpMk id="301" creationId="{11E36C5F-576D-4E53-B454-B28FCB47493C}"/>
          </ac:grpSpMkLst>
        </pc:grpChg>
        <pc:grpChg chg="mod">
          <ac:chgData name="Timo Mühlhaus" userId="1b6b3aba618dadac" providerId="LiveId" clId="{35BF354D-F53D-4911-AB91-B6201C43AD86}" dt="2021-06-15T14:32:31.989" v="5888"/>
          <ac:grpSpMkLst>
            <pc:docMk/>
            <pc:sldMk cId="1713067556" sldId="676"/>
            <ac:grpSpMk id="303" creationId="{5FA1392C-12BE-479F-8CA4-422952B51886}"/>
          </ac:grpSpMkLst>
        </pc:grpChg>
        <pc:grpChg chg="mod">
          <ac:chgData name="Timo Mühlhaus" userId="1b6b3aba618dadac" providerId="LiveId" clId="{35BF354D-F53D-4911-AB91-B6201C43AD86}" dt="2021-06-15T14:32:31.989" v="5888"/>
          <ac:grpSpMkLst>
            <pc:docMk/>
            <pc:sldMk cId="1713067556" sldId="676"/>
            <ac:grpSpMk id="305" creationId="{A4D6D8A0-4650-4331-A730-2C016BF7FD65}"/>
          </ac:grpSpMkLst>
        </pc:grpChg>
        <pc:grpChg chg="mod">
          <ac:chgData name="Timo Mühlhaus" userId="1b6b3aba618dadac" providerId="LiveId" clId="{35BF354D-F53D-4911-AB91-B6201C43AD86}" dt="2021-06-15T14:32:31.989" v="5888"/>
          <ac:grpSpMkLst>
            <pc:docMk/>
            <pc:sldMk cId="1713067556" sldId="676"/>
            <ac:grpSpMk id="311" creationId="{49C0675A-5249-4A8A-A2EE-F01801266C58}"/>
          </ac:grpSpMkLst>
        </pc:grpChg>
        <pc:grpChg chg="mod">
          <ac:chgData name="Timo Mühlhaus" userId="1b6b3aba618dadac" providerId="LiveId" clId="{35BF354D-F53D-4911-AB91-B6201C43AD86}" dt="2021-06-15T14:32:31.989" v="5888"/>
          <ac:grpSpMkLst>
            <pc:docMk/>
            <pc:sldMk cId="1713067556" sldId="676"/>
            <ac:grpSpMk id="314" creationId="{62F48A66-E51B-4DB6-81CD-E2D1C0A923E7}"/>
          </ac:grpSpMkLst>
        </pc:grpChg>
        <pc:grpChg chg="mod">
          <ac:chgData name="Timo Mühlhaus" userId="1b6b3aba618dadac" providerId="LiveId" clId="{35BF354D-F53D-4911-AB91-B6201C43AD86}" dt="2021-06-15T14:32:31.989" v="5888"/>
          <ac:grpSpMkLst>
            <pc:docMk/>
            <pc:sldMk cId="1713067556" sldId="676"/>
            <ac:grpSpMk id="315" creationId="{7800A68C-ED39-451E-92E9-A243D496D496}"/>
          </ac:grpSpMkLst>
        </pc:grpChg>
        <pc:grpChg chg="mod">
          <ac:chgData name="Timo Mühlhaus" userId="1b6b3aba618dadac" providerId="LiveId" clId="{35BF354D-F53D-4911-AB91-B6201C43AD86}" dt="2021-06-15T14:32:31.989" v="5888"/>
          <ac:grpSpMkLst>
            <pc:docMk/>
            <pc:sldMk cId="1713067556" sldId="676"/>
            <ac:grpSpMk id="321" creationId="{E4DDE419-A3FE-4B31-9CDC-651329B15F71}"/>
          </ac:grpSpMkLst>
        </pc:grpChg>
        <pc:grpChg chg="mod">
          <ac:chgData name="Timo Mühlhaus" userId="1b6b3aba618dadac" providerId="LiveId" clId="{35BF354D-F53D-4911-AB91-B6201C43AD86}" dt="2021-06-15T14:32:31.989" v="5888"/>
          <ac:grpSpMkLst>
            <pc:docMk/>
            <pc:sldMk cId="1713067556" sldId="676"/>
            <ac:grpSpMk id="325" creationId="{E600D54B-A216-4785-B79A-A0E19DC0CD53}"/>
          </ac:grpSpMkLst>
        </pc:grpChg>
        <pc:grpChg chg="mod">
          <ac:chgData name="Timo Mühlhaus" userId="1b6b3aba618dadac" providerId="LiveId" clId="{35BF354D-F53D-4911-AB91-B6201C43AD86}" dt="2021-06-15T14:32:31.989" v="5888"/>
          <ac:grpSpMkLst>
            <pc:docMk/>
            <pc:sldMk cId="1713067556" sldId="676"/>
            <ac:grpSpMk id="331" creationId="{8C57DEEA-D964-43D0-AAC4-283E4E0949D5}"/>
          </ac:grpSpMkLst>
        </pc:grpChg>
        <pc:grpChg chg="mod">
          <ac:chgData name="Timo Mühlhaus" userId="1b6b3aba618dadac" providerId="LiveId" clId="{35BF354D-F53D-4911-AB91-B6201C43AD86}" dt="2021-06-15T14:32:31.989" v="5888"/>
          <ac:grpSpMkLst>
            <pc:docMk/>
            <pc:sldMk cId="1713067556" sldId="676"/>
            <ac:grpSpMk id="337" creationId="{0AFA4152-EA6B-4897-AB4E-960DE57F3622}"/>
          </ac:grpSpMkLst>
        </pc:grpChg>
        <pc:grpChg chg="mod">
          <ac:chgData name="Timo Mühlhaus" userId="1b6b3aba618dadac" providerId="LiveId" clId="{35BF354D-F53D-4911-AB91-B6201C43AD86}" dt="2021-06-15T14:32:31.989" v="5888"/>
          <ac:grpSpMkLst>
            <pc:docMk/>
            <pc:sldMk cId="1713067556" sldId="676"/>
            <ac:grpSpMk id="345" creationId="{74B0596B-A92C-42E3-B9DF-1EDF7AF77369}"/>
          </ac:grpSpMkLst>
        </pc:grpChg>
        <pc:grpChg chg="mod">
          <ac:chgData name="Timo Mühlhaus" userId="1b6b3aba618dadac" providerId="LiveId" clId="{35BF354D-F53D-4911-AB91-B6201C43AD86}" dt="2021-06-15T14:32:31.989" v="5888"/>
          <ac:grpSpMkLst>
            <pc:docMk/>
            <pc:sldMk cId="1713067556" sldId="676"/>
            <ac:grpSpMk id="362" creationId="{5AD134D3-CA75-4A8F-B397-8FD295CF2B4F}"/>
          </ac:grpSpMkLst>
        </pc:grpChg>
        <pc:grpChg chg="mod">
          <ac:chgData name="Timo Mühlhaus" userId="1b6b3aba618dadac" providerId="LiveId" clId="{35BF354D-F53D-4911-AB91-B6201C43AD86}" dt="2021-06-15T14:32:31.989" v="5888"/>
          <ac:grpSpMkLst>
            <pc:docMk/>
            <pc:sldMk cId="1713067556" sldId="676"/>
            <ac:grpSpMk id="365" creationId="{CB9577A8-29D8-43E3-9C75-46DBC295AD79}"/>
          </ac:grpSpMkLst>
        </pc:grpChg>
        <pc:grpChg chg="mod">
          <ac:chgData name="Timo Mühlhaus" userId="1b6b3aba618dadac" providerId="LiveId" clId="{35BF354D-F53D-4911-AB91-B6201C43AD86}" dt="2021-06-15T14:32:31.989" v="5888"/>
          <ac:grpSpMkLst>
            <pc:docMk/>
            <pc:sldMk cId="1713067556" sldId="676"/>
            <ac:grpSpMk id="369" creationId="{6D6DDE62-185F-4223-A7D7-D9549F18654C}"/>
          </ac:grpSpMkLst>
        </pc:grpChg>
        <pc:grpChg chg="mod">
          <ac:chgData name="Timo Mühlhaus" userId="1b6b3aba618dadac" providerId="LiveId" clId="{35BF354D-F53D-4911-AB91-B6201C43AD86}" dt="2021-06-15T14:32:31.989" v="5888"/>
          <ac:grpSpMkLst>
            <pc:docMk/>
            <pc:sldMk cId="1713067556" sldId="676"/>
            <ac:grpSpMk id="371" creationId="{C077C4D6-A342-4861-A161-7C11FD7927BF}"/>
          </ac:grpSpMkLst>
        </pc:grpChg>
        <pc:grpChg chg="mod">
          <ac:chgData name="Timo Mühlhaus" userId="1b6b3aba618dadac" providerId="LiveId" clId="{35BF354D-F53D-4911-AB91-B6201C43AD86}" dt="2021-06-15T14:32:31.989" v="5888"/>
          <ac:grpSpMkLst>
            <pc:docMk/>
            <pc:sldMk cId="1713067556" sldId="676"/>
            <ac:grpSpMk id="384" creationId="{186C8B93-29EA-4E54-A0B9-80DE866FADB8}"/>
          </ac:grpSpMkLst>
        </pc:grpChg>
        <pc:grpChg chg="mod">
          <ac:chgData name="Timo Mühlhaus" userId="1b6b3aba618dadac" providerId="LiveId" clId="{35BF354D-F53D-4911-AB91-B6201C43AD86}" dt="2021-06-15T14:32:31.989" v="5888"/>
          <ac:grpSpMkLst>
            <pc:docMk/>
            <pc:sldMk cId="1713067556" sldId="676"/>
            <ac:grpSpMk id="385" creationId="{F3AF4940-CCEF-4542-A771-CF72C268F322}"/>
          </ac:grpSpMkLst>
        </pc:grpChg>
        <pc:grpChg chg="mod">
          <ac:chgData name="Timo Mühlhaus" userId="1b6b3aba618dadac" providerId="LiveId" clId="{35BF354D-F53D-4911-AB91-B6201C43AD86}" dt="2021-06-15T14:32:31.989" v="5888"/>
          <ac:grpSpMkLst>
            <pc:docMk/>
            <pc:sldMk cId="1713067556" sldId="676"/>
            <ac:grpSpMk id="386" creationId="{C1BBC8A7-9B15-40B7-86CF-3CD2D11425FC}"/>
          </ac:grpSpMkLst>
        </pc:grpChg>
        <pc:grpChg chg="mod">
          <ac:chgData name="Timo Mühlhaus" userId="1b6b3aba618dadac" providerId="LiveId" clId="{35BF354D-F53D-4911-AB91-B6201C43AD86}" dt="2021-06-15T14:32:31.989" v="5888"/>
          <ac:grpSpMkLst>
            <pc:docMk/>
            <pc:sldMk cId="1713067556" sldId="676"/>
            <ac:grpSpMk id="387" creationId="{F1A56A9A-3898-42B3-B5F5-DEE0A4C9B099}"/>
          </ac:grpSpMkLst>
        </pc:grpChg>
        <pc:grpChg chg="mod">
          <ac:chgData name="Timo Mühlhaus" userId="1b6b3aba618dadac" providerId="LiveId" clId="{35BF354D-F53D-4911-AB91-B6201C43AD86}" dt="2021-06-15T14:32:31.989" v="5888"/>
          <ac:grpSpMkLst>
            <pc:docMk/>
            <pc:sldMk cId="1713067556" sldId="676"/>
            <ac:grpSpMk id="388" creationId="{A299EBEE-5890-4ECB-8B43-5FC7EA6A681D}"/>
          </ac:grpSpMkLst>
        </pc:grpChg>
        <pc:grpChg chg="mod">
          <ac:chgData name="Timo Mühlhaus" userId="1b6b3aba618dadac" providerId="LiveId" clId="{35BF354D-F53D-4911-AB91-B6201C43AD86}" dt="2021-06-15T14:32:31.989" v="5888"/>
          <ac:grpSpMkLst>
            <pc:docMk/>
            <pc:sldMk cId="1713067556" sldId="676"/>
            <ac:grpSpMk id="389" creationId="{6C53D452-B3DE-4D33-9E18-990B47FBD4DB}"/>
          </ac:grpSpMkLst>
        </pc:grpChg>
        <pc:grpChg chg="mod">
          <ac:chgData name="Timo Mühlhaus" userId="1b6b3aba618dadac" providerId="LiveId" clId="{35BF354D-F53D-4911-AB91-B6201C43AD86}" dt="2021-06-15T14:32:31.989" v="5888"/>
          <ac:grpSpMkLst>
            <pc:docMk/>
            <pc:sldMk cId="1713067556" sldId="676"/>
            <ac:grpSpMk id="397" creationId="{71CDB695-F700-41BA-AD9F-0E9A951A4F5F}"/>
          </ac:grpSpMkLst>
        </pc:grpChg>
        <pc:grpChg chg="mod">
          <ac:chgData name="Timo Mühlhaus" userId="1b6b3aba618dadac" providerId="LiveId" clId="{35BF354D-F53D-4911-AB91-B6201C43AD86}" dt="2021-06-15T14:32:31.989" v="5888"/>
          <ac:grpSpMkLst>
            <pc:docMk/>
            <pc:sldMk cId="1713067556" sldId="676"/>
            <ac:grpSpMk id="398" creationId="{36853A6A-2AF0-4C8D-A060-B59863B7A174}"/>
          </ac:grpSpMkLst>
        </pc:grpChg>
        <pc:grpChg chg="mod">
          <ac:chgData name="Timo Mühlhaus" userId="1b6b3aba618dadac" providerId="LiveId" clId="{35BF354D-F53D-4911-AB91-B6201C43AD86}" dt="2021-06-15T14:32:31.989" v="5888"/>
          <ac:grpSpMkLst>
            <pc:docMk/>
            <pc:sldMk cId="1713067556" sldId="676"/>
            <ac:grpSpMk id="406" creationId="{BFA5083D-BC7A-4B99-8456-752A8B9BF6F7}"/>
          </ac:grpSpMkLst>
        </pc:grpChg>
        <pc:grpChg chg="mod">
          <ac:chgData name="Timo Mühlhaus" userId="1b6b3aba618dadac" providerId="LiveId" clId="{35BF354D-F53D-4911-AB91-B6201C43AD86}" dt="2021-06-15T14:32:31.989" v="5888"/>
          <ac:grpSpMkLst>
            <pc:docMk/>
            <pc:sldMk cId="1713067556" sldId="676"/>
            <ac:grpSpMk id="407" creationId="{C7195F22-C7F4-482C-9F13-B8029DDE659F}"/>
          </ac:grpSpMkLst>
        </pc:grpChg>
        <pc:grpChg chg="mod">
          <ac:chgData name="Timo Mühlhaus" userId="1b6b3aba618dadac" providerId="LiveId" clId="{35BF354D-F53D-4911-AB91-B6201C43AD86}" dt="2021-06-15T14:32:31.989" v="5888"/>
          <ac:grpSpMkLst>
            <pc:docMk/>
            <pc:sldMk cId="1713067556" sldId="676"/>
            <ac:grpSpMk id="415" creationId="{0B10A8B0-876F-400A-993D-DF461F473AF8}"/>
          </ac:grpSpMkLst>
        </pc:grpChg>
        <pc:grpChg chg="mod">
          <ac:chgData name="Timo Mühlhaus" userId="1b6b3aba618dadac" providerId="LiveId" clId="{35BF354D-F53D-4911-AB91-B6201C43AD86}" dt="2021-06-15T14:32:31.989" v="5888"/>
          <ac:grpSpMkLst>
            <pc:docMk/>
            <pc:sldMk cId="1713067556" sldId="676"/>
            <ac:grpSpMk id="417" creationId="{CC71DD44-EF65-44FD-BBFD-6E5B89FC35C8}"/>
          </ac:grpSpMkLst>
        </pc:grpChg>
        <pc:grpChg chg="mod">
          <ac:chgData name="Timo Mühlhaus" userId="1b6b3aba618dadac" providerId="LiveId" clId="{35BF354D-F53D-4911-AB91-B6201C43AD86}" dt="2021-06-15T14:32:31.989" v="5888"/>
          <ac:grpSpMkLst>
            <pc:docMk/>
            <pc:sldMk cId="1713067556" sldId="676"/>
            <ac:grpSpMk id="418" creationId="{B05DA944-2AAD-4F2C-AAC9-8F4698643090}"/>
          </ac:grpSpMkLst>
        </pc:grpChg>
        <pc:grpChg chg="mod">
          <ac:chgData name="Timo Mühlhaus" userId="1b6b3aba618dadac" providerId="LiveId" clId="{35BF354D-F53D-4911-AB91-B6201C43AD86}" dt="2021-06-15T14:32:31.989" v="5888"/>
          <ac:grpSpMkLst>
            <pc:docMk/>
            <pc:sldMk cId="1713067556" sldId="676"/>
            <ac:grpSpMk id="420" creationId="{1863122D-7FCB-432A-9864-FC4072E0CA94}"/>
          </ac:grpSpMkLst>
        </pc:grpChg>
        <pc:grpChg chg="mod">
          <ac:chgData name="Timo Mühlhaus" userId="1b6b3aba618dadac" providerId="LiveId" clId="{35BF354D-F53D-4911-AB91-B6201C43AD86}" dt="2021-06-15T14:32:31.989" v="5888"/>
          <ac:grpSpMkLst>
            <pc:docMk/>
            <pc:sldMk cId="1713067556" sldId="676"/>
            <ac:grpSpMk id="422" creationId="{4AC34F11-07FA-4188-9867-E8101F1A4B4A}"/>
          </ac:grpSpMkLst>
        </pc:grpChg>
        <pc:grpChg chg="mod">
          <ac:chgData name="Timo Mühlhaus" userId="1b6b3aba618dadac" providerId="LiveId" clId="{35BF354D-F53D-4911-AB91-B6201C43AD86}" dt="2021-06-15T14:32:31.989" v="5888"/>
          <ac:grpSpMkLst>
            <pc:docMk/>
            <pc:sldMk cId="1713067556" sldId="676"/>
            <ac:grpSpMk id="423" creationId="{001FBC37-B430-4186-9793-FC4CD6F2B945}"/>
          </ac:grpSpMkLst>
        </pc:grpChg>
        <pc:grpChg chg="mod">
          <ac:chgData name="Timo Mühlhaus" userId="1b6b3aba618dadac" providerId="LiveId" clId="{35BF354D-F53D-4911-AB91-B6201C43AD86}" dt="2021-06-15T14:32:31.989" v="5888"/>
          <ac:grpSpMkLst>
            <pc:docMk/>
            <pc:sldMk cId="1713067556" sldId="676"/>
            <ac:grpSpMk id="424" creationId="{B2755AC3-1CAD-48D0-BC90-2B4E7B63340D}"/>
          </ac:grpSpMkLst>
        </pc:grpChg>
        <pc:grpChg chg="mod">
          <ac:chgData name="Timo Mühlhaus" userId="1b6b3aba618dadac" providerId="LiveId" clId="{35BF354D-F53D-4911-AB91-B6201C43AD86}" dt="2021-06-15T14:32:31.989" v="5888"/>
          <ac:grpSpMkLst>
            <pc:docMk/>
            <pc:sldMk cId="1713067556" sldId="676"/>
            <ac:grpSpMk id="425" creationId="{7CA4EB1D-83AE-4004-98B8-D27BA03D000D}"/>
          </ac:grpSpMkLst>
        </pc:grpChg>
        <pc:grpChg chg="mod">
          <ac:chgData name="Timo Mühlhaus" userId="1b6b3aba618dadac" providerId="LiveId" clId="{35BF354D-F53D-4911-AB91-B6201C43AD86}" dt="2021-06-15T14:32:31.989" v="5888"/>
          <ac:grpSpMkLst>
            <pc:docMk/>
            <pc:sldMk cId="1713067556" sldId="676"/>
            <ac:grpSpMk id="426" creationId="{307D3A51-54FE-413F-9FC1-75444449A6C3}"/>
          </ac:grpSpMkLst>
        </pc:grpChg>
        <pc:grpChg chg="mod">
          <ac:chgData name="Timo Mühlhaus" userId="1b6b3aba618dadac" providerId="LiveId" clId="{35BF354D-F53D-4911-AB91-B6201C43AD86}" dt="2021-06-15T14:32:31.989" v="5888"/>
          <ac:grpSpMkLst>
            <pc:docMk/>
            <pc:sldMk cId="1713067556" sldId="676"/>
            <ac:grpSpMk id="427" creationId="{024DED72-56A2-4EB0-8FB1-11406D9A2C43}"/>
          </ac:grpSpMkLst>
        </pc:grpChg>
        <pc:grpChg chg="mod">
          <ac:chgData name="Timo Mühlhaus" userId="1b6b3aba618dadac" providerId="LiveId" clId="{35BF354D-F53D-4911-AB91-B6201C43AD86}" dt="2021-06-15T14:32:31.989" v="5888"/>
          <ac:grpSpMkLst>
            <pc:docMk/>
            <pc:sldMk cId="1713067556" sldId="676"/>
            <ac:grpSpMk id="428" creationId="{C78C27DD-4727-4FBB-98F9-F8D12D8C3397}"/>
          </ac:grpSpMkLst>
        </pc:grpChg>
        <pc:grpChg chg="mod">
          <ac:chgData name="Timo Mühlhaus" userId="1b6b3aba618dadac" providerId="LiveId" clId="{35BF354D-F53D-4911-AB91-B6201C43AD86}" dt="2021-06-15T14:32:31.989" v="5888"/>
          <ac:grpSpMkLst>
            <pc:docMk/>
            <pc:sldMk cId="1713067556" sldId="676"/>
            <ac:grpSpMk id="429" creationId="{D97C4B6C-2AE6-4FE8-9854-86C2EBDE0B8D}"/>
          </ac:grpSpMkLst>
        </pc:grpChg>
        <pc:grpChg chg="mod">
          <ac:chgData name="Timo Mühlhaus" userId="1b6b3aba618dadac" providerId="LiveId" clId="{35BF354D-F53D-4911-AB91-B6201C43AD86}" dt="2021-06-15T14:32:31.989" v="5888"/>
          <ac:grpSpMkLst>
            <pc:docMk/>
            <pc:sldMk cId="1713067556" sldId="676"/>
            <ac:grpSpMk id="457" creationId="{1921A13C-E6D5-4CB2-8643-7625D2904C8B}"/>
          </ac:grpSpMkLst>
        </pc:grpChg>
        <pc:grpChg chg="mod">
          <ac:chgData name="Timo Mühlhaus" userId="1b6b3aba618dadac" providerId="LiveId" clId="{35BF354D-F53D-4911-AB91-B6201C43AD86}" dt="2021-06-15T14:32:31.989" v="5888"/>
          <ac:grpSpMkLst>
            <pc:docMk/>
            <pc:sldMk cId="1713067556" sldId="676"/>
            <ac:grpSpMk id="458" creationId="{33C880D2-A970-4B78-BBCE-8F4DFF45DA85}"/>
          </ac:grpSpMkLst>
        </pc:grpChg>
        <pc:grpChg chg="mod">
          <ac:chgData name="Timo Mühlhaus" userId="1b6b3aba618dadac" providerId="LiveId" clId="{35BF354D-F53D-4911-AB91-B6201C43AD86}" dt="2021-06-15T14:32:31.989" v="5888"/>
          <ac:grpSpMkLst>
            <pc:docMk/>
            <pc:sldMk cId="1713067556" sldId="676"/>
            <ac:grpSpMk id="459" creationId="{2F4C45EA-2AD2-4E13-8CA5-F7893ABE2886}"/>
          </ac:grpSpMkLst>
        </pc:grpChg>
        <pc:grpChg chg="mod">
          <ac:chgData name="Timo Mühlhaus" userId="1b6b3aba618dadac" providerId="LiveId" clId="{35BF354D-F53D-4911-AB91-B6201C43AD86}" dt="2021-06-15T14:32:31.989" v="5888"/>
          <ac:grpSpMkLst>
            <pc:docMk/>
            <pc:sldMk cId="1713067556" sldId="676"/>
            <ac:grpSpMk id="460" creationId="{114F01EF-298E-4E0A-8ED3-586628C79AD4}"/>
          </ac:grpSpMkLst>
        </pc:grpChg>
        <pc:grpChg chg="mod">
          <ac:chgData name="Timo Mühlhaus" userId="1b6b3aba618dadac" providerId="LiveId" clId="{35BF354D-F53D-4911-AB91-B6201C43AD86}" dt="2021-06-15T14:32:31.989" v="5888"/>
          <ac:grpSpMkLst>
            <pc:docMk/>
            <pc:sldMk cId="1713067556" sldId="676"/>
            <ac:grpSpMk id="461" creationId="{978F420A-8B91-4EDD-AB75-85132B03D00D}"/>
          </ac:grpSpMkLst>
        </pc:grpChg>
        <pc:grpChg chg="mod">
          <ac:chgData name="Timo Mühlhaus" userId="1b6b3aba618dadac" providerId="LiveId" clId="{35BF354D-F53D-4911-AB91-B6201C43AD86}" dt="2021-06-15T14:32:31.989" v="5888"/>
          <ac:grpSpMkLst>
            <pc:docMk/>
            <pc:sldMk cId="1713067556" sldId="676"/>
            <ac:grpSpMk id="462" creationId="{70FCC604-E09D-4C3D-89B3-478325971B39}"/>
          </ac:grpSpMkLst>
        </pc:grpChg>
        <pc:grpChg chg="mod">
          <ac:chgData name="Timo Mühlhaus" userId="1b6b3aba618dadac" providerId="LiveId" clId="{35BF354D-F53D-4911-AB91-B6201C43AD86}" dt="2021-06-15T14:32:31.989" v="5888"/>
          <ac:grpSpMkLst>
            <pc:docMk/>
            <pc:sldMk cId="1713067556" sldId="676"/>
            <ac:grpSpMk id="463" creationId="{0B16838B-BE25-4203-BBC5-8ADA66E53996}"/>
          </ac:grpSpMkLst>
        </pc:grpChg>
        <pc:grpChg chg="mod">
          <ac:chgData name="Timo Mühlhaus" userId="1b6b3aba618dadac" providerId="LiveId" clId="{35BF354D-F53D-4911-AB91-B6201C43AD86}" dt="2021-06-15T14:32:31.989" v="5888"/>
          <ac:grpSpMkLst>
            <pc:docMk/>
            <pc:sldMk cId="1713067556" sldId="676"/>
            <ac:grpSpMk id="464" creationId="{0C6F8E96-C55F-46BA-8810-7925B32F7D18}"/>
          </ac:grpSpMkLst>
        </pc:grpChg>
        <pc:grpChg chg="mod">
          <ac:chgData name="Timo Mühlhaus" userId="1b6b3aba618dadac" providerId="LiveId" clId="{35BF354D-F53D-4911-AB91-B6201C43AD86}" dt="2021-06-15T14:32:31.989" v="5888"/>
          <ac:grpSpMkLst>
            <pc:docMk/>
            <pc:sldMk cId="1713067556" sldId="676"/>
            <ac:grpSpMk id="492" creationId="{1624CE2F-8A9F-4F3F-95EC-7BEC2FCD1D6E}"/>
          </ac:grpSpMkLst>
        </pc:grpChg>
        <pc:grpChg chg="mod">
          <ac:chgData name="Timo Mühlhaus" userId="1b6b3aba618dadac" providerId="LiveId" clId="{35BF354D-F53D-4911-AB91-B6201C43AD86}" dt="2021-06-15T14:32:31.989" v="5888"/>
          <ac:grpSpMkLst>
            <pc:docMk/>
            <pc:sldMk cId="1713067556" sldId="676"/>
            <ac:grpSpMk id="493" creationId="{578877B3-5CF8-409C-A6CE-28805A33A32D}"/>
          </ac:grpSpMkLst>
        </pc:grpChg>
        <pc:grpChg chg="mod">
          <ac:chgData name="Timo Mühlhaus" userId="1b6b3aba618dadac" providerId="LiveId" clId="{35BF354D-F53D-4911-AB91-B6201C43AD86}" dt="2021-06-15T14:32:31.989" v="5888"/>
          <ac:grpSpMkLst>
            <pc:docMk/>
            <pc:sldMk cId="1713067556" sldId="676"/>
            <ac:grpSpMk id="494" creationId="{F45B307D-1A6C-4192-8CAD-293236563855}"/>
          </ac:grpSpMkLst>
        </pc:grpChg>
        <pc:grpChg chg="mod">
          <ac:chgData name="Timo Mühlhaus" userId="1b6b3aba618dadac" providerId="LiveId" clId="{35BF354D-F53D-4911-AB91-B6201C43AD86}" dt="2021-06-15T14:32:31.989" v="5888"/>
          <ac:grpSpMkLst>
            <pc:docMk/>
            <pc:sldMk cId="1713067556" sldId="676"/>
            <ac:grpSpMk id="533" creationId="{C32B8159-1303-40B9-BAEF-BF70EE6333B6}"/>
          </ac:grpSpMkLst>
        </pc:grpChg>
        <pc:cxnChg chg="mod">
          <ac:chgData name="Timo Mühlhaus" userId="1b6b3aba618dadac" providerId="LiveId" clId="{35BF354D-F53D-4911-AB91-B6201C43AD86}" dt="2021-06-15T14:32:31.989" v="5888"/>
          <ac:cxnSpMkLst>
            <pc:docMk/>
            <pc:sldMk cId="1713067556" sldId="676"/>
            <ac:cxnSpMk id="324" creationId="{64A5BAC2-1CEB-4D9F-B204-CCFF30B78FD7}"/>
          </ac:cxnSpMkLst>
        </pc:cxnChg>
        <pc:cxnChg chg="mod">
          <ac:chgData name="Timo Mühlhaus" userId="1b6b3aba618dadac" providerId="LiveId" clId="{35BF354D-F53D-4911-AB91-B6201C43AD86}" dt="2021-06-15T14:32:31.989" v="5888"/>
          <ac:cxnSpMkLst>
            <pc:docMk/>
            <pc:sldMk cId="1713067556" sldId="676"/>
            <ac:cxnSpMk id="330" creationId="{AB3A8CBB-863C-4098-94CE-4904DFBEC5E6}"/>
          </ac:cxnSpMkLst>
        </pc:cxnChg>
        <pc:cxnChg chg="mod">
          <ac:chgData name="Timo Mühlhaus" userId="1b6b3aba618dadac" providerId="LiveId" clId="{35BF354D-F53D-4911-AB91-B6201C43AD86}" dt="2021-06-15T14:32:31.989" v="5888"/>
          <ac:cxnSpMkLst>
            <pc:docMk/>
            <pc:sldMk cId="1713067556" sldId="676"/>
            <ac:cxnSpMk id="336" creationId="{7490CECC-E936-45FA-8F0B-523F63AAD619}"/>
          </ac:cxnSpMkLst>
        </pc:cxnChg>
        <pc:cxnChg chg="mod">
          <ac:chgData name="Timo Mühlhaus" userId="1b6b3aba618dadac" providerId="LiveId" clId="{35BF354D-F53D-4911-AB91-B6201C43AD86}" dt="2021-06-15T14:32:31.989" v="5888"/>
          <ac:cxnSpMkLst>
            <pc:docMk/>
            <pc:sldMk cId="1713067556" sldId="676"/>
            <ac:cxnSpMk id="354" creationId="{C7725407-7790-4AA3-8EFB-228A7E27BB8E}"/>
          </ac:cxnSpMkLst>
        </pc:cxnChg>
        <pc:cxnChg chg="mod">
          <ac:chgData name="Timo Mühlhaus" userId="1b6b3aba618dadac" providerId="LiveId" clId="{35BF354D-F53D-4911-AB91-B6201C43AD86}" dt="2021-06-15T14:32:31.989" v="5888"/>
          <ac:cxnSpMkLst>
            <pc:docMk/>
            <pc:sldMk cId="1713067556" sldId="676"/>
            <ac:cxnSpMk id="355" creationId="{4C2AF0EE-0A62-4F2D-97B0-7B9C555D1846}"/>
          </ac:cxnSpMkLst>
        </pc:cxnChg>
        <pc:cxnChg chg="mod">
          <ac:chgData name="Timo Mühlhaus" userId="1b6b3aba618dadac" providerId="LiveId" clId="{35BF354D-F53D-4911-AB91-B6201C43AD86}" dt="2021-06-15T14:32:31.989" v="5888"/>
          <ac:cxnSpMkLst>
            <pc:docMk/>
            <pc:sldMk cId="1713067556" sldId="676"/>
            <ac:cxnSpMk id="356" creationId="{468FF25D-AE77-43AF-AD28-8927FE1B6442}"/>
          </ac:cxnSpMkLst>
        </pc:cxnChg>
        <pc:cxnChg chg="mod">
          <ac:chgData name="Timo Mühlhaus" userId="1b6b3aba618dadac" providerId="LiveId" clId="{35BF354D-F53D-4911-AB91-B6201C43AD86}" dt="2021-06-15T14:32:31.989" v="5888"/>
          <ac:cxnSpMkLst>
            <pc:docMk/>
            <pc:sldMk cId="1713067556" sldId="676"/>
            <ac:cxnSpMk id="357" creationId="{355AF87D-2631-4908-A54D-4C9826D43CD5}"/>
          </ac:cxnSpMkLst>
        </pc:cxnChg>
        <pc:cxnChg chg="mod">
          <ac:chgData name="Timo Mühlhaus" userId="1b6b3aba618dadac" providerId="LiveId" clId="{35BF354D-F53D-4911-AB91-B6201C43AD86}" dt="2021-06-15T14:32:31.989" v="5888"/>
          <ac:cxnSpMkLst>
            <pc:docMk/>
            <pc:sldMk cId="1713067556" sldId="676"/>
            <ac:cxnSpMk id="358" creationId="{1F784EEE-631C-4674-97B8-EA00766F17FA}"/>
          </ac:cxnSpMkLst>
        </pc:cxnChg>
        <pc:cxnChg chg="mod">
          <ac:chgData name="Timo Mühlhaus" userId="1b6b3aba618dadac" providerId="LiveId" clId="{35BF354D-F53D-4911-AB91-B6201C43AD86}" dt="2021-06-15T14:32:31.989" v="5888"/>
          <ac:cxnSpMkLst>
            <pc:docMk/>
            <pc:sldMk cId="1713067556" sldId="676"/>
            <ac:cxnSpMk id="359" creationId="{B0387444-38F2-4A93-9024-2A86BC28D462}"/>
          </ac:cxnSpMkLst>
        </pc:cxnChg>
        <pc:cxnChg chg="mod">
          <ac:chgData name="Timo Mühlhaus" userId="1b6b3aba618dadac" providerId="LiveId" clId="{35BF354D-F53D-4911-AB91-B6201C43AD86}" dt="2021-06-15T14:32:31.989" v="5888"/>
          <ac:cxnSpMkLst>
            <pc:docMk/>
            <pc:sldMk cId="1713067556" sldId="676"/>
            <ac:cxnSpMk id="360" creationId="{F8E58B01-DC0D-46DA-93F6-0A0442B75137}"/>
          </ac:cxnSpMkLst>
        </pc:cxnChg>
        <pc:cxnChg chg="mod">
          <ac:chgData name="Timo Mühlhaus" userId="1b6b3aba618dadac" providerId="LiveId" clId="{35BF354D-F53D-4911-AB91-B6201C43AD86}" dt="2021-06-15T14:32:31.989" v="5888"/>
          <ac:cxnSpMkLst>
            <pc:docMk/>
            <pc:sldMk cId="1713067556" sldId="676"/>
            <ac:cxnSpMk id="394" creationId="{0C80ACF3-16DC-4FDF-87F1-057FD02CBAF0}"/>
          </ac:cxnSpMkLst>
        </pc:cxnChg>
        <pc:cxnChg chg="mod">
          <ac:chgData name="Timo Mühlhaus" userId="1b6b3aba618dadac" providerId="LiveId" clId="{35BF354D-F53D-4911-AB91-B6201C43AD86}" dt="2021-06-15T14:32:31.989" v="5888"/>
          <ac:cxnSpMkLst>
            <pc:docMk/>
            <pc:sldMk cId="1713067556" sldId="676"/>
            <ac:cxnSpMk id="395" creationId="{9DAFAF64-8A2A-41D5-89F6-F529E39C1F1E}"/>
          </ac:cxnSpMkLst>
        </pc:cxnChg>
        <pc:cxnChg chg="mod">
          <ac:chgData name="Timo Mühlhaus" userId="1b6b3aba618dadac" providerId="LiveId" clId="{35BF354D-F53D-4911-AB91-B6201C43AD86}" dt="2021-06-15T14:32:31.989" v="5888"/>
          <ac:cxnSpMkLst>
            <pc:docMk/>
            <pc:sldMk cId="1713067556" sldId="676"/>
            <ac:cxnSpMk id="396" creationId="{47034A25-DD2B-4283-870B-68149BC6B085}"/>
          </ac:cxnSpMkLst>
        </pc:cxnChg>
        <pc:cxnChg chg="mod">
          <ac:chgData name="Timo Mühlhaus" userId="1b6b3aba618dadac" providerId="LiveId" clId="{35BF354D-F53D-4911-AB91-B6201C43AD86}" dt="2021-06-15T14:32:31.989" v="5888"/>
          <ac:cxnSpMkLst>
            <pc:docMk/>
            <pc:sldMk cId="1713067556" sldId="676"/>
            <ac:cxnSpMk id="403" creationId="{60D7C151-0D4A-4048-9F60-7FEDC2F1637E}"/>
          </ac:cxnSpMkLst>
        </pc:cxnChg>
        <pc:cxnChg chg="mod">
          <ac:chgData name="Timo Mühlhaus" userId="1b6b3aba618dadac" providerId="LiveId" clId="{35BF354D-F53D-4911-AB91-B6201C43AD86}" dt="2021-06-15T14:32:31.989" v="5888"/>
          <ac:cxnSpMkLst>
            <pc:docMk/>
            <pc:sldMk cId="1713067556" sldId="676"/>
            <ac:cxnSpMk id="404" creationId="{F8DAF595-B644-4D1C-BD19-D9B7E64BDB96}"/>
          </ac:cxnSpMkLst>
        </pc:cxnChg>
        <pc:cxnChg chg="mod">
          <ac:chgData name="Timo Mühlhaus" userId="1b6b3aba618dadac" providerId="LiveId" clId="{35BF354D-F53D-4911-AB91-B6201C43AD86}" dt="2021-06-15T14:32:31.989" v="5888"/>
          <ac:cxnSpMkLst>
            <pc:docMk/>
            <pc:sldMk cId="1713067556" sldId="676"/>
            <ac:cxnSpMk id="405" creationId="{D73E574B-24B3-4844-8C85-63A1271EE56F}"/>
          </ac:cxnSpMkLst>
        </pc:cxnChg>
        <pc:cxnChg chg="mod">
          <ac:chgData name="Timo Mühlhaus" userId="1b6b3aba618dadac" providerId="LiveId" clId="{35BF354D-F53D-4911-AB91-B6201C43AD86}" dt="2021-06-15T14:32:31.989" v="5888"/>
          <ac:cxnSpMkLst>
            <pc:docMk/>
            <pc:sldMk cId="1713067556" sldId="676"/>
            <ac:cxnSpMk id="412" creationId="{4550DA2D-C1E2-49F4-8396-349B18D5268B}"/>
          </ac:cxnSpMkLst>
        </pc:cxnChg>
        <pc:cxnChg chg="mod">
          <ac:chgData name="Timo Mühlhaus" userId="1b6b3aba618dadac" providerId="LiveId" clId="{35BF354D-F53D-4911-AB91-B6201C43AD86}" dt="2021-06-15T14:32:31.989" v="5888"/>
          <ac:cxnSpMkLst>
            <pc:docMk/>
            <pc:sldMk cId="1713067556" sldId="676"/>
            <ac:cxnSpMk id="413" creationId="{71AE4855-ECB4-4A2F-ADA1-92F19CF88110}"/>
          </ac:cxnSpMkLst>
        </pc:cxnChg>
        <pc:cxnChg chg="mod">
          <ac:chgData name="Timo Mühlhaus" userId="1b6b3aba618dadac" providerId="LiveId" clId="{35BF354D-F53D-4911-AB91-B6201C43AD86}" dt="2021-06-15T14:32:31.989" v="5888"/>
          <ac:cxnSpMkLst>
            <pc:docMk/>
            <pc:sldMk cId="1713067556" sldId="676"/>
            <ac:cxnSpMk id="414" creationId="{5720CEF8-5C1C-410A-B0C4-7FCBB025C6F3}"/>
          </ac:cxnSpMkLst>
        </pc:cxnChg>
        <pc:cxnChg chg="mod">
          <ac:chgData name="Timo Mühlhaus" userId="1b6b3aba618dadac" providerId="LiveId" clId="{35BF354D-F53D-4911-AB91-B6201C43AD86}" dt="2021-06-15T14:32:31.989" v="5888"/>
          <ac:cxnSpMkLst>
            <pc:docMk/>
            <pc:sldMk cId="1713067556" sldId="676"/>
            <ac:cxnSpMk id="495" creationId="{DE047208-F711-4356-8B43-51A622C036D5}"/>
          </ac:cxnSpMkLst>
        </pc:cxnChg>
        <pc:cxnChg chg="mod">
          <ac:chgData name="Timo Mühlhaus" userId="1b6b3aba618dadac" providerId="LiveId" clId="{35BF354D-F53D-4911-AB91-B6201C43AD86}" dt="2021-06-15T14:32:31.989" v="5888"/>
          <ac:cxnSpMkLst>
            <pc:docMk/>
            <pc:sldMk cId="1713067556" sldId="676"/>
            <ac:cxnSpMk id="496" creationId="{3771CDD2-502C-41C5-849F-B20187110FCD}"/>
          </ac:cxnSpMkLst>
        </pc:cxnChg>
        <pc:cxnChg chg="mod">
          <ac:chgData name="Timo Mühlhaus" userId="1b6b3aba618dadac" providerId="LiveId" clId="{35BF354D-F53D-4911-AB91-B6201C43AD86}" dt="2021-06-15T14:32:31.989" v="5888"/>
          <ac:cxnSpMkLst>
            <pc:docMk/>
            <pc:sldMk cId="1713067556" sldId="676"/>
            <ac:cxnSpMk id="497" creationId="{978A1E55-437C-4DE8-8A1F-5488A13D294A}"/>
          </ac:cxnSpMkLst>
        </pc:cxnChg>
        <pc:cxnChg chg="mod">
          <ac:chgData name="Timo Mühlhaus" userId="1b6b3aba618dadac" providerId="LiveId" clId="{35BF354D-F53D-4911-AB91-B6201C43AD86}" dt="2021-06-15T14:32:31.989" v="5888"/>
          <ac:cxnSpMkLst>
            <pc:docMk/>
            <pc:sldMk cId="1713067556" sldId="676"/>
            <ac:cxnSpMk id="498" creationId="{FBCD2A91-0B07-4165-8185-993C463B9D5C}"/>
          </ac:cxnSpMkLst>
        </pc:cxnChg>
        <pc:cxnChg chg="mod">
          <ac:chgData name="Timo Mühlhaus" userId="1b6b3aba618dadac" providerId="LiveId" clId="{35BF354D-F53D-4911-AB91-B6201C43AD86}" dt="2021-06-15T14:32:31.989" v="5888"/>
          <ac:cxnSpMkLst>
            <pc:docMk/>
            <pc:sldMk cId="1713067556" sldId="676"/>
            <ac:cxnSpMk id="499" creationId="{D5252E85-1099-4B1C-8554-B473E3F68171}"/>
          </ac:cxnSpMkLst>
        </pc:cxnChg>
        <pc:cxnChg chg="mod">
          <ac:chgData name="Timo Mühlhaus" userId="1b6b3aba618dadac" providerId="LiveId" clId="{35BF354D-F53D-4911-AB91-B6201C43AD86}" dt="2021-06-15T14:32:31.989" v="5888"/>
          <ac:cxnSpMkLst>
            <pc:docMk/>
            <pc:sldMk cId="1713067556" sldId="676"/>
            <ac:cxnSpMk id="500" creationId="{47771600-A7DA-43E5-892E-BAEF147ADB91}"/>
          </ac:cxnSpMkLst>
        </pc:cxnChg>
        <pc:cxnChg chg="mod">
          <ac:chgData name="Timo Mühlhaus" userId="1b6b3aba618dadac" providerId="LiveId" clId="{35BF354D-F53D-4911-AB91-B6201C43AD86}" dt="2021-06-15T14:32:31.989" v="5888"/>
          <ac:cxnSpMkLst>
            <pc:docMk/>
            <pc:sldMk cId="1713067556" sldId="676"/>
            <ac:cxnSpMk id="501" creationId="{0E923508-01D1-49C6-8DE1-9F9BBDE301ED}"/>
          </ac:cxnSpMkLst>
        </pc:cxnChg>
        <pc:cxnChg chg="mod">
          <ac:chgData name="Timo Mühlhaus" userId="1b6b3aba618dadac" providerId="LiveId" clId="{35BF354D-F53D-4911-AB91-B6201C43AD86}" dt="2021-06-15T14:32:31.989" v="5888"/>
          <ac:cxnSpMkLst>
            <pc:docMk/>
            <pc:sldMk cId="1713067556" sldId="676"/>
            <ac:cxnSpMk id="502" creationId="{B57163E2-3382-4058-98C1-172949F4495F}"/>
          </ac:cxnSpMkLst>
        </pc:cxnChg>
        <pc:cxnChg chg="mod">
          <ac:chgData name="Timo Mühlhaus" userId="1b6b3aba618dadac" providerId="LiveId" clId="{35BF354D-F53D-4911-AB91-B6201C43AD86}" dt="2021-06-15T14:32:31.989" v="5888"/>
          <ac:cxnSpMkLst>
            <pc:docMk/>
            <pc:sldMk cId="1713067556" sldId="676"/>
            <ac:cxnSpMk id="503" creationId="{F366E2B9-7CD1-4C99-8CE0-DB135B375D4C}"/>
          </ac:cxnSpMkLst>
        </pc:cxnChg>
        <pc:cxnChg chg="mod">
          <ac:chgData name="Timo Mühlhaus" userId="1b6b3aba618dadac" providerId="LiveId" clId="{35BF354D-F53D-4911-AB91-B6201C43AD86}" dt="2021-06-15T14:32:31.989" v="5888"/>
          <ac:cxnSpMkLst>
            <pc:docMk/>
            <pc:sldMk cId="1713067556" sldId="676"/>
            <ac:cxnSpMk id="504" creationId="{BE83BF9C-4E48-4353-9090-E663638EEFDA}"/>
          </ac:cxnSpMkLst>
        </pc:cxnChg>
        <pc:cxnChg chg="mod">
          <ac:chgData name="Timo Mühlhaus" userId="1b6b3aba618dadac" providerId="LiveId" clId="{35BF354D-F53D-4911-AB91-B6201C43AD86}" dt="2021-06-15T14:32:31.989" v="5888"/>
          <ac:cxnSpMkLst>
            <pc:docMk/>
            <pc:sldMk cId="1713067556" sldId="676"/>
            <ac:cxnSpMk id="505" creationId="{8DB981A1-C572-4A31-8567-B629C7BBBD37}"/>
          </ac:cxnSpMkLst>
        </pc:cxnChg>
        <pc:cxnChg chg="mod">
          <ac:chgData name="Timo Mühlhaus" userId="1b6b3aba618dadac" providerId="LiveId" clId="{35BF354D-F53D-4911-AB91-B6201C43AD86}" dt="2021-06-15T14:32:31.989" v="5888"/>
          <ac:cxnSpMkLst>
            <pc:docMk/>
            <pc:sldMk cId="1713067556" sldId="676"/>
            <ac:cxnSpMk id="506" creationId="{15556466-DF4E-4F6C-A571-20C37D31BA05}"/>
          </ac:cxnSpMkLst>
        </pc:cxnChg>
        <pc:cxnChg chg="mod">
          <ac:chgData name="Timo Mühlhaus" userId="1b6b3aba618dadac" providerId="LiveId" clId="{35BF354D-F53D-4911-AB91-B6201C43AD86}" dt="2021-06-15T14:32:31.989" v="5888"/>
          <ac:cxnSpMkLst>
            <pc:docMk/>
            <pc:sldMk cId="1713067556" sldId="676"/>
            <ac:cxnSpMk id="507" creationId="{2C307CD4-6D7A-43BC-8966-80D49C101956}"/>
          </ac:cxnSpMkLst>
        </pc:cxnChg>
        <pc:cxnChg chg="mod">
          <ac:chgData name="Timo Mühlhaus" userId="1b6b3aba618dadac" providerId="LiveId" clId="{35BF354D-F53D-4911-AB91-B6201C43AD86}" dt="2021-06-15T14:32:31.989" v="5888"/>
          <ac:cxnSpMkLst>
            <pc:docMk/>
            <pc:sldMk cId="1713067556" sldId="676"/>
            <ac:cxnSpMk id="508" creationId="{1A469637-4481-4FAF-AEE0-B495B134B7E4}"/>
          </ac:cxnSpMkLst>
        </pc:cxnChg>
        <pc:cxnChg chg="mod">
          <ac:chgData name="Timo Mühlhaus" userId="1b6b3aba618dadac" providerId="LiveId" clId="{35BF354D-F53D-4911-AB91-B6201C43AD86}" dt="2021-06-15T14:32:31.989" v="5888"/>
          <ac:cxnSpMkLst>
            <pc:docMk/>
            <pc:sldMk cId="1713067556" sldId="676"/>
            <ac:cxnSpMk id="509" creationId="{1EB381F1-B188-431C-8AE2-9561E5630C29}"/>
          </ac:cxnSpMkLst>
        </pc:cxnChg>
        <pc:cxnChg chg="mod">
          <ac:chgData name="Timo Mühlhaus" userId="1b6b3aba618dadac" providerId="LiveId" clId="{35BF354D-F53D-4911-AB91-B6201C43AD86}" dt="2021-06-15T14:32:31.989" v="5888"/>
          <ac:cxnSpMkLst>
            <pc:docMk/>
            <pc:sldMk cId="1713067556" sldId="676"/>
            <ac:cxnSpMk id="510" creationId="{95E24BA5-D78C-451A-9C35-286B0A10F970}"/>
          </ac:cxnSpMkLst>
        </pc:cxnChg>
        <pc:cxnChg chg="mod">
          <ac:chgData name="Timo Mühlhaus" userId="1b6b3aba618dadac" providerId="LiveId" clId="{35BF354D-F53D-4911-AB91-B6201C43AD86}" dt="2021-06-15T14:32:31.989" v="5888"/>
          <ac:cxnSpMkLst>
            <pc:docMk/>
            <pc:sldMk cId="1713067556" sldId="676"/>
            <ac:cxnSpMk id="511" creationId="{660E2A25-4220-4C34-9B5E-12F6D1F65676}"/>
          </ac:cxnSpMkLst>
        </pc:cxnChg>
        <pc:cxnChg chg="mod">
          <ac:chgData name="Timo Mühlhaus" userId="1b6b3aba618dadac" providerId="LiveId" clId="{35BF354D-F53D-4911-AB91-B6201C43AD86}" dt="2021-06-15T14:32:31.989" v="5888"/>
          <ac:cxnSpMkLst>
            <pc:docMk/>
            <pc:sldMk cId="1713067556" sldId="676"/>
            <ac:cxnSpMk id="512" creationId="{D45E5677-3ECA-4B54-8412-B3548D216B03}"/>
          </ac:cxnSpMkLst>
        </pc:cxnChg>
        <pc:cxnChg chg="mod">
          <ac:chgData name="Timo Mühlhaus" userId="1b6b3aba618dadac" providerId="LiveId" clId="{35BF354D-F53D-4911-AB91-B6201C43AD86}" dt="2021-06-15T14:32:31.989" v="5888"/>
          <ac:cxnSpMkLst>
            <pc:docMk/>
            <pc:sldMk cId="1713067556" sldId="676"/>
            <ac:cxnSpMk id="513" creationId="{DD8D8EB5-D9A8-4C5F-89D1-0BCDAB4BACF4}"/>
          </ac:cxnSpMkLst>
        </pc:cxnChg>
        <pc:cxnChg chg="mod">
          <ac:chgData name="Timo Mühlhaus" userId="1b6b3aba618dadac" providerId="LiveId" clId="{35BF354D-F53D-4911-AB91-B6201C43AD86}" dt="2021-06-15T14:32:31.989" v="5888"/>
          <ac:cxnSpMkLst>
            <pc:docMk/>
            <pc:sldMk cId="1713067556" sldId="676"/>
            <ac:cxnSpMk id="514" creationId="{3E45EAC2-9B84-4F43-826F-5F5DB744356A}"/>
          </ac:cxnSpMkLst>
        </pc:cxnChg>
        <pc:cxnChg chg="mod">
          <ac:chgData name="Timo Mühlhaus" userId="1b6b3aba618dadac" providerId="LiveId" clId="{35BF354D-F53D-4911-AB91-B6201C43AD86}" dt="2021-06-15T14:32:31.989" v="5888"/>
          <ac:cxnSpMkLst>
            <pc:docMk/>
            <pc:sldMk cId="1713067556" sldId="676"/>
            <ac:cxnSpMk id="515" creationId="{7D1595BE-DCD5-4FAD-8265-886A146DF13F}"/>
          </ac:cxnSpMkLst>
        </pc:cxnChg>
        <pc:cxnChg chg="mod">
          <ac:chgData name="Timo Mühlhaus" userId="1b6b3aba618dadac" providerId="LiveId" clId="{35BF354D-F53D-4911-AB91-B6201C43AD86}" dt="2021-06-15T14:32:31.989" v="5888"/>
          <ac:cxnSpMkLst>
            <pc:docMk/>
            <pc:sldMk cId="1713067556" sldId="676"/>
            <ac:cxnSpMk id="516" creationId="{A50CA3EE-D9B0-479D-B132-D85E9D7D01FC}"/>
          </ac:cxnSpMkLst>
        </pc:cxnChg>
        <pc:cxnChg chg="mod">
          <ac:chgData name="Timo Mühlhaus" userId="1b6b3aba618dadac" providerId="LiveId" clId="{35BF354D-F53D-4911-AB91-B6201C43AD86}" dt="2021-06-15T14:32:31.989" v="5888"/>
          <ac:cxnSpMkLst>
            <pc:docMk/>
            <pc:sldMk cId="1713067556" sldId="676"/>
            <ac:cxnSpMk id="534" creationId="{E5980433-567C-4A17-A635-369FAE7B756C}"/>
          </ac:cxnSpMkLst>
        </pc:cxnChg>
        <pc:cxnChg chg="mod">
          <ac:chgData name="Timo Mühlhaus" userId="1b6b3aba618dadac" providerId="LiveId" clId="{35BF354D-F53D-4911-AB91-B6201C43AD86}" dt="2021-06-15T14:32:31.989" v="5888"/>
          <ac:cxnSpMkLst>
            <pc:docMk/>
            <pc:sldMk cId="1713067556" sldId="676"/>
            <ac:cxnSpMk id="535" creationId="{A0A0C888-C592-4EFA-B9B7-E5CB5B6D5381}"/>
          </ac:cxnSpMkLst>
        </pc:cxnChg>
        <pc:cxnChg chg="mod">
          <ac:chgData name="Timo Mühlhaus" userId="1b6b3aba618dadac" providerId="LiveId" clId="{35BF354D-F53D-4911-AB91-B6201C43AD86}" dt="2021-06-15T14:32:31.989" v="5888"/>
          <ac:cxnSpMkLst>
            <pc:docMk/>
            <pc:sldMk cId="1713067556" sldId="676"/>
            <ac:cxnSpMk id="536" creationId="{BE77F636-BD78-41A3-893F-65DD1539CC91}"/>
          </ac:cxnSpMkLst>
        </pc:cxnChg>
        <pc:cxnChg chg="mod">
          <ac:chgData name="Timo Mühlhaus" userId="1b6b3aba618dadac" providerId="LiveId" clId="{35BF354D-F53D-4911-AB91-B6201C43AD86}" dt="2021-06-15T14:32:31.989" v="5888"/>
          <ac:cxnSpMkLst>
            <pc:docMk/>
            <pc:sldMk cId="1713067556" sldId="676"/>
            <ac:cxnSpMk id="537" creationId="{AAD6CAAB-E931-4F8E-AD24-350831248D04}"/>
          </ac:cxnSpMkLst>
        </pc:cxnChg>
        <pc:cxnChg chg="mod">
          <ac:chgData name="Timo Mühlhaus" userId="1b6b3aba618dadac" providerId="LiveId" clId="{35BF354D-F53D-4911-AB91-B6201C43AD86}" dt="2021-06-15T14:32:31.989" v="5888"/>
          <ac:cxnSpMkLst>
            <pc:docMk/>
            <pc:sldMk cId="1713067556" sldId="676"/>
            <ac:cxnSpMk id="538" creationId="{691E1278-3B96-476E-A3A2-6D3D0309F167}"/>
          </ac:cxnSpMkLst>
        </pc:cxnChg>
        <pc:cxnChg chg="mod">
          <ac:chgData name="Timo Mühlhaus" userId="1b6b3aba618dadac" providerId="LiveId" clId="{35BF354D-F53D-4911-AB91-B6201C43AD86}" dt="2021-06-15T14:32:31.989" v="5888"/>
          <ac:cxnSpMkLst>
            <pc:docMk/>
            <pc:sldMk cId="1713067556" sldId="676"/>
            <ac:cxnSpMk id="539" creationId="{7A86F1A3-9794-4BA2-A900-2FF663BFB02F}"/>
          </ac:cxnSpMkLst>
        </pc:cxnChg>
        <pc:cxnChg chg="mod">
          <ac:chgData name="Timo Mühlhaus" userId="1b6b3aba618dadac" providerId="LiveId" clId="{35BF354D-F53D-4911-AB91-B6201C43AD86}" dt="2021-06-15T14:32:31.989" v="5888"/>
          <ac:cxnSpMkLst>
            <pc:docMk/>
            <pc:sldMk cId="1713067556" sldId="676"/>
            <ac:cxnSpMk id="540" creationId="{515F86D2-E1AB-4043-941E-D7B0702FD92B}"/>
          </ac:cxnSpMkLst>
        </pc:cxnChg>
        <pc:cxnChg chg="mod">
          <ac:chgData name="Timo Mühlhaus" userId="1b6b3aba618dadac" providerId="LiveId" clId="{35BF354D-F53D-4911-AB91-B6201C43AD86}" dt="2021-06-15T14:32:31.989" v="5888"/>
          <ac:cxnSpMkLst>
            <pc:docMk/>
            <pc:sldMk cId="1713067556" sldId="676"/>
            <ac:cxnSpMk id="541" creationId="{F73CCF3B-0E30-4242-813C-4316FAD3EC41}"/>
          </ac:cxnSpMkLst>
        </pc:cxnChg>
        <pc:cxnChg chg="mod">
          <ac:chgData name="Timo Mühlhaus" userId="1b6b3aba618dadac" providerId="LiveId" clId="{35BF354D-F53D-4911-AB91-B6201C43AD86}" dt="2021-06-15T14:32:31.989" v="5888"/>
          <ac:cxnSpMkLst>
            <pc:docMk/>
            <pc:sldMk cId="1713067556" sldId="676"/>
            <ac:cxnSpMk id="542" creationId="{EFF61EEC-9DBC-4E83-AD46-E257650E8AFB}"/>
          </ac:cxnSpMkLst>
        </pc:cxnChg>
        <pc:cxnChg chg="mod">
          <ac:chgData name="Timo Mühlhaus" userId="1b6b3aba618dadac" providerId="LiveId" clId="{35BF354D-F53D-4911-AB91-B6201C43AD86}" dt="2021-06-15T14:32:31.989" v="5888"/>
          <ac:cxnSpMkLst>
            <pc:docMk/>
            <pc:sldMk cId="1713067556" sldId="676"/>
            <ac:cxnSpMk id="543" creationId="{AF26016C-5187-4DE3-8188-8D9328C6F7F2}"/>
          </ac:cxnSpMkLst>
        </pc:cxnChg>
        <pc:cxnChg chg="mod">
          <ac:chgData name="Timo Mühlhaus" userId="1b6b3aba618dadac" providerId="LiveId" clId="{35BF354D-F53D-4911-AB91-B6201C43AD86}" dt="2021-06-15T14:32:31.989" v="5888"/>
          <ac:cxnSpMkLst>
            <pc:docMk/>
            <pc:sldMk cId="1713067556" sldId="676"/>
            <ac:cxnSpMk id="544" creationId="{AD310141-92EF-4D84-8150-0C8F9625A30A}"/>
          </ac:cxnSpMkLst>
        </pc:cxnChg>
        <pc:cxnChg chg="mod">
          <ac:chgData name="Timo Mühlhaus" userId="1b6b3aba618dadac" providerId="LiveId" clId="{35BF354D-F53D-4911-AB91-B6201C43AD86}" dt="2021-06-15T14:32:31.989" v="5888"/>
          <ac:cxnSpMkLst>
            <pc:docMk/>
            <pc:sldMk cId="1713067556" sldId="676"/>
            <ac:cxnSpMk id="545" creationId="{CF19F74D-D169-464F-BA27-9CA6621433B2}"/>
          </ac:cxnSpMkLst>
        </pc:cxnChg>
        <pc:cxnChg chg="mod">
          <ac:chgData name="Timo Mühlhaus" userId="1b6b3aba618dadac" providerId="LiveId" clId="{35BF354D-F53D-4911-AB91-B6201C43AD86}" dt="2021-06-15T14:32:31.989" v="5888"/>
          <ac:cxnSpMkLst>
            <pc:docMk/>
            <pc:sldMk cId="1713067556" sldId="676"/>
            <ac:cxnSpMk id="546" creationId="{90EAC08B-7AA7-4082-A6A3-EA85A28FE5C1}"/>
          </ac:cxnSpMkLst>
        </pc:cxnChg>
        <pc:cxnChg chg="mod">
          <ac:chgData name="Timo Mühlhaus" userId="1b6b3aba618dadac" providerId="LiveId" clId="{35BF354D-F53D-4911-AB91-B6201C43AD86}" dt="2021-06-15T14:32:31.989" v="5888"/>
          <ac:cxnSpMkLst>
            <pc:docMk/>
            <pc:sldMk cId="1713067556" sldId="676"/>
            <ac:cxnSpMk id="547" creationId="{FE7A6F5A-303B-4E77-A474-3088757F68C5}"/>
          </ac:cxnSpMkLst>
        </pc:cxnChg>
        <pc:cxnChg chg="mod">
          <ac:chgData name="Timo Mühlhaus" userId="1b6b3aba618dadac" providerId="LiveId" clId="{35BF354D-F53D-4911-AB91-B6201C43AD86}" dt="2021-06-15T14:32:31.989" v="5888"/>
          <ac:cxnSpMkLst>
            <pc:docMk/>
            <pc:sldMk cId="1713067556" sldId="676"/>
            <ac:cxnSpMk id="548" creationId="{5E2405BF-C7FF-4CE6-AFD2-8A3B46C0CADC}"/>
          </ac:cxnSpMkLst>
        </pc:cxnChg>
        <pc:cxnChg chg="mod">
          <ac:chgData name="Timo Mühlhaus" userId="1b6b3aba618dadac" providerId="LiveId" clId="{35BF354D-F53D-4911-AB91-B6201C43AD86}" dt="2021-06-15T14:32:31.989" v="5888"/>
          <ac:cxnSpMkLst>
            <pc:docMk/>
            <pc:sldMk cId="1713067556" sldId="676"/>
            <ac:cxnSpMk id="549" creationId="{2D99D605-46E2-4134-884A-1CB70B18E3D4}"/>
          </ac:cxnSpMkLst>
        </pc:cxnChg>
        <pc:cxnChg chg="mod">
          <ac:chgData name="Timo Mühlhaus" userId="1b6b3aba618dadac" providerId="LiveId" clId="{35BF354D-F53D-4911-AB91-B6201C43AD86}" dt="2021-06-15T14:32:31.989" v="5888"/>
          <ac:cxnSpMkLst>
            <pc:docMk/>
            <pc:sldMk cId="1713067556" sldId="676"/>
            <ac:cxnSpMk id="550" creationId="{96573311-D6C4-4A2E-8258-14C061022727}"/>
          </ac:cxnSpMkLst>
        </pc:cxnChg>
        <pc:cxnChg chg="mod">
          <ac:chgData name="Timo Mühlhaus" userId="1b6b3aba618dadac" providerId="LiveId" clId="{35BF354D-F53D-4911-AB91-B6201C43AD86}" dt="2021-06-15T14:32:31.989" v="5888"/>
          <ac:cxnSpMkLst>
            <pc:docMk/>
            <pc:sldMk cId="1713067556" sldId="676"/>
            <ac:cxnSpMk id="551" creationId="{FA18E1EB-88DC-4218-A617-046054C5F66C}"/>
          </ac:cxnSpMkLst>
        </pc:cxnChg>
        <pc:cxnChg chg="mod">
          <ac:chgData name="Timo Mühlhaus" userId="1b6b3aba618dadac" providerId="LiveId" clId="{35BF354D-F53D-4911-AB91-B6201C43AD86}" dt="2021-06-15T14:32:31.989" v="5888"/>
          <ac:cxnSpMkLst>
            <pc:docMk/>
            <pc:sldMk cId="1713067556" sldId="676"/>
            <ac:cxnSpMk id="552" creationId="{2E2F0EAE-5ADE-4075-B60A-C02B4775E8F2}"/>
          </ac:cxnSpMkLst>
        </pc:cxnChg>
        <pc:cxnChg chg="mod">
          <ac:chgData name="Timo Mühlhaus" userId="1b6b3aba618dadac" providerId="LiveId" clId="{35BF354D-F53D-4911-AB91-B6201C43AD86}" dt="2021-06-15T14:32:31.989" v="5888"/>
          <ac:cxnSpMkLst>
            <pc:docMk/>
            <pc:sldMk cId="1713067556" sldId="676"/>
            <ac:cxnSpMk id="553" creationId="{51A1F068-290F-42D8-AD65-1ADBDD8090CA}"/>
          </ac:cxnSpMkLst>
        </pc:cxnChg>
        <pc:cxnChg chg="mod">
          <ac:chgData name="Timo Mühlhaus" userId="1b6b3aba618dadac" providerId="LiveId" clId="{35BF354D-F53D-4911-AB91-B6201C43AD86}" dt="2021-06-15T14:32:31.989" v="5888"/>
          <ac:cxnSpMkLst>
            <pc:docMk/>
            <pc:sldMk cId="1713067556" sldId="676"/>
            <ac:cxnSpMk id="554" creationId="{5C85EB62-A391-49E6-82EC-29311BE65302}"/>
          </ac:cxnSpMkLst>
        </pc:cxnChg>
        <pc:cxnChg chg="mod">
          <ac:chgData name="Timo Mühlhaus" userId="1b6b3aba618dadac" providerId="LiveId" clId="{35BF354D-F53D-4911-AB91-B6201C43AD86}" dt="2021-06-15T14:32:31.989" v="5888"/>
          <ac:cxnSpMkLst>
            <pc:docMk/>
            <pc:sldMk cId="1713067556" sldId="676"/>
            <ac:cxnSpMk id="555" creationId="{67EB7B88-1F1B-478B-9671-DEB5F5035DC0}"/>
          </ac:cxnSpMkLst>
        </pc:cxnChg>
        <pc:cxnChg chg="mod">
          <ac:chgData name="Timo Mühlhaus" userId="1b6b3aba618dadac" providerId="LiveId" clId="{35BF354D-F53D-4911-AB91-B6201C43AD86}" dt="2021-06-15T14:32:31.989" v="5888"/>
          <ac:cxnSpMkLst>
            <pc:docMk/>
            <pc:sldMk cId="1713067556" sldId="676"/>
            <ac:cxnSpMk id="556" creationId="{89EE6EBC-E3A7-4DEF-B07F-406D6B5089AA}"/>
          </ac:cxnSpMkLst>
        </pc:cxnChg>
        <pc:cxnChg chg="mod">
          <ac:chgData name="Timo Mühlhaus" userId="1b6b3aba618dadac" providerId="LiveId" clId="{35BF354D-F53D-4911-AB91-B6201C43AD86}" dt="2021-06-15T14:32:31.989" v="5888"/>
          <ac:cxnSpMkLst>
            <pc:docMk/>
            <pc:sldMk cId="1713067556" sldId="676"/>
            <ac:cxnSpMk id="557" creationId="{2AE31CF5-ECA3-47B7-8304-1B1F58A4831A}"/>
          </ac:cxnSpMkLst>
        </pc:cxnChg>
        <pc:cxnChg chg="mod">
          <ac:chgData name="Timo Mühlhaus" userId="1b6b3aba618dadac" providerId="LiveId" clId="{35BF354D-F53D-4911-AB91-B6201C43AD86}" dt="2021-06-15T14:32:31.989" v="5888"/>
          <ac:cxnSpMkLst>
            <pc:docMk/>
            <pc:sldMk cId="1713067556" sldId="676"/>
            <ac:cxnSpMk id="558" creationId="{4AEB36A2-1045-403A-B6EC-82398BB60F39}"/>
          </ac:cxnSpMkLst>
        </pc:cxnChg>
        <pc:cxnChg chg="mod">
          <ac:chgData name="Timo Mühlhaus" userId="1b6b3aba618dadac" providerId="LiveId" clId="{35BF354D-F53D-4911-AB91-B6201C43AD86}" dt="2021-06-15T14:32:31.989" v="5888"/>
          <ac:cxnSpMkLst>
            <pc:docMk/>
            <pc:sldMk cId="1713067556" sldId="676"/>
            <ac:cxnSpMk id="559" creationId="{94669B2A-3FBB-4EB4-B040-21EF23F4A5C5}"/>
          </ac:cxnSpMkLst>
        </pc:cxnChg>
        <pc:cxnChg chg="mod">
          <ac:chgData name="Timo Mühlhaus" userId="1b6b3aba618dadac" providerId="LiveId" clId="{35BF354D-F53D-4911-AB91-B6201C43AD86}" dt="2021-06-15T14:32:31.989" v="5888"/>
          <ac:cxnSpMkLst>
            <pc:docMk/>
            <pc:sldMk cId="1713067556" sldId="676"/>
            <ac:cxnSpMk id="560" creationId="{32FBE411-A43D-460E-A2B5-BD8E9415B37D}"/>
          </ac:cxnSpMkLst>
        </pc:cxnChg>
        <pc:cxnChg chg="mod">
          <ac:chgData name="Timo Mühlhaus" userId="1b6b3aba618dadac" providerId="LiveId" clId="{35BF354D-F53D-4911-AB91-B6201C43AD86}" dt="2021-06-15T14:32:31.989" v="5888"/>
          <ac:cxnSpMkLst>
            <pc:docMk/>
            <pc:sldMk cId="1713067556" sldId="676"/>
            <ac:cxnSpMk id="561" creationId="{B5CB9710-302E-423C-B75E-4FBE5C9D2F8D}"/>
          </ac:cxnSpMkLst>
        </pc:cxnChg>
        <pc:cxnChg chg="mod">
          <ac:chgData name="Timo Mühlhaus" userId="1b6b3aba618dadac" providerId="LiveId" clId="{35BF354D-F53D-4911-AB91-B6201C43AD86}" dt="2021-06-15T14:32:31.989" v="5888"/>
          <ac:cxnSpMkLst>
            <pc:docMk/>
            <pc:sldMk cId="1713067556" sldId="676"/>
            <ac:cxnSpMk id="562" creationId="{AD245D40-45BA-4DE9-878B-AF73827812FF}"/>
          </ac:cxnSpMkLst>
        </pc:cxnChg>
      </pc:sldChg>
      <pc:sldChg chg="addSp modSp mod">
        <pc:chgData name="Timo Mühlhaus" userId="1b6b3aba618dadac" providerId="LiveId" clId="{35BF354D-F53D-4911-AB91-B6201C43AD86}" dt="2021-06-15T16:14:08.298" v="6015" actId="20577"/>
        <pc:sldMkLst>
          <pc:docMk/>
          <pc:sldMk cId="1262920236" sldId="678"/>
        </pc:sldMkLst>
        <pc:spChg chg="add mod">
          <ac:chgData name="Timo Mühlhaus" userId="1b6b3aba618dadac" providerId="LiveId" clId="{35BF354D-F53D-4911-AB91-B6201C43AD86}" dt="2021-06-13T13:09:29.707" v="3791"/>
          <ac:spMkLst>
            <pc:docMk/>
            <pc:sldMk cId="1262920236" sldId="678"/>
            <ac:spMk id="133" creationId="{154AE401-3A18-4C43-9983-A855B36093F8}"/>
          </ac:spMkLst>
        </pc:spChg>
        <pc:spChg chg="mod">
          <ac:chgData name="Timo Mühlhaus" userId="1b6b3aba618dadac" providerId="LiveId" clId="{35BF354D-F53D-4911-AB91-B6201C43AD86}" dt="2021-06-15T16:14:08.298" v="6015" actId="20577"/>
          <ac:spMkLst>
            <pc:docMk/>
            <pc:sldMk cId="1262920236" sldId="678"/>
            <ac:spMk id="168" creationId="{13BE0C5B-A3C7-4819-BC7F-E36A888C63B0}"/>
          </ac:spMkLst>
        </pc:spChg>
      </pc:sldChg>
      <pc:sldChg chg="addSp delSp modSp mod modNotesTx">
        <pc:chgData name="Timo Mühlhaus" userId="1b6b3aba618dadac" providerId="LiveId" clId="{35BF354D-F53D-4911-AB91-B6201C43AD86}" dt="2021-06-15T16:22:55.879" v="6119" actId="20577"/>
        <pc:sldMkLst>
          <pc:docMk/>
          <pc:sldMk cId="1698124352" sldId="680"/>
        </pc:sldMkLst>
        <pc:spChg chg="mod">
          <ac:chgData name="Timo Mühlhaus" userId="1b6b3aba618dadac" providerId="LiveId" clId="{35BF354D-F53D-4911-AB91-B6201C43AD86}" dt="2021-06-13T11:34:25.112" v="3299" actId="6549"/>
          <ac:spMkLst>
            <pc:docMk/>
            <pc:sldMk cId="1698124352" sldId="680"/>
            <ac:spMk id="2" creationId="{0689AE3D-B8E5-4983-91CC-34D9757437FD}"/>
          </ac:spMkLst>
        </pc:spChg>
        <pc:spChg chg="add mod">
          <ac:chgData name="Timo Mühlhaus" userId="1b6b3aba618dadac" providerId="LiveId" clId="{35BF354D-F53D-4911-AB91-B6201C43AD86}" dt="2021-06-13T13:07:59.133" v="3756"/>
          <ac:spMkLst>
            <pc:docMk/>
            <pc:sldMk cId="1698124352" sldId="680"/>
            <ac:spMk id="70" creationId="{E980360B-42F6-490B-8599-60BB401CDB50}"/>
          </ac:spMkLst>
        </pc:spChg>
        <pc:spChg chg="mod">
          <ac:chgData name="Timo Mühlhaus" userId="1b6b3aba618dadac" providerId="LiveId" clId="{35BF354D-F53D-4911-AB91-B6201C43AD86}" dt="2021-06-13T11:34:14.764" v="3283" actId="1076"/>
          <ac:spMkLst>
            <pc:docMk/>
            <pc:sldMk cId="1698124352" sldId="680"/>
            <ac:spMk id="140" creationId="{FE13568C-391A-4C7A-A360-AB544BE40080}"/>
          </ac:spMkLst>
        </pc:spChg>
        <pc:spChg chg="del mod">
          <ac:chgData name="Timo Mühlhaus" userId="1b6b3aba618dadac" providerId="LiveId" clId="{35BF354D-F53D-4911-AB91-B6201C43AD86}" dt="2021-06-13T11:34:11.010" v="3282" actId="478"/>
          <ac:spMkLst>
            <pc:docMk/>
            <pc:sldMk cId="1698124352" sldId="680"/>
            <ac:spMk id="141" creationId="{2393BE88-D648-456A-889B-2FF7C78541EA}"/>
          </ac:spMkLst>
        </pc:spChg>
        <pc:spChg chg="mod">
          <ac:chgData name="Timo Mühlhaus" userId="1b6b3aba618dadac" providerId="LiveId" clId="{35BF354D-F53D-4911-AB91-B6201C43AD86}" dt="2021-06-13T11:34:29.975" v="3308" actId="20577"/>
          <ac:spMkLst>
            <pc:docMk/>
            <pc:sldMk cId="1698124352" sldId="680"/>
            <ac:spMk id="142" creationId="{A63895F9-D57A-48CF-BFD6-AEEE581D9BB3}"/>
          </ac:spMkLst>
        </pc:spChg>
        <pc:spChg chg="mod">
          <ac:chgData name="Timo Mühlhaus" userId="1b6b3aba618dadac" providerId="LiveId" clId="{35BF354D-F53D-4911-AB91-B6201C43AD86}" dt="2021-06-15T16:22:55.879" v="6119" actId="20577"/>
          <ac:spMkLst>
            <pc:docMk/>
            <pc:sldMk cId="1698124352" sldId="680"/>
            <ac:spMk id="152" creationId="{8F49ECB2-4DB9-4810-AC3B-8431F349EC6C}"/>
          </ac:spMkLst>
        </pc:spChg>
        <pc:spChg chg="del mod">
          <ac:chgData name="Timo Mühlhaus" userId="1b6b3aba618dadac" providerId="LiveId" clId="{35BF354D-F53D-4911-AB91-B6201C43AD86}" dt="2021-06-13T13:08:02.216" v="3757" actId="478"/>
          <ac:spMkLst>
            <pc:docMk/>
            <pc:sldMk cId="1698124352" sldId="680"/>
            <ac:spMk id="171" creationId="{EA0A1A9B-98FE-4D74-99B2-F3C9E6E50670}"/>
          </ac:spMkLst>
        </pc:spChg>
      </pc:sldChg>
      <pc:sldChg chg="addSp modSp del">
        <pc:chgData name="Timo Mühlhaus" userId="1b6b3aba618dadac" providerId="LiveId" clId="{35BF354D-F53D-4911-AB91-B6201C43AD86}" dt="2021-06-11T12:37:39.536" v="1942" actId="47"/>
        <pc:sldMkLst>
          <pc:docMk/>
          <pc:sldMk cId="1112595492" sldId="681"/>
        </pc:sldMkLst>
        <pc:spChg chg="add mod">
          <ac:chgData name="Timo Mühlhaus" userId="1b6b3aba618dadac" providerId="LiveId" clId="{35BF354D-F53D-4911-AB91-B6201C43AD86}" dt="2021-06-11T05:49:40.527" v="461"/>
          <ac:spMkLst>
            <pc:docMk/>
            <pc:sldMk cId="1112595492" sldId="681"/>
            <ac:spMk id="4" creationId="{F758F3E0-DFD7-421D-B367-4444429AD3F0}"/>
          </ac:spMkLst>
        </pc:spChg>
      </pc:sldChg>
      <pc:sldChg chg="addSp delSp modSp mod ord modNotesTx">
        <pc:chgData name="Timo Mühlhaus" userId="1b6b3aba618dadac" providerId="LiveId" clId="{35BF354D-F53D-4911-AB91-B6201C43AD86}" dt="2021-06-15T14:36:06.998" v="5896"/>
        <pc:sldMkLst>
          <pc:docMk/>
          <pc:sldMk cId="191681400" sldId="682"/>
        </pc:sldMkLst>
        <pc:spChg chg="mod">
          <ac:chgData name="Timo Mühlhaus" userId="1b6b3aba618dadac" providerId="LiveId" clId="{35BF354D-F53D-4911-AB91-B6201C43AD86}" dt="2021-06-10T15:56:29.807" v="311" actId="1076"/>
          <ac:spMkLst>
            <pc:docMk/>
            <pc:sldMk cId="191681400" sldId="682"/>
            <ac:spMk id="2" creationId="{535802A8-01A6-485E-BF30-EFA3FA928934}"/>
          </ac:spMkLst>
        </pc:spChg>
        <pc:spChg chg="del mod">
          <ac:chgData name="Timo Mühlhaus" userId="1b6b3aba618dadac" providerId="LiveId" clId="{35BF354D-F53D-4911-AB91-B6201C43AD86}" dt="2021-06-10T15:56:10.225" v="306" actId="478"/>
          <ac:spMkLst>
            <pc:docMk/>
            <pc:sldMk cId="191681400" sldId="682"/>
            <ac:spMk id="6" creationId="{3285866B-1441-476A-A6FC-93F66C4C01E0}"/>
          </ac:spMkLst>
        </pc:spChg>
        <pc:spChg chg="add mod topLvl">
          <ac:chgData name="Timo Mühlhaus" userId="1b6b3aba618dadac" providerId="LiveId" clId="{35BF354D-F53D-4911-AB91-B6201C43AD86}" dt="2021-06-10T15:59:48.658" v="384" actId="403"/>
          <ac:spMkLst>
            <pc:docMk/>
            <pc:sldMk cId="191681400" sldId="682"/>
            <ac:spMk id="119" creationId="{9FF00E32-99CA-48BA-9E8A-7A01DE2C97BF}"/>
          </ac:spMkLst>
        </pc:spChg>
        <pc:spChg chg="add mod topLvl">
          <ac:chgData name="Timo Mühlhaus" userId="1b6b3aba618dadac" providerId="LiveId" clId="{35BF354D-F53D-4911-AB91-B6201C43AD86}" dt="2021-06-13T14:16:56.084" v="3960" actId="6549"/>
          <ac:spMkLst>
            <pc:docMk/>
            <pc:sldMk cId="191681400" sldId="682"/>
            <ac:spMk id="120" creationId="{DFFFC15D-C953-4819-8939-9255EAC490C9}"/>
          </ac:spMkLst>
        </pc:spChg>
        <pc:spChg chg="mod topLvl">
          <ac:chgData name="Timo Mühlhaus" userId="1b6b3aba618dadac" providerId="LiveId" clId="{35BF354D-F53D-4911-AB91-B6201C43AD86}" dt="2021-06-10T15:59:48.658" v="384" actId="403"/>
          <ac:spMkLst>
            <pc:docMk/>
            <pc:sldMk cId="191681400" sldId="682"/>
            <ac:spMk id="123" creationId="{333B86C1-7AF4-4641-ACB0-CB3151E6178B}"/>
          </ac:spMkLst>
        </pc:spChg>
        <pc:spChg chg="mod topLvl">
          <ac:chgData name="Timo Mühlhaus" userId="1b6b3aba618dadac" providerId="LiveId" clId="{35BF354D-F53D-4911-AB91-B6201C43AD86}" dt="2021-06-10T15:59:48.658" v="384" actId="403"/>
          <ac:spMkLst>
            <pc:docMk/>
            <pc:sldMk cId="191681400" sldId="682"/>
            <ac:spMk id="124" creationId="{480A87D2-9F93-4097-AB59-203F3F420AE2}"/>
          </ac:spMkLst>
        </pc:spChg>
        <pc:spChg chg="mod topLvl">
          <ac:chgData name="Timo Mühlhaus" userId="1b6b3aba618dadac" providerId="LiveId" clId="{35BF354D-F53D-4911-AB91-B6201C43AD86}" dt="2021-06-10T15:59:48.658" v="384" actId="403"/>
          <ac:spMkLst>
            <pc:docMk/>
            <pc:sldMk cId="191681400" sldId="682"/>
            <ac:spMk id="125" creationId="{9735C7EE-6865-484E-872B-2ADF26E85D57}"/>
          </ac:spMkLst>
        </pc:spChg>
        <pc:spChg chg="mod topLvl">
          <ac:chgData name="Timo Mühlhaus" userId="1b6b3aba618dadac" providerId="LiveId" clId="{35BF354D-F53D-4911-AB91-B6201C43AD86}" dt="2021-06-10T15:59:48.658" v="384" actId="403"/>
          <ac:spMkLst>
            <pc:docMk/>
            <pc:sldMk cId="191681400" sldId="682"/>
            <ac:spMk id="126" creationId="{AA97D81C-5F22-4A3E-ABC5-6D3B789C49DF}"/>
          </ac:spMkLst>
        </pc:spChg>
        <pc:spChg chg="mod topLvl">
          <ac:chgData name="Timo Mühlhaus" userId="1b6b3aba618dadac" providerId="LiveId" clId="{35BF354D-F53D-4911-AB91-B6201C43AD86}" dt="2021-06-10T15:59:48.658" v="384" actId="403"/>
          <ac:spMkLst>
            <pc:docMk/>
            <pc:sldMk cId="191681400" sldId="682"/>
            <ac:spMk id="127" creationId="{F98FCC5B-2F20-4C6E-ADB2-592B358BE5F9}"/>
          </ac:spMkLst>
        </pc:spChg>
        <pc:spChg chg="mod topLvl">
          <ac:chgData name="Timo Mühlhaus" userId="1b6b3aba618dadac" providerId="LiveId" clId="{35BF354D-F53D-4911-AB91-B6201C43AD86}" dt="2021-06-10T15:59:48.658" v="384" actId="403"/>
          <ac:spMkLst>
            <pc:docMk/>
            <pc:sldMk cId="191681400" sldId="682"/>
            <ac:spMk id="128" creationId="{9453506E-65F0-4987-94D9-A77613399BC2}"/>
          </ac:spMkLst>
        </pc:spChg>
        <pc:spChg chg="mod topLvl">
          <ac:chgData name="Timo Mühlhaus" userId="1b6b3aba618dadac" providerId="LiveId" clId="{35BF354D-F53D-4911-AB91-B6201C43AD86}" dt="2021-06-10T15:59:48.658" v="384" actId="403"/>
          <ac:spMkLst>
            <pc:docMk/>
            <pc:sldMk cId="191681400" sldId="682"/>
            <ac:spMk id="129" creationId="{6BC7705E-9FBE-4675-AB9D-F82C130338C8}"/>
          </ac:spMkLst>
        </pc:spChg>
        <pc:spChg chg="add mod">
          <ac:chgData name="Timo Mühlhaus" userId="1b6b3aba618dadac" providerId="LiveId" clId="{35BF354D-F53D-4911-AB91-B6201C43AD86}" dt="2021-06-13T13:09:16.736" v="3788"/>
          <ac:spMkLst>
            <pc:docMk/>
            <pc:sldMk cId="191681400" sldId="682"/>
            <ac:spMk id="131" creationId="{26E3C0B0-8E5B-4EC0-9C79-0194628CDC28}"/>
          </ac:spMkLst>
        </pc:spChg>
        <pc:spChg chg="mod">
          <ac:chgData name="Timo Mühlhaus" userId="1b6b3aba618dadac" providerId="LiveId" clId="{35BF354D-F53D-4911-AB91-B6201C43AD86}" dt="2021-06-10T15:59:48.658" v="384" actId="403"/>
          <ac:spMkLst>
            <pc:docMk/>
            <pc:sldMk cId="191681400" sldId="682"/>
            <ac:spMk id="138" creationId="{A8F76007-0743-4261-A32F-2F9294AF2821}"/>
          </ac:spMkLst>
        </pc:spChg>
        <pc:spChg chg="mod topLvl">
          <ac:chgData name="Timo Mühlhaus" userId="1b6b3aba618dadac" providerId="LiveId" clId="{35BF354D-F53D-4911-AB91-B6201C43AD86}" dt="2021-06-10T15:59:48.658" v="384" actId="403"/>
          <ac:spMkLst>
            <pc:docMk/>
            <pc:sldMk cId="191681400" sldId="682"/>
            <ac:spMk id="140" creationId="{F3401BE0-58A1-4B3B-9D25-E362E4A36CBF}"/>
          </ac:spMkLst>
        </pc:spChg>
        <pc:spChg chg="mod">
          <ac:chgData name="Timo Mühlhaus" userId="1b6b3aba618dadac" providerId="LiveId" clId="{35BF354D-F53D-4911-AB91-B6201C43AD86}" dt="2021-06-10T15:59:48.658" v="384" actId="403"/>
          <ac:spMkLst>
            <pc:docMk/>
            <pc:sldMk cId="191681400" sldId="682"/>
            <ac:spMk id="141" creationId="{00F3A748-88A5-4177-B1B8-005479EE9D55}"/>
          </ac:spMkLst>
        </pc:spChg>
        <pc:spChg chg="mod">
          <ac:chgData name="Timo Mühlhaus" userId="1b6b3aba618dadac" providerId="LiveId" clId="{35BF354D-F53D-4911-AB91-B6201C43AD86}" dt="2021-06-10T15:59:48.658" v="384" actId="403"/>
          <ac:spMkLst>
            <pc:docMk/>
            <pc:sldMk cId="191681400" sldId="682"/>
            <ac:spMk id="142" creationId="{3E871C93-28E7-4DC8-AE44-A6BE5212A739}"/>
          </ac:spMkLst>
        </pc:spChg>
        <pc:spChg chg="mod">
          <ac:chgData name="Timo Mühlhaus" userId="1b6b3aba618dadac" providerId="LiveId" clId="{35BF354D-F53D-4911-AB91-B6201C43AD86}" dt="2021-06-10T15:59:48.658" v="384" actId="403"/>
          <ac:spMkLst>
            <pc:docMk/>
            <pc:sldMk cId="191681400" sldId="682"/>
            <ac:spMk id="143" creationId="{4773A499-4646-4618-9FE7-12CDF815EABB}"/>
          </ac:spMkLst>
        </pc:spChg>
        <pc:spChg chg="mod">
          <ac:chgData name="Timo Mühlhaus" userId="1b6b3aba618dadac" providerId="LiveId" clId="{35BF354D-F53D-4911-AB91-B6201C43AD86}" dt="2021-06-10T15:59:48.658" v="384" actId="403"/>
          <ac:spMkLst>
            <pc:docMk/>
            <pc:sldMk cId="191681400" sldId="682"/>
            <ac:spMk id="144" creationId="{7FA7A459-8217-4A89-9537-2D58970114EA}"/>
          </ac:spMkLst>
        </pc:spChg>
        <pc:spChg chg="mod">
          <ac:chgData name="Timo Mühlhaus" userId="1b6b3aba618dadac" providerId="LiveId" clId="{35BF354D-F53D-4911-AB91-B6201C43AD86}" dt="2021-06-10T15:59:48.658" v="384" actId="403"/>
          <ac:spMkLst>
            <pc:docMk/>
            <pc:sldMk cId="191681400" sldId="682"/>
            <ac:spMk id="145" creationId="{A6647F2F-B15E-4075-912E-F3E34CE2711B}"/>
          </ac:spMkLst>
        </pc:spChg>
        <pc:spChg chg="mod">
          <ac:chgData name="Timo Mühlhaus" userId="1b6b3aba618dadac" providerId="LiveId" clId="{35BF354D-F53D-4911-AB91-B6201C43AD86}" dt="2021-06-10T15:59:48.658" v="384" actId="403"/>
          <ac:spMkLst>
            <pc:docMk/>
            <pc:sldMk cId="191681400" sldId="682"/>
            <ac:spMk id="147" creationId="{0799FB99-3B12-4FCA-9B4E-2117FD83E56F}"/>
          </ac:spMkLst>
        </pc:spChg>
        <pc:spChg chg="mod">
          <ac:chgData name="Timo Mühlhaus" userId="1b6b3aba618dadac" providerId="LiveId" clId="{35BF354D-F53D-4911-AB91-B6201C43AD86}" dt="2021-06-10T15:59:48.658" v="384" actId="403"/>
          <ac:spMkLst>
            <pc:docMk/>
            <pc:sldMk cId="191681400" sldId="682"/>
            <ac:spMk id="148" creationId="{DBD05304-919D-40B6-9E31-8C996B40CAEE}"/>
          </ac:spMkLst>
        </pc:spChg>
        <pc:spChg chg="mod">
          <ac:chgData name="Timo Mühlhaus" userId="1b6b3aba618dadac" providerId="LiveId" clId="{35BF354D-F53D-4911-AB91-B6201C43AD86}" dt="2021-06-10T15:59:48.658" v="384" actId="403"/>
          <ac:spMkLst>
            <pc:docMk/>
            <pc:sldMk cId="191681400" sldId="682"/>
            <ac:spMk id="149" creationId="{D7456DFA-70F3-46B4-B8E0-70CAFB130ECB}"/>
          </ac:spMkLst>
        </pc:spChg>
        <pc:spChg chg="mod">
          <ac:chgData name="Timo Mühlhaus" userId="1b6b3aba618dadac" providerId="LiveId" clId="{35BF354D-F53D-4911-AB91-B6201C43AD86}" dt="2021-06-10T15:59:48.658" v="384" actId="403"/>
          <ac:spMkLst>
            <pc:docMk/>
            <pc:sldMk cId="191681400" sldId="682"/>
            <ac:spMk id="150" creationId="{B9FBD201-BEDF-42E1-BC7B-C14DF8C46115}"/>
          </ac:spMkLst>
        </pc:spChg>
        <pc:spChg chg="mod">
          <ac:chgData name="Timo Mühlhaus" userId="1b6b3aba618dadac" providerId="LiveId" clId="{35BF354D-F53D-4911-AB91-B6201C43AD86}" dt="2021-06-10T15:59:48.658" v="384" actId="403"/>
          <ac:spMkLst>
            <pc:docMk/>
            <pc:sldMk cId="191681400" sldId="682"/>
            <ac:spMk id="151" creationId="{2C7638BB-1355-454A-AA51-45FC164D4C1F}"/>
          </ac:spMkLst>
        </pc:spChg>
        <pc:spChg chg="mod">
          <ac:chgData name="Timo Mühlhaus" userId="1b6b3aba618dadac" providerId="LiveId" clId="{35BF354D-F53D-4911-AB91-B6201C43AD86}" dt="2021-06-10T15:59:48.658" v="384" actId="403"/>
          <ac:spMkLst>
            <pc:docMk/>
            <pc:sldMk cId="191681400" sldId="682"/>
            <ac:spMk id="152" creationId="{8F897FD1-7E79-42EE-8691-A4777B956DED}"/>
          </ac:spMkLst>
        </pc:spChg>
        <pc:spChg chg="mod">
          <ac:chgData name="Timo Mühlhaus" userId="1b6b3aba618dadac" providerId="LiveId" clId="{35BF354D-F53D-4911-AB91-B6201C43AD86}" dt="2021-06-10T15:59:48.658" v="384" actId="403"/>
          <ac:spMkLst>
            <pc:docMk/>
            <pc:sldMk cId="191681400" sldId="682"/>
            <ac:spMk id="153" creationId="{2CE4365B-4070-4E50-ABF7-D5F4F9AE8178}"/>
          </ac:spMkLst>
        </pc:spChg>
        <pc:spChg chg="mod">
          <ac:chgData name="Timo Mühlhaus" userId="1b6b3aba618dadac" providerId="LiveId" clId="{35BF354D-F53D-4911-AB91-B6201C43AD86}" dt="2021-06-10T15:59:48.658" v="384" actId="403"/>
          <ac:spMkLst>
            <pc:docMk/>
            <pc:sldMk cId="191681400" sldId="682"/>
            <ac:spMk id="154" creationId="{CB599315-4A14-47E8-AA07-2975A1593307}"/>
          </ac:spMkLst>
        </pc:spChg>
        <pc:spChg chg="mod">
          <ac:chgData name="Timo Mühlhaus" userId="1b6b3aba618dadac" providerId="LiveId" clId="{35BF354D-F53D-4911-AB91-B6201C43AD86}" dt="2021-06-10T15:59:48.658" v="384" actId="403"/>
          <ac:spMkLst>
            <pc:docMk/>
            <pc:sldMk cId="191681400" sldId="682"/>
            <ac:spMk id="155" creationId="{6D90686F-EA35-47FF-AFBC-1430B47FD84C}"/>
          </ac:spMkLst>
        </pc:spChg>
        <pc:spChg chg="mod">
          <ac:chgData name="Timo Mühlhaus" userId="1b6b3aba618dadac" providerId="LiveId" clId="{35BF354D-F53D-4911-AB91-B6201C43AD86}" dt="2021-06-10T15:59:48.658" v="384" actId="403"/>
          <ac:spMkLst>
            <pc:docMk/>
            <pc:sldMk cId="191681400" sldId="682"/>
            <ac:spMk id="156" creationId="{40D038DA-A633-418A-BFA5-9A8ECA7D0CF9}"/>
          </ac:spMkLst>
        </pc:spChg>
        <pc:spChg chg="mod">
          <ac:chgData name="Timo Mühlhaus" userId="1b6b3aba618dadac" providerId="LiveId" clId="{35BF354D-F53D-4911-AB91-B6201C43AD86}" dt="2021-06-10T15:59:48.658" v="384" actId="403"/>
          <ac:spMkLst>
            <pc:docMk/>
            <pc:sldMk cId="191681400" sldId="682"/>
            <ac:spMk id="163" creationId="{720C2C7E-BE37-49B8-9DA0-C0980C283E81}"/>
          </ac:spMkLst>
        </pc:spChg>
        <pc:spChg chg="mod">
          <ac:chgData name="Timo Mühlhaus" userId="1b6b3aba618dadac" providerId="LiveId" clId="{35BF354D-F53D-4911-AB91-B6201C43AD86}" dt="2021-06-10T15:59:48.658" v="384" actId="403"/>
          <ac:spMkLst>
            <pc:docMk/>
            <pc:sldMk cId="191681400" sldId="682"/>
            <ac:spMk id="164" creationId="{465485FE-F948-4D2D-94CB-F4D08D947397}"/>
          </ac:spMkLst>
        </pc:spChg>
        <pc:spChg chg="mod">
          <ac:chgData name="Timo Mühlhaus" userId="1b6b3aba618dadac" providerId="LiveId" clId="{35BF354D-F53D-4911-AB91-B6201C43AD86}" dt="2021-06-10T15:59:48.658" v="384" actId="403"/>
          <ac:spMkLst>
            <pc:docMk/>
            <pc:sldMk cId="191681400" sldId="682"/>
            <ac:spMk id="166" creationId="{E35ECCF9-4B1D-4E4A-AE91-270965B09E63}"/>
          </ac:spMkLst>
        </pc:spChg>
        <pc:spChg chg="mod">
          <ac:chgData name="Timo Mühlhaus" userId="1b6b3aba618dadac" providerId="LiveId" clId="{35BF354D-F53D-4911-AB91-B6201C43AD86}" dt="2021-06-10T15:59:48.658" v="384" actId="403"/>
          <ac:spMkLst>
            <pc:docMk/>
            <pc:sldMk cId="191681400" sldId="682"/>
            <ac:spMk id="168" creationId="{95828214-2C10-4007-8B92-E7C016AE691C}"/>
          </ac:spMkLst>
        </pc:spChg>
        <pc:spChg chg="mod">
          <ac:chgData name="Timo Mühlhaus" userId="1b6b3aba618dadac" providerId="LiveId" clId="{35BF354D-F53D-4911-AB91-B6201C43AD86}" dt="2021-06-10T15:59:48.658" v="384" actId="403"/>
          <ac:spMkLst>
            <pc:docMk/>
            <pc:sldMk cId="191681400" sldId="682"/>
            <ac:spMk id="169" creationId="{9D62CC50-BDF1-489C-808D-7707081698FF}"/>
          </ac:spMkLst>
        </pc:spChg>
        <pc:spChg chg="mod">
          <ac:chgData name="Timo Mühlhaus" userId="1b6b3aba618dadac" providerId="LiveId" clId="{35BF354D-F53D-4911-AB91-B6201C43AD86}" dt="2021-06-10T15:59:48.658" v="384" actId="403"/>
          <ac:spMkLst>
            <pc:docMk/>
            <pc:sldMk cId="191681400" sldId="682"/>
            <ac:spMk id="170" creationId="{F8A6FE44-CF58-469A-A51E-9DE3B0133811}"/>
          </ac:spMkLst>
        </pc:spChg>
        <pc:spChg chg="mod">
          <ac:chgData name="Timo Mühlhaus" userId="1b6b3aba618dadac" providerId="LiveId" clId="{35BF354D-F53D-4911-AB91-B6201C43AD86}" dt="2021-06-10T15:59:48.658" v="384" actId="403"/>
          <ac:spMkLst>
            <pc:docMk/>
            <pc:sldMk cId="191681400" sldId="682"/>
            <ac:spMk id="171" creationId="{FDCF327A-4049-4F12-AE52-E13F4428C21D}"/>
          </ac:spMkLst>
        </pc:spChg>
        <pc:spChg chg="mod">
          <ac:chgData name="Timo Mühlhaus" userId="1b6b3aba618dadac" providerId="LiveId" clId="{35BF354D-F53D-4911-AB91-B6201C43AD86}" dt="2021-06-10T15:59:48.658" v="384" actId="403"/>
          <ac:spMkLst>
            <pc:docMk/>
            <pc:sldMk cId="191681400" sldId="682"/>
            <ac:spMk id="172" creationId="{6362F953-8820-482E-B5FF-336AA67EBE3C}"/>
          </ac:spMkLst>
        </pc:spChg>
        <pc:spChg chg="mod">
          <ac:chgData name="Timo Mühlhaus" userId="1b6b3aba618dadac" providerId="LiveId" clId="{35BF354D-F53D-4911-AB91-B6201C43AD86}" dt="2021-06-10T15:59:48.658" v="384" actId="403"/>
          <ac:spMkLst>
            <pc:docMk/>
            <pc:sldMk cId="191681400" sldId="682"/>
            <ac:spMk id="173" creationId="{D48EFE97-216B-470D-8DEB-A9E89369DA6C}"/>
          </ac:spMkLst>
        </pc:spChg>
        <pc:spChg chg="mod">
          <ac:chgData name="Timo Mühlhaus" userId="1b6b3aba618dadac" providerId="LiveId" clId="{35BF354D-F53D-4911-AB91-B6201C43AD86}" dt="2021-06-10T15:59:48.658" v="384" actId="403"/>
          <ac:spMkLst>
            <pc:docMk/>
            <pc:sldMk cId="191681400" sldId="682"/>
            <ac:spMk id="174" creationId="{6A101A31-7C8B-4B0B-AB2A-D7A37C4D6326}"/>
          </ac:spMkLst>
        </pc:spChg>
        <pc:spChg chg="mod">
          <ac:chgData name="Timo Mühlhaus" userId="1b6b3aba618dadac" providerId="LiveId" clId="{35BF354D-F53D-4911-AB91-B6201C43AD86}" dt="2021-06-10T15:59:48.658" v="384" actId="403"/>
          <ac:spMkLst>
            <pc:docMk/>
            <pc:sldMk cId="191681400" sldId="682"/>
            <ac:spMk id="175" creationId="{F4C2906C-2418-47B3-96F8-83FAD83E10F3}"/>
          </ac:spMkLst>
        </pc:spChg>
        <pc:spChg chg="mod">
          <ac:chgData name="Timo Mühlhaus" userId="1b6b3aba618dadac" providerId="LiveId" clId="{35BF354D-F53D-4911-AB91-B6201C43AD86}" dt="2021-06-10T15:59:48.658" v="384" actId="403"/>
          <ac:spMkLst>
            <pc:docMk/>
            <pc:sldMk cId="191681400" sldId="682"/>
            <ac:spMk id="176" creationId="{6D7F77C0-F20C-4782-848E-7133D7A49401}"/>
          </ac:spMkLst>
        </pc:spChg>
        <pc:spChg chg="mod">
          <ac:chgData name="Timo Mühlhaus" userId="1b6b3aba618dadac" providerId="LiveId" clId="{35BF354D-F53D-4911-AB91-B6201C43AD86}" dt="2021-06-10T15:59:48.658" v="384" actId="403"/>
          <ac:spMkLst>
            <pc:docMk/>
            <pc:sldMk cId="191681400" sldId="682"/>
            <ac:spMk id="177" creationId="{5CB1A4E1-A54B-43DF-AC1E-9B7B1B340446}"/>
          </ac:spMkLst>
        </pc:spChg>
        <pc:spChg chg="mod">
          <ac:chgData name="Timo Mühlhaus" userId="1b6b3aba618dadac" providerId="LiveId" clId="{35BF354D-F53D-4911-AB91-B6201C43AD86}" dt="2021-06-10T15:59:48.658" v="384" actId="403"/>
          <ac:spMkLst>
            <pc:docMk/>
            <pc:sldMk cId="191681400" sldId="682"/>
            <ac:spMk id="178" creationId="{3D15C56A-4FDF-42CA-A8B3-7AB30F3AB1E7}"/>
          </ac:spMkLst>
        </pc:spChg>
        <pc:spChg chg="mod">
          <ac:chgData name="Timo Mühlhaus" userId="1b6b3aba618dadac" providerId="LiveId" clId="{35BF354D-F53D-4911-AB91-B6201C43AD86}" dt="2021-06-10T15:59:48.658" v="384" actId="403"/>
          <ac:spMkLst>
            <pc:docMk/>
            <pc:sldMk cId="191681400" sldId="682"/>
            <ac:spMk id="179" creationId="{FBA2C44E-5F88-4293-9546-5308608375F4}"/>
          </ac:spMkLst>
        </pc:spChg>
        <pc:spChg chg="mod">
          <ac:chgData name="Timo Mühlhaus" userId="1b6b3aba618dadac" providerId="LiveId" clId="{35BF354D-F53D-4911-AB91-B6201C43AD86}" dt="2021-06-10T15:59:48.658" v="384" actId="403"/>
          <ac:spMkLst>
            <pc:docMk/>
            <pc:sldMk cId="191681400" sldId="682"/>
            <ac:spMk id="181" creationId="{F0F2B6FE-C176-4C97-8181-DC2146F60B70}"/>
          </ac:spMkLst>
        </pc:spChg>
        <pc:spChg chg="mod">
          <ac:chgData name="Timo Mühlhaus" userId="1b6b3aba618dadac" providerId="LiveId" clId="{35BF354D-F53D-4911-AB91-B6201C43AD86}" dt="2021-06-10T15:59:48.658" v="384" actId="403"/>
          <ac:spMkLst>
            <pc:docMk/>
            <pc:sldMk cId="191681400" sldId="682"/>
            <ac:spMk id="182" creationId="{76E56A58-C7E6-4B71-A165-8D3B7BAA58BC}"/>
          </ac:spMkLst>
        </pc:spChg>
        <pc:spChg chg="mod">
          <ac:chgData name="Timo Mühlhaus" userId="1b6b3aba618dadac" providerId="LiveId" clId="{35BF354D-F53D-4911-AB91-B6201C43AD86}" dt="2021-06-10T15:59:48.658" v="384" actId="403"/>
          <ac:spMkLst>
            <pc:docMk/>
            <pc:sldMk cId="191681400" sldId="682"/>
            <ac:spMk id="185" creationId="{A4850383-5E12-4E8B-BCF0-ED767543F61D}"/>
          </ac:spMkLst>
        </pc:spChg>
        <pc:spChg chg="mod">
          <ac:chgData name="Timo Mühlhaus" userId="1b6b3aba618dadac" providerId="LiveId" clId="{35BF354D-F53D-4911-AB91-B6201C43AD86}" dt="2021-06-10T15:59:48.658" v="384" actId="403"/>
          <ac:spMkLst>
            <pc:docMk/>
            <pc:sldMk cId="191681400" sldId="682"/>
            <ac:spMk id="187" creationId="{8F033D75-3091-42E8-9A65-0D98DC58A3BE}"/>
          </ac:spMkLst>
        </pc:spChg>
        <pc:spChg chg="mod">
          <ac:chgData name="Timo Mühlhaus" userId="1b6b3aba618dadac" providerId="LiveId" clId="{35BF354D-F53D-4911-AB91-B6201C43AD86}" dt="2021-06-10T15:59:48.658" v="384" actId="403"/>
          <ac:spMkLst>
            <pc:docMk/>
            <pc:sldMk cId="191681400" sldId="682"/>
            <ac:spMk id="189" creationId="{774FA9C7-E941-4DDD-8F9B-C72C39276FEE}"/>
          </ac:spMkLst>
        </pc:spChg>
        <pc:spChg chg="mod">
          <ac:chgData name="Timo Mühlhaus" userId="1b6b3aba618dadac" providerId="LiveId" clId="{35BF354D-F53D-4911-AB91-B6201C43AD86}" dt="2021-06-10T15:59:48.658" v="384" actId="403"/>
          <ac:spMkLst>
            <pc:docMk/>
            <pc:sldMk cId="191681400" sldId="682"/>
            <ac:spMk id="190" creationId="{96E7CB09-AB21-4CFD-B570-E0135A398EED}"/>
          </ac:spMkLst>
        </pc:spChg>
        <pc:spChg chg="mod">
          <ac:chgData name="Timo Mühlhaus" userId="1b6b3aba618dadac" providerId="LiveId" clId="{35BF354D-F53D-4911-AB91-B6201C43AD86}" dt="2021-06-10T15:59:48.658" v="384" actId="403"/>
          <ac:spMkLst>
            <pc:docMk/>
            <pc:sldMk cId="191681400" sldId="682"/>
            <ac:spMk id="191" creationId="{08105009-326B-4C7A-A91C-8E3D15B21574}"/>
          </ac:spMkLst>
        </pc:spChg>
        <pc:spChg chg="mod">
          <ac:chgData name="Timo Mühlhaus" userId="1b6b3aba618dadac" providerId="LiveId" clId="{35BF354D-F53D-4911-AB91-B6201C43AD86}" dt="2021-06-10T15:59:48.658" v="384" actId="403"/>
          <ac:spMkLst>
            <pc:docMk/>
            <pc:sldMk cId="191681400" sldId="682"/>
            <ac:spMk id="192" creationId="{3BDAB2A4-0160-4108-B80C-3DDCA3E7A2BB}"/>
          </ac:spMkLst>
        </pc:spChg>
        <pc:spChg chg="mod">
          <ac:chgData name="Timo Mühlhaus" userId="1b6b3aba618dadac" providerId="LiveId" clId="{35BF354D-F53D-4911-AB91-B6201C43AD86}" dt="2021-06-10T15:59:48.658" v="384" actId="403"/>
          <ac:spMkLst>
            <pc:docMk/>
            <pc:sldMk cId="191681400" sldId="682"/>
            <ac:spMk id="193" creationId="{5CCEB0E1-A2D6-446E-952A-D89BA0DDDB52}"/>
          </ac:spMkLst>
        </pc:spChg>
        <pc:spChg chg="mod">
          <ac:chgData name="Timo Mühlhaus" userId="1b6b3aba618dadac" providerId="LiveId" clId="{35BF354D-F53D-4911-AB91-B6201C43AD86}" dt="2021-06-10T15:59:48.658" v="384" actId="403"/>
          <ac:spMkLst>
            <pc:docMk/>
            <pc:sldMk cId="191681400" sldId="682"/>
            <ac:spMk id="194" creationId="{83B715B9-7DA3-4981-A526-7DFB99B8FBE6}"/>
          </ac:spMkLst>
        </pc:spChg>
        <pc:spChg chg="mod">
          <ac:chgData name="Timo Mühlhaus" userId="1b6b3aba618dadac" providerId="LiveId" clId="{35BF354D-F53D-4911-AB91-B6201C43AD86}" dt="2021-06-10T15:59:48.658" v="384" actId="403"/>
          <ac:spMkLst>
            <pc:docMk/>
            <pc:sldMk cId="191681400" sldId="682"/>
            <ac:spMk id="195" creationId="{379CFE6D-A2DD-4311-8216-36FC443171B3}"/>
          </ac:spMkLst>
        </pc:spChg>
        <pc:spChg chg="mod">
          <ac:chgData name="Timo Mühlhaus" userId="1b6b3aba618dadac" providerId="LiveId" clId="{35BF354D-F53D-4911-AB91-B6201C43AD86}" dt="2021-06-10T15:59:48.658" v="384" actId="403"/>
          <ac:spMkLst>
            <pc:docMk/>
            <pc:sldMk cId="191681400" sldId="682"/>
            <ac:spMk id="196" creationId="{86AAADBD-FB45-4F96-A325-00F28C2528F0}"/>
          </ac:spMkLst>
        </pc:spChg>
        <pc:spChg chg="mod">
          <ac:chgData name="Timo Mühlhaus" userId="1b6b3aba618dadac" providerId="LiveId" clId="{35BF354D-F53D-4911-AB91-B6201C43AD86}" dt="2021-06-10T15:59:48.658" v="384" actId="403"/>
          <ac:spMkLst>
            <pc:docMk/>
            <pc:sldMk cId="191681400" sldId="682"/>
            <ac:spMk id="197" creationId="{AEF0E7DE-5A3D-49BD-984B-039E471A85C4}"/>
          </ac:spMkLst>
        </pc:spChg>
        <pc:spChg chg="mod">
          <ac:chgData name="Timo Mühlhaus" userId="1b6b3aba618dadac" providerId="LiveId" clId="{35BF354D-F53D-4911-AB91-B6201C43AD86}" dt="2021-06-10T15:59:48.658" v="384" actId="403"/>
          <ac:spMkLst>
            <pc:docMk/>
            <pc:sldMk cId="191681400" sldId="682"/>
            <ac:spMk id="198" creationId="{92CD1451-AAB2-4FB4-987A-1A25049B33B4}"/>
          </ac:spMkLst>
        </pc:spChg>
        <pc:spChg chg="mod">
          <ac:chgData name="Timo Mühlhaus" userId="1b6b3aba618dadac" providerId="LiveId" clId="{35BF354D-F53D-4911-AB91-B6201C43AD86}" dt="2021-06-10T15:59:48.658" v="384" actId="403"/>
          <ac:spMkLst>
            <pc:docMk/>
            <pc:sldMk cId="191681400" sldId="682"/>
            <ac:spMk id="199" creationId="{FD3B0F38-6D69-4D78-B423-8E77054831D3}"/>
          </ac:spMkLst>
        </pc:spChg>
        <pc:spChg chg="mod">
          <ac:chgData name="Timo Mühlhaus" userId="1b6b3aba618dadac" providerId="LiveId" clId="{35BF354D-F53D-4911-AB91-B6201C43AD86}" dt="2021-06-10T15:59:48.658" v="384" actId="403"/>
          <ac:spMkLst>
            <pc:docMk/>
            <pc:sldMk cId="191681400" sldId="682"/>
            <ac:spMk id="200" creationId="{63EAD8C3-2C85-4326-A589-78024A5A5366}"/>
          </ac:spMkLst>
        </pc:spChg>
        <pc:spChg chg="mod">
          <ac:chgData name="Timo Mühlhaus" userId="1b6b3aba618dadac" providerId="LiveId" clId="{35BF354D-F53D-4911-AB91-B6201C43AD86}" dt="2021-06-10T15:59:48.658" v="384" actId="403"/>
          <ac:spMkLst>
            <pc:docMk/>
            <pc:sldMk cId="191681400" sldId="682"/>
            <ac:spMk id="201" creationId="{A47F8D67-CC3A-4382-BAA4-93F50AEE59F6}"/>
          </ac:spMkLst>
        </pc:spChg>
        <pc:spChg chg="mod">
          <ac:chgData name="Timo Mühlhaus" userId="1b6b3aba618dadac" providerId="LiveId" clId="{35BF354D-F53D-4911-AB91-B6201C43AD86}" dt="2021-06-10T15:59:48.658" v="384" actId="403"/>
          <ac:spMkLst>
            <pc:docMk/>
            <pc:sldMk cId="191681400" sldId="682"/>
            <ac:spMk id="202" creationId="{4002795D-C978-4CB1-BF75-D162B7BF31BD}"/>
          </ac:spMkLst>
        </pc:spChg>
        <pc:spChg chg="mod">
          <ac:chgData name="Timo Mühlhaus" userId="1b6b3aba618dadac" providerId="LiveId" clId="{35BF354D-F53D-4911-AB91-B6201C43AD86}" dt="2021-06-10T15:59:48.658" v="384" actId="403"/>
          <ac:spMkLst>
            <pc:docMk/>
            <pc:sldMk cId="191681400" sldId="682"/>
            <ac:spMk id="203" creationId="{84032839-687E-4858-9072-E390C6CE62D1}"/>
          </ac:spMkLst>
        </pc:spChg>
        <pc:spChg chg="mod">
          <ac:chgData name="Timo Mühlhaus" userId="1b6b3aba618dadac" providerId="LiveId" clId="{35BF354D-F53D-4911-AB91-B6201C43AD86}" dt="2021-06-10T15:59:48.658" v="384" actId="403"/>
          <ac:spMkLst>
            <pc:docMk/>
            <pc:sldMk cId="191681400" sldId="682"/>
            <ac:spMk id="204" creationId="{1FD443E4-AD24-4870-89B8-01B37BEFAB69}"/>
          </ac:spMkLst>
        </pc:spChg>
        <pc:spChg chg="mod">
          <ac:chgData name="Timo Mühlhaus" userId="1b6b3aba618dadac" providerId="LiveId" clId="{35BF354D-F53D-4911-AB91-B6201C43AD86}" dt="2021-06-10T15:59:48.658" v="384" actId="403"/>
          <ac:spMkLst>
            <pc:docMk/>
            <pc:sldMk cId="191681400" sldId="682"/>
            <ac:spMk id="207" creationId="{2825D1CC-E524-40E4-9AC9-9836A0BEB3AB}"/>
          </ac:spMkLst>
        </pc:spChg>
        <pc:spChg chg="mod">
          <ac:chgData name="Timo Mühlhaus" userId="1b6b3aba618dadac" providerId="LiveId" clId="{35BF354D-F53D-4911-AB91-B6201C43AD86}" dt="2021-06-10T15:59:48.658" v="384" actId="403"/>
          <ac:spMkLst>
            <pc:docMk/>
            <pc:sldMk cId="191681400" sldId="682"/>
            <ac:spMk id="208" creationId="{6137949E-052C-439B-A18B-353A99863DF5}"/>
          </ac:spMkLst>
        </pc:spChg>
        <pc:spChg chg="mod">
          <ac:chgData name="Timo Mühlhaus" userId="1b6b3aba618dadac" providerId="LiveId" clId="{35BF354D-F53D-4911-AB91-B6201C43AD86}" dt="2021-06-10T15:59:48.658" v="384" actId="403"/>
          <ac:spMkLst>
            <pc:docMk/>
            <pc:sldMk cId="191681400" sldId="682"/>
            <ac:spMk id="209" creationId="{7F621AA6-695E-4DF8-8234-99DF2B840ED4}"/>
          </ac:spMkLst>
        </pc:spChg>
        <pc:spChg chg="mod">
          <ac:chgData name="Timo Mühlhaus" userId="1b6b3aba618dadac" providerId="LiveId" clId="{35BF354D-F53D-4911-AB91-B6201C43AD86}" dt="2021-06-10T15:59:48.658" v="384" actId="403"/>
          <ac:spMkLst>
            <pc:docMk/>
            <pc:sldMk cId="191681400" sldId="682"/>
            <ac:spMk id="210" creationId="{35E018E8-A2F5-4E86-B623-A1F41955E841}"/>
          </ac:spMkLst>
        </pc:spChg>
        <pc:spChg chg="mod">
          <ac:chgData name="Timo Mühlhaus" userId="1b6b3aba618dadac" providerId="LiveId" clId="{35BF354D-F53D-4911-AB91-B6201C43AD86}" dt="2021-06-10T15:59:48.658" v="384" actId="403"/>
          <ac:spMkLst>
            <pc:docMk/>
            <pc:sldMk cId="191681400" sldId="682"/>
            <ac:spMk id="211" creationId="{B37FB9C2-4F80-4619-ABB6-2C88DE467F4D}"/>
          </ac:spMkLst>
        </pc:spChg>
        <pc:spChg chg="mod">
          <ac:chgData name="Timo Mühlhaus" userId="1b6b3aba618dadac" providerId="LiveId" clId="{35BF354D-F53D-4911-AB91-B6201C43AD86}" dt="2021-06-10T15:59:48.658" v="384" actId="403"/>
          <ac:spMkLst>
            <pc:docMk/>
            <pc:sldMk cId="191681400" sldId="682"/>
            <ac:spMk id="212" creationId="{151D75A1-FE84-4AEB-9A97-00AB1D2AFC51}"/>
          </ac:spMkLst>
        </pc:spChg>
        <pc:spChg chg="mod">
          <ac:chgData name="Timo Mühlhaus" userId="1b6b3aba618dadac" providerId="LiveId" clId="{35BF354D-F53D-4911-AB91-B6201C43AD86}" dt="2021-06-10T15:59:48.658" v="384" actId="403"/>
          <ac:spMkLst>
            <pc:docMk/>
            <pc:sldMk cId="191681400" sldId="682"/>
            <ac:spMk id="213" creationId="{70B58FD3-7714-40FE-8366-C4EB7234727F}"/>
          </ac:spMkLst>
        </pc:spChg>
        <pc:spChg chg="mod">
          <ac:chgData name="Timo Mühlhaus" userId="1b6b3aba618dadac" providerId="LiveId" clId="{35BF354D-F53D-4911-AB91-B6201C43AD86}" dt="2021-06-10T15:59:48.658" v="384" actId="403"/>
          <ac:spMkLst>
            <pc:docMk/>
            <pc:sldMk cId="191681400" sldId="682"/>
            <ac:spMk id="214" creationId="{53D8648D-42C1-47BD-B3DB-7B1033A37397}"/>
          </ac:spMkLst>
        </pc:spChg>
        <pc:spChg chg="mod">
          <ac:chgData name="Timo Mühlhaus" userId="1b6b3aba618dadac" providerId="LiveId" clId="{35BF354D-F53D-4911-AB91-B6201C43AD86}" dt="2021-06-10T15:59:48.658" v="384" actId="403"/>
          <ac:spMkLst>
            <pc:docMk/>
            <pc:sldMk cId="191681400" sldId="682"/>
            <ac:spMk id="215" creationId="{69D0BC8D-387E-4C47-9971-3AFC780CCF85}"/>
          </ac:spMkLst>
        </pc:spChg>
        <pc:spChg chg="mod">
          <ac:chgData name="Timo Mühlhaus" userId="1b6b3aba618dadac" providerId="LiveId" clId="{35BF354D-F53D-4911-AB91-B6201C43AD86}" dt="2021-06-10T15:59:48.658" v="384" actId="403"/>
          <ac:spMkLst>
            <pc:docMk/>
            <pc:sldMk cId="191681400" sldId="682"/>
            <ac:spMk id="216" creationId="{43493831-D57E-4339-BEA0-0544EA6EC8A7}"/>
          </ac:spMkLst>
        </pc:spChg>
        <pc:spChg chg="mod">
          <ac:chgData name="Timo Mühlhaus" userId="1b6b3aba618dadac" providerId="LiveId" clId="{35BF354D-F53D-4911-AB91-B6201C43AD86}" dt="2021-06-10T15:59:48.658" v="384" actId="403"/>
          <ac:spMkLst>
            <pc:docMk/>
            <pc:sldMk cId="191681400" sldId="682"/>
            <ac:spMk id="217" creationId="{B35BCB69-4FE8-4C0E-B9BC-17A90F1007E0}"/>
          </ac:spMkLst>
        </pc:spChg>
        <pc:spChg chg="mod">
          <ac:chgData name="Timo Mühlhaus" userId="1b6b3aba618dadac" providerId="LiveId" clId="{35BF354D-F53D-4911-AB91-B6201C43AD86}" dt="2021-06-10T15:59:48.658" v="384" actId="403"/>
          <ac:spMkLst>
            <pc:docMk/>
            <pc:sldMk cId="191681400" sldId="682"/>
            <ac:spMk id="218" creationId="{BCCF8136-BFCB-407C-AEF9-2950FD44B985}"/>
          </ac:spMkLst>
        </pc:spChg>
        <pc:spChg chg="mod">
          <ac:chgData name="Timo Mühlhaus" userId="1b6b3aba618dadac" providerId="LiveId" clId="{35BF354D-F53D-4911-AB91-B6201C43AD86}" dt="2021-06-10T15:59:48.658" v="384" actId="403"/>
          <ac:spMkLst>
            <pc:docMk/>
            <pc:sldMk cId="191681400" sldId="682"/>
            <ac:spMk id="219" creationId="{08E120D1-B440-4A36-B940-F0A39902273B}"/>
          </ac:spMkLst>
        </pc:spChg>
        <pc:spChg chg="mod">
          <ac:chgData name="Timo Mühlhaus" userId="1b6b3aba618dadac" providerId="LiveId" clId="{35BF354D-F53D-4911-AB91-B6201C43AD86}" dt="2021-06-10T15:59:48.658" v="384" actId="403"/>
          <ac:spMkLst>
            <pc:docMk/>
            <pc:sldMk cId="191681400" sldId="682"/>
            <ac:spMk id="220" creationId="{DE97BC74-CF83-42D6-A90D-37FEECAA8AA3}"/>
          </ac:spMkLst>
        </pc:spChg>
        <pc:spChg chg="mod">
          <ac:chgData name="Timo Mühlhaus" userId="1b6b3aba618dadac" providerId="LiveId" clId="{35BF354D-F53D-4911-AB91-B6201C43AD86}" dt="2021-06-10T15:59:48.658" v="384" actId="403"/>
          <ac:spMkLst>
            <pc:docMk/>
            <pc:sldMk cId="191681400" sldId="682"/>
            <ac:spMk id="221" creationId="{A3FA145B-F4E4-4AA0-B3C0-72A1B2832DA0}"/>
          </ac:spMkLst>
        </pc:spChg>
        <pc:spChg chg="mod">
          <ac:chgData name="Timo Mühlhaus" userId="1b6b3aba618dadac" providerId="LiveId" clId="{35BF354D-F53D-4911-AB91-B6201C43AD86}" dt="2021-06-10T15:59:48.658" v="384" actId="403"/>
          <ac:spMkLst>
            <pc:docMk/>
            <pc:sldMk cId="191681400" sldId="682"/>
            <ac:spMk id="222" creationId="{16524117-B8DE-46C1-BE52-01B86D90C1A6}"/>
          </ac:spMkLst>
        </pc:spChg>
        <pc:spChg chg="mod">
          <ac:chgData name="Timo Mühlhaus" userId="1b6b3aba618dadac" providerId="LiveId" clId="{35BF354D-F53D-4911-AB91-B6201C43AD86}" dt="2021-06-10T15:59:48.658" v="384" actId="403"/>
          <ac:spMkLst>
            <pc:docMk/>
            <pc:sldMk cId="191681400" sldId="682"/>
            <ac:spMk id="223" creationId="{DC75FAF7-91A8-48C8-8AF7-78A9F41E5468}"/>
          </ac:spMkLst>
        </pc:spChg>
        <pc:spChg chg="mod">
          <ac:chgData name="Timo Mühlhaus" userId="1b6b3aba618dadac" providerId="LiveId" clId="{35BF354D-F53D-4911-AB91-B6201C43AD86}" dt="2021-06-10T15:59:48.658" v="384" actId="403"/>
          <ac:spMkLst>
            <pc:docMk/>
            <pc:sldMk cId="191681400" sldId="682"/>
            <ac:spMk id="224" creationId="{5752B2BF-29F3-4C5E-9631-A3C08E74D87F}"/>
          </ac:spMkLst>
        </pc:spChg>
        <pc:spChg chg="mod">
          <ac:chgData name="Timo Mühlhaus" userId="1b6b3aba618dadac" providerId="LiveId" clId="{35BF354D-F53D-4911-AB91-B6201C43AD86}" dt="2021-06-10T15:59:48.658" v="384" actId="403"/>
          <ac:spMkLst>
            <pc:docMk/>
            <pc:sldMk cId="191681400" sldId="682"/>
            <ac:spMk id="225" creationId="{2989DB23-E047-4839-A965-89FF4FFBBBC2}"/>
          </ac:spMkLst>
        </pc:spChg>
        <pc:spChg chg="mod">
          <ac:chgData name="Timo Mühlhaus" userId="1b6b3aba618dadac" providerId="LiveId" clId="{35BF354D-F53D-4911-AB91-B6201C43AD86}" dt="2021-06-10T15:59:48.658" v="384" actId="403"/>
          <ac:spMkLst>
            <pc:docMk/>
            <pc:sldMk cId="191681400" sldId="682"/>
            <ac:spMk id="226" creationId="{AF1736FA-7846-453F-87EE-2CC1C301E1E9}"/>
          </ac:spMkLst>
        </pc:spChg>
        <pc:spChg chg="mod">
          <ac:chgData name="Timo Mühlhaus" userId="1b6b3aba618dadac" providerId="LiveId" clId="{35BF354D-F53D-4911-AB91-B6201C43AD86}" dt="2021-06-10T15:59:48.658" v="384" actId="403"/>
          <ac:spMkLst>
            <pc:docMk/>
            <pc:sldMk cId="191681400" sldId="682"/>
            <ac:spMk id="227" creationId="{E12A5CD3-ABE6-4CCB-A23E-7DA16FEE748F}"/>
          </ac:spMkLst>
        </pc:spChg>
        <pc:spChg chg="mod">
          <ac:chgData name="Timo Mühlhaus" userId="1b6b3aba618dadac" providerId="LiveId" clId="{35BF354D-F53D-4911-AB91-B6201C43AD86}" dt="2021-06-10T15:59:48.658" v="384" actId="403"/>
          <ac:spMkLst>
            <pc:docMk/>
            <pc:sldMk cId="191681400" sldId="682"/>
            <ac:spMk id="228" creationId="{2A0501FE-6550-44BF-A3BD-6880488B05A1}"/>
          </ac:spMkLst>
        </pc:spChg>
        <pc:spChg chg="mod">
          <ac:chgData name="Timo Mühlhaus" userId="1b6b3aba618dadac" providerId="LiveId" clId="{35BF354D-F53D-4911-AB91-B6201C43AD86}" dt="2021-06-10T15:59:48.658" v="384" actId="403"/>
          <ac:spMkLst>
            <pc:docMk/>
            <pc:sldMk cId="191681400" sldId="682"/>
            <ac:spMk id="229" creationId="{6C6087DA-D771-46AE-802F-77536B302953}"/>
          </ac:spMkLst>
        </pc:spChg>
        <pc:spChg chg="mod">
          <ac:chgData name="Timo Mühlhaus" userId="1b6b3aba618dadac" providerId="LiveId" clId="{35BF354D-F53D-4911-AB91-B6201C43AD86}" dt="2021-06-10T15:59:48.658" v="384" actId="403"/>
          <ac:spMkLst>
            <pc:docMk/>
            <pc:sldMk cId="191681400" sldId="682"/>
            <ac:spMk id="230" creationId="{2A28A9F0-5916-4FF6-87C1-818DF3BA2C47}"/>
          </ac:spMkLst>
        </pc:spChg>
        <pc:spChg chg="mod topLvl">
          <ac:chgData name="Timo Mühlhaus" userId="1b6b3aba618dadac" providerId="LiveId" clId="{35BF354D-F53D-4911-AB91-B6201C43AD86}" dt="2021-06-10T15:59:48.658" v="384" actId="403"/>
          <ac:spMkLst>
            <pc:docMk/>
            <pc:sldMk cId="191681400" sldId="682"/>
            <ac:spMk id="231" creationId="{13295AC3-D6CF-4BFB-A734-A306B63455B7}"/>
          </ac:spMkLst>
        </pc:spChg>
        <pc:spChg chg="mod topLvl">
          <ac:chgData name="Timo Mühlhaus" userId="1b6b3aba618dadac" providerId="LiveId" clId="{35BF354D-F53D-4911-AB91-B6201C43AD86}" dt="2021-06-10T16:00:12.394" v="390" actId="1076"/>
          <ac:spMkLst>
            <pc:docMk/>
            <pc:sldMk cId="191681400" sldId="682"/>
            <ac:spMk id="233" creationId="{2227B527-DA4E-441E-BA01-E0ABB393C5EF}"/>
          </ac:spMkLst>
        </pc:spChg>
        <pc:spChg chg="mod">
          <ac:chgData name="Timo Mühlhaus" userId="1b6b3aba618dadac" providerId="LiveId" clId="{35BF354D-F53D-4911-AB91-B6201C43AD86}" dt="2021-06-10T16:00:07.462" v="389" actId="14100"/>
          <ac:spMkLst>
            <pc:docMk/>
            <pc:sldMk cId="191681400" sldId="682"/>
            <ac:spMk id="234" creationId="{B7EEE772-FCB1-4495-9455-F4D35FBA608D}"/>
          </ac:spMkLst>
        </pc:spChg>
        <pc:spChg chg="mod topLvl">
          <ac:chgData name="Timo Mühlhaus" userId="1b6b3aba618dadac" providerId="LiveId" clId="{35BF354D-F53D-4911-AB91-B6201C43AD86}" dt="2021-06-13T14:15:12.819" v="3897" actId="20577"/>
          <ac:spMkLst>
            <pc:docMk/>
            <pc:sldMk cId="191681400" sldId="682"/>
            <ac:spMk id="235" creationId="{9E8E78C5-ACC8-45DA-B077-F1EB174C7FEE}"/>
          </ac:spMkLst>
        </pc:spChg>
        <pc:spChg chg="mod topLvl">
          <ac:chgData name="Timo Mühlhaus" userId="1b6b3aba618dadac" providerId="LiveId" clId="{35BF354D-F53D-4911-AB91-B6201C43AD86}" dt="2021-06-10T15:59:48.658" v="384" actId="403"/>
          <ac:spMkLst>
            <pc:docMk/>
            <pc:sldMk cId="191681400" sldId="682"/>
            <ac:spMk id="236" creationId="{F35BFE23-6332-4027-98AE-6460FBB4D59F}"/>
          </ac:spMkLst>
        </pc:spChg>
        <pc:spChg chg="mod topLvl">
          <ac:chgData name="Timo Mühlhaus" userId="1b6b3aba618dadac" providerId="LiveId" clId="{35BF354D-F53D-4911-AB91-B6201C43AD86}" dt="2021-06-10T15:59:48.658" v="384" actId="403"/>
          <ac:spMkLst>
            <pc:docMk/>
            <pc:sldMk cId="191681400" sldId="682"/>
            <ac:spMk id="237" creationId="{F698CE71-51DD-4BBF-96B0-AE19A63F13E7}"/>
          </ac:spMkLst>
        </pc:spChg>
        <pc:spChg chg="mod">
          <ac:chgData name="Timo Mühlhaus" userId="1b6b3aba618dadac" providerId="LiveId" clId="{35BF354D-F53D-4911-AB91-B6201C43AD86}" dt="2021-06-13T13:09:27.303" v="3790" actId="1076"/>
          <ac:spMkLst>
            <pc:docMk/>
            <pc:sldMk cId="191681400" sldId="682"/>
            <ac:spMk id="239" creationId="{AC35812D-F86D-4AEF-9A04-F010BD6AC807}"/>
          </ac:spMkLst>
        </pc:spChg>
        <pc:grpChg chg="add del mod">
          <ac:chgData name="Timo Mühlhaus" userId="1b6b3aba618dadac" providerId="LiveId" clId="{35BF354D-F53D-4911-AB91-B6201C43AD86}" dt="2021-06-10T15:59:19.467" v="377" actId="165"/>
          <ac:grpSpMkLst>
            <pc:docMk/>
            <pc:sldMk cId="191681400" sldId="682"/>
            <ac:grpSpMk id="8" creationId="{D014F05C-0A76-437A-A87F-67A03CE5621C}"/>
          </ac:grpSpMkLst>
        </pc:grpChg>
        <pc:grpChg chg="add mod">
          <ac:chgData name="Timo Mühlhaus" userId="1b6b3aba618dadac" providerId="LiveId" clId="{35BF354D-F53D-4911-AB91-B6201C43AD86}" dt="2021-06-10T15:59:48.658" v="384" actId="403"/>
          <ac:grpSpMkLst>
            <pc:docMk/>
            <pc:sldMk cId="191681400" sldId="682"/>
            <ac:grpSpMk id="9" creationId="{1DDDFE2A-F5AD-4EC8-A2E8-9F641C1030F4}"/>
          </ac:grpSpMkLst>
        </pc:grpChg>
        <pc:grpChg chg="mod topLvl">
          <ac:chgData name="Timo Mühlhaus" userId="1b6b3aba618dadac" providerId="LiveId" clId="{35BF354D-F53D-4911-AB91-B6201C43AD86}" dt="2021-06-10T15:59:48.658" v="384" actId="403"/>
          <ac:grpSpMkLst>
            <pc:docMk/>
            <pc:sldMk cId="191681400" sldId="682"/>
            <ac:grpSpMk id="121" creationId="{97F71C56-6310-4836-B551-B6BF72706821}"/>
          </ac:grpSpMkLst>
        </pc:grpChg>
        <pc:grpChg chg="mod">
          <ac:chgData name="Timo Mühlhaus" userId="1b6b3aba618dadac" providerId="LiveId" clId="{35BF354D-F53D-4911-AB91-B6201C43AD86}" dt="2021-06-10T15:59:48.658" v="384" actId="403"/>
          <ac:grpSpMkLst>
            <pc:docMk/>
            <pc:sldMk cId="191681400" sldId="682"/>
            <ac:grpSpMk id="135" creationId="{FD7DA54F-4D6A-40C3-A185-B2662E99FE04}"/>
          </ac:grpSpMkLst>
        </pc:grpChg>
        <pc:grpChg chg="mod">
          <ac:chgData name="Timo Mühlhaus" userId="1b6b3aba618dadac" providerId="LiveId" clId="{35BF354D-F53D-4911-AB91-B6201C43AD86}" dt="2021-06-10T15:59:48.658" v="384" actId="403"/>
          <ac:grpSpMkLst>
            <pc:docMk/>
            <pc:sldMk cId="191681400" sldId="682"/>
            <ac:grpSpMk id="136" creationId="{C99DEC5D-4C14-4221-ACA1-F6A850108495}"/>
          </ac:grpSpMkLst>
        </pc:grpChg>
        <pc:grpChg chg="mod">
          <ac:chgData name="Timo Mühlhaus" userId="1b6b3aba618dadac" providerId="LiveId" clId="{35BF354D-F53D-4911-AB91-B6201C43AD86}" dt="2021-06-10T15:59:48.658" v="384" actId="403"/>
          <ac:grpSpMkLst>
            <pc:docMk/>
            <pc:sldMk cId="191681400" sldId="682"/>
            <ac:grpSpMk id="137" creationId="{5425A4C1-0C95-4E27-8785-4CD5751EE23B}"/>
          </ac:grpSpMkLst>
        </pc:grpChg>
        <pc:grpChg chg="mod">
          <ac:chgData name="Timo Mühlhaus" userId="1b6b3aba618dadac" providerId="LiveId" clId="{35BF354D-F53D-4911-AB91-B6201C43AD86}" dt="2021-06-10T15:59:48.658" v="384" actId="403"/>
          <ac:grpSpMkLst>
            <pc:docMk/>
            <pc:sldMk cId="191681400" sldId="682"/>
            <ac:grpSpMk id="146" creationId="{A40A8EB3-D011-4A00-828A-907117F76010}"/>
          </ac:grpSpMkLst>
        </pc:grpChg>
        <pc:grpChg chg="mod">
          <ac:chgData name="Timo Mühlhaus" userId="1b6b3aba618dadac" providerId="LiveId" clId="{35BF354D-F53D-4911-AB91-B6201C43AD86}" dt="2021-06-10T15:59:48.658" v="384" actId="403"/>
          <ac:grpSpMkLst>
            <pc:docMk/>
            <pc:sldMk cId="191681400" sldId="682"/>
            <ac:grpSpMk id="157" creationId="{72EDD4C2-5B36-4486-9EC9-EB953278007B}"/>
          </ac:grpSpMkLst>
        </pc:grpChg>
        <pc:grpChg chg="mod">
          <ac:chgData name="Timo Mühlhaus" userId="1b6b3aba618dadac" providerId="LiveId" clId="{35BF354D-F53D-4911-AB91-B6201C43AD86}" dt="2021-06-10T15:59:48.658" v="384" actId="403"/>
          <ac:grpSpMkLst>
            <pc:docMk/>
            <pc:sldMk cId="191681400" sldId="682"/>
            <ac:grpSpMk id="158" creationId="{81A2EB38-72FA-4596-AC7B-91A1F22E603D}"/>
          </ac:grpSpMkLst>
        </pc:grpChg>
        <pc:grpChg chg="mod">
          <ac:chgData name="Timo Mühlhaus" userId="1b6b3aba618dadac" providerId="LiveId" clId="{35BF354D-F53D-4911-AB91-B6201C43AD86}" dt="2021-06-10T15:59:48.658" v="384" actId="403"/>
          <ac:grpSpMkLst>
            <pc:docMk/>
            <pc:sldMk cId="191681400" sldId="682"/>
            <ac:grpSpMk id="159" creationId="{EC8A49F8-F7C7-4740-AD30-A7B40167FC15}"/>
          </ac:grpSpMkLst>
        </pc:grpChg>
        <pc:grpChg chg="mod">
          <ac:chgData name="Timo Mühlhaus" userId="1b6b3aba618dadac" providerId="LiveId" clId="{35BF354D-F53D-4911-AB91-B6201C43AD86}" dt="2021-06-10T15:59:48.658" v="384" actId="403"/>
          <ac:grpSpMkLst>
            <pc:docMk/>
            <pc:sldMk cId="191681400" sldId="682"/>
            <ac:grpSpMk id="160" creationId="{848476FD-E769-48D3-98FE-56832E03A248}"/>
          </ac:grpSpMkLst>
        </pc:grpChg>
        <pc:grpChg chg="mod">
          <ac:chgData name="Timo Mühlhaus" userId="1b6b3aba618dadac" providerId="LiveId" clId="{35BF354D-F53D-4911-AB91-B6201C43AD86}" dt="2021-06-10T15:59:48.658" v="384" actId="403"/>
          <ac:grpSpMkLst>
            <pc:docMk/>
            <pc:sldMk cId="191681400" sldId="682"/>
            <ac:grpSpMk id="161" creationId="{D60CACA6-9877-4059-8AD5-256CF2B82678}"/>
          </ac:grpSpMkLst>
        </pc:grpChg>
        <pc:grpChg chg="mod">
          <ac:chgData name="Timo Mühlhaus" userId="1b6b3aba618dadac" providerId="LiveId" clId="{35BF354D-F53D-4911-AB91-B6201C43AD86}" dt="2021-06-10T15:59:48.658" v="384" actId="403"/>
          <ac:grpSpMkLst>
            <pc:docMk/>
            <pc:sldMk cId="191681400" sldId="682"/>
            <ac:grpSpMk id="162" creationId="{D73BC4C6-19C8-45F8-9976-B4EA274AC18F}"/>
          </ac:grpSpMkLst>
        </pc:grpChg>
        <pc:grpChg chg="mod">
          <ac:chgData name="Timo Mühlhaus" userId="1b6b3aba618dadac" providerId="LiveId" clId="{35BF354D-F53D-4911-AB91-B6201C43AD86}" dt="2021-06-10T15:59:48.658" v="384" actId="403"/>
          <ac:grpSpMkLst>
            <pc:docMk/>
            <pc:sldMk cId="191681400" sldId="682"/>
            <ac:grpSpMk id="165" creationId="{EBE59B98-4FA8-4179-ADD2-48C98BDE3A29}"/>
          </ac:grpSpMkLst>
        </pc:grpChg>
        <pc:grpChg chg="mod">
          <ac:chgData name="Timo Mühlhaus" userId="1b6b3aba618dadac" providerId="LiveId" clId="{35BF354D-F53D-4911-AB91-B6201C43AD86}" dt="2021-06-10T15:59:48.658" v="384" actId="403"/>
          <ac:grpSpMkLst>
            <pc:docMk/>
            <pc:sldMk cId="191681400" sldId="682"/>
            <ac:grpSpMk id="167" creationId="{76DA796E-A216-4156-A287-E94BC0C753A0}"/>
          </ac:grpSpMkLst>
        </pc:grpChg>
        <pc:grpChg chg="mod">
          <ac:chgData name="Timo Mühlhaus" userId="1b6b3aba618dadac" providerId="LiveId" clId="{35BF354D-F53D-4911-AB91-B6201C43AD86}" dt="2021-06-10T15:59:48.658" v="384" actId="403"/>
          <ac:grpSpMkLst>
            <pc:docMk/>
            <pc:sldMk cId="191681400" sldId="682"/>
            <ac:grpSpMk id="180" creationId="{8DE09EDA-46CE-4A84-8FFD-C4C274FF3E23}"/>
          </ac:grpSpMkLst>
        </pc:grpChg>
        <pc:grpChg chg="mod">
          <ac:chgData name="Timo Mühlhaus" userId="1b6b3aba618dadac" providerId="LiveId" clId="{35BF354D-F53D-4911-AB91-B6201C43AD86}" dt="2021-06-10T15:59:48.658" v="384" actId="403"/>
          <ac:grpSpMkLst>
            <pc:docMk/>
            <pc:sldMk cId="191681400" sldId="682"/>
            <ac:grpSpMk id="183" creationId="{50701362-4347-4234-9E6D-592FC706F90A}"/>
          </ac:grpSpMkLst>
        </pc:grpChg>
        <pc:grpChg chg="mod">
          <ac:chgData name="Timo Mühlhaus" userId="1b6b3aba618dadac" providerId="LiveId" clId="{35BF354D-F53D-4911-AB91-B6201C43AD86}" dt="2021-06-10T15:59:48.658" v="384" actId="403"/>
          <ac:grpSpMkLst>
            <pc:docMk/>
            <pc:sldMk cId="191681400" sldId="682"/>
            <ac:grpSpMk id="184" creationId="{A3CDF1DB-4CFB-434B-9615-109FCE6270BE}"/>
          </ac:grpSpMkLst>
        </pc:grpChg>
        <pc:grpChg chg="mod">
          <ac:chgData name="Timo Mühlhaus" userId="1b6b3aba618dadac" providerId="LiveId" clId="{35BF354D-F53D-4911-AB91-B6201C43AD86}" dt="2021-06-10T15:59:48.658" v="384" actId="403"/>
          <ac:grpSpMkLst>
            <pc:docMk/>
            <pc:sldMk cId="191681400" sldId="682"/>
            <ac:grpSpMk id="186" creationId="{49D4DB46-5B29-4D2D-9A92-5BA39E8EF777}"/>
          </ac:grpSpMkLst>
        </pc:grpChg>
        <pc:grpChg chg="mod">
          <ac:chgData name="Timo Mühlhaus" userId="1b6b3aba618dadac" providerId="LiveId" clId="{35BF354D-F53D-4911-AB91-B6201C43AD86}" dt="2021-06-10T15:59:48.658" v="384" actId="403"/>
          <ac:grpSpMkLst>
            <pc:docMk/>
            <pc:sldMk cId="191681400" sldId="682"/>
            <ac:grpSpMk id="188" creationId="{D1F86C28-9FA7-415F-8C30-5BC1B53C1CE2}"/>
          </ac:grpSpMkLst>
        </pc:grpChg>
        <pc:grpChg chg="mod">
          <ac:chgData name="Timo Mühlhaus" userId="1b6b3aba618dadac" providerId="LiveId" clId="{35BF354D-F53D-4911-AB91-B6201C43AD86}" dt="2021-06-10T15:59:48.658" v="384" actId="403"/>
          <ac:grpSpMkLst>
            <pc:docMk/>
            <pc:sldMk cId="191681400" sldId="682"/>
            <ac:grpSpMk id="205" creationId="{0F7E3B85-6A39-4C8C-B6C6-83CF74F3ACFB}"/>
          </ac:grpSpMkLst>
        </pc:grpChg>
        <pc:grpChg chg="mod">
          <ac:chgData name="Timo Mühlhaus" userId="1b6b3aba618dadac" providerId="LiveId" clId="{35BF354D-F53D-4911-AB91-B6201C43AD86}" dt="2021-06-10T15:59:48.658" v="384" actId="403"/>
          <ac:grpSpMkLst>
            <pc:docMk/>
            <pc:sldMk cId="191681400" sldId="682"/>
            <ac:grpSpMk id="206" creationId="{1C9789BF-E709-49D4-B085-F09AFF523E04}"/>
          </ac:grpSpMkLst>
        </pc:grpChg>
        <pc:grpChg chg="mod">
          <ac:chgData name="Timo Mühlhaus" userId="1b6b3aba618dadac" providerId="LiveId" clId="{35BF354D-F53D-4911-AB91-B6201C43AD86}" dt="2021-06-10T15:59:48.658" v="384" actId="403"/>
          <ac:grpSpMkLst>
            <pc:docMk/>
            <pc:sldMk cId="191681400" sldId="682"/>
            <ac:grpSpMk id="238" creationId="{781630FD-4BDB-459C-923B-0CC62AAC4D03}"/>
          </ac:grpSpMkLst>
        </pc:grpChg>
        <pc:picChg chg="mod topLvl">
          <ac:chgData name="Timo Mühlhaus" userId="1b6b3aba618dadac" providerId="LiveId" clId="{35BF354D-F53D-4911-AB91-B6201C43AD86}" dt="2021-06-10T15:59:48.658" v="384" actId="403"/>
          <ac:picMkLst>
            <pc:docMk/>
            <pc:sldMk cId="191681400" sldId="682"/>
            <ac:picMk id="130" creationId="{5963BB8C-04A1-4954-9F53-312BF76D4F00}"/>
          </ac:picMkLst>
        </pc:picChg>
        <pc:picChg chg="mod topLvl">
          <ac:chgData name="Timo Mühlhaus" userId="1b6b3aba618dadac" providerId="LiveId" clId="{35BF354D-F53D-4911-AB91-B6201C43AD86}" dt="2021-06-10T15:59:48.658" v="384" actId="403"/>
          <ac:picMkLst>
            <pc:docMk/>
            <pc:sldMk cId="191681400" sldId="682"/>
            <ac:picMk id="134" creationId="{3ABE0BC7-311C-4EED-B6D1-DABE39C4C9E1}"/>
          </ac:picMkLst>
        </pc:picChg>
        <pc:picChg chg="mod topLvl">
          <ac:chgData name="Timo Mühlhaus" userId="1b6b3aba618dadac" providerId="LiveId" clId="{35BF354D-F53D-4911-AB91-B6201C43AD86}" dt="2021-06-10T15:59:48.658" v="384" actId="403"/>
          <ac:picMkLst>
            <pc:docMk/>
            <pc:sldMk cId="191681400" sldId="682"/>
            <ac:picMk id="139" creationId="{21F4A053-B4B3-43F3-98E7-3FE15634179F}"/>
          </ac:picMkLst>
        </pc:picChg>
        <pc:cxnChg chg="add mod topLvl">
          <ac:chgData name="Timo Mühlhaus" userId="1b6b3aba618dadac" providerId="LiveId" clId="{35BF354D-F53D-4911-AB91-B6201C43AD86}" dt="2021-06-10T15:59:48.658" v="384" actId="403"/>
          <ac:cxnSpMkLst>
            <pc:docMk/>
            <pc:sldMk cId="191681400" sldId="682"/>
            <ac:cxnSpMk id="4" creationId="{637E01DA-F1EC-4A6A-9980-F0EC834A412D}"/>
          </ac:cxnSpMkLst>
        </pc:cxnChg>
        <pc:cxnChg chg="add del">
          <ac:chgData name="Timo Mühlhaus" userId="1b6b3aba618dadac" providerId="LiveId" clId="{35BF354D-F53D-4911-AB91-B6201C43AD86}" dt="2021-06-10T15:56:47.787" v="333" actId="478"/>
          <ac:cxnSpMkLst>
            <pc:docMk/>
            <pc:sldMk cId="191681400" sldId="682"/>
            <ac:cxnSpMk id="7" creationId="{519247E2-BA92-4E36-871D-73B52642EF7D}"/>
          </ac:cxnSpMkLst>
        </pc:cxnChg>
        <pc:cxnChg chg="mod topLvl">
          <ac:chgData name="Timo Mühlhaus" userId="1b6b3aba618dadac" providerId="LiveId" clId="{35BF354D-F53D-4911-AB91-B6201C43AD86}" dt="2021-06-10T15:59:48.658" v="384" actId="403"/>
          <ac:cxnSpMkLst>
            <pc:docMk/>
            <pc:sldMk cId="191681400" sldId="682"/>
            <ac:cxnSpMk id="122" creationId="{0D60E455-C92E-4E82-A311-52483974513E}"/>
          </ac:cxnSpMkLst>
        </pc:cxnChg>
      </pc:sldChg>
      <pc:sldChg chg="addSp delSp modSp new del mod">
        <pc:chgData name="Timo Mühlhaus" userId="1b6b3aba618dadac" providerId="LiveId" clId="{35BF354D-F53D-4911-AB91-B6201C43AD86}" dt="2021-06-11T13:36:03.815" v="2576" actId="47"/>
        <pc:sldMkLst>
          <pc:docMk/>
          <pc:sldMk cId="3082338806" sldId="683"/>
        </pc:sldMkLst>
        <pc:spChg chg="mod">
          <ac:chgData name="Timo Mühlhaus" userId="1b6b3aba618dadac" providerId="LiveId" clId="{35BF354D-F53D-4911-AB91-B6201C43AD86}" dt="2021-06-11T11:27:25.613" v="1647"/>
          <ac:spMkLst>
            <pc:docMk/>
            <pc:sldMk cId="3082338806" sldId="683"/>
            <ac:spMk id="2" creationId="{337491E5-7DB8-4047-834D-77893D172A65}"/>
          </ac:spMkLst>
        </pc:spChg>
        <pc:spChg chg="del">
          <ac:chgData name="Timo Mühlhaus" userId="1b6b3aba618dadac" providerId="LiveId" clId="{35BF354D-F53D-4911-AB91-B6201C43AD86}" dt="2021-06-10T14:59:48.842" v="2" actId="478"/>
          <ac:spMkLst>
            <pc:docMk/>
            <pc:sldMk cId="3082338806" sldId="683"/>
            <ac:spMk id="3" creationId="{6BE88741-86B6-4167-9211-EAF2A1DA37E1}"/>
          </ac:spMkLst>
        </pc:spChg>
        <pc:spChg chg="add mod">
          <ac:chgData name="Timo Mühlhaus" userId="1b6b3aba618dadac" providerId="LiveId" clId="{35BF354D-F53D-4911-AB91-B6201C43AD86}" dt="2021-06-10T15:42:29.382" v="204" actId="404"/>
          <ac:spMkLst>
            <pc:docMk/>
            <pc:sldMk cId="3082338806" sldId="683"/>
            <ac:spMk id="4" creationId="{F4538066-6D18-4CD0-BD44-00F59FA08F1D}"/>
          </ac:spMkLst>
        </pc:spChg>
        <pc:spChg chg="add mod">
          <ac:chgData name="Timo Mühlhaus" userId="1b6b3aba618dadac" providerId="LiveId" clId="{35BF354D-F53D-4911-AB91-B6201C43AD86}" dt="2021-06-10T15:42:29.382" v="204" actId="404"/>
          <ac:spMkLst>
            <pc:docMk/>
            <pc:sldMk cId="3082338806" sldId="683"/>
            <ac:spMk id="5" creationId="{D8AB3A9B-4945-4685-A986-7A8AB7EB3CB7}"/>
          </ac:spMkLst>
        </pc:spChg>
        <pc:spChg chg="add mod">
          <ac:chgData name="Timo Mühlhaus" userId="1b6b3aba618dadac" providerId="LiveId" clId="{35BF354D-F53D-4911-AB91-B6201C43AD86}" dt="2021-06-10T15:42:29.382" v="204" actId="404"/>
          <ac:spMkLst>
            <pc:docMk/>
            <pc:sldMk cId="3082338806" sldId="683"/>
            <ac:spMk id="6" creationId="{ECB5F57C-3D25-482B-AD2A-97516D896FEA}"/>
          </ac:spMkLst>
        </pc:spChg>
        <pc:spChg chg="add mod">
          <ac:chgData name="Timo Mühlhaus" userId="1b6b3aba618dadac" providerId="LiveId" clId="{35BF354D-F53D-4911-AB91-B6201C43AD86}" dt="2021-06-10T15:42:29.382" v="204" actId="404"/>
          <ac:spMkLst>
            <pc:docMk/>
            <pc:sldMk cId="3082338806" sldId="683"/>
            <ac:spMk id="7" creationId="{75E2383E-3169-4FEF-8722-2121BCE68FB5}"/>
          </ac:spMkLst>
        </pc:spChg>
        <pc:spChg chg="add mod">
          <ac:chgData name="Timo Mühlhaus" userId="1b6b3aba618dadac" providerId="LiveId" clId="{35BF354D-F53D-4911-AB91-B6201C43AD86}" dt="2021-06-10T15:42:29.382" v="204" actId="404"/>
          <ac:spMkLst>
            <pc:docMk/>
            <pc:sldMk cId="3082338806" sldId="683"/>
            <ac:spMk id="8" creationId="{0174DDFA-D479-4F58-8699-4C78BC8725BB}"/>
          </ac:spMkLst>
        </pc:spChg>
        <pc:spChg chg="mod">
          <ac:chgData name="Timo Mühlhaus" userId="1b6b3aba618dadac" providerId="LiveId" clId="{35BF354D-F53D-4911-AB91-B6201C43AD86}" dt="2021-06-10T15:42:29.382" v="204" actId="404"/>
          <ac:spMkLst>
            <pc:docMk/>
            <pc:sldMk cId="3082338806" sldId="683"/>
            <ac:spMk id="10" creationId="{ED1C6929-FCA2-4184-964E-67DE95598401}"/>
          </ac:spMkLst>
        </pc:spChg>
        <pc:spChg chg="mod">
          <ac:chgData name="Timo Mühlhaus" userId="1b6b3aba618dadac" providerId="LiveId" clId="{35BF354D-F53D-4911-AB91-B6201C43AD86}" dt="2021-06-10T15:42:29.382" v="204" actId="404"/>
          <ac:spMkLst>
            <pc:docMk/>
            <pc:sldMk cId="3082338806" sldId="683"/>
            <ac:spMk id="11" creationId="{EA2E45D2-1747-4DA2-B579-9C5AE0F300E9}"/>
          </ac:spMkLst>
        </pc:spChg>
        <pc:spChg chg="mod">
          <ac:chgData name="Timo Mühlhaus" userId="1b6b3aba618dadac" providerId="LiveId" clId="{35BF354D-F53D-4911-AB91-B6201C43AD86}" dt="2021-06-10T15:42:29.382" v="204" actId="404"/>
          <ac:spMkLst>
            <pc:docMk/>
            <pc:sldMk cId="3082338806" sldId="683"/>
            <ac:spMk id="12" creationId="{6DCA7E9F-51A9-49A5-B957-9F6A18DE4628}"/>
          </ac:spMkLst>
        </pc:spChg>
        <pc:spChg chg="add mod">
          <ac:chgData name="Timo Mühlhaus" userId="1b6b3aba618dadac" providerId="LiveId" clId="{35BF354D-F53D-4911-AB91-B6201C43AD86}" dt="2021-06-10T15:42:29.382" v="204" actId="404"/>
          <ac:spMkLst>
            <pc:docMk/>
            <pc:sldMk cId="3082338806" sldId="683"/>
            <ac:spMk id="13" creationId="{215EC5CC-2356-447E-B8A1-0AE02DA67038}"/>
          </ac:spMkLst>
        </pc:spChg>
        <pc:spChg chg="add mod">
          <ac:chgData name="Timo Mühlhaus" userId="1b6b3aba618dadac" providerId="LiveId" clId="{35BF354D-F53D-4911-AB91-B6201C43AD86}" dt="2021-06-10T15:42:29.382" v="204" actId="404"/>
          <ac:spMkLst>
            <pc:docMk/>
            <pc:sldMk cId="3082338806" sldId="683"/>
            <ac:spMk id="14" creationId="{2AE8E6CC-BA9E-47B9-96AF-C28F9805CF5E}"/>
          </ac:spMkLst>
        </pc:spChg>
        <pc:spChg chg="mod">
          <ac:chgData name="Timo Mühlhaus" userId="1b6b3aba618dadac" providerId="LiveId" clId="{35BF354D-F53D-4911-AB91-B6201C43AD86}" dt="2021-06-10T15:42:29.382" v="204" actId="404"/>
          <ac:spMkLst>
            <pc:docMk/>
            <pc:sldMk cId="3082338806" sldId="683"/>
            <ac:spMk id="16" creationId="{C13775C8-2084-4620-9A3F-29FC77E65B0A}"/>
          </ac:spMkLst>
        </pc:spChg>
        <pc:spChg chg="mod">
          <ac:chgData name="Timo Mühlhaus" userId="1b6b3aba618dadac" providerId="LiveId" clId="{35BF354D-F53D-4911-AB91-B6201C43AD86}" dt="2021-06-10T15:42:29.382" v="204" actId="404"/>
          <ac:spMkLst>
            <pc:docMk/>
            <pc:sldMk cId="3082338806" sldId="683"/>
            <ac:spMk id="17" creationId="{6587651A-5F50-474B-A548-6476EAE50A7E}"/>
          </ac:spMkLst>
        </pc:spChg>
        <pc:spChg chg="mod">
          <ac:chgData name="Timo Mühlhaus" userId="1b6b3aba618dadac" providerId="LiveId" clId="{35BF354D-F53D-4911-AB91-B6201C43AD86}" dt="2021-06-10T15:42:29.382" v="204" actId="404"/>
          <ac:spMkLst>
            <pc:docMk/>
            <pc:sldMk cId="3082338806" sldId="683"/>
            <ac:spMk id="18" creationId="{03AD38EC-90E3-44BF-9B38-DD265E12CC7C}"/>
          </ac:spMkLst>
        </pc:spChg>
        <pc:spChg chg="mod">
          <ac:chgData name="Timo Mühlhaus" userId="1b6b3aba618dadac" providerId="LiveId" clId="{35BF354D-F53D-4911-AB91-B6201C43AD86}" dt="2021-06-10T15:42:29.382" v="204" actId="404"/>
          <ac:spMkLst>
            <pc:docMk/>
            <pc:sldMk cId="3082338806" sldId="683"/>
            <ac:spMk id="19" creationId="{24C58E75-AB97-4A9C-81BD-D5713CEF5B06}"/>
          </ac:spMkLst>
        </pc:spChg>
        <pc:spChg chg="mod">
          <ac:chgData name="Timo Mühlhaus" userId="1b6b3aba618dadac" providerId="LiveId" clId="{35BF354D-F53D-4911-AB91-B6201C43AD86}" dt="2021-06-10T15:42:29.382" v="204" actId="404"/>
          <ac:spMkLst>
            <pc:docMk/>
            <pc:sldMk cId="3082338806" sldId="683"/>
            <ac:spMk id="20" creationId="{84CF55F0-D028-455F-B04C-83A7F250A899}"/>
          </ac:spMkLst>
        </pc:spChg>
        <pc:spChg chg="mod">
          <ac:chgData name="Timo Mühlhaus" userId="1b6b3aba618dadac" providerId="LiveId" clId="{35BF354D-F53D-4911-AB91-B6201C43AD86}" dt="2021-06-10T15:42:29.382" v="204" actId="404"/>
          <ac:spMkLst>
            <pc:docMk/>
            <pc:sldMk cId="3082338806" sldId="683"/>
            <ac:spMk id="21" creationId="{449D6AFE-31C3-4365-A60B-A39D6CD86A89}"/>
          </ac:spMkLst>
        </pc:spChg>
        <pc:spChg chg="mod">
          <ac:chgData name="Timo Mühlhaus" userId="1b6b3aba618dadac" providerId="LiveId" clId="{35BF354D-F53D-4911-AB91-B6201C43AD86}" dt="2021-06-10T15:42:29.382" v="204" actId="404"/>
          <ac:spMkLst>
            <pc:docMk/>
            <pc:sldMk cId="3082338806" sldId="683"/>
            <ac:spMk id="23" creationId="{FC358581-CFF1-44E6-AA01-00D823721B28}"/>
          </ac:spMkLst>
        </pc:spChg>
        <pc:spChg chg="mod">
          <ac:chgData name="Timo Mühlhaus" userId="1b6b3aba618dadac" providerId="LiveId" clId="{35BF354D-F53D-4911-AB91-B6201C43AD86}" dt="2021-06-10T15:42:29.382" v="204" actId="404"/>
          <ac:spMkLst>
            <pc:docMk/>
            <pc:sldMk cId="3082338806" sldId="683"/>
            <ac:spMk id="24" creationId="{F3D59588-5425-4123-9A07-DD2C509CF78B}"/>
          </ac:spMkLst>
        </pc:spChg>
        <pc:spChg chg="mod">
          <ac:chgData name="Timo Mühlhaus" userId="1b6b3aba618dadac" providerId="LiveId" clId="{35BF354D-F53D-4911-AB91-B6201C43AD86}" dt="2021-06-10T15:42:29.382" v="204" actId="404"/>
          <ac:spMkLst>
            <pc:docMk/>
            <pc:sldMk cId="3082338806" sldId="683"/>
            <ac:spMk id="25" creationId="{66E1E0FA-9232-470C-B2B4-E54F6E72B804}"/>
          </ac:spMkLst>
        </pc:spChg>
        <pc:spChg chg="mod">
          <ac:chgData name="Timo Mühlhaus" userId="1b6b3aba618dadac" providerId="LiveId" clId="{35BF354D-F53D-4911-AB91-B6201C43AD86}" dt="2021-06-10T15:42:29.382" v="204" actId="404"/>
          <ac:spMkLst>
            <pc:docMk/>
            <pc:sldMk cId="3082338806" sldId="683"/>
            <ac:spMk id="26" creationId="{53EB5A7B-8761-42ED-95D1-9447123C3F86}"/>
          </ac:spMkLst>
        </pc:spChg>
        <pc:spChg chg="mod">
          <ac:chgData name="Timo Mühlhaus" userId="1b6b3aba618dadac" providerId="LiveId" clId="{35BF354D-F53D-4911-AB91-B6201C43AD86}" dt="2021-06-10T15:42:29.382" v="204" actId="404"/>
          <ac:spMkLst>
            <pc:docMk/>
            <pc:sldMk cId="3082338806" sldId="683"/>
            <ac:spMk id="27" creationId="{3435043C-C4CD-4739-AE80-966CFBB6AC1E}"/>
          </ac:spMkLst>
        </pc:spChg>
        <pc:spChg chg="mod">
          <ac:chgData name="Timo Mühlhaus" userId="1b6b3aba618dadac" providerId="LiveId" clId="{35BF354D-F53D-4911-AB91-B6201C43AD86}" dt="2021-06-10T15:42:29.382" v="204" actId="404"/>
          <ac:spMkLst>
            <pc:docMk/>
            <pc:sldMk cId="3082338806" sldId="683"/>
            <ac:spMk id="29" creationId="{AC8B59EB-B7A9-4B41-A7A1-BB84F50B76CE}"/>
          </ac:spMkLst>
        </pc:spChg>
        <pc:spChg chg="mod">
          <ac:chgData name="Timo Mühlhaus" userId="1b6b3aba618dadac" providerId="LiveId" clId="{35BF354D-F53D-4911-AB91-B6201C43AD86}" dt="2021-06-10T15:42:29.382" v="204" actId="404"/>
          <ac:spMkLst>
            <pc:docMk/>
            <pc:sldMk cId="3082338806" sldId="683"/>
            <ac:spMk id="30" creationId="{305DB13C-CDC2-4325-9667-04A39CA62E7F}"/>
          </ac:spMkLst>
        </pc:spChg>
        <pc:spChg chg="mod">
          <ac:chgData name="Timo Mühlhaus" userId="1b6b3aba618dadac" providerId="LiveId" clId="{35BF354D-F53D-4911-AB91-B6201C43AD86}" dt="2021-06-10T15:42:29.382" v="204" actId="404"/>
          <ac:spMkLst>
            <pc:docMk/>
            <pc:sldMk cId="3082338806" sldId="683"/>
            <ac:spMk id="31" creationId="{7C4D04CD-3011-401A-8068-8625BBBA04BF}"/>
          </ac:spMkLst>
        </pc:spChg>
        <pc:spChg chg="mod">
          <ac:chgData name="Timo Mühlhaus" userId="1b6b3aba618dadac" providerId="LiveId" clId="{35BF354D-F53D-4911-AB91-B6201C43AD86}" dt="2021-06-10T15:42:29.382" v="204" actId="404"/>
          <ac:spMkLst>
            <pc:docMk/>
            <pc:sldMk cId="3082338806" sldId="683"/>
            <ac:spMk id="33" creationId="{62458032-E46C-4BDE-878A-4594942389DC}"/>
          </ac:spMkLst>
        </pc:spChg>
        <pc:spChg chg="mod">
          <ac:chgData name="Timo Mühlhaus" userId="1b6b3aba618dadac" providerId="LiveId" clId="{35BF354D-F53D-4911-AB91-B6201C43AD86}" dt="2021-06-10T15:42:29.382" v="204" actId="404"/>
          <ac:spMkLst>
            <pc:docMk/>
            <pc:sldMk cId="3082338806" sldId="683"/>
            <ac:spMk id="34" creationId="{09650CCD-46AC-45D6-A82A-0F173CBEE952}"/>
          </ac:spMkLst>
        </pc:spChg>
        <pc:spChg chg="mod">
          <ac:chgData name="Timo Mühlhaus" userId="1b6b3aba618dadac" providerId="LiveId" clId="{35BF354D-F53D-4911-AB91-B6201C43AD86}" dt="2021-06-10T15:42:29.382" v="204" actId="404"/>
          <ac:spMkLst>
            <pc:docMk/>
            <pc:sldMk cId="3082338806" sldId="683"/>
            <ac:spMk id="37" creationId="{6B1A2258-10CB-4C5B-8226-E1A02200C7D0}"/>
          </ac:spMkLst>
        </pc:spChg>
        <pc:spChg chg="mod">
          <ac:chgData name="Timo Mühlhaus" userId="1b6b3aba618dadac" providerId="LiveId" clId="{35BF354D-F53D-4911-AB91-B6201C43AD86}" dt="2021-06-10T15:42:29.382" v="204" actId="404"/>
          <ac:spMkLst>
            <pc:docMk/>
            <pc:sldMk cId="3082338806" sldId="683"/>
            <ac:spMk id="38" creationId="{AA7BE75A-DBED-44D5-A87D-932F2DD40EA1}"/>
          </ac:spMkLst>
        </pc:spChg>
        <pc:spChg chg="mod">
          <ac:chgData name="Timo Mühlhaus" userId="1b6b3aba618dadac" providerId="LiveId" clId="{35BF354D-F53D-4911-AB91-B6201C43AD86}" dt="2021-06-10T15:42:29.382" v="204" actId="404"/>
          <ac:spMkLst>
            <pc:docMk/>
            <pc:sldMk cId="3082338806" sldId="683"/>
            <ac:spMk id="39" creationId="{2C52F0B2-149F-44F0-BD6D-DF6C65F9B60E}"/>
          </ac:spMkLst>
        </pc:spChg>
        <pc:spChg chg="mod">
          <ac:chgData name="Timo Mühlhaus" userId="1b6b3aba618dadac" providerId="LiveId" clId="{35BF354D-F53D-4911-AB91-B6201C43AD86}" dt="2021-06-10T15:42:29.382" v="204" actId="404"/>
          <ac:spMkLst>
            <pc:docMk/>
            <pc:sldMk cId="3082338806" sldId="683"/>
            <ac:spMk id="40" creationId="{9835A838-1531-4DC9-8CEC-A9D5213BA93A}"/>
          </ac:spMkLst>
        </pc:spChg>
        <pc:spChg chg="mod">
          <ac:chgData name="Timo Mühlhaus" userId="1b6b3aba618dadac" providerId="LiveId" clId="{35BF354D-F53D-4911-AB91-B6201C43AD86}" dt="2021-06-10T15:42:29.382" v="204" actId="404"/>
          <ac:spMkLst>
            <pc:docMk/>
            <pc:sldMk cId="3082338806" sldId="683"/>
            <ac:spMk id="41" creationId="{272C5E33-8C0A-4328-A781-AE2540D5E6CE}"/>
          </ac:spMkLst>
        </pc:spChg>
        <pc:spChg chg="mod">
          <ac:chgData name="Timo Mühlhaus" userId="1b6b3aba618dadac" providerId="LiveId" clId="{35BF354D-F53D-4911-AB91-B6201C43AD86}" dt="2021-06-10T15:42:29.382" v="204" actId="404"/>
          <ac:spMkLst>
            <pc:docMk/>
            <pc:sldMk cId="3082338806" sldId="683"/>
            <ac:spMk id="42" creationId="{44B42B89-7112-429F-86B7-FA1B6EA8954D}"/>
          </ac:spMkLst>
        </pc:spChg>
        <pc:spChg chg="mod">
          <ac:chgData name="Timo Mühlhaus" userId="1b6b3aba618dadac" providerId="LiveId" clId="{35BF354D-F53D-4911-AB91-B6201C43AD86}" dt="2021-06-10T15:42:29.382" v="204" actId="404"/>
          <ac:spMkLst>
            <pc:docMk/>
            <pc:sldMk cId="3082338806" sldId="683"/>
            <ac:spMk id="43" creationId="{08157382-0E4D-4EA0-8BAE-4B4B93C6EFC6}"/>
          </ac:spMkLst>
        </pc:spChg>
        <pc:spChg chg="mod">
          <ac:chgData name="Timo Mühlhaus" userId="1b6b3aba618dadac" providerId="LiveId" clId="{35BF354D-F53D-4911-AB91-B6201C43AD86}" dt="2021-06-10T15:42:29.382" v="204" actId="404"/>
          <ac:spMkLst>
            <pc:docMk/>
            <pc:sldMk cId="3082338806" sldId="683"/>
            <ac:spMk id="44" creationId="{C7A039BB-1694-4AF1-82D9-507EC393AF24}"/>
          </ac:spMkLst>
        </pc:spChg>
        <pc:spChg chg="mod">
          <ac:chgData name="Timo Mühlhaus" userId="1b6b3aba618dadac" providerId="LiveId" clId="{35BF354D-F53D-4911-AB91-B6201C43AD86}" dt="2021-06-10T15:42:29.382" v="204" actId="404"/>
          <ac:spMkLst>
            <pc:docMk/>
            <pc:sldMk cId="3082338806" sldId="683"/>
            <ac:spMk id="45" creationId="{701A3E72-539C-482B-86D8-FB4C4152823E}"/>
          </ac:spMkLst>
        </pc:spChg>
        <pc:spChg chg="mod">
          <ac:chgData name="Timo Mühlhaus" userId="1b6b3aba618dadac" providerId="LiveId" clId="{35BF354D-F53D-4911-AB91-B6201C43AD86}" dt="2021-06-10T15:42:29.382" v="204" actId="404"/>
          <ac:spMkLst>
            <pc:docMk/>
            <pc:sldMk cId="3082338806" sldId="683"/>
            <ac:spMk id="46" creationId="{4A22DE2B-CFE8-47A4-BF51-F0F1442243FF}"/>
          </ac:spMkLst>
        </pc:spChg>
        <pc:spChg chg="mod">
          <ac:chgData name="Timo Mühlhaus" userId="1b6b3aba618dadac" providerId="LiveId" clId="{35BF354D-F53D-4911-AB91-B6201C43AD86}" dt="2021-06-10T15:42:29.382" v="204" actId="404"/>
          <ac:spMkLst>
            <pc:docMk/>
            <pc:sldMk cId="3082338806" sldId="683"/>
            <ac:spMk id="47" creationId="{B70E35CC-2C3B-4997-8C88-13F3ED029C8B}"/>
          </ac:spMkLst>
        </pc:spChg>
        <pc:spChg chg="mod">
          <ac:chgData name="Timo Mühlhaus" userId="1b6b3aba618dadac" providerId="LiveId" clId="{35BF354D-F53D-4911-AB91-B6201C43AD86}" dt="2021-06-10T15:42:29.382" v="204" actId="404"/>
          <ac:spMkLst>
            <pc:docMk/>
            <pc:sldMk cId="3082338806" sldId="683"/>
            <ac:spMk id="48" creationId="{64CC0829-6212-4406-BADD-11E930C21D00}"/>
          </ac:spMkLst>
        </pc:spChg>
        <pc:spChg chg="mod">
          <ac:chgData name="Timo Mühlhaus" userId="1b6b3aba618dadac" providerId="LiveId" clId="{35BF354D-F53D-4911-AB91-B6201C43AD86}" dt="2021-06-10T15:42:29.382" v="204" actId="404"/>
          <ac:spMkLst>
            <pc:docMk/>
            <pc:sldMk cId="3082338806" sldId="683"/>
            <ac:spMk id="49" creationId="{EA7E7C7B-8EE4-40A8-A92D-A07DBE478BFC}"/>
          </ac:spMkLst>
        </pc:spChg>
        <pc:spChg chg="mod">
          <ac:chgData name="Timo Mühlhaus" userId="1b6b3aba618dadac" providerId="LiveId" clId="{35BF354D-F53D-4911-AB91-B6201C43AD86}" dt="2021-06-10T15:42:29.382" v="204" actId="404"/>
          <ac:spMkLst>
            <pc:docMk/>
            <pc:sldMk cId="3082338806" sldId="683"/>
            <ac:spMk id="50" creationId="{E10C81CB-6EAC-4544-B7A4-2230CCD768C1}"/>
          </ac:spMkLst>
        </pc:spChg>
        <pc:spChg chg="mod">
          <ac:chgData name="Timo Mühlhaus" userId="1b6b3aba618dadac" providerId="LiveId" clId="{35BF354D-F53D-4911-AB91-B6201C43AD86}" dt="2021-06-10T15:42:29.382" v="204" actId="404"/>
          <ac:spMkLst>
            <pc:docMk/>
            <pc:sldMk cId="3082338806" sldId="683"/>
            <ac:spMk id="51" creationId="{824E80C5-091D-4CA3-93E3-74F542DFA0C9}"/>
          </ac:spMkLst>
        </pc:spChg>
        <pc:spChg chg="mod">
          <ac:chgData name="Timo Mühlhaus" userId="1b6b3aba618dadac" providerId="LiveId" clId="{35BF354D-F53D-4911-AB91-B6201C43AD86}" dt="2021-06-10T15:42:29.382" v="204" actId="404"/>
          <ac:spMkLst>
            <pc:docMk/>
            <pc:sldMk cId="3082338806" sldId="683"/>
            <ac:spMk id="53" creationId="{E69486C8-51A9-499D-A6E4-DA4097E1B119}"/>
          </ac:spMkLst>
        </pc:spChg>
        <pc:spChg chg="mod">
          <ac:chgData name="Timo Mühlhaus" userId="1b6b3aba618dadac" providerId="LiveId" clId="{35BF354D-F53D-4911-AB91-B6201C43AD86}" dt="2021-06-10T15:42:29.382" v="204" actId="404"/>
          <ac:spMkLst>
            <pc:docMk/>
            <pc:sldMk cId="3082338806" sldId="683"/>
            <ac:spMk id="54" creationId="{9DFBC6A9-3A50-4923-9EA3-D5736C05BCDC}"/>
          </ac:spMkLst>
        </pc:spChg>
        <pc:spChg chg="mod">
          <ac:chgData name="Timo Mühlhaus" userId="1b6b3aba618dadac" providerId="LiveId" clId="{35BF354D-F53D-4911-AB91-B6201C43AD86}" dt="2021-06-10T15:42:29.382" v="204" actId="404"/>
          <ac:spMkLst>
            <pc:docMk/>
            <pc:sldMk cId="3082338806" sldId="683"/>
            <ac:spMk id="55" creationId="{524D915B-9D61-47E5-B44F-89B887F45DC2}"/>
          </ac:spMkLst>
        </pc:spChg>
        <pc:spChg chg="mod">
          <ac:chgData name="Timo Mühlhaus" userId="1b6b3aba618dadac" providerId="LiveId" clId="{35BF354D-F53D-4911-AB91-B6201C43AD86}" dt="2021-06-10T15:42:29.382" v="204" actId="404"/>
          <ac:spMkLst>
            <pc:docMk/>
            <pc:sldMk cId="3082338806" sldId="683"/>
            <ac:spMk id="56" creationId="{952B2208-B38A-42FF-B3F2-3ACA92789361}"/>
          </ac:spMkLst>
        </pc:spChg>
        <pc:spChg chg="mod">
          <ac:chgData name="Timo Mühlhaus" userId="1b6b3aba618dadac" providerId="LiveId" clId="{35BF354D-F53D-4911-AB91-B6201C43AD86}" dt="2021-06-10T15:42:29.382" v="204" actId="404"/>
          <ac:spMkLst>
            <pc:docMk/>
            <pc:sldMk cId="3082338806" sldId="683"/>
            <ac:spMk id="57" creationId="{C5B96AD9-01A0-4D8C-90FA-C467451FF57C}"/>
          </ac:spMkLst>
        </pc:spChg>
        <pc:spChg chg="mod">
          <ac:chgData name="Timo Mühlhaus" userId="1b6b3aba618dadac" providerId="LiveId" clId="{35BF354D-F53D-4911-AB91-B6201C43AD86}" dt="2021-06-10T15:42:29.382" v="204" actId="404"/>
          <ac:spMkLst>
            <pc:docMk/>
            <pc:sldMk cId="3082338806" sldId="683"/>
            <ac:spMk id="59" creationId="{3CE02CAB-4166-47B6-BEBA-0C1233786CBA}"/>
          </ac:spMkLst>
        </pc:spChg>
        <pc:spChg chg="mod">
          <ac:chgData name="Timo Mühlhaus" userId="1b6b3aba618dadac" providerId="LiveId" clId="{35BF354D-F53D-4911-AB91-B6201C43AD86}" dt="2021-06-10T15:42:29.382" v="204" actId="404"/>
          <ac:spMkLst>
            <pc:docMk/>
            <pc:sldMk cId="3082338806" sldId="683"/>
            <ac:spMk id="60" creationId="{478F6AC5-973A-4E27-857E-E6481F5BCED2}"/>
          </ac:spMkLst>
        </pc:spChg>
        <pc:spChg chg="mod">
          <ac:chgData name="Timo Mühlhaus" userId="1b6b3aba618dadac" providerId="LiveId" clId="{35BF354D-F53D-4911-AB91-B6201C43AD86}" dt="2021-06-10T15:42:29.382" v="204" actId="404"/>
          <ac:spMkLst>
            <pc:docMk/>
            <pc:sldMk cId="3082338806" sldId="683"/>
            <ac:spMk id="61" creationId="{F72F27BF-1171-469C-BE53-6B77152253AC}"/>
          </ac:spMkLst>
        </pc:spChg>
        <pc:spChg chg="mod">
          <ac:chgData name="Timo Mühlhaus" userId="1b6b3aba618dadac" providerId="LiveId" clId="{35BF354D-F53D-4911-AB91-B6201C43AD86}" dt="2021-06-10T15:42:29.382" v="204" actId="404"/>
          <ac:spMkLst>
            <pc:docMk/>
            <pc:sldMk cId="3082338806" sldId="683"/>
            <ac:spMk id="62" creationId="{1777E090-5158-4122-9FEB-CC700A4180C5}"/>
          </ac:spMkLst>
        </pc:spChg>
        <pc:spChg chg="mod">
          <ac:chgData name="Timo Mühlhaus" userId="1b6b3aba618dadac" providerId="LiveId" clId="{35BF354D-F53D-4911-AB91-B6201C43AD86}" dt="2021-06-10T15:42:29.382" v="204" actId="404"/>
          <ac:spMkLst>
            <pc:docMk/>
            <pc:sldMk cId="3082338806" sldId="683"/>
            <ac:spMk id="63" creationId="{449D7580-FB40-4072-93EA-1D46CA33E877}"/>
          </ac:spMkLst>
        </pc:spChg>
        <pc:spChg chg="add mod">
          <ac:chgData name="Timo Mühlhaus" userId="1b6b3aba618dadac" providerId="LiveId" clId="{35BF354D-F53D-4911-AB91-B6201C43AD86}" dt="2021-06-10T15:42:29.382" v="204" actId="404"/>
          <ac:spMkLst>
            <pc:docMk/>
            <pc:sldMk cId="3082338806" sldId="683"/>
            <ac:spMk id="64" creationId="{85A94527-7BCA-46F7-B742-2FD1772A7D0F}"/>
          </ac:spMkLst>
        </pc:spChg>
        <pc:spChg chg="add mod">
          <ac:chgData name="Timo Mühlhaus" userId="1b6b3aba618dadac" providerId="LiveId" clId="{35BF354D-F53D-4911-AB91-B6201C43AD86}" dt="2021-06-10T15:42:29.382" v="204" actId="404"/>
          <ac:spMkLst>
            <pc:docMk/>
            <pc:sldMk cId="3082338806" sldId="683"/>
            <ac:spMk id="65" creationId="{E2F2B57E-65DB-4C41-ADEC-B1ED350102D4}"/>
          </ac:spMkLst>
        </pc:spChg>
        <pc:spChg chg="mod">
          <ac:chgData name="Timo Mühlhaus" userId="1b6b3aba618dadac" providerId="LiveId" clId="{35BF354D-F53D-4911-AB91-B6201C43AD86}" dt="2021-06-10T15:42:29.382" v="204" actId="404"/>
          <ac:spMkLst>
            <pc:docMk/>
            <pc:sldMk cId="3082338806" sldId="683"/>
            <ac:spMk id="71" creationId="{342082EF-93E4-4222-8B49-F1C66D6DB01F}"/>
          </ac:spMkLst>
        </pc:spChg>
        <pc:spChg chg="mod">
          <ac:chgData name="Timo Mühlhaus" userId="1b6b3aba618dadac" providerId="LiveId" clId="{35BF354D-F53D-4911-AB91-B6201C43AD86}" dt="2021-06-10T15:42:29.382" v="204" actId="404"/>
          <ac:spMkLst>
            <pc:docMk/>
            <pc:sldMk cId="3082338806" sldId="683"/>
            <ac:spMk id="72" creationId="{94D53C7F-40A3-48D5-8074-E02740DE9842}"/>
          </ac:spMkLst>
        </pc:spChg>
        <pc:spChg chg="mod">
          <ac:chgData name="Timo Mühlhaus" userId="1b6b3aba618dadac" providerId="LiveId" clId="{35BF354D-F53D-4911-AB91-B6201C43AD86}" dt="2021-06-10T15:42:29.382" v="204" actId="404"/>
          <ac:spMkLst>
            <pc:docMk/>
            <pc:sldMk cId="3082338806" sldId="683"/>
            <ac:spMk id="73" creationId="{55245721-006E-46DA-8D88-E7AF92A2091D}"/>
          </ac:spMkLst>
        </pc:spChg>
        <pc:spChg chg="mod">
          <ac:chgData name="Timo Mühlhaus" userId="1b6b3aba618dadac" providerId="LiveId" clId="{35BF354D-F53D-4911-AB91-B6201C43AD86}" dt="2021-06-10T15:42:29.382" v="204" actId="404"/>
          <ac:spMkLst>
            <pc:docMk/>
            <pc:sldMk cId="3082338806" sldId="683"/>
            <ac:spMk id="74" creationId="{1A6D63F8-5B8D-4904-AD7C-9E2F5B84133A}"/>
          </ac:spMkLst>
        </pc:spChg>
        <pc:spChg chg="mod">
          <ac:chgData name="Timo Mühlhaus" userId="1b6b3aba618dadac" providerId="LiveId" clId="{35BF354D-F53D-4911-AB91-B6201C43AD86}" dt="2021-06-10T15:42:29.382" v="204" actId="404"/>
          <ac:spMkLst>
            <pc:docMk/>
            <pc:sldMk cId="3082338806" sldId="683"/>
            <ac:spMk id="75" creationId="{12303FEB-E421-4DD7-ADF4-58A4558F69DA}"/>
          </ac:spMkLst>
        </pc:spChg>
        <pc:spChg chg="mod">
          <ac:chgData name="Timo Mühlhaus" userId="1b6b3aba618dadac" providerId="LiveId" clId="{35BF354D-F53D-4911-AB91-B6201C43AD86}" dt="2021-06-10T15:42:29.382" v="204" actId="404"/>
          <ac:spMkLst>
            <pc:docMk/>
            <pc:sldMk cId="3082338806" sldId="683"/>
            <ac:spMk id="76" creationId="{774977E9-DCD4-4F6C-8DD6-7591C1B3F944}"/>
          </ac:spMkLst>
        </pc:spChg>
        <pc:spChg chg="mod">
          <ac:chgData name="Timo Mühlhaus" userId="1b6b3aba618dadac" providerId="LiveId" clId="{35BF354D-F53D-4911-AB91-B6201C43AD86}" dt="2021-06-10T15:42:29.382" v="204" actId="404"/>
          <ac:spMkLst>
            <pc:docMk/>
            <pc:sldMk cId="3082338806" sldId="683"/>
            <ac:spMk id="77" creationId="{4EEAD85E-F025-418F-8A4A-05AB82518272}"/>
          </ac:spMkLst>
        </pc:spChg>
        <pc:spChg chg="mod">
          <ac:chgData name="Timo Mühlhaus" userId="1b6b3aba618dadac" providerId="LiveId" clId="{35BF354D-F53D-4911-AB91-B6201C43AD86}" dt="2021-06-10T15:42:29.382" v="204" actId="404"/>
          <ac:spMkLst>
            <pc:docMk/>
            <pc:sldMk cId="3082338806" sldId="683"/>
            <ac:spMk id="78" creationId="{F6A80B8D-6DB8-4E0F-B895-8E178555309F}"/>
          </ac:spMkLst>
        </pc:spChg>
        <pc:spChg chg="mod">
          <ac:chgData name="Timo Mühlhaus" userId="1b6b3aba618dadac" providerId="LiveId" clId="{35BF354D-F53D-4911-AB91-B6201C43AD86}" dt="2021-06-10T15:42:29.382" v="204" actId="404"/>
          <ac:spMkLst>
            <pc:docMk/>
            <pc:sldMk cId="3082338806" sldId="683"/>
            <ac:spMk id="79" creationId="{CB630694-6319-4875-BCDF-51D05AFC458E}"/>
          </ac:spMkLst>
        </pc:spChg>
        <pc:spChg chg="mod">
          <ac:chgData name="Timo Mühlhaus" userId="1b6b3aba618dadac" providerId="LiveId" clId="{35BF354D-F53D-4911-AB91-B6201C43AD86}" dt="2021-06-10T15:42:29.382" v="204" actId="404"/>
          <ac:spMkLst>
            <pc:docMk/>
            <pc:sldMk cId="3082338806" sldId="683"/>
            <ac:spMk id="80" creationId="{55964C7A-2473-4809-98C5-441B6E5172EA}"/>
          </ac:spMkLst>
        </pc:spChg>
        <pc:spChg chg="mod">
          <ac:chgData name="Timo Mühlhaus" userId="1b6b3aba618dadac" providerId="LiveId" clId="{35BF354D-F53D-4911-AB91-B6201C43AD86}" dt="2021-06-10T15:42:29.382" v="204" actId="404"/>
          <ac:spMkLst>
            <pc:docMk/>
            <pc:sldMk cId="3082338806" sldId="683"/>
            <ac:spMk id="81" creationId="{9FE9ABC8-3CE8-481D-B684-508FE676C644}"/>
          </ac:spMkLst>
        </pc:spChg>
        <pc:spChg chg="mod">
          <ac:chgData name="Timo Mühlhaus" userId="1b6b3aba618dadac" providerId="LiveId" clId="{35BF354D-F53D-4911-AB91-B6201C43AD86}" dt="2021-06-10T15:42:29.382" v="204" actId="404"/>
          <ac:spMkLst>
            <pc:docMk/>
            <pc:sldMk cId="3082338806" sldId="683"/>
            <ac:spMk id="82" creationId="{FEBECDA9-9808-4B10-80F9-6CD29818519C}"/>
          </ac:spMkLst>
        </pc:spChg>
        <pc:spChg chg="mod">
          <ac:chgData name="Timo Mühlhaus" userId="1b6b3aba618dadac" providerId="LiveId" clId="{35BF354D-F53D-4911-AB91-B6201C43AD86}" dt="2021-06-10T15:42:29.382" v="204" actId="404"/>
          <ac:spMkLst>
            <pc:docMk/>
            <pc:sldMk cId="3082338806" sldId="683"/>
            <ac:spMk id="83" creationId="{FEFAE71E-0BF5-4437-A43F-ECBCD016F30C}"/>
          </ac:spMkLst>
        </pc:spChg>
        <pc:spChg chg="mod">
          <ac:chgData name="Timo Mühlhaus" userId="1b6b3aba618dadac" providerId="LiveId" clId="{35BF354D-F53D-4911-AB91-B6201C43AD86}" dt="2021-06-10T15:42:29.382" v="204" actId="404"/>
          <ac:spMkLst>
            <pc:docMk/>
            <pc:sldMk cId="3082338806" sldId="683"/>
            <ac:spMk id="84" creationId="{8026CE3E-6CFB-43D9-A823-0F8A55F47BC1}"/>
          </ac:spMkLst>
        </pc:spChg>
        <pc:spChg chg="mod">
          <ac:chgData name="Timo Mühlhaus" userId="1b6b3aba618dadac" providerId="LiveId" clId="{35BF354D-F53D-4911-AB91-B6201C43AD86}" dt="2021-06-10T15:42:29.382" v="204" actId="404"/>
          <ac:spMkLst>
            <pc:docMk/>
            <pc:sldMk cId="3082338806" sldId="683"/>
            <ac:spMk id="85" creationId="{1AF77DC4-E972-447D-A719-7CE4604500B4}"/>
          </ac:spMkLst>
        </pc:spChg>
        <pc:spChg chg="mod">
          <ac:chgData name="Timo Mühlhaus" userId="1b6b3aba618dadac" providerId="LiveId" clId="{35BF354D-F53D-4911-AB91-B6201C43AD86}" dt="2021-06-10T15:42:29.382" v="204" actId="404"/>
          <ac:spMkLst>
            <pc:docMk/>
            <pc:sldMk cId="3082338806" sldId="683"/>
            <ac:spMk id="86" creationId="{3736AEE0-3544-43F8-B2DE-2B4D82F045DF}"/>
          </ac:spMkLst>
        </pc:spChg>
        <pc:spChg chg="mod">
          <ac:chgData name="Timo Mühlhaus" userId="1b6b3aba618dadac" providerId="LiveId" clId="{35BF354D-F53D-4911-AB91-B6201C43AD86}" dt="2021-06-10T15:42:29.382" v="204" actId="404"/>
          <ac:spMkLst>
            <pc:docMk/>
            <pc:sldMk cId="3082338806" sldId="683"/>
            <ac:spMk id="87" creationId="{4AD3B527-C322-4B32-B774-537B4D56D7B8}"/>
          </ac:spMkLst>
        </pc:spChg>
        <pc:spChg chg="mod">
          <ac:chgData name="Timo Mühlhaus" userId="1b6b3aba618dadac" providerId="LiveId" clId="{35BF354D-F53D-4911-AB91-B6201C43AD86}" dt="2021-06-10T15:42:29.382" v="204" actId="404"/>
          <ac:spMkLst>
            <pc:docMk/>
            <pc:sldMk cId="3082338806" sldId="683"/>
            <ac:spMk id="88" creationId="{A69D6A64-09FC-452E-B251-16CD06FA03A2}"/>
          </ac:spMkLst>
        </pc:spChg>
        <pc:spChg chg="mod">
          <ac:chgData name="Timo Mühlhaus" userId="1b6b3aba618dadac" providerId="LiveId" clId="{35BF354D-F53D-4911-AB91-B6201C43AD86}" dt="2021-06-10T15:42:29.382" v="204" actId="404"/>
          <ac:spMkLst>
            <pc:docMk/>
            <pc:sldMk cId="3082338806" sldId="683"/>
            <ac:spMk id="89" creationId="{FFD46349-157A-4054-9026-1B16AC89FA36}"/>
          </ac:spMkLst>
        </pc:spChg>
        <pc:spChg chg="mod">
          <ac:chgData name="Timo Mühlhaus" userId="1b6b3aba618dadac" providerId="LiveId" clId="{35BF354D-F53D-4911-AB91-B6201C43AD86}" dt="2021-06-10T15:42:29.382" v="204" actId="404"/>
          <ac:spMkLst>
            <pc:docMk/>
            <pc:sldMk cId="3082338806" sldId="683"/>
            <ac:spMk id="90" creationId="{D1365BCE-D51D-4893-81EE-13305984FDAE}"/>
          </ac:spMkLst>
        </pc:spChg>
        <pc:spChg chg="mod">
          <ac:chgData name="Timo Mühlhaus" userId="1b6b3aba618dadac" providerId="LiveId" clId="{35BF354D-F53D-4911-AB91-B6201C43AD86}" dt="2021-06-10T15:42:29.382" v="204" actId="404"/>
          <ac:spMkLst>
            <pc:docMk/>
            <pc:sldMk cId="3082338806" sldId="683"/>
            <ac:spMk id="91" creationId="{D65C50D2-60F3-41F3-B36E-BB890A0CC830}"/>
          </ac:spMkLst>
        </pc:spChg>
        <pc:spChg chg="mod">
          <ac:chgData name="Timo Mühlhaus" userId="1b6b3aba618dadac" providerId="LiveId" clId="{35BF354D-F53D-4911-AB91-B6201C43AD86}" dt="2021-06-10T15:42:29.382" v="204" actId="404"/>
          <ac:spMkLst>
            <pc:docMk/>
            <pc:sldMk cId="3082338806" sldId="683"/>
            <ac:spMk id="92" creationId="{23D1A5C6-5A4C-4779-97B6-11866A3F81D1}"/>
          </ac:spMkLst>
        </pc:spChg>
        <pc:spChg chg="mod">
          <ac:chgData name="Timo Mühlhaus" userId="1b6b3aba618dadac" providerId="LiveId" clId="{35BF354D-F53D-4911-AB91-B6201C43AD86}" dt="2021-06-10T15:42:29.382" v="204" actId="404"/>
          <ac:spMkLst>
            <pc:docMk/>
            <pc:sldMk cId="3082338806" sldId="683"/>
            <ac:spMk id="93" creationId="{9AC26B9F-0606-40BF-9E3E-04DA8638FD16}"/>
          </ac:spMkLst>
        </pc:spChg>
        <pc:spChg chg="mod">
          <ac:chgData name="Timo Mühlhaus" userId="1b6b3aba618dadac" providerId="LiveId" clId="{35BF354D-F53D-4911-AB91-B6201C43AD86}" dt="2021-06-10T15:42:29.382" v="204" actId="404"/>
          <ac:spMkLst>
            <pc:docMk/>
            <pc:sldMk cId="3082338806" sldId="683"/>
            <ac:spMk id="94" creationId="{769A7B06-732F-4B10-A0CC-9844B642DCB6}"/>
          </ac:spMkLst>
        </pc:spChg>
        <pc:spChg chg="mod">
          <ac:chgData name="Timo Mühlhaus" userId="1b6b3aba618dadac" providerId="LiveId" clId="{35BF354D-F53D-4911-AB91-B6201C43AD86}" dt="2021-06-10T15:42:29.382" v="204" actId="404"/>
          <ac:spMkLst>
            <pc:docMk/>
            <pc:sldMk cId="3082338806" sldId="683"/>
            <ac:spMk id="95" creationId="{2B3C1A02-61D4-4412-A1B4-CDDC72C75E8D}"/>
          </ac:spMkLst>
        </pc:spChg>
        <pc:spChg chg="mod">
          <ac:chgData name="Timo Mühlhaus" userId="1b6b3aba618dadac" providerId="LiveId" clId="{35BF354D-F53D-4911-AB91-B6201C43AD86}" dt="2021-06-10T15:42:29.382" v="204" actId="404"/>
          <ac:spMkLst>
            <pc:docMk/>
            <pc:sldMk cId="3082338806" sldId="683"/>
            <ac:spMk id="96" creationId="{7E3A6D5D-DB9D-4A4A-AD88-49A05177A731}"/>
          </ac:spMkLst>
        </pc:spChg>
        <pc:spChg chg="mod">
          <ac:chgData name="Timo Mühlhaus" userId="1b6b3aba618dadac" providerId="LiveId" clId="{35BF354D-F53D-4911-AB91-B6201C43AD86}" dt="2021-06-10T15:42:29.382" v="204" actId="404"/>
          <ac:spMkLst>
            <pc:docMk/>
            <pc:sldMk cId="3082338806" sldId="683"/>
            <ac:spMk id="97" creationId="{F976AA29-31A2-4F54-91EF-399561273A96}"/>
          </ac:spMkLst>
        </pc:spChg>
        <pc:spChg chg="mod">
          <ac:chgData name="Timo Mühlhaus" userId="1b6b3aba618dadac" providerId="LiveId" clId="{35BF354D-F53D-4911-AB91-B6201C43AD86}" dt="2021-06-10T15:42:29.382" v="204" actId="404"/>
          <ac:spMkLst>
            <pc:docMk/>
            <pc:sldMk cId="3082338806" sldId="683"/>
            <ac:spMk id="98" creationId="{78082309-FFB2-4AFC-8376-E94DC9EC52C1}"/>
          </ac:spMkLst>
        </pc:spChg>
        <pc:spChg chg="mod">
          <ac:chgData name="Timo Mühlhaus" userId="1b6b3aba618dadac" providerId="LiveId" clId="{35BF354D-F53D-4911-AB91-B6201C43AD86}" dt="2021-06-10T15:42:29.382" v="204" actId="404"/>
          <ac:spMkLst>
            <pc:docMk/>
            <pc:sldMk cId="3082338806" sldId="683"/>
            <ac:spMk id="99" creationId="{FDB99744-4C8D-4738-A227-C21AA698719B}"/>
          </ac:spMkLst>
        </pc:spChg>
        <pc:spChg chg="mod">
          <ac:chgData name="Timo Mühlhaus" userId="1b6b3aba618dadac" providerId="LiveId" clId="{35BF354D-F53D-4911-AB91-B6201C43AD86}" dt="2021-06-10T15:42:29.382" v="204" actId="404"/>
          <ac:spMkLst>
            <pc:docMk/>
            <pc:sldMk cId="3082338806" sldId="683"/>
            <ac:spMk id="100" creationId="{5B460585-992E-4065-9AFD-CB3013EFCD04}"/>
          </ac:spMkLst>
        </pc:spChg>
        <pc:spChg chg="mod">
          <ac:chgData name="Timo Mühlhaus" userId="1b6b3aba618dadac" providerId="LiveId" clId="{35BF354D-F53D-4911-AB91-B6201C43AD86}" dt="2021-06-10T15:42:29.382" v="204" actId="404"/>
          <ac:spMkLst>
            <pc:docMk/>
            <pc:sldMk cId="3082338806" sldId="683"/>
            <ac:spMk id="101" creationId="{EF6249D2-5BE9-4362-AC80-3EB6F5C05FE5}"/>
          </ac:spMkLst>
        </pc:spChg>
        <pc:spChg chg="mod">
          <ac:chgData name="Timo Mühlhaus" userId="1b6b3aba618dadac" providerId="LiveId" clId="{35BF354D-F53D-4911-AB91-B6201C43AD86}" dt="2021-06-10T15:42:29.382" v="204" actId="404"/>
          <ac:spMkLst>
            <pc:docMk/>
            <pc:sldMk cId="3082338806" sldId="683"/>
            <ac:spMk id="102" creationId="{7B2E81DA-1D70-4896-9E45-6403BD8F247F}"/>
          </ac:spMkLst>
        </pc:spChg>
        <pc:spChg chg="mod">
          <ac:chgData name="Timo Mühlhaus" userId="1b6b3aba618dadac" providerId="LiveId" clId="{35BF354D-F53D-4911-AB91-B6201C43AD86}" dt="2021-06-10T15:42:29.382" v="204" actId="404"/>
          <ac:spMkLst>
            <pc:docMk/>
            <pc:sldMk cId="3082338806" sldId="683"/>
            <ac:spMk id="103" creationId="{EFDAE1E2-1F90-4869-B7DB-B5BE51D4727D}"/>
          </ac:spMkLst>
        </pc:spChg>
        <pc:spChg chg="mod">
          <ac:chgData name="Timo Mühlhaus" userId="1b6b3aba618dadac" providerId="LiveId" clId="{35BF354D-F53D-4911-AB91-B6201C43AD86}" dt="2021-06-10T15:42:29.382" v="204" actId="404"/>
          <ac:spMkLst>
            <pc:docMk/>
            <pc:sldMk cId="3082338806" sldId="683"/>
            <ac:spMk id="104" creationId="{3F41061B-E787-4FAB-B439-A245F8B5640A}"/>
          </ac:spMkLst>
        </pc:spChg>
        <pc:spChg chg="mod">
          <ac:chgData name="Timo Mühlhaus" userId="1b6b3aba618dadac" providerId="LiveId" clId="{35BF354D-F53D-4911-AB91-B6201C43AD86}" dt="2021-06-10T15:42:29.382" v="204" actId="404"/>
          <ac:spMkLst>
            <pc:docMk/>
            <pc:sldMk cId="3082338806" sldId="683"/>
            <ac:spMk id="105" creationId="{4E084D61-DF78-4DB2-8ECB-61C3227D6553}"/>
          </ac:spMkLst>
        </pc:spChg>
        <pc:spChg chg="mod">
          <ac:chgData name="Timo Mühlhaus" userId="1b6b3aba618dadac" providerId="LiveId" clId="{35BF354D-F53D-4911-AB91-B6201C43AD86}" dt="2021-06-10T15:42:29.382" v="204" actId="404"/>
          <ac:spMkLst>
            <pc:docMk/>
            <pc:sldMk cId="3082338806" sldId="683"/>
            <ac:spMk id="106" creationId="{56562410-2C03-4CFF-8138-E0BD2F500256}"/>
          </ac:spMkLst>
        </pc:spChg>
        <pc:spChg chg="mod">
          <ac:chgData name="Timo Mühlhaus" userId="1b6b3aba618dadac" providerId="LiveId" clId="{35BF354D-F53D-4911-AB91-B6201C43AD86}" dt="2021-06-10T15:42:29.382" v="204" actId="404"/>
          <ac:spMkLst>
            <pc:docMk/>
            <pc:sldMk cId="3082338806" sldId="683"/>
            <ac:spMk id="107" creationId="{C4BFC78C-F682-48F9-BE90-8681BCC8E347}"/>
          </ac:spMkLst>
        </pc:spChg>
        <pc:spChg chg="mod">
          <ac:chgData name="Timo Mühlhaus" userId="1b6b3aba618dadac" providerId="LiveId" clId="{35BF354D-F53D-4911-AB91-B6201C43AD86}" dt="2021-06-10T15:42:29.382" v="204" actId="404"/>
          <ac:spMkLst>
            <pc:docMk/>
            <pc:sldMk cId="3082338806" sldId="683"/>
            <ac:spMk id="108" creationId="{BA44C1D4-91F9-4186-A530-4E45FB8A5164}"/>
          </ac:spMkLst>
        </pc:spChg>
        <pc:spChg chg="mod">
          <ac:chgData name="Timo Mühlhaus" userId="1b6b3aba618dadac" providerId="LiveId" clId="{35BF354D-F53D-4911-AB91-B6201C43AD86}" dt="2021-06-10T15:42:29.382" v="204" actId="404"/>
          <ac:spMkLst>
            <pc:docMk/>
            <pc:sldMk cId="3082338806" sldId="683"/>
            <ac:spMk id="109" creationId="{D3092D1C-01DE-4743-ACD3-0DC602F03706}"/>
          </ac:spMkLst>
        </pc:spChg>
        <pc:spChg chg="mod">
          <ac:chgData name="Timo Mühlhaus" userId="1b6b3aba618dadac" providerId="LiveId" clId="{35BF354D-F53D-4911-AB91-B6201C43AD86}" dt="2021-06-10T15:42:29.382" v="204" actId="404"/>
          <ac:spMkLst>
            <pc:docMk/>
            <pc:sldMk cId="3082338806" sldId="683"/>
            <ac:spMk id="110" creationId="{39D36703-1333-4B9A-A733-3B7C9E4C9EE2}"/>
          </ac:spMkLst>
        </pc:spChg>
        <pc:spChg chg="mod">
          <ac:chgData name="Timo Mühlhaus" userId="1b6b3aba618dadac" providerId="LiveId" clId="{35BF354D-F53D-4911-AB91-B6201C43AD86}" dt="2021-06-10T15:42:29.382" v="204" actId="404"/>
          <ac:spMkLst>
            <pc:docMk/>
            <pc:sldMk cId="3082338806" sldId="683"/>
            <ac:spMk id="111" creationId="{1D049473-BC3B-4743-B500-421700D016A6}"/>
          </ac:spMkLst>
        </pc:spChg>
        <pc:spChg chg="mod">
          <ac:chgData name="Timo Mühlhaus" userId="1b6b3aba618dadac" providerId="LiveId" clId="{35BF354D-F53D-4911-AB91-B6201C43AD86}" dt="2021-06-10T15:42:29.382" v="204" actId="404"/>
          <ac:spMkLst>
            <pc:docMk/>
            <pc:sldMk cId="3082338806" sldId="683"/>
            <ac:spMk id="112" creationId="{9BC3FD02-0849-47C7-BD6F-774C84D11772}"/>
          </ac:spMkLst>
        </pc:spChg>
        <pc:spChg chg="mod">
          <ac:chgData name="Timo Mühlhaus" userId="1b6b3aba618dadac" providerId="LiveId" clId="{35BF354D-F53D-4911-AB91-B6201C43AD86}" dt="2021-06-10T15:42:29.382" v="204" actId="404"/>
          <ac:spMkLst>
            <pc:docMk/>
            <pc:sldMk cId="3082338806" sldId="683"/>
            <ac:spMk id="113" creationId="{19B5F1C5-37DC-4BB5-900A-A62D6B5E0636}"/>
          </ac:spMkLst>
        </pc:spChg>
        <pc:spChg chg="mod">
          <ac:chgData name="Timo Mühlhaus" userId="1b6b3aba618dadac" providerId="LiveId" clId="{35BF354D-F53D-4911-AB91-B6201C43AD86}" dt="2021-06-10T15:42:29.382" v="204" actId="404"/>
          <ac:spMkLst>
            <pc:docMk/>
            <pc:sldMk cId="3082338806" sldId="683"/>
            <ac:spMk id="114" creationId="{2CA3B5C2-8635-4617-B9E3-94EEF80D0B65}"/>
          </ac:spMkLst>
        </pc:spChg>
        <pc:spChg chg="mod">
          <ac:chgData name="Timo Mühlhaus" userId="1b6b3aba618dadac" providerId="LiveId" clId="{35BF354D-F53D-4911-AB91-B6201C43AD86}" dt="2021-06-10T15:42:29.382" v="204" actId="404"/>
          <ac:spMkLst>
            <pc:docMk/>
            <pc:sldMk cId="3082338806" sldId="683"/>
            <ac:spMk id="115" creationId="{E152DBF9-1AAF-42D6-A4F1-5AE7BAF6A75C}"/>
          </ac:spMkLst>
        </pc:spChg>
        <pc:spChg chg="mod">
          <ac:chgData name="Timo Mühlhaus" userId="1b6b3aba618dadac" providerId="LiveId" clId="{35BF354D-F53D-4911-AB91-B6201C43AD86}" dt="2021-06-10T15:42:29.382" v="204" actId="404"/>
          <ac:spMkLst>
            <pc:docMk/>
            <pc:sldMk cId="3082338806" sldId="683"/>
            <ac:spMk id="116" creationId="{01E0BD5E-F58E-486B-8805-F2F42090894E}"/>
          </ac:spMkLst>
        </pc:spChg>
        <pc:spChg chg="mod">
          <ac:chgData name="Timo Mühlhaus" userId="1b6b3aba618dadac" providerId="LiveId" clId="{35BF354D-F53D-4911-AB91-B6201C43AD86}" dt="2021-06-10T15:42:29.382" v="204" actId="404"/>
          <ac:spMkLst>
            <pc:docMk/>
            <pc:sldMk cId="3082338806" sldId="683"/>
            <ac:spMk id="117" creationId="{93C22E8F-09FE-4A34-B0B1-30131F142A6C}"/>
          </ac:spMkLst>
        </pc:spChg>
        <pc:spChg chg="mod">
          <ac:chgData name="Timo Mühlhaus" userId="1b6b3aba618dadac" providerId="LiveId" clId="{35BF354D-F53D-4911-AB91-B6201C43AD86}" dt="2021-06-10T15:42:29.382" v="204" actId="404"/>
          <ac:spMkLst>
            <pc:docMk/>
            <pc:sldMk cId="3082338806" sldId="683"/>
            <ac:spMk id="118" creationId="{E885B009-87BD-4FE1-89F4-CE844ABF963A}"/>
          </ac:spMkLst>
        </pc:spChg>
        <pc:spChg chg="mod">
          <ac:chgData name="Timo Mühlhaus" userId="1b6b3aba618dadac" providerId="LiveId" clId="{35BF354D-F53D-4911-AB91-B6201C43AD86}" dt="2021-06-10T15:42:29.382" v="204" actId="404"/>
          <ac:spMkLst>
            <pc:docMk/>
            <pc:sldMk cId="3082338806" sldId="683"/>
            <ac:spMk id="119" creationId="{58DBB739-62E4-4381-8226-D0776E3D98A7}"/>
          </ac:spMkLst>
        </pc:spChg>
        <pc:spChg chg="mod">
          <ac:chgData name="Timo Mühlhaus" userId="1b6b3aba618dadac" providerId="LiveId" clId="{35BF354D-F53D-4911-AB91-B6201C43AD86}" dt="2021-06-10T15:42:29.382" v="204" actId="404"/>
          <ac:spMkLst>
            <pc:docMk/>
            <pc:sldMk cId="3082338806" sldId="683"/>
            <ac:spMk id="120" creationId="{D2705F45-5038-44CB-91DD-9D0D11B138AE}"/>
          </ac:spMkLst>
        </pc:spChg>
        <pc:spChg chg="mod">
          <ac:chgData name="Timo Mühlhaus" userId="1b6b3aba618dadac" providerId="LiveId" clId="{35BF354D-F53D-4911-AB91-B6201C43AD86}" dt="2021-06-10T15:42:29.382" v="204" actId="404"/>
          <ac:spMkLst>
            <pc:docMk/>
            <pc:sldMk cId="3082338806" sldId="683"/>
            <ac:spMk id="121" creationId="{D26EF0F3-4368-4A32-9F5F-DD2F97E28663}"/>
          </ac:spMkLst>
        </pc:spChg>
        <pc:spChg chg="mod">
          <ac:chgData name="Timo Mühlhaus" userId="1b6b3aba618dadac" providerId="LiveId" clId="{35BF354D-F53D-4911-AB91-B6201C43AD86}" dt="2021-06-10T15:42:29.382" v="204" actId="404"/>
          <ac:spMkLst>
            <pc:docMk/>
            <pc:sldMk cId="3082338806" sldId="683"/>
            <ac:spMk id="122" creationId="{4BD936A5-8B15-465B-B027-EFDAAF46FB65}"/>
          </ac:spMkLst>
        </pc:spChg>
        <pc:spChg chg="mod">
          <ac:chgData name="Timo Mühlhaus" userId="1b6b3aba618dadac" providerId="LiveId" clId="{35BF354D-F53D-4911-AB91-B6201C43AD86}" dt="2021-06-10T15:42:29.382" v="204" actId="404"/>
          <ac:spMkLst>
            <pc:docMk/>
            <pc:sldMk cId="3082338806" sldId="683"/>
            <ac:spMk id="123" creationId="{E2C1A6F3-11A6-42C3-8DFF-B5CCE93CC66B}"/>
          </ac:spMkLst>
        </pc:spChg>
        <pc:spChg chg="mod">
          <ac:chgData name="Timo Mühlhaus" userId="1b6b3aba618dadac" providerId="LiveId" clId="{35BF354D-F53D-4911-AB91-B6201C43AD86}" dt="2021-06-10T15:42:29.382" v="204" actId="404"/>
          <ac:spMkLst>
            <pc:docMk/>
            <pc:sldMk cId="3082338806" sldId="683"/>
            <ac:spMk id="124" creationId="{87F6318A-45D4-4CB4-8316-990B33DD4146}"/>
          </ac:spMkLst>
        </pc:spChg>
        <pc:spChg chg="mod">
          <ac:chgData name="Timo Mühlhaus" userId="1b6b3aba618dadac" providerId="LiveId" clId="{35BF354D-F53D-4911-AB91-B6201C43AD86}" dt="2021-06-10T15:42:29.382" v="204" actId="404"/>
          <ac:spMkLst>
            <pc:docMk/>
            <pc:sldMk cId="3082338806" sldId="683"/>
            <ac:spMk id="125" creationId="{71CF02A7-4620-4FC7-9E8F-CFB071141E28}"/>
          </ac:spMkLst>
        </pc:spChg>
        <pc:spChg chg="mod">
          <ac:chgData name="Timo Mühlhaus" userId="1b6b3aba618dadac" providerId="LiveId" clId="{35BF354D-F53D-4911-AB91-B6201C43AD86}" dt="2021-06-10T15:42:29.382" v="204" actId="404"/>
          <ac:spMkLst>
            <pc:docMk/>
            <pc:sldMk cId="3082338806" sldId="683"/>
            <ac:spMk id="126" creationId="{035745D6-E2D8-448C-BC18-00CE83603FF8}"/>
          </ac:spMkLst>
        </pc:spChg>
        <pc:spChg chg="mod">
          <ac:chgData name="Timo Mühlhaus" userId="1b6b3aba618dadac" providerId="LiveId" clId="{35BF354D-F53D-4911-AB91-B6201C43AD86}" dt="2021-06-10T15:42:29.382" v="204" actId="404"/>
          <ac:spMkLst>
            <pc:docMk/>
            <pc:sldMk cId="3082338806" sldId="683"/>
            <ac:spMk id="127" creationId="{1FE91013-47A7-4733-994D-483D01D77F22}"/>
          </ac:spMkLst>
        </pc:spChg>
        <pc:spChg chg="mod">
          <ac:chgData name="Timo Mühlhaus" userId="1b6b3aba618dadac" providerId="LiveId" clId="{35BF354D-F53D-4911-AB91-B6201C43AD86}" dt="2021-06-10T15:42:29.382" v="204" actId="404"/>
          <ac:spMkLst>
            <pc:docMk/>
            <pc:sldMk cId="3082338806" sldId="683"/>
            <ac:spMk id="128" creationId="{EBA77AC8-6B33-485A-8D87-E80C2EDD7DA9}"/>
          </ac:spMkLst>
        </pc:spChg>
        <pc:spChg chg="mod">
          <ac:chgData name="Timo Mühlhaus" userId="1b6b3aba618dadac" providerId="LiveId" clId="{35BF354D-F53D-4911-AB91-B6201C43AD86}" dt="2021-06-10T15:42:29.382" v="204" actId="404"/>
          <ac:spMkLst>
            <pc:docMk/>
            <pc:sldMk cId="3082338806" sldId="683"/>
            <ac:spMk id="129" creationId="{C1E10776-EF46-4D2D-A4B4-57B9F6A1618A}"/>
          </ac:spMkLst>
        </pc:spChg>
        <pc:spChg chg="mod">
          <ac:chgData name="Timo Mühlhaus" userId="1b6b3aba618dadac" providerId="LiveId" clId="{35BF354D-F53D-4911-AB91-B6201C43AD86}" dt="2021-06-10T15:42:29.382" v="204" actId="404"/>
          <ac:spMkLst>
            <pc:docMk/>
            <pc:sldMk cId="3082338806" sldId="683"/>
            <ac:spMk id="130" creationId="{675107CD-5823-4686-B746-9360651F6157}"/>
          </ac:spMkLst>
        </pc:spChg>
        <pc:spChg chg="mod">
          <ac:chgData name="Timo Mühlhaus" userId="1b6b3aba618dadac" providerId="LiveId" clId="{35BF354D-F53D-4911-AB91-B6201C43AD86}" dt="2021-06-10T15:42:29.382" v="204" actId="404"/>
          <ac:spMkLst>
            <pc:docMk/>
            <pc:sldMk cId="3082338806" sldId="683"/>
            <ac:spMk id="131" creationId="{25394C82-CB8E-4479-B69B-F8B2B343419A}"/>
          </ac:spMkLst>
        </pc:spChg>
        <pc:spChg chg="mod">
          <ac:chgData name="Timo Mühlhaus" userId="1b6b3aba618dadac" providerId="LiveId" clId="{35BF354D-F53D-4911-AB91-B6201C43AD86}" dt="2021-06-10T15:42:29.382" v="204" actId="404"/>
          <ac:spMkLst>
            <pc:docMk/>
            <pc:sldMk cId="3082338806" sldId="683"/>
            <ac:spMk id="132" creationId="{3F09EC94-8FB6-4920-BC9A-3B5346B18686}"/>
          </ac:spMkLst>
        </pc:spChg>
        <pc:spChg chg="mod">
          <ac:chgData name="Timo Mühlhaus" userId="1b6b3aba618dadac" providerId="LiveId" clId="{35BF354D-F53D-4911-AB91-B6201C43AD86}" dt="2021-06-10T15:42:29.382" v="204" actId="404"/>
          <ac:spMkLst>
            <pc:docMk/>
            <pc:sldMk cId="3082338806" sldId="683"/>
            <ac:spMk id="133" creationId="{4FD009C7-8CE1-424D-B095-FB20DC0802D1}"/>
          </ac:spMkLst>
        </pc:spChg>
        <pc:spChg chg="mod">
          <ac:chgData name="Timo Mühlhaus" userId="1b6b3aba618dadac" providerId="LiveId" clId="{35BF354D-F53D-4911-AB91-B6201C43AD86}" dt="2021-06-10T15:42:29.382" v="204" actId="404"/>
          <ac:spMkLst>
            <pc:docMk/>
            <pc:sldMk cId="3082338806" sldId="683"/>
            <ac:spMk id="134" creationId="{23890F96-1757-418A-BEF2-612F19B232C2}"/>
          </ac:spMkLst>
        </pc:spChg>
        <pc:spChg chg="mod">
          <ac:chgData name="Timo Mühlhaus" userId="1b6b3aba618dadac" providerId="LiveId" clId="{35BF354D-F53D-4911-AB91-B6201C43AD86}" dt="2021-06-10T15:42:29.382" v="204" actId="404"/>
          <ac:spMkLst>
            <pc:docMk/>
            <pc:sldMk cId="3082338806" sldId="683"/>
            <ac:spMk id="135" creationId="{F1ED52EF-2965-4FCD-9319-3D406FDB2E14}"/>
          </ac:spMkLst>
        </pc:spChg>
        <pc:spChg chg="mod">
          <ac:chgData name="Timo Mühlhaus" userId="1b6b3aba618dadac" providerId="LiveId" clId="{35BF354D-F53D-4911-AB91-B6201C43AD86}" dt="2021-06-10T15:42:29.382" v="204" actId="404"/>
          <ac:spMkLst>
            <pc:docMk/>
            <pc:sldMk cId="3082338806" sldId="683"/>
            <ac:spMk id="136" creationId="{F88DA689-8C70-4783-B6A6-07E14CAED77D}"/>
          </ac:spMkLst>
        </pc:spChg>
        <pc:spChg chg="mod">
          <ac:chgData name="Timo Mühlhaus" userId="1b6b3aba618dadac" providerId="LiveId" clId="{35BF354D-F53D-4911-AB91-B6201C43AD86}" dt="2021-06-10T15:42:29.382" v="204" actId="404"/>
          <ac:spMkLst>
            <pc:docMk/>
            <pc:sldMk cId="3082338806" sldId="683"/>
            <ac:spMk id="137" creationId="{FBC840AF-2046-46BC-B495-FCDF37DDE50B}"/>
          </ac:spMkLst>
        </pc:spChg>
        <pc:spChg chg="mod">
          <ac:chgData name="Timo Mühlhaus" userId="1b6b3aba618dadac" providerId="LiveId" clId="{35BF354D-F53D-4911-AB91-B6201C43AD86}" dt="2021-06-10T15:42:29.382" v="204" actId="404"/>
          <ac:spMkLst>
            <pc:docMk/>
            <pc:sldMk cId="3082338806" sldId="683"/>
            <ac:spMk id="138" creationId="{17A3A7A2-2336-4F59-8A54-FBE86E5ECBB1}"/>
          </ac:spMkLst>
        </pc:spChg>
        <pc:spChg chg="mod">
          <ac:chgData name="Timo Mühlhaus" userId="1b6b3aba618dadac" providerId="LiveId" clId="{35BF354D-F53D-4911-AB91-B6201C43AD86}" dt="2021-06-10T15:42:29.382" v="204" actId="404"/>
          <ac:spMkLst>
            <pc:docMk/>
            <pc:sldMk cId="3082338806" sldId="683"/>
            <ac:spMk id="139" creationId="{300FD2EB-1D70-44D0-8291-37C664C58502}"/>
          </ac:spMkLst>
        </pc:spChg>
        <pc:spChg chg="mod">
          <ac:chgData name="Timo Mühlhaus" userId="1b6b3aba618dadac" providerId="LiveId" clId="{35BF354D-F53D-4911-AB91-B6201C43AD86}" dt="2021-06-10T15:42:29.382" v="204" actId="404"/>
          <ac:spMkLst>
            <pc:docMk/>
            <pc:sldMk cId="3082338806" sldId="683"/>
            <ac:spMk id="140" creationId="{6EFDBCF5-7DE1-417B-B886-D0605134CB83}"/>
          </ac:spMkLst>
        </pc:spChg>
        <pc:spChg chg="mod">
          <ac:chgData name="Timo Mühlhaus" userId="1b6b3aba618dadac" providerId="LiveId" clId="{35BF354D-F53D-4911-AB91-B6201C43AD86}" dt="2021-06-10T15:42:29.382" v="204" actId="404"/>
          <ac:spMkLst>
            <pc:docMk/>
            <pc:sldMk cId="3082338806" sldId="683"/>
            <ac:spMk id="141" creationId="{474B607B-5EAB-4771-AB23-4BE69BB46175}"/>
          </ac:spMkLst>
        </pc:spChg>
        <pc:spChg chg="mod">
          <ac:chgData name="Timo Mühlhaus" userId="1b6b3aba618dadac" providerId="LiveId" clId="{35BF354D-F53D-4911-AB91-B6201C43AD86}" dt="2021-06-10T15:42:29.382" v="204" actId="404"/>
          <ac:spMkLst>
            <pc:docMk/>
            <pc:sldMk cId="3082338806" sldId="683"/>
            <ac:spMk id="142" creationId="{D798F4BD-E3D5-426E-93AD-A10F613B661F}"/>
          </ac:spMkLst>
        </pc:spChg>
        <pc:spChg chg="mod">
          <ac:chgData name="Timo Mühlhaus" userId="1b6b3aba618dadac" providerId="LiveId" clId="{35BF354D-F53D-4911-AB91-B6201C43AD86}" dt="2021-06-10T15:42:29.382" v="204" actId="404"/>
          <ac:spMkLst>
            <pc:docMk/>
            <pc:sldMk cId="3082338806" sldId="683"/>
            <ac:spMk id="143" creationId="{9A123D16-7644-4A1F-80B1-7DFAFFF5F404}"/>
          </ac:spMkLst>
        </pc:spChg>
        <pc:spChg chg="mod">
          <ac:chgData name="Timo Mühlhaus" userId="1b6b3aba618dadac" providerId="LiveId" clId="{35BF354D-F53D-4911-AB91-B6201C43AD86}" dt="2021-06-10T15:42:29.382" v="204" actId="404"/>
          <ac:spMkLst>
            <pc:docMk/>
            <pc:sldMk cId="3082338806" sldId="683"/>
            <ac:spMk id="144" creationId="{65DD451D-83B3-4BE3-8259-F4DB8A56522A}"/>
          </ac:spMkLst>
        </pc:spChg>
        <pc:spChg chg="mod">
          <ac:chgData name="Timo Mühlhaus" userId="1b6b3aba618dadac" providerId="LiveId" clId="{35BF354D-F53D-4911-AB91-B6201C43AD86}" dt="2021-06-10T15:42:29.382" v="204" actId="404"/>
          <ac:spMkLst>
            <pc:docMk/>
            <pc:sldMk cId="3082338806" sldId="683"/>
            <ac:spMk id="150" creationId="{70918D9C-AC1B-42C8-8592-AD332568BFE8}"/>
          </ac:spMkLst>
        </pc:spChg>
        <pc:spChg chg="mod">
          <ac:chgData name="Timo Mühlhaus" userId="1b6b3aba618dadac" providerId="LiveId" clId="{35BF354D-F53D-4911-AB91-B6201C43AD86}" dt="2021-06-10T15:42:29.382" v="204" actId="404"/>
          <ac:spMkLst>
            <pc:docMk/>
            <pc:sldMk cId="3082338806" sldId="683"/>
            <ac:spMk id="151" creationId="{0EF29373-7F02-42B4-A710-03CE95DB97BD}"/>
          </ac:spMkLst>
        </pc:spChg>
        <pc:spChg chg="mod">
          <ac:chgData name="Timo Mühlhaus" userId="1b6b3aba618dadac" providerId="LiveId" clId="{35BF354D-F53D-4911-AB91-B6201C43AD86}" dt="2021-06-10T15:42:29.382" v="204" actId="404"/>
          <ac:spMkLst>
            <pc:docMk/>
            <pc:sldMk cId="3082338806" sldId="683"/>
            <ac:spMk id="152" creationId="{3D4DF60C-4F0D-4C02-8198-F069BA348553}"/>
          </ac:spMkLst>
        </pc:spChg>
        <pc:spChg chg="mod">
          <ac:chgData name="Timo Mühlhaus" userId="1b6b3aba618dadac" providerId="LiveId" clId="{35BF354D-F53D-4911-AB91-B6201C43AD86}" dt="2021-06-10T15:42:29.382" v="204" actId="404"/>
          <ac:spMkLst>
            <pc:docMk/>
            <pc:sldMk cId="3082338806" sldId="683"/>
            <ac:spMk id="153" creationId="{750DCA05-5C99-4098-A85E-2BDAD00BE8B3}"/>
          </ac:spMkLst>
        </pc:spChg>
        <pc:spChg chg="mod">
          <ac:chgData name="Timo Mühlhaus" userId="1b6b3aba618dadac" providerId="LiveId" clId="{35BF354D-F53D-4911-AB91-B6201C43AD86}" dt="2021-06-10T15:42:29.382" v="204" actId="404"/>
          <ac:spMkLst>
            <pc:docMk/>
            <pc:sldMk cId="3082338806" sldId="683"/>
            <ac:spMk id="154" creationId="{1BD1C9C0-1097-4C31-8A65-7286F2B2831F}"/>
          </ac:spMkLst>
        </pc:spChg>
        <pc:spChg chg="mod">
          <ac:chgData name="Timo Mühlhaus" userId="1b6b3aba618dadac" providerId="LiveId" clId="{35BF354D-F53D-4911-AB91-B6201C43AD86}" dt="2021-06-10T15:42:29.382" v="204" actId="404"/>
          <ac:spMkLst>
            <pc:docMk/>
            <pc:sldMk cId="3082338806" sldId="683"/>
            <ac:spMk id="155" creationId="{1616A17D-DF54-4A6E-B5C3-B5C2D0B23804}"/>
          </ac:spMkLst>
        </pc:spChg>
        <pc:spChg chg="mod">
          <ac:chgData name="Timo Mühlhaus" userId="1b6b3aba618dadac" providerId="LiveId" clId="{35BF354D-F53D-4911-AB91-B6201C43AD86}" dt="2021-06-10T15:42:29.382" v="204" actId="404"/>
          <ac:spMkLst>
            <pc:docMk/>
            <pc:sldMk cId="3082338806" sldId="683"/>
            <ac:spMk id="156" creationId="{53CE5619-04AD-4202-8667-128B93F9F918}"/>
          </ac:spMkLst>
        </pc:spChg>
        <pc:spChg chg="mod">
          <ac:chgData name="Timo Mühlhaus" userId="1b6b3aba618dadac" providerId="LiveId" clId="{35BF354D-F53D-4911-AB91-B6201C43AD86}" dt="2021-06-10T15:42:29.382" v="204" actId="404"/>
          <ac:spMkLst>
            <pc:docMk/>
            <pc:sldMk cId="3082338806" sldId="683"/>
            <ac:spMk id="157" creationId="{72872BCA-F328-4569-86AC-9253CF8EAB0B}"/>
          </ac:spMkLst>
        </pc:spChg>
        <pc:spChg chg="mod">
          <ac:chgData name="Timo Mühlhaus" userId="1b6b3aba618dadac" providerId="LiveId" clId="{35BF354D-F53D-4911-AB91-B6201C43AD86}" dt="2021-06-10T15:42:29.382" v="204" actId="404"/>
          <ac:spMkLst>
            <pc:docMk/>
            <pc:sldMk cId="3082338806" sldId="683"/>
            <ac:spMk id="158" creationId="{842C5709-6A74-4AB5-9137-7B96A131E4A3}"/>
          </ac:spMkLst>
        </pc:spChg>
        <pc:spChg chg="mod">
          <ac:chgData name="Timo Mühlhaus" userId="1b6b3aba618dadac" providerId="LiveId" clId="{35BF354D-F53D-4911-AB91-B6201C43AD86}" dt="2021-06-10T15:42:29.382" v="204" actId="404"/>
          <ac:spMkLst>
            <pc:docMk/>
            <pc:sldMk cId="3082338806" sldId="683"/>
            <ac:spMk id="159" creationId="{B7FF562E-7DB5-45AE-BB16-334E9AF5A9BB}"/>
          </ac:spMkLst>
        </pc:spChg>
        <pc:spChg chg="mod">
          <ac:chgData name="Timo Mühlhaus" userId="1b6b3aba618dadac" providerId="LiveId" clId="{35BF354D-F53D-4911-AB91-B6201C43AD86}" dt="2021-06-10T15:42:29.382" v="204" actId="404"/>
          <ac:spMkLst>
            <pc:docMk/>
            <pc:sldMk cId="3082338806" sldId="683"/>
            <ac:spMk id="160" creationId="{1B3F643B-324C-484A-9AE6-FFA2F323737C}"/>
          </ac:spMkLst>
        </pc:spChg>
        <pc:spChg chg="mod">
          <ac:chgData name="Timo Mühlhaus" userId="1b6b3aba618dadac" providerId="LiveId" clId="{35BF354D-F53D-4911-AB91-B6201C43AD86}" dt="2021-06-10T15:42:29.382" v="204" actId="404"/>
          <ac:spMkLst>
            <pc:docMk/>
            <pc:sldMk cId="3082338806" sldId="683"/>
            <ac:spMk id="161" creationId="{4013268C-0A7B-488F-93BC-1FB40F59AF90}"/>
          </ac:spMkLst>
        </pc:spChg>
        <pc:spChg chg="mod">
          <ac:chgData name="Timo Mühlhaus" userId="1b6b3aba618dadac" providerId="LiveId" clId="{35BF354D-F53D-4911-AB91-B6201C43AD86}" dt="2021-06-10T15:42:29.382" v="204" actId="404"/>
          <ac:spMkLst>
            <pc:docMk/>
            <pc:sldMk cId="3082338806" sldId="683"/>
            <ac:spMk id="162" creationId="{2ED2D744-BE89-4DD2-A865-8240A62A95B6}"/>
          </ac:spMkLst>
        </pc:spChg>
        <pc:spChg chg="mod">
          <ac:chgData name="Timo Mühlhaus" userId="1b6b3aba618dadac" providerId="LiveId" clId="{35BF354D-F53D-4911-AB91-B6201C43AD86}" dt="2021-06-10T15:42:29.382" v="204" actId="404"/>
          <ac:spMkLst>
            <pc:docMk/>
            <pc:sldMk cId="3082338806" sldId="683"/>
            <ac:spMk id="163" creationId="{104ACE20-4B07-45FB-A692-16ECBCD6C00A}"/>
          </ac:spMkLst>
        </pc:spChg>
        <pc:spChg chg="mod">
          <ac:chgData name="Timo Mühlhaus" userId="1b6b3aba618dadac" providerId="LiveId" clId="{35BF354D-F53D-4911-AB91-B6201C43AD86}" dt="2021-06-10T15:42:29.382" v="204" actId="404"/>
          <ac:spMkLst>
            <pc:docMk/>
            <pc:sldMk cId="3082338806" sldId="683"/>
            <ac:spMk id="164" creationId="{B33FC062-F477-4851-A41E-771A11DA0A62}"/>
          </ac:spMkLst>
        </pc:spChg>
        <pc:spChg chg="mod">
          <ac:chgData name="Timo Mühlhaus" userId="1b6b3aba618dadac" providerId="LiveId" clId="{35BF354D-F53D-4911-AB91-B6201C43AD86}" dt="2021-06-10T15:42:29.382" v="204" actId="404"/>
          <ac:spMkLst>
            <pc:docMk/>
            <pc:sldMk cId="3082338806" sldId="683"/>
            <ac:spMk id="165" creationId="{4E6CC801-2FD5-4134-8345-D4104C105D1D}"/>
          </ac:spMkLst>
        </pc:spChg>
        <pc:spChg chg="mod">
          <ac:chgData name="Timo Mühlhaus" userId="1b6b3aba618dadac" providerId="LiveId" clId="{35BF354D-F53D-4911-AB91-B6201C43AD86}" dt="2021-06-10T15:42:29.382" v="204" actId="404"/>
          <ac:spMkLst>
            <pc:docMk/>
            <pc:sldMk cId="3082338806" sldId="683"/>
            <ac:spMk id="166" creationId="{ADD8CB40-DF4C-45F6-A741-2FBA34799FEC}"/>
          </ac:spMkLst>
        </pc:spChg>
        <pc:spChg chg="mod">
          <ac:chgData name="Timo Mühlhaus" userId="1b6b3aba618dadac" providerId="LiveId" clId="{35BF354D-F53D-4911-AB91-B6201C43AD86}" dt="2021-06-10T15:42:29.382" v="204" actId="404"/>
          <ac:spMkLst>
            <pc:docMk/>
            <pc:sldMk cId="3082338806" sldId="683"/>
            <ac:spMk id="167" creationId="{CB674C90-2148-4C15-BCAD-9289B5CCA2EF}"/>
          </ac:spMkLst>
        </pc:spChg>
        <pc:spChg chg="mod">
          <ac:chgData name="Timo Mühlhaus" userId="1b6b3aba618dadac" providerId="LiveId" clId="{35BF354D-F53D-4911-AB91-B6201C43AD86}" dt="2021-06-10T15:42:29.382" v="204" actId="404"/>
          <ac:spMkLst>
            <pc:docMk/>
            <pc:sldMk cId="3082338806" sldId="683"/>
            <ac:spMk id="168" creationId="{2B276B5B-AFEA-4700-87C8-8DD6566E0C57}"/>
          </ac:spMkLst>
        </pc:spChg>
        <pc:spChg chg="mod">
          <ac:chgData name="Timo Mühlhaus" userId="1b6b3aba618dadac" providerId="LiveId" clId="{35BF354D-F53D-4911-AB91-B6201C43AD86}" dt="2021-06-10T15:42:29.382" v="204" actId="404"/>
          <ac:spMkLst>
            <pc:docMk/>
            <pc:sldMk cId="3082338806" sldId="683"/>
            <ac:spMk id="169" creationId="{0E2331AB-21D5-4C13-92E1-B231649DE3E2}"/>
          </ac:spMkLst>
        </pc:spChg>
        <pc:spChg chg="mod">
          <ac:chgData name="Timo Mühlhaus" userId="1b6b3aba618dadac" providerId="LiveId" clId="{35BF354D-F53D-4911-AB91-B6201C43AD86}" dt="2021-06-10T15:42:29.382" v="204" actId="404"/>
          <ac:spMkLst>
            <pc:docMk/>
            <pc:sldMk cId="3082338806" sldId="683"/>
            <ac:spMk id="170" creationId="{71B6B1AA-5AB8-434A-B442-40904B216F91}"/>
          </ac:spMkLst>
        </pc:spChg>
        <pc:spChg chg="mod">
          <ac:chgData name="Timo Mühlhaus" userId="1b6b3aba618dadac" providerId="LiveId" clId="{35BF354D-F53D-4911-AB91-B6201C43AD86}" dt="2021-06-10T15:42:29.382" v="204" actId="404"/>
          <ac:spMkLst>
            <pc:docMk/>
            <pc:sldMk cId="3082338806" sldId="683"/>
            <ac:spMk id="171" creationId="{0039DAA8-2404-46B1-B5B8-AE941C191E65}"/>
          </ac:spMkLst>
        </pc:spChg>
        <pc:spChg chg="mod">
          <ac:chgData name="Timo Mühlhaus" userId="1b6b3aba618dadac" providerId="LiveId" clId="{35BF354D-F53D-4911-AB91-B6201C43AD86}" dt="2021-06-10T15:42:29.382" v="204" actId="404"/>
          <ac:spMkLst>
            <pc:docMk/>
            <pc:sldMk cId="3082338806" sldId="683"/>
            <ac:spMk id="172" creationId="{65867198-6EC8-4448-8A0A-869A7F7D8592}"/>
          </ac:spMkLst>
        </pc:spChg>
        <pc:spChg chg="mod">
          <ac:chgData name="Timo Mühlhaus" userId="1b6b3aba618dadac" providerId="LiveId" clId="{35BF354D-F53D-4911-AB91-B6201C43AD86}" dt="2021-06-10T15:42:29.382" v="204" actId="404"/>
          <ac:spMkLst>
            <pc:docMk/>
            <pc:sldMk cId="3082338806" sldId="683"/>
            <ac:spMk id="173" creationId="{C08675F5-755E-4561-B5CB-7A70802DCD92}"/>
          </ac:spMkLst>
        </pc:spChg>
        <pc:spChg chg="mod">
          <ac:chgData name="Timo Mühlhaus" userId="1b6b3aba618dadac" providerId="LiveId" clId="{35BF354D-F53D-4911-AB91-B6201C43AD86}" dt="2021-06-10T15:42:29.382" v="204" actId="404"/>
          <ac:spMkLst>
            <pc:docMk/>
            <pc:sldMk cId="3082338806" sldId="683"/>
            <ac:spMk id="174" creationId="{00E74CC5-8D2D-4938-98FA-3C4E7AFAEBA2}"/>
          </ac:spMkLst>
        </pc:spChg>
        <pc:spChg chg="mod">
          <ac:chgData name="Timo Mühlhaus" userId="1b6b3aba618dadac" providerId="LiveId" clId="{35BF354D-F53D-4911-AB91-B6201C43AD86}" dt="2021-06-10T15:42:29.382" v="204" actId="404"/>
          <ac:spMkLst>
            <pc:docMk/>
            <pc:sldMk cId="3082338806" sldId="683"/>
            <ac:spMk id="175" creationId="{5FF631C1-BE40-42D0-8440-CFFF02C47441}"/>
          </ac:spMkLst>
        </pc:spChg>
        <pc:spChg chg="mod">
          <ac:chgData name="Timo Mühlhaus" userId="1b6b3aba618dadac" providerId="LiveId" clId="{35BF354D-F53D-4911-AB91-B6201C43AD86}" dt="2021-06-10T15:42:29.382" v="204" actId="404"/>
          <ac:spMkLst>
            <pc:docMk/>
            <pc:sldMk cId="3082338806" sldId="683"/>
            <ac:spMk id="176" creationId="{D787D11B-486E-450B-9AA9-21FED9C4AE3B}"/>
          </ac:spMkLst>
        </pc:spChg>
        <pc:spChg chg="mod">
          <ac:chgData name="Timo Mühlhaus" userId="1b6b3aba618dadac" providerId="LiveId" clId="{35BF354D-F53D-4911-AB91-B6201C43AD86}" dt="2021-06-10T15:42:29.382" v="204" actId="404"/>
          <ac:spMkLst>
            <pc:docMk/>
            <pc:sldMk cId="3082338806" sldId="683"/>
            <ac:spMk id="177" creationId="{6593856B-65A8-4EB6-96FF-4FCA9D8B23FD}"/>
          </ac:spMkLst>
        </pc:spChg>
        <pc:spChg chg="mod">
          <ac:chgData name="Timo Mühlhaus" userId="1b6b3aba618dadac" providerId="LiveId" clId="{35BF354D-F53D-4911-AB91-B6201C43AD86}" dt="2021-06-10T15:42:29.382" v="204" actId="404"/>
          <ac:spMkLst>
            <pc:docMk/>
            <pc:sldMk cId="3082338806" sldId="683"/>
            <ac:spMk id="178" creationId="{8A071390-9CE8-4E82-828A-144F31F3AC10}"/>
          </ac:spMkLst>
        </pc:spChg>
        <pc:spChg chg="mod">
          <ac:chgData name="Timo Mühlhaus" userId="1b6b3aba618dadac" providerId="LiveId" clId="{35BF354D-F53D-4911-AB91-B6201C43AD86}" dt="2021-06-10T15:42:29.382" v="204" actId="404"/>
          <ac:spMkLst>
            <pc:docMk/>
            <pc:sldMk cId="3082338806" sldId="683"/>
            <ac:spMk id="179" creationId="{A4160A0F-A09E-4BC4-8D3F-B6E33FE9F2C5}"/>
          </ac:spMkLst>
        </pc:spChg>
        <pc:spChg chg="mod">
          <ac:chgData name="Timo Mühlhaus" userId="1b6b3aba618dadac" providerId="LiveId" clId="{35BF354D-F53D-4911-AB91-B6201C43AD86}" dt="2021-06-10T15:42:29.382" v="204" actId="404"/>
          <ac:spMkLst>
            <pc:docMk/>
            <pc:sldMk cId="3082338806" sldId="683"/>
            <ac:spMk id="180" creationId="{0B13A6E3-0AFA-48E5-8DEE-F23EF15F5251}"/>
          </ac:spMkLst>
        </pc:spChg>
        <pc:spChg chg="mod">
          <ac:chgData name="Timo Mühlhaus" userId="1b6b3aba618dadac" providerId="LiveId" clId="{35BF354D-F53D-4911-AB91-B6201C43AD86}" dt="2021-06-10T15:42:29.382" v="204" actId="404"/>
          <ac:spMkLst>
            <pc:docMk/>
            <pc:sldMk cId="3082338806" sldId="683"/>
            <ac:spMk id="181" creationId="{61298067-ACF7-4244-843E-A9B41EB00233}"/>
          </ac:spMkLst>
        </pc:spChg>
        <pc:spChg chg="mod">
          <ac:chgData name="Timo Mühlhaus" userId="1b6b3aba618dadac" providerId="LiveId" clId="{35BF354D-F53D-4911-AB91-B6201C43AD86}" dt="2021-06-10T15:42:29.382" v="204" actId="404"/>
          <ac:spMkLst>
            <pc:docMk/>
            <pc:sldMk cId="3082338806" sldId="683"/>
            <ac:spMk id="182" creationId="{5C3E1E15-B60D-4AD8-85C2-070F544DD6F5}"/>
          </ac:spMkLst>
        </pc:spChg>
        <pc:spChg chg="mod">
          <ac:chgData name="Timo Mühlhaus" userId="1b6b3aba618dadac" providerId="LiveId" clId="{35BF354D-F53D-4911-AB91-B6201C43AD86}" dt="2021-06-10T15:42:29.382" v="204" actId="404"/>
          <ac:spMkLst>
            <pc:docMk/>
            <pc:sldMk cId="3082338806" sldId="683"/>
            <ac:spMk id="183" creationId="{FA01FA1D-A678-47A5-8FE6-38C522DE81EF}"/>
          </ac:spMkLst>
        </pc:spChg>
        <pc:spChg chg="mod">
          <ac:chgData name="Timo Mühlhaus" userId="1b6b3aba618dadac" providerId="LiveId" clId="{35BF354D-F53D-4911-AB91-B6201C43AD86}" dt="2021-06-10T15:42:29.382" v="204" actId="404"/>
          <ac:spMkLst>
            <pc:docMk/>
            <pc:sldMk cId="3082338806" sldId="683"/>
            <ac:spMk id="184" creationId="{2C399FBA-36D3-4012-852E-A610818DB5C9}"/>
          </ac:spMkLst>
        </pc:spChg>
        <pc:spChg chg="mod">
          <ac:chgData name="Timo Mühlhaus" userId="1b6b3aba618dadac" providerId="LiveId" clId="{35BF354D-F53D-4911-AB91-B6201C43AD86}" dt="2021-06-10T15:42:29.382" v="204" actId="404"/>
          <ac:spMkLst>
            <pc:docMk/>
            <pc:sldMk cId="3082338806" sldId="683"/>
            <ac:spMk id="185" creationId="{AD36EAEC-8A33-471B-9A43-351E42CE5EFF}"/>
          </ac:spMkLst>
        </pc:spChg>
        <pc:spChg chg="mod">
          <ac:chgData name="Timo Mühlhaus" userId="1b6b3aba618dadac" providerId="LiveId" clId="{35BF354D-F53D-4911-AB91-B6201C43AD86}" dt="2021-06-10T15:42:29.382" v="204" actId="404"/>
          <ac:spMkLst>
            <pc:docMk/>
            <pc:sldMk cId="3082338806" sldId="683"/>
            <ac:spMk id="186" creationId="{3A5AB206-D3D1-45E8-BA21-0428EA06B78A}"/>
          </ac:spMkLst>
        </pc:spChg>
        <pc:spChg chg="mod">
          <ac:chgData name="Timo Mühlhaus" userId="1b6b3aba618dadac" providerId="LiveId" clId="{35BF354D-F53D-4911-AB91-B6201C43AD86}" dt="2021-06-10T15:42:29.382" v="204" actId="404"/>
          <ac:spMkLst>
            <pc:docMk/>
            <pc:sldMk cId="3082338806" sldId="683"/>
            <ac:spMk id="187" creationId="{A76E4EC5-00AA-47F5-BCB0-96A74632957C}"/>
          </ac:spMkLst>
        </pc:spChg>
        <pc:spChg chg="mod">
          <ac:chgData name="Timo Mühlhaus" userId="1b6b3aba618dadac" providerId="LiveId" clId="{35BF354D-F53D-4911-AB91-B6201C43AD86}" dt="2021-06-10T15:42:29.382" v="204" actId="404"/>
          <ac:spMkLst>
            <pc:docMk/>
            <pc:sldMk cId="3082338806" sldId="683"/>
            <ac:spMk id="188" creationId="{88937AF3-F02E-4F1D-A7E4-3660B0BAD9CB}"/>
          </ac:spMkLst>
        </pc:spChg>
        <pc:spChg chg="mod">
          <ac:chgData name="Timo Mühlhaus" userId="1b6b3aba618dadac" providerId="LiveId" clId="{35BF354D-F53D-4911-AB91-B6201C43AD86}" dt="2021-06-10T15:42:29.382" v="204" actId="404"/>
          <ac:spMkLst>
            <pc:docMk/>
            <pc:sldMk cId="3082338806" sldId="683"/>
            <ac:spMk id="189" creationId="{E2ED6C43-F5A9-46A0-BD22-DBA0C9C004CF}"/>
          </ac:spMkLst>
        </pc:spChg>
        <pc:spChg chg="mod">
          <ac:chgData name="Timo Mühlhaus" userId="1b6b3aba618dadac" providerId="LiveId" clId="{35BF354D-F53D-4911-AB91-B6201C43AD86}" dt="2021-06-10T15:42:29.382" v="204" actId="404"/>
          <ac:spMkLst>
            <pc:docMk/>
            <pc:sldMk cId="3082338806" sldId="683"/>
            <ac:spMk id="190" creationId="{03D6F99A-5820-43E9-AAE1-ED28C2E9DC5A}"/>
          </ac:spMkLst>
        </pc:spChg>
        <pc:spChg chg="mod">
          <ac:chgData name="Timo Mühlhaus" userId="1b6b3aba618dadac" providerId="LiveId" clId="{35BF354D-F53D-4911-AB91-B6201C43AD86}" dt="2021-06-10T15:42:29.382" v="204" actId="404"/>
          <ac:spMkLst>
            <pc:docMk/>
            <pc:sldMk cId="3082338806" sldId="683"/>
            <ac:spMk id="191" creationId="{B1AE4275-03C2-4226-9570-C447FEC84D07}"/>
          </ac:spMkLst>
        </pc:spChg>
        <pc:spChg chg="mod">
          <ac:chgData name="Timo Mühlhaus" userId="1b6b3aba618dadac" providerId="LiveId" clId="{35BF354D-F53D-4911-AB91-B6201C43AD86}" dt="2021-06-10T15:42:29.382" v="204" actId="404"/>
          <ac:spMkLst>
            <pc:docMk/>
            <pc:sldMk cId="3082338806" sldId="683"/>
            <ac:spMk id="192" creationId="{8D217B6D-5E2B-4DBC-8A15-2906C95FFEA9}"/>
          </ac:spMkLst>
        </pc:spChg>
        <pc:spChg chg="mod">
          <ac:chgData name="Timo Mühlhaus" userId="1b6b3aba618dadac" providerId="LiveId" clId="{35BF354D-F53D-4911-AB91-B6201C43AD86}" dt="2021-06-10T15:42:29.382" v="204" actId="404"/>
          <ac:spMkLst>
            <pc:docMk/>
            <pc:sldMk cId="3082338806" sldId="683"/>
            <ac:spMk id="193" creationId="{E0140597-284D-4C8C-996B-1039DACE67D9}"/>
          </ac:spMkLst>
        </pc:spChg>
        <pc:spChg chg="mod">
          <ac:chgData name="Timo Mühlhaus" userId="1b6b3aba618dadac" providerId="LiveId" clId="{35BF354D-F53D-4911-AB91-B6201C43AD86}" dt="2021-06-10T15:42:29.382" v="204" actId="404"/>
          <ac:spMkLst>
            <pc:docMk/>
            <pc:sldMk cId="3082338806" sldId="683"/>
            <ac:spMk id="194" creationId="{398CD1B1-2109-4F54-9E48-6C32F8B8AA10}"/>
          </ac:spMkLst>
        </pc:spChg>
        <pc:spChg chg="mod">
          <ac:chgData name="Timo Mühlhaus" userId="1b6b3aba618dadac" providerId="LiveId" clId="{35BF354D-F53D-4911-AB91-B6201C43AD86}" dt="2021-06-10T15:42:29.382" v="204" actId="404"/>
          <ac:spMkLst>
            <pc:docMk/>
            <pc:sldMk cId="3082338806" sldId="683"/>
            <ac:spMk id="195" creationId="{9E2C03C9-C092-423E-8FE2-3AA3A0D1C266}"/>
          </ac:spMkLst>
        </pc:spChg>
        <pc:spChg chg="mod">
          <ac:chgData name="Timo Mühlhaus" userId="1b6b3aba618dadac" providerId="LiveId" clId="{35BF354D-F53D-4911-AB91-B6201C43AD86}" dt="2021-06-10T15:42:29.382" v="204" actId="404"/>
          <ac:spMkLst>
            <pc:docMk/>
            <pc:sldMk cId="3082338806" sldId="683"/>
            <ac:spMk id="196" creationId="{14EB41F6-F640-4874-A488-DE5B1BCECD22}"/>
          </ac:spMkLst>
        </pc:spChg>
        <pc:spChg chg="mod">
          <ac:chgData name="Timo Mühlhaus" userId="1b6b3aba618dadac" providerId="LiveId" clId="{35BF354D-F53D-4911-AB91-B6201C43AD86}" dt="2021-06-10T15:42:29.382" v="204" actId="404"/>
          <ac:spMkLst>
            <pc:docMk/>
            <pc:sldMk cId="3082338806" sldId="683"/>
            <ac:spMk id="197" creationId="{509252AB-D1DA-4CD5-A9B7-5BB9C453DEDB}"/>
          </ac:spMkLst>
        </pc:spChg>
        <pc:spChg chg="mod">
          <ac:chgData name="Timo Mühlhaus" userId="1b6b3aba618dadac" providerId="LiveId" clId="{35BF354D-F53D-4911-AB91-B6201C43AD86}" dt="2021-06-10T15:42:29.382" v="204" actId="404"/>
          <ac:spMkLst>
            <pc:docMk/>
            <pc:sldMk cId="3082338806" sldId="683"/>
            <ac:spMk id="198" creationId="{D6DBB406-4DF2-4E89-8878-8BC74D1DA523}"/>
          </ac:spMkLst>
        </pc:spChg>
        <pc:spChg chg="mod">
          <ac:chgData name="Timo Mühlhaus" userId="1b6b3aba618dadac" providerId="LiveId" clId="{35BF354D-F53D-4911-AB91-B6201C43AD86}" dt="2021-06-10T15:42:29.382" v="204" actId="404"/>
          <ac:spMkLst>
            <pc:docMk/>
            <pc:sldMk cId="3082338806" sldId="683"/>
            <ac:spMk id="199" creationId="{AB2C7047-91B3-4829-B2D0-181A23EA7809}"/>
          </ac:spMkLst>
        </pc:spChg>
        <pc:spChg chg="mod">
          <ac:chgData name="Timo Mühlhaus" userId="1b6b3aba618dadac" providerId="LiveId" clId="{35BF354D-F53D-4911-AB91-B6201C43AD86}" dt="2021-06-10T15:42:29.382" v="204" actId="404"/>
          <ac:spMkLst>
            <pc:docMk/>
            <pc:sldMk cId="3082338806" sldId="683"/>
            <ac:spMk id="200" creationId="{ADDB38DA-5A1C-449D-A3D0-AD3D8CF1F944}"/>
          </ac:spMkLst>
        </pc:spChg>
        <pc:spChg chg="mod">
          <ac:chgData name="Timo Mühlhaus" userId="1b6b3aba618dadac" providerId="LiveId" clId="{35BF354D-F53D-4911-AB91-B6201C43AD86}" dt="2021-06-10T15:42:29.382" v="204" actId="404"/>
          <ac:spMkLst>
            <pc:docMk/>
            <pc:sldMk cId="3082338806" sldId="683"/>
            <ac:spMk id="201" creationId="{2B677BBF-3FF8-4B7A-91E4-59871FA87466}"/>
          </ac:spMkLst>
        </pc:spChg>
        <pc:spChg chg="mod">
          <ac:chgData name="Timo Mühlhaus" userId="1b6b3aba618dadac" providerId="LiveId" clId="{35BF354D-F53D-4911-AB91-B6201C43AD86}" dt="2021-06-10T15:42:29.382" v="204" actId="404"/>
          <ac:spMkLst>
            <pc:docMk/>
            <pc:sldMk cId="3082338806" sldId="683"/>
            <ac:spMk id="202" creationId="{6666B409-6A98-4CD4-A63E-90296A49DA31}"/>
          </ac:spMkLst>
        </pc:spChg>
        <pc:spChg chg="mod">
          <ac:chgData name="Timo Mühlhaus" userId="1b6b3aba618dadac" providerId="LiveId" clId="{35BF354D-F53D-4911-AB91-B6201C43AD86}" dt="2021-06-10T15:42:29.382" v="204" actId="404"/>
          <ac:spMkLst>
            <pc:docMk/>
            <pc:sldMk cId="3082338806" sldId="683"/>
            <ac:spMk id="203" creationId="{6F4A2E5E-3BEF-49EF-BB2C-6D90E09944D3}"/>
          </ac:spMkLst>
        </pc:spChg>
        <pc:spChg chg="mod">
          <ac:chgData name="Timo Mühlhaus" userId="1b6b3aba618dadac" providerId="LiveId" clId="{35BF354D-F53D-4911-AB91-B6201C43AD86}" dt="2021-06-10T15:42:29.382" v="204" actId="404"/>
          <ac:spMkLst>
            <pc:docMk/>
            <pc:sldMk cId="3082338806" sldId="683"/>
            <ac:spMk id="204" creationId="{AFBF6B71-BB3F-4DEB-B9F8-9E6A23E55968}"/>
          </ac:spMkLst>
        </pc:spChg>
        <pc:spChg chg="mod">
          <ac:chgData name="Timo Mühlhaus" userId="1b6b3aba618dadac" providerId="LiveId" clId="{35BF354D-F53D-4911-AB91-B6201C43AD86}" dt="2021-06-10T15:42:29.382" v="204" actId="404"/>
          <ac:spMkLst>
            <pc:docMk/>
            <pc:sldMk cId="3082338806" sldId="683"/>
            <ac:spMk id="205" creationId="{2695CD89-ED3D-4293-B043-773F877D53F9}"/>
          </ac:spMkLst>
        </pc:spChg>
        <pc:spChg chg="mod">
          <ac:chgData name="Timo Mühlhaus" userId="1b6b3aba618dadac" providerId="LiveId" clId="{35BF354D-F53D-4911-AB91-B6201C43AD86}" dt="2021-06-10T15:42:29.382" v="204" actId="404"/>
          <ac:spMkLst>
            <pc:docMk/>
            <pc:sldMk cId="3082338806" sldId="683"/>
            <ac:spMk id="206" creationId="{CD6EDFAC-93B4-4C0D-ADB5-4737174F9B08}"/>
          </ac:spMkLst>
        </pc:spChg>
        <pc:spChg chg="mod">
          <ac:chgData name="Timo Mühlhaus" userId="1b6b3aba618dadac" providerId="LiveId" clId="{35BF354D-F53D-4911-AB91-B6201C43AD86}" dt="2021-06-10T15:42:29.382" v="204" actId="404"/>
          <ac:spMkLst>
            <pc:docMk/>
            <pc:sldMk cId="3082338806" sldId="683"/>
            <ac:spMk id="207" creationId="{D6537CE5-A4F1-47A0-A21C-2EC1F7D7E043}"/>
          </ac:spMkLst>
        </pc:spChg>
        <pc:spChg chg="mod">
          <ac:chgData name="Timo Mühlhaus" userId="1b6b3aba618dadac" providerId="LiveId" clId="{35BF354D-F53D-4911-AB91-B6201C43AD86}" dt="2021-06-10T15:42:29.382" v="204" actId="404"/>
          <ac:spMkLst>
            <pc:docMk/>
            <pc:sldMk cId="3082338806" sldId="683"/>
            <ac:spMk id="208" creationId="{FC8EA599-EA95-411D-BE00-5107847DFD79}"/>
          </ac:spMkLst>
        </pc:spChg>
        <pc:spChg chg="mod">
          <ac:chgData name="Timo Mühlhaus" userId="1b6b3aba618dadac" providerId="LiveId" clId="{35BF354D-F53D-4911-AB91-B6201C43AD86}" dt="2021-06-10T15:42:29.382" v="204" actId="404"/>
          <ac:spMkLst>
            <pc:docMk/>
            <pc:sldMk cId="3082338806" sldId="683"/>
            <ac:spMk id="209" creationId="{3721CF4E-D765-4AA1-9967-0F12AD69246B}"/>
          </ac:spMkLst>
        </pc:spChg>
        <pc:spChg chg="mod">
          <ac:chgData name="Timo Mühlhaus" userId="1b6b3aba618dadac" providerId="LiveId" clId="{35BF354D-F53D-4911-AB91-B6201C43AD86}" dt="2021-06-10T15:42:29.382" v="204" actId="404"/>
          <ac:spMkLst>
            <pc:docMk/>
            <pc:sldMk cId="3082338806" sldId="683"/>
            <ac:spMk id="210" creationId="{DA6B5D4F-48BE-43B0-9B30-7F268284B06C}"/>
          </ac:spMkLst>
        </pc:spChg>
        <pc:spChg chg="mod">
          <ac:chgData name="Timo Mühlhaus" userId="1b6b3aba618dadac" providerId="LiveId" clId="{35BF354D-F53D-4911-AB91-B6201C43AD86}" dt="2021-06-10T15:42:29.382" v="204" actId="404"/>
          <ac:spMkLst>
            <pc:docMk/>
            <pc:sldMk cId="3082338806" sldId="683"/>
            <ac:spMk id="211" creationId="{03D4270F-4503-43C5-952D-04B0A74EEE60}"/>
          </ac:spMkLst>
        </pc:spChg>
        <pc:spChg chg="mod">
          <ac:chgData name="Timo Mühlhaus" userId="1b6b3aba618dadac" providerId="LiveId" clId="{35BF354D-F53D-4911-AB91-B6201C43AD86}" dt="2021-06-10T15:42:29.382" v="204" actId="404"/>
          <ac:spMkLst>
            <pc:docMk/>
            <pc:sldMk cId="3082338806" sldId="683"/>
            <ac:spMk id="212" creationId="{E3F0B75E-4136-4FB3-923E-4159D92864A4}"/>
          </ac:spMkLst>
        </pc:spChg>
        <pc:spChg chg="mod">
          <ac:chgData name="Timo Mühlhaus" userId="1b6b3aba618dadac" providerId="LiveId" clId="{35BF354D-F53D-4911-AB91-B6201C43AD86}" dt="2021-06-10T15:42:29.382" v="204" actId="404"/>
          <ac:spMkLst>
            <pc:docMk/>
            <pc:sldMk cId="3082338806" sldId="683"/>
            <ac:spMk id="213" creationId="{09FCE96C-666E-40C6-9A4D-0BC4EA1EBEBB}"/>
          </ac:spMkLst>
        </pc:spChg>
        <pc:spChg chg="mod">
          <ac:chgData name="Timo Mühlhaus" userId="1b6b3aba618dadac" providerId="LiveId" clId="{35BF354D-F53D-4911-AB91-B6201C43AD86}" dt="2021-06-10T15:42:29.382" v="204" actId="404"/>
          <ac:spMkLst>
            <pc:docMk/>
            <pc:sldMk cId="3082338806" sldId="683"/>
            <ac:spMk id="214" creationId="{D0F822DF-6CD0-434D-97C8-9BB372FF2AB6}"/>
          </ac:spMkLst>
        </pc:spChg>
        <pc:spChg chg="mod">
          <ac:chgData name="Timo Mühlhaus" userId="1b6b3aba618dadac" providerId="LiveId" clId="{35BF354D-F53D-4911-AB91-B6201C43AD86}" dt="2021-06-10T15:42:29.382" v="204" actId="404"/>
          <ac:spMkLst>
            <pc:docMk/>
            <pc:sldMk cId="3082338806" sldId="683"/>
            <ac:spMk id="215" creationId="{5DE25A06-7E1B-4D9B-8CA1-181CA4FCD202}"/>
          </ac:spMkLst>
        </pc:spChg>
        <pc:spChg chg="mod">
          <ac:chgData name="Timo Mühlhaus" userId="1b6b3aba618dadac" providerId="LiveId" clId="{35BF354D-F53D-4911-AB91-B6201C43AD86}" dt="2021-06-10T15:42:29.382" v="204" actId="404"/>
          <ac:spMkLst>
            <pc:docMk/>
            <pc:sldMk cId="3082338806" sldId="683"/>
            <ac:spMk id="216" creationId="{52B64FFB-B257-407C-92D3-644710C09937}"/>
          </ac:spMkLst>
        </pc:spChg>
        <pc:spChg chg="mod">
          <ac:chgData name="Timo Mühlhaus" userId="1b6b3aba618dadac" providerId="LiveId" clId="{35BF354D-F53D-4911-AB91-B6201C43AD86}" dt="2021-06-10T15:42:29.382" v="204" actId="404"/>
          <ac:spMkLst>
            <pc:docMk/>
            <pc:sldMk cId="3082338806" sldId="683"/>
            <ac:spMk id="217" creationId="{5700DEDC-938B-4108-9311-83282E09591B}"/>
          </ac:spMkLst>
        </pc:spChg>
        <pc:spChg chg="mod">
          <ac:chgData name="Timo Mühlhaus" userId="1b6b3aba618dadac" providerId="LiveId" clId="{35BF354D-F53D-4911-AB91-B6201C43AD86}" dt="2021-06-10T15:42:29.382" v="204" actId="404"/>
          <ac:spMkLst>
            <pc:docMk/>
            <pc:sldMk cId="3082338806" sldId="683"/>
            <ac:spMk id="218" creationId="{4AA792AF-ACFA-4503-AAE1-BF212E00E640}"/>
          </ac:spMkLst>
        </pc:spChg>
        <pc:spChg chg="mod">
          <ac:chgData name="Timo Mühlhaus" userId="1b6b3aba618dadac" providerId="LiveId" clId="{35BF354D-F53D-4911-AB91-B6201C43AD86}" dt="2021-06-10T15:42:29.382" v="204" actId="404"/>
          <ac:spMkLst>
            <pc:docMk/>
            <pc:sldMk cId="3082338806" sldId="683"/>
            <ac:spMk id="219" creationId="{D8E7DE64-E4D0-4702-A6AD-202403DF6E7B}"/>
          </ac:spMkLst>
        </pc:spChg>
        <pc:spChg chg="mod">
          <ac:chgData name="Timo Mühlhaus" userId="1b6b3aba618dadac" providerId="LiveId" clId="{35BF354D-F53D-4911-AB91-B6201C43AD86}" dt="2021-06-10T15:42:29.382" v="204" actId="404"/>
          <ac:spMkLst>
            <pc:docMk/>
            <pc:sldMk cId="3082338806" sldId="683"/>
            <ac:spMk id="220" creationId="{468DDD8E-D91B-40E5-9C10-E270BF3097F1}"/>
          </ac:spMkLst>
        </pc:spChg>
        <pc:spChg chg="mod">
          <ac:chgData name="Timo Mühlhaus" userId="1b6b3aba618dadac" providerId="LiveId" clId="{35BF354D-F53D-4911-AB91-B6201C43AD86}" dt="2021-06-10T15:42:29.382" v="204" actId="404"/>
          <ac:spMkLst>
            <pc:docMk/>
            <pc:sldMk cId="3082338806" sldId="683"/>
            <ac:spMk id="221" creationId="{643B974F-46B3-49CD-90A9-DB6901F2FA58}"/>
          </ac:spMkLst>
        </pc:spChg>
        <pc:spChg chg="mod">
          <ac:chgData name="Timo Mühlhaus" userId="1b6b3aba618dadac" providerId="LiveId" clId="{35BF354D-F53D-4911-AB91-B6201C43AD86}" dt="2021-06-10T15:42:29.382" v="204" actId="404"/>
          <ac:spMkLst>
            <pc:docMk/>
            <pc:sldMk cId="3082338806" sldId="683"/>
            <ac:spMk id="222" creationId="{797FBA76-6767-4D10-BEFD-603E124B25BE}"/>
          </ac:spMkLst>
        </pc:spChg>
        <pc:spChg chg="mod">
          <ac:chgData name="Timo Mühlhaus" userId="1b6b3aba618dadac" providerId="LiveId" clId="{35BF354D-F53D-4911-AB91-B6201C43AD86}" dt="2021-06-10T15:42:29.382" v="204" actId="404"/>
          <ac:spMkLst>
            <pc:docMk/>
            <pc:sldMk cId="3082338806" sldId="683"/>
            <ac:spMk id="223" creationId="{67D930DA-92FA-4696-B747-06E09A4B2E40}"/>
          </ac:spMkLst>
        </pc:spChg>
        <pc:spChg chg="add del mod">
          <ac:chgData name="Timo Mühlhaus" userId="1b6b3aba618dadac" providerId="LiveId" clId="{35BF354D-F53D-4911-AB91-B6201C43AD86}" dt="2021-06-11T10:19:42.628" v="1313" actId="478"/>
          <ac:spMkLst>
            <pc:docMk/>
            <pc:sldMk cId="3082338806" sldId="683"/>
            <ac:spMk id="226" creationId="{B3FFB315-1E0C-4D47-A50F-5330606EAB80}"/>
          </ac:spMkLst>
        </pc:spChg>
        <pc:spChg chg="mod">
          <ac:chgData name="Timo Mühlhaus" userId="1b6b3aba618dadac" providerId="LiveId" clId="{35BF354D-F53D-4911-AB91-B6201C43AD86}" dt="2021-06-11T13:31:29.628" v="2469" actId="1076"/>
          <ac:spMkLst>
            <pc:docMk/>
            <pc:sldMk cId="3082338806" sldId="683"/>
            <ac:spMk id="229" creationId="{CD03717B-192F-47E7-BFC7-57742A99F349}"/>
          </ac:spMkLst>
        </pc:spChg>
        <pc:spChg chg="mod">
          <ac:chgData name="Timo Mühlhaus" userId="1b6b3aba618dadac" providerId="LiveId" clId="{35BF354D-F53D-4911-AB91-B6201C43AD86}" dt="2021-06-11T13:31:29.628" v="2469" actId="1076"/>
          <ac:spMkLst>
            <pc:docMk/>
            <pc:sldMk cId="3082338806" sldId="683"/>
            <ac:spMk id="230" creationId="{29EDB0AB-C90F-4C51-A710-677390D38590}"/>
          </ac:spMkLst>
        </pc:spChg>
        <pc:spChg chg="mod">
          <ac:chgData name="Timo Mühlhaus" userId="1b6b3aba618dadac" providerId="LiveId" clId="{35BF354D-F53D-4911-AB91-B6201C43AD86}" dt="2021-06-11T13:31:29.628" v="2469" actId="1076"/>
          <ac:spMkLst>
            <pc:docMk/>
            <pc:sldMk cId="3082338806" sldId="683"/>
            <ac:spMk id="233" creationId="{D78AF29A-44B3-4358-B5D0-21F353B9875C}"/>
          </ac:spMkLst>
        </pc:spChg>
        <pc:spChg chg="mod">
          <ac:chgData name="Timo Mühlhaus" userId="1b6b3aba618dadac" providerId="LiveId" clId="{35BF354D-F53D-4911-AB91-B6201C43AD86}" dt="2021-06-11T13:31:29.628" v="2469" actId="1076"/>
          <ac:spMkLst>
            <pc:docMk/>
            <pc:sldMk cId="3082338806" sldId="683"/>
            <ac:spMk id="235" creationId="{EC29A211-E912-40C1-A607-8A986E44704C}"/>
          </ac:spMkLst>
        </pc:spChg>
        <pc:spChg chg="mod">
          <ac:chgData name="Timo Mühlhaus" userId="1b6b3aba618dadac" providerId="LiveId" clId="{35BF354D-F53D-4911-AB91-B6201C43AD86}" dt="2021-06-11T13:31:29.628" v="2469" actId="1076"/>
          <ac:spMkLst>
            <pc:docMk/>
            <pc:sldMk cId="3082338806" sldId="683"/>
            <ac:spMk id="236" creationId="{7E5D9DF8-DD48-4219-B853-B173E49DC1C3}"/>
          </ac:spMkLst>
        </pc:spChg>
        <pc:spChg chg="mod">
          <ac:chgData name="Timo Mühlhaus" userId="1b6b3aba618dadac" providerId="LiveId" clId="{35BF354D-F53D-4911-AB91-B6201C43AD86}" dt="2021-06-11T13:31:29.628" v="2469" actId="1076"/>
          <ac:spMkLst>
            <pc:docMk/>
            <pc:sldMk cId="3082338806" sldId="683"/>
            <ac:spMk id="237" creationId="{5A041653-2EB4-477F-90B3-92EBFCA1D583}"/>
          </ac:spMkLst>
        </pc:spChg>
        <pc:spChg chg="mod">
          <ac:chgData name="Timo Mühlhaus" userId="1b6b3aba618dadac" providerId="LiveId" clId="{35BF354D-F53D-4911-AB91-B6201C43AD86}" dt="2021-06-11T13:31:29.628" v="2469" actId="1076"/>
          <ac:spMkLst>
            <pc:docMk/>
            <pc:sldMk cId="3082338806" sldId="683"/>
            <ac:spMk id="238" creationId="{6DB0451B-9E57-4A73-93E5-FAC5B048CB3E}"/>
          </ac:spMkLst>
        </pc:spChg>
        <pc:spChg chg="mod">
          <ac:chgData name="Timo Mühlhaus" userId="1b6b3aba618dadac" providerId="LiveId" clId="{35BF354D-F53D-4911-AB91-B6201C43AD86}" dt="2021-06-11T13:31:29.628" v="2469" actId="1076"/>
          <ac:spMkLst>
            <pc:docMk/>
            <pc:sldMk cId="3082338806" sldId="683"/>
            <ac:spMk id="239" creationId="{0C9F1046-BEE8-47BB-86BA-B18335ACD866}"/>
          </ac:spMkLst>
        </pc:spChg>
        <pc:spChg chg="mod">
          <ac:chgData name="Timo Mühlhaus" userId="1b6b3aba618dadac" providerId="LiveId" clId="{35BF354D-F53D-4911-AB91-B6201C43AD86}" dt="2021-06-11T13:31:29.628" v="2469" actId="1076"/>
          <ac:spMkLst>
            <pc:docMk/>
            <pc:sldMk cId="3082338806" sldId="683"/>
            <ac:spMk id="240" creationId="{A9BD0102-76E1-49D3-8A6F-5DAC3C85477B}"/>
          </ac:spMkLst>
        </pc:spChg>
        <pc:spChg chg="mod">
          <ac:chgData name="Timo Mühlhaus" userId="1b6b3aba618dadac" providerId="LiveId" clId="{35BF354D-F53D-4911-AB91-B6201C43AD86}" dt="2021-06-11T13:31:29.628" v="2469" actId="1076"/>
          <ac:spMkLst>
            <pc:docMk/>
            <pc:sldMk cId="3082338806" sldId="683"/>
            <ac:spMk id="241" creationId="{F4B1477B-313D-499C-85AD-07F5CBD0DCCC}"/>
          </ac:spMkLst>
        </pc:spChg>
        <pc:spChg chg="mod">
          <ac:chgData name="Timo Mühlhaus" userId="1b6b3aba618dadac" providerId="LiveId" clId="{35BF354D-F53D-4911-AB91-B6201C43AD86}" dt="2021-06-11T13:31:29.628" v="2469" actId="1076"/>
          <ac:spMkLst>
            <pc:docMk/>
            <pc:sldMk cId="3082338806" sldId="683"/>
            <ac:spMk id="242" creationId="{AF5323FD-0BD0-403B-BAC8-ADE8A0522969}"/>
          </ac:spMkLst>
        </pc:spChg>
        <pc:spChg chg="mod">
          <ac:chgData name="Timo Mühlhaus" userId="1b6b3aba618dadac" providerId="LiveId" clId="{35BF354D-F53D-4911-AB91-B6201C43AD86}" dt="2021-06-11T13:31:29.628" v="2469" actId="1076"/>
          <ac:spMkLst>
            <pc:docMk/>
            <pc:sldMk cId="3082338806" sldId="683"/>
            <ac:spMk id="243" creationId="{6910E8C9-7865-4952-AB3C-75E94D37286F}"/>
          </ac:spMkLst>
        </pc:spChg>
        <pc:spChg chg="mod">
          <ac:chgData name="Timo Mühlhaus" userId="1b6b3aba618dadac" providerId="LiveId" clId="{35BF354D-F53D-4911-AB91-B6201C43AD86}" dt="2021-06-11T13:31:29.628" v="2469" actId="1076"/>
          <ac:spMkLst>
            <pc:docMk/>
            <pc:sldMk cId="3082338806" sldId="683"/>
            <ac:spMk id="245" creationId="{34BDD564-5E88-4EE7-9641-EF2A8B7C4D9C}"/>
          </ac:spMkLst>
        </pc:spChg>
        <pc:spChg chg="mod">
          <ac:chgData name="Timo Mühlhaus" userId="1b6b3aba618dadac" providerId="LiveId" clId="{35BF354D-F53D-4911-AB91-B6201C43AD86}" dt="2021-06-11T13:31:29.628" v="2469" actId="1076"/>
          <ac:spMkLst>
            <pc:docMk/>
            <pc:sldMk cId="3082338806" sldId="683"/>
            <ac:spMk id="247" creationId="{FF2BE8E7-7FEA-4572-80C4-B4CEC804D137}"/>
          </ac:spMkLst>
        </pc:spChg>
        <pc:spChg chg="mod">
          <ac:chgData name="Timo Mühlhaus" userId="1b6b3aba618dadac" providerId="LiveId" clId="{35BF354D-F53D-4911-AB91-B6201C43AD86}" dt="2021-06-11T13:31:29.628" v="2469" actId="1076"/>
          <ac:spMkLst>
            <pc:docMk/>
            <pc:sldMk cId="3082338806" sldId="683"/>
            <ac:spMk id="248" creationId="{D1014629-2423-42EA-9323-4011A5300E7B}"/>
          </ac:spMkLst>
        </pc:spChg>
        <pc:spChg chg="mod">
          <ac:chgData name="Timo Mühlhaus" userId="1b6b3aba618dadac" providerId="LiveId" clId="{35BF354D-F53D-4911-AB91-B6201C43AD86}" dt="2021-06-11T13:31:29.628" v="2469" actId="1076"/>
          <ac:spMkLst>
            <pc:docMk/>
            <pc:sldMk cId="3082338806" sldId="683"/>
            <ac:spMk id="250" creationId="{46F2E920-28D7-4169-AF79-F3FBBD56031F}"/>
          </ac:spMkLst>
        </pc:spChg>
        <pc:spChg chg="mod">
          <ac:chgData name="Timo Mühlhaus" userId="1b6b3aba618dadac" providerId="LiveId" clId="{35BF354D-F53D-4911-AB91-B6201C43AD86}" dt="2021-06-11T13:31:29.628" v="2469" actId="1076"/>
          <ac:spMkLst>
            <pc:docMk/>
            <pc:sldMk cId="3082338806" sldId="683"/>
            <ac:spMk id="252" creationId="{39E004B0-D4A5-4A14-A34B-07F7303494CD}"/>
          </ac:spMkLst>
        </pc:spChg>
        <pc:spChg chg="mod">
          <ac:chgData name="Timo Mühlhaus" userId="1b6b3aba618dadac" providerId="LiveId" clId="{35BF354D-F53D-4911-AB91-B6201C43AD86}" dt="2021-06-11T13:31:29.628" v="2469" actId="1076"/>
          <ac:spMkLst>
            <pc:docMk/>
            <pc:sldMk cId="3082338806" sldId="683"/>
            <ac:spMk id="254" creationId="{C0762FF9-A3C7-42E3-B6D3-0F3A3CB35492}"/>
          </ac:spMkLst>
        </pc:spChg>
        <pc:spChg chg="mod">
          <ac:chgData name="Timo Mühlhaus" userId="1b6b3aba618dadac" providerId="LiveId" clId="{35BF354D-F53D-4911-AB91-B6201C43AD86}" dt="2021-06-11T13:31:29.628" v="2469" actId="1076"/>
          <ac:spMkLst>
            <pc:docMk/>
            <pc:sldMk cId="3082338806" sldId="683"/>
            <ac:spMk id="255" creationId="{CA6E6FF4-4C64-4C3F-9D09-FDADB7D0285A}"/>
          </ac:spMkLst>
        </pc:spChg>
        <pc:spChg chg="mod">
          <ac:chgData name="Timo Mühlhaus" userId="1b6b3aba618dadac" providerId="LiveId" clId="{35BF354D-F53D-4911-AB91-B6201C43AD86}" dt="2021-06-11T13:31:29.628" v="2469" actId="1076"/>
          <ac:spMkLst>
            <pc:docMk/>
            <pc:sldMk cId="3082338806" sldId="683"/>
            <ac:spMk id="256" creationId="{4F99D166-2798-4170-B81E-D61368FF0C52}"/>
          </ac:spMkLst>
        </pc:spChg>
        <pc:spChg chg="mod">
          <ac:chgData name="Timo Mühlhaus" userId="1b6b3aba618dadac" providerId="LiveId" clId="{35BF354D-F53D-4911-AB91-B6201C43AD86}" dt="2021-06-11T13:31:29.628" v="2469" actId="1076"/>
          <ac:spMkLst>
            <pc:docMk/>
            <pc:sldMk cId="3082338806" sldId="683"/>
            <ac:spMk id="257" creationId="{E797F421-DD35-41BD-BBF8-0C80A3D1A511}"/>
          </ac:spMkLst>
        </pc:spChg>
        <pc:spChg chg="mod">
          <ac:chgData name="Timo Mühlhaus" userId="1b6b3aba618dadac" providerId="LiveId" clId="{35BF354D-F53D-4911-AB91-B6201C43AD86}" dt="2021-06-11T13:31:29.628" v="2469" actId="1076"/>
          <ac:spMkLst>
            <pc:docMk/>
            <pc:sldMk cId="3082338806" sldId="683"/>
            <ac:spMk id="258" creationId="{89044C6C-7D34-49E5-A245-C667D72FF734}"/>
          </ac:spMkLst>
        </pc:spChg>
        <pc:spChg chg="mod">
          <ac:chgData name="Timo Mühlhaus" userId="1b6b3aba618dadac" providerId="LiveId" clId="{35BF354D-F53D-4911-AB91-B6201C43AD86}" dt="2021-06-11T13:31:29.628" v="2469" actId="1076"/>
          <ac:spMkLst>
            <pc:docMk/>
            <pc:sldMk cId="3082338806" sldId="683"/>
            <ac:spMk id="260" creationId="{A0176E53-E238-4DBA-BC57-89F579AC0C90}"/>
          </ac:spMkLst>
        </pc:spChg>
        <pc:spChg chg="mod">
          <ac:chgData name="Timo Mühlhaus" userId="1b6b3aba618dadac" providerId="LiveId" clId="{35BF354D-F53D-4911-AB91-B6201C43AD86}" dt="2021-06-11T13:31:29.628" v="2469" actId="1076"/>
          <ac:spMkLst>
            <pc:docMk/>
            <pc:sldMk cId="3082338806" sldId="683"/>
            <ac:spMk id="261" creationId="{54738BE0-C79C-4C8F-83A4-38C9A280D1EE}"/>
          </ac:spMkLst>
        </pc:spChg>
        <pc:spChg chg="add del">
          <ac:chgData name="Timo Mühlhaus" userId="1b6b3aba618dadac" providerId="LiveId" clId="{35BF354D-F53D-4911-AB91-B6201C43AD86}" dt="2021-06-11T10:31:03.316" v="1406" actId="478"/>
          <ac:spMkLst>
            <pc:docMk/>
            <pc:sldMk cId="3082338806" sldId="683"/>
            <ac:spMk id="263" creationId="{76E3B97A-5E60-49AD-BFF5-130522528257}"/>
          </ac:spMkLst>
        </pc:spChg>
        <pc:spChg chg="del mod">
          <ac:chgData name="Timo Mühlhaus" userId="1b6b3aba618dadac" providerId="LiveId" clId="{35BF354D-F53D-4911-AB91-B6201C43AD86}" dt="2021-06-11T06:34:14.900" v="1177" actId="478"/>
          <ac:spMkLst>
            <pc:docMk/>
            <pc:sldMk cId="3082338806" sldId="683"/>
            <ac:spMk id="263" creationId="{ECD47D91-0616-4E68-9431-E644734A25A4}"/>
          </ac:spMkLst>
        </pc:spChg>
        <pc:spChg chg="mod">
          <ac:chgData name="Timo Mühlhaus" userId="1b6b3aba618dadac" providerId="LiveId" clId="{35BF354D-F53D-4911-AB91-B6201C43AD86}" dt="2021-06-11T10:21:09.291" v="1366" actId="1037"/>
          <ac:spMkLst>
            <pc:docMk/>
            <pc:sldMk cId="3082338806" sldId="683"/>
            <ac:spMk id="266" creationId="{8CA8F5B4-65B2-4E5A-97E5-3BBF05FB42A2}"/>
          </ac:spMkLst>
        </pc:spChg>
        <pc:spChg chg="mod">
          <ac:chgData name="Timo Mühlhaus" userId="1b6b3aba618dadac" providerId="LiveId" clId="{35BF354D-F53D-4911-AB91-B6201C43AD86}" dt="2021-06-11T10:21:09.291" v="1366" actId="1037"/>
          <ac:spMkLst>
            <pc:docMk/>
            <pc:sldMk cId="3082338806" sldId="683"/>
            <ac:spMk id="267" creationId="{97C95ACC-B014-46CE-BFC6-D27B07BA68AF}"/>
          </ac:spMkLst>
        </pc:spChg>
        <pc:spChg chg="mod">
          <ac:chgData name="Timo Mühlhaus" userId="1b6b3aba618dadac" providerId="LiveId" clId="{35BF354D-F53D-4911-AB91-B6201C43AD86}" dt="2021-06-11T10:21:09.291" v="1366" actId="1037"/>
          <ac:spMkLst>
            <pc:docMk/>
            <pc:sldMk cId="3082338806" sldId="683"/>
            <ac:spMk id="269" creationId="{4AE4E4A4-7BEC-4919-872F-6E0201850D6E}"/>
          </ac:spMkLst>
        </pc:spChg>
        <pc:spChg chg="mod">
          <ac:chgData name="Timo Mühlhaus" userId="1b6b3aba618dadac" providerId="LiveId" clId="{35BF354D-F53D-4911-AB91-B6201C43AD86}" dt="2021-06-11T10:21:09.291" v="1366" actId="1037"/>
          <ac:spMkLst>
            <pc:docMk/>
            <pc:sldMk cId="3082338806" sldId="683"/>
            <ac:spMk id="271" creationId="{73356E39-9C38-4283-A528-0D20C3214930}"/>
          </ac:spMkLst>
        </pc:spChg>
        <pc:spChg chg="mod">
          <ac:chgData name="Timo Mühlhaus" userId="1b6b3aba618dadac" providerId="LiveId" clId="{35BF354D-F53D-4911-AB91-B6201C43AD86}" dt="2021-06-11T10:21:09.291" v="1366" actId="1037"/>
          <ac:spMkLst>
            <pc:docMk/>
            <pc:sldMk cId="3082338806" sldId="683"/>
            <ac:spMk id="274" creationId="{5B4C4206-2350-4740-B7BF-926E83909C08}"/>
          </ac:spMkLst>
        </pc:spChg>
        <pc:spChg chg="mod">
          <ac:chgData name="Timo Mühlhaus" userId="1b6b3aba618dadac" providerId="LiveId" clId="{35BF354D-F53D-4911-AB91-B6201C43AD86}" dt="2021-06-11T10:21:09.291" v="1366" actId="1037"/>
          <ac:spMkLst>
            <pc:docMk/>
            <pc:sldMk cId="3082338806" sldId="683"/>
            <ac:spMk id="276" creationId="{2BC5B0BA-BEC9-4402-BC95-A200BC34555D}"/>
          </ac:spMkLst>
        </pc:spChg>
        <pc:spChg chg="mod">
          <ac:chgData name="Timo Mühlhaus" userId="1b6b3aba618dadac" providerId="LiveId" clId="{35BF354D-F53D-4911-AB91-B6201C43AD86}" dt="2021-06-11T10:21:09.291" v="1366" actId="1037"/>
          <ac:spMkLst>
            <pc:docMk/>
            <pc:sldMk cId="3082338806" sldId="683"/>
            <ac:spMk id="285" creationId="{7B672940-9DDC-482B-82ED-E4A4C410384E}"/>
          </ac:spMkLst>
        </pc:spChg>
        <pc:spChg chg="mod">
          <ac:chgData name="Timo Mühlhaus" userId="1b6b3aba618dadac" providerId="LiveId" clId="{35BF354D-F53D-4911-AB91-B6201C43AD86}" dt="2021-06-11T10:21:09.291" v="1366" actId="1037"/>
          <ac:spMkLst>
            <pc:docMk/>
            <pc:sldMk cId="3082338806" sldId="683"/>
            <ac:spMk id="286" creationId="{4F2362C2-B97F-47A8-93A2-9D98453A0F8F}"/>
          </ac:spMkLst>
        </pc:spChg>
        <pc:spChg chg="mod">
          <ac:chgData name="Timo Mühlhaus" userId="1b6b3aba618dadac" providerId="LiveId" clId="{35BF354D-F53D-4911-AB91-B6201C43AD86}" dt="2021-06-11T10:21:09.291" v="1366" actId="1037"/>
          <ac:spMkLst>
            <pc:docMk/>
            <pc:sldMk cId="3082338806" sldId="683"/>
            <ac:spMk id="287" creationId="{3A3C1F15-5EFC-4044-8FA2-269239F496EB}"/>
          </ac:spMkLst>
        </pc:spChg>
        <pc:spChg chg="mod">
          <ac:chgData name="Timo Mühlhaus" userId="1b6b3aba618dadac" providerId="LiveId" clId="{35BF354D-F53D-4911-AB91-B6201C43AD86}" dt="2021-06-11T10:21:09.291" v="1366" actId="1037"/>
          <ac:spMkLst>
            <pc:docMk/>
            <pc:sldMk cId="3082338806" sldId="683"/>
            <ac:spMk id="288" creationId="{4849D556-C7B9-4D39-B2B6-3363AD45D7AE}"/>
          </ac:spMkLst>
        </pc:spChg>
        <pc:spChg chg="mod">
          <ac:chgData name="Timo Mühlhaus" userId="1b6b3aba618dadac" providerId="LiveId" clId="{35BF354D-F53D-4911-AB91-B6201C43AD86}" dt="2021-06-11T10:21:09.291" v="1366" actId="1037"/>
          <ac:spMkLst>
            <pc:docMk/>
            <pc:sldMk cId="3082338806" sldId="683"/>
            <ac:spMk id="289" creationId="{4160E713-669D-443E-A681-88E0E080799E}"/>
          </ac:spMkLst>
        </pc:spChg>
        <pc:spChg chg="mod">
          <ac:chgData name="Timo Mühlhaus" userId="1b6b3aba618dadac" providerId="LiveId" clId="{35BF354D-F53D-4911-AB91-B6201C43AD86}" dt="2021-06-11T10:21:09.291" v="1366" actId="1037"/>
          <ac:spMkLst>
            <pc:docMk/>
            <pc:sldMk cId="3082338806" sldId="683"/>
            <ac:spMk id="290" creationId="{34EB70B1-4877-4532-A0BE-B9046F83D58F}"/>
          </ac:spMkLst>
        </pc:spChg>
        <pc:spChg chg="mod">
          <ac:chgData name="Timo Mühlhaus" userId="1b6b3aba618dadac" providerId="LiveId" clId="{35BF354D-F53D-4911-AB91-B6201C43AD86}" dt="2021-06-11T10:21:09.291" v="1366" actId="1037"/>
          <ac:spMkLst>
            <pc:docMk/>
            <pc:sldMk cId="3082338806" sldId="683"/>
            <ac:spMk id="291" creationId="{C557D6CC-8DA7-4C4D-ABC4-7D421AC7436F}"/>
          </ac:spMkLst>
        </pc:spChg>
        <pc:spChg chg="mod">
          <ac:chgData name="Timo Mühlhaus" userId="1b6b3aba618dadac" providerId="LiveId" clId="{35BF354D-F53D-4911-AB91-B6201C43AD86}" dt="2021-06-11T10:21:09.291" v="1366" actId="1037"/>
          <ac:spMkLst>
            <pc:docMk/>
            <pc:sldMk cId="3082338806" sldId="683"/>
            <ac:spMk id="292" creationId="{89631C26-8390-4409-AF2F-21B050622734}"/>
          </ac:spMkLst>
        </pc:spChg>
        <pc:spChg chg="mod">
          <ac:chgData name="Timo Mühlhaus" userId="1b6b3aba618dadac" providerId="LiveId" clId="{35BF354D-F53D-4911-AB91-B6201C43AD86}" dt="2021-06-11T10:21:09.291" v="1366" actId="1037"/>
          <ac:spMkLst>
            <pc:docMk/>
            <pc:sldMk cId="3082338806" sldId="683"/>
            <ac:spMk id="293" creationId="{61DF99EC-9B5A-4BCA-A7E3-76907591402F}"/>
          </ac:spMkLst>
        </pc:spChg>
        <pc:spChg chg="mod">
          <ac:chgData name="Timo Mühlhaus" userId="1b6b3aba618dadac" providerId="LiveId" clId="{35BF354D-F53D-4911-AB91-B6201C43AD86}" dt="2021-06-11T10:21:09.291" v="1366" actId="1037"/>
          <ac:spMkLst>
            <pc:docMk/>
            <pc:sldMk cId="3082338806" sldId="683"/>
            <ac:spMk id="294" creationId="{F740C14D-3D9E-44BB-A9E7-3E3762E866E2}"/>
          </ac:spMkLst>
        </pc:spChg>
        <pc:spChg chg="mod">
          <ac:chgData name="Timo Mühlhaus" userId="1b6b3aba618dadac" providerId="LiveId" clId="{35BF354D-F53D-4911-AB91-B6201C43AD86}" dt="2021-06-11T10:21:09.291" v="1366" actId="1037"/>
          <ac:spMkLst>
            <pc:docMk/>
            <pc:sldMk cId="3082338806" sldId="683"/>
            <ac:spMk id="295" creationId="{1ABF3719-D779-4EDB-805E-437A32ECB48A}"/>
          </ac:spMkLst>
        </pc:spChg>
        <pc:spChg chg="mod">
          <ac:chgData name="Timo Mühlhaus" userId="1b6b3aba618dadac" providerId="LiveId" clId="{35BF354D-F53D-4911-AB91-B6201C43AD86}" dt="2021-06-11T10:21:09.291" v="1366" actId="1037"/>
          <ac:spMkLst>
            <pc:docMk/>
            <pc:sldMk cId="3082338806" sldId="683"/>
            <ac:spMk id="296" creationId="{C9D5CC14-14EE-4A6F-86E7-0EE9CE91400D}"/>
          </ac:spMkLst>
        </pc:spChg>
        <pc:spChg chg="mod">
          <ac:chgData name="Timo Mühlhaus" userId="1b6b3aba618dadac" providerId="LiveId" clId="{35BF354D-F53D-4911-AB91-B6201C43AD86}" dt="2021-06-11T10:21:09.291" v="1366" actId="1037"/>
          <ac:spMkLst>
            <pc:docMk/>
            <pc:sldMk cId="3082338806" sldId="683"/>
            <ac:spMk id="297" creationId="{FCFC808D-9EFB-455B-B263-A96F5EEAFFD7}"/>
          </ac:spMkLst>
        </pc:spChg>
        <pc:spChg chg="mod">
          <ac:chgData name="Timo Mühlhaus" userId="1b6b3aba618dadac" providerId="LiveId" clId="{35BF354D-F53D-4911-AB91-B6201C43AD86}" dt="2021-06-11T10:21:09.291" v="1366" actId="1037"/>
          <ac:spMkLst>
            <pc:docMk/>
            <pc:sldMk cId="3082338806" sldId="683"/>
            <ac:spMk id="298" creationId="{3A6CE735-D5D9-4284-B8A4-7F1FD2FDA682}"/>
          </ac:spMkLst>
        </pc:spChg>
        <pc:spChg chg="mod">
          <ac:chgData name="Timo Mühlhaus" userId="1b6b3aba618dadac" providerId="LiveId" clId="{35BF354D-F53D-4911-AB91-B6201C43AD86}" dt="2021-06-11T10:21:09.291" v="1366" actId="1037"/>
          <ac:spMkLst>
            <pc:docMk/>
            <pc:sldMk cId="3082338806" sldId="683"/>
            <ac:spMk id="299" creationId="{4F894B67-EC1E-4DB9-BEDB-744252021F02}"/>
          </ac:spMkLst>
        </pc:spChg>
        <pc:spChg chg="mod">
          <ac:chgData name="Timo Mühlhaus" userId="1b6b3aba618dadac" providerId="LiveId" clId="{35BF354D-F53D-4911-AB91-B6201C43AD86}" dt="2021-06-11T10:21:09.291" v="1366" actId="1037"/>
          <ac:spMkLst>
            <pc:docMk/>
            <pc:sldMk cId="3082338806" sldId="683"/>
            <ac:spMk id="300" creationId="{ABCB0C40-143F-4056-B48E-B5896302DC35}"/>
          </ac:spMkLst>
        </pc:spChg>
        <pc:spChg chg="mod">
          <ac:chgData name="Timo Mühlhaus" userId="1b6b3aba618dadac" providerId="LiveId" clId="{35BF354D-F53D-4911-AB91-B6201C43AD86}" dt="2021-06-11T10:21:09.291" v="1366" actId="1037"/>
          <ac:spMkLst>
            <pc:docMk/>
            <pc:sldMk cId="3082338806" sldId="683"/>
            <ac:spMk id="301" creationId="{69295D57-65E3-4A2E-94AD-F0EF00C0458D}"/>
          </ac:spMkLst>
        </pc:spChg>
        <pc:spChg chg="mod">
          <ac:chgData name="Timo Mühlhaus" userId="1b6b3aba618dadac" providerId="LiveId" clId="{35BF354D-F53D-4911-AB91-B6201C43AD86}" dt="2021-06-11T10:21:09.291" v="1366" actId="1037"/>
          <ac:spMkLst>
            <pc:docMk/>
            <pc:sldMk cId="3082338806" sldId="683"/>
            <ac:spMk id="302" creationId="{EFD2F8B2-DB95-472F-8A21-B02BE2E4B4FA}"/>
          </ac:spMkLst>
        </pc:spChg>
        <pc:spChg chg="mod">
          <ac:chgData name="Timo Mühlhaus" userId="1b6b3aba618dadac" providerId="LiveId" clId="{35BF354D-F53D-4911-AB91-B6201C43AD86}" dt="2021-06-11T10:21:09.291" v="1366" actId="1037"/>
          <ac:spMkLst>
            <pc:docMk/>
            <pc:sldMk cId="3082338806" sldId="683"/>
            <ac:spMk id="303" creationId="{D4F213B3-5A6A-4E9A-9E26-FC4B7FB999D1}"/>
          </ac:spMkLst>
        </pc:spChg>
        <pc:spChg chg="mod">
          <ac:chgData name="Timo Mühlhaus" userId="1b6b3aba618dadac" providerId="LiveId" clId="{35BF354D-F53D-4911-AB91-B6201C43AD86}" dt="2021-06-11T10:21:09.291" v="1366" actId="1037"/>
          <ac:spMkLst>
            <pc:docMk/>
            <pc:sldMk cId="3082338806" sldId="683"/>
            <ac:spMk id="304" creationId="{CC9245AD-18EB-4E1E-9299-2FA54426C5E8}"/>
          </ac:spMkLst>
        </pc:spChg>
        <pc:spChg chg="mod">
          <ac:chgData name="Timo Mühlhaus" userId="1b6b3aba618dadac" providerId="LiveId" clId="{35BF354D-F53D-4911-AB91-B6201C43AD86}" dt="2021-06-11T10:21:09.291" v="1366" actId="1037"/>
          <ac:spMkLst>
            <pc:docMk/>
            <pc:sldMk cId="3082338806" sldId="683"/>
            <ac:spMk id="305" creationId="{A0531D26-EEFF-4F5A-8302-E2F2BFE655EC}"/>
          </ac:spMkLst>
        </pc:spChg>
        <pc:spChg chg="mod">
          <ac:chgData name="Timo Mühlhaus" userId="1b6b3aba618dadac" providerId="LiveId" clId="{35BF354D-F53D-4911-AB91-B6201C43AD86}" dt="2021-06-11T10:21:09.291" v="1366" actId="1037"/>
          <ac:spMkLst>
            <pc:docMk/>
            <pc:sldMk cId="3082338806" sldId="683"/>
            <ac:spMk id="306" creationId="{5413C527-11C6-4F0C-92C9-0F0A7E3A9710}"/>
          </ac:spMkLst>
        </pc:spChg>
        <pc:spChg chg="mod">
          <ac:chgData name="Timo Mühlhaus" userId="1b6b3aba618dadac" providerId="LiveId" clId="{35BF354D-F53D-4911-AB91-B6201C43AD86}" dt="2021-06-11T10:21:09.291" v="1366" actId="1037"/>
          <ac:spMkLst>
            <pc:docMk/>
            <pc:sldMk cId="3082338806" sldId="683"/>
            <ac:spMk id="307" creationId="{41B62899-2ED7-4C70-AB78-C0C50A815DFD}"/>
          </ac:spMkLst>
        </pc:spChg>
        <pc:spChg chg="mod">
          <ac:chgData name="Timo Mühlhaus" userId="1b6b3aba618dadac" providerId="LiveId" clId="{35BF354D-F53D-4911-AB91-B6201C43AD86}" dt="2021-06-11T10:21:09.291" v="1366" actId="1037"/>
          <ac:spMkLst>
            <pc:docMk/>
            <pc:sldMk cId="3082338806" sldId="683"/>
            <ac:spMk id="308" creationId="{01921162-BEA0-463B-9D5D-FC8536020C7C}"/>
          </ac:spMkLst>
        </pc:spChg>
        <pc:spChg chg="mod">
          <ac:chgData name="Timo Mühlhaus" userId="1b6b3aba618dadac" providerId="LiveId" clId="{35BF354D-F53D-4911-AB91-B6201C43AD86}" dt="2021-06-11T10:21:09.291" v="1366" actId="1037"/>
          <ac:spMkLst>
            <pc:docMk/>
            <pc:sldMk cId="3082338806" sldId="683"/>
            <ac:spMk id="309" creationId="{C11E6AEE-D663-46F4-BAA5-BF86146B8414}"/>
          </ac:spMkLst>
        </pc:spChg>
        <pc:spChg chg="mod">
          <ac:chgData name="Timo Mühlhaus" userId="1b6b3aba618dadac" providerId="LiveId" clId="{35BF354D-F53D-4911-AB91-B6201C43AD86}" dt="2021-06-11T10:21:09.291" v="1366" actId="1037"/>
          <ac:spMkLst>
            <pc:docMk/>
            <pc:sldMk cId="3082338806" sldId="683"/>
            <ac:spMk id="310" creationId="{B68961B0-F4C6-4CCA-90DA-E2C30A249E45}"/>
          </ac:spMkLst>
        </pc:spChg>
        <pc:spChg chg="mod">
          <ac:chgData name="Timo Mühlhaus" userId="1b6b3aba618dadac" providerId="LiveId" clId="{35BF354D-F53D-4911-AB91-B6201C43AD86}" dt="2021-06-11T10:21:09.291" v="1366" actId="1037"/>
          <ac:spMkLst>
            <pc:docMk/>
            <pc:sldMk cId="3082338806" sldId="683"/>
            <ac:spMk id="311" creationId="{5522C7A5-6EF4-4F9C-96EC-B46CBF5840AC}"/>
          </ac:spMkLst>
        </pc:spChg>
        <pc:spChg chg="mod">
          <ac:chgData name="Timo Mühlhaus" userId="1b6b3aba618dadac" providerId="LiveId" clId="{35BF354D-F53D-4911-AB91-B6201C43AD86}" dt="2021-06-11T10:21:09.291" v="1366" actId="1037"/>
          <ac:spMkLst>
            <pc:docMk/>
            <pc:sldMk cId="3082338806" sldId="683"/>
            <ac:spMk id="320" creationId="{9793E7B1-FA70-4AC0-9A1E-B86A597319D3}"/>
          </ac:spMkLst>
        </pc:spChg>
        <pc:spChg chg="mod">
          <ac:chgData name="Timo Mühlhaus" userId="1b6b3aba618dadac" providerId="LiveId" clId="{35BF354D-F53D-4911-AB91-B6201C43AD86}" dt="2021-06-11T10:21:09.291" v="1366" actId="1037"/>
          <ac:spMkLst>
            <pc:docMk/>
            <pc:sldMk cId="3082338806" sldId="683"/>
            <ac:spMk id="321" creationId="{998B7775-2AC2-4C01-A7B5-AA56EBDF45DE}"/>
          </ac:spMkLst>
        </pc:spChg>
        <pc:spChg chg="mod">
          <ac:chgData name="Timo Mühlhaus" userId="1b6b3aba618dadac" providerId="LiveId" clId="{35BF354D-F53D-4911-AB91-B6201C43AD86}" dt="2021-06-11T10:21:09.291" v="1366" actId="1037"/>
          <ac:spMkLst>
            <pc:docMk/>
            <pc:sldMk cId="3082338806" sldId="683"/>
            <ac:spMk id="322" creationId="{E530C68F-6A9F-4800-A921-641C84A37523}"/>
          </ac:spMkLst>
        </pc:spChg>
        <pc:spChg chg="mod">
          <ac:chgData name="Timo Mühlhaus" userId="1b6b3aba618dadac" providerId="LiveId" clId="{35BF354D-F53D-4911-AB91-B6201C43AD86}" dt="2021-06-11T10:21:09.291" v="1366" actId="1037"/>
          <ac:spMkLst>
            <pc:docMk/>
            <pc:sldMk cId="3082338806" sldId="683"/>
            <ac:spMk id="323" creationId="{4C3AE624-9824-4932-9E1B-1C996AE5FD74}"/>
          </ac:spMkLst>
        </pc:spChg>
        <pc:spChg chg="mod">
          <ac:chgData name="Timo Mühlhaus" userId="1b6b3aba618dadac" providerId="LiveId" clId="{35BF354D-F53D-4911-AB91-B6201C43AD86}" dt="2021-06-11T10:21:09.291" v="1366" actId="1037"/>
          <ac:spMkLst>
            <pc:docMk/>
            <pc:sldMk cId="3082338806" sldId="683"/>
            <ac:spMk id="324" creationId="{1C957AFA-5911-4356-A80D-DACA34218EBB}"/>
          </ac:spMkLst>
        </pc:spChg>
        <pc:spChg chg="mod">
          <ac:chgData name="Timo Mühlhaus" userId="1b6b3aba618dadac" providerId="LiveId" clId="{35BF354D-F53D-4911-AB91-B6201C43AD86}" dt="2021-06-11T10:21:09.291" v="1366" actId="1037"/>
          <ac:spMkLst>
            <pc:docMk/>
            <pc:sldMk cId="3082338806" sldId="683"/>
            <ac:spMk id="325" creationId="{BAB21089-A56C-4529-8627-83489FD91DDB}"/>
          </ac:spMkLst>
        </pc:spChg>
        <pc:spChg chg="mod">
          <ac:chgData name="Timo Mühlhaus" userId="1b6b3aba618dadac" providerId="LiveId" clId="{35BF354D-F53D-4911-AB91-B6201C43AD86}" dt="2021-06-11T10:21:09.291" v="1366" actId="1037"/>
          <ac:spMkLst>
            <pc:docMk/>
            <pc:sldMk cId="3082338806" sldId="683"/>
            <ac:spMk id="326" creationId="{13A16A71-E99D-4BB2-983F-D0EEEE6432EA}"/>
          </ac:spMkLst>
        </pc:spChg>
        <pc:spChg chg="mod">
          <ac:chgData name="Timo Mühlhaus" userId="1b6b3aba618dadac" providerId="LiveId" clId="{35BF354D-F53D-4911-AB91-B6201C43AD86}" dt="2021-06-11T10:21:09.291" v="1366" actId="1037"/>
          <ac:spMkLst>
            <pc:docMk/>
            <pc:sldMk cId="3082338806" sldId="683"/>
            <ac:spMk id="327" creationId="{BD03E881-EF38-4B4A-BD8B-0D8D7196511D}"/>
          </ac:spMkLst>
        </pc:spChg>
        <pc:spChg chg="mod">
          <ac:chgData name="Timo Mühlhaus" userId="1b6b3aba618dadac" providerId="LiveId" clId="{35BF354D-F53D-4911-AB91-B6201C43AD86}" dt="2021-06-11T10:21:09.291" v="1366" actId="1037"/>
          <ac:spMkLst>
            <pc:docMk/>
            <pc:sldMk cId="3082338806" sldId="683"/>
            <ac:spMk id="328" creationId="{39077568-6CDF-469A-B0F1-695449FFB2EE}"/>
          </ac:spMkLst>
        </pc:spChg>
        <pc:spChg chg="mod">
          <ac:chgData name="Timo Mühlhaus" userId="1b6b3aba618dadac" providerId="LiveId" clId="{35BF354D-F53D-4911-AB91-B6201C43AD86}" dt="2021-06-11T10:21:09.291" v="1366" actId="1037"/>
          <ac:spMkLst>
            <pc:docMk/>
            <pc:sldMk cId="3082338806" sldId="683"/>
            <ac:spMk id="329" creationId="{5907D3DA-D67E-448C-AE6C-E4DEF5E5D794}"/>
          </ac:spMkLst>
        </pc:spChg>
        <pc:spChg chg="mod">
          <ac:chgData name="Timo Mühlhaus" userId="1b6b3aba618dadac" providerId="LiveId" clId="{35BF354D-F53D-4911-AB91-B6201C43AD86}" dt="2021-06-11T10:21:09.291" v="1366" actId="1037"/>
          <ac:spMkLst>
            <pc:docMk/>
            <pc:sldMk cId="3082338806" sldId="683"/>
            <ac:spMk id="330" creationId="{FE96B99E-8F34-43F7-B3FA-A315A1E5EF17}"/>
          </ac:spMkLst>
        </pc:spChg>
        <pc:spChg chg="mod">
          <ac:chgData name="Timo Mühlhaus" userId="1b6b3aba618dadac" providerId="LiveId" clId="{35BF354D-F53D-4911-AB91-B6201C43AD86}" dt="2021-06-11T10:21:09.291" v="1366" actId="1037"/>
          <ac:spMkLst>
            <pc:docMk/>
            <pc:sldMk cId="3082338806" sldId="683"/>
            <ac:spMk id="331" creationId="{6D5D9698-BE74-42C3-92BF-A67204CCBE82}"/>
          </ac:spMkLst>
        </pc:spChg>
        <pc:spChg chg="mod">
          <ac:chgData name="Timo Mühlhaus" userId="1b6b3aba618dadac" providerId="LiveId" clId="{35BF354D-F53D-4911-AB91-B6201C43AD86}" dt="2021-06-11T10:21:09.291" v="1366" actId="1037"/>
          <ac:spMkLst>
            <pc:docMk/>
            <pc:sldMk cId="3082338806" sldId="683"/>
            <ac:spMk id="332" creationId="{7D2AB625-801B-4348-AB20-DB418A02E5E8}"/>
          </ac:spMkLst>
        </pc:spChg>
        <pc:spChg chg="mod">
          <ac:chgData name="Timo Mühlhaus" userId="1b6b3aba618dadac" providerId="LiveId" clId="{35BF354D-F53D-4911-AB91-B6201C43AD86}" dt="2021-06-11T10:21:09.291" v="1366" actId="1037"/>
          <ac:spMkLst>
            <pc:docMk/>
            <pc:sldMk cId="3082338806" sldId="683"/>
            <ac:spMk id="333" creationId="{261247CC-6B63-4A42-AEEC-343D3428D6F8}"/>
          </ac:spMkLst>
        </pc:spChg>
        <pc:spChg chg="mod">
          <ac:chgData name="Timo Mühlhaus" userId="1b6b3aba618dadac" providerId="LiveId" clId="{35BF354D-F53D-4911-AB91-B6201C43AD86}" dt="2021-06-11T10:21:09.291" v="1366" actId="1037"/>
          <ac:spMkLst>
            <pc:docMk/>
            <pc:sldMk cId="3082338806" sldId="683"/>
            <ac:spMk id="334" creationId="{DA9D774B-3548-4273-8FE1-AF861AF8343B}"/>
          </ac:spMkLst>
        </pc:spChg>
        <pc:spChg chg="mod">
          <ac:chgData name="Timo Mühlhaus" userId="1b6b3aba618dadac" providerId="LiveId" clId="{35BF354D-F53D-4911-AB91-B6201C43AD86}" dt="2021-06-11T10:21:09.291" v="1366" actId="1037"/>
          <ac:spMkLst>
            <pc:docMk/>
            <pc:sldMk cId="3082338806" sldId="683"/>
            <ac:spMk id="335" creationId="{AA42B29B-4795-41DC-BF07-67584AFDBCB1}"/>
          </ac:spMkLst>
        </pc:spChg>
        <pc:spChg chg="mod">
          <ac:chgData name="Timo Mühlhaus" userId="1b6b3aba618dadac" providerId="LiveId" clId="{35BF354D-F53D-4911-AB91-B6201C43AD86}" dt="2021-06-11T10:21:09.291" v="1366" actId="1037"/>
          <ac:spMkLst>
            <pc:docMk/>
            <pc:sldMk cId="3082338806" sldId="683"/>
            <ac:spMk id="336" creationId="{933624B9-8E93-48E7-9640-B59979B0C6C4}"/>
          </ac:spMkLst>
        </pc:spChg>
        <pc:spChg chg="mod">
          <ac:chgData name="Timo Mühlhaus" userId="1b6b3aba618dadac" providerId="LiveId" clId="{35BF354D-F53D-4911-AB91-B6201C43AD86}" dt="2021-06-11T10:21:09.291" v="1366" actId="1037"/>
          <ac:spMkLst>
            <pc:docMk/>
            <pc:sldMk cId="3082338806" sldId="683"/>
            <ac:spMk id="337" creationId="{B3378EA1-03FB-440B-BAC5-5EDB0B54C03A}"/>
          </ac:spMkLst>
        </pc:spChg>
        <pc:spChg chg="mod">
          <ac:chgData name="Timo Mühlhaus" userId="1b6b3aba618dadac" providerId="LiveId" clId="{35BF354D-F53D-4911-AB91-B6201C43AD86}" dt="2021-06-11T10:21:09.291" v="1366" actId="1037"/>
          <ac:spMkLst>
            <pc:docMk/>
            <pc:sldMk cId="3082338806" sldId="683"/>
            <ac:spMk id="338" creationId="{85754926-F9B4-421F-B173-37A93E4F3F8C}"/>
          </ac:spMkLst>
        </pc:spChg>
        <pc:spChg chg="mod">
          <ac:chgData name="Timo Mühlhaus" userId="1b6b3aba618dadac" providerId="LiveId" clId="{35BF354D-F53D-4911-AB91-B6201C43AD86}" dt="2021-06-11T10:21:09.291" v="1366" actId="1037"/>
          <ac:spMkLst>
            <pc:docMk/>
            <pc:sldMk cId="3082338806" sldId="683"/>
            <ac:spMk id="339" creationId="{7D158657-3BF2-47EE-B193-9B9A34BB00D6}"/>
          </ac:spMkLst>
        </pc:spChg>
        <pc:spChg chg="mod">
          <ac:chgData name="Timo Mühlhaus" userId="1b6b3aba618dadac" providerId="LiveId" clId="{35BF354D-F53D-4911-AB91-B6201C43AD86}" dt="2021-06-11T10:21:09.291" v="1366" actId="1037"/>
          <ac:spMkLst>
            <pc:docMk/>
            <pc:sldMk cId="3082338806" sldId="683"/>
            <ac:spMk id="340" creationId="{4DE30730-CB0D-4AA1-AD86-6F191BF938DD}"/>
          </ac:spMkLst>
        </pc:spChg>
        <pc:spChg chg="mod">
          <ac:chgData name="Timo Mühlhaus" userId="1b6b3aba618dadac" providerId="LiveId" clId="{35BF354D-F53D-4911-AB91-B6201C43AD86}" dt="2021-06-11T10:21:09.291" v="1366" actId="1037"/>
          <ac:spMkLst>
            <pc:docMk/>
            <pc:sldMk cId="3082338806" sldId="683"/>
            <ac:spMk id="341" creationId="{B0634237-906E-4B61-B0C1-D63090456821}"/>
          </ac:spMkLst>
        </pc:spChg>
        <pc:spChg chg="mod">
          <ac:chgData name="Timo Mühlhaus" userId="1b6b3aba618dadac" providerId="LiveId" clId="{35BF354D-F53D-4911-AB91-B6201C43AD86}" dt="2021-06-11T10:21:09.291" v="1366" actId="1037"/>
          <ac:spMkLst>
            <pc:docMk/>
            <pc:sldMk cId="3082338806" sldId="683"/>
            <ac:spMk id="342" creationId="{F8690247-0A1C-4032-984A-6D484FB2F204}"/>
          </ac:spMkLst>
        </pc:spChg>
        <pc:spChg chg="mod">
          <ac:chgData name="Timo Mühlhaus" userId="1b6b3aba618dadac" providerId="LiveId" clId="{35BF354D-F53D-4911-AB91-B6201C43AD86}" dt="2021-06-11T10:21:09.291" v="1366" actId="1037"/>
          <ac:spMkLst>
            <pc:docMk/>
            <pc:sldMk cId="3082338806" sldId="683"/>
            <ac:spMk id="343" creationId="{59E22AFA-D24C-4335-A8E0-F97192D11F74}"/>
          </ac:spMkLst>
        </pc:spChg>
        <pc:spChg chg="mod">
          <ac:chgData name="Timo Mühlhaus" userId="1b6b3aba618dadac" providerId="LiveId" clId="{35BF354D-F53D-4911-AB91-B6201C43AD86}" dt="2021-06-11T10:21:09.291" v="1366" actId="1037"/>
          <ac:spMkLst>
            <pc:docMk/>
            <pc:sldMk cId="3082338806" sldId="683"/>
            <ac:spMk id="344" creationId="{E5CA2F3B-7695-4B2F-9940-3F0ADE86AE9A}"/>
          </ac:spMkLst>
        </pc:spChg>
        <pc:spChg chg="mod">
          <ac:chgData name="Timo Mühlhaus" userId="1b6b3aba618dadac" providerId="LiveId" clId="{35BF354D-F53D-4911-AB91-B6201C43AD86}" dt="2021-06-11T10:21:09.291" v="1366" actId="1037"/>
          <ac:spMkLst>
            <pc:docMk/>
            <pc:sldMk cId="3082338806" sldId="683"/>
            <ac:spMk id="345" creationId="{8061B36D-EC61-4E28-A2E6-2F28A2134581}"/>
          </ac:spMkLst>
        </pc:spChg>
        <pc:spChg chg="mod">
          <ac:chgData name="Timo Mühlhaus" userId="1b6b3aba618dadac" providerId="LiveId" clId="{35BF354D-F53D-4911-AB91-B6201C43AD86}" dt="2021-06-11T10:21:09.291" v="1366" actId="1037"/>
          <ac:spMkLst>
            <pc:docMk/>
            <pc:sldMk cId="3082338806" sldId="683"/>
            <ac:spMk id="346" creationId="{53D884E0-11A8-4933-8F17-D7523BE529D7}"/>
          </ac:spMkLst>
        </pc:spChg>
        <pc:spChg chg="mod">
          <ac:chgData name="Timo Mühlhaus" userId="1b6b3aba618dadac" providerId="LiveId" clId="{35BF354D-F53D-4911-AB91-B6201C43AD86}" dt="2021-06-11T13:31:29.628" v="2469" actId="1076"/>
          <ac:spMkLst>
            <pc:docMk/>
            <pc:sldMk cId="3082338806" sldId="683"/>
            <ac:spMk id="353" creationId="{B287F507-06DE-4909-BDCC-00B27FC46B2B}"/>
          </ac:spMkLst>
        </pc:spChg>
        <pc:spChg chg="mod">
          <ac:chgData name="Timo Mühlhaus" userId="1b6b3aba618dadac" providerId="LiveId" clId="{35BF354D-F53D-4911-AB91-B6201C43AD86}" dt="2021-06-11T13:31:29.628" v="2469" actId="1076"/>
          <ac:spMkLst>
            <pc:docMk/>
            <pc:sldMk cId="3082338806" sldId="683"/>
            <ac:spMk id="354" creationId="{34D99C41-7261-4FEB-A69B-05CADDC65A96}"/>
          </ac:spMkLst>
        </pc:spChg>
        <pc:spChg chg="mod">
          <ac:chgData name="Timo Mühlhaus" userId="1b6b3aba618dadac" providerId="LiveId" clId="{35BF354D-F53D-4911-AB91-B6201C43AD86}" dt="2021-06-11T13:31:29.628" v="2469" actId="1076"/>
          <ac:spMkLst>
            <pc:docMk/>
            <pc:sldMk cId="3082338806" sldId="683"/>
            <ac:spMk id="355" creationId="{776755DA-1695-4D80-801C-EAC0FC145929}"/>
          </ac:spMkLst>
        </pc:spChg>
        <pc:spChg chg="mod">
          <ac:chgData name="Timo Mühlhaus" userId="1b6b3aba618dadac" providerId="LiveId" clId="{35BF354D-F53D-4911-AB91-B6201C43AD86}" dt="2021-06-11T13:31:29.628" v="2469" actId="1076"/>
          <ac:spMkLst>
            <pc:docMk/>
            <pc:sldMk cId="3082338806" sldId="683"/>
            <ac:spMk id="356" creationId="{5041D504-9737-4192-9588-40FADD349A27}"/>
          </ac:spMkLst>
        </pc:spChg>
        <pc:spChg chg="mod">
          <ac:chgData name="Timo Mühlhaus" userId="1b6b3aba618dadac" providerId="LiveId" clId="{35BF354D-F53D-4911-AB91-B6201C43AD86}" dt="2021-06-11T13:31:29.628" v="2469" actId="1076"/>
          <ac:spMkLst>
            <pc:docMk/>
            <pc:sldMk cId="3082338806" sldId="683"/>
            <ac:spMk id="357" creationId="{4C4EEFDC-1999-4C63-9184-2B0F5467FF26}"/>
          </ac:spMkLst>
        </pc:spChg>
        <pc:spChg chg="mod">
          <ac:chgData name="Timo Mühlhaus" userId="1b6b3aba618dadac" providerId="LiveId" clId="{35BF354D-F53D-4911-AB91-B6201C43AD86}" dt="2021-06-11T13:31:29.628" v="2469" actId="1076"/>
          <ac:spMkLst>
            <pc:docMk/>
            <pc:sldMk cId="3082338806" sldId="683"/>
            <ac:spMk id="358" creationId="{D2E2CB0D-B149-4B72-8EC2-7D65C1245F32}"/>
          </ac:spMkLst>
        </pc:spChg>
        <pc:spChg chg="mod">
          <ac:chgData name="Timo Mühlhaus" userId="1b6b3aba618dadac" providerId="LiveId" clId="{35BF354D-F53D-4911-AB91-B6201C43AD86}" dt="2021-06-11T13:31:29.628" v="2469" actId="1076"/>
          <ac:spMkLst>
            <pc:docMk/>
            <pc:sldMk cId="3082338806" sldId="683"/>
            <ac:spMk id="359" creationId="{533B1196-DE10-4F33-B292-1F09F45F32C7}"/>
          </ac:spMkLst>
        </pc:spChg>
        <pc:spChg chg="mod">
          <ac:chgData name="Timo Mühlhaus" userId="1b6b3aba618dadac" providerId="LiveId" clId="{35BF354D-F53D-4911-AB91-B6201C43AD86}" dt="2021-06-11T13:31:29.628" v="2469" actId="1076"/>
          <ac:spMkLst>
            <pc:docMk/>
            <pc:sldMk cId="3082338806" sldId="683"/>
            <ac:spMk id="360" creationId="{3248F9C1-6AF9-4CB5-A4DF-AA603346BA9F}"/>
          </ac:spMkLst>
        </pc:spChg>
        <pc:spChg chg="mod">
          <ac:chgData name="Timo Mühlhaus" userId="1b6b3aba618dadac" providerId="LiveId" clId="{35BF354D-F53D-4911-AB91-B6201C43AD86}" dt="2021-06-11T13:31:29.628" v="2469" actId="1076"/>
          <ac:spMkLst>
            <pc:docMk/>
            <pc:sldMk cId="3082338806" sldId="683"/>
            <ac:spMk id="361" creationId="{5EE1B682-164C-480C-9E6F-4E205C7E214C}"/>
          </ac:spMkLst>
        </pc:spChg>
        <pc:spChg chg="mod">
          <ac:chgData name="Timo Mühlhaus" userId="1b6b3aba618dadac" providerId="LiveId" clId="{35BF354D-F53D-4911-AB91-B6201C43AD86}" dt="2021-06-11T13:31:29.628" v="2469" actId="1076"/>
          <ac:spMkLst>
            <pc:docMk/>
            <pc:sldMk cId="3082338806" sldId="683"/>
            <ac:spMk id="362" creationId="{1FDC55A3-88AE-4D0E-962B-161A0A3ABEB9}"/>
          </ac:spMkLst>
        </pc:spChg>
        <pc:spChg chg="mod">
          <ac:chgData name="Timo Mühlhaus" userId="1b6b3aba618dadac" providerId="LiveId" clId="{35BF354D-F53D-4911-AB91-B6201C43AD86}" dt="2021-06-11T13:31:29.628" v="2469" actId="1076"/>
          <ac:spMkLst>
            <pc:docMk/>
            <pc:sldMk cId="3082338806" sldId="683"/>
            <ac:spMk id="363" creationId="{37EB9081-0F7B-4EA8-9497-CF38CD4FEAFE}"/>
          </ac:spMkLst>
        </pc:spChg>
        <pc:spChg chg="mod">
          <ac:chgData name="Timo Mühlhaus" userId="1b6b3aba618dadac" providerId="LiveId" clId="{35BF354D-F53D-4911-AB91-B6201C43AD86}" dt="2021-06-11T10:39:12.870" v="1568" actId="1076"/>
          <ac:spMkLst>
            <pc:docMk/>
            <pc:sldMk cId="3082338806" sldId="683"/>
            <ac:spMk id="365" creationId="{72CE4ABD-03A7-42BC-9918-699F7DA455B8}"/>
          </ac:spMkLst>
        </pc:spChg>
        <pc:spChg chg="mod">
          <ac:chgData name="Timo Mühlhaus" userId="1b6b3aba618dadac" providerId="LiveId" clId="{35BF354D-F53D-4911-AB91-B6201C43AD86}" dt="2021-06-11T10:39:12.870" v="1568" actId="1076"/>
          <ac:spMkLst>
            <pc:docMk/>
            <pc:sldMk cId="3082338806" sldId="683"/>
            <ac:spMk id="366" creationId="{601E4656-D582-4144-878F-1821708B74BB}"/>
          </ac:spMkLst>
        </pc:spChg>
        <pc:spChg chg="mod">
          <ac:chgData name="Timo Mühlhaus" userId="1b6b3aba618dadac" providerId="LiveId" clId="{35BF354D-F53D-4911-AB91-B6201C43AD86}" dt="2021-06-11T10:39:12.870" v="1568" actId="1076"/>
          <ac:spMkLst>
            <pc:docMk/>
            <pc:sldMk cId="3082338806" sldId="683"/>
            <ac:spMk id="374" creationId="{DD2DC72B-E98D-4995-AA4A-50BC0F546E1F}"/>
          </ac:spMkLst>
        </pc:spChg>
        <pc:spChg chg="mod">
          <ac:chgData name="Timo Mühlhaus" userId="1b6b3aba618dadac" providerId="LiveId" clId="{35BF354D-F53D-4911-AB91-B6201C43AD86}" dt="2021-06-11T10:39:12.870" v="1568" actId="1076"/>
          <ac:spMkLst>
            <pc:docMk/>
            <pc:sldMk cId="3082338806" sldId="683"/>
            <ac:spMk id="375" creationId="{09B466D6-0791-409C-BDB4-FBCABADA566A}"/>
          </ac:spMkLst>
        </pc:spChg>
        <pc:spChg chg="mod">
          <ac:chgData name="Timo Mühlhaus" userId="1b6b3aba618dadac" providerId="LiveId" clId="{35BF354D-F53D-4911-AB91-B6201C43AD86}" dt="2021-06-11T10:39:12.870" v="1568" actId="1076"/>
          <ac:spMkLst>
            <pc:docMk/>
            <pc:sldMk cId="3082338806" sldId="683"/>
            <ac:spMk id="377" creationId="{5A701CF3-5E9B-4C00-AC3C-E4EC1EF28149}"/>
          </ac:spMkLst>
        </pc:spChg>
        <pc:spChg chg="mod">
          <ac:chgData name="Timo Mühlhaus" userId="1b6b3aba618dadac" providerId="LiveId" clId="{35BF354D-F53D-4911-AB91-B6201C43AD86}" dt="2021-06-11T10:39:12.870" v="1568" actId="1076"/>
          <ac:spMkLst>
            <pc:docMk/>
            <pc:sldMk cId="3082338806" sldId="683"/>
            <ac:spMk id="379" creationId="{94A74944-5660-4941-9741-140EC6204EB6}"/>
          </ac:spMkLst>
        </pc:spChg>
        <pc:spChg chg="mod">
          <ac:chgData name="Timo Mühlhaus" userId="1b6b3aba618dadac" providerId="LiveId" clId="{35BF354D-F53D-4911-AB91-B6201C43AD86}" dt="2021-06-11T10:39:12.870" v="1568" actId="1076"/>
          <ac:spMkLst>
            <pc:docMk/>
            <pc:sldMk cId="3082338806" sldId="683"/>
            <ac:spMk id="380" creationId="{5A1C83DE-F768-4C05-A3A8-08F238F4F6F0}"/>
          </ac:spMkLst>
        </pc:spChg>
        <pc:spChg chg="mod">
          <ac:chgData name="Timo Mühlhaus" userId="1b6b3aba618dadac" providerId="LiveId" clId="{35BF354D-F53D-4911-AB91-B6201C43AD86}" dt="2021-06-11T10:39:12.870" v="1568" actId="1076"/>
          <ac:spMkLst>
            <pc:docMk/>
            <pc:sldMk cId="3082338806" sldId="683"/>
            <ac:spMk id="381" creationId="{A2AE5D41-0ADE-43A7-A29B-70E4D25AB832}"/>
          </ac:spMkLst>
        </pc:spChg>
        <pc:spChg chg="mod">
          <ac:chgData name="Timo Mühlhaus" userId="1b6b3aba618dadac" providerId="LiveId" clId="{35BF354D-F53D-4911-AB91-B6201C43AD86}" dt="2021-06-11T10:39:12.870" v="1568" actId="1076"/>
          <ac:spMkLst>
            <pc:docMk/>
            <pc:sldMk cId="3082338806" sldId="683"/>
            <ac:spMk id="382" creationId="{347A42B3-D93E-4AD1-A31C-7214AE3AFC56}"/>
          </ac:spMkLst>
        </pc:spChg>
        <pc:spChg chg="mod">
          <ac:chgData name="Timo Mühlhaus" userId="1b6b3aba618dadac" providerId="LiveId" clId="{35BF354D-F53D-4911-AB91-B6201C43AD86}" dt="2021-06-11T10:39:12.870" v="1568" actId="1076"/>
          <ac:spMkLst>
            <pc:docMk/>
            <pc:sldMk cId="3082338806" sldId="683"/>
            <ac:spMk id="383" creationId="{573AE989-0711-42F4-92AC-781CF23D69DE}"/>
          </ac:spMkLst>
        </pc:spChg>
        <pc:spChg chg="mod">
          <ac:chgData name="Timo Mühlhaus" userId="1b6b3aba618dadac" providerId="LiveId" clId="{35BF354D-F53D-4911-AB91-B6201C43AD86}" dt="2021-06-11T10:39:12.870" v="1568" actId="1076"/>
          <ac:spMkLst>
            <pc:docMk/>
            <pc:sldMk cId="3082338806" sldId="683"/>
            <ac:spMk id="384" creationId="{1EA66E4E-5D6D-413A-A839-BA78D979013D}"/>
          </ac:spMkLst>
        </pc:spChg>
        <pc:spChg chg="mod">
          <ac:chgData name="Timo Mühlhaus" userId="1b6b3aba618dadac" providerId="LiveId" clId="{35BF354D-F53D-4911-AB91-B6201C43AD86}" dt="2021-06-11T10:39:12.870" v="1568" actId="1076"/>
          <ac:spMkLst>
            <pc:docMk/>
            <pc:sldMk cId="3082338806" sldId="683"/>
            <ac:spMk id="385" creationId="{52500938-156D-4696-880A-5EA75292707B}"/>
          </ac:spMkLst>
        </pc:spChg>
        <pc:spChg chg="mod">
          <ac:chgData name="Timo Mühlhaus" userId="1b6b3aba618dadac" providerId="LiveId" clId="{35BF354D-F53D-4911-AB91-B6201C43AD86}" dt="2021-06-11T10:39:12.870" v="1568" actId="1076"/>
          <ac:spMkLst>
            <pc:docMk/>
            <pc:sldMk cId="3082338806" sldId="683"/>
            <ac:spMk id="386" creationId="{269E99C7-8730-44BA-AF4C-9187C65001E1}"/>
          </ac:spMkLst>
        </pc:spChg>
        <pc:spChg chg="mod">
          <ac:chgData name="Timo Mühlhaus" userId="1b6b3aba618dadac" providerId="LiveId" clId="{35BF354D-F53D-4911-AB91-B6201C43AD86}" dt="2021-06-11T10:39:12.870" v="1568" actId="1076"/>
          <ac:spMkLst>
            <pc:docMk/>
            <pc:sldMk cId="3082338806" sldId="683"/>
            <ac:spMk id="387" creationId="{D1BA0172-F5BC-47B2-92F5-8932997BAA03}"/>
          </ac:spMkLst>
        </pc:spChg>
        <pc:spChg chg="mod">
          <ac:chgData name="Timo Mühlhaus" userId="1b6b3aba618dadac" providerId="LiveId" clId="{35BF354D-F53D-4911-AB91-B6201C43AD86}" dt="2021-06-11T10:39:12.870" v="1568" actId="1076"/>
          <ac:spMkLst>
            <pc:docMk/>
            <pc:sldMk cId="3082338806" sldId="683"/>
            <ac:spMk id="388" creationId="{418884F9-ADCE-41F5-BF16-5AA310397796}"/>
          </ac:spMkLst>
        </pc:spChg>
        <pc:spChg chg="mod">
          <ac:chgData name="Timo Mühlhaus" userId="1b6b3aba618dadac" providerId="LiveId" clId="{35BF354D-F53D-4911-AB91-B6201C43AD86}" dt="2021-06-11T10:39:12.870" v="1568" actId="1076"/>
          <ac:spMkLst>
            <pc:docMk/>
            <pc:sldMk cId="3082338806" sldId="683"/>
            <ac:spMk id="389" creationId="{A10812D7-4129-4DF7-B30F-CFDFF9FC22B1}"/>
          </ac:spMkLst>
        </pc:spChg>
        <pc:spChg chg="mod">
          <ac:chgData name="Timo Mühlhaus" userId="1b6b3aba618dadac" providerId="LiveId" clId="{35BF354D-F53D-4911-AB91-B6201C43AD86}" dt="2021-06-11T10:39:12.870" v="1568" actId="1076"/>
          <ac:spMkLst>
            <pc:docMk/>
            <pc:sldMk cId="3082338806" sldId="683"/>
            <ac:spMk id="390" creationId="{257EC428-9A51-4CFD-AE2D-5C2E9D64106C}"/>
          </ac:spMkLst>
        </pc:spChg>
        <pc:spChg chg="mod">
          <ac:chgData name="Timo Mühlhaus" userId="1b6b3aba618dadac" providerId="LiveId" clId="{35BF354D-F53D-4911-AB91-B6201C43AD86}" dt="2021-06-11T10:39:12.870" v="1568" actId="1076"/>
          <ac:spMkLst>
            <pc:docMk/>
            <pc:sldMk cId="3082338806" sldId="683"/>
            <ac:spMk id="392" creationId="{6F39B2AD-7AC7-477A-AD3C-9126E4AF4D20}"/>
          </ac:spMkLst>
        </pc:spChg>
        <pc:spChg chg="mod">
          <ac:chgData name="Timo Mühlhaus" userId="1b6b3aba618dadac" providerId="LiveId" clId="{35BF354D-F53D-4911-AB91-B6201C43AD86}" dt="2021-06-11T10:39:12.870" v="1568" actId="1076"/>
          <ac:spMkLst>
            <pc:docMk/>
            <pc:sldMk cId="3082338806" sldId="683"/>
            <ac:spMk id="393" creationId="{CE8507EF-3BAB-4EB7-BFD2-438A605A4DC9}"/>
          </ac:spMkLst>
        </pc:spChg>
        <pc:spChg chg="mod">
          <ac:chgData name="Timo Mühlhaus" userId="1b6b3aba618dadac" providerId="LiveId" clId="{35BF354D-F53D-4911-AB91-B6201C43AD86}" dt="2021-06-11T10:39:12.870" v="1568" actId="1076"/>
          <ac:spMkLst>
            <pc:docMk/>
            <pc:sldMk cId="3082338806" sldId="683"/>
            <ac:spMk id="396" creationId="{BB0A7EAD-5C17-4BE8-A143-FA52264DA3DD}"/>
          </ac:spMkLst>
        </pc:spChg>
        <pc:spChg chg="mod">
          <ac:chgData name="Timo Mühlhaus" userId="1b6b3aba618dadac" providerId="LiveId" clId="{35BF354D-F53D-4911-AB91-B6201C43AD86}" dt="2021-06-11T10:39:12.870" v="1568" actId="1076"/>
          <ac:spMkLst>
            <pc:docMk/>
            <pc:sldMk cId="3082338806" sldId="683"/>
            <ac:spMk id="398" creationId="{2954CFE9-2C82-4C33-9728-F7EEC504CD7B}"/>
          </ac:spMkLst>
        </pc:spChg>
        <pc:spChg chg="mod">
          <ac:chgData name="Timo Mühlhaus" userId="1b6b3aba618dadac" providerId="LiveId" clId="{35BF354D-F53D-4911-AB91-B6201C43AD86}" dt="2021-06-11T10:39:12.870" v="1568" actId="1076"/>
          <ac:spMkLst>
            <pc:docMk/>
            <pc:sldMk cId="3082338806" sldId="683"/>
            <ac:spMk id="400" creationId="{069A6DF5-0880-43EA-99C4-2335A0FD03C4}"/>
          </ac:spMkLst>
        </pc:spChg>
        <pc:spChg chg="mod">
          <ac:chgData name="Timo Mühlhaus" userId="1b6b3aba618dadac" providerId="LiveId" clId="{35BF354D-F53D-4911-AB91-B6201C43AD86}" dt="2021-06-11T10:39:12.870" v="1568" actId="1076"/>
          <ac:spMkLst>
            <pc:docMk/>
            <pc:sldMk cId="3082338806" sldId="683"/>
            <ac:spMk id="401" creationId="{F2DC66E4-D90F-4477-A93F-91343EE8C410}"/>
          </ac:spMkLst>
        </pc:spChg>
        <pc:spChg chg="mod">
          <ac:chgData name="Timo Mühlhaus" userId="1b6b3aba618dadac" providerId="LiveId" clId="{35BF354D-F53D-4911-AB91-B6201C43AD86}" dt="2021-06-11T10:39:12.870" v="1568" actId="1076"/>
          <ac:spMkLst>
            <pc:docMk/>
            <pc:sldMk cId="3082338806" sldId="683"/>
            <ac:spMk id="402" creationId="{433148D3-C42B-4DC0-BAAE-EB0FCF475C7C}"/>
          </ac:spMkLst>
        </pc:spChg>
        <pc:spChg chg="mod">
          <ac:chgData name="Timo Mühlhaus" userId="1b6b3aba618dadac" providerId="LiveId" clId="{35BF354D-F53D-4911-AB91-B6201C43AD86}" dt="2021-06-11T10:39:12.870" v="1568" actId="1076"/>
          <ac:spMkLst>
            <pc:docMk/>
            <pc:sldMk cId="3082338806" sldId="683"/>
            <ac:spMk id="403" creationId="{A46319D1-F973-4663-8BA8-D91D7E3FFB49}"/>
          </ac:spMkLst>
        </pc:spChg>
        <pc:spChg chg="mod">
          <ac:chgData name="Timo Mühlhaus" userId="1b6b3aba618dadac" providerId="LiveId" clId="{35BF354D-F53D-4911-AB91-B6201C43AD86}" dt="2021-06-11T10:39:12.870" v="1568" actId="1076"/>
          <ac:spMkLst>
            <pc:docMk/>
            <pc:sldMk cId="3082338806" sldId="683"/>
            <ac:spMk id="404" creationId="{CBE5CC1F-4BB8-4790-8AD8-4A26EEACA717}"/>
          </ac:spMkLst>
        </pc:spChg>
        <pc:spChg chg="mod">
          <ac:chgData name="Timo Mühlhaus" userId="1b6b3aba618dadac" providerId="LiveId" clId="{35BF354D-F53D-4911-AB91-B6201C43AD86}" dt="2021-06-11T10:39:12.870" v="1568" actId="1076"/>
          <ac:spMkLst>
            <pc:docMk/>
            <pc:sldMk cId="3082338806" sldId="683"/>
            <ac:spMk id="405" creationId="{03D12481-1A1F-4522-9178-74C9023A5335}"/>
          </ac:spMkLst>
        </pc:spChg>
        <pc:spChg chg="mod">
          <ac:chgData name="Timo Mühlhaus" userId="1b6b3aba618dadac" providerId="LiveId" clId="{35BF354D-F53D-4911-AB91-B6201C43AD86}" dt="2021-06-11T10:39:12.870" v="1568" actId="1076"/>
          <ac:spMkLst>
            <pc:docMk/>
            <pc:sldMk cId="3082338806" sldId="683"/>
            <ac:spMk id="406" creationId="{22DB2731-BFC9-445D-9E79-3A3D955379F8}"/>
          </ac:spMkLst>
        </pc:spChg>
        <pc:spChg chg="mod">
          <ac:chgData name="Timo Mühlhaus" userId="1b6b3aba618dadac" providerId="LiveId" clId="{35BF354D-F53D-4911-AB91-B6201C43AD86}" dt="2021-06-11T10:39:12.870" v="1568" actId="1076"/>
          <ac:spMkLst>
            <pc:docMk/>
            <pc:sldMk cId="3082338806" sldId="683"/>
            <ac:spMk id="407" creationId="{3187FDF9-2D4C-42ED-A8FB-614E296A6B5F}"/>
          </ac:spMkLst>
        </pc:spChg>
        <pc:spChg chg="mod">
          <ac:chgData name="Timo Mühlhaus" userId="1b6b3aba618dadac" providerId="LiveId" clId="{35BF354D-F53D-4911-AB91-B6201C43AD86}" dt="2021-06-11T10:39:12.870" v="1568" actId="1076"/>
          <ac:spMkLst>
            <pc:docMk/>
            <pc:sldMk cId="3082338806" sldId="683"/>
            <ac:spMk id="408" creationId="{8C94924C-A756-4161-985E-C870F2E67A23}"/>
          </ac:spMkLst>
        </pc:spChg>
        <pc:spChg chg="mod">
          <ac:chgData name="Timo Mühlhaus" userId="1b6b3aba618dadac" providerId="LiveId" clId="{35BF354D-F53D-4911-AB91-B6201C43AD86}" dt="2021-06-11T10:39:12.870" v="1568" actId="1076"/>
          <ac:spMkLst>
            <pc:docMk/>
            <pc:sldMk cId="3082338806" sldId="683"/>
            <ac:spMk id="409" creationId="{71FB48D3-E49C-4780-8672-DA27FBBC2CB4}"/>
          </ac:spMkLst>
        </pc:spChg>
        <pc:spChg chg="mod">
          <ac:chgData name="Timo Mühlhaus" userId="1b6b3aba618dadac" providerId="LiveId" clId="{35BF354D-F53D-4911-AB91-B6201C43AD86}" dt="2021-06-11T10:39:12.870" v="1568" actId="1076"/>
          <ac:spMkLst>
            <pc:docMk/>
            <pc:sldMk cId="3082338806" sldId="683"/>
            <ac:spMk id="410" creationId="{95D2F6B1-685F-4D8C-BAC1-6CE96A9E7328}"/>
          </ac:spMkLst>
        </pc:spChg>
        <pc:spChg chg="mod">
          <ac:chgData name="Timo Mühlhaus" userId="1b6b3aba618dadac" providerId="LiveId" clId="{35BF354D-F53D-4911-AB91-B6201C43AD86}" dt="2021-06-11T10:39:12.870" v="1568" actId="1076"/>
          <ac:spMkLst>
            <pc:docMk/>
            <pc:sldMk cId="3082338806" sldId="683"/>
            <ac:spMk id="411" creationId="{0BE48B28-C9A2-4C85-96B8-DA1E25C46D46}"/>
          </ac:spMkLst>
        </pc:spChg>
        <pc:spChg chg="mod">
          <ac:chgData name="Timo Mühlhaus" userId="1b6b3aba618dadac" providerId="LiveId" clId="{35BF354D-F53D-4911-AB91-B6201C43AD86}" dt="2021-06-11T10:39:12.870" v="1568" actId="1076"/>
          <ac:spMkLst>
            <pc:docMk/>
            <pc:sldMk cId="3082338806" sldId="683"/>
            <ac:spMk id="412" creationId="{69654237-4585-4417-857F-2EDEFDDF4981}"/>
          </ac:spMkLst>
        </pc:spChg>
        <pc:spChg chg="mod">
          <ac:chgData name="Timo Mühlhaus" userId="1b6b3aba618dadac" providerId="LiveId" clId="{35BF354D-F53D-4911-AB91-B6201C43AD86}" dt="2021-06-11T10:39:12.870" v="1568" actId="1076"/>
          <ac:spMkLst>
            <pc:docMk/>
            <pc:sldMk cId="3082338806" sldId="683"/>
            <ac:spMk id="413" creationId="{872F9046-56DB-45CA-BAA0-2BC2D6CC1E8B}"/>
          </ac:spMkLst>
        </pc:spChg>
        <pc:spChg chg="mod">
          <ac:chgData name="Timo Mühlhaus" userId="1b6b3aba618dadac" providerId="LiveId" clId="{35BF354D-F53D-4911-AB91-B6201C43AD86}" dt="2021-06-11T10:39:12.870" v="1568" actId="1076"/>
          <ac:spMkLst>
            <pc:docMk/>
            <pc:sldMk cId="3082338806" sldId="683"/>
            <ac:spMk id="414" creationId="{307B0F4F-3CE2-4A51-AB92-D63288FC69FE}"/>
          </ac:spMkLst>
        </pc:spChg>
        <pc:spChg chg="mod">
          <ac:chgData name="Timo Mühlhaus" userId="1b6b3aba618dadac" providerId="LiveId" clId="{35BF354D-F53D-4911-AB91-B6201C43AD86}" dt="2021-06-11T10:39:12.870" v="1568" actId="1076"/>
          <ac:spMkLst>
            <pc:docMk/>
            <pc:sldMk cId="3082338806" sldId="683"/>
            <ac:spMk id="415" creationId="{33F1A42B-584F-4D2E-B287-04CFE1AD5C57}"/>
          </ac:spMkLst>
        </pc:spChg>
        <pc:spChg chg="mod">
          <ac:chgData name="Timo Mühlhaus" userId="1b6b3aba618dadac" providerId="LiveId" clId="{35BF354D-F53D-4911-AB91-B6201C43AD86}" dt="2021-06-11T10:39:12.870" v="1568" actId="1076"/>
          <ac:spMkLst>
            <pc:docMk/>
            <pc:sldMk cId="3082338806" sldId="683"/>
            <ac:spMk id="418" creationId="{6600A5F7-6588-44F7-8657-3C6F96808C15}"/>
          </ac:spMkLst>
        </pc:spChg>
        <pc:spChg chg="mod">
          <ac:chgData name="Timo Mühlhaus" userId="1b6b3aba618dadac" providerId="LiveId" clId="{35BF354D-F53D-4911-AB91-B6201C43AD86}" dt="2021-06-11T10:39:12.870" v="1568" actId="1076"/>
          <ac:spMkLst>
            <pc:docMk/>
            <pc:sldMk cId="3082338806" sldId="683"/>
            <ac:spMk id="419" creationId="{B2F3B254-8DC9-4EA3-82D1-8A1C16FC9C47}"/>
          </ac:spMkLst>
        </pc:spChg>
        <pc:spChg chg="mod">
          <ac:chgData name="Timo Mühlhaus" userId="1b6b3aba618dadac" providerId="LiveId" clId="{35BF354D-F53D-4911-AB91-B6201C43AD86}" dt="2021-06-11T10:39:12.870" v="1568" actId="1076"/>
          <ac:spMkLst>
            <pc:docMk/>
            <pc:sldMk cId="3082338806" sldId="683"/>
            <ac:spMk id="420" creationId="{F49FF9E7-4EDE-4AAB-BB7D-AEB5AD93AC7D}"/>
          </ac:spMkLst>
        </pc:spChg>
        <pc:spChg chg="mod">
          <ac:chgData name="Timo Mühlhaus" userId="1b6b3aba618dadac" providerId="LiveId" clId="{35BF354D-F53D-4911-AB91-B6201C43AD86}" dt="2021-06-11T10:39:12.870" v="1568" actId="1076"/>
          <ac:spMkLst>
            <pc:docMk/>
            <pc:sldMk cId="3082338806" sldId="683"/>
            <ac:spMk id="421" creationId="{3F2207E0-5A4F-41AE-BD3F-B9F49F44F64A}"/>
          </ac:spMkLst>
        </pc:spChg>
        <pc:spChg chg="mod">
          <ac:chgData name="Timo Mühlhaus" userId="1b6b3aba618dadac" providerId="LiveId" clId="{35BF354D-F53D-4911-AB91-B6201C43AD86}" dt="2021-06-11T10:39:12.870" v="1568" actId="1076"/>
          <ac:spMkLst>
            <pc:docMk/>
            <pc:sldMk cId="3082338806" sldId="683"/>
            <ac:spMk id="422" creationId="{9DED0950-0757-4B80-88B9-C2CB57916D80}"/>
          </ac:spMkLst>
        </pc:spChg>
        <pc:spChg chg="mod">
          <ac:chgData name="Timo Mühlhaus" userId="1b6b3aba618dadac" providerId="LiveId" clId="{35BF354D-F53D-4911-AB91-B6201C43AD86}" dt="2021-06-11T10:39:12.870" v="1568" actId="1076"/>
          <ac:spMkLst>
            <pc:docMk/>
            <pc:sldMk cId="3082338806" sldId="683"/>
            <ac:spMk id="423" creationId="{3060C798-A7E9-4D37-85E2-040B766809D4}"/>
          </ac:spMkLst>
        </pc:spChg>
        <pc:spChg chg="mod">
          <ac:chgData name="Timo Mühlhaus" userId="1b6b3aba618dadac" providerId="LiveId" clId="{35BF354D-F53D-4911-AB91-B6201C43AD86}" dt="2021-06-11T10:39:12.870" v="1568" actId="1076"/>
          <ac:spMkLst>
            <pc:docMk/>
            <pc:sldMk cId="3082338806" sldId="683"/>
            <ac:spMk id="424" creationId="{754A6005-729B-4CEF-BF47-5AC4E2A4420D}"/>
          </ac:spMkLst>
        </pc:spChg>
        <pc:spChg chg="mod">
          <ac:chgData name="Timo Mühlhaus" userId="1b6b3aba618dadac" providerId="LiveId" clId="{35BF354D-F53D-4911-AB91-B6201C43AD86}" dt="2021-06-11T10:39:12.870" v="1568" actId="1076"/>
          <ac:spMkLst>
            <pc:docMk/>
            <pc:sldMk cId="3082338806" sldId="683"/>
            <ac:spMk id="425" creationId="{AB30DB7D-B8D4-4761-992B-F65DE18FA364}"/>
          </ac:spMkLst>
        </pc:spChg>
        <pc:spChg chg="mod">
          <ac:chgData name="Timo Mühlhaus" userId="1b6b3aba618dadac" providerId="LiveId" clId="{35BF354D-F53D-4911-AB91-B6201C43AD86}" dt="2021-06-11T10:39:12.870" v="1568" actId="1076"/>
          <ac:spMkLst>
            <pc:docMk/>
            <pc:sldMk cId="3082338806" sldId="683"/>
            <ac:spMk id="426" creationId="{68A0025B-556A-4550-AC28-8E57393C47A5}"/>
          </ac:spMkLst>
        </pc:spChg>
        <pc:spChg chg="mod">
          <ac:chgData name="Timo Mühlhaus" userId="1b6b3aba618dadac" providerId="LiveId" clId="{35BF354D-F53D-4911-AB91-B6201C43AD86}" dt="2021-06-11T10:39:12.870" v="1568" actId="1076"/>
          <ac:spMkLst>
            <pc:docMk/>
            <pc:sldMk cId="3082338806" sldId="683"/>
            <ac:spMk id="427" creationId="{A87B86E9-DBEF-471D-8EAA-C9719540A518}"/>
          </ac:spMkLst>
        </pc:spChg>
        <pc:spChg chg="mod">
          <ac:chgData name="Timo Mühlhaus" userId="1b6b3aba618dadac" providerId="LiveId" clId="{35BF354D-F53D-4911-AB91-B6201C43AD86}" dt="2021-06-11T10:39:12.870" v="1568" actId="1076"/>
          <ac:spMkLst>
            <pc:docMk/>
            <pc:sldMk cId="3082338806" sldId="683"/>
            <ac:spMk id="428" creationId="{22388F14-613C-4F0B-84C9-4F9A700509FB}"/>
          </ac:spMkLst>
        </pc:spChg>
        <pc:spChg chg="mod">
          <ac:chgData name="Timo Mühlhaus" userId="1b6b3aba618dadac" providerId="LiveId" clId="{35BF354D-F53D-4911-AB91-B6201C43AD86}" dt="2021-06-11T10:39:12.870" v="1568" actId="1076"/>
          <ac:spMkLst>
            <pc:docMk/>
            <pc:sldMk cId="3082338806" sldId="683"/>
            <ac:spMk id="429" creationId="{982C328D-F4D4-4108-B097-EB6F75654D48}"/>
          </ac:spMkLst>
        </pc:spChg>
        <pc:spChg chg="mod">
          <ac:chgData name="Timo Mühlhaus" userId="1b6b3aba618dadac" providerId="LiveId" clId="{35BF354D-F53D-4911-AB91-B6201C43AD86}" dt="2021-06-11T10:39:12.870" v="1568" actId="1076"/>
          <ac:spMkLst>
            <pc:docMk/>
            <pc:sldMk cId="3082338806" sldId="683"/>
            <ac:spMk id="430" creationId="{4AE0C32F-9DFF-4D19-83BF-AEF9471E949A}"/>
          </ac:spMkLst>
        </pc:spChg>
        <pc:spChg chg="mod">
          <ac:chgData name="Timo Mühlhaus" userId="1b6b3aba618dadac" providerId="LiveId" clId="{35BF354D-F53D-4911-AB91-B6201C43AD86}" dt="2021-06-11T10:39:12.870" v="1568" actId="1076"/>
          <ac:spMkLst>
            <pc:docMk/>
            <pc:sldMk cId="3082338806" sldId="683"/>
            <ac:spMk id="431" creationId="{37ED25D6-8F81-4104-94BA-496A36145BD1}"/>
          </ac:spMkLst>
        </pc:spChg>
        <pc:spChg chg="mod">
          <ac:chgData name="Timo Mühlhaus" userId="1b6b3aba618dadac" providerId="LiveId" clId="{35BF354D-F53D-4911-AB91-B6201C43AD86}" dt="2021-06-11T10:39:12.870" v="1568" actId="1076"/>
          <ac:spMkLst>
            <pc:docMk/>
            <pc:sldMk cId="3082338806" sldId="683"/>
            <ac:spMk id="432" creationId="{C18E406D-9143-4624-9B27-820E050C56F1}"/>
          </ac:spMkLst>
        </pc:spChg>
        <pc:spChg chg="mod">
          <ac:chgData name="Timo Mühlhaus" userId="1b6b3aba618dadac" providerId="LiveId" clId="{35BF354D-F53D-4911-AB91-B6201C43AD86}" dt="2021-06-11T10:39:12.870" v="1568" actId="1076"/>
          <ac:spMkLst>
            <pc:docMk/>
            <pc:sldMk cId="3082338806" sldId="683"/>
            <ac:spMk id="433" creationId="{B5A2A93B-E285-4D3E-960D-588707C0F767}"/>
          </ac:spMkLst>
        </pc:spChg>
        <pc:spChg chg="mod">
          <ac:chgData name="Timo Mühlhaus" userId="1b6b3aba618dadac" providerId="LiveId" clId="{35BF354D-F53D-4911-AB91-B6201C43AD86}" dt="2021-06-11T10:39:12.870" v="1568" actId="1076"/>
          <ac:spMkLst>
            <pc:docMk/>
            <pc:sldMk cId="3082338806" sldId="683"/>
            <ac:spMk id="434" creationId="{CD2DF8B9-4152-46E0-8291-E1C829C553F0}"/>
          </ac:spMkLst>
        </pc:spChg>
        <pc:spChg chg="mod">
          <ac:chgData name="Timo Mühlhaus" userId="1b6b3aba618dadac" providerId="LiveId" clId="{35BF354D-F53D-4911-AB91-B6201C43AD86}" dt="2021-06-11T10:39:12.870" v="1568" actId="1076"/>
          <ac:spMkLst>
            <pc:docMk/>
            <pc:sldMk cId="3082338806" sldId="683"/>
            <ac:spMk id="435" creationId="{B485E150-ABF9-4B23-9BA8-142D425CD76E}"/>
          </ac:spMkLst>
        </pc:spChg>
        <pc:spChg chg="mod">
          <ac:chgData name="Timo Mühlhaus" userId="1b6b3aba618dadac" providerId="LiveId" clId="{35BF354D-F53D-4911-AB91-B6201C43AD86}" dt="2021-06-11T10:39:12.870" v="1568" actId="1076"/>
          <ac:spMkLst>
            <pc:docMk/>
            <pc:sldMk cId="3082338806" sldId="683"/>
            <ac:spMk id="436" creationId="{5D4B7D41-5AAB-4DB6-9E20-D43BC637188B}"/>
          </ac:spMkLst>
        </pc:spChg>
        <pc:spChg chg="mod">
          <ac:chgData name="Timo Mühlhaus" userId="1b6b3aba618dadac" providerId="LiveId" clId="{35BF354D-F53D-4911-AB91-B6201C43AD86}" dt="2021-06-11T10:39:12.870" v="1568" actId="1076"/>
          <ac:spMkLst>
            <pc:docMk/>
            <pc:sldMk cId="3082338806" sldId="683"/>
            <ac:spMk id="437" creationId="{7196D074-3740-4ED5-B29A-34E1697DE7FD}"/>
          </ac:spMkLst>
        </pc:spChg>
        <pc:spChg chg="mod">
          <ac:chgData name="Timo Mühlhaus" userId="1b6b3aba618dadac" providerId="LiveId" clId="{35BF354D-F53D-4911-AB91-B6201C43AD86}" dt="2021-06-11T10:39:12.870" v="1568" actId="1076"/>
          <ac:spMkLst>
            <pc:docMk/>
            <pc:sldMk cId="3082338806" sldId="683"/>
            <ac:spMk id="438" creationId="{60E914EF-4B34-42AF-A1BE-96BFC248630A}"/>
          </ac:spMkLst>
        </pc:spChg>
        <pc:spChg chg="mod">
          <ac:chgData name="Timo Mühlhaus" userId="1b6b3aba618dadac" providerId="LiveId" clId="{35BF354D-F53D-4911-AB91-B6201C43AD86}" dt="2021-06-11T13:31:29.628" v="2469" actId="1076"/>
          <ac:spMkLst>
            <pc:docMk/>
            <pc:sldMk cId="3082338806" sldId="683"/>
            <ac:spMk id="442" creationId="{B3D81E1C-6746-4091-8E70-ADFB5961E3B9}"/>
          </ac:spMkLst>
        </pc:spChg>
        <pc:spChg chg="mod">
          <ac:chgData name="Timo Mühlhaus" userId="1b6b3aba618dadac" providerId="LiveId" clId="{35BF354D-F53D-4911-AB91-B6201C43AD86}" dt="2021-06-11T13:31:29.628" v="2469" actId="1076"/>
          <ac:spMkLst>
            <pc:docMk/>
            <pc:sldMk cId="3082338806" sldId="683"/>
            <ac:spMk id="443" creationId="{30CFF248-BEEE-4D16-B149-EB5A0E7B4F5F}"/>
          </ac:spMkLst>
        </pc:spChg>
        <pc:spChg chg="mod">
          <ac:chgData name="Timo Mühlhaus" userId="1b6b3aba618dadac" providerId="LiveId" clId="{35BF354D-F53D-4911-AB91-B6201C43AD86}" dt="2021-06-11T13:31:29.628" v="2469" actId="1076"/>
          <ac:spMkLst>
            <pc:docMk/>
            <pc:sldMk cId="3082338806" sldId="683"/>
            <ac:spMk id="445" creationId="{0E44D670-8895-49E8-87FB-EA9C6A7D0A8D}"/>
          </ac:spMkLst>
        </pc:spChg>
        <pc:spChg chg="mod">
          <ac:chgData name="Timo Mühlhaus" userId="1b6b3aba618dadac" providerId="LiveId" clId="{35BF354D-F53D-4911-AB91-B6201C43AD86}" dt="2021-06-11T13:31:29.628" v="2469" actId="1076"/>
          <ac:spMkLst>
            <pc:docMk/>
            <pc:sldMk cId="3082338806" sldId="683"/>
            <ac:spMk id="446" creationId="{18F55351-F226-4B60-AAD4-BC34843ECBFD}"/>
          </ac:spMkLst>
        </pc:spChg>
        <pc:spChg chg="mod">
          <ac:chgData name="Timo Mühlhaus" userId="1b6b3aba618dadac" providerId="LiveId" clId="{35BF354D-F53D-4911-AB91-B6201C43AD86}" dt="2021-06-11T13:31:29.628" v="2469" actId="1076"/>
          <ac:spMkLst>
            <pc:docMk/>
            <pc:sldMk cId="3082338806" sldId="683"/>
            <ac:spMk id="447" creationId="{8B778E90-6BBE-46EC-8362-1E31727E12B9}"/>
          </ac:spMkLst>
        </pc:spChg>
        <pc:spChg chg="mod">
          <ac:chgData name="Timo Mühlhaus" userId="1b6b3aba618dadac" providerId="LiveId" clId="{35BF354D-F53D-4911-AB91-B6201C43AD86}" dt="2021-06-11T13:31:29.628" v="2469" actId="1076"/>
          <ac:spMkLst>
            <pc:docMk/>
            <pc:sldMk cId="3082338806" sldId="683"/>
            <ac:spMk id="448" creationId="{ECFA4928-244E-40C2-91FC-BE42105FD00E}"/>
          </ac:spMkLst>
        </pc:spChg>
        <pc:spChg chg="mod">
          <ac:chgData name="Timo Mühlhaus" userId="1b6b3aba618dadac" providerId="LiveId" clId="{35BF354D-F53D-4911-AB91-B6201C43AD86}" dt="2021-06-11T13:31:29.628" v="2469" actId="1076"/>
          <ac:spMkLst>
            <pc:docMk/>
            <pc:sldMk cId="3082338806" sldId="683"/>
            <ac:spMk id="450" creationId="{69187F74-ED72-4A11-AD6D-B2A987D6C1A6}"/>
          </ac:spMkLst>
        </pc:spChg>
        <pc:spChg chg="mod">
          <ac:chgData name="Timo Mühlhaus" userId="1b6b3aba618dadac" providerId="LiveId" clId="{35BF354D-F53D-4911-AB91-B6201C43AD86}" dt="2021-06-11T13:31:29.628" v="2469" actId="1076"/>
          <ac:spMkLst>
            <pc:docMk/>
            <pc:sldMk cId="3082338806" sldId="683"/>
            <ac:spMk id="452" creationId="{3E822F18-1B9E-413C-B369-2AF199C08F29}"/>
          </ac:spMkLst>
        </pc:spChg>
        <pc:spChg chg="mod">
          <ac:chgData name="Timo Mühlhaus" userId="1b6b3aba618dadac" providerId="LiveId" clId="{35BF354D-F53D-4911-AB91-B6201C43AD86}" dt="2021-06-11T13:31:29.628" v="2469" actId="1076"/>
          <ac:spMkLst>
            <pc:docMk/>
            <pc:sldMk cId="3082338806" sldId="683"/>
            <ac:spMk id="453" creationId="{E6EC4CFA-7FEF-4D50-92B7-A5077862B779}"/>
          </ac:spMkLst>
        </pc:spChg>
        <pc:spChg chg="mod">
          <ac:chgData name="Timo Mühlhaus" userId="1b6b3aba618dadac" providerId="LiveId" clId="{35BF354D-F53D-4911-AB91-B6201C43AD86}" dt="2021-06-11T13:31:29.628" v="2469" actId="1076"/>
          <ac:spMkLst>
            <pc:docMk/>
            <pc:sldMk cId="3082338806" sldId="683"/>
            <ac:spMk id="454" creationId="{2C90E54C-A5A7-4AA6-AEC3-6C27037F7C6E}"/>
          </ac:spMkLst>
        </pc:spChg>
        <pc:spChg chg="mod">
          <ac:chgData name="Timo Mühlhaus" userId="1b6b3aba618dadac" providerId="LiveId" clId="{35BF354D-F53D-4911-AB91-B6201C43AD86}" dt="2021-06-11T13:31:29.628" v="2469" actId="1076"/>
          <ac:spMkLst>
            <pc:docMk/>
            <pc:sldMk cId="3082338806" sldId="683"/>
            <ac:spMk id="455" creationId="{2F56429B-CC70-462A-BF56-2F19E0718C4A}"/>
          </ac:spMkLst>
        </pc:spChg>
        <pc:spChg chg="mod">
          <ac:chgData name="Timo Mühlhaus" userId="1b6b3aba618dadac" providerId="LiveId" clId="{35BF354D-F53D-4911-AB91-B6201C43AD86}" dt="2021-06-11T13:31:29.628" v="2469" actId="1076"/>
          <ac:spMkLst>
            <pc:docMk/>
            <pc:sldMk cId="3082338806" sldId="683"/>
            <ac:spMk id="457" creationId="{160CF723-B1F7-448C-A817-0FAAD569BC48}"/>
          </ac:spMkLst>
        </pc:spChg>
        <pc:spChg chg="mod">
          <ac:chgData name="Timo Mühlhaus" userId="1b6b3aba618dadac" providerId="LiveId" clId="{35BF354D-F53D-4911-AB91-B6201C43AD86}" dt="2021-06-11T13:31:29.628" v="2469" actId="1076"/>
          <ac:spMkLst>
            <pc:docMk/>
            <pc:sldMk cId="3082338806" sldId="683"/>
            <ac:spMk id="458" creationId="{720C3D36-C6F2-49B3-A625-F27EA09A5067}"/>
          </ac:spMkLst>
        </pc:spChg>
        <pc:spChg chg="mod">
          <ac:chgData name="Timo Mühlhaus" userId="1b6b3aba618dadac" providerId="LiveId" clId="{35BF354D-F53D-4911-AB91-B6201C43AD86}" dt="2021-06-11T13:31:29.628" v="2469" actId="1076"/>
          <ac:spMkLst>
            <pc:docMk/>
            <pc:sldMk cId="3082338806" sldId="683"/>
            <ac:spMk id="460" creationId="{C2B447A8-B61E-4CFB-97BD-8884FF93B4A5}"/>
          </ac:spMkLst>
        </pc:spChg>
        <pc:spChg chg="mod">
          <ac:chgData name="Timo Mühlhaus" userId="1b6b3aba618dadac" providerId="LiveId" clId="{35BF354D-F53D-4911-AB91-B6201C43AD86}" dt="2021-06-11T13:31:29.628" v="2469" actId="1076"/>
          <ac:spMkLst>
            <pc:docMk/>
            <pc:sldMk cId="3082338806" sldId="683"/>
            <ac:spMk id="461" creationId="{BD2B5934-780F-40AA-944B-B6D5AFAED361}"/>
          </ac:spMkLst>
        </pc:spChg>
        <pc:spChg chg="mod">
          <ac:chgData name="Timo Mühlhaus" userId="1b6b3aba618dadac" providerId="LiveId" clId="{35BF354D-F53D-4911-AB91-B6201C43AD86}" dt="2021-06-11T13:31:29.628" v="2469" actId="1076"/>
          <ac:spMkLst>
            <pc:docMk/>
            <pc:sldMk cId="3082338806" sldId="683"/>
            <ac:spMk id="463" creationId="{84DA3F8E-6A76-4B5F-A3BC-B6DD6087F3D7}"/>
          </ac:spMkLst>
        </pc:spChg>
        <pc:spChg chg="mod">
          <ac:chgData name="Timo Mühlhaus" userId="1b6b3aba618dadac" providerId="LiveId" clId="{35BF354D-F53D-4911-AB91-B6201C43AD86}" dt="2021-06-11T13:31:29.628" v="2469" actId="1076"/>
          <ac:spMkLst>
            <pc:docMk/>
            <pc:sldMk cId="3082338806" sldId="683"/>
            <ac:spMk id="464" creationId="{57F45739-C8CA-4F66-8A55-91EC5DD3F7BD}"/>
          </ac:spMkLst>
        </pc:spChg>
        <pc:spChg chg="mod">
          <ac:chgData name="Timo Mühlhaus" userId="1b6b3aba618dadac" providerId="LiveId" clId="{35BF354D-F53D-4911-AB91-B6201C43AD86}" dt="2021-06-11T13:31:29.628" v="2469" actId="1076"/>
          <ac:spMkLst>
            <pc:docMk/>
            <pc:sldMk cId="3082338806" sldId="683"/>
            <ac:spMk id="465" creationId="{609F416F-F3C8-4C77-9783-1004FC7EE2F4}"/>
          </ac:spMkLst>
        </pc:spChg>
        <pc:spChg chg="mod">
          <ac:chgData name="Timo Mühlhaus" userId="1b6b3aba618dadac" providerId="LiveId" clId="{35BF354D-F53D-4911-AB91-B6201C43AD86}" dt="2021-06-11T13:31:29.628" v="2469" actId="1076"/>
          <ac:spMkLst>
            <pc:docMk/>
            <pc:sldMk cId="3082338806" sldId="683"/>
            <ac:spMk id="466" creationId="{A0AD195A-B820-449A-BBC6-3408EE9C7F66}"/>
          </ac:spMkLst>
        </pc:spChg>
        <pc:spChg chg="mod">
          <ac:chgData name="Timo Mühlhaus" userId="1b6b3aba618dadac" providerId="LiveId" clId="{35BF354D-F53D-4911-AB91-B6201C43AD86}" dt="2021-06-11T13:31:29.628" v="2469" actId="1076"/>
          <ac:spMkLst>
            <pc:docMk/>
            <pc:sldMk cId="3082338806" sldId="683"/>
            <ac:spMk id="467" creationId="{E6FF542F-FBAF-4148-A8BF-01A703C5D9BB}"/>
          </ac:spMkLst>
        </pc:spChg>
        <pc:spChg chg="mod">
          <ac:chgData name="Timo Mühlhaus" userId="1b6b3aba618dadac" providerId="LiveId" clId="{35BF354D-F53D-4911-AB91-B6201C43AD86}" dt="2021-06-11T13:31:29.628" v="2469" actId="1076"/>
          <ac:spMkLst>
            <pc:docMk/>
            <pc:sldMk cId="3082338806" sldId="683"/>
            <ac:spMk id="468" creationId="{206B4472-0239-42AF-94BF-B26CA5FA355E}"/>
          </ac:spMkLst>
        </pc:spChg>
        <pc:spChg chg="mod">
          <ac:chgData name="Timo Mühlhaus" userId="1b6b3aba618dadac" providerId="LiveId" clId="{35BF354D-F53D-4911-AB91-B6201C43AD86}" dt="2021-06-11T13:31:29.628" v="2469" actId="1076"/>
          <ac:spMkLst>
            <pc:docMk/>
            <pc:sldMk cId="3082338806" sldId="683"/>
            <ac:spMk id="469" creationId="{A3B18107-C49F-402D-A2FA-00F4ED0AA12C}"/>
          </ac:spMkLst>
        </pc:spChg>
        <pc:spChg chg="mod">
          <ac:chgData name="Timo Mühlhaus" userId="1b6b3aba618dadac" providerId="LiveId" clId="{35BF354D-F53D-4911-AB91-B6201C43AD86}" dt="2021-06-11T13:31:29.628" v="2469" actId="1076"/>
          <ac:spMkLst>
            <pc:docMk/>
            <pc:sldMk cId="3082338806" sldId="683"/>
            <ac:spMk id="470" creationId="{500EFBFA-880A-460E-BD41-734A4A9F0A5C}"/>
          </ac:spMkLst>
        </pc:spChg>
        <pc:spChg chg="mod">
          <ac:chgData name="Timo Mühlhaus" userId="1b6b3aba618dadac" providerId="LiveId" clId="{35BF354D-F53D-4911-AB91-B6201C43AD86}" dt="2021-06-11T13:31:29.628" v="2469" actId="1076"/>
          <ac:spMkLst>
            <pc:docMk/>
            <pc:sldMk cId="3082338806" sldId="683"/>
            <ac:spMk id="471" creationId="{4CAAA42F-E5C2-412A-AC8E-B745DAC37D58}"/>
          </ac:spMkLst>
        </pc:spChg>
        <pc:spChg chg="mod">
          <ac:chgData name="Timo Mühlhaus" userId="1b6b3aba618dadac" providerId="LiveId" clId="{35BF354D-F53D-4911-AB91-B6201C43AD86}" dt="2021-06-11T13:31:29.628" v="2469" actId="1076"/>
          <ac:spMkLst>
            <pc:docMk/>
            <pc:sldMk cId="3082338806" sldId="683"/>
            <ac:spMk id="472" creationId="{12C1302C-45BE-4BD0-9478-428D0217765D}"/>
          </ac:spMkLst>
        </pc:spChg>
        <pc:spChg chg="mod">
          <ac:chgData name="Timo Mühlhaus" userId="1b6b3aba618dadac" providerId="LiveId" clId="{35BF354D-F53D-4911-AB91-B6201C43AD86}" dt="2021-06-11T13:31:29.628" v="2469" actId="1076"/>
          <ac:spMkLst>
            <pc:docMk/>
            <pc:sldMk cId="3082338806" sldId="683"/>
            <ac:spMk id="485" creationId="{2BB661AC-3177-40AF-91CA-CCDD8DC91EE1}"/>
          </ac:spMkLst>
        </pc:spChg>
        <pc:spChg chg="mod">
          <ac:chgData name="Timo Mühlhaus" userId="1b6b3aba618dadac" providerId="LiveId" clId="{35BF354D-F53D-4911-AB91-B6201C43AD86}" dt="2021-06-11T13:31:29.628" v="2469" actId="1076"/>
          <ac:spMkLst>
            <pc:docMk/>
            <pc:sldMk cId="3082338806" sldId="683"/>
            <ac:spMk id="486" creationId="{1D602C62-8172-4239-A2B5-F30E4CDCA206}"/>
          </ac:spMkLst>
        </pc:spChg>
        <pc:spChg chg="mod">
          <ac:chgData name="Timo Mühlhaus" userId="1b6b3aba618dadac" providerId="LiveId" clId="{35BF354D-F53D-4911-AB91-B6201C43AD86}" dt="2021-06-11T13:31:29.628" v="2469" actId="1076"/>
          <ac:spMkLst>
            <pc:docMk/>
            <pc:sldMk cId="3082338806" sldId="683"/>
            <ac:spMk id="487" creationId="{2B6FE4D3-367C-4528-855D-ABBB4DE2FE1A}"/>
          </ac:spMkLst>
        </pc:spChg>
        <pc:spChg chg="mod">
          <ac:chgData name="Timo Mühlhaus" userId="1b6b3aba618dadac" providerId="LiveId" clId="{35BF354D-F53D-4911-AB91-B6201C43AD86}" dt="2021-06-11T13:31:29.628" v="2469" actId="1076"/>
          <ac:spMkLst>
            <pc:docMk/>
            <pc:sldMk cId="3082338806" sldId="683"/>
            <ac:spMk id="488" creationId="{568CA010-7755-4B1B-B47C-4E6C49952ACC}"/>
          </ac:spMkLst>
        </pc:spChg>
        <pc:spChg chg="mod">
          <ac:chgData name="Timo Mühlhaus" userId="1b6b3aba618dadac" providerId="LiveId" clId="{35BF354D-F53D-4911-AB91-B6201C43AD86}" dt="2021-06-11T13:31:29.628" v="2469" actId="1076"/>
          <ac:spMkLst>
            <pc:docMk/>
            <pc:sldMk cId="3082338806" sldId="683"/>
            <ac:spMk id="489" creationId="{E606CA45-112C-4ECD-8111-818626EB76C6}"/>
          </ac:spMkLst>
        </pc:spChg>
        <pc:spChg chg="mod">
          <ac:chgData name="Timo Mühlhaus" userId="1b6b3aba618dadac" providerId="LiveId" clId="{35BF354D-F53D-4911-AB91-B6201C43AD86}" dt="2021-06-11T13:31:29.628" v="2469" actId="1076"/>
          <ac:spMkLst>
            <pc:docMk/>
            <pc:sldMk cId="3082338806" sldId="683"/>
            <ac:spMk id="490" creationId="{0E41C68F-C3A8-4D01-93F1-6B93AC0D06BB}"/>
          </ac:spMkLst>
        </pc:spChg>
        <pc:spChg chg="mod">
          <ac:chgData name="Timo Mühlhaus" userId="1b6b3aba618dadac" providerId="LiveId" clId="{35BF354D-F53D-4911-AB91-B6201C43AD86}" dt="2021-06-11T13:31:29.628" v="2469" actId="1076"/>
          <ac:spMkLst>
            <pc:docMk/>
            <pc:sldMk cId="3082338806" sldId="683"/>
            <ac:spMk id="491" creationId="{6A68A427-2D66-4827-B186-E3291CFE6031}"/>
          </ac:spMkLst>
        </pc:spChg>
        <pc:spChg chg="mod">
          <ac:chgData name="Timo Mühlhaus" userId="1b6b3aba618dadac" providerId="LiveId" clId="{35BF354D-F53D-4911-AB91-B6201C43AD86}" dt="2021-06-11T13:31:29.628" v="2469" actId="1076"/>
          <ac:spMkLst>
            <pc:docMk/>
            <pc:sldMk cId="3082338806" sldId="683"/>
            <ac:spMk id="494" creationId="{0EE0AE19-CEDB-4B58-B279-83D982251246}"/>
          </ac:spMkLst>
        </pc:spChg>
        <pc:spChg chg="mod">
          <ac:chgData name="Timo Mühlhaus" userId="1b6b3aba618dadac" providerId="LiveId" clId="{35BF354D-F53D-4911-AB91-B6201C43AD86}" dt="2021-06-11T13:31:29.628" v="2469" actId="1076"/>
          <ac:spMkLst>
            <pc:docMk/>
            <pc:sldMk cId="3082338806" sldId="683"/>
            <ac:spMk id="495" creationId="{37D63736-EFAC-40E4-AA4F-3C5634B67C7C}"/>
          </ac:spMkLst>
        </pc:spChg>
        <pc:spChg chg="mod">
          <ac:chgData name="Timo Mühlhaus" userId="1b6b3aba618dadac" providerId="LiveId" clId="{35BF354D-F53D-4911-AB91-B6201C43AD86}" dt="2021-06-11T13:31:29.628" v="2469" actId="1076"/>
          <ac:spMkLst>
            <pc:docMk/>
            <pc:sldMk cId="3082338806" sldId="683"/>
            <ac:spMk id="496" creationId="{7CA30982-A52E-43B8-AD0F-B6A251B21810}"/>
          </ac:spMkLst>
        </pc:spChg>
        <pc:spChg chg="mod">
          <ac:chgData name="Timo Mühlhaus" userId="1b6b3aba618dadac" providerId="LiveId" clId="{35BF354D-F53D-4911-AB91-B6201C43AD86}" dt="2021-06-11T13:31:29.628" v="2469" actId="1076"/>
          <ac:spMkLst>
            <pc:docMk/>
            <pc:sldMk cId="3082338806" sldId="683"/>
            <ac:spMk id="497" creationId="{634EA6F7-B208-42B8-B00F-B10CD8CDADCF}"/>
          </ac:spMkLst>
        </pc:spChg>
        <pc:spChg chg="mod">
          <ac:chgData name="Timo Mühlhaus" userId="1b6b3aba618dadac" providerId="LiveId" clId="{35BF354D-F53D-4911-AB91-B6201C43AD86}" dt="2021-06-11T13:31:29.628" v="2469" actId="1076"/>
          <ac:spMkLst>
            <pc:docMk/>
            <pc:sldMk cId="3082338806" sldId="683"/>
            <ac:spMk id="500" creationId="{F9656350-5DBF-471E-8F1A-A4D9B48A5E7F}"/>
          </ac:spMkLst>
        </pc:spChg>
        <pc:spChg chg="mod">
          <ac:chgData name="Timo Mühlhaus" userId="1b6b3aba618dadac" providerId="LiveId" clId="{35BF354D-F53D-4911-AB91-B6201C43AD86}" dt="2021-06-11T13:31:29.628" v="2469" actId="1076"/>
          <ac:spMkLst>
            <pc:docMk/>
            <pc:sldMk cId="3082338806" sldId="683"/>
            <ac:spMk id="501" creationId="{84584AC9-D31E-4CE2-95CE-2D52B81CD329}"/>
          </ac:spMkLst>
        </pc:spChg>
        <pc:spChg chg="mod">
          <ac:chgData name="Timo Mühlhaus" userId="1b6b3aba618dadac" providerId="LiveId" clId="{35BF354D-F53D-4911-AB91-B6201C43AD86}" dt="2021-06-11T13:31:29.628" v="2469" actId="1076"/>
          <ac:spMkLst>
            <pc:docMk/>
            <pc:sldMk cId="3082338806" sldId="683"/>
            <ac:spMk id="502" creationId="{6D434F50-DAC6-43B9-B0E4-264001C4D630}"/>
          </ac:spMkLst>
        </pc:spChg>
        <pc:spChg chg="mod">
          <ac:chgData name="Timo Mühlhaus" userId="1b6b3aba618dadac" providerId="LiveId" clId="{35BF354D-F53D-4911-AB91-B6201C43AD86}" dt="2021-06-11T13:31:29.628" v="2469" actId="1076"/>
          <ac:spMkLst>
            <pc:docMk/>
            <pc:sldMk cId="3082338806" sldId="683"/>
            <ac:spMk id="503" creationId="{05BC4895-22D1-45B8-8B2C-A946B7745EF8}"/>
          </ac:spMkLst>
        </pc:spChg>
        <pc:spChg chg="mod">
          <ac:chgData name="Timo Mühlhaus" userId="1b6b3aba618dadac" providerId="LiveId" clId="{35BF354D-F53D-4911-AB91-B6201C43AD86}" dt="2021-06-11T13:31:29.628" v="2469" actId="1076"/>
          <ac:spMkLst>
            <pc:docMk/>
            <pc:sldMk cId="3082338806" sldId="683"/>
            <ac:spMk id="507" creationId="{74C94E1C-63A5-44FD-A435-F79203904A53}"/>
          </ac:spMkLst>
        </pc:spChg>
        <pc:spChg chg="mod">
          <ac:chgData name="Timo Mühlhaus" userId="1b6b3aba618dadac" providerId="LiveId" clId="{35BF354D-F53D-4911-AB91-B6201C43AD86}" dt="2021-06-11T13:31:29.628" v="2469" actId="1076"/>
          <ac:spMkLst>
            <pc:docMk/>
            <pc:sldMk cId="3082338806" sldId="683"/>
            <ac:spMk id="508" creationId="{9C3E8E30-9837-4F0B-B517-B819BAE55B83}"/>
          </ac:spMkLst>
        </pc:spChg>
        <pc:spChg chg="mod">
          <ac:chgData name="Timo Mühlhaus" userId="1b6b3aba618dadac" providerId="LiveId" clId="{35BF354D-F53D-4911-AB91-B6201C43AD86}" dt="2021-06-11T13:31:29.628" v="2469" actId="1076"/>
          <ac:spMkLst>
            <pc:docMk/>
            <pc:sldMk cId="3082338806" sldId="683"/>
            <ac:spMk id="509" creationId="{980DD637-C869-44B9-B73E-6F3277C6EB13}"/>
          </ac:spMkLst>
        </pc:spChg>
        <pc:spChg chg="mod">
          <ac:chgData name="Timo Mühlhaus" userId="1b6b3aba618dadac" providerId="LiveId" clId="{35BF354D-F53D-4911-AB91-B6201C43AD86}" dt="2021-06-11T13:31:29.628" v="2469" actId="1076"/>
          <ac:spMkLst>
            <pc:docMk/>
            <pc:sldMk cId="3082338806" sldId="683"/>
            <ac:spMk id="510" creationId="{85F63A3D-1CA7-43D7-B062-455588B2428C}"/>
          </ac:spMkLst>
        </pc:spChg>
        <pc:spChg chg="mod">
          <ac:chgData name="Timo Mühlhaus" userId="1b6b3aba618dadac" providerId="LiveId" clId="{35BF354D-F53D-4911-AB91-B6201C43AD86}" dt="2021-06-11T13:31:29.628" v="2469" actId="1076"/>
          <ac:spMkLst>
            <pc:docMk/>
            <pc:sldMk cId="3082338806" sldId="683"/>
            <ac:spMk id="511" creationId="{A1A55AC3-A9D3-48B0-906A-CD475DE20D0B}"/>
          </ac:spMkLst>
        </pc:spChg>
        <pc:spChg chg="mod">
          <ac:chgData name="Timo Mühlhaus" userId="1b6b3aba618dadac" providerId="LiveId" clId="{35BF354D-F53D-4911-AB91-B6201C43AD86}" dt="2021-06-11T13:31:29.628" v="2469" actId="1076"/>
          <ac:spMkLst>
            <pc:docMk/>
            <pc:sldMk cId="3082338806" sldId="683"/>
            <ac:spMk id="514" creationId="{5F597DF6-A3AA-4AF5-80C4-07842D3AE447}"/>
          </ac:spMkLst>
        </pc:spChg>
        <pc:spChg chg="mod">
          <ac:chgData name="Timo Mühlhaus" userId="1b6b3aba618dadac" providerId="LiveId" clId="{35BF354D-F53D-4911-AB91-B6201C43AD86}" dt="2021-06-11T13:31:29.628" v="2469" actId="1076"/>
          <ac:spMkLst>
            <pc:docMk/>
            <pc:sldMk cId="3082338806" sldId="683"/>
            <ac:spMk id="515" creationId="{95E9F9B3-2476-4A20-9A47-C0E86F8C1BAF}"/>
          </ac:spMkLst>
        </pc:spChg>
        <pc:spChg chg="mod">
          <ac:chgData name="Timo Mühlhaus" userId="1b6b3aba618dadac" providerId="LiveId" clId="{35BF354D-F53D-4911-AB91-B6201C43AD86}" dt="2021-06-11T13:31:29.628" v="2469" actId="1076"/>
          <ac:spMkLst>
            <pc:docMk/>
            <pc:sldMk cId="3082338806" sldId="683"/>
            <ac:spMk id="516" creationId="{ECC6C714-189A-44DD-8377-A602A49BC562}"/>
          </ac:spMkLst>
        </pc:spChg>
        <pc:spChg chg="mod">
          <ac:chgData name="Timo Mühlhaus" userId="1b6b3aba618dadac" providerId="LiveId" clId="{35BF354D-F53D-4911-AB91-B6201C43AD86}" dt="2021-06-11T13:31:29.628" v="2469" actId="1076"/>
          <ac:spMkLst>
            <pc:docMk/>
            <pc:sldMk cId="3082338806" sldId="683"/>
            <ac:spMk id="517" creationId="{A242C8A9-A5BD-445F-88EE-7261E0DD709B}"/>
          </ac:spMkLst>
        </pc:spChg>
        <pc:spChg chg="mod">
          <ac:chgData name="Timo Mühlhaus" userId="1b6b3aba618dadac" providerId="LiveId" clId="{35BF354D-F53D-4911-AB91-B6201C43AD86}" dt="2021-06-11T13:31:29.628" v="2469" actId="1076"/>
          <ac:spMkLst>
            <pc:docMk/>
            <pc:sldMk cId="3082338806" sldId="683"/>
            <ac:spMk id="520" creationId="{EFE33035-2A09-49FE-98F8-8A2905ACB1AC}"/>
          </ac:spMkLst>
        </pc:spChg>
        <pc:spChg chg="mod">
          <ac:chgData name="Timo Mühlhaus" userId="1b6b3aba618dadac" providerId="LiveId" clId="{35BF354D-F53D-4911-AB91-B6201C43AD86}" dt="2021-06-11T13:31:29.628" v="2469" actId="1076"/>
          <ac:spMkLst>
            <pc:docMk/>
            <pc:sldMk cId="3082338806" sldId="683"/>
            <ac:spMk id="522" creationId="{50B68874-2F1B-444B-B528-E137DA9A60E6}"/>
          </ac:spMkLst>
        </pc:spChg>
        <pc:spChg chg="mod">
          <ac:chgData name="Timo Mühlhaus" userId="1b6b3aba618dadac" providerId="LiveId" clId="{35BF354D-F53D-4911-AB91-B6201C43AD86}" dt="2021-06-11T13:31:29.628" v="2469" actId="1076"/>
          <ac:spMkLst>
            <pc:docMk/>
            <pc:sldMk cId="3082338806" sldId="683"/>
            <ac:spMk id="523" creationId="{1A1B1040-0F18-459A-87C9-CC7CC9631D18}"/>
          </ac:spMkLst>
        </pc:spChg>
        <pc:spChg chg="mod">
          <ac:chgData name="Timo Mühlhaus" userId="1b6b3aba618dadac" providerId="LiveId" clId="{35BF354D-F53D-4911-AB91-B6201C43AD86}" dt="2021-06-11T13:31:29.628" v="2469" actId="1076"/>
          <ac:spMkLst>
            <pc:docMk/>
            <pc:sldMk cId="3082338806" sldId="683"/>
            <ac:spMk id="524" creationId="{4B59F473-0FC8-4AA0-81C4-3251AB2DE3D8}"/>
          </ac:spMkLst>
        </pc:spChg>
        <pc:spChg chg="mod">
          <ac:chgData name="Timo Mühlhaus" userId="1b6b3aba618dadac" providerId="LiveId" clId="{35BF354D-F53D-4911-AB91-B6201C43AD86}" dt="2021-06-11T13:31:29.628" v="2469" actId="1076"/>
          <ac:spMkLst>
            <pc:docMk/>
            <pc:sldMk cId="3082338806" sldId="683"/>
            <ac:spMk id="525" creationId="{A7BFF497-D003-481A-9765-BFFD40379ED2}"/>
          </ac:spMkLst>
        </pc:spChg>
        <pc:spChg chg="mod">
          <ac:chgData name="Timo Mühlhaus" userId="1b6b3aba618dadac" providerId="LiveId" clId="{35BF354D-F53D-4911-AB91-B6201C43AD86}" dt="2021-06-11T13:31:29.628" v="2469" actId="1076"/>
          <ac:spMkLst>
            <pc:docMk/>
            <pc:sldMk cId="3082338806" sldId="683"/>
            <ac:spMk id="526" creationId="{D48C6B4A-17A6-4519-91D3-A7E71CB3BFFD}"/>
          </ac:spMkLst>
        </pc:spChg>
        <pc:spChg chg="mod">
          <ac:chgData name="Timo Mühlhaus" userId="1b6b3aba618dadac" providerId="LiveId" clId="{35BF354D-F53D-4911-AB91-B6201C43AD86}" dt="2021-06-11T13:31:29.628" v="2469" actId="1076"/>
          <ac:spMkLst>
            <pc:docMk/>
            <pc:sldMk cId="3082338806" sldId="683"/>
            <ac:spMk id="527" creationId="{1474A839-574E-4790-A62A-7968CC6FCE79}"/>
          </ac:spMkLst>
        </pc:spChg>
        <pc:spChg chg="mod">
          <ac:chgData name="Timo Mühlhaus" userId="1b6b3aba618dadac" providerId="LiveId" clId="{35BF354D-F53D-4911-AB91-B6201C43AD86}" dt="2021-06-11T13:31:29.628" v="2469" actId="1076"/>
          <ac:spMkLst>
            <pc:docMk/>
            <pc:sldMk cId="3082338806" sldId="683"/>
            <ac:spMk id="528" creationId="{70AD3AC9-6051-42B2-B359-2EC3F2A311E6}"/>
          </ac:spMkLst>
        </pc:spChg>
        <pc:spChg chg="mod">
          <ac:chgData name="Timo Mühlhaus" userId="1b6b3aba618dadac" providerId="LiveId" clId="{35BF354D-F53D-4911-AB91-B6201C43AD86}" dt="2021-06-11T13:31:29.628" v="2469" actId="1076"/>
          <ac:spMkLst>
            <pc:docMk/>
            <pc:sldMk cId="3082338806" sldId="683"/>
            <ac:spMk id="531" creationId="{45F6A952-82FA-4AA2-A273-20FC5C741F35}"/>
          </ac:spMkLst>
        </pc:spChg>
        <pc:spChg chg="mod">
          <ac:chgData name="Timo Mühlhaus" userId="1b6b3aba618dadac" providerId="LiveId" clId="{35BF354D-F53D-4911-AB91-B6201C43AD86}" dt="2021-06-11T13:31:29.628" v="2469" actId="1076"/>
          <ac:spMkLst>
            <pc:docMk/>
            <pc:sldMk cId="3082338806" sldId="683"/>
            <ac:spMk id="533" creationId="{AABE420B-A90D-4218-AFEF-EC8792EC364A}"/>
          </ac:spMkLst>
        </pc:spChg>
        <pc:spChg chg="mod">
          <ac:chgData name="Timo Mühlhaus" userId="1b6b3aba618dadac" providerId="LiveId" clId="{35BF354D-F53D-4911-AB91-B6201C43AD86}" dt="2021-06-11T13:31:29.628" v="2469" actId="1076"/>
          <ac:spMkLst>
            <pc:docMk/>
            <pc:sldMk cId="3082338806" sldId="683"/>
            <ac:spMk id="534" creationId="{3971FC2B-81D8-495C-ABD6-F205588395CC}"/>
          </ac:spMkLst>
        </pc:spChg>
        <pc:spChg chg="mod">
          <ac:chgData name="Timo Mühlhaus" userId="1b6b3aba618dadac" providerId="LiveId" clId="{35BF354D-F53D-4911-AB91-B6201C43AD86}" dt="2021-06-11T13:31:29.628" v="2469" actId="1076"/>
          <ac:spMkLst>
            <pc:docMk/>
            <pc:sldMk cId="3082338806" sldId="683"/>
            <ac:spMk id="535" creationId="{95EC978C-0FE2-48E4-82DD-301857BF43F8}"/>
          </ac:spMkLst>
        </pc:spChg>
        <pc:spChg chg="mod">
          <ac:chgData name="Timo Mühlhaus" userId="1b6b3aba618dadac" providerId="LiveId" clId="{35BF354D-F53D-4911-AB91-B6201C43AD86}" dt="2021-06-11T13:31:29.628" v="2469" actId="1076"/>
          <ac:spMkLst>
            <pc:docMk/>
            <pc:sldMk cId="3082338806" sldId="683"/>
            <ac:spMk id="536" creationId="{845C19DB-4F66-4A45-AFF4-3F10DCD8526A}"/>
          </ac:spMkLst>
        </pc:spChg>
        <pc:spChg chg="mod">
          <ac:chgData name="Timo Mühlhaus" userId="1b6b3aba618dadac" providerId="LiveId" clId="{35BF354D-F53D-4911-AB91-B6201C43AD86}" dt="2021-06-11T13:31:29.628" v="2469" actId="1076"/>
          <ac:spMkLst>
            <pc:docMk/>
            <pc:sldMk cId="3082338806" sldId="683"/>
            <ac:spMk id="537" creationId="{FCB62068-22C0-456D-A8AC-2E7250B84B63}"/>
          </ac:spMkLst>
        </pc:spChg>
        <pc:spChg chg="mod">
          <ac:chgData name="Timo Mühlhaus" userId="1b6b3aba618dadac" providerId="LiveId" clId="{35BF354D-F53D-4911-AB91-B6201C43AD86}" dt="2021-06-11T13:31:29.628" v="2469" actId="1076"/>
          <ac:spMkLst>
            <pc:docMk/>
            <pc:sldMk cId="3082338806" sldId="683"/>
            <ac:spMk id="538" creationId="{45FDA425-4CF4-4817-89F2-72318062C40C}"/>
          </ac:spMkLst>
        </pc:spChg>
        <pc:spChg chg="mod">
          <ac:chgData name="Timo Mühlhaus" userId="1b6b3aba618dadac" providerId="LiveId" clId="{35BF354D-F53D-4911-AB91-B6201C43AD86}" dt="2021-06-11T13:31:29.628" v="2469" actId="1076"/>
          <ac:spMkLst>
            <pc:docMk/>
            <pc:sldMk cId="3082338806" sldId="683"/>
            <ac:spMk id="540" creationId="{6292B1E2-9853-47DE-B172-EE5B42883F3A}"/>
          </ac:spMkLst>
        </pc:spChg>
        <pc:spChg chg="mod">
          <ac:chgData name="Timo Mühlhaus" userId="1b6b3aba618dadac" providerId="LiveId" clId="{35BF354D-F53D-4911-AB91-B6201C43AD86}" dt="2021-06-11T13:31:29.628" v="2469" actId="1076"/>
          <ac:spMkLst>
            <pc:docMk/>
            <pc:sldMk cId="3082338806" sldId="683"/>
            <ac:spMk id="541" creationId="{7B277050-34BF-4A7C-82DB-A7ED2AE2B26C}"/>
          </ac:spMkLst>
        </pc:spChg>
        <pc:spChg chg="mod">
          <ac:chgData name="Timo Mühlhaus" userId="1b6b3aba618dadac" providerId="LiveId" clId="{35BF354D-F53D-4911-AB91-B6201C43AD86}" dt="2021-06-11T13:31:29.628" v="2469" actId="1076"/>
          <ac:spMkLst>
            <pc:docMk/>
            <pc:sldMk cId="3082338806" sldId="683"/>
            <ac:spMk id="542" creationId="{9E68A237-BA2B-4193-8D65-56EBEC99EDA5}"/>
          </ac:spMkLst>
        </pc:spChg>
        <pc:spChg chg="mod">
          <ac:chgData name="Timo Mühlhaus" userId="1b6b3aba618dadac" providerId="LiveId" clId="{35BF354D-F53D-4911-AB91-B6201C43AD86}" dt="2021-06-11T13:31:29.628" v="2469" actId="1076"/>
          <ac:spMkLst>
            <pc:docMk/>
            <pc:sldMk cId="3082338806" sldId="683"/>
            <ac:spMk id="543" creationId="{8E2AA8EA-AB57-42E1-B756-7553AF52F43A}"/>
          </ac:spMkLst>
        </pc:spChg>
        <pc:spChg chg="mod">
          <ac:chgData name="Timo Mühlhaus" userId="1b6b3aba618dadac" providerId="LiveId" clId="{35BF354D-F53D-4911-AB91-B6201C43AD86}" dt="2021-06-11T13:31:29.628" v="2469" actId="1076"/>
          <ac:spMkLst>
            <pc:docMk/>
            <pc:sldMk cId="3082338806" sldId="683"/>
            <ac:spMk id="544" creationId="{5798EEFD-6668-44CC-B414-36250940C4D6}"/>
          </ac:spMkLst>
        </pc:spChg>
        <pc:spChg chg="mod">
          <ac:chgData name="Timo Mühlhaus" userId="1b6b3aba618dadac" providerId="LiveId" clId="{35BF354D-F53D-4911-AB91-B6201C43AD86}" dt="2021-06-11T13:31:29.628" v="2469" actId="1076"/>
          <ac:spMkLst>
            <pc:docMk/>
            <pc:sldMk cId="3082338806" sldId="683"/>
            <ac:spMk id="545" creationId="{9FFC29CB-A323-48F0-B8F3-BE858B2BCAA6}"/>
          </ac:spMkLst>
        </pc:spChg>
        <pc:spChg chg="mod">
          <ac:chgData name="Timo Mühlhaus" userId="1b6b3aba618dadac" providerId="LiveId" clId="{35BF354D-F53D-4911-AB91-B6201C43AD86}" dt="2021-06-11T13:31:29.628" v="2469" actId="1076"/>
          <ac:spMkLst>
            <pc:docMk/>
            <pc:sldMk cId="3082338806" sldId="683"/>
            <ac:spMk id="546" creationId="{FEE8C41D-5F52-4674-998C-3F0EB867A5EF}"/>
          </ac:spMkLst>
        </pc:spChg>
        <pc:spChg chg="mod">
          <ac:chgData name="Timo Mühlhaus" userId="1b6b3aba618dadac" providerId="LiveId" clId="{35BF354D-F53D-4911-AB91-B6201C43AD86}" dt="2021-06-11T13:31:29.628" v="2469" actId="1076"/>
          <ac:spMkLst>
            <pc:docMk/>
            <pc:sldMk cId="3082338806" sldId="683"/>
            <ac:spMk id="547" creationId="{D18A086A-AE4F-4692-A1A0-AD001FF3D8BF}"/>
          </ac:spMkLst>
        </pc:spChg>
        <pc:spChg chg="mod">
          <ac:chgData name="Timo Mühlhaus" userId="1b6b3aba618dadac" providerId="LiveId" clId="{35BF354D-F53D-4911-AB91-B6201C43AD86}" dt="2021-06-11T13:31:29.628" v="2469" actId="1076"/>
          <ac:spMkLst>
            <pc:docMk/>
            <pc:sldMk cId="3082338806" sldId="683"/>
            <ac:spMk id="548" creationId="{4E8BD4DB-A36B-420F-9BE2-0AE0F799F70E}"/>
          </ac:spMkLst>
        </pc:spChg>
        <pc:spChg chg="mod">
          <ac:chgData name="Timo Mühlhaus" userId="1b6b3aba618dadac" providerId="LiveId" clId="{35BF354D-F53D-4911-AB91-B6201C43AD86}" dt="2021-06-11T13:31:29.628" v="2469" actId="1076"/>
          <ac:spMkLst>
            <pc:docMk/>
            <pc:sldMk cId="3082338806" sldId="683"/>
            <ac:spMk id="549" creationId="{9645133E-7585-45CC-BF67-0023AAB41CDF}"/>
          </ac:spMkLst>
        </pc:spChg>
        <pc:spChg chg="mod">
          <ac:chgData name="Timo Mühlhaus" userId="1b6b3aba618dadac" providerId="LiveId" clId="{35BF354D-F53D-4911-AB91-B6201C43AD86}" dt="2021-06-11T13:31:29.628" v="2469" actId="1076"/>
          <ac:spMkLst>
            <pc:docMk/>
            <pc:sldMk cId="3082338806" sldId="683"/>
            <ac:spMk id="550" creationId="{55D9E3CC-AF33-4473-A897-3F17B2774A42}"/>
          </ac:spMkLst>
        </pc:spChg>
        <pc:spChg chg="add del mod">
          <ac:chgData name="Timo Mühlhaus" userId="1b6b3aba618dadac" providerId="LiveId" clId="{35BF354D-F53D-4911-AB91-B6201C43AD86}" dt="2021-06-11T10:34:36.002" v="1452" actId="478"/>
          <ac:spMkLst>
            <pc:docMk/>
            <pc:sldMk cId="3082338806" sldId="683"/>
            <ac:spMk id="551" creationId="{6C8CE16C-959A-479D-8C7F-5C4047B78C45}"/>
          </ac:spMkLst>
        </pc:spChg>
        <pc:spChg chg="add mod">
          <ac:chgData name="Timo Mühlhaus" userId="1b6b3aba618dadac" providerId="LiveId" clId="{35BF354D-F53D-4911-AB91-B6201C43AD86}" dt="2021-06-11T13:34:47.439" v="2487" actId="164"/>
          <ac:spMkLst>
            <pc:docMk/>
            <pc:sldMk cId="3082338806" sldId="683"/>
            <ac:spMk id="552" creationId="{1244E4BB-069A-4951-B205-7E9A899AF8A2}"/>
          </ac:spMkLst>
        </pc:spChg>
        <pc:spChg chg="add del mod">
          <ac:chgData name="Timo Mühlhaus" userId="1b6b3aba618dadac" providerId="LiveId" clId="{35BF354D-F53D-4911-AB91-B6201C43AD86}" dt="2021-06-11T10:37:52.518" v="1555" actId="478"/>
          <ac:spMkLst>
            <pc:docMk/>
            <pc:sldMk cId="3082338806" sldId="683"/>
            <ac:spMk id="553" creationId="{DCD7457F-06FD-40B7-A922-B987A79CC46A}"/>
          </ac:spMkLst>
        </pc:spChg>
        <pc:spChg chg="mod">
          <ac:chgData name="Timo Mühlhaus" userId="1b6b3aba618dadac" providerId="LiveId" clId="{35BF354D-F53D-4911-AB91-B6201C43AD86}" dt="2021-06-11T06:36:36.192" v="1194"/>
          <ac:spMkLst>
            <pc:docMk/>
            <pc:sldMk cId="3082338806" sldId="683"/>
            <ac:spMk id="563" creationId="{6BAA8EA0-237B-4A54-BDB9-F45401F42A2C}"/>
          </ac:spMkLst>
        </pc:spChg>
        <pc:spChg chg="mod">
          <ac:chgData name="Timo Mühlhaus" userId="1b6b3aba618dadac" providerId="LiveId" clId="{35BF354D-F53D-4911-AB91-B6201C43AD86}" dt="2021-06-11T06:36:36.192" v="1194"/>
          <ac:spMkLst>
            <pc:docMk/>
            <pc:sldMk cId="3082338806" sldId="683"/>
            <ac:spMk id="564" creationId="{50382857-2929-42B9-8C05-473C1425A095}"/>
          </ac:spMkLst>
        </pc:spChg>
        <pc:spChg chg="mod">
          <ac:chgData name="Timo Mühlhaus" userId="1b6b3aba618dadac" providerId="LiveId" clId="{35BF354D-F53D-4911-AB91-B6201C43AD86}" dt="2021-06-11T06:36:36.192" v="1194"/>
          <ac:spMkLst>
            <pc:docMk/>
            <pc:sldMk cId="3082338806" sldId="683"/>
            <ac:spMk id="565" creationId="{1D8C40DD-0B51-47AA-B22B-7562D499F7E5}"/>
          </ac:spMkLst>
        </pc:spChg>
        <pc:spChg chg="mod">
          <ac:chgData name="Timo Mühlhaus" userId="1b6b3aba618dadac" providerId="LiveId" clId="{35BF354D-F53D-4911-AB91-B6201C43AD86}" dt="2021-06-11T06:36:36.192" v="1194"/>
          <ac:spMkLst>
            <pc:docMk/>
            <pc:sldMk cId="3082338806" sldId="683"/>
            <ac:spMk id="566" creationId="{B41EF245-6EBC-466E-BEF9-05404D22BBC4}"/>
          </ac:spMkLst>
        </pc:spChg>
        <pc:spChg chg="mod">
          <ac:chgData name="Timo Mühlhaus" userId="1b6b3aba618dadac" providerId="LiveId" clId="{35BF354D-F53D-4911-AB91-B6201C43AD86}" dt="2021-06-11T06:36:36.192" v="1194"/>
          <ac:spMkLst>
            <pc:docMk/>
            <pc:sldMk cId="3082338806" sldId="683"/>
            <ac:spMk id="567" creationId="{58DD11B2-BE98-4279-B320-AB039D63F032}"/>
          </ac:spMkLst>
        </pc:spChg>
        <pc:spChg chg="mod">
          <ac:chgData name="Timo Mühlhaus" userId="1b6b3aba618dadac" providerId="LiveId" clId="{35BF354D-F53D-4911-AB91-B6201C43AD86}" dt="2021-06-11T06:36:36.192" v="1194"/>
          <ac:spMkLst>
            <pc:docMk/>
            <pc:sldMk cId="3082338806" sldId="683"/>
            <ac:spMk id="568" creationId="{F3EC4342-9727-43BF-AC03-BE84513D7131}"/>
          </ac:spMkLst>
        </pc:spChg>
        <pc:spChg chg="mod">
          <ac:chgData name="Timo Mühlhaus" userId="1b6b3aba618dadac" providerId="LiveId" clId="{35BF354D-F53D-4911-AB91-B6201C43AD86}" dt="2021-06-11T06:36:36.192" v="1194"/>
          <ac:spMkLst>
            <pc:docMk/>
            <pc:sldMk cId="3082338806" sldId="683"/>
            <ac:spMk id="569" creationId="{08E16EEE-D3CB-49D4-9E4E-47E0B17B348D}"/>
          </ac:spMkLst>
        </pc:spChg>
        <pc:spChg chg="mod">
          <ac:chgData name="Timo Mühlhaus" userId="1b6b3aba618dadac" providerId="LiveId" clId="{35BF354D-F53D-4911-AB91-B6201C43AD86}" dt="2021-06-11T06:36:36.192" v="1194"/>
          <ac:spMkLst>
            <pc:docMk/>
            <pc:sldMk cId="3082338806" sldId="683"/>
            <ac:spMk id="572" creationId="{459CD1FF-7A6D-4BBE-9323-1EF1A0007366}"/>
          </ac:spMkLst>
        </pc:spChg>
        <pc:spChg chg="mod">
          <ac:chgData name="Timo Mühlhaus" userId="1b6b3aba618dadac" providerId="LiveId" clId="{35BF354D-F53D-4911-AB91-B6201C43AD86}" dt="2021-06-11T06:36:36.192" v="1194"/>
          <ac:spMkLst>
            <pc:docMk/>
            <pc:sldMk cId="3082338806" sldId="683"/>
            <ac:spMk id="573" creationId="{A394E21B-DE4F-46E6-90F7-6AC501484240}"/>
          </ac:spMkLst>
        </pc:spChg>
        <pc:spChg chg="mod">
          <ac:chgData name="Timo Mühlhaus" userId="1b6b3aba618dadac" providerId="LiveId" clId="{35BF354D-F53D-4911-AB91-B6201C43AD86}" dt="2021-06-11T06:36:36.192" v="1194"/>
          <ac:spMkLst>
            <pc:docMk/>
            <pc:sldMk cId="3082338806" sldId="683"/>
            <ac:spMk id="574" creationId="{7A279D2C-D887-4512-8A7D-A8D93D100BF5}"/>
          </ac:spMkLst>
        </pc:spChg>
        <pc:spChg chg="mod">
          <ac:chgData name="Timo Mühlhaus" userId="1b6b3aba618dadac" providerId="LiveId" clId="{35BF354D-F53D-4911-AB91-B6201C43AD86}" dt="2021-06-11T06:36:36.192" v="1194"/>
          <ac:spMkLst>
            <pc:docMk/>
            <pc:sldMk cId="3082338806" sldId="683"/>
            <ac:spMk id="575" creationId="{759E28C6-D19C-4386-A2DF-4B2D4ACD28CE}"/>
          </ac:spMkLst>
        </pc:spChg>
        <pc:spChg chg="mod">
          <ac:chgData name="Timo Mühlhaus" userId="1b6b3aba618dadac" providerId="LiveId" clId="{35BF354D-F53D-4911-AB91-B6201C43AD86}" dt="2021-06-11T06:36:36.192" v="1194"/>
          <ac:spMkLst>
            <pc:docMk/>
            <pc:sldMk cId="3082338806" sldId="683"/>
            <ac:spMk id="578" creationId="{AFDE3E08-74E1-4DCA-9F0A-77ACF0819634}"/>
          </ac:spMkLst>
        </pc:spChg>
        <pc:spChg chg="mod">
          <ac:chgData name="Timo Mühlhaus" userId="1b6b3aba618dadac" providerId="LiveId" clId="{35BF354D-F53D-4911-AB91-B6201C43AD86}" dt="2021-06-11T06:36:36.192" v="1194"/>
          <ac:spMkLst>
            <pc:docMk/>
            <pc:sldMk cId="3082338806" sldId="683"/>
            <ac:spMk id="579" creationId="{547EE38E-64EA-45C3-A5CD-5B6A0034CAD1}"/>
          </ac:spMkLst>
        </pc:spChg>
        <pc:spChg chg="mod">
          <ac:chgData name="Timo Mühlhaus" userId="1b6b3aba618dadac" providerId="LiveId" clId="{35BF354D-F53D-4911-AB91-B6201C43AD86}" dt="2021-06-11T06:36:36.192" v="1194"/>
          <ac:spMkLst>
            <pc:docMk/>
            <pc:sldMk cId="3082338806" sldId="683"/>
            <ac:spMk id="580" creationId="{8CB22D28-6275-4ABD-B515-DC7CFDBA624F}"/>
          </ac:spMkLst>
        </pc:spChg>
        <pc:spChg chg="mod">
          <ac:chgData name="Timo Mühlhaus" userId="1b6b3aba618dadac" providerId="LiveId" clId="{35BF354D-F53D-4911-AB91-B6201C43AD86}" dt="2021-06-11T06:36:36.192" v="1194"/>
          <ac:spMkLst>
            <pc:docMk/>
            <pc:sldMk cId="3082338806" sldId="683"/>
            <ac:spMk id="581" creationId="{6E3A1BFC-9BD7-4ECE-A458-E7B04FCB128F}"/>
          </ac:spMkLst>
        </pc:spChg>
        <pc:spChg chg="mod">
          <ac:chgData name="Timo Mühlhaus" userId="1b6b3aba618dadac" providerId="LiveId" clId="{35BF354D-F53D-4911-AB91-B6201C43AD86}" dt="2021-06-11T06:36:36.192" v="1194"/>
          <ac:spMkLst>
            <pc:docMk/>
            <pc:sldMk cId="3082338806" sldId="683"/>
            <ac:spMk id="585" creationId="{414A9420-3E41-47AE-9F95-1D6452CC680F}"/>
          </ac:spMkLst>
        </pc:spChg>
        <pc:spChg chg="mod">
          <ac:chgData name="Timo Mühlhaus" userId="1b6b3aba618dadac" providerId="LiveId" clId="{35BF354D-F53D-4911-AB91-B6201C43AD86}" dt="2021-06-11T06:36:36.192" v="1194"/>
          <ac:spMkLst>
            <pc:docMk/>
            <pc:sldMk cId="3082338806" sldId="683"/>
            <ac:spMk id="586" creationId="{11E33D77-4EFD-42A2-844C-24201B4BCFA3}"/>
          </ac:spMkLst>
        </pc:spChg>
        <pc:spChg chg="mod">
          <ac:chgData name="Timo Mühlhaus" userId="1b6b3aba618dadac" providerId="LiveId" clId="{35BF354D-F53D-4911-AB91-B6201C43AD86}" dt="2021-06-11T06:36:36.192" v="1194"/>
          <ac:spMkLst>
            <pc:docMk/>
            <pc:sldMk cId="3082338806" sldId="683"/>
            <ac:spMk id="587" creationId="{4CF26B4F-79B2-4480-929B-9541A823C887}"/>
          </ac:spMkLst>
        </pc:spChg>
        <pc:spChg chg="mod">
          <ac:chgData name="Timo Mühlhaus" userId="1b6b3aba618dadac" providerId="LiveId" clId="{35BF354D-F53D-4911-AB91-B6201C43AD86}" dt="2021-06-11T06:36:36.192" v="1194"/>
          <ac:spMkLst>
            <pc:docMk/>
            <pc:sldMk cId="3082338806" sldId="683"/>
            <ac:spMk id="588" creationId="{67F026EB-36AB-4ADF-AEC8-E2065B03A667}"/>
          </ac:spMkLst>
        </pc:spChg>
        <pc:spChg chg="mod">
          <ac:chgData name="Timo Mühlhaus" userId="1b6b3aba618dadac" providerId="LiveId" clId="{35BF354D-F53D-4911-AB91-B6201C43AD86}" dt="2021-06-11T06:36:36.192" v="1194"/>
          <ac:spMkLst>
            <pc:docMk/>
            <pc:sldMk cId="3082338806" sldId="683"/>
            <ac:spMk id="589" creationId="{A9ECB731-8F07-4D55-B00C-23B008B40CDE}"/>
          </ac:spMkLst>
        </pc:spChg>
        <pc:spChg chg="mod">
          <ac:chgData name="Timo Mühlhaus" userId="1b6b3aba618dadac" providerId="LiveId" clId="{35BF354D-F53D-4911-AB91-B6201C43AD86}" dt="2021-06-11T06:36:36.192" v="1194"/>
          <ac:spMkLst>
            <pc:docMk/>
            <pc:sldMk cId="3082338806" sldId="683"/>
            <ac:spMk id="592" creationId="{52A15A7F-5671-4ED5-96F0-60159EA7B23A}"/>
          </ac:spMkLst>
        </pc:spChg>
        <pc:spChg chg="mod">
          <ac:chgData name="Timo Mühlhaus" userId="1b6b3aba618dadac" providerId="LiveId" clId="{35BF354D-F53D-4911-AB91-B6201C43AD86}" dt="2021-06-11T06:36:36.192" v="1194"/>
          <ac:spMkLst>
            <pc:docMk/>
            <pc:sldMk cId="3082338806" sldId="683"/>
            <ac:spMk id="593" creationId="{E7112C0F-E853-43F1-BF96-38137678CACC}"/>
          </ac:spMkLst>
        </pc:spChg>
        <pc:spChg chg="mod">
          <ac:chgData name="Timo Mühlhaus" userId="1b6b3aba618dadac" providerId="LiveId" clId="{35BF354D-F53D-4911-AB91-B6201C43AD86}" dt="2021-06-11T06:36:36.192" v="1194"/>
          <ac:spMkLst>
            <pc:docMk/>
            <pc:sldMk cId="3082338806" sldId="683"/>
            <ac:spMk id="594" creationId="{3D93EE8F-6506-4DA1-B53D-0E4AC0DDC3F4}"/>
          </ac:spMkLst>
        </pc:spChg>
        <pc:spChg chg="mod">
          <ac:chgData name="Timo Mühlhaus" userId="1b6b3aba618dadac" providerId="LiveId" clId="{35BF354D-F53D-4911-AB91-B6201C43AD86}" dt="2021-06-11T06:36:36.192" v="1194"/>
          <ac:spMkLst>
            <pc:docMk/>
            <pc:sldMk cId="3082338806" sldId="683"/>
            <ac:spMk id="595" creationId="{09A8B7E7-019A-4EFB-9176-D0C5808A1ABC}"/>
          </ac:spMkLst>
        </pc:spChg>
        <pc:spChg chg="mod">
          <ac:chgData name="Timo Mühlhaus" userId="1b6b3aba618dadac" providerId="LiveId" clId="{35BF354D-F53D-4911-AB91-B6201C43AD86}" dt="2021-06-11T06:36:36.192" v="1194"/>
          <ac:spMkLst>
            <pc:docMk/>
            <pc:sldMk cId="3082338806" sldId="683"/>
            <ac:spMk id="598" creationId="{F3E0D70E-10C7-4AF9-AA4B-818BC7CBAD5F}"/>
          </ac:spMkLst>
        </pc:spChg>
        <pc:spChg chg="mod">
          <ac:chgData name="Timo Mühlhaus" userId="1b6b3aba618dadac" providerId="LiveId" clId="{35BF354D-F53D-4911-AB91-B6201C43AD86}" dt="2021-06-11T06:36:36.192" v="1194"/>
          <ac:spMkLst>
            <pc:docMk/>
            <pc:sldMk cId="3082338806" sldId="683"/>
            <ac:spMk id="600" creationId="{D046B0E8-B74D-4DC6-BF74-C332FB38E7F3}"/>
          </ac:spMkLst>
        </pc:spChg>
        <pc:spChg chg="mod">
          <ac:chgData name="Timo Mühlhaus" userId="1b6b3aba618dadac" providerId="LiveId" clId="{35BF354D-F53D-4911-AB91-B6201C43AD86}" dt="2021-06-11T06:36:36.192" v="1194"/>
          <ac:spMkLst>
            <pc:docMk/>
            <pc:sldMk cId="3082338806" sldId="683"/>
            <ac:spMk id="601" creationId="{13842099-C29F-4F77-8256-7AAFB0582F75}"/>
          </ac:spMkLst>
        </pc:spChg>
        <pc:spChg chg="mod">
          <ac:chgData name="Timo Mühlhaus" userId="1b6b3aba618dadac" providerId="LiveId" clId="{35BF354D-F53D-4911-AB91-B6201C43AD86}" dt="2021-06-11T06:36:36.192" v="1194"/>
          <ac:spMkLst>
            <pc:docMk/>
            <pc:sldMk cId="3082338806" sldId="683"/>
            <ac:spMk id="602" creationId="{78DDD7BA-68A4-4AC0-903E-CBFADA7E3859}"/>
          </ac:spMkLst>
        </pc:spChg>
        <pc:spChg chg="mod">
          <ac:chgData name="Timo Mühlhaus" userId="1b6b3aba618dadac" providerId="LiveId" clId="{35BF354D-F53D-4911-AB91-B6201C43AD86}" dt="2021-06-11T06:36:36.192" v="1194"/>
          <ac:spMkLst>
            <pc:docMk/>
            <pc:sldMk cId="3082338806" sldId="683"/>
            <ac:spMk id="603" creationId="{94A941F4-CD9C-402E-A1D2-6AF61C8891A5}"/>
          </ac:spMkLst>
        </pc:spChg>
        <pc:spChg chg="mod">
          <ac:chgData name="Timo Mühlhaus" userId="1b6b3aba618dadac" providerId="LiveId" clId="{35BF354D-F53D-4911-AB91-B6201C43AD86}" dt="2021-06-11T06:36:36.192" v="1194"/>
          <ac:spMkLst>
            <pc:docMk/>
            <pc:sldMk cId="3082338806" sldId="683"/>
            <ac:spMk id="604" creationId="{FA12FBAB-BB91-4F97-A4DB-91B673AC11A4}"/>
          </ac:spMkLst>
        </pc:spChg>
        <pc:spChg chg="mod">
          <ac:chgData name="Timo Mühlhaus" userId="1b6b3aba618dadac" providerId="LiveId" clId="{35BF354D-F53D-4911-AB91-B6201C43AD86}" dt="2021-06-11T06:36:36.192" v="1194"/>
          <ac:spMkLst>
            <pc:docMk/>
            <pc:sldMk cId="3082338806" sldId="683"/>
            <ac:spMk id="605" creationId="{16C58577-7F79-4D8A-88ED-6F1F8D468025}"/>
          </ac:spMkLst>
        </pc:spChg>
        <pc:spChg chg="mod">
          <ac:chgData name="Timo Mühlhaus" userId="1b6b3aba618dadac" providerId="LiveId" clId="{35BF354D-F53D-4911-AB91-B6201C43AD86}" dt="2021-06-11T06:36:36.192" v="1194"/>
          <ac:spMkLst>
            <pc:docMk/>
            <pc:sldMk cId="3082338806" sldId="683"/>
            <ac:spMk id="606" creationId="{4336D6BD-BBA5-42F0-A5A7-7A24398568D5}"/>
          </ac:spMkLst>
        </pc:spChg>
        <pc:spChg chg="mod">
          <ac:chgData name="Timo Mühlhaus" userId="1b6b3aba618dadac" providerId="LiveId" clId="{35BF354D-F53D-4911-AB91-B6201C43AD86}" dt="2021-06-11T06:36:36.192" v="1194"/>
          <ac:spMkLst>
            <pc:docMk/>
            <pc:sldMk cId="3082338806" sldId="683"/>
            <ac:spMk id="609" creationId="{B1A2E528-7E96-4174-943F-AB60B2E423CE}"/>
          </ac:spMkLst>
        </pc:spChg>
        <pc:spChg chg="mod">
          <ac:chgData name="Timo Mühlhaus" userId="1b6b3aba618dadac" providerId="LiveId" clId="{35BF354D-F53D-4911-AB91-B6201C43AD86}" dt="2021-06-11T06:36:36.192" v="1194"/>
          <ac:spMkLst>
            <pc:docMk/>
            <pc:sldMk cId="3082338806" sldId="683"/>
            <ac:spMk id="611" creationId="{67A57F89-1768-43E7-B0DF-46F971883ACB}"/>
          </ac:spMkLst>
        </pc:spChg>
        <pc:spChg chg="mod">
          <ac:chgData name="Timo Mühlhaus" userId="1b6b3aba618dadac" providerId="LiveId" clId="{35BF354D-F53D-4911-AB91-B6201C43AD86}" dt="2021-06-11T06:36:36.192" v="1194"/>
          <ac:spMkLst>
            <pc:docMk/>
            <pc:sldMk cId="3082338806" sldId="683"/>
            <ac:spMk id="612" creationId="{459BFFC6-BCD7-405A-B150-A3BA19F9012E}"/>
          </ac:spMkLst>
        </pc:spChg>
        <pc:spChg chg="mod">
          <ac:chgData name="Timo Mühlhaus" userId="1b6b3aba618dadac" providerId="LiveId" clId="{35BF354D-F53D-4911-AB91-B6201C43AD86}" dt="2021-06-11T06:36:36.192" v="1194"/>
          <ac:spMkLst>
            <pc:docMk/>
            <pc:sldMk cId="3082338806" sldId="683"/>
            <ac:spMk id="613" creationId="{662B0BA1-22B4-465E-A8C2-5FE1425C9022}"/>
          </ac:spMkLst>
        </pc:spChg>
        <pc:spChg chg="mod">
          <ac:chgData name="Timo Mühlhaus" userId="1b6b3aba618dadac" providerId="LiveId" clId="{35BF354D-F53D-4911-AB91-B6201C43AD86}" dt="2021-06-11T06:36:36.192" v="1194"/>
          <ac:spMkLst>
            <pc:docMk/>
            <pc:sldMk cId="3082338806" sldId="683"/>
            <ac:spMk id="614" creationId="{8104C029-6BDE-4365-8233-AFCBEC7C5236}"/>
          </ac:spMkLst>
        </pc:spChg>
        <pc:spChg chg="mod">
          <ac:chgData name="Timo Mühlhaus" userId="1b6b3aba618dadac" providerId="LiveId" clId="{35BF354D-F53D-4911-AB91-B6201C43AD86}" dt="2021-06-11T06:36:36.192" v="1194"/>
          <ac:spMkLst>
            <pc:docMk/>
            <pc:sldMk cId="3082338806" sldId="683"/>
            <ac:spMk id="615" creationId="{B782D3DB-9B86-44AA-B875-64DA88F4A7C1}"/>
          </ac:spMkLst>
        </pc:spChg>
        <pc:spChg chg="mod">
          <ac:chgData name="Timo Mühlhaus" userId="1b6b3aba618dadac" providerId="LiveId" clId="{35BF354D-F53D-4911-AB91-B6201C43AD86}" dt="2021-06-11T06:36:36.192" v="1194"/>
          <ac:spMkLst>
            <pc:docMk/>
            <pc:sldMk cId="3082338806" sldId="683"/>
            <ac:spMk id="616" creationId="{A8DCE739-FB57-4F93-89A8-086140524DB1}"/>
          </ac:spMkLst>
        </pc:spChg>
        <pc:spChg chg="mod">
          <ac:chgData name="Timo Mühlhaus" userId="1b6b3aba618dadac" providerId="LiveId" clId="{35BF354D-F53D-4911-AB91-B6201C43AD86}" dt="2021-06-11T06:36:36.192" v="1194"/>
          <ac:spMkLst>
            <pc:docMk/>
            <pc:sldMk cId="3082338806" sldId="683"/>
            <ac:spMk id="618" creationId="{C96D54B9-02B0-43BB-B346-66D4F5BE9C9F}"/>
          </ac:spMkLst>
        </pc:spChg>
        <pc:spChg chg="mod">
          <ac:chgData name="Timo Mühlhaus" userId="1b6b3aba618dadac" providerId="LiveId" clId="{35BF354D-F53D-4911-AB91-B6201C43AD86}" dt="2021-06-11T06:36:36.192" v="1194"/>
          <ac:spMkLst>
            <pc:docMk/>
            <pc:sldMk cId="3082338806" sldId="683"/>
            <ac:spMk id="619" creationId="{9F56255B-922C-4772-A015-DA363B1E7786}"/>
          </ac:spMkLst>
        </pc:spChg>
        <pc:spChg chg="mod">
          <ac:chgData name="Timo Mühlhaus" userId="1b6b3aba618dadac" providerId="LiveId" clId="{35BF354D-F53D-4911-AB91-B6201C43AD86}" dt="2021-06-11T06:36:36.192" v="1194"/>
          <ac:spMkLst>
            <pc:docMk/>
            <pc:sldMk cId="3082338806" sldId="683"/>
            <ac:spMk id="620" creationId="{9FB1CF62-0688-4263-8917-EC3A8E1BED56}"/>
          </ac:spMkLst>
        </pc:spChg>
        <pc:spChg chg="mod">
          <ac:chgData name="Timo Mühlhaus" userId="1b6b3aba618dadac" providerId="LiveId" clId="{35BF354D-F53D-4911-AB91-B6201C43AD86}" dt="2021-06-11T06:36:36.192" v="1194"/>
          <ac:spMkLst>
            <pc:docMk/>
            <pc:sldMk cId="3082338806" sldId="683"/>
            <ac:spMk id="621" creationId="{70F56315-09D9-4281-A03E-56078BE4BECC}"/>
          </ac:spMkLst>
        </pc:spChg>
        <pc:spChg chg="mod">
          <ac:chgData name="Timo Mühlhaus" userId="1b6b3aba618dadac" providerId="LiveId" clId="{35BF354D-F53D-4911-AB91-B6201C43AD86}" dt="2021-06-11T06:36:36.192" v="1194"/>
          <ac:spMkLst>
            <pc:docMk/>
            <pc:sldMk cId="3082338806" sldId="683"/>
            <ac:spMk id="622" creationId="{B287E07B-B130-4129-AA8C-27A36F3E00D8}"/>
          </ac:spMkLst>
        </pc:spChg>
        <pc:spChg chg="mod">
          <ac:chgData name="Timo Mühlhaus" userId="1b6b3aba618dadac" providerId="LiveId" clId="{35BF354D-F53D-4911-AB91-B6201C43AD86}" dt="2021-06-11T06:36:36.192" v="1194"/>
          <ac:spMkLst>
            <pc:docMk/>
            <pc:sldMk cId="3082338806" sldId="683"/>
            <ac:spMk id="623" creationId="{DACFD45A-37BD-4828-998D-8FB080FB8C42}"/>
          </ac:spMkLst>
        </pc:spChg>
        <pc:spChg chg="mod">
          <ac:chgData name="Timo Mühlhaus" userId="1b6b3aba618dadac" providerId="LiveId" clId="{35BF354D-F53D-4911-AB91-B6201C43AD86}" dt="2021-06-11T06:36:36.192" v="1194"/>
          <ac:spMkLst>
            <pc:docMk/>
            <pc:sldMk cId="3082338806" sldId="683"/>
            <ac:spMk id="624" creationId="{EE52533D-1C85-4404-8B64-C8773E54550C}"/>
          </ac:spMkLst>
        </pc:spChg>
        <pc:spChg chg="mod">
          <ac:chgData name="Timo Mühlhaus" userId="1b6b3aba618dadac" providerId="LiveId" clId="{35BF354D-F53D-4911-AB91-B6201C43AD86}" dt="2021-06-11T06:36:36.192" v="1194"/>
          <ac:spMkLst>
            <pc:docMk/>
            <pc:sldMk cId="3082338806" sldId="683"/>
            <ac:spMk id="625" creationId="{AE90047A-4E40-44FF-946B-F2F10E391BB1}"/>
          </ac:spMkLst>
        </pc:spChg>
        <pc:spChg chg="mod">
          <ac:chgData name="Timo Mühlhaus" userId="1b6b3aba618dadac" providerId="LiveId" clId="{35BF354D-F53D-4911-AB91-B6201C43AD86}" dt="2021-06-11T06:36:36.192" v="1194"/>
          <ac:spMkLst>
            <pc:docMk/>
            <pc:sldMk cId="3082338806" sldId="683"/>
            <ac:spMk id="626" creationId="{92752988-C225-45F6-B93D-83E9B8CEF14B}"/>
          </ac:spMkLst>
        </pc:spChg>
        <pc:spChg chg="mod">
          <ac:chgData name="Timo Mühlhaus" userId="1b6b3aba618dadac" providerId="LiveId" clId="{35BF354D-F53D-4911-AB91-B6201C43AD86}" dt="2021-06-11T06:36:36.192" v="1194"/>
          <ac:spMkLst>
            <pc:docMk/>
            <pc:sldMk cId="3082338806" sldId="683"/>
            <ac:spMk id="627" creationId="{53B8317A-5B7B-4576-BA55-B573F04E142C}"/>
          </ac:spMkLst>
        </pc:spChg>
        <pc:spChg chg="mod">
          <ac:chgData name="Timo Mühlhaus" userId="1b6b3aba618dadac" providerId="LiveId" clId="{35BF354D-F53D-4911-AB91-B6201C43AD86}" dt="2021-06-11T06:36:36.192" v="1194"/>
          <ac:spMkLst>
            <pc:docMk/>
            <pc:sldMk cId="3082338806" sldId="683"/>
            <ac:spMk id="628" creationId="{CB1A14ED-3261-4BC8-90F6-5B3F2529C9E3}"/>
          </ac:spMkLst>
        </pc:spChg>
        <pc:spChg chg="mod">
          <ac:chgData name="Timo Mühlhaus" userId="1b6b3aba618dadac" providerId="LiveId" clId="{35BF354D-F53D-4911-AB91-B6201C43AD86}" dt="2021-06-11T06:37:12.204" v="1196"/>
          <ac:spMkLst>
            <pc:docMk/>
            <pc:sldMk cId="3082338806" sldId="683"/>
            <ac:spMk id="630" creationId="{00AE2AD4-8515-4240-9705-CED08F8BDAFC}"/>
          </ac:spMkLst>
        </pc:spChg>
        <pc:spChg chg="mod">
          <ac:chgData name="Timo Mühlhaus" userId="1b6b3aba618dadac" providerId="LiveId" clId="{35BF354D-F53D-4911-AB91-B6201C43AD86}" dt="2021-06-11T06:37:12.204" v="1196"/>
          <ac:spMkLst>
            <pc:docMk/>
            <pc:sldMk cId="3082338806" sldId="683"/>
            <ac:spMk id="632" creationId="{56232198-7B59-4018-B926-C100C33BA97E}"/>
          </ac:spMkLst>
        </pc:spChg>
        <pc:spChg chg="mod">
          <ac:chgData name="Timo Mühlhaus" userId="1b6b3aba618dadac" providerId="LiveId" clId="{35BF354D-F53D-4911-AB91-B6201C43AD86}" dt="2021-06-11T06:37:12.204" v="1196"/>
          <ac:spMkLst>
            <pc:docMk/>
            <pc:sldMk cId="3082338806" sldId="683"/>
            <ac:spMk id="633" creationId="{FF1CB7F2-24FF-44CB-8CA5-30B39D595388}"/>
          </ac:spMkLst>
        </pc:spChg>
        <pc:spChg chg="mod">
          <ac:chgData name="Timo Mühlhaus" userId="1b6b3aba618dadac" providerId="LiveId" clId="{35BF354D-F53D-4911-AB91-B6201C43AD86}" dt="2021-06-11T06:37:12.204" v="1196"/>
          <ac:spMkLst>
            <pc:docMk/>
            <pc:sldMk cId="3082338806" sldId="683"/>
            <ac:spMk id="634" creationId="{919A2A89-23AA-4E80-9F83-00DFABDC6D64}"/>
          </ac:spMkLst>
        </pc:spChg>
        <pc:spChg chg="mod">
          <ac:chgData name="Timo Mühlhaus" userId="1b6b3aba618dadac" providerId="LiveId" clId="{35BF354D-F53D-4911-AB91-B6201C43AD86}" dt="2021-06-11T06:37:12.204" v="1196"/>
          <ac:spMkLst>
            <pc:docMk/>
            <pc:sldMk cId="3082338806" sldId="683"/>
            <ac:spMk id="635" creationId="{E144F752-9FCC-4D00-BAE8-9D2214E93CF8}"/>
          </ac:spMkLst>
        </pc:spChg>
        <pc:spChg chg="mod">
          <ac:chgData name="Timo Mühlhaus" userId="1b6b3aba618dadac" providerId="LiveId" clId="{35BF354D-F53D-4911-AB91-B6201C43AD86}" dt="2021-06-11T13:31:29.628" v="2469" actId="1076"/>
          <ac:spMkLst>
            <pc:docMk/>
            <pc:sldMk cId="3082338806" sldId="683"/>
            <ac:spMk id="637" creationId="{899B255F-6CCB-426B-B721-732A8DCB3C59}"/>
          </ac:spMkLst>
        </pc:spChg>
        <pc:spChg chg="mod">
          <ac:chgData name="Timo Mühlhaus" userId="1b6b3aba618dadac" providerId="LiveId" clId="{35BF354D-F53D-4911-AB91-B6201C43AD86}" dt="2021-06-11T13:31:29.628" v="2469" actId="1076"/>
          <ac:spMkLst>
            <pc:docMk/>
            <pc:sldMk cId="3082338806" sldId="683"/>
            <ac:spMk id="638" creationId="{18460B0B-C124-416B-B656-9321751291B0}"/>
          </ac:spMkLst>
        </pc:spChg>
        <pc:spChg chg="mod">
          <ac:chgData name="Timo Mühlhaus" userId="1b6b3aba618dadac" providerId="LiveId" clId="{35BF354D-F53D-4911-AB91-B6201C43AD86}" dt="2021-06-11T13:31:29.628" v="2469" actId="1076"/>
          <ac:spMkLst>
            <pc:docMk/>
            <pc:sldMk cId="3082338806" sldId="683"/>
            <ac:spMk id="641" creationId="{88F12278-7D03-47C2-AB75-82EB93CA536A}"/>
          </ac:spMkLst>
        </pc:spChg>
        <pc:spChg chg="mod">
          <ac:chgData name="Timo Mühlhaus" userId="1b6b3aba618dadac" providerId="LiveId" clId="{35BF354D-F53D-4911-AB91-B6201C43AD86}" dt="2021-06-11T13:31:29.628" v="2469" actId="1076"/>
          <ac:spMkLst>
            <pc:docMk/>
            <pc:sldMk cId="3082338806" sldId="683"/>
            <ac:spMk id="642" creationId="{FC0FDB21-55EB-4F6D-B671-7996C0CF00C8}"/>
          </ac:spMkLst>
        </pc:spChg>
        <pc:spChg chg="mod">
          <ac:chgData name="Timo Mühlhaus" userId="1b6b3aba618dadac" providerId="LiveId" clId="{35BF354D-F53D-4911-AB91-B6201C43AD86}" dt="2021-06-11T13:31:29.628" v="2469" actId="1076"/>
          <ac:spMkLst>
            <pc:docMk/>
            <pc:sldMk cId="3082338806" sldId="683"/>
            <ac:spMk id="643" creationId="{AF6F266C-EE85-465E-92C6-2805FEADA724}"/>
          </ac:spMkLst>
        </pc:spChg>
        <pc:spChg chg="mod">
          <ac:chgData name="Timo Mühlhaus" userId="1b6b3aba618dadac" providerId="LiveId" clId="{35BF354D-F53D-4911-AB91-B6201C43AD86}" dt="2021-06-11T13:31:29.628" v="2469" actId="1076"/>
          <ac:spMkLst>
            <pc:docMk/>
            <pc:sldMk cId="3082338806" sldId="683"/>
            <ac:spMk id="644" creationId="{687134DE-9EB5-4AAB-A83A-2C3A075FB5E5}"/>
          </ac:spMkLst>
        </pc:spChg>
        <pc:spChg chg="mod">
          <ac:chgData name="Timo Mühlhaus" userId="1b6b3aba618dadac" providerId="LiveId" clId="{35BF354D-F53D-4911-AB91-B6201C43AD86}" dt="2021-06-11T13:31:29.628" v="2469" actId="1076"/>
          <ac:spMkLst>
            <pc:docMk/>
            <pc:sldMk cId="3082338806" sldId="683"/>
            <ac:spMk id="645" creationId="{25FEBAE4-7417-4B7C-8BE8-9FC410E6C3C9}"/>
          </ac:spMkLst>
        </pc:spChg>
        <pc:spChg chg="mod">
          <ac:chgData name="Timo Mühlhaus" userId="1b6b3aba618dadac" providerId="LiveId" clId="{35BF354D-F53D-4911-AB91-B6201C43AD86}" dt="2021-06-11T13:31:29.628" v="2469" actId="1076"/>
          <ac:spMkLst>
            <pc:docMk/>
            <pc:sldMk cId="3082338806" sldId="683"/>
            <ac:spMk id="646" creationId="{386035E6-7FEB-47EA-B3A6-7C866E039AF6}"/>
          </ac:spMkLst>
        </pc:spChg>
        <pc:spChg chg="mod">
          <ac:chgData name="Timo Mühlhaus" userId="1b6b3aba618dadac" providerId="LiveId" clId="{35BF354D-F53D-4911-AB91-B6201C43AD86}" dt="2021-06-11T13:31:29.628" v="2469" actId="1076"/>
          <ac:spMkLst>
            <pc:docMk/>
            <pc:sldMk cId="3082338806" sldId="683"/>
            <ac:spMk id="647" creationId="{5E1854A1-0311-473A-9850-6B643AC7BDA1}"/>
          </ac:spMkLst>
        </pc:spChg>
        <pc:spChg chg="mod">
          <ac:chgData name="Timo Mühlhaus" userId="1b6b3aba618dadac" providerId="LiveId" clId="{35BF354D-F53D-4911-AB91-B6201C43AD86}" dt="2021-06-11T13:31:29.628" v="2469" actId="1076"/>
          <ac:spMkLst>
            <pc:docMk/>
            <pc:sldMk cId="3082338806" sldId="683"/>
            <ac:spMk id="648" creationId="{C7282862-18D5-46EF-8D52-15EE5F7EB16C}"/>
          </ac:spMkLst>
        </pc:spChg>
        <pc:spChg chg="mod">
          <ac:chgData name="Timo Mühlhaus" userId="1b6b3aba618dadac" providerId="LiveId" clId="{35BF354D-F53D-4911-AB91-B6201C43AD86}" dt="2021-06-11T13:31:29.628" v="2469" actId="1076"/>
          <ac:spMkLst>
            <pc:docMk/>
            <pc:sldMk cId="3082338806" sldId="683"/>
            <ac:spMk id="657" creationId="{14D4CFDB-F5EE-470F-9D76-38AB9E3AD5FA}"/>
          </ac:spMkLst>
        </pc:spChg>
        <pc:spChg chg="mod">
          <ac:chgData name="Timo Mühlhaus" userId="1b6b3aba618dadac" providerId="LiveId" clId="{35BF354D-F53D-4911-AB91-B6201C43AD86}" dt="2021-06-11T13:31:29.628" v="2469" actId="1076"/>
          <ac:spMkLst>
            <pc:docMk/>
            <pc:sldMk cId="3082338806" sldId="683"/>
            <ac:spMk id="659" creationId="{BAF59143-2237-4F12-86FD-2DEFDF561A1B}"/>
          </ac:spMkLst>
        </pc:spChg>
        <pc:spChg chg="mod">
          <ac:chgData name="Timo Mühlhaus" userId="1b6b3aba618dadac" providerId="LiveId" clId="{35BF354D-F53D-4911-AB91-B6201C43AD86}" dt="2021-06-11T13:31:29.628" v="2469" actId="1076"/>
          <ac:spMkLst>
            <pc:docMk/>
            <pc:sldMk cId="3082338806" sldId="683"/>
            <ac:spMk id="660" creationId="{5DC4C703-FF1C-425B-86AB-65A1506C61C4}"/>
          </ac:spMkLst>
        </pc:spChg>
        <pc:spChg chg="mod">
          <ac:chgData name="Timo Mühlhaus" userId="1b6b3aba618dadac" providerId="LiveId" clId="{35BF354D-F53D-4911-AB91-B6201C43AD86}" dt="2021-06-11T13:31:29.628" v="2469" actId="1076"/>
          <ac:spMkLst>
            <pc:docMk/>
            <pc:sldMk cId="3082338806" sldId="683"/>
            <ac:spMk id="664" creationId="{39D484E6-F7AF-4647-829D-45C913DC2559}"/>
          </ac:spMkLst>
        </pc:spChg>
        <pc:spChg chg="mod">
          <ac:chgData name="Timo Mühlhaus" userId="1b6b3aba618dadac" providerId="LiveId" clId="{35BF354D-F53D-4911-AB91-B6201C43AD86}" dt="2021-06-11T13:31:29.628" v="2469" actId="1076"/>
          <ac:spMkLst>
            <pc:docMk/>
            <pc:sldMk cId="3082338806" sldId="683"/>
            <ac:spMk id="665" creationId="{9914CA6B-99E1-48AC-B335-4DCCC00382D9}"/>
          </ac:spMkLst>
        </pc:spChg>
        <pc:spChg chg="mod">
          <ac:chgData name="Timo Mühlhaus" userId="1b6b3aba618dadac" providerId="LiveId" clId="{35BF354D-F53D-4911-AB91-B6201C43AD86}" dt="2021-06-11T13:31:29.628" v="2469" actId="1076"/>
          <ac:spMkLst>
            <pc:docMk/>
            <pc:sldMk cId="3082338806" sldId="683"/>
            <ac:spMk id="668" creationId="{57305E93-6284-4AE7-9BE2-2E8B41D57F4E}"/>
          </ac:spMkLst>
        </pc:spChg>
        <pc:spChg chg="mod">
          <ac:chgData name="Timo Mühlhaus" userId="1b6b3aba618dadac" providerId="LiveId" clId="{35BF354D-F53D-4911-AB91-B6201C43AD86}" dt="2021-06-11T13:31:29.628" v="2469" actId="1076"/>
          <ac:spMkLst>
            <pc:docMk/>
            <pc:sldMk cId="3082338806" sldId="683"/>
            <ac:spMk id="669" creationId="{986BA251-FD93-409D-BBC1-66AD13457E2D}"/>
          </ac:spMkLst>
        </pc:spChg>
        <pc:spChg chg="mod">
          <ac:chgData name="Timo Mühlhaus" userId="1b6b3aba618dadac" providerId="LiveId" clId="{35BF354D-F53D-4911-AB91-B6201C43AD86}" dt="2021-06-11T13:31:29.628" v="2469" actId="1076"/>
          <ac:spMkLst>
            <pc:docMk/>
            <pc:sldMk cId="3082338806" sldId="683"/>
            <ac:spMk id="670" creationId="{60A7B5EF-E73D-4405-8BFA-27C4859B8F58}"/>
          </ac:spMkLst>
        </pc:spChg>
        <pc:spChg chg="mod">
          <ac:chgData name="Timo Mühlhaus" userId="1b6b3aba618dadac" providerId="LiveId" clId="{35BF354D-F53D-4911-AB91-B6201C43AD86}" dt="2021-06-11T13:31:29.628" v="2469" actId="1076"/>
          <ac:spMkLst>
            <pc:docMk/>
            <pc:sldMk cId="3082338806" sldId="683"/>
            <ac:spMk id="671" creationId="{CABBDAFB-03E4-487B-BC78-18E28C4F8931}"/>
          </ac:spMkLst>
        </pc:spChg>
        <pc:spChg chg="mod">
          <ac:chgData name="Timo Mühlhaus" userId="1b6b3aba618dadac" providerId="LiveId" clId="{35BF354D-F53D-4911-AB91-B6201C43AD86}" dt="2021-06-11T13:31:29.628" v="2469" actId="1076"/>
          <ac:spMkLst>
            <pc:docMk/>
            <pc:sldMk cId="3082338806" sldId="683"/>
            <ac:spMk id="674" creationId="{AD29A43E-CDFE-40D6-A030-B8F5152CF5B5}"/>
          </ac:spMkLst>
        </pc:spChg>
        <pc:spChg chg="mod">
          <ac:chgData name="Timo Mühlhaus" userId="1b6b3aba618dadac" providerId="LiveId" clId="{35BF354D-F53D-4911-AB91-B6201C43AD86}" dt="2021-06-11T13:31:29.628" v="2469" actId="1076"/>
          <ac:spMkLst>
            <pc:docMk/>
            <pc:sldMk cId="3082338806" sldId="683"/>
            <ac:spMk id="675" creationId="{13959862-EAEB-461F-8855-C9738114FC1F}"/>
          </ac:spMkLst>
        </pc:spChg>
        <pc:spChg chg="mod">
          <ac:chgData name="Timo Mühlhaus" userId="1b6b3aba618dadac" providerId="LiveId" clId="{35BF354D-F53D-4911-AB91-B6201C43AD86}" dt="2021-06-11T13:31:29.628" v="2469" actId="1076"/>
          <ac:spMkLst>
            <pc:docMk/>
            <pc:sldMk cId="3082338806" sldId="683"/>
            <ac:spMk id="676" creationId="{EBED723C-F8E3-483D-88BC-E10B406A3CC2}"/>
          </ac:spMkLst>
        </pc:spChg>
        <pc:spChg chg="mod">
          <ac:chgData name="Timo Mühlhaus" userId="1b6b3aba618dadac" providerId="LiveId" clId="{35BF354D-F53D-4911-AB91-B6201C43AD86}" dt="2021-06-11T13:31:29.628" v="2469" actId="1076"/>
          <ac:spMkLst>
            <pc:docMk/>
            <pc:sldMk cId="3082338806" sldId="683"/>
            <ac:spMk id="677" creationId="{79ACE278-5958-4692-9B26-C531E8B5EB5D}"/>
          </ac:spMkLst>
        </pc:spChg>
        <pc:spChg chg="mod">
          <ac:chgData name="Timo Mühlhaus" userId="1b6b3aba618dadac" providerId="LiveId" clId="{35BF354D-F53D-4911-AB91-B6201C43AD86}" dt="2021-06-11T13:31:29.628" v="2469" actId="1076"/>
          <ac:spMkLst>
            <pc:docMk/>
            <pc:sldMk cId="3082338806" sldId="683"/>
            <ac:spMk id="680" creationId="{977810CE-4286-43A7-8F45-B89A2CD02F9C}"/>
          </ac:spMkLst>
        </pc:spChg>
        <pc:spChg chg="mod">
          <ac:chgData name="Timo Mühlhaus" userId="1b6b3aba618dadac" providerId="LiveId" clId="{35BF354D-F53D-4911-AB91-B6201C43AD86}" dt="2021-06-11T13:31:29.628" v="2469" actId="1076"/>
          <ac:spMkLst>
            <pc:docMk/>
            <pc:sldMk cId="3082338806" sldId="683"/>
            <ac:spMk id="681" creationId="{3DB86556-1E1C-4054-96F5-6746572D23B3}"/>
          </ac:spMkLst>
        </pc:spChg>
        <pc:spChg chg="mod">
          <ac:chgData name="Timo Mühlhaus" userId="1b6b3aba618dadac" providerId="LiveId" clId="{35BF354D-F53D-4911-AB91-B6201C43AD86}" dt="2021-06-11T13:31:29.628" v="2469" actId="1076"/>
          <ac:spMkLst>
            <pc:docMk/>
            <pc:sldMk cId="3082338806" sldId="683"/>
            <ac:spMk id="682" creationId="{BBAC68AA-265A-4F42-8E88-A16E7AC23674}"/>
          </ac:spMkLst>
        </pc:spChg>
        <pc:spChg chg="mod">
          <ac:chgData name="Timo Mühlhaus" userId="1b6b3aba618dadac" providerId="LiveId" clId="{35BF354D-F53D-4911-AB91-B6201C43AD86}" dt="2021-06-11T13:31:29.628" v="2469" actId="1076"/>
          <ac:spMkLst>
            <pc:docMk/>
            <pc:sldMk cId="3082338806" sldId="683"/>
            <ac:spMk id="683" creationId="{535F3BA8-F12A-4A15-B2A5-2E79E30A0468}"/>
          </ac:spMkLst>
        </pc:spChg>
        <pc:spChg chg="mod">
          <ac:chgData name="Timo Mühlhaus" userId="1b6b3aba618dadac" providerId="LiveId" clId="{35BF354D-F53D-4911-AB91-B6201C43AD86}" dt="2021-06-11T13:31:29.628" v="2469" actId="1076"/>
          <ac:spMkLst>
            <pc:docMk/>
            <pc:sldMk cId="3082338806" sldId="683"/>
            <ac:spMk id="684" creationId="{F78A856E-F6FC-40CC-B5FA-4B12B157EBAD}"/>
          </ac:spMkLst>
        </pc:spChg>
        <pc:spChg chg="mod">
          <ac:chgData name="Timo Mühlhaus" userId="1b6b3aba618dadac" providerId="LiveId" clId="{35BF354D-F53D-4911-AB91-B6201C43AD86}" dt="2021-06-11T13:31:29.628" v="2469" actId="1076"/>
          <ac:spMkLst>
            <pc:docMk/>
            <pc:sldMk cId="3082338806" sldId="683"/>
            <ac:spMk id="685" creationId="{5606A3AA-07D8-4CC4-A74F-8AF5CB5F80F3}"/>
          </ac:spMkLst>
        </pc:spChg>
        <pc:spChg chg="mod">
          <ac:chgData name="Timo Mühlhaus" userId="1b6b3aba618dadac" providerId="LiveId" clId="{35BF354D-F53D-4911-AB91-B6201C43AD86}" dt="2021-06-11T13:31:29.628" v="2469" actId="1076"/>
          <ac:spMkLst>
            <pc:docMk/>
            <pc:sldMk cId="3082338806" sldId="683"/>
            <ac:spMk id="686" creationId="{F9ED0B3C-26CD-42E1-A6B5-3D38F4E49386}"/>
          </ac:spMkLst>
        </pc:spChg>
        <pc:spChg chg="mod">
          <ac:chgData name="Timo Mühlhaus" userId="1b6b3aba618dadac" providerId="LiveId" clId="{35BF354D-F53D-4911-AB91-B6201C43AD86}" dt="2021-06-11T13:31:29.628" v="2469" actId="1076"/>
          <ac:spMkLst>
            <pc:docMk/>
            <pc:sldMk cId="3082338806" sldId="683"/>
            <ac:spMk id="688" creationId="{20138DF0-5702-40D9-9108-20904D5D549F}"/>
          </ac:spMkLst>
        </pc:spChg>
        <pc:spChg chg="mod">
          <ac:chgData name="Timo Mühlhaus" userId="1b6b3aba618dadac" providerId="LiveId" clId="{35BF354D-F53D-4911-AB91-B6201C43AD86}" dt="2021-06-11T13:31:29.628" v="2469" actId="1076"/>
          <ac:spMkLst>
            <pc:docMk/>
            <pc:sldMk cId="3082338806" sldId="683"/>
            <ac:spMk id="689" creationId="{2D6BBFC1-5773-4523-99DB-845CB9111D77}"/>
          </ac:spMkLst>
        </pc:spChg>
        <pc:spChg chg="mod">
          <ac:chgData name="Timo Mühlhaus" userId="1b6b3aba618dadac" providerId="LiveId" clId="{35BF354D-F53D-4911-AB91-B6201C43AD86}" dt="2021-06-11T13:31:29.628" v="2469" actId="1076"/>
          <ac:spMkLst>
            <pc:docMk/>
            <pc:sldMk cId="3082338806" sldId="683"/>
            <ac:spMk id="697" creationId="{B1E0131D-13F1-42BE-A792-5362C77ED8BE}"/>
          </ac:spMkLst>
        </pc:spChg>
        <pc:spChg chg="mod">
          <ac:chgData name="Timo Mühlhaus" userId="1b6b3aba618dadac" providerId="LiveId" clId="{35BF354D-F53D-4911-AB91-B6201C43AD86}" dt="2021-06-11T13:31:29.628" v="2469" actId="1076"/>
          <ac:spMkLst>
            <pc:docMk/>
            <pc:sldMk cId="3082338806" sldId="683"/>
            <ac:spMk id="698" creationId="{89E8280B-F889-4A35-A02B-A21C988EDA6A}"/>
          </ac:spMkLst>
        </pc:spChg>
        <pc:spChg chg="mod">
          <ac:chgData name="Timo Mühlhaus" userId="1b6b3aba618dadac" providerId="LiveId" clId="{35BF354D-F53D-4911-AB91-B6201C43AD86}" dt="2021-06-11T13:31:29.628" v="2469" actId="1076"/>
          <ac:spMkLst>
            <pc:docMk/>
            <pc:sldMk cId="3082338806" sldId="683"/>
            <ac:spMk id="699" creationId="{B5414008-6116-4FBF-AEDB-A3E1D9F7CE06}"/>
          </ac:spMkLst>
        </pc:spChg>
        <pc:spChg chg="mod">
          <ac:chgData name="Timo Mühlhaus" userId="1b6b3aba618dadac" providerId="LiveId" clId="{35BF354D-F53D-4911-AB91-B6201C43AD86}" dt="2021-06-11T13:31:29.628" v="2469" actId="1076"/>
          <ac:spMkLst>
            <pc:docMk/>
            <pc:sldMk cId="3082338806" sldId="683"/>
            <ac:spMk id="700" creationId="{692940F4-9ADD-47D1-9FBC-78CFF40D1134}"/>
          </ac:spMkLst>
        </pc:spChg>
        <pc:spChg chg="mod">
          <ac:chgData name="Timo Mühlhaus" userId="1b6b3aba618dadac" providerId="LiveId" clId="{35BF354D-F53D-4911-AB91-B6201C43AD86}" dt="2021-06-11T13:31:29.628" v="2469" actId="1076"/>
          <ac:spMkLst>
            <pc:docMk/>
            <pc:sldMk cId="3082338806" sldId="683"/>
            <ac:spMk id="706" creationId="{2A681631-47D5-49FF-A85B-6BC04A4C1225}"/>
          </ac:spMkLst>
        </pc:spChg>
        <pc:spChg chg="mod">
          <ac:chgData name="Timo Mühlhaus" userId="1b6b3aba618dadac" providerId="LiveId" clId="{35BF354D-F53D-4911-AB91-B6201C43AD86}" dt="2021-06-11T13:31:29.628" v="2469" actId="1076"/>
          <ac:spMkLst>
            <pc:docMk/>
            <pc:sldMk cId="3082338806" sldId="683"/>
            <ac:spMk id="707" creationId="{B28C903C-E70A-4ADF-B1D2-5B6209431AB9}"/>
          </ac:spMkLst>
        </pc:spChg>
        <pc:spChg chg="mod">
          <ac:chgData name="Timo Mühlhaus" userId="1b6b3aba618dadac" providerId="LiveId" clId="{35BF354D-F53D-4911-AB91-B6201C43AD86}" dt="2021-06-11T13:31:29.628" v="2469" actId="1076"/>
          <ac:spMkLst>
            <pc:docMk/>
            <pc:sldMk cId="3082338806" sldId="683"/>
            <ac:spMk id="708" creationId="{F5E2468C-EB4B-4797-AC27-4E09F3194179}"/>
          </ac:spMkLst>
        </pc:spChg>
        <pc:spChg chg="mod">
          <ac:chgData name="Timo Mühlhaus" userId="1b6b3aba618dadac" providerId="LiveId" clId="{35BF354D-F53D-4911-AB91-B6201C43AD86}" dt="2021-06-11T13:31:29.628" v="2469" actId="1076"/>
          <ac:spMkLst>
            <pc:docMk/>
            <pc:sldMk cId="3082338806" sldId="683"/>
            <ac:spMk id="709" creationId="{CB40B814-48EB-4B1D-88EA-50F537AE77E7}"/>
          </ac:spMkLst>
        </pc:spChg>
        <pc:spChg chg="mod">
          <ac:chgData name="Timo Mühlhaus" userId="1b6b3aba618dadac" providerId="LiveId" clId="{35BF354D-F53D-4911-AB91-B6201C43AD86}" dt="2021-06-11T13:31:29.628" v="2469" actId="1076"/>
          <ac:spMkLst>
            <pc:docMk/>
            <pc:sldMk cId="3082338806" sldId="683"/>
            <ac:spMk id="715" creationId="{D3007F21-5095-4C56-B3ED-1DFCEA469400}"/>
          </ac:spMkLst>
        </pc:spChg>
        <pc:spChg chg="mod">
          <ac:chgData name="Timo Mühlhaus" userId="1b6b3aba618dadac" providerId="LiveId" clId="{35BF354D-F53D-4911-AB91-B6201C43AD86}" dt="2021-06-11T13:31:29.628" v="2469" actId="1076"/>
          <ac:spMkLst>
            <pc:docMk/>
            <pc:sldMk cId="3082338806" sldId="683"/>
            <ac:spMk id="716" creationId="{85E38C33-E898-40DE-8D19-DD7C4AF2B92A}"/>
          </ac:spMkLst>
        </pc:spChg>
        <pc:spChg chg="mod">
          <ac:chgData name="Timo Mühlhaus" userId="1b6b3aba618dadac" providerId="LiveId" clId="{35BF354D-F53D-4911-AB91-B6201C43AD86}" dt="2021-06-11T13:31:29.628" v="2469" actId="1076"/>
          <ac:spMkLst>
            <pc:docMk/>
            <pc:sldMk cId="3082338806" sldId="683"/>
            <ac:spMk id="717" creationId="{307B51C9-7A11-457F-ACE4-564DB5461D9A}"/>
          </ac:spMkLst>
        </pc:spChg>
        <pc:spChg chg="mod">
          <ac:chgData name="Timo Mühlhaus" userId="1b6b3aba618dadac" providerId="LiveId" clId="{35BF354D-F53D-4911-AB91-B6201C43AD86}" dt="2021-06-11T13:31:29.628" v="2469" actId="1076"/>
          <ac:spMkLst>
            <pc:docMk/>
            <pc:sldMk cId="3082338806" sldId="683"/>
            <ac:spMk id="718" creationId="{6E2A80AA-B8D7-4B2F-8C4D-23CF69BA7D31}"/>
          </ac:spMkLst>
        </pc:spChg>
        <pc:spChg chg="mod">
          <ac:chgData name="Timo Mühlhaus" userId="1b6b3aba618dadac" providerId="LiveId" clId="{35BF354D-F53D-4911-AB91-B6201C43AD86}" dt="2021-06-11T13:31:29.628" v="2469" actId="1076"/>
          <ac:spMkLst>
            <pc:docMk/>
            <pc:sldMk cId="3082338806" sldId="683"/>
            <ac:spMk id="723" creationId="{F60A43C6-8F89-465B-AA82-0AD8BE808198}"/>
          </ac:spMkLst>
        </pc:spChg>
        <pc:spChg chg="mod">
          <ac:chgData name="Timo Mühlhaus" userId="1b6b3aba618dadac" providerId="LiveId" clId="{35BF354D-F53D-4911-AB91-B6201C43AD86}" dt="2021-06-11T13:31:29.628" v="2469" actId="1076"/>
          <ac:spMkLst>
            <pc:docMk/>
            <pc:sldMk cId="3082338806" sldId="683"/>
            <ac:spMk id="726" creationId="{197254B0-0B7C-435A-835A-02CA626524A9}"/>
          </ac:spMkLst>
        </pc:spChg>
        <pc:spChg chg="mod">
          <ac:chgData name="Timo Mühlhaus" userId="1b6b3aba618dadac" providerId="LiveId" clId="{35BF354D-F53D-4911-AB91-B6201C43AD86}" dt="2021-06-11T13:31:29.628" v="2469" actId="1076"/>
          <ac:spMkLst>
            <pc:docMk/>
            <pc:sldMk cId="3082338806" sldId="683"/>
            <ac:spMk id="728" creationId="{91ADDCB2-91CA-4637-A026-684728DAF1D9}"/>
          </ac:spMkLst>
        </pc:spChg>
        <pc:spChg chg="mod">
          <ac:chgData name="Timo Mühlhaus" userId="1b6b3aba618dadac" providerId="LiveId" clId="{35BF354D-F53D-4911-AB91-B6201C43AD86}" dt="2021-06-11T13:31:29.628" v="2469" actId="1076"/>
          <ac:spMkLst>
            <pc:docMk/>
            <pc:sldMk cId="3082338806" sldId="683"/>
            <ac:spMk id="737" creationId="{32BA4E4B-1D22-4C08-A17D-5E3F42326CF2}"/>
          </ac:spMkLst>
        </pc:spChg>
        <pc:spChg chg="mod">
          <ac:chgData name="Timo Mühlhaus" userId="1b6b3aba618dadac" providerId="LiveId" clId="{35BF354D-F53D-4911-AB91-B6201C43AD86}" dt="2021-06-11T13:31:29.628" v="2469" actId="1076"/>
          <ac:spMkLst>
            <pc:docMk/>
            <pc:sldMk cId="3082338806" sldId="683"/>
            <ac:spMk id="738" creationId="{95F2AED3-2D35-48B2-8BE9-0FF3651CA42C}"/>
          </ac:spMkLst>
        </pc:spChg>
        <pc:spChg chg="mod">
          <ac:chgData name="Timo Mühlhaus" userId="1b6b3aba618dadac" providerId="LiveId" clId="{35BF354D-F53D-4911-AB91-B6201C43AD86}" dt="2021-06-11T13:31:29.628" v="2469" actId="1076"/>
          <ac:spMkLst>
            <pc:docMk/>
            <pc:sldMk cId="3082338806" sldId="683"/>
            <ac:spMk id="739" creationId="{82644675-A1D0-4652-BAEC-199F056D3012}"/>
          </ac:spMkLst>
        </pc:spChg>
        <pc:spChg chg="mod">
          <ac:chgData name="Timo Mühlhaus" userId="1b6b3aba618dadac" providerId="LiveId" clId="{35BF354D-F53D-4911-AB91-B6201C43AD86}" dt="2021-06-11T13:31:29.628" v="2469" actId="1076"/>
          <ac:spMkLst>
            <pc:docMk/>
            <pc:sldMk cId="3082338806" sldId="683"/>
            <ac:spMk id="740" creationId="{EBF6F04A-6194-4E66-B5C5-975AB6CBF487}"/>
          </ac:spMkLst>
        </pc:spChg>
        <pc:spChg chg="mod">
          <ac:chgData name="Timo Mühlhaus" userId="1b6b3aba618dadac" providerId="LiveId" clId="{35BF354D-F53D-4911-AB91-B6201C43AD86}" dt="2021-06-11T13:31:29.628" v="2469" actId="1076"/>
          <ac:spMkLst>
            <pc:docMk/>
            <pc:sldMk cId="3082338806" sldId="683"/>
            <ac:spMk id="741" creationId="{BFA25493-B163-46C0-ADDB-5620E6BCB3E9}"/>
          </ac:spMkLst>
        </pc:spChg>
        <pc:spChg chg="mod">
          <ac:chgData name="Timo Mühlhaus" userId="1b6b3aba618dadac" providerId="LiveId" clId="{35BF354D-F53D-4911-AB91-B6201C43AD86}" dt="2021-06-11T13:31:29.628" v="2469" actId="1076"/>
          <ac:spMkLst>
            <pc:docMk/>
            <pc:sldMk cId="3082338806" sldId="683"/>
            <ac:spMk id="742" creationId="{46D55B6E-BD6C-4363-BF3A-D4E61CCC9DB1}"/>
          </ac:spMkLst>
        </pc:spChg>
        <pc:spChg chg="mod">
          <ac:chgData name="Timo Mühlhaus" userId="1b6b3aba618dadac" providerId="LiveId" clId="{35BF354D-F53D-4911-AB91-B6201C43AD86}" dt="2021-06-11T13:31:29.628" v="2469" actId="1076"/>
          <ac:spMkLst>
            <pc:docMk/>
            <pc:sldMk cId="3082338806" sldId="683"/>
            <ac:spMk id="743" creationId="{C03B454F-1634-444F-89B5-02AEAD974E8F}"/>
          </ac:spMkLst>
        </pc:spChg>
        <pc:spChg chg="mod">
          <ac:chgData name="Timo Mühlhaus" userId="1b6b3aba618dadac" providerId="LiveId" clId="{35BF354D-F53D-4911-AB91-B6201C43AD86}" dt="2021-06-11T13:31:29.628" v="2469" actId="1076"/>
          <ac:spMkLst>
            <pc:docMk/>
            <pc:sldMk cId="3082338806" sldId="683"/>
            <ac:spMk id="744" creationId="{70295D85-276E-4043-8D9E-D0D217FD7FF7}"/>
          </ac:spMkLst>
        </pc:spChg>
        <pc:spChg chg="mod">
          <ac:chgData name="Timo Mühlhaus" userId="1b6b3aba618dadac" providerId="LiveId" clId="{35BF354D-F53D-4911-AB91-B6201C43AD86}" dt="2021-06-11T13:31:29.628" v="2469" actId="1076"/>
          <ac:spMkLst>
            <pc:docMk/>
            <pc:sldMk cId="3082338806" sldId="683"/>
            <ac:spMk id="745" creationId="{A407EBEB-ED86-4C27-AE5D-A4462F12C52E}"/>
          </ac:spMkLst>
        </pc:spChg>
        <pc:spChg chg="mod">
          <ac:chgData name="Timo Mühlhaus" userId="1b6b3aba618dadac" providerId="LiveId" clId="{35BF354D-F53D-4911-AB91-B6201C43AD86}" dt="2021-06-11T13:31:29.628" v="2469" actId="1076"/>
          <ac:spMkLst>
            <pc:docMk/>
            <pc:sldMk cId="3082338806" sldId="683"/>
            <ac:spMk id="746" creationId="{4593AD83-FF70-4897-ADB3-E3275398F619}"/>
          </ac:spMkLst>
        </pc:spChg>
        <pc:spChg chg="mod">
          <ac:chgData name="Timo Mühlhaus" userId="1b6b3aba618dadac" providerId="LiveId" clId="{35BF354D-F53D-4911-AB91-B6201C43AD86}" dt="2021-06-11T13:31:29.628" v="2469" actId="1076"/>
          <ac:spMkLst>
            <pc:docMk/>
            <pc:sldMk cId="3082338806" sldId="683"/>
            <ac:spMk id="747" creationId="{FF1CA654-0387-4AB2-BDEE-CE3FFB40BB88}"/>
          </ac:spMkLst>
        </pc:spChg>
        <pc:spChg chg="mod">
          <ac:chgData name="Timo Mühlhaus" userId="1b6b3aba618dadac" providerId="LiveId" clId="{35BF354D-F53D-4911-AB91-B6201C43AD86}" dt="2021-06-11T13:31:29.628" v="2469" actId="1076"/>
          <ac:spMkLst>
            <pc:docMk/>
            <pc:sldMk cId="3082338806" sldId="683"/>
            <ac:spMk id="748" creationId="{2E34F791-1950-4027-9059-124082C01DD6}"/>
          </ac:spMkLst>
        </pc:spChg>
        <pc:spChg chg="mod">
          <ac:chgData name="Timo Mühlhaus" userId="1b6b3aba618dadac" providerId="LiveId" clId="{35BF354D-F53D-4911-AB91-B6201C43AD86}" dt="2021-06-11T13:31:29.628" v="2469" actId="1076"/>
          <ac:spMkLst>
            <pc:docMk/>
            <pc:sldMk cId="3082338806" sldId="683"/>
            <ac:spMk id="749" creationId="{EF4596CD-EA38-4CBA-858D-437260A4AD05}"/>
          </ac:spMkLst>
        </pc:spChg>
        <pc:spChg chg="mod">
          <ac:chgData name="Timo Mühlhaus" userId="1b6b3aba618dadac" providerId="LiveId" clId="{35BF354D-F53D-4911-AB91-B6201C43AD86}" dt="2021-06-11T13:31:29.628" v="2469" actId="1076"/>
          <ac:spMkLst>
            <pc:docMk/>
            <pc:sldMk cId="3082338806" sldId="683"/>
            <ac:spMk id="750" creationId="{C1058350-71D9-427B-9840-507567D5328F}"/>
          </ac:spMkLst>
        </pc:spChg>
        <pc:spChg chg="mod">
          <ac:chgData name="Timo Mühlhaus" userId="1b6b3aba618dadac" providerId="LiveId" clId="{35BF354D-F53D-4911-AB91-B6201C43AD86}" dt="2021-06-11T13:31:29.628" v="2469" actId="1076"/>
          <ac:spMkLst>
            <pc:docMk/>
            <pc:sldMk cId="3082338806" sldId="683"/>
            <ac:spMk id="751" creationId="{532936F7-25AC-4A4A-B85E-2BF5FAA20DDE}"/>
          </ac:spMkLst>
        </pc:spChg>
        <pc:spChg chg="mod">
          <ac:chgData name="Timo Mühlhaus" userId="1b6b3aba618dadac" providerId="LiveId" clId="{35BF354D-F53D-4911-AB91-B6201C43AD86}" dt="2021-06-11T13:31:29.628" v="2469" actId="1076"/>
          <ac:spMkLst>
            <pc:docMk/>
            <pc:sldMk cId="3082338806" sldId="683"/>
            <ac:spMk id="752" creationId="{C3A97B5A-FC45-4F69-B4CB-5C36C423BF97}"/>
          </ac:spMkLst>
        </pc:spChg>
        <pc:spChg chg="mod">
          <ac:chgData name="Timo Mühlhaus" userId="1b6b3aba618dadac" providerId="LiveId" clId="{35BF354D-F53D-4911-AB91-B6201C43AD86}" dt="2021-06-11T13:31:29.628" v="2469" actId="1076"/>
          <ac:spMkLst>
            <pc:docMk/>
            <pc:sldMk cId="3082338806" sldId="683"/>
            <ac:spMk id="753" creationId="{B3129EE0-90C1-4FE1-938A-A48662F6401E}"/>
          </ac:spMkLst>
        </pc:spChg>
        <pc:spChg chg="mod">
          <ac:chgData name="Timo Mühlhaus" userId="1b6b3aba618dadac" providerId="LiveId" clId="{35BF354D-F53D-4911-AB91-B6201C43AD86}" dt="2021-06-11T13:31:29.628" v="2469" actId="1076"/>
          <ac:spMkLst>
            <pc:docMk/>
            <pc:sldMk cId="3082338806" sldId="683"/>
            <ac:spMk id="754" creationId="{60A2E1E6-A229-4AD8-AE06-BAA504097AFB}"/>
          </ac:spMkLst>
        </pc:spChg>
        <pc:spChg chg="mod">
          <ac:chgData name="Timo Mühlhaus" userId="1b6b3aba618dadac" providerId="LiveId" clId="{35BF354D-F53D-4911-AB91-B6201C43AD86}" dt="2021-06-11T13:31:29.628" v="2469" actId="1076"/>
          <ac:spMkLst>
            <pc:docMk/>
            <pc:sldMk cId="3082338806" sldId="683"/>
            <ac:spMk id="755" creationId="{0DBDF533-18BA-43BA-8CD9-18A9438846EE}"/>
          </ac:spMkLst>
        </pc:spChg>
        <pc:spChg chg="mod">
          <ac:chgData name="Timo Mühlhaus" userId="1b6b3aba618dadac" providerId="LiveId" clId="{35BF354D-F53D-4911-AB91-B6201C43AD86}" dt="2021-06-11T13:31:29.628" v="2469" actId="1076"/>
          <ac:spMkLst>
            <pc:docMk/>
            <pc:sldMk cId="3082338806" sldId="683"/>
            <ac:spMk id="756" creationId="{5F90DA5F-BD31-4796-BDD3-664089253475}"/>
          </ac:spMkLst>
        </pc:spChg>
        <pc:spChg chg="mod">
          <ac:chgData name="Timo Mühlhaus" userId="1b6b3aba618dadac" providerId="LiveId" clId="{35BF354D-F53D-4911-AB91-B6201C43AD86}" dt="2021-06-11T13:31:29.628" v="2469" actId="1076"/>
          <ac:spMkLst>
            <pc:docMk/>
            <pc:sldMk cId="3082338806" sldId="683"/>
            <ac:spMk id="757" creationId="{50FCEFD3-3B9A-4C1F-BA4D-9D03068D24C1}"/>
          </ac:spMkLst>
        </pc:spChg>
        <pc:spChg chg="mod">
          <ac:chgData name="Timo Mühlhaus" userId="1b6b3aba618dadac" providerId="LiveId" clId="{35BF354D-F53D-4911-AB91-B6201C43AD86}" dt="2021-06-11T13:31:29.628" v="2469" actId="1076"/>
          <ac:spMkLst>
            <pc:docMk/>
            <pc:sldMk cId="3082338806" sldId="683"/>
            <ac:spMk id="758" creationId="{3EA57782-092F-4657-8AA3-2EEE38E30C1B}"/>
          </ac:spMkLst>
        </pc:spChg>
        <pc:spChg chg="mod">
          <ac:chgData name="Timo Mühlhaus" userId="1b6b3aba618dadac" providerId="LiveId" clId="{35BF354D-F53D-4911-AB91-B6201C43AD86}" dt="2021-06-11T13:31:29.628" v="2469" actId="1076"/>
          <ac:spMkLst>
            <pc:docMk/>
            <pc:sldMk cId="3082338806" sldId="683"/>
            <ac:spMk id="759" creationId="{EE39EC5E-75EE-4784-BC4B-F706921CE515}"/>
          </ac:spMkLst>
        </pc:spChg>
        <pc:spChg chg="mod">
          <ac:chgData name="Timo Mühlhaus" userId="1b6b3aba618dadac" providerId="LiveId" clId="{35BF354D-F53D-4911-AB91-B6201C43AD86}" dt="2021-06-11T13:31:29.628" v="2469" actId="1076"/>
          <ac:spMkLst>
            <pc:docMk/>
            <pc:sldMk cId="3082338806" sldId="683"/>
            <ac:spMk id="760" creationId="{D77C96A7-84DD-4F46-B2C5-DD75545C00DF}"/>
          </ac:spMkLst>
        </pc:spChg>
        <pc:spChg chg="mod">
          <ac:chgData name="Timo Mühlhaus" userId="1b6b3aba618dadac" providerId="LiveId" clId="{35BF354D-F53D-4911-AB91-B6201C43AD86}" dt="2021-06-11T13:31:29.628" v="2469" actId="1076"/>
          <ac:spMkLst>
            <pc:docMk/>
            <pc:sldMk cId="3082338806" sldId="683"/>
            <ac:spMk id="761" creationId="{1A60F8CF-2AE4-4C21-A974-C7FB8E5582B1}"/>
          </ac:spMkLst>
        </pc:spChg>
        <pc:spChg chg="mod">
          <ac:chgData name="Timo Mühlhaus" userId="1b6b3aba618dadac" providerId="LiveId" clId="{35BF354D-F53D-4911-AB91-B6201C43AD86}" dt="2021-06-11T13:31:29.628" v="2469" actId="1076"/>
          <ac:spMkLst>
            <pc:docMk/>
            <pc:sldMk cId="3082338806" sldId="683"/>
            <ac:spMk id="762" creationId="{E4000526-F0A1-4347-869B-ACD8FCDE7AA7}"/>
          </ac:spMkLst>
        </pc:spChg>
        <pc:spChg chg="mod">
          <ac:chgData name="Timo Mühlhaus" userId="1b6b3aba618dadac" providerId="LiveId" clId="{35BF354D-F53D-4911-AB91-B6201C43AD86}" dt="2021-06-11T13:31:29.628" v="2469" actId="1076"/>
          <ac:spMkLst>
            <pc:docMk/>
            <pc:sldMk cId="3082338806" sldId="683"/>
            <ac:spMk id="763" creationId="{72E3FD5B-4A4A-4779-8708-7A4F0D819E75}"/>
          </ac:spMkLst>
        </pc:spChg>
        <pc:spChg chg="mod">
          <ac:chgData name="Timo Mühlhaus" userId="1b6b3aba618dadac" providerId="LiveId" clId="{35BF354D-F53D-4911-AB91-B6201C43AD86}" dt="2021-06-11T13:31:29.628" v="2469" actId="1076"/>
          <ac:spMkLst>
            <pc:docMk/>
            <pc:sldMk cId="3082338806" sldId="683"/>
            <ac:spMk id="772" creationId="{3FC457A2-9A03-4685-8E6B-29DA7FE91B75}"/>
          </ac:spMkLst>
        </pc:spChg>
        <pc:spChg chg="mod">
          <ac:chgData name="Timo Mühlhaus" userId="1b6b3aba618dadac" providerId="LiveId" clId="{35BF354D-F53D-4911-AB91-B6201C43AD86}" dt="2021-06-11T13:31:29.628" v="2469" actId="1076"/>
          <ac:spMkLst>
            <pc:docMk/>
            <pc:sldMk cId="3082338806" sldId="683"/>
            <ac:spMk id="773" creationId="{946DDBAF-FFE5-426B-A4DE-0A86B1635337}"/>
          </ac:spMkLst>
        </pc:spChg>
        <pc:spChg chg="mod">
          <ac:chgData name="Timo Mühlhaus" userId="1b6b3aba618dadac" providerId="LiveId" clId="{35BF354D-F53D-4911-AB91-B6201C43AD86}" dt="2021-06-11T13:31:29.628" v="2469" actId="1076"/>
          <ac:spMkLst>
            <pc:docMk/>
            <pc:sldMk cId="3082338806" sldId="683"/>
            <ac:spMk id="774" creationId="{D11E3DF3-B5DB-452A-932A-0F0B8540B145}"/>
          </ac:spMkLst>
        </pc:spChg>
        <pc:spChg chg="mod">
          <ac:chgData name="Timo Mühlhaus" userId="1b6b3aba618dadac" providerId="LiveId" clId="{35BF354D-F53D-4911-AB91-B6201C43AD86}" dt="2021-06-11T13:31:29.628" v="2469" actId="1076"/>
          <ac:spMkLst>
            <pc:docMk/>
            <pc:sldMk cId="3082338806" sldId="683"/>
            <ac:spMk id="775" creationId="{94588F8B-20B4-464B-AE1A-1113C33CF2E4}"/>
          </ac:spMkLst>
        </pc:spChg>
        <pc:spChg chg="mod">
          <ac:chgData name="Timo Mühlhaus" userId="1b6b3aba618dadac" providerId="LiveId" clId="{35BF354D-F53D-4911-AB91-B6201C43AD86}" dt="2021-06-11T13:31:29.628" v="2469" actId="1076"/>
          <ac:spMkLst>
            <pc:docMk/>
            <pc:sldMk cId="3082338806" sldId="683"/>
            <ac:spMk id="776" creationId="{9B18F7D3-EECF-4A7B-841F-32E718A8D7C5}"/>
          </ac:spMkLst>
        </pc:spChg>
        <pc:spChg chg="mod">
          <ac:chgData name="Timo Mühlhaus" userId="1b6b3aba618dadac" providerId="LiveId" clId="{35BF354D-F53D-4911-AB91-B6201C43AD86}" dt="2021-06-11T13:31:29.628" v="2469" actId="1076"/>
          <ac:spMkLst>
            <pc:docMk/>
            <pc:sldMk cId="3082338806" sldId="683"/>
            <ac:spMk id="777" creationId="{5CBDDC0C-25F7-4352-97E6-FDAED3314E8E}"/>
          </ac:spMkLst>
        </pc:spChg>
        <pc:spChg chg="mod">
          <ac:chgData name="Timo Mühlhaus" userId="1b6b3aba618dadac" providerId="LiveId" clId="{35BF354D-F53D-4911-AB91-B6201C43AD86}" dt="2021-06-11T13:31:29.628" v="2469" actId="1076"/>
          <ac:spMkLst>
            <pc:docMk/>
            <pc:sldMk cId="3082338806" sldId="683"/>
            <ac:spMk id="778" creationId="{4900E9E9-2BE4-4E54-893B-5E0F001EAEF5}"/>
          </ac:spMkLst>
        </pc:spChg>
        <pc:spChg chg="mod">
          <ac:chgData name="Timo Mühlhaus" userId="1b6b3aba618dadac" providerId="LiveId" clId="{35BF354D-F53D-4911-AB91-B6201C43AD86}" dt="2021-06-11T13:31:29.628" v="2469" actId="1076"/>
          <ac:spMkLst>
            <pc:docMk/>
            <pc:sldMk cId="3082338806" sldId="683"/>
            <ac:spMk id="779" creationId="{A33FF919-494A-4B25-B3D9-52F7C799A961}"/>
          </ac:spMkLst>
        </pc:spChg>
        <pc:spChg chg="mod">
          <ac:chgData name="Timo Mühlhaus" userId="1b6b3aba618dadac" providerId="LiveId" clId="{35BF354D-F53D-4911-AB91-B6201C43AD86}" dt="2021-06-11T13:31:29.628" v="2469" actId="1076"/>
          <ac:spMkLst>
            <pc:docMk/>
            <pc:sldMk cId="3082338806" sldId="683"/>
            <ac:spMk id="780" creationId="{DA133469-2D4B-4D1F-81B4-9914DA70DF71}"/>
          </ac:spMkLst>
        </pc:spChg>
        <pc:spChg chg="mod">
          <ac:chgData name="Timo Mühlhaus" userId="1b6b3aba618dadac" providerId="LiveId" clId="{35BF354D-F53D-4911-AB91-B6201C43AD86}" dt="2021-06-11T13:31:29.628" v="2469" actId="1076"/>
          <ac:spMkLst>
            <pc:docMk/>
            <pc:sldMk cId="3082338806" sldId="683"/>
            <ac:spMk id="781" creationId="{C30A3E78-C71D-4FF9-9E5B-789513B09A94}"/>
          </ac:spMkLst>
        </pc:spChg>
        <pc:spChg chg="mod">
          <ac:chgData name="Timo Mühlhaus" userId="1b6b3aba618dadac" providerId="LiveId" clId="{35BF354D-F53D-4911-AB91-B6201C43AD86}" dt="2021-06-11T13:31:29.628" v="2469" actId="1076"/>
          <ac:spMkLst>
            <pc:docMk/>
            <pc:sldMk cId="3082338806" sldId="683"/>
            <ac:spMk id="782" creationId="{C4B85734-3E0A-4140-88A2-4A127F545004}"/>
          </ac:spMkLst>
        </pc:spChg>
        <pc:spChg chg="mod">
          <ac:chgData name="Timo Mühlhaus" userId="1b6b3aba618dadac" providerId="LiveId" clId="{35BF354D-F53D-4911-AB91-B6201C43AD86}" dt="2021-06-11T13:31:29.628" v="2469" actId="1076"/>
          <ac:spMkLst>
            <pc:docMk/>
            <pc:sldMk cId="3082338806" sldId="683"/>
            <ac:spMk id="783" creationId="{B4B3C4C1-506E-4EC5-AA95-7E24B960045A}"/>
          </ac:spMkLst>
        </pc:spChg>
        <pc:spChg chg="mod">
          <ac:chgData name="Timo Mühlhaus" userId="1b6b3aba618dadac" providerId="LiveId" clId="{35BF354D-F53D-4911-AB91-B6201C43AD86}" dt="2021-06-11T13:31:29.628" v="2469" actId="1076"/>
          <ac:spMkLst>
            <pc:docMk/>
            <pc:sldMk cId="3082338806" sldId="683"/>
            <ac:spMk id="784" creationId="{F3359DFC-90F4-4C06-AFA9-A181E7EF0A8A}"/>
          </ac:spMkLst>
        </pc:spChg>
        <pc:spChg chg="mod">
          <ac:chgData name="Timo Mühlhaus" userId="1b6b3aba618dadac" providerId="LiveId" clId="{35BF354D-F53D-4911-AB91-B6201C43AD86}" dt="2021-06-11T13:31:29.628" v="2469" actId="1076"/>
          <ac:spMkLst>
            <pc:docMk/>
            <pc:sldMk cId="3082338806" sldId="683"/>
            <ac:spMk id="785" creationId="{9BF1E3FC-8708-4222-A4A4-578213B987BC}"/>
          </ac:spMkLst>
        </pc:spChg>
        <pc:spChg chg="mod">
          <ac:chgData name="Timo Mühlhaus" userId="1b6b3aba618dadac" providerId="LiveId" clId="{35BF354D-F53D-4911-AB91-B6201C43AD86}" dt="2021-06-11T13:31:29.628" v="2469" actId="1076"/>
          <ac:spMkLst>
            <pc:docMk/>
            <pc:sldMk cId="3082338806" sldId="683"/>
            <ac:spMk id="786" creationId="{C1F90DF7-3AF2-4FE5-A407-36E5F71A21C8}"/>
          </ac:spMkLst>
        </pc:spChg>
        <pc:spChg chg="mod">
          <ac:chgData name="Timo Mühlhaus" userId="1b6b3aba618dadac" providerId="LiveId" clId="{35BF354D-F53D-4911-AB91-B6201C43AD86}" dt="2021-06-11T13:31:29.628" v="2469" actId="1076"/>
          <ac:spMkLst>
            <pc:docMk/>
            <pc:sldMk cId="3082338806" sldId="683"/>
            <ac:spMk id="787" creationId="{738713DA-229A-4121-8934-0F0A80ED28AC}"/>
          </ac:spMkLst>
        </pc:spChg>
        <pc:spChg chg="mod">
          <ac:chgData name="Timo Mühlhaus" userId="1b6b3aba618dadac" providerId="LiveId" clId="{35BF354D-F53D-4911-AB91-B6201C43AD86}" dt="2021-06-11T13:31:29.628" v="2469" actId="1076"/>
          <ac:spMkLst>
            <pc:docMk/>
            <pc:sldMk cId="3082338806" sldId="683"/>
            <ac:spMk id="788" creationId="{E2E0A0D2-7F6D-4C33-BA98-89525D528741}"/>
          </ac:spMkLst>
        </pc:spChg>
        <pc:spChg chg="mod">
          <ac:chgData name="Timo Mühlhaus" userId="1b6b3aba618dadac" providerId="LiveId" clId="{35BF354D-F53D-4911-AB91-B6201C43AD86}" dt="2021-06-11T13:31:29.628" v="2469" actId="1076"/>
          <ac:spMkLst>
            <pc:docMk/>
            <pc:sldMk cId="3082338806" sldId="683"/>
            <ac:spMk id="789" creationId="{3F4E5A69-8C45-4C3E-9751-52669BF17166}"/>
          </ac:spMkLst>
        </pc:spChg>
        <pc:spChg chg="mod">
          <ac:chgData name="Timo Mühlhaus" userId="1b6b3aba618dadac" providerId="LiveId" clId="{35BF354D-F53D-4911-AB91-B6201C43AD86}" dt="2021-06-11T13:31:29.628" v="2469" actId="1076"/>
          <ac:spMkLst>
            <pc:docMk/>
            <pc:sldMk cId="3082338806" sldId="683"/>
            <ac:spMk id="790" creationId="{CC44BAC0-95F5-4AE1-9986-B705ACA13541}"/>
          </ac:spMkLst>
        </pc:spChg>
        <pc:spChg chg="mod">
          <ac:chgData name="Timo Mühlhaus" userId="1b6b3aba618dadac" providerId="LiveId" clId="{35BF354D-F53D-4911-AB91-B6201C43AD86}" dt="2021-06-11T13:31:29.628" v="2469" actId="1076"/>
          <ac:spMkLst>
            <pc:docMk/>
            <pc:sldMk cId="3082338806" sldId="683"/>
            <ac:spMk id="791" creationId="{8ACD7731-4527-4F06-840D-8D8D3011F146}"/>
          </ac:spMkLst>
        </pc:spChg>
        <pc:spChg chg="mod">
          <ac:chgData name="Timo Mühlhaus" userId="1b6b3aba618dadac" providerId="LiveId" clId="{35BF354D-F53D-4911-AB91-B6201C43AD86}" dt="2021-06-11T13:31:29.628" v="2469" actId="1076"/>
          <ac:spMkLst>
            <pc:docMk/>
            <pc:sldMk cId="3082338806" sldId="683"/>
            <ac:spMk id="792" creationId="{9B2A9798-892B-4FED-BE01-DC0008472E2D}"/>
          </ac:spMkLst>
        </pc:spChg>
        <pc:spChg chg="mod">
          <ac:chgData name="Timo Mühlhaus" userId="1b6b3aba618dadac" providerId="LiveId" clId="{35BF354D-F53D-4911-AB91-B6201C43AD86}" dt="2021-06-11T13:31:29.628" v="2469" actId="1076"/>
          <ac:spMkLst>
            <pc:docMk/>
            <pc:sldMk cId="3082338806" sldId="683"/>
            <ac:spMk id="793" creationId="{35D5603C-41CC-47C6-A5AB-806735B04B25}"/>
          </ac:spMkLst>
        </pc:spChg>
        <pc:spChg chg="mod">
          <ac:chgData name="Timo Mühlhaus" userId="1b6b3aba618dadac" providerId="LiveId" clId="{35BF354D-F53D-4911-AB91-B6201C43AD86}" dt="2021-06-11T13:31:29.628" v="2469" actId="1076"/>
          <ac:spMkLst>
            <pc:docMk/>
            <pc:sldMk cId="3082338806" sldId="683"/>
            <ac:spMk id="794" creationId="{E6667B6F-5E8F-40C4-83DD-72B36A1D353E}"/>
          </ac:spMkLst>
        </pc:spChg>
        <pc:spChg chg="mod">
          <ac:chgData name="Timo Mühlhaus" userId="1b6b3aba618dadac" providerId="LiveId" clId="{35BF354D-F53D-4911-AB91-B6201C43AD86}" dt="2021-06-11T13:31:29.628" v="2469" actId="1076"/>
          <ac:spMkLst>
            <pc:docMk/>
            <pc:sldMk cId="3082338806" sldId="683"/>
            <ac:spMk id="795" creationId="{B7BB70FB-4859-4DDA-B2F0-061CFB50BC15}"/>
          </ac:spMkLst>
        </pc:spChg>
        <pc:spChg chg="mod">
          <ac:chgData name="Timo Mühlhaus" userId="1b6b3aba618dadac" providerId="LiveId" clId="{35BF354D-F53D-4911-AB91-B6201C43AD86}" dt="2021-06-11T13:31:29.628" v="2469" actId="1076"/>
          <ac:spMkLst>
            <pc:docMk/>
            <pc:sldMk cId="3082338806" sldId="683"/>
            <ac:spMk id="796" creationId="{95408CE8-B226-4064-A82E-39E1E501139B}"/>
          </ac:spMkLst>
        </pc:spChg>
        <pc:spChg chg="mod">
          <ac:chgData name="Timo Mühlhaus" userId="1b6b3aba618dadac" providerId="LiveId" clId="{35BF354D-F53D-4911-AB91-B6201C43AD86}" dt="2021-06-11T13:31:29.628" v="2469" actId="1076"/>
          <ac:spMkLst>
            <pc:docMk/>
            <pc:sldMk cId="3082338806" sldId="683"/>
            <ac:spMk id="797" creationId="{39252544-7156-43EF-B960-0D2403583DE0}"/>
          </ac:spMkLst>
        </pc:spChg>
        <pc:spChg chg="mod">
          <ac:chgData name="Timo Mühlhaus" userId="1b6b3aba618dadac" providerId="LiveId" clId="{35BF354D-F53D-4911-AB91-B6201C43AD86}" dt="2021-06-11T13:31:29.628" v="2469" actId="1076"/>
          <ac:spMkLst>
            <pc:docMk/>
            <pc:sldMk cId="3082338806" sldId="683"/>
            <ac:spMk id="798" creationId="{FD6A28D2-7117-4A1C-9FCE-04D9C95D3D61}"/>
          </ac:spMkLst>
        </pc:spChg>
        <pc:spChg chg="add del mod">
          <ac:chgData name="Timo Mühlhaus" userId="1b6b3aba618dadac" providerId="LiveId" clId="{35BF354D-F53D-4911-AB91-B6201C43AD86}" dt="2021-06-11T13:25:25.528" v="2441" actId="478"/>
          <ac:spMkLst>
            <pc:docMk/>
            <pc:sldMk cId="3082338806" sldId="683"/>
            <ac:spMk id="800" creationId="{4BAC560A-1BDF-4726-8E31-56ED09146CE2}"/>
          </ac:spMkLst>
        </pc:spChg>
        <pc:spChg chg="add del mod">
          <ac:chgData name="Timo Mühlhaus" userId="1b6b3aba618dadac" providerId="LiveId" clId="{35BF354D-F53D-4911-AB91-B6201C43AD86}" dt="2021-06-11T13:25:26.582" v="2442" actId="478"/>
          <ac:spMkLst>
            <pc:docMk/>
            <pc:sldMk cId="3082338806" sldId="683"/>
            <ac:spMk id="801" creationId="{A03DC31A-AFAE-4A00-922C-5C0077F74447}"/>
          </ac:spMkLst>
        </pc:spChg>
        <pc:spChg chg="add del mod">
          <ac:chgData name="Timo Mühlhaus" userId="1b6b3aba618dadac" providerId="LiveId" clId="{35BF354D-F53D-4911-AB91-B6201C43AD86}" dt="2021-06-11T13:25:24.282" v="2440" actId="478"/>
          <ac:spMkLst>
            <pc:docMk/>
            <pc:sldMk cId="3082338806" sldId="683"/>
            <ac:spMk id="802" creationId="{1B24EED5-1BFD-48E6-A5A1-0CE05D67BD59}"/>
          </ac:spMkLst>
        </pc:spChg>
        <pc:spChg chg="add del mod">
          <ac:chgData name="Timo Mühlhaus" userId="1b6b3aba618dadac" providerId="LiveId" clId="{35BF354D-F53D-4911-AB91-B6201C43AD86}" dt="2021-06-11T13:25:15.774" v="2437" actId="478"/>
          <ac:spMkLst>
            <pc:docMk/>
            <pc:sldMk cId="3082338806" sldId="683"/>
            <ac:spMk id="803" creationId="{2C605C17-D493-4BEA-A136-7A1643863809}"/>
          </ac:spMkLst>
        </pc:spChg>
        <pc:spChg chg="add del mod">
          <ac:chgData name="Timo Mühlhaus" userId="1b6b3aba618dadac" providerId="LiveId" clId="{35BF354D-F53D-4911-AB91-B6201C43AD86}" dt="2021-06-11T10:30:06.615" v="1395" actId="478"/>
          <ac:spMkLst>
            <pc:docMk/>
            <pc:sldMk cId="3082338806" sldId="683"/>
            <ac:spMk id="804" creationId="{6BD019AE-831D-4064-917A-45D7EA87172F}"/>
          </ac:spMkLst>
        </pc:spChg>
        <pc:spChg chg="add del mod">
          <ac:chgData name="Timo Mühlhaus" userId="1b6b3aba618dadac" providerId="LiveId" clId="{35BF354D-F53D-4911-AB91-B6201C43AD86}" dt="2021-06-11T10:34:36.900" v="1453" actId="478"/>
          <ac:spMkLst>
            <pc:docMk/>
            <pc:sldMk cId="3082338806" sldId="683"/>
            <ac:spMk id="805" creationId="{DDA895FF-6061-49E8-8968-C6C0F7D38396}"/>
          </ac:spMkLst>
        </pc:spChg>
        <pc:spChg chg="add del mod">
          <ac:chgData name="Timo Mühlhaus" userId="1b6b3aba618dadac" providerId="LiveId" clId="{35BF354D-F53D-4911-AB91-B6201C43AD86}" dt="2021-06-11T10:34:35.083" v="1451" actId="478"/>
          <ac:spMkLst>
            <pc:docMk/>
            <pc:sldMk cId="3082338806" sldId="683"/>
            <ac:spMk id="806" creationId="{7CAD4C69-FD2F-409A-A678-E63EB5DBAF6A}"/>
          </ac:spMkLst>
        </pc:spChg>
        <pc:spChg chg="add del mod">
          <ac:chgData name="Timo Mühlhaus" userId="1b6b3aba618dadac" providerId="LiveId" clId="{35BF354D-F53D-4911-AB91-B6201C43AD86}" dt="2021-06-11T13:25:22.731" v="2439" actId="478"/>
          <ac:spMkLst>
            <pc:docMk/>
            <pc:sldMk cId="3082338806" sldId="683"/>
            <ac:spMk id="807" creationId="{6CEBE3E2-505B-4F7D-89E5-A790E9F8C1A7}"/>
          </ac:spMkLst>
        </pc:spChg>
        <pc:spChg chg="add mod">
          <ac:chgData name="Timo Mühlhaus" userId="1b6b3aba618dadac" providerId="LiveId" clId="{35BF354D-F53D-4911-AB91-B6201C43AD86}" dt="2021-06-11T13:34:47.439" v="2487" actId="164"/>
          <ac:spMkLst>
            <pc:docMk/>
            <pc:sldMk cId="3082338806" sldId="683"/>
            <ac:spMk id="809" creationId="{FC2AAB71-7180-48FF-B14A-A5CE261FA52B}"/>
          </ac:spMkLst>
        </pc:spChg>
        <pc:spChg chg="add mod">
          <ac:chgData name="Timo Mühlhaus" userId="1b6b3aba618dadac" providerId="LiveId" clId="{35BF354D-F53D-4911-AB91-B6201C43AD86}" dt="2021-06-11T13:34:47.439" v="2487" actId="164"/>
          <ac:spMkLst>
            <pc:docMk/>
            <pc:sldMk cId="3082338806" sldId="683"/>
            <ac:spMk id="810" creationId="{F3D12EA4-B892-4D4A-9495-25A19545F531}"/>
          </ac:spMkLst>
        </pc:spChg>
        <pc:spChg chg="add mod">
          <ac:chgData name="Timo Mühlhaus" userId="1b6b3aba618dadac" providerId="LiveId" clId="{35BF354D-F53D-4911-AB91-B6201C43AD86}" dt="2021-06-11T13:34:47.439" v="2487" actId="164"/>
          <ac:spMkLst>
            <pc:docMk/>
            <pc:sldMk cId="3082338806" sldId="683"/>
            <ac:spMk id="811" creationId="{BE68847D-E8B4-4736-8246-FE7E13AD0140}"/>
          </ac:spMkLst>
        </pc:spChg>
        <pc:spChg chg="add mod">
          <ac:chgData name="Timo Mühlhaus" userId="1b6b3aba618dadac" providerId="LiveId" clId="{35BF354D-F53D-4911-AB91-B6201C43AD86}" dt="2021-06-11T13:34:47.439" v="2487" actId="164"/>
          <ac:spMkLst>
            <pc:docMk/>
            <pc:sldMk cId="3082338806" sldId="683"/>
            <ac:spMk id="812" creationId="{9A418DA7-2C58-4B88-81B0-FE3572A08D7B}"/>
          </ac:spMkLst>
        </pc:spChg>
        <pc:spChg chg="add mod">
          <ac:chgData name="Timo Mühlhaus" userId="1b6b3aba618dadac" providerId="LiveId" clId="{35BF354D-F53D-4911-AB91-B6201C43AD86}" dt="2021-06-11T13:34:47.439" v="2487" actId="164"/>
          <ac:spMkLst>
            <pc:docMk/>
            <pc:sldMk cId="3082338806" sldId="683"/>
            <ac:spMk id="813" creationId="{0594DA4B-BF66-46C5-8600-04871FB81DAF}"/>
          </ac:spMkLst>
        </pc:spChg>
        <pc:spChg chg="add mod">
          <ac:chgData name="Timo Mühlhaus" userId="1b6b3aba618dadac" providerId="LiveId" clId="{35BF354D-F53D-4911-AB91-B6201C43AD86}" dt="2021-06-11T13:34:47.439" v="2487" actId="164"/>
          <ac:spMkLst>
            <pc:docMk/>
            <pc:sldMk cId="3082338806" sldId="683"/>
            <ac:spMk id="814" creationId="{90160717-D5CC-49BA-9C55-B945E2C7D316}"/>
          </ac:spMkLst>
        </pc:spChg>
        <pc:spChg chg="mod">
          <ac:chgData name="Timo Mühlhaus" userId="1b6b3aba618dadac" providerId="LiveId" clId="{35BF354D-F53D-4911-AB91-B6201C43AD86}" dt="2021-06-11T11:15:37.937" v="1604"/>
          <ac:spMkLst>
            <pc:docMk/>
            <pc:sldMk cId="3082338806" sldId="683"/>
            <ac:spMk id="816" creationId="{59BC8206-4DD0-4B17-8FF4-C339A5A7301F}"/>
          </ac:spMkLst>
        </pc:spChg>
        <pc:spChg chg="mod">
          <ac:chgData name="Timo Mühlhaus" userId="1b6b3aba618dadac" providerId="LiveId" clId="{35BF354D-F53D-4911-AB91-B6201C43AD86}" dt="2021-06-11T11:15:37.937" v="1604"/>
          <ac:spMkLst>
            <pc:docMk/>
            <pc:sldMk cId="3082338806" sldId="683"/>
            <ac:spMk id="817" creationId="{C4B97101-2724-4F03-9C30-9BD063D740AC}"/>
          </ac:spMkLst>
        </pc:spChg>
        <pc:spChg chg="mod">
          <ac:chgData name="Timo Mühlhaus" userId="1b6b3aba618dadac" providerId="LiveId" clId="{35BF354D-F53D-4911-AB91-B6201C43AD86}" dt="2021-06-11T11:15:37.937" v="1604"/>
          <ac:spMkLst>
            <pc:docMk/>
            <pc:sldMk cId="3082338806" sldId="683"/>
            <ac:spMk id="818" creationId="{533990DD-444B-40E9-B54C-27035A14D028}"/>
          </ac:spMkLst>
        </pc:spChg>
        <pc:spChg chg="mod">
          <ac:chgData name="Timo Mühlhaus" userId="1b6b3aba618dadac" providerId="LiveId" clId="{35BF354D-F53D-4911-AB91-B6201C43AD86}" dt="2021-06-11T11:15:37.937" v="1604"/>
          <ac:spMkLst>
            <pc:docMk/>
            <pc:sldMk cId="3082338806" sldId="683"/>
            <ac:spMk id="819" creationId="{CD4EF555-C103-440A-AEA8-E5DAF0DF6C85}"/>
          </ac:spMkLst>
        </pc:spChg>
        <pc:spChg chg="mod">
          <ac:chgData name="Timo Mühlhaus" userId="1b6b3aba618dadac" providerId="LiveId" clId="{35BF354D-F53D-4911-AB91-B6201C43AD86}" dt="2021-06-11T11:15:37.937" v="1604"/>
          <ac:spMkLst>
            <pc:docMk/>
            <pc:sldMk cId="3082338806" sldId="683"/>
            <ac:spMk id="820" creationId="{54391BA8-1DB8-42AE-BA4A-D498E4363D7F}"/>
          </ac:spMkLst>
        </pc:spChg>
        <pc:spChg chg="mod">
          <ac:chgData name="Timo Mühlhaus" userId="1b6b3aba618dadac" providerId="LiveId" clId="{35BF354D-F53D-4911-AB91-B6201C43AD86}" dt="2021-06-11T11:15:37.937" v="1604"/>
          <ac:spMkLst>
            <pc:docMk/>
            <pc:sldMk cId="3082338806" sldId="683"/>
            <ac:spMk id="822" creationId="{5D87270B-9D26-48A9-9FAE-7E0DB2BE92C9}"/>
          </ac:spMkLst>
        </pc:spChg>
        <pc:spChg chg="mod">
          <ac:chgData name="Timo Mühlhaus" userId="1b6b3aba618dadac" providerId="LiveId" clId="{35BF354D-F53D-4911-AB91-B6201C43AD86}" dt="2021-06-11T11:15:37.937" v="1604"/>
          <ac:spMkLst>
            <pc:docMk/>
            <pc:sldMk cId="3082338806" sldId="683"/>
            <ac:spMk id="823" creationId="{8B6932FB-CBA9-47ED-B97C-BE0A474A43E9}"/>
          </ac:spMkLst>
        </pc:spChg>
        <pc:spChg chg="mod">
          <ac:chgData name="Timo Mühlhaus" userId="1b6b3aba618dadac" providerId="LiveId" clId="{35BF354D-F53D-4911-AB91-B6201C43AD86}" dt="2021-06-11T11:15:37.937" v="1604"/>
          <ac:spMkLst>
            <pc:docMk/>
            <pc:sldMk cId="3082338806" sldId="683"/>
            <ac:spMk id="829" creationId="{7405C70B-B5D3-4831-80A3-14DEC4C73D63}"/>
          </ac:spMkLst>
        </pc:spChg>
        <pc:spChg chg="mod">
          <ac:chgData name="Timo Mühlhaus" userId="1b6b3aba618dadac" providerId="LiveId" clId="{35BF354D-F53D-4911-AB91-B6201C43AD86}" dt="2021-06-11T11:15:37.937" v="1604"/>
          <ac:spMkLst>
            <pc:docMk/>
            <pc:sldMk cId="3082338806" sldId="683"/>
            <ac:spMk id="830" creationId="{F5704610-4381-4840-9C39-8AD296A7E8E1}"/>
          </ac:spMkLst>
        </pc:spChg>
        <pc:spChg chg="mod">
          <ac:chgData name="Timo Mühlhaus" userId="1b6b3aba618dadac" providerId="LiveId" clId="{35BF354D-F53D-4911-AB91-B6201C43AD86}" dt="2021-06-11T11:15:37.937" v="1604"/>
          <ac:spMkLst>
            <pc:docMk/>
            <pc:sldMk cId="3082338806" sldId="683"/>
            <ac:spMk id="839" creationId="{BBB671DF-8F6B-4C56-94F5-B30B61245B6E}"/>
          </ac:spMkLst>
        </pc:spChg>
        <pc:spChg chg="mod">
          <ac:chgData name="Timo Mühlhaus" userId="1b6b3aba618dadac" providerId="LiveId" clId="{35BF354D-F53D-4911-AB91-B6201C43AD86}" dt="2021-06-11T11:15:37.937" v="1604"/>
          <ac:spMkLst>
            <pc:docMk/>
            <pc:sldMk cId="3082338806" sldId="683"/>
            <ac:spMk id="840" creationId="{869A5558-4038-4981-B3BA-3529C8CABB8E}"/>
          </ac:spMkLst>
        </pc:spChg>
        <pc:spChg chg="mod">
          <ac:chgData name="Timo Mühlhaus" userId="1b6b3aba618dadac" providerId="LiveId" clId="{35BF354D-F53D-4911-AB91-B6201C43AD86}" dt="2021-06-11T11:15:37.937" v="1604"/>
          <ac:spMkLst>
            <pc:docMk/>
            <pc:sldMk cId="3082338806" sldId="683"/>
            <ac:spMk id="841" creationId="{03316450-ACE0-486F-B949-10E2CE554DF4}"/>
          </ac:spMkLst>
        </pc:spChg>
        <pc:spChg chg="mod">
          <ac:chgData name="Timo Mühlhaus" userId="1b6b3aba618dadac" providerId="LiveId" clId="{35BF354D-F53D-4911-AB91-B6201C43AD86}" dt="2021-06-11T11:15:37.937" v="1604"/>
          <ac:spMkLst>
            <pc:docMk/>
            <pc:sldMk cId="3082338806" sldId="683"/>
            <ac:spMk id="842" creationId="{27335758-CEDF-445A-A254-7A22F784FCB5}"/>
          </ac:spMkLst>
        </pc:spChg>
        <pc:spChg chg="mod">
          <ac:chgData name="Timo Mühlhaus" userId="1b6b3aba618dadac" providerId="LiveId" clId="{35BF354D-F53D-4911-AB91-B6201C43AD86}" dt="2021-06-11T11:15:37.937" v="1604"/>
          <ac:spMkLst>
            <pc:docMk/>
            <pc:sldMk cId="3082338806" sldId="683"/>
            <ac:spMk id="843" creationId="{09A327F2-CDA2-4607-8474-231AA6CA6CF2}"/>
          </ac:spMkLst>
        </pc:spChg>
        <pc:spChg chg="mod">
          <ac:chgData name="Timo Mühlhaus" userId="1b6b3aba618dadac" providerId="LiveId" clId="{35BF354D-F53D-4911-AB91-B6201C43AD86}" dt="2021-06-11T11:15:37.937" v="1604"/>
          <ac:spMkLst>
            <pc:docMk/>
            <pc:sldMk cId="3082338806" sldId="683"/>
            <ac:spMk id="844" creationId="{37113A60-89DB-404E-A4CF-C483B0E11870}"/>
          </ac:spMkLst>
        </pc:spChg>
        <pc:spChg chg="mod">
          <ac:chgData name="Timo Mühlhaus" userId="1b6b3aba618dadac" providerId="LiveId" clId="{35BF354D-F53D-4911-AB91-B6201C43AD86}" dt="2021-06-11T11:15:37.937" v="1604"/>
          <ac:spMkLst>
            <pc:docMk/>
            <pc:sldMk cId="3082338806" sldId="683"/>
            <ac:spMk id="845" creationId="{552C6719-593F-4B20-A755-5F99DB963A11}"/>
          </ac:spMkLst>
        </pc:spChg>
        <pc:spChg chg="mod">
          <ac:chgData name="Timo Mühlhaus" userId="1b6b3aba618dadac" providerId="LiveId" clId="{35BF354D-F53D-4911-AB91-B6201C43AD86}" dt="2021-06-11T11:15:37.937" v="1604"/>
          <ac:spMkLst>
            <pc:docMk/>
            <pc:sldMk cId="3082338806" sldId="683"/>
            <ac:spMk id="846" creationId="{FF60EE66-81B8-472F-AC77-D918155FCA84}"/>
          </ac:spMkLst>
        </pc:spChg>
        <pc:spChg chg="mod">
          <ac:chgData name="Timo Mühlhaus" userId="1b6b3aba618dadac" providerId="LiveId" clId="{35BF354D-F53D-4911-AB91-B6201C43AD86}" dt="2021-06-11T11:15:37.937" v="1604"/>
          <ac:spMkLst>
            <pc:docMk/>
            <pc:sldMk cId="3082338806" sldId="683"/>
            <ac:spMk id="847" creationId="{CE130E2F-7DA0-4923-B985-836AF6B7CC00}"/>
          </ac:spMkLst>
        </pc:spChg>
        <pc:spChg chg="mod">
          <ac:chgData name="Timo Mühlhaus" userId="1b6b3aba618dadac" providerId="LiveId" clId="{35BF354D-F53D-4911-AB91-B6201C43AD86}" dt="2021-06-11T11:15:37.937" v="1604"/>
          <ac:spMkLst>
            <pc:docMk/>
            <pc:sldMk cId="3082338806" sldId="683"/>
            <ac:spMk id="848" creationId="{2A4FA323-E5A9-445E-B531-07208DC53E67}"/>
          </ac:spMkLst>
        </pc:spChg>
        <pc:spChg chg="mod">
          <ac:chgData name="Timo Mühlhaus" userId="1b6b3aba618dadac" providerId="LiveId" clId="{35BF354D-F53D-4911-AB91-B6201C43AD86}" dt="2021-06-11T11:15:37.937" v="1604"/>
          <ac:spMkLst>
            <pc:docMk/>
            <pc:sldMk cId="3082338806" sldId="683"/>
            <ac:spMk id="849" creationId="{5DE29825-60FE-4D25-8B25-FE55599E62DA}"/>
          </ac:spMkLst>
        </pc:spChg>
        <pc:spChg chg="mod">
          <ac:chgData name="Timo Mühlhaus" userId="1b6b3aba618dadac" providerId="LiveId" clId="{35BF354D-F53D-4911-AB91-B6201C43AD86}" dt="2021-06-11T11:15:37.937" v="1604"/>
          <ac:spMkLst>
            <pc:docMk/>
            <pc:sldMk cId="3082338806" sldId="683"/>
            <ac:spMk id="850" creationId="{E015022F-FEA4-4657-9869-6E8C877F0B64}"/>
          </ac:spMkLst>
        </pc:spChg>
        <pc:spChg chg="mod">
          <ac:chgData name="Timo Mühlhaus" userId="1b6b3aba618dadac" providerId="LiveId" clId="{35BF354D-F53D-4911-AB91-B6201C43AD86}" dt="2021-06-11T11:15:37.937" v="1604"/>
          <ac:spMkLst>
            <pc:docMk/>
            <pc:sldMk cId="3082338806" sldId="683"/>
            <ac:spMk id="851" creationId="{3D845EAE-9D81-4771-A68C-72032DC5B60F}"/>
          </ac:spMkLst>
        </pc:spChg>
        <pc:spChg chg="mod">
          <ac:chgData name="Timo Mühlhaus" userId="1b6b3aba618dadac" providerId="LiveId" clId="{35BF354D-F53D-4911-AB91-B6201C43AD86}" dt="2021-06-11T11:15:37.937" v="1604"/>
          <ac:spMkLst>
            <pc:docMk/>
            <pc:sldMk cId="3082338806" sldId="683"/>
            <ac:spMk id="852" creationId="{21B8697F-9E50-4C4A-8712-5B7B6B93DDC0}"/>
          </ac:spMkLst>
        </pc:spChg>
        <pc:spChg chg="mod">
          <ac:chgData name="Timo Mühlhaus" userId="1b6b3aba618dadac" providerId="LiveId" clId="{35BF354D-F53D-4911-AB91-B6201C43AD86}" dt="2021-06-11T11:15:37.937" v="1604"/>
          <ac:spMkLst>
            <pc:docMk/>
            <pc:sldMk cId="3082338806" sldId="683"/>
            <ac:spMk id="853" creationId="{924E3F83-C356-4762-A345-88815E5F264F}"/>
          </ac:spMkLst>
        </pc:spChg>
        <pc:spChg chg="mod">
          <ac:chgData name="Timo Mühlhaus" userId="1b6b3aba618dadac" providerId="LiveId" clId="{35BF354D-F53D-4911-AB91-B6201C43AD86}" dt="2021-06-11T11:15:37.937" v="1604"/>
          <ac:spMkLst>
            <pc:docMk/>
            <pc:sldMk cId="3082338806" sldId="683"/>
            <ac:spMk id="854" creationId="{3721741F-D1DC-4365-A3B2-FAA719906BE4}"/>
          </ac:spMkLst>
        </pc:spChg>
        <pc:spChg chg="mod">
          <ac:chgData name="Timo Mühlhaus" userId="1b6b3aba618dadac" providerId="LiveId" clId="{35BF354D-F53D-4911-AB91-B6201C43AD86}" dt="2021-06-11T11:15:37.937" v="1604"/>
          <ac:spMkLst>
            <pc:docMk/>
            <pc:sldMk cId="3082338806" sldId="683"/>
            <ac:spMk id="855" creationId="{283804B2-2765-44C9-A523-B86A11F5B537}"/>
          </ac:spMkLst>
        </pc:spChg>
        <pc:spChg chg="mod">
          <ac:chgData name="Timo Mühlhaus" userId="1b6b3aba618dadac" providerId="LiveId" clId="{35BF354D-F53D-4911-AB91-B6201C43AD86}" dt="2021-06-11T11:15:37.937" v="1604"/>
          <ac:spMkLst>
            <pc:docMk/>
            <pc:sldMk cId="3082338806" sldId="683"/>
            <ac:spMk id="856" creationId="{99116789-9DFB-4270-B04F-B2F95A643350}"/>
          </ac:spMkLst>
        </pc:spChg>
        <pc:spChg chg="mod">
          <ac:chgData name="Timo Mühlhaus" userId="1b6b3aba618dadac" providerId="LiveId" clId="{35BF354D-F53D-4911-AB91-B6201C43AD86}" dt="2021-06-11T11:15:37.937" v="1604"/>
          <ac:spMkLst>
            <pc:docMk/>
            <pc:sldMk cId="3082338806" sldId="683"/>
            <ac:spMk id="857" creationId="{62E68D40-2AB5-4C2C-B870-94E89121716D}"/>
          </ac:spMkLst>
        </pc:spChg>
        <pc:spChg chg="mod">
          <ac:chgData name="Timo Mühlhaus" userId="1b6b3aba618dadac" providerId="LiveId" clId="{35BF354D-F53D-4911-AB91-B6201C43AD86}" dt="2021-06-11T11:15:37.937" v="1604"/>
          <ac:spMkLst>
            <pc:docMk/>
            <pc:sldMk cId="3082338806" sldId="683"/>
            <ac:spMk id="858" creationId="{1384DE68-8BE0-46AB-8E94-9054BBE5963A}"/>
          </ac:spMkLst>
        </pc:spChg>
        <pc:spChg chg="mod">
          <ac:chgData name="Timo Mühlhaus" userId="1b6b3aba618dadac" providerId="LiveId" clId="{35BF354D-F53D-4911-AB91-B6201C43AD86}" dt="2021-06-11T11:15:37.937" v="1604"/>
          <ac:spMkLst>
            <pc:docMk/>
            <pc:sldMk cId="3082338806" sldId="683"/>
            <ac:spMk id="859" creationId="{4E3C87A8-3C0F-46C8-BD08-4A84804DB556}"/>
          </ac:spMkLst>
        </pc:spChg>
        <pc:spChg chg="mod">
          <ac:chgData name="Timo Mühlhaus" userId="1b6b3aba618dadac" providerId="LiveId" clId="{35BF354D-F53D-4911-AB91-B6201C43AD86}" dt="2021-06-11T11:15:37.937" v="1604"/>
          <ac:spMkLst>
            <pc:docMk/>
            <pc:sldMk cId="3082338806" sldId="683"/>
            <ac:spMk id="860" creationId="{A869C44E-8ED4-44FD-8EC1-47879DC7681E}"/>
          </ac:spMkLst>
        </pc:spChg>
        <pc:spChg chg="mod">
          <ac:chgData name="Timo Mühlhaus" userId="1b6b3aba618dadac" providerId="LiveId" clId="{35BF354D-F53D-4911-AB91-B6201C43AD86}" dt="2021-06-11T11:15:37.937" v="1604"/>
          <ac:spMkLst>
            <pc:docMk/>
            <pc:sldMk cId="3082338806" sldId="683"/>
            <ac:spMk id="861" creationId="{6E5AE090-5252-479A-8A59-0BBD9D50F233}"/>
          </ac:spMkLst>
        </pc:spChg>
        <pc:spChg chg="mod">
          <ac:chgData name="Timo Mühlhaus" userId="1b6b3aba618dadac" providerId="LiveId" clId="{35BF354D-F53D-4911-AB91-B6201C43AD86}" dt="2021-06-11T11:15:37.937" v="1604"/>
          <ac:spMkLst>
            <pc:docMk/>
            <pc:sldMk cId="3082338806" sldId="683"/>
            <ac:spMk id="862" creationId="{F86AFD34-2F61-42A7-8AB1-88590F74F96E}"/>
          </ac:spMkLst>
        </pc:spChg>
        <pc:spChg chg="mod">
          <ac:chgData name="Timo Mühlhaus" userId="1b6b3aba618dadac" providerId="LiveId" clId="{35BF354D-F53D-4911-AB91-B6201C43AD86}" dt="2021-06-11T11:15:37.937" v="1604"/>
          <ac:spMkLst>
            <pc:docMk/>
            <pc:sldMk cId="3082338806" sldId="683"/>
            <ac:spMk id="863" creationId="{3E3C0E8B-580E-41BB-BE3C-6312C8AB99B7}"/>
          </ac:spMkLst>
        </pc:spChg>
        <pc:spChg chg="mod">
          <ac:chgData name="Timo Mühlhaus" userId="1b6b3aba618dadac" providerId="LiveId" clId="{35BF354D-F53D-4911-AB91-B6201C43AD86}" dt="2021-06-11T11:15:37.937" v="1604"/>
          <ac:spMkLst>
            <pc:docMk/>
            <pc:sldMk cId="3082338806" sldId="683"/>
            <ac:spMk id="864" creationId="{7EF71150-858F-475F-915A-A8EFFF0BE4BC}"/>
          </ac:spMkLst>
        </pc:spChg>
        <pc:spChg chg="mod">
          <ac:chgData name="Timo Mühlhaus" userId="1b6b3aba618dadac" providerId="LiveId" clId="{35BF354D-F53D-4911-AB91-B6201C43AD86}" dt="2021-06-11T11:15:37.937" v="1604"/>
          <ac:spMkLst>
            <pc:docMk/>
            <pc:sldMk cId="3082338806" sldId="683"/>
            <ac:spMk id="865" creationId="{4EBBED01-1922-4DAB-A051-8D9921E8599B}"/>
          </ac:spMkLst>
        </pc:spChg>
        <pc:spChg chg="mod">
          <ac:chgData name="Timo Mühlhaus" userId="1b6b3aba618dadac" providerId="LiveId" clId="{35BF354D-F53D-4911-AB91-B6201C43AD86}" dt="2021-06-11T11:15:37.937" v="1604"/>
          <ac:spMkLst>
            <pc:docMk/>
            <pc:sldMk cId="3082338806" sldId="683"/>
            <ac:spMk id="866" creationId="{370C962C-F7E1-4E82-BBE0-7E32C1B6160D}"/>
          </ac:spMkLst>
        </pc:spChg>
        <pc:spChg chg="mod">
          <ac:chgData name="Timo Mühlhaus" userId="1b6b3aba618dadac" providerId="LiveId" clId="{35BF354D-F53D-4911-AB91-B6201C43AD86}" dt="2021-06-11T11:15:37.937" v="1604"/>
          <ac:spMkLst>
            <pc:docMk/>
            <pc:sldMk cId="3082338806" sldId="683"/>
            <ac:spMk id="867" creationId="{FE401B1D-A032-40E1-9A13-7DF86D9761F4}"/>
          </ac:spMkLst>
        </pc:spChg>
        <pc:spChg chg="mod">
          <ac:chgData name="Timo Mühlhaus" userId="1b6b3aba618dadac" providerId="LiveId" clId="{35BF354D-F53D-4911-AB91-B6201C43AD86}" dt="2021-06-11T11:15:37.937" v="1604"/>
          <ac:spMkLst>
            <pc:docMk/>
            <pc:sldMk cId="3082338806" sldId="683"/>
            <ac:spMk id="868" creationId="{5BD92477-0204-4F7D-801A-65F81DB25262}"/>
          </ac:spMkLst>
        </pc:spChg>
        <pc:spChg chg="mod">
          <ac:chgData name="Timo Mühlhaus" userId="1b6b3aba618dadac" providerId="LiveId" clId="{35BF354D-F53D-4911-AB91-B6201C43AD86}" dt="2021-06-11T11:15:37.937" v="1604"/>
          <ac:spMkLst>
            <pc:docMk/>
            <pc:sldMk cId="3082338806" sldId="683"/>
            <ac:spMk id="869" creationId="{70CBB04B-1AA9-441A-9AA1-CD66AFCF635E}"/>
          </ac:spMkLst>
        </pc:spChg>
        <pc:spChg chg="mod">
          <ac:chgData name="Timo Mühlhaus" userId="1b6b3aba618dadac" providerId="LiveId" clId="{35BF354D-F53D-4911-AB91-B6201C43AD86}" dt="2021-06-11T11:15:37.937" v="1604"/>
          <ac:spMkLst>
            <pc:docMk/>
            <pc:sldMk cId="3082338806" sldId="683"/>
            <ac:spMk id="870" creationId="{62F3BDF8-47EB-4440-B501-DD6441A2E90D}"/>
          </ac:spMkLst>
        </pc:spChg>
        <pc:spChg chg="mod">
          <ac:chgData name="Timo Mühlhaus" userId="1b6b3aba618dadac" providerId="LiveId" clId="{35BF354D-F53D-4911-AB91-B6201C43AD86}" dt="2021-06-11T11:15:37.937" v="1604"/>
          <ac:spMkLst>
            <pc:docMk/>
            <pc:sldMk cId="3082338806" sldId="683"/>
            <ac:spMk id="871" creationId="{B088BFA0-AF85-43C7-914F-8C6B9C993BDE}"/>
          </ac:spMkLst>
        </pc:spChg>
        <pc:spChg chg="mod">
          <ac:chgData name="Timo Mühlhaus" userId="1b6b3aba618dadac" providerId="LiveId" clId="{35BF354D-F53D-4911-AB91-B6201C43AD86}" dt="2021-06-11T11:15:37.937" v="1604"/>
          <ac:spMkLst>
            <pc:docMk/>
            <pc:sldMk cId="3082338806" sldId="683"/>
            <ac:spMk id="872" creationId="{F1534D01-3464-45B0-9D99-9CAD9F770D9C}"/>
          </ac:spMkLst>
        </pc:spChg>
        <pc:spChg chg="mod">
          <ac:chgData name="Timo Mühlhaus" userId="1b6b3aba618dadac" providerId="LiveId" clId="{35BF354D-F53D-4911-AB91-B6201C43AD86}" dt="2021-06-11T11:15:37.937" v="1604"/>
          <ac:spMkLst>
            <pc:docMk/>
            <pc:sldMk cId="3082338806" sldId="683"/>
            <ac:spMk id="873" creationId="{304490E7-763C-4F0B-81AA-A335B742701C}"/>
          </ac:spMkLst>
        </pc:spChg>
        <pc:spChg chg="mod">
          <ac:chgData name="Timo Mühlhaus" userId="1b6b3aba618dadac" providerId="LiveId" clId="{35BF354D-F53D-4911-AB91-B6201C43AD86}" dt="2021-06-11T11:15:37.937" v="1604"/>
          <ac:spMkLst>
            <pc:docMk/>
            <pc:sldMk cId="3082338806" sldId="683"/>
            <ac:spMk id="874" creationId="{2DD2D4FE-9286-4EAE-A294-5DCE2ACB007C}"/>
          </ac:spMkLst>
        </pc:spChg>
        <pc:spChg chg="mod">
          <ac:chgData name="Timo Mühlhaus" userId="1b6b3aba618dadac" providerId="LiveId" clId="{35BF354D-F53D-4911-AB91-B6201C43AD86}" dt="2021-06-11T11:15:37.937" v="1604"/>
          <ac:spMkLst>
            <pc:docMk/>
            <pc:sldMk cId="3082338806" sldId="683"/>
            <ac:spMk id="875" creationId="{AD5213A8-25D9-47FB-8D09-D0B23EAECF07}"/>
          </ac:spMkLst>
        </pc:spChg>
        <pc:spChg chg="mod">
          <ac:chgData name="Timo Mühlhaus" userId="1b6b3aba618dadac" providerId="LiveId" clId="{35BF354D-F53D-4911-AB91-B6201C43AD86}" dt="2021-06-11T11:15:37.937" v="1604"/>
          <ac:spMkLst>
            <pc:docMk/>
            <pc:sldMk cId="3082338806" sldId="683"/>
            <ac:spMk id="876" creationId="{1CDCE8F3-6BBF-4F3C-A5F9-B3A348C0F1AB}"/>
          </ac:spMkLst>
        </pc:spChg>
        <pc:spChg chg="mod">
          <ac:chgData name="Timo Mühlhaus" userId="1b6b3aba618dadac" providerId="LiveId" clId="{35BF354D-F53D-4911-AB91-B6201C43AD86}" dt="2021-06-11T11:15:37.937" v="1604"/>
          <ac:spMkLst>
            <pc:docMk/>
            <pc:sldMk cId="3082338806" sldId="683"/>
            <ac:spMk id="877" creationId="{189B5D17-BC8E-4425-A81B-A939AFC5B2F1}"/>
          </ac:spMkLst>
        </pc:spChg>
        <pc:spChg chg="mod">
          <ac:chgData name="Timo Mühlhaus" userId="1b6b3aba618dadac" providerId="LiveId" clId="{35BF354D-F53D-4911-AB91-B6201C43AD86}" dt="2021-06-11T11:15:37.937" v="1604"/>
          <ac:spMkLst>
            <pc:docMk/>
            <pc:sldMk cId="3082338806" sldId="683"/>
            <ac:spMk id="878" creationId="{F1BD68A0-4D8C-48C2-81A1-44F6B72C5AFD}"/>
          </ac:spMkLst>
        </pc:spChg>
        <pc:spChg chg="mod">
          <ac:chgData name="Timo Mühlhaus" userId="1b6b3aba618dadac" providerId="LiveId" clId="{35BF354D-F53D-4911-AB91-B6201C43AD86}" dt="2021-06-11T11:15:37.937" v="1604"/>
          <ac:spMkLst>
            <pc:docMk/>
            <pc:sldMk cId="3082338806" sldId="683"/>
            <ac:spMk id="879" creationId="{F633FE2A-12A1-4953-A91A-93F8E7756E5A}"/>
          </ac:spMkLst>
        </pc:spChg>
        <pc:spChg chg="mod">
          <ac:chgData name="Timo Mühlhaus" userId="1b6b3aba618dadac" providerId="LiveId" clId="{35BF354D-F53D-4911-AB91-B6201C43AD86}" dt="2021-06-11T11:15:37.937" v="1604"/>
          <ac:spMkLst>
            <pc:docMk/>
            <pc:sldMk cId="3082338806" sldId="683"/>
            <ac:spMk id="880" creationId="{DF6B2F32-35DD-4F44-AB2C-7666BA28CF2E}"/>
          </ac:spMkLst>
        </pc:spChg>
        <pc:spChg chg="mod">
          <ac:chgData name="Timo Mühlhaus" userId="1b6b3aba618dadac" providerId="LiveId" clId="{35BF354D-F53D-4911-AB91-B6201C43AD86}" dt="2021-06-11T11:15:37.937" v="1604"/>
          <ac:spMkLst>
            <pc:docMk/>
            <pc:sldMk cId="3082338806" sldId="683"/>
            <ac:spMk id="881" creationId="{89DC1F33-B4FF-498B-AA5C-5EF55926C3F0}"/>
          </ac:spMkLst>
        </pc:spChg>
        <pc:spChg chg="mod">
          <ac:chgData name="Timo Mühlhaus" userId="1b6b3aba618dadac" providerId="LiveId" clId="{35BF354D-F53D-4911-AB91-B6201C43AD86}" dt="2021-06-11T11:15:37.937" v="1604"/>
          <ac:spMkLst>
            <pc:docMk/>
            <pc:sldMk cId="3082338806" sldId="683"/>
            <ac:spMk id="882" creationId="{7EF95E9D-A638-4958-9A91-6658DA8CC335}"/>
          </ac:spMkLst>
        </pc:spChg>
        <pc:spChg chg="mod">
          <ac:chgData name="Timo Mühlhaus" userId="1b6b3aba618dadac" providerId="LiveId" clId="{35BF354D-F53D-4911-AB91-B6201C43AD86}" dt="2021-06-11T11:15:37.937" v="1604"/>
          <ac:spMkLst>
            <pc:docMk/>
            <pc:sldMk cId="3082338806" sldId="683"/>
            <ac:spMk id="883" creationId="{13EDA41D-0126-4B08-8792-7FC4DBC1E43C}"/>
          </ac:spMkLst>
        </pc:spChg>
        <pc:spChg chg="mod">
          <ac:chgData name="Timo Mühlhaus" userId="1b6b3aba618dadac" providerId="LiveId" clId="{35BF354D-F53D-4911-AB91-B6201C43AD86}" dt="2021-06-11T11:15:37.937" v="1604"/>
          <ac:spMkLst>
            <pc:docMk/>
            <pc:sldMk cId="3082338806" sldId="683"/>
            <ac:spMk id="884" creationId="{D56C892A-0B03-4F2B-96D8-4237AF524F90}"/>
          </ac:spMkLst>
        </pc:spChg>
        <pc:spChg chg="mod">
          <ac:chgData name="Timo Mühlhaus" userId="1b6b3aba618dadac" providerId="LiveId" clId="{35BF354D-F53D-4911-AB91-B6201C43AD86}" dt="2021-06-11T11:15:37.937" v="1604"/>
          <ac:spMkLst>
            <pc:docMk/>
            <pc:sldMk cId="3082338806" sldId="683"/>
            <ac:spMk id="885" creationId="{24FBA9B4-35EC-4F56-AE73-5FA0E9262C8E}"/>
          </ac:spMkLst>
        </pc:spChg>
        <pc:spChg chg="mod">
          <ac:chgData name="Timo Mühlhaus" userId="1b6b3aba618dadac" providerId="LiveId" clId="{35BF354D-F53D-4911-AB91-B6201C43AD86}" dt="2021-06-11T11:15:37.937" v="1604"/>
          <ac:spMkLst>
            <pc:docMk/>
            <pc:sldMk cId="3082338806" sldId="683"/>
            <ac:spMk id="886" creationId="{C706A005-53AE-4FBA-8F16-3BAAD1FE5E5F}"/>
          </ac:spMkLst>
        </pc:spChg>
        <pc:spChg chg="mod">
          <ac:chgData name="Timo Mühlhaus" userId="1b6b3aba618dadac" providerId="LiveId" clId="{35BF354D-F53D-4911-AB91-B6201C43AD86}" dt="2021-06-11T11:15:37.937" v="1604"/>
          <ac:spMkLst>
            <pc:docMk/>
            <pc:sldMk cId="3082338806" sldId="683"/>
            <ac:spMk id="887" creationId="{72E49353-6098-41A6-8908-050A4771CB08}"/>
          </ac:spMkLst>
        </pc:spChg>
        <pc:spChg chg="mod">
          <ac:chgData name="Timo Mühlhaus" userId="1b6b3aba618dadac" providerId="LiveId" clId="{35BF354D-F53D-4911-AB91-B6201C43AD86}" dt="2021-06-11T11:15:37.937" v="1604"/>
          <ac:spMkLst>
            <pc:docMk/>
            <pc:sldMk cId="3082338806" sldId="683"/>
            <ac:spMk id="888" creationId="{18CB0CEB-A734-4790-81C5-8CF9794F990D}"/>
          </ac:spMkLst>
        </pc:spChg>
        <pc:spChg chg="mod">
          <ac:chgData name="Timo Mühlhaus" userId="1b6b3aba618dadac" providerId="LiveId" clId="{35BF354D-F53D-4911-AB91-B6201C43AD86}" dt="2021-06-11T11:15:37.937" v="1604"/>
          <ac:spMkLst>
            <pc:docMk/>
            <pc:sldMk cId="3082338806" sldId="683"/>
            <ac:spMk id="889" creationId="{001ABDBE-0ED0-4071-BFEF-BCE2E57DD0A8}"/>
          </ac:spMkLst>
        </pc:spChg>
        <pc:spChg chg="mod">
          <ac:chgData name="Timo Mühlhaus" userId="1b6b3aba618dadac" providerId="LiveId" clId="{35BF354D-F53D-4911-AB91-B6201C43AD86}" dt="2021-06-11T11:15:37.937" v="1604"/>
          <ac:spMkLst>
            <pc:docMk/>
            <pc:sldMk cId="3082338806" sldId="683"/>
            <ac:spMk id="890" creationId="{A2F8DFA6-64CE-47FD-9CF9-0DBB230760F3}"/>
          </ac:spMkLst>
        </pc:spChg>
        <pc:spChg chg="mod">
          <ac:chgData name="Timo Mühlhaus" userId="1b6b3aba618dadac" providerId="LiveId" clId="{35BF354D-F53D-4911-AB91-B6201C43AD86}" dt="2021-06-11T11:15:37.937" v="1604"/>
          <ac:spMkLst>
            <pc:docMk/>
            <pc:sldMk cId="3082338806" sldId="683"/>
            <ac:spMk id="891" creationId="{7931BFC6-2364-4D46-9992-827A0E8DAEDA}"/>
          </ac:spMkLst>
        </pc:spChg>
        <pc:spChg chg="mod">
          <ac:chgData name="Timo Mühlhaus" userId="1b6b3aba618dadac" providerId="LiveId" clId="{35BF354D-F53D-4911-AB91-B6201C43AD86}" dt="2021-06-11T11:15:37.937" v="1604"/>
          <ac:spMkLst>
            <pc:docMk/>
            <pc:sldMk cId="3082338806" sldId="683"/>
            <ac:spMk id="892" creationId="{D8E445F5-9D36-4E53-8F74-FF388E5F507F}"/>
          </ac:spMkLst>
        </pc:spChg>
        <pc:spChg chg="mod">
          <ac:chgData name="Timo Mühlhaus" userId="1b6b3aba618dadac" providerId="LiveId" clId="{35BF354D-F53D-4911-AB91-B6201C43AD86}" dt="2021-06-11T11:15:37.937" v="1604"/>
          <ac:spMkLst>
            <pc:docMk/>
            <pc:sldMk cId="3082338806" sldId="683"/>
            <ac:spMk id="893" creationId="{85E32A9F-85A6-43CD-8F1E-18B818AD589B}"/>
          </ac:spMkLst>
        </pc:spChg>
        <pc:spChg chg="mod">
          <ac:chgData name="Timo Mühlhaus" userId="1b6b3aba618dadac" providerId="LiveId" clId="{35BF354D-F53D-4911-AB91-B6201C43AD86}" dt="2021-06-11T11:15:37.937" v="1604"/>
          <ac:spMkLst>
            <pc:docMk/>
            <pc:sldMk cId="3082338806" sldId="683"/>
            <ac:spMk id="894" creationId="{7183F5B4-2FCD-4D94-97D4-CAB26FEB0810}"/>
          </ac:spMkLst>
        </pc:spChg>
        <pc:spChg chg="mod">
          <ac:chgData name="Timo Mühlhaus" userId="1b6b3aba618dadac" providerId="LiveId" clId="{35BF354D-F53D-4911-AB91-B6201C43AD86}" dt="2021-06-11T11:15:37.937" v="1604"/>
          <ac:spMkLst>
            <pc:docMk/>
            <pc:sldMk cId="3082338806" sldId="683"/>
            <ac:spMk id="895" creationId="{E7A5EDF2-F543-4451-9167-781F8F242249}"/>
          </ac:spMkLst>
        </pc:spChg>
        <pc:spChg chg="mod">
          <ac:chgData name="Timo Mühlhaus" userId="1b6b3aba618dadac" providerId="LiveId" clId="{35BF354D-F53D-4911-AB91-B6201C43AD86}" dt="2021-06-11T11:15:37.937" v="1604"/>
          <ac:spMkLst>
            <pc:docMk/>
            <pc:sldMk cId="3082338806" sldId="683"/>
            <ac:spMk id="896" creationId="{42459294-E31A-4117-B057-226BC4629DD9}"/>
          </ac:spMkLst>
        </pc:spChg>
        <pc:spChg chg="mod">
          <ac:chgData name="Timo Mühlhaus" userId="1b6b3aba618dadac" providerId="LiveId" clId="{35BF354D-F53D-4911-AB91-B6201C43AD86}" dt="2021-06-11T11:15:37.937" v="1604"/>
          <ac:spMkLst>
            <pc:docMk/>
            <pc:sldMk cId="3082338806" sldId="683"/>
            <ac:spMk id="897" creationId="{408DC817-04BD-4354-BA5F-44A7D3CB3959}"/>
          </ac:spMkLst>
        </pc:spChg>
        <pc:spChg chg="mod">
          <ac:chgData name="Timo Mühlhaus" userId="1b6b3aba618dadac" providerId="LiveId" clId="{35BF354D-F53D-4911-AB91-B6201C43AD86}" dt="2021-06-11T11:15:37.937" v="1604"/>
          <ac:spMkLst>
            <pc:docMk/>
            <pc:sldMk cId="3082338806" sldId="683"/>
            <ac:spMk id="898" creationId="{B4D189C6-9A88-487F-979A-683F4767DD38}"/>
          </ac:spMkLst>
        </pc:spChg>
        <pc:spChg chg="mod">
          <ac:chgData name="Timo Mühlhaus" userId="1b6b3aba618dadac" providerId="LiveId" clId="{35BF354D-F53D-4911-AB91-B6201C43AD86}" dt="2021-06-11T11:15:37.937" v="1604"/>
          <ac:spMkLst>
            <pc:docMk/>
            <pc:sldMk cId="3082338806" sldId="683"/>
            <ac:spMk id="899" creationId="{A921E36A-3C63-425B-AC11-B315738FAA60}"/>
          </ac:spMkLst>
        </pc:spChg>
        <pc:spChg chg="mod">
          <ac:chgData name="Timo Mühlhaus" userId="1b6b3aba618dadac" providerId="LiveId" clId="{35BF354D-F53D-4911-AB91-B6201C43AD86}" dt="2021-06-11T11:15:37.937" v="1604"/>
          <ac:spMkLst>
            <pc:docMk/>
            <pc:sldMk cId="3082338806" sldId="683"/>
            <ac:spMk id="900" creationId="{9307AC3A-D77B-4909-8124-2B41AF6C91B8}"/>
          </ac:spMkLst>
        </pc:spChg>
        <pc:spChg chg="mod">
          <ac:chgData name="Timo Mühlhaus" userId="1b6b3aba618dadac" providerId="LiveId" clId="{35BF354D-F53D-4911-AB91-B6201C43AD86}" dt="2021-06-11T11:15:37.937" v="1604"/>
          <ac:spMkLst>
            <pc:docMk/>
            <pc:sldMk cId="3082338806" sldId="683"/>
            <ac:spMk id="901" creationId="{9DA0FBE5-DCB1-4027-94F1-3134C7316F1B}"/>
          </ac:spMkLst>
        </pc:spChg>
        <pc:spChg chg="mod">
          <ac:chgData name="Timo Mühlhaus" userId="1b6b3aba618dadac" providerId="LiveId" clId="{35BF354D-F53D-4911-AB91-B6201C43AD86}" dt="2021-06-11T11:15:37.937" v="1604"/>
          <ac:spMkLst>
            <pc:docMk/>
            <pc:sldMk cId="3082338806" sldId="683"/>
            <ac:spMk id="902" creationId="{993E2849-6060-4D5C-85F4-19215A8941E6}"/>
          </ac:spMkLst>
        </pc:spChg>
        <pc:spChg chg="mod">
          <ac:chgData name="Timo Mühlhaus" userId="1b6b3aba618dadac" providerId="LiveId" clId="{35BF354D-F53D-4911-AB91-B6201C43AD86}" dt="2021-06-11T11:15:37.937" v="1604"/>
          <ac:spMkLst>
            <pc:docMk/>
            <pc:sldMk cId="3082338806" sldId="683"/>
            <ac:spMk id="903" creationId="{33AF8CED-FEFC-409A-9E58-97962E6A8202}"/>
          </ac:spMkLst>
        </pc:spChg>
        <pc:spChg chg="mod">
          <ac:chgData name="Timo Mühlhaus" userId="1b6b3aba618dadac" providerId="LiveId" clId="{35BF354D-F53D-4911-AB91-B6201C43AD86}" dt="2021-06-11T11:15:37.937" v="1604"/>
          <ac:spMkLst>
            <pc:docMk/>
            <pc:sldMk cId="3082338806" sldId="683"/>
            <ac:spMk id="904" creationId="{933DA1B1-9BD4-4D2A-B288-ABEA09A04297}"/>
          </ac:spMkLst>
        </pc:spChg>
        <pc:spChg chg="mod">
          <ac:chgData name="Timo Mühlhaus" userId="1b6b3aba618dadac" providerId="LiveId" clId="{35BF354D-F53D-4911-AB91-B6201C43AD86}" dt="2021-06-11T11:15:37.937" v="1604"/>
          <ac:spMkLst>
            <pc:docMk/>
            <pc:sldMk cId="3082338806" sldId="683"/>
            <ac:spMk id="905" creationId="{52DAAFF8-6116-40A7-8B0B-90018DAFFA6B}"/>
          </ac:spMkLst>
        </pc:spChg>
        <pc:spChg chg="mod">
          <ac:chgData name="Timo Mühlhaus" userId="1b6b3aba618dadac" providerId="LiveId" clId="{35BF354D-F53D-4911-AB91-B6201C43AD86}" dt="2021-06-11T11:15:37.937" v="1604"/>
          <ac:spMkLst>
            <pc:docMk/>
            <pc:sldMk cId="3082338806" sldId="683"/>
            <ac:spMk id="906" creationId="{E3A4E620-73BB-4304-A133-36B7FE44D2B5}"/>
          </ac:spMkLst>
        </pc:spChg>
        <pc:spChg chg="mod">
          <ac:chgData name="Timo Mühlhaus" userId="1b6b3aba618dadac" providerId="LiveId" clId="{35BF354D-F53D-4911-AB91-B6201C43AD86}" dt="2021-06-11T11:15:37.937" v="1604"/>
          <ac:spMkLst>
            <pc:docMk/>
            <pc:sldMk cId="3082338806" sldId="683"/>
            <ac:spMk id="907" creationId="{C25211ED-BB4E-474A-9F36-3850EF6DDFB7}"/>
          </ac:spMkLst>
        </pc:spChg>
        <pc:spChg chg="mod">
          <ac:chgData name="Timo Mühlhaus" userId="1b6b3aba618dadac" providerId="LiveId" clId="{35BF354D-F53D-4911-AB91-B6201C43AD86}" dt="2021-06-11T11:15:37.937" v="1604"/>
          <ac:spMkLst>
            <pc:docMk/>
            <pc:sldMk cId="3082338806" sldId="683"/>
            <ac:spMk id="908" creationId="{010000AE-4730-44D8-AFD6-897D96F5DCA5}"/>
          </ac:spMkLst>
        </pc:spChg>
        <pc:spChg chg="mod">
          <ac:chgData name="Timo Mühlhaus" userId="1b6b3aba618dadac" providerId="LiveId" clId="{35BF354D-F53D-4911-AB91-B6201C43AD86}" dt="2021-06-11T11:15:37.937" v="1604"/>
          <ac:spMkLst>
            <pc:docMk/>
            <pc:sldMk cId="3082338806" sldId="683"/>
            <ac:spMk id="909" creationId="{F5F07242-0033-41E1-B420-9145F1FB7AF6}"/>
          </ac:spMkLst>
        </pc:spChg>
        <pc:spChg chg="mod">
          <ac:chgData name="Timo Mühlhaus" userId="1b6b3aba618dadac" providerId="LiveId" clId="{35BF354D-F53D-4911-AB91-B6201C43AD86}" dt="2021-06-11T11:15:37.937" v="1604"/>
          <ac:spMkLst>
            <pc:docMk/>
            <pc:sldMk cId="3082338806" sldId="683"/>
            <ac:spMk id="910" creationId="{515BEEFC-DBB1-4774-892D-D994D73E9CAF}"/>
          </ac:spMkLst>
        </pc:spChg>
        <pc:spChg chg="mod">
          <ac:chgData name="Timo Mühlhaus" userId="1b6b3aba618dadac" providerId="LiveId" clId="{35BF354D-F53D-4911-AB91-B6201C43AD86}" dt="2021-06-11T11:15:37.937" v="1604"/>
          <ac:spMkLst>
            <pc:docMk/>
            <pc:sldMk cId="3082338806" sldId="683"/>
            <ac:spMk id="911" creationId="{EF255D66-4905-4A38-BC52-6298AFCB6377}"/>
          </ac:spMkLst>
        </pc:spChg>
        <pc:spChg chg="mod">
          <ac:chgData name="Timo Mühlhaus" userId="1b6b3aba618dadac" providerId="LiveId" clId="{35BF354D-F53D-4911-AB91-B6201C43AD86}" dt="2021-06-11T11:15:37.937" v="1604"/>
          <ac:spMkLst>
            <pc:docMk/>
            <pc:sldMk cId="3082338806" sldId="683"/>
            <ac:spMk id="912" creationId="{7D4F775D-FE9E-45AA-9A27-2D6AF78758B0}"/>
          </ac:spMkLst>
        </pc:spChg>
        <pc:spChg chg="mod">
          <ac:chgData name="Timo Mühlhaus" userId="1b6b3aba618dadac" providerId="LiveId" clId="{35BF354D-F53D-4911-AB91-B6201C43AD86}" dt="2021-06-11T11:15:37.937" v="1604"/>
          <ac:spMkLst>
            <pc:docMk/>
            <pc:sldMk cId="3082338806" sldId="683"/>
            <ac:spMk id="917" creationId="{52149213-9DB8-4EA0-8C01-CB65AB93FFFD}"/>
          </ac:spMkLst>
        </pc:spChg>
        <pc:spChg chg="mod">
          <ac:chgData name="Timo Mühlhaus" userId="1b6b3aba618dadac" providerId="LiveId" clId="{35BF354D-F53D-4911-AB91-B6201C43AD86}" dt="2021-06-11T11:15:37.937" v="1604"/>
          <ac:spMkLst>
            <pc:docMk/>
            <pc:sldMk cId="3082338806" sldId="683"/>
            <ac:spMk id="918" creationId="{D190A903-DF54-40D4-BC39-6E5C623279BF}"/>
          </ac:spMkLst>
        </pc:spChg>
        <pc:spChg chg="mod">
          <ac:chgData name="Timo Mühlhaus" userId="1b6b3aba618dadac" providerId="LiveId" clId="{35BF354D-F53D-4911-AB91-B6201C43AD86}" dt="2021-06-11T11:15:37.937" v="1604"/>
          <ac:spMkLst>
            <pc:docMk/>
            <pc:sldMk cId="3082338806" sldId="683"/>
            <ac:spMk id="919" creationId="{439B3A48-7255-46C9-8063-D22BDE63FB5F}"/>
          </ac:spMkLst>
        </pc:spChg>
        <pc:spChg chg="mod">
          <ac:chgData name="Timo Mühlhaus" userId="1b6b3aba618dadac" providerId="LiveId" clId="{35BF354D-F53D-4911-AB91-B6201C43AD86}" dt="2021-06-11T11:15:37.937" v="1604"/>
          <ac:spMkLst>
            <pc:docMk/>
            <pc:sldMk cId="3082338806" sldId="683"/>
            <ac:spMk id="920" creationId="{7794E591-E7CB-4D09-8B2E-7C22E6329C4D}"/>
          </ac:spMkLst>
        </pc:spChg>
        <pc:spChg chg="mod">
          <ac:chgData name="Timo Mühlhaus" userId="1b6b3aba618dadac" providerId="LiveId" clId="{35BF354D-F53D-4911-AB91-B6201C43AD86}" dt="2021-06-11T11:15:37.937" v="1604"/>
          <ac:spMkLst>
            <pc:docMk/>
            <pc:sldMk cId="3082338806" sldId="683"/>
            <ac:spMk id="921" creationId="{2A844AF1-F16B-4EE6-B458-929376871F0F}"/>
          </ac:spMkLst>
        </pc:spChg>
        <pc:spChg chg="mod">
          <ac:chgData name="Timo Mühlhaus" userId="1b6b3aba618dadac" providerId="LiveId" clId="{35BF354D-F53D-4911-AB91-B6201C43AD86}" dt="2021-06-11T11:15:37.937" v="1604"/>
          <ac:spMkLst>
            <pc:docMk/>
            <pc:sldMk cId="3082338806" sldId="683"/>
            <ac:spMk id="922" creationId="{51C90C02-4B99-454E-94F8-B19B8FB50424}"/>
          </ac:spMkLst>
        </pc:spChg>
        <pc:spChg chg="mod">
          <ac:chgData name="Timo Mühlhaus" userId="1b6b3aba618dadac" providerId="LiveId" clId="{35BF354D-F53D-4911-AB91-B6201C43AD86}" dt="2021-06-11T11:15:37.937" v="1604"/>
          <ac:spMkLst>
            <pc:docMk/>
            <pc:sldMk cId="3082338806" sldId="683"/>
            <ac:spMk id="923" creationId="{9BBE96BD-BD5B-461A-90AA-50CE1F791CBF}"/>
          </ac:spMkLst>
        </pc:spChg>
        <pc:spChg chg="mod">
          <ac:chgData name="Timo Mühlhaus" userId="1b6b3aba618dadac" providerId="LiveId" clId="{35BF354D-F53D-4911-AB91-B6201C43AD86}" dt="2021-06-11T11:15:37.937" v="1604"/>
          <ac:spMkLst>
            <pc:docMk/>
            <pc:sldMk cId="3082338806" sldId="683"/>
            <ac:spMk id="924" creationId="{95D30AFB-94BD-45A4-ACC6-778164031D5E}"/>
          </ac:spMkLst>
        </pc:spChg>
        <pc:spChg chg="mod">
          <ac:chgData name="Timo Mühlhaus" userId="1b6b3aba618dadac" providerId="LiveId" clId="{35BF354D-F53D-4911-AB91-B6201C43AD86}" dt="2021-06-11T11:15:37.937" v="1604"/>
          <ac:spMkLst>
            <pc:docMk/>
            <pc:sldMk cId="3082338806" sldId="683"/>
            <ac:spMk id="925" creationId="{09CD1D4E-94FC-4CE9-8F17-824931270F6C}"/>
          </ac:spMkLst>
        </pc:spChg>
        <pc:spChg chg="mod">
          <ac:chgData name="Timo Mühlhaus" userId="1b6b3aba618dadac" providerId="LiveId" clId="{35BF354D-F53D-4911-AB91-B6201C43AD86}" dt="2021-06-11T11:15:37.937" v="1604"/>
          <ac:spMkLst>
            <pc:docMk/>
            <pc:sldMk cId="3082338806" sldId="683"/>
            <ac:spMk id="926" creationId="{0D8F3687-D79D-4211-9202-197AF1090ADC}"/>
          </ac:spMkLst>
        </pc:spChg>
        <pc:spChg chg="mod">
          <ac:chgData name="Timo Mühlhaus" userId="1b6b3aba618dadac" providerId="LiveId" clId="{35BF354D-F53D-4911-AB91-B6201C43AD86}" dt="2021-06-11T11:15:37.937" v="1604"/>
          <ac:spMkLst>
            <pc:docMk/>
            <pc:sldMk cId="3082338806" sldId="683"/>
            <ac:spMk id="927" creationId="{CD671119-E74C-42DC-97D2-86483E450D3D}"/>
          </ac:spMkLst>
        </pc:spChg>
        <pc:spChg chg="mod">
          <ac:chgData name="Timo Mühlhaus" userId="1b6b3aba618dadac" providerId="LiveId" clId="{35BF354D-F53D-4911-AB91-B6201C43AD86}" dt="2021-06-11T11:15:37.937" v="1604"/>
          <ac:spMkLst>
            <pc:docMk/>
            <pc:sldMk cId="3082338806" sldId="683"/>
            <ac:spMk id="928" creationId="{5E1D37FC-C91A-4F8C-934E-2C9CF4491B4C}"/>
          </ac:spMkLst>
        </pc:spChg>
        <pc:spChg chg="mod">
          <ac:chgData name="Timo Mühlhaus" userId="1b6b3aba618dadac" providerId="LiveId" clId="{35BF354D-F53D-4911-AB91-B6201C43AD86}" dt="2021-06-11T11:15:37.937" v="1604"/>
          <ac:spMkLst>
            <pc:docMk/>
            <pc:sldMk cId="3082338806" sldId="683"/>
            <ac:spMk id="929" creationId="{DA15C51F-5969-4B2E-8FEA-B355ED001D95}"/>
          </ac:spMkLst>
        </pc:spChg>
        <pc:spChg chg="mod">
          <ac:chgData name="Timo Mühlhaus" userId="1b6b3aba618dadac" providerId="LiveId" clId="{35BF354D-F53D-4911-AB91-B6201C43AD86}" dt="2021-06-11T11:15:37.937" v="1604"/>
          <ac:spMkLst>
            <pc:docMk/>
            <pc:sldMk cId="3082338806" sldId="683"/>
            <ac:spMk id="930" creationId="{5255B0B1-487D-44E7-95EA-B72EF9F0D076}"/>
          </ac:spMkLst>
        </pc:spChg>
        <pc:spChg chg="mod">
          <ac:chgData name="Timo Mühlhaus" userId="1b6b3aba618dadac" providerId="LiveId" clId="{35BF354D-F53D-4911-AB91-B6201C43AD86}" dt="2021-06-11T11:15:37.937" v="1604"/>
          <ac:spMkLst>
            <pc:docMk/>
            <pc:sldMk cId="3082338806" sldId="683"/>
            <ac:spMk id="931" creationId="{E88E428E-4D00-4C32-81F3-3121FF8226DA}"/>
          </ac:spMkLst>
        </pc:spChg>
        <pc:spChg chg="mod">
          <ac:chgData name="Timo Mühlhaus" userId="1b6b3aba618dadac" providerId="LiveId" clId="{35BF354D-F53D-4911-AB91-B6201C43AD86}" dt="2021-06-11T11:15:37.937" v="1604"/>
          <ac:spMkLst>
            <pc:docMk/>
            <pc:sldMk cId="3082338806" sldId="683"/>
            <ac:spMk id="932" creationId="{B3561CB1-03BF-4120-BB08-1173CF82EFC3}"/>
          </ac:spMkLst>
        </pc:spChg>
        <pc:spChg chg="mod">
          <ac:chgData name="Timo Mühlhaus" userId="1b6b3aba618dadac" providerId="LiveId" clId="{35BF354D-F53D-4911-AB91-B6201C43AD86}" dt="2021-06-11T11:15:37.937" v="1604"/>
          <ac:spMkLst>
            <pc:docMk/>
            <pc:sldMk cId="3082338806" sldId="683"/>
            <ac:spMk id="933" creationId="{73291C56-6726-4D5F-95E3-A8D5A2159889}"/>
          </ac:spMkLst>
        </pc:spChg>
        <pc:spChg chg="mod">
          <ac:chgData name="Timo Mühlhaus" userId="1b6b3aba618dadac" providerId="LiveId" clId="{35BF354D-F53D-4911-AB91-B6201C43AD86}" dt="2021-06-11T11:15:37.937" v="1604"/>
          <ac:spMkLst>
            <pc:docMk/>
            <pc:sldMk cId="3082338806" sldId="683"/>
            <ac:spMk id="934" creationId="{2FB01D77-08B2-4CB3-A8E7-7440F23D9EE6}"/>
          </ac:spMkLst>
        </pc:spChg>
        <pc:spChg chg="mod">
          <ac:chgData name="Timo Mühlhaus" userId="1b6b3aba618dadac" providerId="LiveId" clId="{35BF354D-F53D-4911-AB91-B6201C43AD86}" dt="2021-06-11T11:15:37.937" v="1604"/>
          <ac:spMkLst>
            <pc:docMk/>
            <pc:sldMk cId="3082338806" sldId="683"/>
            <ac:spMk id="935" creationId="{4E49CE36-84F5-465F-A108-D9DEC3AB880B}"/>
          </ac:spMkLst>
        </pc:spChg>
        <pc:spChg chg="mod">
          <ac:chgData name="Timo Mühlhaus" userId="1b6b3aba618dadac" providerId="LiveId" clId="{35BF354D-F53D-4911-AB91-B6201C43AD86}" dt="2021-06-11T11:15:37.937" v="1604"/>
          <ac:spMkLst>
            <pc:docMk/>
            <pc:sldMk cId="3082338806" sldId="683"/>
            <ac:spMk id="936" creationId="{E1EDDA65-CB7F-4509-BE22-66A0C93D8DCD}"/>
          </ac:spMkLst>
        </pc:spChg>
        <pc:spChg chg="mod">
          <ac:chgData name="Timo Mühlhaus" userId="1b6b3aba618dadac" providerId="LiveId" clId="{35BF354D-F53D-4911-AB91-B6201C43AD86}" dt="2021-06-11T11:15:37.937" v="1604"/>
          <ac:spMkLst>
            <pc:docMk/>
            <pc:sldMk cId="3082338806" sldId="683"/>
            <ac:spMk id="937" creationId="{33DA79CB-889B-420E-8EDD-034CD0D71485}"/>
          </ac:spMkLst>
        </pc:spChg>
        <pc:spChg chg="mod">
          <ac:chgData name="Timo Mühlhaus" userId="1b6b3aba618dadac" providerId="LiveId" clId="{35BF354D-F53D-4911-AB91-B6201C43AD86}" dt="2021-06-11T11:15:37.937" v="1604"/>
          <ac:spMkLst>
            <pc:docMk/>
            <pc:sldMk cId="3082338806" sldId="683"/>
            <ac:spMk id="938" creationId="{E527E092-C3F7-4BB7-8B4C-EB8938BDE349}"/>
          </ac:spMkLst>
        </pc:spChg>
        <pc:spChg chg="mod">
          <ac:chgData name="Timo Mühlhaus" userId="1b6b3aba618dadac" providerId="LiveId" clId="{35BF354D-F53D-4911-AB91-B6201C43AD86}" dt="2021-06-11T11:15:37.937" v="1604"/>
          <ac:spMkLst>
            <pc:docMk/>
            <pc:sldMk cId="3082338806" sldId="683"/>
            <ac:spMk id="939" creationId="{8BDBB685-A3B5-4F71-8C62-84900199B2C2}"/>
          </ac:spMkLst>
        </pc:spChg>
        <pc:spChg chg="mod">
          <ac:chgData name="Timo Mühlhaus" userId="1b6b3aba618dadac" providerId="LiveId" clId="{35BF354D-F53D-4911-AB91-B6201C43AD86}" dt="2021-06-11T11:15:37.937" v="1604"/>
          <ac:spMkLst>
            <pc:docMk/>
            <pc:sldMk cId="3082338806" sldId="683"/>
            <ac:spMk id="940" creationId="{93009E81-FBC8-409E-B476-B536FB6A46EF}"/>
          </ac:spMkLst>
        </pc:spChg>
        <pc:spChg chg="mod">
          <ac:chgData name="Timo Mühlhaus" userId="1b6b3aba618dadac" providerId="LiveId" clId="{35BF354D-F53D-4911-AB91-B6201C43AD86}" dt="2021-06-11T11:15:37.937" v="1604"/>
          <ac:spMkLst>
            <pc:docMk/>
            <pc:sldMk cId="3082338806" sldId="683"/>
            <ac:spMk id="941" creationId="{F7723F4E-536A-453C-9ABD-91D952DC6AA3}"/>
          </ac:spMkLst>
        </pc:spChg>
        <pc:spChg chg="mod">
          <ac:chgData name="Timo Mühlhaus" userId="1b6b3aba618dadac" providerId="LiveId" clId="{35BF354D-F53D-4911-AB91-B6201C43AD86}" dt="2021-06-11T11:15:37.937" v="1604"/>
          <ac:spMkLst>
            <pc:docMk/>
            <pc:sldMk cId="3082338806" sldId="683"/>
            <ac:spMk id="942" creationId="{254D4A33-5840-480E-889B-208229DB20DE}"/>
          </ac:spMkLst>
        </pc:spChg>
        <pc:spChg chg="mod">
          <ac:chgData name="Timo Mühlhaus" userId="1b6b3aba618dadac" providerId="LiveId" clId="{35BF354D-F53D-4911-AB91-B6201C43AD86}" dt="2021-06-11T11:15:37.937" v="1604"/>
          <ac:spMkLst>
            <pc:docMk/>
            <pc:sldMk cId="3082338806" sldId="683"/>
            <ac:spMk id="943" creationId="{77018C28-EB13-434D-83B4-F28C6A74F328}"/>
          </ac:spMkLst>
        </pc:spChg>
        <pc:spChg chg="mod">
          <ac:chgData name="Timo Mühlhaus" userId="1b6b3aba618dadac" providerId="LiveId" clId="{35BF354D-F53D-4911-AB91-B6201C43AD86}" dt="2021-06-11T11:15:37.937" v="1604"/>
          <ac:spMkLst>
            <pc:docMk/>
            <pc:sldMk cId="3082338806" sldId="683"/>
            <ac:spMk id="944" creationId="{7E895567-7478-4F06-9F91-7F228D35FD30}"/>
          </ac:spMkLst>
        </pc:spChg>
        <pc:spChg chg="mod">
          <ac:chgData name="Timo Mühlhaus" userId="1b6b3aba618dadac" providerId="LiveId" clId="{35BF354D-F53D-4911-AB91-B6201C43AD86}" dt="2021-06-11T11:15:37.937" v="1604"/>
          <ac:spMkLst>
            <pc:docMk/>
            <pc:sldMk cId="3082338806" sldId="683"/>
            <ac:spMk id="945" creationId="{C6C50A6A-03E9-4180-B486-F5ADBAF63B54}"/>
          </ac:spMkLst>
        </pc:spChg>
        <pc:spChg chg="mod">
          <ac:chgData name="Timo Mühlhaus" userId="1b6b3aba618dadac" providerId="LiveId" clId="{35BF354D-F53D-4911-AB91-B6201C43AD86}" dt="2021-06-11T11:15:37.937" v="1604"/>
          <ac:spMkLst>
            <pc:docMk/>
            <pc:sldMk cId="3082338806" sldId="683"/>
            <ac:spMk id="946" creationId="{3D614115-A61B-4CF2-820C-21E48C823E5F}"/>
          </ac:spMkLst>
        </pc:spChg>
        <pc:spChg chg="mod">
          <ac:chgData name="Timo Mühlhaus" userId="1b6b3aba618dadac" providerId="LiveId" clId="{35BF354D-F53D-4911-AB91-B6201C43AD86}" dt="2021-06-11T11:15:37.937" v="1604"/>
          <ac:spMkLst>
            <pc:docMk/>
            <pc:sldMk cId="3082338806" sldId="683"/>
            <ac:spMk id="947" creationId="{C722C960-BE1A-4C82-8C58-618055FE6426}"/>
          </ac:spMkLst>
        </pc:spChg>
        <pc:spChg chg="mod">
          <ac:chgData name="Timo Mühlhaus" userId="1b6b3aba618dadac" providerId="LiveId" clId="{35BF354D-F53D-4911-AB91-B6201C43AD86}" dt="2021-06-11T11:15:37.937" v="1604"/>
          <ac:spMkLst>
            <pc:docMk/>
            <pc:sldMk cId="3082338806" sldId="683"/>
            <ac:spMk id="948" creationId="{B50BE74F-F40D-4FC5-BD8D-F1D770249AAD}"/>
          </ac:spMkLst>
        </pc:spChg>
        <pc:spChg chg="mod">
          <ac:chgData name="Timo Mühlhaus" userId="1b6b3aba618dadac" providerId="LiveId" clId="{35BF354D-F53D-4911-AB91-B6201C43AD86}" dt="2021-06-11T11:15:37.937" v="1604"/>
          <ac:spMkLst>
            <pc:docMk/>
            <pc:sldMk cId="3082338806" sldId="683"/>
            <ac:spMk id="949" creationId="{EAA8B4D9-6AB6-46A7-B587-CA73C5040307}"/>
          </ac:spMkLst>
        </pc:spChg>
        <pc:spChg chg="mod">
          <ac:chgData name="Timo Mühlhaus" userId="1b6b3aba618dadac" providerId="LiveId" clId="{35BF354D-F53D-4911-AB91-B6201C43AD86}" dt="2021-06-11T11:15:37.937" v="1604"/>
          <ac:spMkLst>
            <pc:docMk/>
            <pc:sldMk cId="3082338806" sldId="683"/>
            <ac:spMk id="950" creationId="{63B2BF5F-6A42-47E9-9ACE-2756DCE1A738}"/>
          </ac:spMkLst>
        </pc:spChg>
        <pc:spChg chg="mod">
          <ac:chgData name="Timo Mühlhaus" userId="1b6b3aba618dadac" providerId="LiveId" clId="{35BF354D-F53D-4911-AB91-B6201C43AD86}" dt="2021-06-11T11:15:37.937" v="1604"/>
          <ac:spMkLst>
            <pc:docMk/>
            <pc:sldMk cId="3082338806" sldId="683"/>
            <ac:spMk id="951" creationId="{910982B9-5B44-4AC5-BC1B-A3E6AB267BF7}"/>
          </ac:spMkLst>
        </pc:spChg>
        <pc:spChg chg="mod">
          <ac:chgData name="Timo Mühlhaus" userId="1b6b3aba618dadac" providerId="LiveId" clId="{35BF354D-F53D-4911-AB91-B6201C43AD86}" dt="2021-06-11T11:15:37.937" v="1604"/>
          <ac:spMkLst>
            <pc:docMk/>
            <pc:sldMk cId="3082338806" sldId="683"/>
            <ac:spMk id="952" creationId="{A83044B1-0924-40CF-8F56-24BED898BAEE}"/>
          </ac:spMkLst>
        </pc:spChg>
        <pc:spChg chg="mod">
          <ac:chgData name="Timo Mühlhaus" userId="1b6b3aba618dadac" providerId="LiveId" clId="{35BF354D-F53D-4911-AB91-B6201C43AD86}" dt="2021-06-11T11:15:37.937" v="1604"/>
          <ac:spMkLst>
            <pc:docMk/>
            <pc:sldMk cId="3082338806" sldId="683"/>
            <ac:spMk id="953" creationId="{8DEE78D9-0A20-4B86-863E-FA10872F4FAD}"/>
          </ac:spMkLst>
        </pc:spChg>
        <pc:spChg chg="mod">
          <ac:chgData name="Timo Mühlhaus" userId="1b6b3aba618dadac" providerId="LiveId" clId="{35BF354D-F53D-4911-AB91-B6201C43AD86}" dt="2021-06-11T11:15:37.937" v="1604"/>
          <ac:spMkLst>
            <pc:docMk/>
            <pc:sldMk cId="3082338806" sldId="683"/>
            <ac:spMk id="954" creationId="{16102421-E3BF-4E1E-BF44-234B6E5A0113}"/>
          </ac:spMkLst>
        </pc:spChg>
        <pc:spChg chg="mod">
          <ac:chgData name="Timo Mühlhaus" userId="1b6b3aba618dadac" providerId="LiveId" clId="{35BF354D-F53D-4911-AB91-B6201C43AD86}" dt="2021-06-11T11:15:37.937" v="1604"/>
          <ac:spMkLst>
            <pc:docMk/>
            <pc:sldMk cId="3082338806" sldId="683"/>
            <ac:spMk id="955" creationId="{D00545D2-4FD5-4AEE-B466-1BAF2B667FB4}"/>
          </ac:spMkLst>
        </pc:spChg>
        <pc:spChg chg="mod">
          <ac:chgData name="Timo Mühlhaus" userId="1b6b3aba618dadac" providerId="LiveId" clId="{35BF354D-F53D-4911-AB91-B6201C43AD86}" dt="2021-06-11T11:15:37.937" v="1604"/>
          <ac:spMkLst>
            <pc:docMk/>
            <pc:sldMk cId="3082338806" sldId="683"/>
            <ac:spMk id="956" creationId="{D201947C-78CA-430A-9112-2424B73A8AA8}"/>
          </ac:spMkLst>
        </pc:spChg>
        <pc:spChg chg="mod">
          <ac:chgData name="Timo Mühlhaus" userId="1b6b3aba618dadac" providerId="LiveId" clId="{35BF354D-F53D-4911-AB91-B6201C43AD86}" dt="2021-06-11T11:15:37.937" v="1604"/>
          <ac:spMkLst>
            <pc:docMk/>
            <pc:sldMk cId="3082338806" sldId="683"/>
            <ac:spMk id="957" creationId="{6469DADC-3235-4C1E-BE39-4AF8666796DD}"/>
          </ac:spMkLst>
        </pc:spChg>
        <pc:spChg chg="mod">
          <ac:chgData name="Timo Mühlhaus" userId="1b6b3aba618dadac" providerId="LiveId" clId="{35BF354D-F53D-4911-AB91-B6201C43AD86}" dt="2021-06-11T11:15:37.937" v="1604"/>
          <ac:spMkLst>
            <pc:docMk/>
            <pc:sldMk cId="3082338806" sldId="683"/>
            <ac:spMk id="958" creationId="{F9317C2D-7FD3-41B6-9173-8681A4E0B24C}"/>
          </ac:spMkLst>
        </pc:spChg>
        <pc:spChg chg="mod">
          <ac:chgData name="Timo Mühlhaus" userId="1b6b3aba618dadac" providerId="LiveId" clId="{35BF354D-F53D-4911-AB91-B6201C43AD86}" dt="2021-06-11T11:15:37.937" v="1604"/>
          <ac:spMkLst>
            <pc:docMk/>
            <pc:sldMk cId="3082338806" sldId="683"/>
            <ac:spMk id="959" creationId="{00F7B7B7-CEC6-4FBE-A55E-650183B5160A}"/>
          </ac:spMkLst>
        </pc:spChg>
        <pc:spChg chg="mod">
          <ac:chgData name="Timo Mühlhaus" userId="1b6b3aba618dadac" providerId="LiveId" clId="{35BF354D-F53D-4911-AB91-B6201C43AD86}" dt="2021-06-11T11:15:37.937" v="1604"/>
          <ac:spMkLst>
            <pc:docMk/>
            <pc:sldMk cId="3082338806" sldId="683"/>
            <ac:spMk id="960" creationId="{9304726B-37B9-4382-AFCF-27A8E6595347}"/>
          </ac:spMkLst>
        </pc:spChg>
        <pc:spChg chg="mod">
          <ac:chgData name="Timo Mühlhaus" userId="1b6b3aba618dadac" providerId="LiveId" clId="{35BF354D-F53D-4911-AB91-B6201C43AD86}" dt="2021-06-11T11:15:37.937" v="1604"/>
          <ac:spMkLst>
            <pc:docMk/>
            <pc:sldMk cId="3082338806" sldId="683"/>
            <ac:spMk id="961" creationId="{5F3A8C55-9652-4BD2-9C8C-B21F7292AEAE}"/>
          </ac:spMkLst>
        </pc:spChg>
        <pc:spChg chg="mod">
          <ac:chgData name="Timo Mühlhaus" userId="1b6b3aba618dadac" providerId="LiveId" clId="{35BF354D-F53D-4911-AB91-B6201C43AD86}" dt="2021-06-11T11:15:37.937" v="1604"/>
          <ac:spMkLst>
            <pc:docMk/>
            <pc:sldMk cId="3082338806" sldId="683"/>
            <ac:spMk id="962" creationId="{A6B3C817-2DCC-40A6-9812-1424AD80A062}"/>
          </ac:spMkLst>
        </pc:spChg>
        <pc:spChg chg="mod">
          <ac:chgData name="Timo Mühlhaus" userId="1b6b3aba618dadac" providerId="LiveId" clId="{35BF354D-F53D-4911-AB91-B6201C43AD86}" dt="2021-06-11T11:15:37.937" v="1604"/>
          <ac:spMkLst>
            <pc:docMk/>
            <pc:sldMk cId="3082338806" sldId="683"/>
            <ac:spMk id="963" creationId="{667D923B-7449-4447-8587-997C963C600A}"/>
          </ac:spMkLst>
        </pc:spChg>
        <pc:spChg chg="mod">
          <ac:chgData name="Timo Mühlhaus" userId="1b6b3aba618dadac" providerId="LiveId" clId="{35BF354D-F53D-4911-AB91-B6201C43AD86}" dt="2021-06-11T11:15:37.937" v="1604"/>
          <ac:spMkLst>
            <pc:docMk/>
            <pc:sldMk cId="3082338806" sldId="683"/>
            <ac:spMk id="964" creationId="{C78CA0D4-FF79-4CE0-9F1E-A7140AF94015}"/>
          </ac:spMkLst>
        </pc:spChg>
        <pc:spChg chg="mod">
          <ac:chgData name="Timo Mühlhaus" userId="1b6b3aba618dadac" providerId="LiveId" clId="{35BF354D-F53D-4911-AB91-B6201C43AD86}" dt="2021-06-11T11:15:37.937" v="1604"/>
          <ac:spMkLst>
            <pc:docMk/>
            <pc:sldMk cId="3082338806" sldId="683"/>
            <ac:spMk id="965" creationId="{8397BC37-59C2-4F8C-AECC-4A03DC0432EA}"/>
          </ac:spMkLst>
        </pc:spChg>
        <pc:spChg chg="mod">
          <ac:chgData name="Timo Mühlhaus" userId="1b6b3aba618dadac" providerId="LiveId" clId="{35BF354D-F53D-4911-AB91-B6201C43AD86}" dt="2021-06-11T11:15:37.937" v="1604"/>
          <ac:spMkLst>
            <pc:docMk/>
            <pc:sldMk cId="3082338806" sldId="683"/>
            <ac:spMk id="966" creationId="{084CD48A-7BE3-43AA-B4D0-3F08F461F496}"/>
          </ac:spMkLst>
        </pc:spChg>
        <pc:spChg chg="mod">
          <ac:chgData name="Timo Mühlhaus" userId="1b6b3aba618dadac" providerId="LiveId" clId="{35BF354D-F53D-4911-AB91-B6201C43AD86}" dt="2021-06-11T11:15:37.937" v="1604"/>
          <ac:spMkLst>
            <pc:docMk/>
            <pc:sldMk cId="3082338806" sldId="683"/>
            <ac:spMk id="967" creationId="{A766DBA4-C0A4-44F4-838C-CB8C5112263F}"/>
          </ac:spMkLst>
        </pc:spChg>
        <pc:spChg chg="mod">
          <ac:chgData name="Timo Mühlhaus" userId="1b6b3aba618dadac" providerId="LiveId" clId="{35BF354D-F53D-4911-AB91-B6201C43AD86}" dt="2021-06-11T11:15:37.937" v="1604"/>
          <ac:spMkLst>
            <pc:docMk/>
            <pc:sldMk cId="3082338806" sldId="683"/>
            <ac:spMk id="968" creationId="{54FABCF9-802F-4D5E-9953-90021C19BD5A}"/>
          </ac:spMkLst>
        </pc:spChg>
        <pc:spChg chg="mod">
          <ac:chgData name="Timo Mühlhaus" userId="1b6b3aba618dadac" providerId="LiveId" clId="{35BF354D-F53D-4911-AB91-B6201C43AD86}" dt="2021-06-11T11:15:37.937" v="1604"/>
          <ac:spMkLst>
            <pc:docMk/>
            <pc:sldMk cId="3082338806" sldId="683"/>
            <ac:spMk id="969" creationId="{B46C9387-CB99-4DDC-8DE0-8F2A3E31FE00}"/>
          </ac:spMkLst>
        </pc:spChg>
        <pc:spChg chg="mod">
          <ac:chgData name="Timo Mühlhaus" userId="1b6b3aba618dadac" providerId="LiveId" clId="{35BF354D-F53D-4911-AB91-B6201C43AD86}" dt="2021-06-11T11:15:37.937" v="1604"/>
          <ac:spMkLst>
            <pc:docMk/>
            <pc:sldMk cId="3082338806" sldId="683"/>
            <ac:spMk id="970" creationId="{C9469783-583E-4777-BBD8-F3DADCCC1C43}"/>
          </ac:spMkLst>
        </pc:spChg>
        <pc:spChg chg="mod">
          <ac:chgData name="Timo Mühlhaus" userId="1b6b3aba618dadac" providerId="LiveId" clId="{35BF354D-F53D-4911-AB91-B6201C43AD86}" dt="2021-06-11T11:15:37.937" v="1604"/>
          <ac:spMkLst>
            <pc:docMk/>
            <pc:sldMk cId="3082338806" sldId="683"/>
            <ac:spMk id="971" creationId="{6FA333DC-0773-4C48-8977-A1428E1FF176}"/>
          </ac:spMkLst>
        </pc:spChg>
        <pc:spChg chg="mod">
          <ac:chgData name="Timo Mühlhaus" userId="1b6b3aba618dadac" providerId="LiveId" clId="{35BF354D-F53D-4911-AB91-B6201C43AD86}" dt="2021-06-11T11:15:37.937" v="1604"/>
          <ac:spMkLst>
            <pc:docMk/>
            <pc:sldMk cId="3082338806" sldId="683"/>
            <ac:spMk id="972" creationId="{1F339D36-DD5C-4D4D-8CFF-5F1114460BAD}"/>
          </ac:spMkLst>
        </pc:spChg>
        <pc:spChg chg="mod">
          <ac:chgData name="Timo Mühlhaus" userId="1b6b3aba618dadac" providerId="LiveId" clId="{35BF354D-F53D-4911-AB91-B6201C43AD86}" dt="2021-06-11T11:15:37.937" v="1604"/>
          <ac:spMkLst>
            <pc:docMk/>
            <pc:sldMk cId="3082338806" sldId="683"/>
            <ac:spMk id="973" creationId="{C21D5DC1-D5A2-4340-8D45-C1E70E3EDCDA}"/>
          </ac:spMkLst>
        </pc:spChg>
        <pc:spChg chg="mod">
          <ac:chgData name="Timo Mühlhaus" userId="1b6b3aba618dadac" providerId="LiveId" clId="{35BF354D-F53D-4911-AB91-B6201C43AD86}" dt="2021-06-11T11:15:37.937" v="1604"/>
          <ac:spMkLst>
            <pc:docMk/>
            <pc:sldMk cId="3082338806" sldId="683"/>
            <ac:spMk id="974" creationId="{22E4FAFC-78DF-4D4C-9E40-AA315E0DD61C}"/>
          </ac:spMkLst>
        </pc:spChg>
        <pc:spChg chg="mod">
          <ac:chgData name="Timo Mühlhaus" userId="1b6b3aba618dadac" providerId="LiveId" clId="{35BF354D-F53D-4911-AB91-B6201C43AD86}" dt="2021-06-11T11:15:37.937" v="1604"/>
          <ac:spMkLst>
            <pc:docMk/>
            <pc:sldMk cId="3082338806" sldId="683"/>
            <ac:spMk id="975" creationId="{BBA656CA-8F88-4F62-8B24-AC68D33E0F0D}"/>
          </ac:spMkLst>
        </pc:spChg>
        <pc:spChg chg="mod">
          <ac:chgData name="Timo Mühlhaus" userId="1b6b3aba618dadac" providerId="LiveId" clId="{35BF354D-F53D-4911-AB91-B6201C43AD86}" dt="2021-06-11T11:15:37.937" v="1604"/>
          <ac:spMkLst>
            <pc:docMk/>
            <pc:sldMk cId="3082338806" sldId="683"/>
            <ac:spMk id="976" creationId="{C2D590A3-FEB4-4B89-A8A2-BBB632AB8EE6}"/>
          </ac:spMkLst>
        </pc:spChg>
        <pc:spChg chg="mod">
          <ac:chgData name="Timo Mühlhaus" userId="1b6b3aba618dadac" providerId="LiveId" clId="{35BF354D-F53D-4911-AB91-B6201C43AD86}" dt="2021-06-11T11:15:37.937" v="1604"/>
          <ac:spMkLst>
            <pc:docMk/>
            <pc:sldMk cId="3082338806" sldId="683"/>
            <ac:spMk id="977" creationId="{E67E1633-0FBF-4145-80A1-3DD16171B0BB}"/>
          </ac:spMkLst>
        </pc:spChg>
        <pc:spChg chg="mod">
          <ac:chgData name="Timo Mühlhaus" userId="1b6b3aba618dadac" providerId="LiveId" clId="{35BF354D-F53D-4911-AB91-B6201C43AD86}" dt="2021-06-11T11:15:37.937" v="1604"/>
          <ac:spMkLst>
            <pc:docMk/>
            <pc:sldMk cId="3082338806" sldId="683"/>
            <ac:spMk id="978" creationId="{898A123A-3234-4F71-9651-0FA381369450}"/>
          </ac:spMkLst>
        </pc:spChg>
        <pc:spChg chg="mod">
          <ac:chgData name="Timo Mühlhaus" userId="1b6b3aba618dadac" providerId="LiveId" clId="{35BF354D-F53D-4911-AB91-B6201C43AD86}" dt="2021-06-11T11:15:37.937" v="1604"/>
          <ac:spMkLst>
            <pc:docMk/>
            <pc:sldMk cId="3082338806" sldId="683"/>
            <ac:spMk id="979" creationId="{A9B6E736-6448-47D0-B1AA-CFDA1BDD26AA}"/>
          </ac:spMkLst>
        </pc:spChg>
        <pc:spChg chg="mod">
          <ac:chgData name="Timo Mühlhaus" userId="1b6b3aba618dadac" providerId="LiveId" clId="{35BF354D-F53D-4911-AB91-B6201C43AD86}" dt="2021-06-11T11:15:37.937" v="1604"/>
          <ac:spMkLst>
            <pc:docMk/>
            <pc:sldMk cId="3082338806" sldId="683"/>
            <ac:spMk id="980" creationId="{85D3DB2D-2B88-4A04-A227-D0510905B024}"/>
          </ac:spMkLst>
        </pc:spChg>
        <pc:spChg chg="mod">
          <ac:chgData name="Timo Mühlhaus" userId="1b6b3aba618dadac" providerId="LiveId" clId="{35BF354D-F53D-4911-AB91-B6201C43AD86}" dt="2021-06-11T11:15:37.937" v="1604"/>
          <ac:spMkLst>
            <pc:docMk/>
            <pc:sldMk cId="3082338806" sldId="683"/>
            <ac:spMk id="981" creationId="{6BD774E4-B927-4A70-A547-F18BCCA30EE3}"/>
          </ac:spMkLst>
        </pc:spChg>
        <pc:spChg chg="mod">
          <ac:chgData name="Timo Mühlhaus" userId="1b6b3aba618dadac" providerId="LiveId" clId="{35BF354D-F53D-4911-AB91-B6201C43AD86}" dt="2021-06-11T11:15:37.937" v="1604"/>
          <ac:spMkLst>
            <pc:docMk/>
            <pc:sldMk cId="3082338806" sldId="683"/>
            <ac:spMk id="982" creationId="{73C7DE95-97E3-4764-8212-89F7AC9EBF1E}"/>
          </ac:spMkLst>
        </pc:spChg>
        <pc:spChg chg="mod">
          <ac:chgData name="Timo Mühlhaus" userId="1b6b3aba618dadac" providerId="LiveId" clId="{35BF354D-F53D-4911-AB91-B6201C43AD86}" dt="2021-06-11T11:15:37.937" v="1604"/>
          <ac:spMkLst>
            <pc:docMk/>
            <pc:sldMk cId="3082338806" sldId="683"/>
            <ac:spMk id="983" creationId="{16095E41-DD6D-478A-9A88-062CA3B63D05}"/>
          </ac:spMkLst>
        </pc:spChg>
        <pc:spChg chg="mod">
          <ac:chgData name="Timo Mühlhaus" userId="1b6b3aba618dadac" providerId="LiveId" clId="{35BF354D-F53D-4911-AB91-B6201C43AD86}" dt="2021-06-11T11:15:37.937" v="1604"/>
          <ac:spMkLst>
            <pc:docMk/>
            <pc:sldMk cId="3082338806" sldId="683"/>
            <ac:spMk id="984" creationId="{01A88AFB-FAB0-4DDD-BDC4-A8A887BBD9D7}"/>
          </ac:spMkLst>
        </pc:spChg>
        <pc:spChg chg="mod">
          <ac:chgData name="Timo Mühlhaus" userId="1b6b3aba618dadac" providerId="LiveId" clId="{35BF354D-F53D-4911-AB91-B6201C43AD86}" dt="2021-06-11T11:15:37.937" v="1604"/>
          <ac:spMkLst>
            <pc:docMk/>
            <pc:sldMk cId="3082338806" sldId="683"/>
            <ac:spMk id="985" creationId="{28D48850-5894-45CE-83D8-F6056880811E}"/>
          </ac:spMkLst>
        </pc:spChg>
        <pc:spChg chg="mod">
          <ac:chgData name="Timo Mühlhaus" userId="1b6b3aba618dadac" providerId="LiveId" clId="{35BF354D-F53D-4911-AB91-B6201C43AD86}" dt="2021-06-11T11:15:37.937" v="1604"/>
          <ac:spMkLst>
            <pc:docMk/>
            <pc:sldMk cId="3082338806" sldId="683"/>
            <ac:spMk id="986" creationId="{2E0A8B45-880E-4203-945F-A692BA38673A}"/>
          </ac:spMkLst>
        </pc:spChg>
        <pc:spChg chg="mod">
          <ac:chgData name="Timo Mühlhaus" userId="1b6b3aba618dadac" providerId="LiveId" clId="{35BF354D-F53D-4911-AB91-B6201C43AD86}" dt="2021-06-11T11:15:37.937" v="1604"/>
          <ac:spMkLst>
            <pc:docMk/>
            <pc:sldMk cId="3082338806" sldId="683"/>
            <ac:spMk id="987" creationId="{D28B5CB5-0EDE-450F-B08B-BF506E03B0A0}"/>
          </ac:spMkLst>
        </pc:spChg>
        <pc:spChg chg="mod">
          <ac:chgData name="Timo Mühlhaus" userId="1b6b3aba618dadac" providerId="LiveId" clId="{35BF354D-F53D-4911-AB91-B6201C43AD86}" dt="2021-06-11T11:15:37.937" v="1604"/>
          <ac:spMkLst>
            <pc:docMk/>
            <pc:sldMk cId="3082338806" sldId="683"/>
            <ac:spMk id="988" creationId="{0E443C2F-9C10-4419-812E-DAAE2D6296BC}"/>
          </ac:spMkLst>
        </pc:spChg>
        <pc:spChg chg="mod">
          <ac:chgData name="Timo Mühlhaus" userId="1b6b3aba618dadac" providerId="LiveId" clId="{35BF354D-F53D-4911-AB91-B6201C43AD86}" dt="2021-06-11T11:15:37.937" v="1604"/>
          <ac:spMkLst>
            <pc:docMk/>
            <pc:sldMk cId="3082338806" sldId="683"/>
            <ac:spMk id="989" creationId="{B166FDFA-64A1-4CCB-9F0C-49F2E72C1B0D}"/>
          </ac:spMkLst>
        </pc:spChg>
        <pc:spChg chg="mod">
          <ac:chgData name="Timo Mühlhaus" userId="1b6b3aba618dadac" providerId="LiveId" clId="{35BF354D-F53D-4911-AB91-B6201C43AD86}" dt="2021-06-11T11:15:37.937" v="1604"/>
          <ac:spMkLst>
            <pc:docMk/>
            <pc:sldMk cId="3082338806" sldId="683"/>
            <ac:spMk id="990" creationId="{DB492A29-E875-42D1-B0EB-D3ED5362A157}"/>
          </ac:spMkLst>
        </pc:spChg>
        <pc:spChg chg="mod">
          <ac:chgData name="Timo Mühlhaus" userId="1b6b3aba618dadac" providerId="LiveId" clId="{35BF354D-F53D-4911-AB91-B6201C43AD86}" dt="2021-06-11T11:15:37.937" v="1604"/>
          <ac:spMkLst>
            <pc:docMk/>
            <pc:sldMk cId="3082338806" sldId="683"/>
            <ac:spMk id="991" creationId="{C24231AF-06E9-4D4F-9579-FE3FC8D531A6}"/>
          </ac:spMkLst>
        </pc:spChg>
        <pc:spChg chg="mod">
          <ac:chgData name="Timo Mühlhaus" userId="1b6b3aba618dadac" providerId="LiveId" clId="{35BF354D-F53D-4911-AB91-B6201C43AD86}" dt="2021-06-11T11:15:37.937" v="1604"/>
          <ac:spMkLst>
            <pc:docMk/>
            <pc:sldMk cId="3082338806" sldId="683"/>
            <ac:spMk id="992" creationId="{E53375C6-BAC4-48C0-8E4F-67EC87F766DA}"/>
          </ac:spMkLst>
        </pc:spChg>
        <pc:spChg chg="mod">
          <ac:chgData name="Timo Mühlhaus" userId="1b6b3aba618dadac" providerId="LiveId" clId="{35BF354D-F53D-4911-AB91-B6201C43AD86}" dt="2021-06-11T11:15:37.937" v="1604"/>
          <ac:spMkLst>
            <pc:docMk/>
            <pc:sldMk cId="3082338806" sldId="683"/>
            <ac:spMk id="993" creationId="{B8136A84-1A72-4A67-BA7B-11E89AD70581}"/>
          </ac:spMkLst>
        </pc:spChg>
        <pc:spChg chg="mod">
          <ac:chgData name="Timo Mühlhaus" userId="1b6b3aba618dadac" providerId="LiveId" clId="{35BF354D-F53D-4911-AB91-B6201C43AD86}" dt="2021-06-11T11:15:37.937" v="1604"/>
          <ac:spMkLst>
            <pc:docMk/>
            <pc:sldMk cId="3082338806" sldId="683"/>
            <ac:spMk id="994" creationId="{06D16D59-DD23-4FD4-ACBE-9A7899B3034E}"/>
          </ac:spMkLst>
        </pc:spChg>
        <pc:spChg chg="mod">
          <ac:chgData name="Timo Mühlhaus" userId="1b6b3aba618dadac" providerId="LiveId" clId="{35BF354D-F53D-4911-AB91-B6201C43AD86}" dt="2021-06-11T11:15:37.937" v="1604"/>
          <ac:spMkLst>
            <pc:docMk/>
            <pc:sldMk cId="3082338806" sldId="683"/>
            <ac:spMk id="995" creationId="{7387EB97-55CA-4B1D-A398-B11D0F9FE12F}"/>
          </ac:spMkLst>
        </pc:spChg>
        <pc:spChg chg="mod">
          <ac:chgData name="Timo Mühlhaus" userId="1b6b3aba618dadac" providerId="LiveId" clId="{35BF354D-F53D-4911-AB91-B6201C43AD86}" dt="2021-06-11T11:15:37.937" v="1604"/>
          <ac:spMkLst>
            <pc:docMk/>
            <pc:sldMk cId="3082338806" sldId="683"/>
            <ac:spMk id="996" creationId="{700D8074-69D1-44CC-BA1F-E66398CF5F94}"/>
          </ac:spMkLst>
        </pc:spChg>
        <pc:spChg chg="mod">
          <ac:chgData name="Timo Mühlhaus" userId="1b6b3aba618dadac" providerId="LiveId" clId="{35BF354D-F53D-4911-AB91-B6201C43AD86}" dt="2021-06-11T11:15:37.937" v="1604"/>
          <ac:spMkLst>
            <pc:docMk/>
            <pc:sldMk cId="3082338806" sldId="683"/>
            <ac:spMk id="997" creationId="{2D5D90A3-95C6-4C25-B6A4-2606ADB48CFC}"/>
          </ac:spMkLst>
        </pc:spChg>
        <pc:spChg chg="mod">
          <ac:chgData name="Timo Mühlhaus" userId="1b6b3aba618dadac" providerId="LiveId" clId="{35BF354D-F53D-4911-AB91-B6201C43AD86}" dt="2021-06-11T11:15:37.937" v="1604"/>
          <ac:spMkLst>
            <pc:docMk/>
            <pc:sldMk cId="3082338806" sldId="683"/>
            <ac:spMk id="998" creationId="{48499F1D-EE23-49BD-8A61-9D40157E859F}"/>
          </ac:spMkLst>
        </pc:spChg>
        <pc:spChg chg="mod">
          <ac:chgData name="Timo Mühlhaus" userId="1b6b3aba618dadac" providerId="LiveId" clId="{35BF354D-F53D-4911-AB91-B6201C43AD86}" dt="2021-06-11T11:15:37.937" v="1604"/>
          <ac:spMkLst>
            <pc:docMk/>
            <pc:sldMk cId="3082338806" sldId="683"/>
            <ac:spMk id="999" creationId="{DBA73B17-59BA-4E37-8DC2-E3924F688652}"/>
          </ac:spMkLst>
        </pc:spChg>
        <pc:spChg chg="mod">
          <ac:chgData name="Timo Mühlhaus" userId="1b6b3aba618dadac" providerId="LiveId" clId="{35BF354D-F53D-4911-AB91-B6201C43AD86}" dt="2021-06-11T11:15:37.937" v="1604"/>
          <ac:spMkLst>
            <pc:docMk/>
            <pc:sldMk cId="3082338806" sldId="683"/>
            <ac:spMk id="1000" creationId="{D1852335-B03C-485B-A9D2-8E9239391C9B}"/>
          </ac:spMkLst>
        </pc:spChg>
        <pc:spChg chg="mod">
          <ac:chgData name="Timo Mühlhaus" userId="1b6b3aba618dadac" providerId="LiveId" clId="{35BF354D-F53D-4911-AB91-B6201C43AD86}" dt="2021-06-11T11:15:37.937" v="1604"/>
          <ac:spMkLst>
            <pc:docMk/>
            <pc:sldMk cId="3082338806" sldId="683"/>
            <ac:spMk id="1001" creationId="{4E683C9F-6474-43B9-B93C-09F0589BADB8}"/>
          </ac:spMkLst>
        </pc:spChg>
        <pc:spChg chg="mod">
          <ac:chgData name="Timo Mühlhaus" userId="1b6b3aba618dadac" providerId="LiveId" clId="{35BF354D-F53D-4911-AB91-B6201C43AD86}" dt="2021-06-11T11:15:37.937" v="1604"/>
          <ac:spMkLst>
            <pc:docMk/>
            <pc:sldMk cId="3082338806" sldId="683"/>
            <ac:spMk id="1002" creationId="{63EC025E-9A81-4332-8B23-37DA5A073052}"/>
          </ac:spMkLst>
        </pc:spChg>
        <pc:spChg chg="mod">
          <ac:chgData name="Timo Mühlhaus" userId="1b6b3aba618dadac" providerId="LiveId" clId="{35BF354D-F53D-4911-AB91-B6201C43AD86}" dt="2021-06-11T11:15:37.937" v="1604"/>
          <ac:spMkLst>
            <pc:docMk/>
            <pc:sldMk cId="3082338806" sldId="683"/>
            <ac:spMk id="1003" creationId="{C2251796-315E-4553-B822-D9A92853A88A}"/>
          </ac:spMkLst>
        </pc:spChg>
        <pc:spChg chg="mod">
          <ac:chgData name="Timo Mühlhaus" userId="1b6b3aba618dadac" providerId="LiveId" clId="{35BF354D-F53D-4911-AB91-B6201C43AD86}" dt="2021-06-11T11:15:37.937" v="1604"/>
          <ac:spMkLst>
            <pc:docMk/>
            <pc:sldMk cId="3082338806" sldId="683"/>
            <ac:spMk id="1005" creationId="{98EBAFBF-F7B4-4592-ADED-D7B2F29DC385}"/>
          </ac:spMkLst>
        </pc:spChg>
        <pc:spChg chg="mod">
          <ac:chgData name="Timo Mühlhaus" userId="1b6b3aba618dadac" providerId="LiveId" clId="{35BF354D-F53D-4911-AB91-B6201C43AD86}" dt="2021-06-11T11:15:37.937" v="1604"/>
          <ac:spMkLst>
            <pc:docMk/>
            <pc:sldMk cId="3082338806" sldId="683"/>
            <ac:spMk id="1006" creationId="{B59AA992-67B2-41F4-B1A7-467B79D5D581}"/>
          </ac:spMkLst>
        </pc:spChg>
        <pc:spChg chg="mod">
          <ac:chgData name="Timo Mühlhaus" userId="1b6b3aba618dadac" providerId="LiveId" clId="{35BF354D-F53D-4911-AB91-B6201C43AD86}" dt="2021-06-11T11:15:37.937" v="1604"/>
          <ac:spMkLst>
            <pc:docMk/>
            <pc:sldMk cId="3082338806" sldId="683"/>
            <ac:spMk id="1009" creationId="{351049B7-987F-4881-8FDC-F33781C26547}"/>
          </ac:spMkLst>
        </pc:spChg>
        <pc:spChg chg="mod">
          <ac:chgData name="Timo Mühlhaus" userId="1b6b3aba618dadac" providerId="LiveId" clId="{35BF354D-F53D-4911-AB91-B6201C43AD86}" dt="2021-06-11T11:15:37.937" v="1604"/>
          <ac:spMkLst>
            <pc:docMk/>
            <pc:sldMk cId="3082338806" sldId="683"/>
            <ac:spMk id="1010" creationId="{5B118D12-67C0-4611-BEFD-A6B42C09D0DC}"/>
          </ac:spMkLst>
        </pc:spChg>
        <pc:spChg chg="mod">
          <ac:chgData name="Timo Mühlhaus" userId="1b6b3aba618dadac" providerId="LiveId" clId="{35BF354D-F53D-4911-AB91-B6201C43AD86}" dt="2021-06-11T11:15:37.937" v="1604"/>
          <ac:spMkLst>
            <pc:docMk/>
            <pc:sldMk cId="3082338806" sldId="683"/>
            <ac:spMk id="1011" creationId="{1F240D7E-6D58-4353-8AF0-C4002C17EAA1}"/>
          </ac:spMkLst>
        </pc:spChg>
        <pc:spChg chg="mod">
          <ac:chgData name="Timo Mühlhaus" userId="1b6b3aba618dadac" providerId="LiveId" clId="{35BF354D-F53D-4911-AB91-B6201C43AD86}" dt="2021-06-11T11:15:37.937" v="1604"/>
          <ac:spMkLst>
            <pc:docMk/>
            <pc:sldMk cId="3082338806" sldId="683"/>
            <ac:spMk id="1012" creationId="{5C1FEBAE-CD23-4C34-B7E2-09650CA4C0ED}"/>
          </ac:spMkLst>
        </pc:spChg>
        <pc:spChg chg="mod">
          <ac:chgData name="Timo Mühlhaus" userId="1b6b3aba618dadac" providerId="LiveId" clId="{35BF354D-F53D-4911-AB91-B6201C43AD86}" dt="2021-06-11T11:15:37.937" v="1604"/>
          <ac:spMkLst>
            <pc:docMk/>
            <pc:sldMk cId="3082338806" sldId="683"/>
            <ac:spMk id="1013" creationId="{30B6402E-5030-4456-A56F-F9D7F3CC22D3}"/>
          </ac:spMkLst>
        </pc:spChg>
        <pc:spChg chg="mod">
          <ac:chgData name="Timo Mühlhaus" userId="1b6b3aba618dadac" providerId="LiveId" clId="{35BF354D-F53D-4911-AB91-B6201C43AD86}" dt="2021-06-11T11:15:37.937" v="1604"/>
          <ac:spMkLst>
            <pc:docMk/>
            <pc:sldMk cId="3082338806" sldId="683"/>
            <ac:spMk id="1014" creationId="{9B6FEF3B-77F7-4AE5-BCD1-896486222917}"/>
          </ac:spMkLst>
        </pc:spChg>
        <pc:spChg chg="mod">
          <ac:chgData name="Timo Mühlhaus" userId="1b6b3aba618dadac" providerId="LiveId" clId="{35BF354D-F53D-4911-AB91-B6201C43AD86}" dt="2021-06-11T11:15:37.937" v="1604"/>
          <ac:spMkLst>
            <pc:docMk/>
            <pc:sldMk cId="3082338806" sldId="683"/>
            <ac:spMk id="1015" creationId="{BAC45D99-525B-437F-952A-1FC9404B9932}"/>
          </ac:spMkLst>
        </pc:spChg>
        <pc:spChg chg="mod">
          <ac:chgData name="Timo Mühlhaus" userId="1b6b3aba618dadac" providerId="LiveId" clId="{35BF354D-F53D-4911-AB91-B6201C43AD86}" dt="2021-06-11T11:15:37.937" v="1604"/>
          <ac:spMkLst>
            <pc:docMk/>
            <pc:sldMk cId="3082338806" sldId="683"/>
            <ac:spMk id="1016" creationId="{59C660FD-FAAB-4759-BC42-533BCDAE40B2}"/>
          </ac:spMkLst>
        </pc:spChg>
        <pc:spChg chg="mod">
          <ac:chgData name="Timo Mühlhaus" userId="1b6b3aba618dadac" providerId="LiveId" clId="{35BF354D-F53D-4911-AB91-B6201C43AD86}" dt="2021-06-11T11:15:37.937" v="1604"/>
          <ac:spMkLst>
            <pc:docMk/>
            <pc:sldMk cId="3082338806" sldId="683"/>
            <ac:spMk id="1017" creationId="{9F349C11-BB47-48E5-8C09-5706E1D0D09F}"/>
          </ac:spMkLst>
        </pc:spChg>
        <pc:spChg chg="mod">
          <ac:chgData name="Timo Mühlhaus" userId="1b6b3aba618dadac" providerId="LiveId" clId="{35BF354D-F53D-4911-AB91-B6201C43AD86}" dt="2021-06-11T11:15:37.937" v="1604"/>
          <ac:spMkLst>
            <pc:docMk/>
            <pc:sldMk cId="3082338806" sldId="683"/>
            <ac:spMk id="1018" creationId="{EE1CFCA7-3508-4C97-8A32-78245983AB41}"/>
          </ac:spMkLst>
        </pc:spChg>
        <pc:spChg chg="mod">
          <ac:chgData name="Timo Mühlhaus" userId="1b6b3aba618dadac" providerId="LiveId" clId="{35BF354D-F53D-4911-AB91-B6201C43AD86}" dt="2021-06-11T11:15:37.937" v="1604"/>
          <ac:spMkLst>
            <pc:docMk/>
            <pc:sldMk cId="3082338806" sldId="683"/>
            <ac:spMk id="1019" creationId="{314FDECD-1FC7-477C-86DB-4B870D7C1EDD}"/>
          </ac:spMkLst>
        </pc:spChg>
        <pc:spChg chg="mod">
          <ac:chgData name="Timo Mühlhaus" userId="1b6b3aba618dadac" providerId="LiveId" clId="{35BF354D-F53D-4911-AB91-B6201C43AD86}" dt="2021-06-11T11:15:37.937" v="1604"/>
          <ac:spMkLst>
            <pc:docMk/>
            <pc:sldMk cId="3082338806" sldId="683"/>
            <ac:spMk id="1020" creationId="{C52CB7D9-3078-4898-B83B-18FCD233A5D4}"/>
          </ac:spMkLst>
        </pc:spChg>
        <pc:spChg chg="mod">
          <ac:chgData name="Timo Mühlhaus" userId="1b6b3aba618dadac" providerId="LiveId" clId="{35BF354D-F53D-4911-AB91-B6201C43AD86}" dt="2021-06-11T11:15:37.937" v="1604"/>
          <ac:spMkLst>
            <pc:docMk/>
            <pc:sldMk cId="3082338806" sldId="683"/>
            <ac:spMk id="1021" creationId="{E5347B2A-8D02-4767-90DC-CFFC67C47E13}"/>
          </ac:spMkLst>
        </pc:spChg>
        <pc:spChg chg="mod">
          <ac:chgData name="Timo Mühlhaus" userId="1b6b3aba618dadac" providerId="LiveId" clId="{35BF354D-F53D-4911-AB91-B6201C43AD86}" dt="2021-06-11T11:15:37.937" v="1604"/>
          <ac:spMkLst>
            <pc:docMk/>
            <pc:sldMk cId="3082338806" sldId="683"/>
            <ac:spMk id="1022" creationId="{27BFAA34-FDB1-49CF-8EB5-CBF61EFB2B15}"/>
          </ac:spMkLst>
        </pc:spChg>
        <pc:spChg chg="mod">
          <ac:chgData name="Timo Mühlhaus" userId="1b6b3aba618dadac" providerId="LiveId" clId="{35BF354D-F53D-4911-AB91-B6201C43AD86}" dt="2021-06-11T11:15:37.937" v="1604"/>
          <ac:spMkLst>
            <pc:docMk/>
            <pc:sldMk cId="3082338806" sldId="683"/>
            <ac:spMk id="1023" creationId="{1498DB48-B396-4072-ACC2-35FA127346C7}"/>
          </ac:spMkLst>
        </pc:spChg>
        <pc:spChg chg="mod">
          <ac:chgData name="Timo Mühlhaus" userId="1b6b3aba618dadac" providerId="LiveId" clId="{35BF354D-F53D-4911-AB91-B6201C43AD86}" dt="2021-06-11T11:15:37.937" v="1604"/>
          <ac:spMkLst>
            <pc:docMk/>
            <pc:sldMk cId="3082338806" sldId="683"/>
            <ac:spMk id="1024" creationId="{EBFC3C40-9EC1-43B8-B30F-2E8FF00AFD8B}"/>
          </ac:spMkLst>
        </pc:spChg>
        <pc:spChg chg="mod">
          <ac:chgData name="Timo Mühlhaus" userId="1b6b3aba618dadac" providerId="LiveId" clId="{35BF354D-F53D-4911-AB91-B6201C43AD86}" dt="2021-06-11T11:15:37.937" v="1604"/>
          <ac:spMkLst>
            <pc:docMk/>
            <pc:sldMk cId="3082338806" sldId="683"/>
            <ac:spMk id="1025" creationId="{C27255EB-7820-40ED-B3CF-08942D318664}"/>
          </ac:spMkLst>
        </pc:spChg>
        <pc:spChg chg="mod">
          <ac:chgData name="Timo Mühlhaus" userId="1b6b3aba618dadac" providerId="LiveId" clId="{35BF354D-F53D-4911-AB91-B6201C43AD86}" dt="2021-06-11T11:15:37.937" v="1604"/>
          <ac:spMkLst>
            <pc:docMk/>
            <pc:sldMk cId="3082338806" sldId="683"/>
            <ac:spMk id="1026" creationId="{58BEB476-6EBE-41D9-B1D9-81CBD2B70BF3}"/>
          </ac:spMkLst>
        </pc:spChg>
        <pc:spChg chg="mod">
          <ac:chgData name="Timo Mühlhaus" userId="1b6b3aba618dadac" providerId="LiveId" clId="{35BF354D-F53D-4911-AB91-B6201C43AD86}" dt="2021-06-11T11:15:37.937" v="1604"/>
          <ac:spMkLst>
            <pc:docMk/>
            <pc:sldMk cId="3082338806" sldId="683"/>
            <ac:spMk id="1027" creationId="{0BEFAAC2-FD9C-402E-9072-9C627D6288E9}"/>
          </ac:spMkLst>
        </pc:spChg>
        <pc:spChg chg="mod">
          <ac:chgData name="Timo Mühlhaus" userId="1b6b3aba618dadac" providerId="LiveId" clId="{35BF354D-F53D-4911-AB91-B6201C43AD86}" dt="2021-06-11T11:15:37.937" v="1604"/>
          <ac:spMkLst>
            <pc:docMk/>
            <pc:sldMk cId="3082338806" sldId="683"/>
            <ac:spMk id="1028" creationId="{A8F707AB-5CC2-433F-865C-966364D7D5A3}"/>
          </ac:spMkLst>
        </pc:spChg>
        <pc:spChg chg="mod">
          <ac:chgData name="Timo Mühlhaus" userId="1b6b3aba618dadac" providerId="LiveId" clId="{35BF354D-F53D-4911-AB91-B6201C43AD86}" dt="2021-06-11T11:15:37.937" v="1604"/>
          <ac:spMkLst>
            <pc:docMk/>
            <pc:sldMk cId="3082338806" sldId="683"/>
            <ac:spMk id="1029" creationId="{1B50E627-903A-428E-9A8C-06CD6AA77E6E}"/>
          </ac:spMkLst>
        </pc:spChg>
        <pc:spChg chg="mod">
          <ac:chgData name="Timo Mühlhaus" userId="1b6b3aba618dadac" providerId="LiveId" clId="{35BF354D-F53D-4911-AB91-B6201C43AD86}" dt="2021-06-11T11:15:37.937" v="1604"/>
          <ac:spMkLst>
            <pc:docMk/>
            <pc:sldMk cId="3082338806" sldId="683"/>
            <ac:spMk id="1030" creationId="{61DA39D2-202E-46F7-B305-CF1377FEF14B}"/>
          </ac:spMkLst>
        </pc:spChg>
        <pc:spChg chg="mod">
          <ac:chgData name="Timo Mühlhaus" userId="1b6b3aba618dadac" providerId="LiveId" clId="{35BF354D-F53D-4911-AB91-B6201C43AD86}" dt="2021-06-11T11:15:37.937" v="1604"/>
          <ac:spMkLst>
            <pc:docMk/>
            <pc:sldMk cId="3082338806" sldId="683"/>
            <ac:spMk id="1031" creationId="{3C9631CD-DDB4-4EBA-8B22-17CD211A09B4}"/>
          </ac:spMkLst>
        </pc:spChg>
        <pc:spChg chg="mod">
          <ac:chgData name="Timo Mühlhaus" userId="1b6b3aba618dadac" providerId="LiveId" clId="{35BF354D-F53D-4911-AB91-B6201C43AD86}" dt="2021-06-11T11:15:37.937" v="1604"/>
          <ac:spMkLst>
            <pc:docMk/>
            <pc:sldMk cId="3082338806" sldId="683"/>
            <ac:spMk id="1032" creationId="{C86C5445-90DD-4298-BFC9-B9171006C18E}"/>
          </ac:spMkLst>
        </pc:spChg>
        <pc:spChg chg="mod">
          <ac:chgData name="Timo Mühlhaus" userId="1b6b3aba618dadac" providerId="LiveId" clId="{35BF354D-F53D-4911-AB91-B6201C43AD86}" dt="2021-06-11T11:15:37.937" v="1604"/>
          <ac:spMkLst>
            <pc:docMk/>
            <pc:sldMk cId="3082338806" sldId="683"/>
            <ac:spMk id="1033" creationId="{002745A6-5EC4-4365-A022-FC122670327A}"/>
          </ac:spMkLst>
        </pc:spChg>
        <pc:spChg chg="mod">
          <ac:chgData name="Timo Mühlhaus" userId="1b6b3aba618dadac" providerId="LiveId" clId="{35BF354D-F53D-4911-AB91-B6201C43AD86}" dt="2021-06-11T11:15:37.937" v="1604"/>
          <ac:spMkLst>
            <pc:docMk/>
            <pc:sldMk cId="3082338806" sldId="683"/>
            <ac:spMk id="1034" creationId="{A8E29CD7-6B85-404E-BF81-82FFB485E486}"/>
          </ac:spMkLst>
        </pc:spChg>
        <pc:spChg chg="mod">
          <ac:chgData name="Timo Mühlhaus" userId="1b6b3aba618dadac" providerId="LiveId" clId="{35BF354D-F53D-4911-AB91-B6201C43AD86}" dt="2021-06-11T11:15:37.937" v="1604"/>
          <ac:spMkLst>
            <pc:docMk/>
            <pc:sldMk cId="3082338806" sldId="683"/>
            <ac:spMk id="1035" creationId="{3EF4E44B-C7C1-4D2C-9293-718A4D2DEA80}"/>
          </ac:spMkLst>
        </pc:spChg>
        <pc:spChg chg="mod">
          <ac:chgData name="Timo Mühlhaus" userId="1b6b3aba618dadac" providerId="LiveId" clId="{35BF354D-F53D-4911-AB91-B6201C43AD86}" dt="2021-06-11T11:15:37.937" v="1604"/>
          <ac:spMkLst>
            <pc:docMk/>
            <pc:sldMk cId="3082338806" sldId="683"/>
            <ac:spMk id="1036" creationId="{B91DFDBE-B04B-4A7E-A22C-5F963D902198}"/>
          </ac:spMkLst>
        </pc:spChg>
        <pc:spChg chg="mod">
          <ac:chgData name="Timo Mühlhaus" userId="1b6b3aba618dadac" providerId="LiveId" clId="{35BF354D-F53D-4911-AB91-B6201C43AD86}" dt="2021-06-11T11:15:37.937" v="1604"/>
          <ac:spMkLst>
            <pc:docMk/>
            <pc:sldMk cId="3082338806" sldId="683"/>
            <ac:spMk id="1037" creationId="{A3CE2C2A-6A51-4506-912C-68A3FA333FC9}"/>
          </ac:spMkLst>
        </pc:spChg>
        <pc:spChg chg="add mod">
          <ac:chgData name="Timo Mühlhaus" userId="1b6b3aba618dadac" providerId="LiveId" clId="{35BF354D-F53D-4911-AB91-B6201C43AD86}" dt="2021-06-11T13:34:47.439" v="2487" actId="164"/>
          <ac:spMkLst>
            <pc:docMk/>
            <pc:sldMk cId="3082338806" sldId="683"/>
            <ac:spMk id="1038" creationId="{22BD79DB-6017-4450-BDDE-C8F15D0C1C8C}"/>
          </ac:spMkLst>
        </pc:spChg>
        <pc:spChg chg="add mod">
          <ac:chgData name="Timo Mühlhaus" userId="1b6b3aba618dadac" providerId="LiveId" clId="{35BF354D-F53D-4911-AB91-B6201C43AD86}" dt="2021-06-11T13:34:47.439" v="2487" actId="164"/>
          <ac:spMkLst>
            <pc:docMk/>
            <pc:sldMk cId="3082338806" sldId="683"/>
            <ac:spMk id="1039" creationId="{A67A2A81-B061-4FC7-8BD8-BAAD470E9D35}"/>
          </ac:spMkLst>
        </pc:spChg>
        <pc:spChg chg="add mod">
          <ac:chgData name="Timo Mühlhaus" userId="1b6b3aba618dadac" providerId="LiveId" clId="{35BF354D-F53D-4911-AB91-B6201C43AD86}" dt="2021-06-11T13:34:47.439" v="2487" actId="164"/>
          <ac:spMkLst>
            <pc:docMk/>
            <pc:sldMk cId="3082338806" sldId="683"/>
            <ac:spMk id="1040" creationId="{DA4FF14E-AA41-43EF-A2A0-FF51DD03599B}"/>
          </ac:spMkLst>
        </pc:spChg>
        <pc:spChg chg="add del mod">
          <ac:chgData name="Timo Mühlhaus" userId="1b6b3aba618dadac" providerId="LiveId" clId="{35BF354D-F53D-4911-AB91-B6201C43AD86}" dt="2021-06-11T13:30:03.979" v="2460" actId="478"/>
          <ac:spMkLst>
            <pc:docMk/>
            <pc:sldMk cId="3082338806" sldId="683"/>
            <ac:spMk id="1041" creationId="{55DF72E1-1191-4C21-AD99-51648E59B870}"/>
          </ac:spMkLst>
        </pc:spChg>
        <pc:grpChg chg="add mod">
          <ac:chgData name="Timo Mühlhaus" userId="1b6b3aba618dadac" providerId="LiveId" clId="{35BF354D-F53D-4911-AB91-B6201C43AD86}" dt="2021-06-10T15:42:16.723" v="201" actId="164"/>
          <ac:grpSpMkLst>
            <pc:docMk/>
            <pc:sldMk cId="3082338806" sldId="683"/>
            <ac:grpSpMk id="9" creationId="{8771B8D4-17CC-4C42-8A4D-CEE8D9C66943}"/>
          </ac:grpSpMkLst>
        </pc:grpChg>
        <pc:grpChg chg="add mod">
          <ac:chgData name="Timo Mühlhaus" userId="1b6b3aba618dadac" providerId="LiveId" clId="{35BF354D-F53D-4911-AB91-B6201C43AD86}" dt="2021-06-10T15:42:16.723" v="201" actId="164"/>
          <ac:grpSpMkLst>
            <pc:docMk/>
            <pc:sldMk cId="3082338806" sldId="683"/>
            <ac:grpSpMk id="15" creationId="{D671ACB4-2643-4528-8B82-07D4ED764731}"/>
          </ac:grpSpMkLst>
        </pc:grpChg>
        <pc:grpChg chg="add mod">
          <ac:chgData name="Timo Mühlhaus" userId="1b6b3aba618dadac" providerId="LiveId" clId="{35BF354D-F53D-4911-AB91-B6201C43AD86}" dt="2021-06-10T15:42:16.723" v="201" actId="164"/>
          <ac:grpSpMkLst>
            <pc:docMk/>
            <pc:sldMk cId="3082338806" sldId="683"/>
            <ac:grpSpMk id="22" creationId="{BD3CB5DE-4F6B-45E4-ABB9-F6EBA96BAE1C}"/>
          </ac:grpSpMkLst>
        </pc:grpChg>
        <pc:grpChg chg="add mod">
          <ac:chgData name="Timo Mühlhaus" userId="1b6b3aba618dadac" providerId="LiveId" clId="{35BF354D-F53D-4911-AB91-B6201C43AD86}" dt="2021-06-10T15:42:16.723" v="201" actId="164"/>
          <ac:grpSpMkLst>
            <pc:docMk/>
            <pc:sldMk cId="3082338806" sldId="683"/>
            <ac:grpSpMk id="28" creationId="{787488D2-C379-47FC-B721-949CD3546810}"/>
          </ac:grpSpMkLst>
        </pc:grpChg>
        <pc:grpChg chg="mod">
          <ac:chgData name="Timo Mühlhaus" userId="1b6b3aba618dadac" providerId="LiveId" clId="{35BF354D-F53D-4911-AB91-B6201C43AD86}" dt="2021-06-10T14:59:49.420" v="3"/>
          <ac:grpSpMkLst>
            <pc:docMk/>
            <pc:sldMk cId="3082338806" sldId="683"/>
            <ac:grpSpMk id="32" creationId="{632FEE38-DA3D-4FC5-B4F9-EAAF03DBCF20}"/>
          </ac:grpSpMkLst>
        </pc:grpChg>
        <pc:grpChg chg="mod">
          <ac:chgData name="Timo Mühlhaus" userId="1b6b3aba618dadac" providerId="LiveId" clId="{35BF354D-F53D-4911-AB91-B6201C43AD86}" dt="2021-06-10T14:59:49.420" v="3"/>
          <ac:grpSpMkLst>
            <pc:docMk/>
            <pc:sldMk cId="3082338806" sldId="683"/>
            <ac:grpSpMk id="35" creationId="{B2040847-AE6D-44E9-BB94-592B2DD07CFF}"/>
          </ac:grpSpMkLst>
        </pc:grpChg>
        <pc:grpChg chg="mod">
          <ac:chgData name="Timo Mühlhaus" userId="1b6b3aba618dadac" providerId="LiveId" clId="{35BF354D-F53D-4911-AB91-B6201C43AD86}" dt="2021-06-10T14:59:49.420" v="3"/>
          <ac:grpSpMkLst>
            <pc:docMk/>
            <pc:sldMk cId="3082338806" sldId="683"/>
            <ac:grpSpMk id="36" creationId="{4021D2BC-67BC-449B-827C-74F35110BED0}"/>
          </ac:grpSpMkLst>
        </pc:grpChg>
        <pc:grpChg chg="add mod">
          <ac:chgData name="Timo Mühlhaus" userId="1b6b3aba618dadac" providerId="LiveId" clId="{35BF354D-F53D-4911-AB91-B6201C43AD86}" dt="2021-06-10T15:42:16.723" v="201" actId="164"/>
          <ac:grpSpMkLst>
            <pc:docMk/>
            <pc:sldMk cId="3082338806" sldId="683"/>
            <ac:grpSpMk id="52" creationId="{95072521-A699-485C-9448-CAFDA6B47D38}"/>
          </ac:grpSpMkLst>
        </pc:grpChg>
        <pc:grpChg chg="add mod">
          <ac:chgData name="Timo Mühlhaus" userId="1b6b3aba618dadac" providerId="LiveId" clId="{35BF354D-F53D-4911-AB91-B6201C43AD86}" dt="2021-06-10T15:42:16.723" v="201" actId="164"/>
          <ac:grpSpMkLst>
            <pc:docMk/>
            <pc:sldMk cId="3082338806" sldId="683"/>
            <ac:grpSpMk id="58" creationId="{B09605BD-FF7E-4C3D-B8A2-9BAAA449C193}"/>
          </ac:grpSpMkLst>
        </pc:grpChg>
        <pc:grpChg chg="add mod">
          <ac:chgData name="Timo Mühlhaus" userId="1b6b3aba618dadac" providerId="LiveId" clId="{35BF354D-F53D-4911-AB91-B6201C43AD86}" dt="2021-06-10T15:42:16.723" v="201" actId="164"/>
          <ac:grpSpMkLst>
            <pc:docMk/>
            <pc:sldMk cId="3082338806" sldId="683"/>
            <ac:grpSpMk id="66" creationId="{40A1898A-D8C2-4211-B02F-181FE62653AE}"/>
          </ac:grpSpMkLst>
        </pc:grpChg>
        <pc:grpChg chg="mod">
          <ac:chgData name="Timo Mühlhaus" userId="1b6b3aba618dadac" providerId="LiveId" clId="{35BF354D-F53D-4911-AB91-B6201C43AD86}" dt="2021-06-10T14:59:49.420" v="3"/>
          <ac:grpSpMkLst>
            <pc:docMk/>
            <pc:sldMk cId="3082338806" sldId="683"/>
            <ac:grpSpMk id="67" creationId="{1CA09E52-164B-408F-A599-5D2D97127AD8}"/>
          </ac:grpSpMkLst>
        </pc:grpChg>
        <pc:grpChg chg="mod">
          <ac:chgData name="Timo Mühlhaus" userId="1b6b3aba618dadac" providerId="LiveId" clId="{35BF354D-F53D-4911-AB91-B6201C43AD86}" dt="2021-06-10T14:59:49.420" v="3"/>
          <ac:grpSpMkLst>
            <pc:docMk/>
            <pc:sldMk cId="3082338806" sldId="683"/>
            <ac:grpSpMk id="68" creationId="{44A5BE44-90BA-4508-B56A-9E3A14A9E9DA}"/>
          </ac:grpSpMkLst>
        </pc:grpChg>
        <pc:grpChg chg="mod">
          <ac:chgData name="Timo Mühlhaus" userId="1b6b3aba618dadac" providerId="LiveId" clId="{35BF354D-F53D-4911-AB91-B6201C43AD86}" dt="2021-06-10T14:59:49.420" v="3"/>
          <ac:grpSpMkLst>
            <pc:docMk/>
            <pc:sldMk cId="3082338806" sldId="683"/>
            <ac:grpSpMk id="69" creationId="{F794EB7E-F1FC-4FE0-9EDC-6E1EE8B21368}"/>
          </ac:grpSpMkLst>
        </pc:grpChg>
        <pc:grpChg chg="mod">
          <ac:chgData name="Timo Mühlhaus" userId="1b6b3aba618dadac" providerId="LiveId" clId="{35BF354D-F53D-4911-AB91-B6201C43AD86}" dt="2021-06-10T14:59:49.420" v="3"/>
          <ac:grpSpMkLst>
            <pc:docMk/>
            <pc:sldMk cId="3082338806" sldId="683"/>
            <ac:grpSpMk id="70" creationId="{7975D64A-2B46-4D89-A76A-558F2C4AA4C2}"/>
          </ac:grpSpMkLst>
        </pc:grpChg>
        <pc:grpChg chg="add mod">
          <ac:chgData name="Timo Mühlhaus" userId="1b6b3aba618dadac" providerId="LiveId" clId="{35BF354D-F53D-4911-AB91-B6201C43AD86}" dt="2021-06-10T15:42:16.723" v="201" actId="164"/>
          <ac:grpSpMkLst>
            <pc:docMk/>
            <pc:sldMk cId="3082338806" sldId="683"/>
            <ac:grpSpMk id="145" creationId="{5B4AA80E-4A04-47BF-8F4B-B17D4C4F70B8}"/>
          </ac:grpSpMkLst>
        </pc:grpChg>
        <pc:grpChg chg="mod">
          <ac:chgData name="Timo Mühlhaus" userId="1b6b3aba618dadac" providerId="LiveId" clId="{35BF354D-F53D-4911-AB91-B6201C43AD86}" dt="2021-06-10T14:59:49.420" v="3"/>
          <ac:grpSpMkLst>
            <pc:docMk/>
            <pc:sldMk cId="3082338806" sldId="683"/>
            <ac:grpSpMk id="146" creationId="{0B3E44A7-0D0C-4468-B269-C0B946DAE308}"/>
          </ac:grpSpMkLst>
        </pc:grpChg>
        <pc:grpChg chg="mod">
          <ac:chgData name="Timo Mühlhaus" userId="1b6b3aba618dadac" providerId="LiveId" clId="{35BF354D-F53D-4911-AB91-B6201C43AD86}" dt="2021-06-10T14:59:49.420" v="3"/>
          <ac:grpSpMkLst>
            <pc:docMk/>
            <pc:sldMk cId="3082338806" sldId="683"/>
            <ac:grpSpMk id="147" creationId="{C3528392-6D4C-457E-BE8D-A80A06D22886}"/>
          </ac:grpSpMkLst>
        </pc:grpChg>
        <pc:grpChg chg="mod">
          <ac:chgData name="Timo Mühlhaus" userId="1b6b3aba618dadac" providerId="LiveId" clId="{35BF354D-F53D-4911-AB91-B6201C43AD86}" dt="2021-06-10T14:59:49.420" v="3"/>
          <ac:grpSpMkLst>
            <pc:docMk/>
            <pc:sldMk cId="3082338806" sldId="683"/>
            <ac:grpSpMk id="148" creationId="{C1A7351C-7F9B-4445-B136-88376A164D9C}"/>
          </ac:grpSpMkLst>
        </pc:grpChg>
        <pc:grpChg chg="mod">
          <ac:chgData name="Timo Mühlhaus" userId="1b6b3aba618dadac" providerId="LiveId" clId="{35BF354D-F53D-4911-AB91-B6201C43AD86}" dt="2021-06-10T14:59:49.420" v="3"/>
          <ac:grpSpMkLst>
            <pc:docMk/>
            <pc:sldMk cId="3082338806" sldId="683"/>
            <ac:grpSpMk id="149" creationId="{CDECAD4D-A04E-4174-890F-DEF775F12449}"/>
          </ac:grpSpMkLst>
        </pc:grpChg>
        <pc:grpChg chg="add mod">
          <ac:chgData name="Timo Mühlhaus" userId="1b6b3aba618dadac" providerId="LiveId" clId="{35BF354D-F53D-4911-AB91-B6201C43AD86}" dt="2021-06-11T13:34:47.439" v="2487" actId="164"/>
          <ac:grpSpMkLst>
            <pc:docMk/>
            <pc:sldMk cId="3082338806" sldId="683"/>
            <ac:grpSpMk id="227" creationId="{AF9ADAC8-D473-4945-9636-CE92063801A6}"/>
          </ac:grpSpMkLst>
        </pc:grpChg>
        <pc:grpChg chg="mod">
          <ac:chgData name="Timo Mühlhaus" userId="1b6b3aba618dadac" providerId="LiveId" clId="{35BF354D-F53D-4911-AB91-B6201C43AD86}" dt="2021-06-11T13:31:29.628" v="2469" actId="1076"/>
          <ac:grpSpMkLst>
            <pc:docMk/>
            <pc:sldMk cId="3082338806" sldId="683"/>
            <ac:grpSpMk id="231" creationId="{92309475-3621-4DC7-B521-924F00EF9502}"/>
          </ac:grpSpMkLst>
        </pc:grpChg>
        <pc:grpChg chg="add mod">
          <ac:chgData name="Timo Mühlhaus" userId="1b6b3aba618dadac" providerId="LiveId" clId="{35BF354D-F53D-4911-AB91-B6201C43AD86}" dt="2021-06-11T13:34:47.439" v="2487" actId="164"/>
          <ac:grpSpMkLst>
            <pc:docMk/>
            <pc:sldMk cId="3082338806" sldId="683"/>
            <ac:grpSpMk id="232" creationId="{633AE9AB-80F1-4ECD-9487-74CD799AA9F9}"/>
          </ac:grpSpMkLst>
        </pc:grpChg>
        <pc:grpChg chg="mod">
          <ac:chgData name="Timo Mühlhaus" userId="1b6b3aba618dadac" providerId="LiveId" clId="{35BF354D-F53D-4911-AB91-B6201C43AD86}" dt="2021-06-11T13:31:29.628" v="2469" actId="1076"/>
          <ac:grpSpMkLst>
            <pc:docMk/>
            <pc:sldMk cId="3082338806" sldId="683"/>
            <ac:grpSpMk id="234" creationId="{EEB3EBC2-42DE-46F8-8C5C-43C596162C6C}"/>
          </ac:grpSpMkLst>
        </pc:grpChg>
        <pc:grpChg chg="add mod">
          <ac:chgData name="Timo Mühlhaus" userId="1b6b3aba618dadac" providerId="LiveId" clId="{35BF354D-F53D-4911-AB91-B6201C43AD86}" dt="2021-06-11T13:34:47.439" v="2487" actId="164"/>
          <ac:grpSpMkLst>
            <pc:docMk/>
            <pc:sldMk cId="3082338806" sldId="683"/>
            <ac:grpSpMk id="244" creationId="{1AD9502B-5973-44F2-BCA8-B78ECC68F87E}"/>
          </ac:grpSpMkLst>
        </pc:grpChg>
        <pc:grpChg chg="mod">
          <ac:chgData name="Timo Mühlhaus" userId="1b6b3aba618dadac" providerId="LiveId" clId="{35BF354D-F53D-4911-AB91-B6201C43AD86}" dt="2021-06-11T13:31:29.628" v="2469" actId="1076"/>
          <ac:grpSpMkLst>
            <pc:docMk/>
            <pc:sldMk cId="3082338806" sldId="683"/>
            <ac:grpSpMk id="246" creationId="{0482D2B6-9A86-44DA-A10B-E1C325D9DC07}"/>
          </ac:grpSpMkLst>
        </pc:grpChg>
        <pc:grpChg chg="mod">
          <ac:chgData name="Timo Mühlhaus" userId="1b6b3aba618dadac" providerId="LiveId" clId="{35BF354D-F53D-4911-AB91-B6201C43AD86}" dt="2021-06-11T13:31:29.628" v="2469" actId="1076"/>
          <ac:grpSpMkLst>
            <pc:docMk/>
            <pc:sldMk cId="3082338806" sldId="683"/>
            <ac:grpSpMk id="249" creationId="{609013A5-B80E-42C0-9D0A-D78B5C4D8788}"/>
          </ac:grpSpMkLst>
        </pc:grpChg>
        <pc:grpChg chg="mod">
          <ac:chgData name="Timo Mühlhaus" userId="1b6b3aba618dadac" providerId="LiveId" clId="{35BF354D-F53D-4911-AB91-B6201C43AD86}" dt="2021-06-11T13:31:29.628" v="2469" actId="1076"/>
          <ac:grpSpMkLst>
            <pc:docMk/>
            <pc:sldMk cId="3082338806" sldId="683"/>
            <ac:grpSpMk id="251" creationId="{3935AA15-FB48-46BB-96A3-08FB1D7D0ED4}"/>
          </ac:grpSpMkLst>
        </pc:grpChg>
        <pc:grpChg chg="mod">
          <ac:chgData name="Timo Mühlhaus" userId="1b6b3aba618dadac" providerId="LiveId" clId="{35BF354D-F53D-4911-AB91-B6201C43AD86}" dt="2021-06-11T13:31:29.628" v="2469" actId="1076"/>
          <ac:grpSpMkLst>
            <pc:docMk/>
            <pc:sldMk cId="3082338806" sldId="683"/>
            <ac:grpSpMk id="253" creationId="{C20326E9-C03A-4468-9E86-2C5B9CA46B7A}"/>
          </ac:grpSpMkLst>
        </pc:grpChg>
        <pc:grpChg chg="mod">
          <ac:chgData name="Timo Mühlhaus" userId="1b6b3aba618dadac" providerId="LiveId" clId="{35BF354D-F53D-4911-AB91-B6201C43AD86}" dt="2021-06-11T13:31:29.628" v="2469" actId="1076"/>
          <ac:grpSpMkLst>
            <pc:docMk/>
            <pc:sldMk cId="3082338806" sldId="683"/>
            <ac:grpSpMk id="259" creationId="{7ED6203F-1FDF-408C-8AD0-2FD3B6674CD8}"/>
          </ac:grpSpMkLst>
        </pc:grpChg>
        <pc:grpChg chg="add del mod">
          <ac:chgData name="Timo Mühlhaus" userId="1b6b3aba618dadac" providerId="LiveId" clId="{35BF354D-F53D-4911-AB91-B6201C43AD86}" dt="2021-06-11T10:11:55.411" v="1203" actId="165"/>
          <ac:grpSpMkLst>
            <pc:docMk/>
            <pc:sldMk cId="3082338806" sldId="683"/>
            <ac:grpSpMk id="262" creationId="{B7ED7E8A-F7F3-47F7-867F-DA6E727DE1C6}"/>
          </ac:grpSpMkLst>
        </pc:grpChg>
        <pc:grpChg chg="mod topLvl">
          <ac:chgData name="Timo Mühlhaus" userId="1b6b3aba618dadac" providerId="LiveId" clId="{35BF354D-F53D-4911-AB91-B6201C43AD86}" dt="2021-06-11T13:34:47.439" v="2487" actId="164"/>
          <ac:grpSpMkLst>
            <pc:docMk/>
            <pc:sldMk cId="3082338806" sldId="683"/>
            <ac:grpSpMk id="264" creationId="{6B7E3718-F1D6-484D-8BA8-D4E37244217C}"/>
          </ac:grpSpMkLst>
        </pc:grpChg>
        <pc:grpChg chg="del mod topLvl">
          <ac:chgData name="Timo Mühlhaus" userId="1b6b3aba618dadac" providerId="LiveId" clId="{35BF354D-F53D-4911-AB91-B6201C43AD86}" dt="2021-06-11T10:27:45.387" v="1389" actId="478"/>
          <ac:grpSpMkLst>
            <pc:docMk/>
            <pc:sldMk cId="3082338806" sldId="683"/>
            <ac:grpSpMk id="265" creationId="{A267D969-89CD-4E94-B48A-929D639F31AD}"/>
          </ac:grpSpMkLst>
        </pc:grpChg>
        <pc:grpChg chg="mod">
          <ac:chgData name="Timo Mühlhaus" userId="1b6b3aba618dadac" providerId="LiveId" clId="{35BF354D-F53D-4911-AB91-B6201C43AD86}" dt="2021-06-11T10:21:09.291" v="1366" actId="1037"/>
          <ac:grpSpMkLst>
            <pc:docMk/>
            <pc:sldMk cId="3082338806" sldId="683"/>
            <ac:grpSpMk id="268" creationId="{CEBBB83F-4465-47DE-8704-0B4C11E108EB}"/>
          </ac:grpSpMkLst>
        </pc:grpChg>
        <pc:grpChg chg="mod">
          <ac:chgData name="Timo Mühlhaus" userId="1b6b3aba618dadac" providerId="LiveId" clId="{35BF354D-F53D-4911-AB91-B6201C43AD86}" dt="2021-06-11T10:21:09.291" v="1366" actId="1037"/>
          <ac:grpSpMkLst>
            <pc:docMk/>
            <pc:sldMk cId="3082338806" sldId="683"/>
            <ac:grpSpMk id="270" creationId="{404FF638-393F-43BD-BC73-90F3AC7C123D}"/>
          </ac:grpSpMkLst>
        </pc:grpChg>
        <pc:grpChg chg="mod">
          <ac:chgData name="Timo Mühlhaus" userId="1b6b3aba618dadac" providerId="LiveId" clId="{35BF354D-F53D-4911-AB91-B6201C43AD86}" dt="2021-06-11T10:21:09.291" v="1366" actId="1037"/>
          <ac:grpSpMkLst>
            <pc:docMk/>
            <pc:sldMk cId="3082338806" sldId="683"/>
            <ac:grpSpMk id="272" creationId="{16E890CE-52F4-459E-922D-EAF8390F4755}"/>
          </ac:grpSpMkLst>
        </pc:grpChg>
        <pc:grpChg chg="mod">
          <ac:chgData name="Timo Mühlhaus" userId="1b6b3aba618dadac" providerId="LiveId" clId="{35BF354D-F53D-4911-AB91-B6201C43AD86}" dt="2021-06-11T10:21:09.291" v="1366" actId="1037"/>
          <ac:grpSpMkLst>
            <pc:docMk/>
            <pc:sldMk cId="3082338806" sldId="683"/>
            <ac:grpSpMk id="273" creationId="{6BADEB11-237F-4962-A7B0-08749FD7A9E1}"/>
          </ac:grpSpMkLst>
        </pc:grpChg>
        <pc:grpChg chg="mod">
          <ac:chgData name="Timo Mühlhaus" userId="1b6b3aba618dadac" providerId="LiveId" clId="{35BF354D-F53D-4911-AB91-B6201C43AD86}" dt="2021-06-11T10:21:09.291" v="1366" actId="1037"/>
          <ac:grpSpMkLst>
            <pc:docMk/>
            <pc:sldMk cId="3082338806" sldId="683"/>
            <ac:grpSpMk id="275" creationId="{44502743-9DAB-43D1-9662-E13E1027798B}"/>
          </ac:grpSpMkLst>
        </pc:grpChg>
        <pc:grpChg chg="mod">
          <ac:chgData name="Timo Mühlhaus" userId="1b6b3aba618dadac" providerId="LiveId" clId="{35BF354D-F53D-4911-AB91-B6201C43AD86}" dt="2021-06-11T10:21:09.291" v="1366" actId="1037"/>
          <ac:grpSpMkLst>
            <pc:docMk/>
            <pc:sldMk cId="3082338806" sldId="683"/>
            <ac:grpSpMk id="277" creationId="{F9233A65-435F-4CE5-B98C-CED5C1419A82}"/>
          </ac:grpSpMkLst>
        </pc:grpChg>
        <pc:grpChg chg="mod">
          <ac:chgData name="Timo Mühlhaus" userId="1b6b3aba618dadac" providerId="LiveId" clId="{35BF354D-F53D-4911-AB91-B6201C43AD86}" dt="2021-06-11T10:21:09.291" v="1366" actId="1037"/>
          <ac:grpSpMkLst>
            <pc:docMk/>
            <pc:sldMk cId="3082338806" sldId="683"/>
            <ac:grpSpMk id="278" creationId="{213D3267-1D98-4898-BB26-64B357A99F62}"/>
          </ac:grpSpMkLst>
        </pc:grpChg>
        <pc:grpChg chg="mod">
          <ac:chgData name="Timo Mühlhaus" userId="1b6b3aba618dadac" providerId="LiveId" clId="{35BF354D-F53D-4911-AB91-B6201C43AD86}" dt="2021-06-11T10:21:09.291" v="1366" actId="1037"/>
          <ac:grpSpMkLst>
            <pc:docMk/>
            <pc:sldMk cId="3082338806" sldId="683"/>
            <ac:grpSpMk id="279" creationId="{A1777E74-AD03-40A0-9A6D-B36053042248}"/>
          </ac:grpSpMkLst>
        </pc:grpChg>
        <pc:grpChg chg="mod">
          <ac:chgData name="Timo Mühlhaus" userId="1b6b3aba618dadac" providerId="LiveId" clId="{35BF354D-F53D-4911-AB91-B6201C43AD86}" dt="2021-06-11T10:21:09.291" v="1366" actId="1037"/>
          <ac:grpSpMkLst>
            <pc:docMk/>
            <pc:sldMk cId="3082338806" sldId="683"/>
            <ac:grpSpMk id="280" creationId="{B05AB7EC-86AA-414D-9BB2-AC8207197945}"/>
          </ac:grpSpMkLst>
        </pc:grpChg>
        <pc:grpChg chg="mod">
          <ac:chgData name="Timo Mühlhaus" userId="1b6b3aba618dadac" providerId="LiveId" clId="{35BF354D-F53D-4911-AB91-B6201C43AD86}" dt="2021-06-11T10:21:09.291" v="1366" actId="1037"/>
          <ac:grpSpMkLst>
            <pc:docMk/>
            <pc:sldMk cId="3082338806" sldId="683"/>
            <ac:grpSpMk id="281" creationId="{0070AAC0-D0A0-405A-B26E-76C0867747A4}"/>
          </ac:grpSpMkLst>
        </pc:grpChg>
        <pc:grpChg chg="mod">
          <ac:chgData name="Timo Mühlhaus" userId="1b6b3aba618dadac" providerId="LiveId" clId="{35BF354D-F53D-4911-AB91-B6201C43AD86}" dt="2021-06-11T10:21:09.291" v="1366" actId="1037"/>
          <ac:grpSpMkLst>
            <pc:docMk/>
            <pc:sldMk cId="3082338806" sldId="683"/>
            <ac:grpSpMk id="282" creationId="{DB509BBD-16FA-4029-B825-EFC5ECB31AAA}"/>
          </ac:grpSpMkLst>
        </pc:grpChg>
        <pc:grpChg chg="mod">
          <ac:chgData name="Timo Mühlhaus" userId="1b6b3aba618dadac" providerId="LiveId" clId="{35BF354D-F53D-4911-AB91-B6201C43AD86}" dt="2021-06-11T10:21:09.291" v="1366" actId="1037"/>
          <ac:grpSpMkLst>
            <pc:docMk/>
            <pc:sldMk cId="3082338806" sldId="683"/>
            <ac:grpSpMk id="283" creationId="{E10FF99C-97EB-44C0-8812-E2422F43FCB4}"/>
          </ac:grpSpMkLst>
        </pc:grpChg>
        <pc:grpChg chg="mod">
          <ac:chgData name="Timo Mühlhaus" userId="1b6b3aba618dadac" providerId="LiveId" clId="{35BF354D-F53D-4911-AB91-B6201C43AD86}" dt="2021-06-11T10:21:09.291" v="1366" actId="1037"/>
          <ac:grpSpMkLst>
            <pc:docMk/>
            <pc:sldMk cId="3082338806" sldId="683"/>
            <ac:grpSpMk id="284" creationId="{FBEA9DC6-0927-4B4C-8CDD-C92A67AB1E9F}"/>
          </ac:grpSpMkLst>
        </pc:grpChg>
        <pc:grpChg chg="mod">
          <ac:chgData name="Timo Mühlhaus" userId="1b6b3aba618dadac" providerId="LiveId" clId="{35BF354D-F53D-4911-AB91-B6201C43AD86}" dt="2021-06-11T10:21:09.291" v="1366" actId="1037"/>
          <ac:grpSpMkLst>
            <pc:docMk/>
            <pc:sldMk cId="3082338806" sldId="683"/>
            <ac:grpSpMk id="312" creationId="{06A98627-9ECF-4945-B1EA-2D46AEC37A8A}"/>
          </ac:grpSpMkLst>
        </pc:grpChg>
        <pc:grpChg chg="mod">
          <ac:chgData name="Timo Mühlhaus" userId="1b6b3aba618dadac" providerId="LiveId" clId="{35BF354D-F53D-4911-AB91-B6201C43AD86}" dt="2021-06-11T10:21:09.291" v="1366" actId="1037"/>
          <ac:grpSpMkLst>
            <pc:docMk/>
            <pc:sldMk cId="3082338806" sldId="683"/>
            <ac:grpSpMk id="313" creationId="{06903797-E1C5-4FE3-85C3-5D4A8C7619AC}"/>
          </ac:grpSpMkLst>
        </pc:grpChg>
        <pc:grpChg chg="mod">
          <ac:chgData name="Timo Mühlhaus" userId="1b6b3aba618dadac" providerId="LiveId" clId="{35BF354D-F53D-4911-AB91-B6201C43AD86}" dt="2021-06-11T10:21:09.291" v="1366" actId="1037"/>
          <ac:grpSpMkLst>
            <pc:docMk/>
            <pc:sldMk cId="3082338806" sldId="683"/>
            <ac:grpSpMk id="314" creationId="{F45DE1F2-B004-477A-9128-392F43811160}"/>
          </ac:grpSpMkLst>
        </pc:grpChg>
        <pc:grpChg chg="mod">
          <ac:chgData name="Timo Mühlhaus" userId="1b6b3aba618dadac" providerId="LiveId" clId="{35BF354D-F53D-4911-AB91-B6201C43AD86}" dt="2021-06-11T10:21:09.291" v="1366" actId="1037"/>
          <ac:grpSpMkLst>
            <pc:docMk/>
            <pc:sldMk cId="3082338806" sldId="683"/>
            <ac:grpSpMk id="315" creationId="{9FF50957-76F9-4CFA-A300-5BA74C7E634C}"/>
          </ac:grpSpMkLst>
        </pc:grpChg>
        <pc:grpChg chg="mod">
          <ac:chgData name="Timo Mühlhaus" userId="1b6b3aba618dadac" providerId="LiveId" clId="{35BF354D-F53D-4911-AB91-B6201C43AD86}" dt="2021-06-11T10:21:09.291" v="1366" actId="1037"/>
          <ac:grpSpMkLst>
            <pc:docMk/>
            <pc:sldMk cId="3082338806" sldId="683"/>
            <ac:grpSpMk id="316" creationId="{B928BF04-65BD-4C08-9F77-2AE91D107474}"/>
          </ac:grpSpMkLst>
        </pc:grpChg>
        <pc:grpChg chg="mod">
          <ac:chgData name="Timo Mühlhaus" userId="1b6b3aba618dadac" providerId="LiveId" clId="{35BF354D-F53D-4911-AB91-B6201C43AD86}" dt="2021-06-11T10:21:09.291" v="1366" actId="1037"/>
          <ac:grpSpMkLst>
            <pc:docMk/>
            <pc:sldMk cId="3082338806" sldId="683"/>
            <ac:grpSpMk id="317" creationId="{B405A20B-563E-413D-9BE1-B102C0CC830D}"/>
          </ac:grpSpMkLst>
        </pc:grpChg>
        <pc:grpChg chg="mod">
          <ac:chgData name="Timo Mühlhaus" userId="1b6b3aba618dadac" providerId="LiveId" clId="{35BF354D-F53D-4911-AB91-B6201C43AD86}" dt="2021-06-11T10:21:09.291" v="1366" actId="1037"/>
          <ac:grpSpMkLst>
            <pc:docMk/>
            <pc:sldMk cId="3082338806" sldId="683"/>
            <ac:grpSpMk id="318" creationId="{D446CCDE-D087-4988-A2B5-B202F6A6CE3E}"/>
          </ac:grpSpMkLst>
        </pc:grpChg>
        <pc:grpChg chg="mod">
          <ac:chgData name="Timo Mühlhaus" userId="1b6b3aba618dadac" providerId="LiveId" clId="{35BF354D-F53D-4911-AB91-B6201C43AD86}" dt="2021-06-11T10:21:09.291" v="1366" actId="1037"/>
          <ac:grpSpMkLst>
            <pc:docMk/>
            <pc:sldMk cId="3082338806" sldId="683"/>
            <ac:grpSpMk id="319" creationId="{E3618C4F-3423-4A3D-926F-B1B03970E89C}"/>
          </ac:grpSpMkLst>
        </pc:grpChg>
        <pc:grpChg chg="mod">
          <ac:chgData name="Timo Mühlhaus" userId="1b6b3aba618dadac" providerId="LiveId" clId="{35BF354D-F53D-4911-AB91-B6201C43AD86}" dt="2021-06-11T13:31:29.628" v="2469" actId="1076"/>
          <ac:grpSpMkLst>
            <pc:docMk/>
            <pc:sldMk cId="3082338806" sldId="683"/>
            <ac:grpSpMk id="347" creationId="{EEE2F8DE-DA13-431D-B737-2D540D67C020}"/>
          </ac:grpSpMkLst>
        </pc:grpChg>
        <pc:grpChg chg="mod">
          <ac:chgData name="Timo Mühlhaus" userId="1b6b3aba618dadac" providerId="LiveId" clId="{35BF354D-F53D-4911-AB91-B6201C43AD86}" dt="2021-06-11T13:31:29.628" v="2469" actId="1076"/>
          <ac:grpSpMkLst>
            <pc:docMk/>
            <pc:sldMk cId="3082338806" sldId="683"/>
            <ac:grpSpMk id="348" creationId="{13B58991-8EF2-4739-ABBE-6AB4A9D3BAE2}"/>
          </ac:grpSpMkLst>
        </pc:grpChg>
        <pc:grpChg chg="mod">
          <ac:chgData name="Timo Mühlhaus" userId="1b6b3aba618dadac" providerId="LiveId" clId="{35BF354D-F53D-4911-AB91-B6201C43AD86}" dt="2021-06-11T13:31:29.628" v="2469" actId="1076"/>
          <ac:grpSpMkLst>
            <pc:docMk/>
            <pc:sldMk cId="3082338806" sldId="683"/>
            <ac:grpSpMk id="349" creationId="{AB76B1B4-BCEE-4261-8D56-053E7E3D52B9}"/>
          </ac:grpSpMkLst>
        </pc:grpChg>
        <pc:grpChg chg="mod">
          <ac:chgData name="Timo Mühlhaus" userId="1b6b3aba618dadac" providerId="LiveId" clId="{35BF354D-F53D-4911-AB91-B6201C43AD86}" dt="2021-06-11T13:31:29.628" v="2469" actId="1076"/>
          <ac:grpSpMkLst>
            <pc:docMk/>
            <pc:sldMk cId="3082338806" sldId="683"/>
            <ac:grpSpMk id="350" creationId="{A4BF4DDC-D910-4D29-861C-20D2C1EB38DD}"/>
          </ac:grpSpMkLst>
        </pc:grpChg>
        <pc:grpChg chg="mod">
          <ac:chgData name="Timo Mühlhaus" userId="1b6b3aba618dadac" providerId="LiveId" clId="{35BF354D-F53D-4911-AB91-B6201C43AD86}" dt="2021-06-11T13:31:29.628" v="2469" actId="1076"/>
          <ac:grpSpMkLst>
            <pc:docMk/>
            <pc:sldMk cId="3082338806" sldId="683"/>
            <ac:grpSpMk id="351" creationId="{6912EF9F-34DD-43F3-B564-FAF5DAE61497}"/>
          </ac:grpSpMkLst>
        </pc:grpChg>
        <pc:grpChg chg="mod">
          <ac:chgData name="Timo Mühlhaus" userId="1b6b3aba618dadac" providerId="LiveId" clId="{35BF354D-F53D-4911-AB91-B6201C43AD86}" dt="2021-06-11T13:31:29.628" v="2469" actId="1076"/>
          <ac:grpSpMkLst>
            <pc:docMk/>
            <pc:sldMk cId="3082338806" sldId="683"/>
            <ac:grpSpMk id="352" creationId="{F0632EC7-9A45-4361-8C39-154A9B5E802D}"/>
          </ac:grpSpMkLst>
        </pc:grpChg>
        <pc:grpChg chg="add del mod">
          <ac:chgData name="Timo Mühlhaus" userId="1b6b3aba618dadac" providerId="LiveId" clId="{35BF354D-F53D-4911-AB91-B6201C43AD86}" dt="2021-06-11T13:30:03.979" v="2460" actId="478"/>
          <ac:grpSpMkLst>
            <pc:docMk/>
            <pc:sldMk cId="3082338806" sldId="683"/>
            <ac:grpSpMk id="364" creationId="{E1356A82-B4B3-4854-80DF-C8244D99C2BC}"/>
          </ac:grpSpMkLst>
        </pc:grpChg>
        <pc:grpChg chg="mod">
          <ac:chgData name="Timo Mühlhaus" userId="1b6b3aba618dadac" providerId="LiveId" clId="{35BF354D-F53D-4911-AB91-B6201C43AD86}" dt="2021-06-11T10:39:12.870" v="1568" actId="1076"/>
          <ac:grpSpMkLst>
            <pc:docMk/>
            <pc:sldMk cId="3082338806" sldId="683"/>
            <ac:grpSpMk id="367" creationId="{BB02C0F5-2CB5-445C-996B-7931C13F012F}"/>
          </ac:grpSpMkLst>
        </pc:grpChg>
        <pc:grpChg chg="mod">
          <ac:chgData name="Timo Mühlhaus" userId="1b6b3aba618dadac" providerId="LiveId" clId="{35BF354D-F53D-4911-AB91-B6201C43AD86}" dt="2021-06-11T10:39:12.870" v="1568" actId="1076"/>
          <ac:grpSpMkLst>
            <pc:docMk/>
            <pc:sldMk cId="3082338806" sldId="683"/>
            <ac:grpSpMk id="368" creationId="{BF6F088A-64FC-4368-AD40-4E2A47216EB0}"/>
          </ac:grpSpMkLst>
        </pc:grpChg>
        <pc:grpChg chg="mod">
          <ac:chgData name="Timo Mühlhaus" userId="1b6b3aba618dadac" providerId="LiveId" clId="{35BF354D-F53D-4911-AB91-B6201C43AD86}" dt="2021-06-11T10:39:12.870" v="1568" actId="1076"/>
          <ac:grpSpMkLst>
            <pc:docMk/>
            <pc:sldMk cId="3082338806" sldId="683"/>
            <ac:grpSpMk id="369" creationId="{031A3F3E-A1E3-41F0-9B37-D98932C8A300}"/>
          </ac:grpSpMkLst>
        </pc:grpChg>
        <pc:grpChg chg="mod">
          <ac:chgData name="Timo Mühlhaus" userId="1b6b3aba618dadac" providerId="LiveId" clId="{35BF354D-F53D-4911-AB91-B6201C43AD86}" dt="2021-06-11T10:39:12.870" v="1568" actId="1076"/>
          <ac:grpSpMkLst>
            <pc:docMk/>
            <pc:sldMk cId="3082338806" sldId="683"/>
            <ac:grpSpMk id="370" creationId="{BBD7AA17-176B-49AD-A65F-3D3C4E2DB911}"/>
          </ac:grpSpMkLst>
        </pc:grpChg>
        <pc:grpChg chg="mod">
          <ac:chgData name="Timo Mühlhaus" userId="1b6b3aba618dadac" providerId="LiveId" clId="{35BF354D-F53D-4911-AB91-B6201C43AD86}" dt="2021-06-11T10:39:12.870" v="1568" actId="1076"/>
          <ac:grpSpMkLst>
            <pc:docMk/>
            <pc:sldMk cId="3082338806" sldId="683"/>
            <ac:grpSpMk id="371" creationId="{5439F1FA-8E9B-4521-8E07-3EE7C1F7A0C9}"/>
          </ac:grpSpMkLst>
        </pc:grpChg>
        <pc:grpChg chg="mod">
          <ac:chgData name="Timo Mühlhaus" userId="1b6b3aba618dadac" providerId="LiveId" clId="{35BF354D-F53D-4911-AB91-B6201C43AD86}" dt="2021-06-11T10:39:12.870" v="1568" actId="1076"/>
          <ac:grpSpMkLst>
            <pc:docMk/>
            <pc:sldMk cId="3082338806" sldId="683"/>
            <ac:grpSpMk id="372" creationId="{23AABB75-A6EB-4248-B952-059DE3E00199}"/>
          </ac:grpSpMkLst>
        </pc:grpChg>
        <pc:grpChg chg="mod">
          <ac:chgData name="Timo Mühlhaus" userId="1b6b3aba618dadac" providerId="LiveId" clId="{35BF354D-F53D-4911-AB91-B6201C43AD86}" dt="2021-06-11T10:39:12.870" v="1568" actId="1076"/>
          <ac:grpSpMkLst>
            <pc:docMk/>
            <pc:sldMk cId="3082338806" sldId="683"/>
            <ac:grpSpMk id="373" creationId="{3A264E38-4553-4F3D-B188-16DF0E9D5B7A}"/>
          </ac:grpSpMkLst>
        </pc:grpChg>
        <pc:grpChg chg="mod">
          <ac:chgData name="Timo Mühlhaus" userId="1b6b3aba618dadac" providerId="LiveId" clId="{35BF354D-F53D-4911-AB91-B6201C43AD86}" dt="2021-06-11T10:39:12.870" v="1568" actId="1076"/>
          <ac:grpSpMkLst>
            <pc:docMk/>
            <pc:sldMk cId="3082338806" sldId="683"/>
            <ac:grpSpMk id="376" creationId="{E827261F-1D8E-4441-BA03-F8C434AEAD03}"/>
          </ac:grpSpMkLst>
        </pc:grpChg>
        <pc:grpChg chg="mod">
          <ac:chgData name="Timo Mühlhaus" userId="1b6b3aba618dadac" providerId="LiveId" clId="{35BF354D-F53D-4911-AB91-B6201C43AD86}" dt="2021-06-11T10:39:12.870" v="1568" actId="1076"/>
          <ac:grpSpMkLst>
            <pc:docMk/>
            <pc:sldMk cId="3082338806" sldId="683"/>
            <ac:grpSpMk id="378" creationId="{7BB201B3-8EEC-4B41-9438-AE6164337A35}"/>
          </ac:grpSpMkLst>
        </pc:grpChg>
        <pc:grpChg chg="mod">
          <ac:chgData name="Timo Mühlhaus" userId="1b6b3aba618dadac" providerId="LiveId" clId="{35BF354D-F53D-4911-AB91-B6201C43AD86}" dt="2021-06-11T10:39:12.870" v="1568" actId="1076"/>
          <ac:grpSpMkLst>
            <pc:docMk/>
            <pc:sldMk cId="3082338806" sldId="683"/>
            <ac:grpSpMk id="391" creationId="{39DD008F-0D4D-4B0C-A9CA-F9E08BA84842}"/>
          </ac:grpSpMkLst>
        </pc:grpChg>
        <pc:grpChg chg="mod">
          <ac:chgData name="Timo Mühlhaus" userId="1b6b3aba618dadac" providerId="LiveId" clId="{35BF354D-F53D-4911-AB91-B6201C43AD86}" dt="2021-06-11T10:39:12.870" v="1568" actId="1076"/>
          <ac:grpSpMkLst>
            <pc:docMk/>
            <pc:sldMk cId="3082338806" sldId="683"/>
            <ac:grpSpMk id="394" creationId="{1A0A5FCB-C6C4-4B7C-AF90-BDB18A49FA38}"/>
          </ac:grpSpMkLst>
        </pc:grpChg>
        <pc:grpChg chg="mod">
          <ac:chgData name="Timo Mühlhaus" userId="1b6b3aba618dadac" providerId="LiveId" clId="{35BF354D-F53D-4911-AB91-B6201C43AD86}" dt="2021-06-11T10:39:12.870" v="1568" actId="1076"/>
          <ac:grpSpMkLst>
            <pc:docMk/>
            <pc:sldMk cId="3082338806" sldId="683"/>
            <ac:grpSpMk id="395" creationId="{0E2AF1C5-3F13-4134-84BA-EA0BB6791EC5}"/>
          </ac:grpSpMkLst>
        </pc:grpChg>
        <pc:grpChg chg="mod">
          <ac:chgData name="Timo Mühlhaus" userId="1b6b3aba618dadac" providerId="LiveId" clId="{35BF354D-F53D-4911-AB91-B6201C43AD86}" dt="2021-06-11T10:39:12.870" v="1568" actId="1076"/>
          <ac:grpSpMkLst>
            <pc:docMk/>
            <pc:sldMk cId="3082338806" sldId="683"/>
            <ac:grpSpMk id="397" creationId="{F51116D3-DF58-41B2-8D78-0DB67E593E1F}"/>
          </ac:grpSpMkLst>
        </pc:grpChg>
        <pc:grpChg chg="mod">
          <ac:chgData name="Timo Mühlhaus" userId="1b6b3aba618dadac" providerId="LiveId" clId="{35BF354D-F53D-4911-AB91-B6201C43AD86}" dt="2021-06-11T10:39:12.870" v="1568" actId="1076"/>
          <ac:grpSpMkLst>
            <pc:docMk/>
            <pc:sldMk cId="3082338806" sldId="683"/>
            <ac:grpSpMk id="399" creationId="{92B5A9A5-73DE-499B-830A-613AB1987BFF}"/>
          </ac:grpSpMkLst>
        </pc:grpChg>
        <pc:grpChg chg="mod">
          <ac:chgData name="Timo Mühlhaus" userId="1b6b3aba618dadac" providerId="LiveId" clId="{35BF354D-F53D-4911-AB91-B6201C43AD86}" dt="2021-06-11T10:39:12.870" v="1568" actId="1076"/>
          <ac:grpSpMkLst>
            <pc:docMk/>
            <pc:sldMk cId="3082338806" sldId="683"/>
            <ac:grpSpMk id="416" creationId="{31167FA3-919E-4AD7-8168-04E8E21114B2}"/>
          </ac:grpSpMkLst>
        </pc:grpChg>
        <pc:grpChg chg="mod">
          <ac:chgData name="Timo Mühlhaus" userId="1b6b3aba618dadac" providerId="LiveId" clId="{35BF354D-F53D-4911-AB91-B6201C43AD86}" dt="2021-06-11T10:39:12.870" v="1568" actId="1076"/>
          <ac:grpSpMkLst>
            <pc:docMk/>
            <pc:sldMk cId="3082338806" sldId="683"/>
            <ac:grpSpMk id="417" creationId="{73BBB3DA-0003-48A3-A87F-A06E68C31F20}"/>
          </ac:grpSpMkLst>
        </pc:grpChg>
        <pc:grpChg chg="add mod">
          <ac:chgData name="Timo Mühlhaus" userId="1b6b3aba618dadac" providerId="LiveId" clId="{35BF354D-F53D-4911-AB91-B6201C43AD86}" dt="2021-06-11T13:34:47.439" v="2487" actId="164"/>
          <ac:grpSpMkLst>
            <pc:docMk/>
            <pc:sldMk cId="3082338806" sldId="683"/>
            <ac:grpSpMk id="439" creationId="{61AEB726-2E26-4801-A009-435BFB7BD005}"/>
          </ac:grpSpMkLst>
        </pc:grpChg>
        <pc:grpChg chg="mod">
          <ac:chgData name="Timo Mühlhaus" userId="1b6b3aba618dadac" providerId="LiveId" clId="{35BF354D-F53D-4911-AB91-B6201C43AD86}" dt="2021-06-11T13:31:29.628" v="2469" actId="1076"/>
          <ac:grpSpMkLst>
            <pc:docMk/>
            <pc:sldMk cId="3082338806" sldId="683"/>
            <ac:grpSpMk id="440" creationId="{59854A18-9A58-47CB-BD6D-16EBB17087EA}"/>
          </ac:grpSpMkLst>
        </pc:grpChg>
        <pc:grpChg chg="mod">
          <ac:chgData name="Timo Mühlhaus" userId="1b6b3aba618dadac" providerId="LiveId" clId="{35BF354D-F53D-4911-AB91-B6201C43AD86}" dt="2021-06-11T13:31:29.628" v="2469" actId="1076"/>
          <ac:grpSpMkLst>
            <pc:docMk/>
            <pc:sldMk cId="3082338806" sldId="683"/>
            <ac:grpSpMk id="441" creationId="{F174388C-56CD-49AB-A1E7-F359ED0B370D}"/>
          </ac:grpSpMkLst>
        </pc:grpChg>
        <pc:grpChg chg="mod">
          <ac:chgData name="Timo Mühlhaus" userId="1b6b3aba618dadac" providerId="LiveId" clId="{35BF354D-F53D-4911-AB91-B6201C43AD86}" dt="2021-06-11T13:31:29.628" v="2469" actId="1076"/>
          <ac:grpSpMkLst>
            <pc:docMk/>
            <pc:sldMk cId="3082338806" sldId="683"/>
            <ac:grpSpMk id="444" creationId="{3F8D595C-8BD6-42ED-B229-C653B079BBCF}"/>
          </ac:grpSpMkLst>
        </pc:grpChg>
        <pc:grpChg chg="add mod">
          <ac:chgData name="Timo Mühlhaus" userId="1b6b3aba618dadac" providerId="LiveId" clId="{35BF354D-F53D-4911-AB91-B6201C43AD86}" dt="2021-06-11T13:34:47.439" v="2487" actId="164"/>
          <ac:grpSpMkLst>
            <pc:docMk/>
            <pc:sldMk cId="3082338806" sldId="683"/>
            <ac:grpSpMk id="449" creationId="{43ED1063-0730-4989-A03A-8F958E1AC01D}"/>
          </ac:grpSpMkLst>
        </pc:grpChg>
        <pc:grpChg chg="mod">
          <ac:chgData name="Timo Mühlhaus" userId="1b6b3aba618dadac" providerId="LiveId" clId="{35BF354D-F53D-4911-AB91-B6201C43AD86}" dt="2021-06-11T13:31:29.628" v="2469" actId="1076"/>
          <ac:grpSpMkLst>
            <pc:docMk/>
            <pc:sldMk cId="3082338806" sldId="683"/>
            <ac:grpSpMk id="451" creationId="{AE244DC9-6A52-44E0-A151-8DAFB58AD5E3}"/>
          </ac:grpSpMkLst>
        </pc:grpChg>
        <pc:grpChg chg="add mod">
          <ac:chgData name="Timo Mühlhaus" userId="1b6b3aba618dadac" providerId="LiveId" clId="{35BF354D-F53D-4911-AB91-B6201C43AD86}" dt="2021-06-11T13:34:47.439" v="2487" actId="164"/>
          <ac:grpSpMkLst>
            <pc:docMk/>
            <pc:sldMk cId="3082338806" sldId="683"/>
            <ac:grpSpMk id="456" creationId="{AF01CF4D-B019-4FF0-AD87-BFF15B29EA95}"/>
          </ac:grpSpMkLst>
        </pc:grpChg>
        <pc:grpChg chg="mod">
          <ac:chgData name="Timo Mühlhaus" userId="1b6b3aba618dadac" providerId="LiveId" clId="{35BF354D-F53D-4911-AB91-B6201C43AD86}" dt="2021-06-11T13:31:29.628" v="2469" actId="1076"/>
          <ac:grpSpMkLst>
            <pc:docMk/>
            <pc:sldMk cId="3082338806" sldId="683"/>
            <ac:grpSpMk id="459" creationId="{4AFD14FD-885E-4FE1-9AD9-7CD5A2387517}"/>
          </ac:grpSpMkLst>
        </pc:grpChg>
        <pc:grpChg chg="mod">
          <ac:chgData name="Timo Mühlhaus" userId="1b6b3aba618dadac" providerId="LiveId" clId="{35BF354D-F53D-4911-AB91-B6201C43AD86}" dt="2021-06-11T13:31:29.628" v="2469" actId="1076"/>
          <ac:grpSpMkLst>
            <pc:docMk/>
            <pc:sldMk cId="3082338806" sldId="683"/>
            <ac:grpSpMk id="462" creationId="{77143BF8-09F8-4524-B6DB-97D7E6620B9F}"/>
          </ac:grpSpMkLst>
        </pc:grpChg>
        <pc:grpChg chg="add mod">
          <ac:chgData name="Timo Mühlhaus" userId="1b6b3aba618dadac" providerId="LiveId" clId="{35BF354D-F53D-4911-AB91-B6201C43AD86}" dt="2021-06-11T13:34:47.439" v="2487" actId="164"/>
          <ac:grpSpMkLst>
            <pc:docMk/>
            <pc:sldMk cId="3082338806" sldId="683"/>
            <ac:grpSpMk id="473" creationId="{AC72584C-F3D8-48ED-9379-E8978424AA5F}"/>
          </ac:grpSpMkLst>
        </pc:grpChg>
        <pc:grpChg chg="mod">
          <ac:chgData name="Timo Mühlhaus" userId="1b6b3aba618dadac" providerId="LiveId" clId="{35BF354D-F53D-4911-AB91-B6201C43AD86}" dt="2021-06-11T13:31:29.628" v="2469" actId="1076"/>
          <ac:grpSpMkLst>
            <pc:docMk/>
            <pc:sldMk cId="3082338806" sldId="683"/>
            <ac:grpSpMk id="474" creationId="{D22064F9-A8B7-445E-B60F-031FEF312AC4}"/>
          </ac:grpSpMkLst>
        </pc:grpChg>
        <pc:grpChg chg="mod">
          <ac:chgData name="Timo Mühlhaus" userId="1b6b3aba618dadac" providerId="LiveId" clId="{35BF354D-F53D-4911-AB91-B6201C43AD86}" dt="2021-06-11T13:31:29.628" v="2469" actId="1076"/>
          <ac:grpSpMkLst>
            <pc:docMk/>
            <pc:sldMk cId="3082338806" sldId="683"/>
            <ac:grpSpMk id="475" creationId="{6562F455-4D7D-4101-B704-1EDBCACB1001}"/>
          </ac:grpSpMkLst>
        </pc:grpChg>
        <pc:grpChg chg="mod">
          <ac:chgData name="Timo Mühlhaus" userId="1b6b3aba618dadac" providerId="LiveId" clId="{35BF354D-F53D-4911-AB91-B6201C43AD86}" dt="2021-06-11T13:31:29.628" v="2469" actId="1076"/>
          <ac:grpSpMkLst>
            <pc:docMk/>
            <pc:sldMk cId="3082338806" sldId="683"/>
            <ac:grpSpMk id="476" creationId="{AC41B4D5-3F5A-40A4-BA82-D5A4DB30C9D4}"/>
          </ac:grpSpMkLst>
        </pc:grpChg>
        <pc:grpChg chg="mod">
          <ac:chgData name="Timo Mühlhaus" userId="1b6b3aba618dadac" providerId="LiveId" clId="{35BF354D-F53D-4911-AB91-B6201C43AD86}" dt="2021-06-11T13:31:29.628" v="2469" actId="1076"/>
          <ac:grpSpMkLst>
            <pc:docMk/>
            <pc:sldMk cId="3082338806" sldId="683"/>
            <ac:grpSpMk id="477" creationId="{08814A47-4869-4862-AFCD-B1CBB83C4632}"/>
          </ac:grpSpMkLst>
        </pc:grpChg>
        <pc:grpChg chg="mod">
          <ac:chgData name="Timo Mühlhaus" userId="1b6b3aba618dadac" providerId="LiveId" clId="{35BF354D-F53D-4911-AB91-B6201C43AD86}" dt="2021-06-11T13:31:29.628" v="2469" actId="1076"/>
          <ac:grpSpMkLst>
            <pc:docMk/>
            <pc:sldMk cId="3082338806" sldId="683"/>
            <ac:grpSpMk id="478" creationId="{2FFCBD5D-DC58-44C5-9C0B-3CE0808F7886}"/>
          </ac:grpSpMkLst>
        </pc:grpChg>
        <pc:grpChg chg="mod">
          <ac:chgData name="Timo Mühlhaus" userId="1b6b3aba618dadac" providerId="LiveId" clId="{35BF354D-F53D-4911-AB91-B6201C43AD86}" dt="2021-06-11T13:31:29.628" v="2469" actId="1076"/>
          <ac:grpSpMkLst>
            <pc:docMk/>
            <pc:sldMk cId="3082338806" sldId="683"/>
            <ac:grpSpMk id="479" creationId="{1BDEBC97-4BCB-4874-93EA-CF15DD8A173F}"/>
          </ac:grpSpMkLst>
        </pc:grpChg>
        <pc:grpChg chg="mod">
          <ac:chgData name="Timo Mühlhaus" userId="1b6b3aba618dadac" providerId="LiveId" clId="{35BF354D-F53D-4911-AB91-B6201C43AD86}" dt="2021-06-11T13:31:29.628" v="2469" actId="1076"/>
          <ac:grpSpMkLst>
            <pc:docMk/>
            <pc:sldMk cId="3082338806" sldId="683"/>
            <ac:grpSpMk id="480" creationId="{F5DB0F79-DC76-40FE-8E26-03725538A779}"/>
          </ac:grpSpMkLst>
        </pc:grpChg>
        <pc:grpChg chg="mod">
          <ac:chgData name="Timo Mühlhaus" userId="1b6b3aba618dadac" providerId="LiveId" clId="{35BF354D-F53D-4911-AB91-B6201C43AD86}" dt="2021-06-11T13:31:29.628" v="2469" actId="1076"/>
          <ac:grpSpMkLst>
            <pc:docMk/>
            <pc:sldMk cId="3082338806" sldId="683"/>
            <ac:grpSpMk id="481" creationId="{0380B020-6924-462E-90E1-BCCA1CEC3ACE}"/>
          </ac:grpSpMkLst>
        </pc:grpChg>
        <pc:grpChg chg="mod">
          <ac:chgData name="Timo Mühlhaus" userId="1b6b3aba618dadac" providerId="LiveId" clId="{35BF354D-F53D-4911-AB91-B6201C43AD86}" dt="2021-06-11T13:31:29.628" v="2469" actId="1076"/>
          <ac:grpSpMkLst>
            <pc:docMk/>
            <pc:sldMk cId="3082338806" sldId="683"/>
            <ac:grpSpMk id="482" creationId="{BE6FFD0D-2F84-4EF1-81B3-F7397BB1D76D}"/>
          </ac:grpSpMkLst>
        </pc:grpChg>
        <pc:grpChg chg="mod">
          <ac:chgData name="Timo Mühlhaus" userId="1b6b3aba618dadac" providerId="LiveId" clId="{35BF354D-F53D-4911-AB91-B6201C43AD86}" dt="2021-06-11T13:31:29.628" v="2469" actId="1076"/>
          <ac:grpSpMkLst>
            <pc:docMk/>
            <pc:sldMk cId="3082338806" sldId="683"/>
            <ac:grpSpMk id="483" creationId="{47F6EA81-F2BA-41F6-9063-5BE549B1CC40}"/>
          </ac:grpSpMkLst>
        </pc:grpChg>
        <pc:grpChg chg="mod">
          <ac:chgData name="Timo Mühlhaus" userId="1b6b3aba618dadac" providerId="LiveId" clId="{35BF354D-F53D-4911-AB91-B6201C43AD86}" dt="2021-06-11T13:31:29.628" v="2469" actId="1076"/>
          <ac:grpSpMkLst>
            <pc:docMk/>
            <pc:sldMk cId="3082338806" sldId="683"/>
            <ac:grpSpMk id="484" creationId="{18E7DD5F-E029-4994-A48C-B713142DD30F}"/>
          </ac:grpSpMkLst>
        </pc:grpChg>
        <pc:grpChg chg="mod">
          <ac:chgData name="Timo Mühlhaus" userId="1b6b3aba618dadac" providerId="LiveId" clId="{35BF354D-F53D-4911-AB91-B6201C43AD86}" dt="2021-06-11T13:31:29.628" v="2469" actId="1076"/>
          <ac:grpSpMkLst>
            <pc:docMk/>
            <pc:sldMk cId="3082338806" sldId="683"/>
            <ac:grpSpMk id="493" creationId="{9571DDED-0956-45B5-9E97-440C77F68F11}"/>
          </ac:grpSpMkLst>
        </pc:grpChg>
        <pc:grpChg chg="mod">
          <ac:chgData name="Timo Mühlhaus" userId="1b6b3aba618dadac" providerId="LiveId" clId="{35BF354D-F53D-4911-AB91-B6201C43AD86}" dt="2021-06-11T13:31:29.628" v="2469" actId="1076"/>
          <ac:grpSpMkLst>
            <pc:docMk/>
            <pc:sldMk cId="3082338806" sldId="683"/>
            <ac:grpSpMk id="499" creationId="{84F24D13-FC29-42B1-BDFC-A8EAE8C33495}"/>
          </ac:grpSpMkLst>
        </pc:grpChg>
        <pc:grpChg chg="mod">
          <ac:chgData name="Timo Mühlhaus" userId="1b6b3aba618dadac" providerId="LiveId" clId="{35BF354D-F53D-4911-AB91-B6201C43AD86}" dt="2021-06-11T13:31:29.628" v="2469" actId="1076"/>
          <ac:grpSpMkLst>
            <pc:docMk/>
            <pc:sldMk cId="3082338806" sldId="683"/>
            <ac:grpSpMk id="506" creationId="{C32752E8-2E01-4E6B-97B5-D5AB49BBF67B}"/>
          </ac:grpSpMkLst>
        </pc:grpChg>
        <pc:grpChg chg="mod">
          <ac:chgData name="Timo Mühlhaus" userId="1b6b3aba618dadac" providerId="LiveId" clId="{35BF354D-F53D-4911-AB91-B6201C43AD86}" dt="2021-06-11T13:31:29.628" v="2469" actId="1076"/>
          <ac:grpSpMkLst>
            <pc:docMk/>
            <pc:sldMk cId="3082338806" sldId="683"/>
            <ac:grpSpMk id="513" creationId="{CCB71671-8CDC-4C00-8A1E-4008FECEC4C6}"/>
          </ac:grpSpMkLst>
        </pc:grpChg>
        <pc:grpChg chg="mod">
          <ac:chgData name="Timo Mühlhaus" userId="1b6b3aba618dadac" providerId="LiveId" clId="{35BF354D-F53D-4911-AB91-B6201C43AD86}" dt="2021-06-11T13:31:29.628" v="2469" actId="1076"/>
          <ac:grpSpMkLst>
            <pc:docMk/>
            <pc:sldMk cId="3082338806" sldId="683"/>
            <ac:grpSpMk id="519" creationId="{93DC5553-DC53-4500-9882-8BC91B78E75C}"/>
          </ac:grpSpMkLst>
        </pc:grpChg>
        <pc:grpChg chg="mod">
          <ac:chgData name="Timo Mühlhaus" userId="1b6b3aba618dadac" providerId="LiveId" clId="{35BF354D-F53D-4911-AB91-B6201C43AD86}" dt="2021-06-11T13:31:29.628" v="2469" actId="1076"/>
          <ac:grpSpMkLst>
            <pc:docMk/>
            <pc:sldMk cId="3082338806" sldId="683"/>
            <ac:grpSpMk id="530" creationId="{1E05B123-262E-436A-9BB5-25E085B2712F}"/>
          </ac:grpSpMkLst>
        </pc:grpChg>
        <pc:grpChg chg="mod">
          <ac:chgData name="Timo Mühlhaus" userId="1b6b3aba618dadac" providerId="LiveId" clId="{35BF354D-F53D-4911-AB91-B6201C43AD86}" dt="2021-06-11T13:31:29.628" v="2469" actId="1076"/>
          <ac:grpSpMkLst>
            <pc:docMk/>
            <pc:sldMk cId="3082338806" sldId="683"/>
            <ac:grpSpMk id="539" creationId="{1338383F-1B11-4680-ABD7-2D4016EB8324}"/>
          </ac:grpSpMkLst>
        </pc:grpChg>
        <pc:grpChg chg="add del mod">
          <ac:chgData name="Timo Mühlhaus" userId="1b6b3aba618dadac" providerId="LiveId" clId="{35BF354D-F53D-4911-AB91-B6201C43AD86}" dt="2021-06-11T06:36:38.154" v="1195" actId="478"/>
          <ac:grpSpMkLst>
            <pc:docMk/>
            <pc:sldMk cId="3082338806" sldId="683"/>
            <ac:grpSpMk id="551" creationId="{989F4939-6EED-4E48-BC77-D83EAB6298DE}"/>
          </ac:grpSpMkLst>
        </pc:grpChg>
        <pc:grpChg chg="mod">
          <ac:chgData name="Timo Mühlhaus" userId="1b6b3aba618dadac" providerId="LiveId" clId="{35BF354D-F53D-4911-AB91-B6201C43AD86}" dt="2021-06-11T06:36:36.192" v="1194"/>
          <ac:grpSpMkLst>
            <pc:docMk/>
            <pc:sldMk cId="3082338806" sldId="683"/>
            <ac:grpSpMk id="552" creationId="{D6A2054D-E3DB-466F-AB93-CAB24F3BAF98}"/>
          </ac:grpSpMkLst>
        </pc:grpChg>
        <pc:grpChg chg="mod">
          <ac:chgData name="Timo Mühlhaus" userId="1b6b3aba618dadac" providerId="LiveId" clId="{35BF354D-F53D-4911-AB91-B6201C43AD86}" dt="2021-06-11T06:36:36.192" v="1194"/>
          <ac:grpSpMkLst>
            <pc:docMk/>
            <pc:sldMk cId="3082338806" sldId="683"/>
            <ac:grpSpMk id="553" creationId="{643EB4BD-194F-498C-9E3C-31657A8E98EE}"/>
          </ac:grpSpMkLst>
        </pc:grpChg>
        <pc:grpChg chg="mod">
          <ac:chgData name="Timo Mühlhaus" userId="1b6b3aba618dadac" providerId="LiveId" clId="{35BF354D-F53D-4911-AB91-B6201C43AD86}" dt="2021-06-11T06:36:36.192" v="1194"/>
          <ac:grpSpMkLst>
            <pc:docMk/>
            <pc:sldMk cId="3082338806" sldId="683"/>
            <ac:grpSpMk id="554" creationId="{9BCA534C-F6CC-4ACC-9852-330CCC73B5BA}"/>
          </ac:grpSpMkLst>
        </pc:grpChg>
        <pc:grpChg chg="mod">
          <ac:chgData name="Timo Mühlhaus" userId="1b6b3aba618dadac" providerId="LiveId" clId="{35BF354D-F53D-4911-AB91-B6201C43AD86}" dt="2021-06-11T06:36:36.192" v="1194"/>
          <ac:grpSpMkLst>
            <pc:docMk/>
            <pc:sldMk cId="3082338806" sldId="683"/>
            <ac:grpSpMk id="555" creationId="{D66AF5D0-F74F-4C16-BDD3-BE762A254C5B}"/>
          </ac:grpSpMkLst>
        </pc:grpChg>
        <pc:grpChg chg="mod">
          <ac:chgData name="Timo Mühlhaus" userId="1b6b3aba618dadac" providerId="LiveId" clId="{35BF354D-F53D-4911-AB91-B6201C43AD86}" dt="2021-06-11T06:36:36.192" v="1194"/>
          <ac:grpSpMkLst>
            <pc:docMk/>
            <pc:sldMk cId="3082338806" sldId="683"/>
            <ac:grpSpMk id="556" creationId="{1F26AE72-E0B2-47D7-85AD-A8DC72F57AF9}"/>
          </ac:grpSpMkLst>
        </pc:grpChg>
        <pc:grpChg chg="mod">
          <ac:chgData name="Timo Mühlhaus" userId="1b6b3aba618dadac" providerId="LiveId" clId="{35BF354D-F53D-4911-AB91-B6201C43AD86}" dt="2021-06-11T06:36:36.192" v="1194"/>
          <ac:grpSpMkLst>
            <pc:docMk/>
            <pc:sldMk cId="3082338806" sldId="683"/>
            <ac:grpSpMk id="557" creationId="{4892DE96-9E4D-4938-9625-25131D9D2B3A}"/>
          </ac:grpSpMkLst>
        </pc:grpChg>
        <pc:grpChg chg="mod">
          <ac:chgData name="Timo Mühlhaus" userId="1b6b3aba618dadac" providerId="LiveId" clId="{35BF354D-F53D-4911-AB91-B6201C43AD86}" dt="2021-06-11T06:36:36.192" v="1194"/>
          <ac:grpSpMkLst>
            <pc:docMk/>
            <pc:sldMk cId="3082338806" sldId="683"/>
            <ac:grpSpMk id="558" creationId="{4619B9ED-2D71-4A8A-BBE8-7847D73A0899}"/>
          </ac:grpSpMkLst>
        </pc:grpChg>
        <pc:grpChg chg="mod">
          <ac:chgData name="Timo Mühlhaus" userId="1b6b3aba618dadac" providerId="LiveId" clId="{35BF354D-F53D-4911-AB91-B6201C43AD86}" dt="2021-06-11T06:36:36.192" v="1194"/>
          <ac:grpSpMkLst>
            <pc:docMk/>
            <pc:sldMk cId="3082338806" sldId="683"/>
            <ac:grpSpMk id="559" creationId="{B35037D1-DCEF-4F51-B997-C799D78C6F43}"/>
          </ac:grpSpMkLst>
        </pc:grpChg>
        <pc:grpChg chg="add del mod">
          <ac:chgData name="Timo Mühlhaus" userId="1b6b3aba618dadac" providerId="LiveId" clId="{35BF354D-F53D-4911-AB91-B6201C43AD86}" dt="2021-06-11T13:34:48.553" v="2488" actId="21"/>
          <ac:grpSpMkLst>
            <pc:docMk/>
            <pc:sldMk cId="3082338806" sldId="683"/>
            <ac:grpSpMk id="560" creationId="{D62DD05F-7E16-44ED-A8CF-8B14601ECCD7}"/>
          </ac:grpSpMkLst>
        </pc:grpChg>
        <pc:grpChg chg="mod">
          <ac:chgData name="Timo Mühlhaus" userId="1b6b3aba618dadac" providerId="LiveId" clId="{35BF354D-F53D-4911-AB91-B6201C43AD86}" dt="2021-06-11T06:36:36.192" v="1194"/>
          <ac:grpSpMkLst>
            <pc:docMk/>
            <pc:sldMk cId="3082338806" sldId="683"/>
            <ac:grpSpMk id="560" creationId="{E6E80DFD-A14D-4FF0-8D6A-0A67DF8C6330}"/>
          </ac:grpSpMkLst>
        </pc:grpChg>
        <pc:grpChg chg="mod">
          <ac:chgData name="Timo Mühlhaus" userId="1b6b3aba618dadac" providerId="LiveId" clId="{35BF354D-F53D-4911-AB91-B6201C43AD86}" dt="2021-06-11T06:36:36.192" v="1194"/>
          <ac:grpSpMkLst>
            <pc:docMk/>
            <pc:sldMk cId="3082338806" sldId="683"/>
            <ac:grpSpMk id="561" creationId="{A45BB542-3AFA-4015-850D-651D82C0DF64}"/>
          </ac:grpSpMkLst>
        </pc:grpChg>
        <pc:grpChg chg="mod">
          <ac:chgData name="Timo Mühlhaus" userId="1b6b3aba618dadac" providerId="LiveId" clId="{35BF354D-F53D-4911-AB91-B6201C43AD86}" dt="2021-06-11T06:36:36.192" v="1194"/>
          <ac:grpSpMkLst>
            <pc:docMk/>
            <pc:sldMk cId="3082338806" sldId="683"/>
            <ac:grpSpMk id="562" creationId="{31A33C11-C2C8-401E-B0D5-1E4AE18B20A1}"/>
          </ac:grpSpMkLst>
        </pc:grpChg>
        <pc:grpChg chg="mod">
          <ac:chgData name="Timo Mühlhaus" userId="1b6b3aba618dadac" providerId="LiveId" clId="{35BF354D-F53D-4911-AB91-B6201C43AD86}" dt="2021-06-11T06:36:36.192" v="1194"/>
          <ac:grpSpMkLst>
            <pc:docMk/>
            <pc:sldMk cId="3082338806" sldId="683"/>
            <ac:grpSpMk id="571" creationId="{5C2D27F4-CDC5-48B1-9AA3-02FECC87D30C}"/>
          </ac:grpSpMkLst>
        </pc:grpChg>
        <pc:grpChg chg="mod">
          <ac:chgData name="Timo Mühlhaus" userId="1b6b3aba618dadac" providerId="LiveId" clId="{35BF354D-F53D-4911-AB91-B6201C43AD86}" dt="2021-06-11T06:36:36.192" v="1194"/>
          <ac:grpSpMkLst>
            <pc:docMk/>
            <pc:sldMk cId="3082338806" sldId="683"/>
            <ac:grpSpMk id="577" creationId="{A8760AF1-2003-4CF1-8EDF-F8CC3FA44F99}"/>
          </ac:grpSpMkLst>
        </pc:grpChg>
        <pc:grpChg chg="mod">
          <ac:chgData name="Timo Mühlhaus" userId="1b6b3aba618dadac" providerId="LiveId" clId="{35BF354D-F53D-4911-AB91-B6201C43AD86}" dt="2021-06-11T06:36:36.192" v="1194"/>
          <ac:grpSpMkLst>
            <pc:docMk/>
            <pc:sldMk cId="3082338806" sldId="683"/>
            <ac:grpSpMk id="584" creationId="{E944ADF2-724C-47D8-B5D8-C6D18F29CF99}"/>
          </ac:grpSpMkLst>
        </pc:grpChg>
        <pc:grpChg chg="mod">
          <ac:chgData name="Timo Mühlhaus" userId="1b6b3aba618dadac" providerId="LiveId" clId="{35BF354D-F53D-4911-AB91-B6201C43AD86}" dt="2021-06-11T06:36:36.192" v="1194"/>
          <ac:grpSpMkLst>
            <pc:docMk/>
            <pc:sldMk cId="3082338806" sldId="683"/>
            <ac:grpSpMk id="591" creationId="{38BA195D-81B9-4C65-AD32-9F966BE2E453}"/>
          </ac:grpSpMkLst>
        </pc:grpChg>
        <pc:grpChg chg="mod">
          <ac:chgData name="Timo Mühlhaus" userId="1b6b3aba618dadac" providerId="LiveId" clId="{35BF354D-F53D-4911-AB91-B6201C43AD86}" dt="2021-06-11T06:36:36.192" v="1194"/>
          <ac:grpSpMkLst>
            <pc:docMk/>
            <pc:sldMk cId="3082338806" sldId="683"/>
            <ac:grpSpMk id="597" creationId="{B7539DE8-F8EC-4BA7-8AEE-1835A90B4BDD}"/>
          </ac:grpSpMkLst>
        </pc:grpChg>
        <pc:grpChg chg="mod">
          <ac:chgData name="Timo Mühlhaus" userId="1b6b3aba618dadac" providerId="LiveId" clId="{35BF354D-F53D-4911-AB91-B6201C43AD86}" dt="2021-06-11T06:36:36.192" v="1194"/>
          <ac:grpSpMkLst>
            <pc:docMk/>
            <pc:sldMk cId="3082338806" sldId="683"/>
            <ac:grpSpMk id="608" creationId="{5A3E83A5-920D-45D1-9B75-ADF5B4C3A10A}"/>
          </ac:grpSpMkLst>
        </pc:grpChg>
        <pc:grpChg chg="mod">
          <ac:chgData name="Timo Mühlhaus" userId="1b6b3aba618dadac" providerId="LiveId" clId="{35BF354D-F53D-4911-AB91-B6201C43AD86}" dt="2021-06-11T06:36:36.192" v="1194"/>
          <ac:grpSpMkLst>
            <pc:docMk/>
            <pc:sldMk cId="3082338806" sldId="683"/>
            <ac:grpSpMk id="617" creationId="{6541D914-C9FB-4828-B5EE-ED1DC80C7245}"/>
          </ac:grpSpMkLst>
        </pc:grpChg>
        <pc:grpChg chg="add del mod">
          <ac:chgData name="Timo Mühlhaus" userId="1b6b3aba618dadac" providerId="LiveId" clId="{35BF354D-F53D-4911-AB91-B6201C43AD86}" dt="2021-06-11T10:11:42.692" v="1201" actId="478"/>
          <ac:grpSpMkLst>
            <pc:docMk/>
            <pc:sldMk cId="3082338806" sldId="683"/>
            <ac:grpSpMk id="629" creationId="{FA955B70-5CCE-4675-83A8-150C8E6B7FC1}"/>
          </ac:grpSpMkLst>
        </pc:grpChg>
        <pc:grpChg chg="mod">
          <ac:chgData name="Timo Mühlhaus" userId="1b6b3aba618dadac" providerId="LiveId" clId="{35BF354D-F53D-4911-AB91-B6201C43AD86}" dt="2021-06-11T06:37:12.204" v="1196"/>
          <ac:grpSpMkLst>
            <pc:docMk/>
            <pc:sldMk cId="3082338806" sldId="683"/>
            <ac:grpSpMk id="631" creationId="{F7CB48C3-1A44-4AC8-A7F0-EA3D4B86951A}"/>
          </ac:grpSpMkLst>
        </pc:grpChg>
        <pc:grpChg chg="add mod">
          <ac:chgData name="Timo Mühlhaus" userId="1b6b3aba618dadac" providerId="LiveId" clId="{35BF354D-F53D-4911-AB91-B6201C43AD86}" dt="2021-06-11T13:34:47.439" v="2487" actId="164"/>
          <ac:grpSpMkLst>
            <pc:docMk/>
            <pc:sldMk cId="3082338806" sldId="683"/>
            <ac:grpSpMk id="636" creationId="{12B8308D-D6E5-412D-A4E4-0A1E42A2B83E}"/>
          </ac:grpSpMkLst>
        </pc:grpChg>
        <pc:grpChg chg="mod">
          <ac:chgData name="Timo Mühlhaus" userId="1b6b3aba618dadac" providerId="LiveId" clId="{35BF354D-F53D-4911-AB91-B6201C43AD86}" dt="2021-06-11T13:31:29.628" v="2469" actId="1076"/>
          <ac:grpSpMkLst>
            <pc:docMk/>
            <pc:sldMk cId="3082338806" sldId="683"/>
            <ac:grpSpMk id="639" creationId="{188E3878-8E6F-45DF-809C-0CC79803EB5F}"/>
          </ac:grpSpMkLst>
        </pc:grpChg>
        <pc:grpChg chg="mod">
          <ac:chgData name="Timo Mühlhaus" userId="1b6b3aba618dadac" providerId="LiveId" clId="{35BF354D-F53D-4911-AB91-B6201C43AD86}" dt="2021-06-11T13:31:29.628" v="2469" actId="1076"/>
          <ac:grpSpMkLst>
            <pc:docMk/>
            <pc:sldMk cId="3082338806" sldId="683"/>
            <ac:grpSpMk id="640" creationId="{11B5E173-6A45-4C17-96DB-92E2C4FEFE5B}"/>
          </ac:grpSpMkLst>
        </pc:grpChg>
        <pc:grpChg chg="add mod">
          <ac:chgData name="Timo Mühlhaus" userId="1b6b3aba618dadac" providerId="LiveId" clId="{35BF354D-F53D-4911-AB91-B6201C43AD86}" dt="2021-06-11T13:34:47.439" v="2487" actId="164"/>
          <ac:grpSpMkLst>
            <pc:docMk/>
            <pc:sldMk cId="3082338806" sldId="683"/>
            <ac:grpSpMk id="656" creationId="{06026396-7DB2-4680-8A08-73384ECF690A}"/>
          </ac:grpSpMkLst>
        </pc:grpChg>
        <pc:grpChg chg="mod">
          <ac:chgData name="Timo Mühlhaus" userId="1b6b3aba618dadac" providerId="LiveId" clId="{35BF354D-F53D-4911-AB91-B6201C43AD86}" dt="2021-06-11T13:31:29.628" v="2469" actId="1076"/>
          <ac:grpSpMkLst>
            <pc:docMk/>
            <pc:sldMk cId="3082338806" sldId="683"/>
            <ac:grpSpMk id="658" creationId="{17E68D94-787C-4DBA-9B76-BA590D45F58F}"/>
          </ac:grpSpMkLst>
        </pc:grpChg>
        <pc:grpChg chg="mod">
          <ac:chgData name="Timo Mühlhaus" userId="1b6b3aba618dadac" providerId="LiveId" clId="{35BF354D-F53D-4911-AB91-B6201C43AD86}" dt="2021-06-11T13:31:29.628" v="2469" actId="1076"/>
          <ac:grpSpMkLst>
            <pc:docMk/>
            <pc:sldMk cId="3082338806" sldId="683"/>
            <ac:grpSpMk id="661" creationId="{83FB48CB-6B66-4839-82A3-E3FCD66CB1FC}"/>
          </ac:grpSpMkLst>
        </pc:grpChg>
        <pc:grpChg chg="mod">
          <ac:chgData name="Timo Mühlhaus" userId="1b6b3aba618dadac" providerId="LiveId" clId="{35BF354D-F53D-4911-AB91-B6201C43AD86}" dt="2021-06-11T13:31:29.628" v="2469" actId="1076"/>
          <ac:grpSpMkLst>
            <pc:docMk/>
            <pc:sldMk cId="3082338806" sldId="683"/>
            <ac:grpSpMk id="662" creationId="{BD4FEF24-5AE7-4AC6-A7D7-522E495296FE}"/>
          </ac:grpSpMkLst>
        </pc:grpChg>
        <pc:grpChg chg="mod">
          <ac:chgData name="Timo Mühlhaus" userId="1b6b3aba618dadac" providerId="LiveId" clId="{35BF354D-F53D-4911-AB91-B6201C43AD86}" dt="2021-06-11T13:31:29.628" v="2469" actId="1076"/>
          <ac:grpSpMkLst>
            <pc:docMk/>
            <pc:sldMk cId="3082338806" sldId="683"/>
            <ac:grpSpMk id="663" creationId="{84E9719D-E908-49C6-AA96-9DA8058574AF}"/>
          </ac:grpSpMkLst>
        </pc:grpChg>
        <pc:grpChg chg="mod">
          <ac:chgData name="Timo Mühlhaus" userId="1b6b3aba618dadac" providerId="LiveId" clId="{35BF354D-F53D-4911-AB91-B6201C43AD86}" dt="2021-06-11T13:31:29.628" v="2469" actId="1076"/>
          <ac:grpSpMkLst>
            <pc:docMk/>
            <pc:sldMk cId="3082338806" sldId="683"/>
            <ac:grpSpMk id="667" creationId="{45538D8F-241B-44A0-BC78-E6A5378EA1F8}"/>
          </ac:grpSpMkLst>
        </pc:grpChg>
        <pc:grpChg chg="mod">
          <ac:chgData name="Timo Mühlhaus" userId="1b6b3aba618dadac" providerId="LiveId" clId="{35BF354D-F53D-4911-AB91-B6201C43AD86}" dt="2021-06-11T13:31:29.628" v="2469" actId="1076"/>
          <ac:grpSpMkLst>
            <pc:docMk/>
            <pc:sldMk cId="3082338806" sldId="683"/>
            <ac:grpSpMk id="673" creationId="{5F2FB411-A3F1-4849-A0B3-47B399F847DC}"/>
          </ac:grpSpMkLst>
        </pc:grpChg>
        <pc:grpChg chg="mod">
          <ac:chgData name="Timo Mühlhaus" userId="1b6b3aba618dadac" providerId="LiveId" clId="{35BF354D-F53D-4911-AB91-B6201C43AD86}" dt="2021-06-11T13:31:29.628" v="2469" actId="1076"/>
          <ac:grpSpMkLst>
            <pc:docMk/>
            <pc:sldMk cId="3082338806" sldId="683"/>
            <ac:grpSpMk id="679" creationId="{F1F8EEE4-57A9-4638-B98D-B9D550B79B01}"/>
          </ac:grpSpMkLst>
        </pc:grpChg>
        <pc:grpChg chg="add mod">
          <ac:chgData name="Timo Mühlhaus" userId="1b6b3aba618dadac" providerId="LiveId" clId="{35BF354D-F53D-4911-AB91-B6201C43AD86}" dt="2021-06-11T13:34:47.439" v="2487" actId="164"/>
          <ac:grpSpMkLst>
            <pc:docMk/>
            <pc:sldMk cId="3082338806" sldId="683"/>
            <ac:grpSpMk id="687" creationId="{8869F80B-6A48-4970-AD44-CD39D144BE73}"/>
          </ac:grpSpMkLst>
        </pc:grpChg>
        <pc:grpChg chg="mod">
          <ac:chgData name="Timo Mühlhaus" userId="1b6b3aba618dadac" providerId="LiveId" clId="{35BF354D-F53D-4911-AB91-B6201C43AD86}" dt="2021-06-11T13:31:29.628" v="2469" actId="1076"/>
          <ac:grpSpMkLst>
            <pc:docMk/>
            <pc:sldMk cId="3082338806" sldId="683"/>
            <ac:grpSpMk id="690" creationId="{CEEA9904-7134-4E10-87C6-F3D633113807}"/>
          </ac:grpSpMkLst>
        </pc:grpChg>
        <pc:grpChg chg="mod">
          <ac:chgData name="Timo Mühlhaus" userId="1b6b3aba618dadac" providerId="LiveId" clId="{35BF354D-F53D-4911-AB91-B6201C43AD86}" dt="2021-06-11T13:31:29.628" v="2469" actId="1076"/>
          <ac:grpSpMkLst>
            <pc:docMk/>
            <pc:sldMk cId="3082338806" sldId="683"/>
            <ac:grpSpMk id="691" creationId="{EEE1B566-D01A-4C95-B752-44191E2E5BEF}"/>
          </ac:grpSpMkLst>
        </pc:grpChg>
        <pc:grpChg chg="mod">
          <ac:chgData name="Timo Mühlhaus" userId="1b6b3aba618dadac" providerId="LiveId" clId="{35BF354D-F53D-4911-AB91-B6201C43AD86}" dt="2021-06-11T13:31:29.628" v="2469" actId="1076"/>
          <ac:grpSpMkLst>
            <pc:docMk/>
            <pc:sldMk cId="3082338806" sldId="683"/>
            <ac:grpSpMk id="692" creationId="{4D940966-123C-4DFF-A7E6-9A39B3365A34}"/>
          </ac:grpSpMkLst>
        </pc:grpChg>
        <pc:grpChg chg="mod">
          <ac:chgData name="Timo Mühlhaus" userId="1b6b3aba618dadac" providerId="LiveId" clId="{35BF354D-F53D-4911-AB91-B6201C43AD86}" dt="2021-06-11T13:31:29.628" v="2469" actId="1076"/>
          <ac:grpSpMkLst>
            <pc:docMk/>
            <pc:sldMk cId="3082338806" sldId="683"/>
            <ac:grpSpMk id="693" creationId="{F1B97060-EE77-45AE-AEEE-188C756FDF95}"/>
          </ac:grpSpMkLst>
        </pc:grpChg>
        <pc:grpChg chg="mod">
          <ac:chgData name="Timo Mühlhaus" userId="1b6b3aba618dadac" providerId="LiveId" clId="{35BF354D-F53D-4911-AB91-B6201C43AD86}" dt="2021-06-11T13:31:29.628" v="2469" actId="1076"/>
          <ac:grpSpMkLst>
            <pc:docMk/>
            <pc:sldMk cId="3082338806" sldId="683"/>
            <ac:grpSpMk id="694" creationId="{6575787C-F747-4C6D-8E21-0B466E396936}"/>
          </ac:grpSpMkLst>
        </pc:grpChg>
        <pc:grpChg chg="mod">
          <ac:chgData name="Timo Mühlhaus" userId="1b6b3aba618dadac" providerId="LiveId" clId="{35BF354D-F53D-4911-AB91-B6201C43AD86}" dt="2021-06-11T13:31:29.628" v="2469" actId="1076"/>
          <ac:grpSpMkLst>
            <pc:docMk/>
            <pc:sldMk cId="3082338806" sldId="683"/>
            <ac:grpSpMk id="695" creationId="{467A7639-9447-4CBC-A0B8-AE6D0F952233}"/>
          </ac:grpSpMkLst>
        </pc:grpChg>
        <pc:grpChg chg="mod">
          <ac:chgData name="Timo Mühlhaus" userId="1b6b3aba618dadac" providerId="LiveId" clId="{35BF354D-F53D-4911-AB91-B6201C43AD86}" dt="2021-06-11T13:31:29.628" v="2469" actId="1076"/>
          <ac:grpSpMkLst>
            <pc:docMk/>
            <pc:sldMk cId="3082338806" sldId="683"/>
            <ac:grpSpMk id="696" creationId="{964B01A8-8E5D-4994-A02D-63ACD3D3216A}"/>
          </ac:grpSpMkLst>
        </pc:grpChg>
        <pc:grpChg chg="mod">
          <ac:chgData name="Timo Mühlhaus" userId="1b6b3aba618dadac" providerId="LiveId" clId="{35BF354D-F53D-4911-AB91-B6201C43AD86}" dt="2021-06-11T13:31:29.628" v="2469" actId="1076"/>
          <ac:grpSpMkLst>
            <pc:docMk/>
            <pc:sldMk cId="3082338806" sldId="683"/>
            <ac:grpSpMk id="704" creationId="{F9AD5D9A-7735-4182-AE92-39D372381E68}"/>
          </ac:grpSpMkLst>
        </pc:grpChg>
        <pc:grpChg chg="mod">
          <ac:chgData name="Timo Mühlhaus" userId="1b6b3aba618dadac" providerId="LiveId" clId="{35BF354D-F53D-4911-AB91-B6201C43AD86}" dt="2021-06-11T13:31:29.628" v="2469" actId="1076"/>
          <ac:grpSpMkLst>
            <pc:docMk/>
            <pc:sldMk cId="3082338806" sldId="683"/>
            <ac:grpSpMk id="705" creationId="{DE4B64BD-F096-4961-85DC-5B50F1E3F782}"/>
          </ac:grpSpMkLst>
        </pc:grpChg>
        <pc:grpChg chg="mod">
          <ac:chgData name="Timo Mühlhaus" userId="1b6b3aba618dadac" providerId="LiveId" clId="{35BF354D-F53D-4911-AB91-B6201C43AD86}" dt="2021-06-11T13:31:29.628" v="2469" actId="1076"/>
          <ac:grpSpMkLst>
            <pc:docMk/>
            <pc:sldMk cId="3082338806" sldId="683"/>
            <ac:grpSpMk id="713" creationId="{47189278-C4B5-4B89-94DB-5CB415905C0C}"/>
          </ac:grpSpMkLst>
        </pc:grpChg>
        <pc:grpChg chg="mod">
          <ac:chgData name="Timo Mühlhaus" userId="1b6b3aba618dadac" providerId="LiveId" clId="{35BF354D-F53D-4911-AB91-B6201C43AD86}" dt="2021-06-11T13:31:29.628" v="2469" actId="1076"/>
          <ac:grpSpMkLst>
            <pc:docMk/>
            <pc:sldMk cId="3082338806" sldId="683"/>
            <ac:grpSpMk id="714" creationId="{06014AB5-C735-46E4-9A53-69AC6F422F04}"/>
          </ac:grpSpMkLst>
        </pc:grpChg>
        <pc:grpChg chg="mod">
          <ac:chgData name="Timo Mühlhaus" userId="1b6b3aba618dadac" providerId="LiveId" clId="{35BF354D-F53D-4911-AB91-B6201C43AD86}" dt="2021-06-11T13:31:29.628" v="2469" actId="1076"/>
          <ac:grpSpMkLst>
            <pc:docMk/>
            <pc:sldMk cId="3082338806" sldId="683"/>
            <ac:grpSpMk id="722" creationId="{05960147-6239-4679-B8F8-F8005FEF3675}"/>
          </ac:grpSpMkLst>
        </pc:grpChg>
        <pc:grpChg chg="mod">
          <ac:chgData name="Timo Mühlhaus" userId="1b6b3aba618dadac" providerId="LiveId" clId="{35BF354D-F53D-4911-AB91-B6201C43AD86}" dt="2021-06-11T13:31:29.628" v="2469" actId="1076"/>
          <ac:grpSpMkLst>
            <pc:docMk/>
            <pc:sldMk cId="3082338806" sldId="683"/>
            <ac:grpSpMk id="724" creationId="{03747AE7-BFCD-4799-A413-53F82AC81A19}"/>
          </ac:grpSpMkLst>
        </pc:grpChg>
        <pc:grpChg chg="mod">
          <ac:chgData name="Timo Mühlhaus" userId="1b6b3aba618dadac" providerId="LiveId" clId="{35BF354D-F53D-4911-AB91-B6201C43AD86}" dt="2021-06-11T13:31:29.628" v="2469" actId="1076"/>
          <ac:grpSpMkLst>
            <pc:docMk/>
            <pc:sldMk cId="3082338806" sldId="683"/>
            <ac:grpSpMk id="725" creationId="{03CD933D-D0C9-4D37-AED2-0B8D2708B4EA}"/>
          </ac:grpSpMkLst>
        </pc:grpChg>
        <pc:grpChg chg="mod">
          <ac:chgData name="Timo Mühlhaus" userId="1b6b3aba618dadac" providerId="LiveId" clId="{35BF354D-F53D-4911-AB91-B6201C43AD86}" dt="2021-06-11T13:31:29.628" v="2469" actId="1076"/>
          <ac:grpSpMkLst>
            <pc:docMk/>
            <pc:sldMk cId="3082338806" sldId="683"/>
            <ac:grpSpMk id="727" creationId="{98746FEA-02C8-439B-888C-C31715E408EA}"/>
          </ac:grpSpMkLst>
        </pc:grpChg>
        <pc:grpChg chg="mod">
          <ac:chgData name="Timo Mühlhaus" userId="1b6b3aba618dadac" providerId="LiveId" clId="{35BF354D-F53D-4911-AB91-B6201C43AD86}" dt="2021-06-11T13:31:29.628" v="2469" actId="1076"/>
          <ac:grpSpMkLst>
            <pc:docMk/>
            <pc:sldMk cId="3082338806" sldId="683"/>
            <ac:grpSpMk id="729" creationId="{D6F42FE2-498E-4CB5-8A31-EACF10B49CE1}"/>
          </ac:grpSpMkLst>
        </pc:grpChg>
        <pc:grpChg chg="mod">
          <ac:chgData name="Timo Mühlhaus" userId="1b6b3aba618dadac" providerId="LiveId" clId="{35BF354D-F53D-4911-AB91-B6201C43AD86}" dt="2021-06-11T13:31:29.628" v="2469" actId="1076"/>
          <ac:grpSpMkLst>
            <pc:docMk/>
            <pc:sldMk cId="3082338806" sldId="683"/>
            <ac:grpSpMk id="730" creationId="{DF97A9E8-EB99-45A6-AFBC-78CA22276A5C}"/>
          </ac:grpSpMkLst>
        </pc:grpChg>
        <pc:grpChg chg="mod">
          <ac:chgData name="Timo Mühlhaus" userId="1b6b3aba618dadac" providerId="LiveId" clId="{35BF354D-F53D-4911-AB91-B6201C43AD86}" dt="2021-06-11T13:31:29.628" v="2469" actId="1076"/>
          <ac:grpSpMkLst>
            <pc:docMk/>
            <pc:sldMk cId="3082338806" sldId="683"/>
            <ac:grpSpMk id="731" creationId="{5419D8EF-D565-4E52-87B2-0D77841D4E90}"/>
          </ac:grpSpMkLst>
        </pc:grpChg>
        <pc:grpChg chg="mod">
          <ac:chgData name="Timo Mühlhaus" userId="1b6b3aba618dadac" providerId="LiveId" clId="{35BF354D-F53D-4911-AB91-B6201C43AD86}" dt="2021-06-11T13:31:29.628" v="2469" actId="1076"/>
          <ac:grpSpMkLst>
            <pc:docMk/>
            <pc:sldMk cId="3082338806" sldId="683"/>
            <ac:grpSpMk id="732" creationId="{4D343DDD-2C4B-4EDE-B792-D455FD83540A}"/>
          </ac:grpSpMkLst>
        </pc:grpChg>
        <pc:grpChg chg="mod">
          <ac:chgData name="Timo Mühlhaus" userId="1b6b3aba618dadac" providerId="LiveId" clId="{35BF354D-F53D-4911-AB91-B6201C43AD86}" dt="2021-06-11T13:31:29.628" v="2469" actId="1076"/>
          <ac:grpSpMkLst>
            <pc:docMk/>
            <pc:sldMk cId="3082338806" sldId="683"/>
            <ac:grpSpMk id="733" creationId="{F813BB55-9D57-444D-B937-BC67013D7AD9}"/>
          </ac:grpSpMkLst>
        </pc:grpChg>
        <pc:grpChg chg="mod">
          <ac:chgData name="Timo Mühlhaus" userId="1b6b3aba618dadac" providerId="LiveId" clId="{35BF354D-F53D-4911-AB91-B6201C43AD86}" dt="2021-06-11T13:31:29.628" v="2469" actId="1076"/>
          <ac:grpSpMkLst>
            <pc:docMk/>
            <pc:sldMk cId="3082338806" sldId="683"/>
            <ac:grpSpMk id="734" creationId="{96ECB77B-10F8-4860-8625-F956EA4A5EAA}"/>
          </ac:grpSpMkLst>
        </pc:grpChg>
        <pc:grpChg chg="mod">
          <ac:chgData name="Timo Mühlhaus" userId="1b6b3aba618dadac" providerId="LiveId" clId="{35BF354D-F53D-4911-AB91-B6201C43AD86}" dt="2021-06-11T13:31:29.628" v="2469" actId="1076"/>
          <ac:grpSpMkLst>
            <pc:docMk/>
            <pc:sldMk cId="3082338806" sldId="683"/>
            <ac:grpSpMk id="735" creationId="{FAD4E34F-A939-4ACE-AF32-A7D19AD3ED85}"/>
          </ac:grpSpMkLst>
        </pc:grpChg>
        <pc:grpChg chg="mod">
          <ac:chgData name="Timo Mühlhaus" userId="1b6b3aba618dadac" providerId="LiveId" clId="{35BF354D-F53D-4911-AB91-B6201C43AD86}" dt="2021-06-11T13:31:29.628" v="2469" actId="1076"/>
          <ac:grpSpMkLst>
            <pc:docMk/>
            <pc:sldMk cId="3082338806" sldId="683"/>
            <ac:grpSpMk id="736" creationId="{CBDED9DE-D0A5-432F-BF3B-0685DCA97605}"/>
          </ac:grpSpMkLst>
        </pc:grpChg>
        <pc:grpChg chg="mod">
          <ac:chgData name="Timo Mühlhaus" userId="1b6b3aba618dadac" providerId="LiveId" clId="{35BF354D-F53D-4911-AB91-B6201C43AD86}" dt="2021-06-11T13:31:29.628" v="2469" actId="1076"/>
          <ac:grpSpMkLst>
            <pc:docMk/>
            <pc:sldMk cId="3082338806" sldId="683"/>
            <ac:grpSpMk id="764" creationId="{7252AEE8-C946-4AFF-94BA-E83D83CBA9DE}"/>
          </ac:grpSpMkLst>
        </pc:grpChg>
        <pc:grpChg chg="mod">
          <ac:chgData name="Timo Mühlhaus" userId="1b6b3aba618dadac" providerId="LiveId" clId="{35BF354D-F53D-4911-AB91-B6201C43AD86}" dt="2021-06-11T13:31:29.628" v="2469" actId="1076"/>
          <ac:grpSpMkLst>
            <pc:docMk/>
            <pc:sldMk cId="3082338806" sldId="683"/>
            <ac:grpSpMk id="765" creationId="{D10EB23C-F916-428D-91A1-C9D23111CC01}"/>
          </ac:grpSpMkLst>
        </pc:grpChg>
        <pc:grpChg chg="mod">
          <ac:chgData name="Timo Mühlhaus" userId="1b6b3aba618dadac" providerId="LiveId" clId="{35BF354D-F53D-4911-AB91-B6201C43AD86}" dt="2021-06-11T13:31:29.628" v="2469" actId="1076"/>
          <ac:grpSpMkLst>
            <pc:docMk/>
            <pc:sldMk cId="3082338806" sldId="683"/>
            <ac:grpSpMk id="766" creationId="{F77314C8-DC90-4E76-B7B4-548DD3E9A9BE}"/>
          </ac:grpSpMkLst>
        </pc:grpChg>
        <pc:grpChg chg="mod">
          <ac:chgData name="Timo Mühlhaus" userId="1b6b3aba618dadac" providerId="LiveId" clId="{35BF354D-F53D-4911-AB91-B6201C43AD86}" dt="2021-06-11T13:31:29.628" v="2469" actId="1076"/>
          <ac:grpSpMkLst>
            <pc:docMk/>
            <pc:sldMk cId="3082338806" sldId="683"/>
            <ac:grpSpMk id="767" creationId="{0CB12D52-48B7-485A-AE5A-A36BD7316DDD}"/>
          </ac:grpSpMkLst>
        </pc:grpChg>
        <pc:grpChg chg="mod">
          <ac:chgData name="Timo Mühlhaus" userId="1b6b3aba618dadac" providerId="LiveId" clId="{35BF354D-F53D-4911-AB91-B6201C43AD86}" dt="2021-06-11T13:31:29.628" v="2469" actId="1076"/>
          <ac:grpSpMkLst>
            <pc:docMk/>
            <pc:sldMk cId="3082338806" sldId="683"/>
            <ac:grpSpMk id="768" creationId="{AEB59609-0586-41D6-A9C5-F8093DE62FCC}"/>
          </ac:grpSpMkLst>
        </pc:grpChg>
        <pc:grpChg chg="mod">
          <ac:chgData name="Timo Mühlhaus" userId="1b6b3aba618dadac" providerId="LiveId" clId="{35BF354D-F53D-4911-AB91-B6201C43AD86}" dt="2021-06-11T13:31:29.628" v="2469" actId="1076"/>
          <ac:grpSpMkLst>
            <pc:docMk/>
            <pc:sldMk cId="3082338806" sldId="683"/>
            <ac:grpSpMk id="769" creationId="{E816AD50-32ED-467E-A1C9-0D011C0FE23A}"/>
          </ac:grpSpMkLst>
        </pc:grpChg>
        <pc:grpChg chg="mod">
          <ac:chgData name="Timo Mühlhaus" userId="1b6b3aba618dadac" providerId="LiveId" clId="{35BF354D-F53D-4911-AB91-B6201C43AD86}" dt="2021-06-11T13:31:29.628" v="2469" actId="1076"/>
          <ac:grpSpMkLst>
            <pc:docMk/>
            <pc:sldMk cId="3082338806" sldId="683"/>
            <ac:grpSpMk id="770" creationId="{B93DFED1-E080-4450-9179-D3AFE6539F13}"/>
          </ac:grpSpMkLst>
        </pc:grpChg>
        <pc:grpChg chg="mod">
          <ac:chgData name="Timo Mühlhaus" userId="1b6b3aba618dadac" providerId="LiveId" clId="{35BF354D-F53D-4911-AB91-B6201C43AD86}" dt="2021-06-11T13:31:29.628" v="2469" actId="1076"/>
          <ac:grpSpMkLst>
            <pc:docMk/>
            <pc:sldMk cId="3082338806" sldId="683"/>
            <ac:grpSpMk id="771" creationId="{799E762B-253E-4D93-B566-0764ADD87699}"/>
          </ac:grpSpMkLst>
        </pc:grpChg>
        <pc:grpChg chg="add mod">
          <ac:chgData name="Timo Mühlhaus" userId="1b6b3aba618dadac" providerId="LiveId" clId="{35BF354D-F53D-4911-AB91-B6201C43AD86}" dt="2021-06-11T11:15:37.937" v="1604"/>
          <ac:grpSpMkLst>
            <pc:docMk/>
            <pc:sldMk cId="3082338806" sldId="683"/>
            <ac:grpSpMk id="815" creationId="{F03CEEE1-8D8E-48F6-8BFD-44C440525C07}"/>
          </ac:grpSpMkLst>
        </pc:grpChg>
        <pc:grpChg chg="mod">
          <ac:chgData name="Timo Mühlhaus" userId="1b6b3aba618dadac" providerId="LiveId" clId="{35BF354D-F53D-4911-AB91-B6201C43AD86}" dt="2021-06-11T11:15:37.937" v="1604"/>
          <ac:grpSpMkLst>
            <pc:docMk/>
            <pc:sldMk cId="3082338806" sldId="683"/>
            <ac:grpSpMk id="821" creationId="{BB0A8810-312F-4521-B2FA-C57C18F10A29}"/>
          </ac:grpSpMkLst>
        </pc:grpChg>
        <pc:grpChg chg="mod">
          <ac:chgData name="Timo Mühlhaus" userId="1b6b3aba618dadac" providerId="LiveId" clId="{35BF354D-F53D-4911-AB91-B6201C43AD86}" dt="2021-06-11T11:15:37.937" v="1604"/>
          <ac:grpSpMkLst>
            <pc:docMk/>
            <pc:sldMk cId="3082338806" sldId="683"/>
            <ac:grpSpMk id="824" creationId="{842E55CE-7940-474E-A214-3DBDBFA7A02A}"/>
          </ac:grpSpMkLst>
        </pc:grpChg>
        <pc:grpChg chg="mod">
          <ac:chgData name="Timo Mühlhaus" userId="1b6b3aba618dadac" providerId="LiveId" clId="{35BF354D-F53D-4911-AB91-B6201C43AD86}" dt="2021-06-11T11:15:37.937" v="1604"/>
          <ac:grpSpMkLst>
            <pc:docMk/>
            <pc:sldMk cId="3082338806" sldId="683"/>
            <ac:grpSpMk id="825" creationId="{E67C18F5-1AAA-4AA4-8292-3C44082F1A2E}"/>
          </ac:grpSpMkLst>
        </pc:grpChg>
        <pc:grpChg chg="mod">
          <ac:chgData name="Timo Mühlhaus" userId="1b6b3aba618dadac" providerId="LiveId" clId="{35BF354D-F53D-4911-AB91-B6201C43AD86}" dt="2021-06-11T11:15:37.937" v="1604"/>
          <ac:grpSpMkLst>
            <pc:docMk/>
            <pc:sldMk cId="3082338806" sldId="683"/>
            <ac:grpSpMk id="826" creationId="{CBB4A408-475F-4D79-8EE0-DE2ACDC3D7AD}"/>
          </ac:grpSpMkLst>
        </pc:grpChg>
        <pc:grpChg chg="mod">
          <ac:chgData name="Timo Mühlhaus" userId="1b6b3aba618dadac" providerId="LiveId" clId="{35BF354D-F53D-4911-AB91-B6201C43AD86}" dt="2021-06-11T11:15:37.937" v="1604"/>
          <ac:grpSpMkLst>
            <pc:docMk/>
            <pc:sldMk cId="3082338806" sldId="683"/>
            <ac:grpSpMk id="827" creationId="{8A181FBE-6E29-4F44-B99D-0A31DB11D2DF}"/>
          </ac:grpSpMkLst>
        </pc:grpChg>
        <pc:grpChg chg="mod">
          <ac:chgData name="Timo Mühlhaus" userId="1b6b3aba618dadac" providerId="LiveId" clId="{35BF354D-F53D-4911-AB91-B6201C43AD86}" dt="2021-06-11T11:15:37.937" v="1604"/>
          <ac:grpSpMkLst>
            <pc:docMk/>
            <pc:sldMk cId="3082338806" sldId="683"/>
            <ac:grpSpMk id="828" creationId="{4AF145D2-E3E7-4875-9940-CA51DA432AE0}"/>
          </ac:grpSpMkLst>
        </pc:grpChg>
        <pc:grpChg chg="mod">
          <ac:chgData name="Timo Mühlhaus" userId="1b6b3aba618dadac" providerId="LiveId" clId="{35BF354D-F53D-4911-AB91-B6201C43AD86}" dt="2021-06-11T11:15:37.937" v="1604"/>
          <ac:grpSpMkLst>
            <pc:docMk/>
            <pc:sldMk cId="3082338806" sldId="683"/>
            <ac:grpSpMk id="831" creationId="{A27A740F-BD1F-4CDE-AEE8-A67321F71C19}"/>
          </ac:grpSpMkLst>
        </pc:grpChg>
        <pc:grpChg chg="mod">
          <ac:chgData name="Timo Mühlhaus" userId="1b6b3aba618dadac" providerId="LiveId" clId="{35BF354D-F53D-4911-AB91-B6201C43AD86}" dt="2021-06-11T11:15:37.937" v="1604"/>
          <ac:grpSpMkLst>
            <pc:docMk/>
            <pc:sldMk cId="3082338806" sldId="683"/>
            <ac:grpSpMk id="832" creationId="{BCAE68C3-BF78-4D40-9ADD-C767F75C3B11}"/>
          </ac:grpSpMkLst>
        </pc:grpChg>
        <pc:grpChg chg="mod">
          <ac:chgData name="Timo Mühlhaus" userId="1b6b3aba618dadac" providerId="LiveId" clId="{35BF354D-F53D-4911-AB91-B6201C43AD86}" dt="2021-06-11T11:15:37.937" v="1604"/>
          <ac:grpSpMkLst>
            <pc:docMk/>
            <pc:sldMk cId="3082338806" sldId="683"/>
            <ac:grpSpMk id="835" creationId="{88E6E3FC-AC13-4AC5-AE44-CD9B879FBF6D}"/>
          </ac:grpSpMkLst>
        </pc:grpChg>
        <pc:grpChg chg="mod">
          <ac:chgData name="Timo Mühlhaus" userId="1b6b3aba618dadac" providerId="LiveId" clId="{35BF354D-F53D-4911-AB91-B6201C43AD86}" dt="2021-06-11T11:15:37.937" v="1604"/>
          <ac:grpSpMkLst>
            <pc:docMk/>
            <pc:sldMk cId="3082338806" sldId="683"/>
            <ac:grpSpMk id="836" creationId="{2CA04877-B148-4F77-904B-9FEAA59DF107}"/>
          </ac:grpSpMkLst>
        </pc:grpChg>
        <pc:grpChg chg="mod">
          <ac:chgData name="Timo Mühlhaus" userId="1b6b3aba618dadac" providerId="LiveId" clId="{35BF354D-F53D-4911-AB91-B6201C43AD86}" dt="2021-06-11T11:15:37.937" v="1604"/>
          <ac:grpSpMkLst>
            <pc:docMk/>
            <pc:sldMk cId="3082338806" sldId="683"/>
            <ac:grpSpMk id="837" creationId="{3267A033-CAF1-489F-982A-C06DF2F4376A}"/>
          </ac:grpSpMkLst>
        </pc:grpChg>
        <pc:grpChg chg="mod">
          <ac:chgData name="Timo Mühlhaus" userId="1b6b3aba618dadac" providerId="LiveId" clId="{35BF354D-F53D-4911-AB91-B6201C43AD86}" dt="2021-06-11T11:15:37.937" v="1604"/>
          <ac:grpSpMkLst>
            <pc:docMk/>
            <pc:sldMk cId="3082338806" sldId="683"/>
            <ac:grpSpMk id="838" creationId="{C090C887-53EA-4953-8140-99F836777456}"/>
          </ac:grpSpMkLst>
        </pc:grpChg>
        <pc:grpChg chg="mod">
          <ac:chgData name="Timo Mühlhaus" userId="1b6b3aba618dadac" providerId="LiveId" clId="{35BF354D-F53D-4911-AB91-B6201C43AD86}" dt="2021-06-11T11:15:37.937" v="1604"/>
          <ac:grpSpMkLst>
            <pc:docMk/>
            <pc:sldMk cId="3082338806" sldId="683"/>
            <ac:grpSpMk id="913" creationId="{C2876D09-8AA0-40C1-BC38-6B795E96161C}"/>
          </ac:grpSpMkLst>
        </pc:grpChg>
        <pc:grpChg chg="mod">
          <ac:chgData name="Timo Mühlhaus" userId="1b6b3aba618dadac" providerId="LiveId" clId="{35BF354D-F53D-4911-AB91-B6201C43AD86}" dt="2021-06-11T11:15:37.937" v="1604"/>
          <ac:grpSpMkLst>
            <pc:docMk/>
            <pc:sldMk cId="3082338806" sldId="683"/>
            <ac:grpSpMk id="914" creationId="{D0E32232-A9C0-45C2-A1C7-6611AABBAC08}"/>
          </ac:grpSpMkLst>
        </pc:grpChg>
        <pc:grpChg chg="mod">
          <ac:chgData name="Timo Mühlhaus" userId="1b6b3aba618dadac" providerId="LiveId" clId="{35BF354D-F53D-4911-AB91-B6201C43AD86}" dt="2021-06-11T11:15:37.937" v="1604"/>
          <ac:grpSpMkLst>
            <pc:docMk/>
            <pc:sldMk cId="3082338806" sldId="683"/>
            <ac:grpSpMk id="915" creationId="{1BC52CAF-2840-4210-9FE9-7C504741FC3A}"/>
          </ac:grpSpMkLst>
        </pc:grpChg>
        <pc:grpChg chg="mod">
          <ac:chgData name="Timo Mühlhaus" userId="1b6b3aba618dadac" providerId="LiveId" clId="{35BF354D-F53D-4911-AB91-B6201C43AD86}" dt="2021-06-11T11:15:37.937" v="1604"/>
          <ac:grpSpMkLst>
            <pc:docMk/>
            <pc:sldMk cId="3082338806" sldId="683"/>
            <ac:grpSpMk id="916" creationId="{9262EEE3-4EA6-48A5-BDB9-2737791E6A47}"/>
          </ac:grpSpMkLst>
        </pc:grpChg>
        <pc:grpChg chg="mod">
          <ac:chgData name="Timo Mühlhaus" userId="1b6b3aba618dadac" providerId="LiveId" clId="{35BF354D-F53D-4911-AB91-B6201C43AD86}" dt="2021-06-11T11:15:37.937" v="1604"/>
          <ac:grpSpMkLst>
            <pc:docMk/>
            <pc:sldMk cId="3082338806" sldId="683"/>
            <ac:grpSpMk id="1004" creationId="{BE59AF58-144B-4B9A-BD61-6D6FD4B8B00A}"/>
          </ac:grpSpMkLst>
        </pc:grpChg>
        <pc:grpChg chg="mod">
          <ac:chgData name="Timo Mühlhaus" userId="1b6b3aba618dadac" providerId="LiveId" clId="{35BF354D-F53D-4911-AB91-B6201C43AD86}" dt="2021-06-11T11:15:37.937" v="1604"/>
          <ac:grpSpMkLst>
            <pc:docMk/>
            <pc:sldMk cId="3082338806" sldId="683"/>
            <ac:grpSpMk id="1007" creationId="{C924693A-0272-4A65-A4BB-968DAA9F3958}"/>
          </ac:grpSpMkLst>
        </pc:grpChg>
        <pc:grpChg chg="mod">
          <ac:chgData name="Timo Mühlhaus" userId="1b6b3aba618dadac" providerId="LiveId" clId="{35BF354D-F53D-4911-AB91-B6201C43AD86}" dt="2021-06-11T11:15:37.937" v="1604"/>
          <ac:grpSpMkLst>
            <pc:docMk/>
            <pc:sldMk cId="3082338806" sldId="683"/>
            <ac:grpSpMk id="1008" creationId="{A31B8BF3-0123-432C-8E39-DB18DFE5FDFB}"/>
          </ac:grpSpMkLst>
        </pc:grpChg>
        <pc:cxnChg chg="add del">
          <ac:chgData name="Timo Mühlhaus" userId="1b6b3aba618dadac" providerId="LiveId" clId="{35BF354D-F53D-4911-AB91-B6201C43AD86}" dt="2021-06-11T10:18:03.788" v="1278" actId="478"/>
          <ac:cxnSpMkLst>
            <pc:docMk/>
            <pc:sldMk cId="3082338806" sldId="683"/>
            <ac:cxnSpMk id="224" creationId="{59ABCF08-D77E-495E-9F96-3B0C87BA1FA2}"/>
          </ac:cxnSpMkLst>
        </pc:cxnChg>
        <pc:cxnChg chg="add mod">
          <ac:chgData name="Timo Mühlhaus" userId="1b6b3aba618dadac" providerId="LiveId" clId="{35BF354D-F53D-4911-AB91-B6201C43AD86}" dt="2021-06-11T13:33:41.678" v="2484" actId="1037"/>
          <ac:cxnSpMkLst>
            <pc:docMk/>
            <pc:sldMk cId="3082338806" sldId="683"/>
            <ac:cxnSpMk id="225" creationId="{1B441CBE-6FB0-461C-8EF5-616F3D29004C}"/>
          </ac:cxnSpMkLst>
        </pc:cxnChg>
        <pc:cxnChg chg="add mod">
          <ac:chgData name="Timo Mühlhaus" userId="1b6b3aba618dadac" providerId="LiveId" clId="{35BF354D-F53D-4911-AB91-B6201C43AD86}" dt="2021-06-11T13:33:41.678" v="2484" actId="1037"/>
          <ac:cxnSpMkLst>
            <pc:docMk/>
            <pc:sldMk cId="3082338806" sldId="683"/>
            <ac:cxnSpMk id="228" creationId="{E261D6E3-ED3D-41F0-BFF7-F8BCBF9A3C86}"/>
          </ac:cxnSpMkLst>
        </pc:cxnChg>
        <pc:cxnChg chg="add del mod">
          <ac:chgData name="Timo Mühlhaus" userId="1b6b3aba618dadac" providerId="LiveId" clId="{35BF354D-F53D-4911-AB91-B6201C43AD86}" dt="2021-06-10T15:02:05.156" v="144" actId="478"/>
          <ac:cxnSpMkLst>
            <pc:docMk/>
            <pc:sldMk cId="3082338806" sldId="683"/>
            <ac:cxnSpMk id="230" creationId="{A97DBEB7-DC04-4354-9192-B3A91372C739}"/>
          </ac:cxnSpMkLst>
        </pc:cxnChg>
        <pc:cxnChg chg="add del mod">
          <ac:chgData name="Timo Mühlhaus" userId="1b6b3aba618dadac" providerId="LiveId" clId="{35BF354D-F53D-4911-AB91-B6201C43AD86}" dt="2021-06-10T15:02:05.156" v="144" actId="478"/>
          <ac:cxnSpMkLst>
            <pc:docMk/>
            <pc:sldMk cId="3082338806" sldId="683"/>
            <ac:cxnSpMk id="231" creationId="{6E04ABE0-A80A-4396-9828-93CFB36EEF37}"/>
          </ac:cxnSpMkLst>
        </pc:cxnChg>
        <pc:cxnChg chg="mod">
          <ac:chgData name="Timo Mühlhaus" userId="1b6b3aba618dadac" providerId="LiveId" clId="{35BF354D-F53D-4911-AB91-B6201C43AD86}" dt="2021-06-11T13:31:29.628" v="2469" actId="1076"/>
          <ac:cxnSpMkLst>
            <pc:docMk/>
            <pc:sldMk cId="3082338806" sldId="683"/>
            <ac:cxnSpMk id="492" creationId="{ACCAB760-B6D4-4F7C-859C-B381E9DBF054}"/>
          </ac:cxnSpMkLst>
        </pc:cxnChg>
        <pc:cxnChg chg="mod">
          <ac:chgData name="Timo Mühlhaus" userId="1b6b3aba618dadac" providerId="LiveId" clId="{35BF354D-F53D-4911-AB91-B6201C43AD86}" dt="2021-06-11T13:31:29.628" v="2469" actId="1076"/>
          <ac:cxnSpMkLst>
            <pc:docMk/>
            <pc:sldMk cId="3082338806" sldId="683"/>
            <ac:cxnSpMk id="498" creationId="{5BEE1468-336B-4949-B88D-073FCC830BC7}"/>
          </ac:cxnSpMkLst>
        </pc:cxnChg>
        <pc:cxnChg chg="mod">
          <ac:chgData name="Timo Mühlhaus" userId="1b6b3aba618dadac" providerId="LiveId" clId="{35BF354D-F53D-4911-AB91-B6201C43AD86}" dt="2021-06-11T13:31:29.628" v="2469" actId="1076"/>
          <ac:cxnSpMkLst>
            <pc:docMk/>
            <pc:sldMk cId="3082338806" sldId="683"/>
            <ac:cxnSpMk id="504" creationId="{16D80EE1-1800-43D8-A523-D19A7576F20A}"/>
          </ac:cxnSpMkLst>
        </pc:cxnChg>
        <pc:cxnChg chg="mod">
          <ac:chgData name="Timo Mühlhaus" userId="1b6b3aba618dadac" providerId="LiveId" clId="{35BF354D-F53D-4911-AB91-B6201C43AD86}" dt="2021-06-11T13:31:29.628" v="2469" actId="1076"/>
          <ac:cxnSpMkLst>
            <pc:docMk/>
            <pc:sldMk cId="3082338806" sldId="683"/>
            <ac:cxnSpMk id="505" creationId="{0374096F-07F8-4466-8897-38EBA2B344E2}"/>
          </ac:cxnSpMkLst>
        </pc:cxnChg>
        <pc:cxnChg chg="mod">
          <ac:chgData name="Timo Mühlhaus" userId="1b6b3aba618dadac" providerId="LiveId" clId="{35BF354D-F53D-4911-AB91-B6201C43AD86}" dt="2021-06-11T13:31:29.628" v="2469" actId="1076"/>
          <ac:cxnSpMkLst>
            <pc:docMk/>
            <pc:sldMk cId="3082338806" sldId="683"/>
            <ac:cxnSpMk id="512" creationId="{58A83A9B-16BC-411B-8D6C-6EE5A60A29A5}"/>
          </ac:cxnSpMkLst>
        </pc:cxnChg>
        <pc:cxnChg chg="mod">
          <ac:chgData name="Timo Mühlhaus" userId="1b6b3aba618dadac" providerId="LiveId" clId="{35BF354D-F53D-4911-AB91-B6201C43AD86}" dt="2021-06-11T13:31:29.628" v="2469" actId="1076"/>
          <ac:cxnSpMkLst>
            <pc:docMk/>
            <pc:sldMk cId="3082338806" sldId="683"/>
            <ac:cxnSpMk id="518" creationId="{44577213-414A-4888-BEFD-3BC72476327E}"/>
          </ac:cxnSpMkLst>
        </pc:cxnChg>
        <pc:cxnChg chg="mod">
          <ac:chgData name="Timo Mühlhaus" userId="1b6b3aba618dadac" providerId="LiveId" clId="{35BF354D-F53D-4911-AB91-B6201C43AD86}" dt="2021-06-11T13:31:29.628" v="2469" actId="1076"/>
          <ac:cxnSpMkLst>
            <pc:docMk/>
            <pc:sldMk cId="3082338806" sldId="683"/>
            <ac:cxnSpMk id="521" creationId="{712365F2-3FF5-40EE-B940-BF214B4738F2}"/>
          </ac:cxnSpMkLst>
        </pc:cxnChg>
        <pc:cxnChg chg="mod">
          <ac:chgData name="Timo Mühlhaus" userId="1b6b3aba618dadac" providerId="LiveId" clId="{35BF354D-F53D-4911-AB91-B6201C43AD86}" dt="2021-06-11T13:31:29.628" v="2469" actId="1076"/>
          <ac:cxnSpMkLst>
            <pc:docMk/>
            <pc:sldMk cId="3082338806" sldId="683"/>
            <ac:cxnSpMk id="529" creationId="{F7F846E0-C404-4A43-9789-79F805BDE241}"/>
          </ac:cxnSpMkLst>
        </pc:cxnChg>
        <pc:cxnChg chg="mod">
          <ac:chgData name="Timo Mühlhaus" userId="1b6b3aba618dadac" providerId="LiveId" clId="{35BF354D-F53D-4911-AB91-B6201C43AD86}" dt="2021-06-11T13:31:29.628" v="2469" actId="1076"/>
          <ac:cxnSpMkLst>
            <pc:docMk/>
            <pc:sldMk cId="3082338806" sldId="683"/>
            <ac:cxnSpMk id="532" creationId="{D82B77CE-45EB-4ECB-822A-0D576E5C04D5}"/>
          </ac:cxnSpMkLst>
        </pc:cxnChg>
        <pc:cxnChg chg="add del mod">
          <ac:chgData name="Timo Mühlhaus" userId="1b6b3aba618dadac" providerId="LiveId" clId="{35BF354D-F53D-4911-AB91-B6201C43AD86}" dt="2021-06-11T10:38:58.421" v="1565" actId="478"/>
          <ac:cxnSpMkLst>
            <pc:docMk/>
            <pc:sldMk cId="3082338806" sldId="683"/>
            <ac:cxnSpMk id="555" creationId="{0B0CC956-1E48-4424-9138-1F28BCE60DA5}"/>
          </ac:cxnSpMkLst>
        </pc:cxnChg>
        <pc:cxnChg chg="mod">
          <ac:chgData name="Timo Mühlhaus" userId="1b6b3aba618dadac" providerId="LiveId" clId="{35BF354D-F53D-4911-AB91-B6201C43AD86}" dt="2021-06-11T06:36:38.154" v="1195" actId="478"/>
          <ac:cxnSpMkLst>
            <pc:docMk/>
            <pc:sldMk cId="3082338806" sldId="683"/>
            <ac:cxnSpMk id="570" creationId="{063B4DBD-9672-4C45-B57C-6B959D681E7D}"/>
          </ac:cxnSpMkLst>
        </pc:cxnChg>
        <pc:cxnChg chg="mod">
          <ac:chgData name="Timo Mühlhaus" userId="1b6b3aba618dadac" providerId="LiveId" clId="{35BF354D-F53D-4911-AB91-B6201C43AD86}" dt="2021-06-11T06:36:38.154" v="1195" actId="478"/>
          <ac:cxnSpMkLst>
            <pc:docMk/>
            <pc:sldMk cId="3082338806" sldId="683"/>
            <ac:cxnSpMk id="576" creationId="{9305A857-A09F-4953-A9BA-460BF2FF32AA}"/>
          </ac:cxnSpMkLst>
        </pc:cxnChg>
        <pc:cxnChg chg="mod">
          <ac:chgData name="Timo Mühlhaus" userId="1b6b3aba618dadac" providerId="LiveId" clId="{35BF354D-F53D-4911-AB91-B6201C43AD86}" dt="2021-06-11T06:36:38.154" v="1195" actId="478"/>
          <ac:cxnSpMkLst>
            <pc:docMk/>
            <pc:sldMk cId="3082338806" sldId="683"/>
            <ac:cxnSpMk id="582" creationId="{1EB98FC6-1593-4775-92B6-EB28B72078C0}"/>
          </ac:cxnSpMkLst>
        </pc:cxnChg>
        <pc:cxnChg chg="mod">
          <ac:chgData name="Timo Mühlhaus" userId="1b6b3aba618dadac" providerId="LiveId" clId="{35BF354D-F53D-4911-AB91-B6201C43AD86}" dt="2021-06-11T06:36:38.154" v="1195" actId="478"/>
          <ac:cxnSpMkLst>
            <pc:docMk/>
            <pc:sldMk cId="3082338806" sldId="683"/>
            <ac:cxnSpMk id="583" creationId="{27805714-C051-4FC1-A86F-5CA6CCA4E84E}"/>
          </ac:cxnSpMkLst>
        </pc:cxnChg>
        <pc:cxnChg chg="mod">
          <ac:chgData name="Timo Mühlhaus" userId="1b6b3aba618dadac" providerId="LiveId" clId="{35BF354D-F53D-4911-AB91-B6201C43AD86}" dt="2021-06-11T06:36:38.154" v="1195" actId="478"/>
          <ac:cxnSpMkLst>
            <pc:docMk/>
            <pc:sldMk cId="3082338806" sldId="683"/>
            <ac:cxnSpMk id="590" creationId="{B2FDC84A-298F-48C4-B072-9642A4E57452}"/>
          </ac:cxnSpMkLst>
        </pc:cxnChg>
        <pc:cxnChg chg="mod">
          <ac:chgData name="Timo Mühlhaus" userId="1b6b3aba618dadac" providerId="LiveId" clId="{35BF354D-F53D-4911-AB91-B6201C43AD86}" dt="2021-06-11T06:36:38.154" v="1195" actId="478"/>
          <ac:cxnSpMkLst>
            <pc:docMk/>
            <pc:sldMk cId="3082338806" sldId="683"/>
            <ac:cxnSpMk id="596" creationId="{37F1565E-92BB-4EAB-BB80-082404A1D488}"/>
          </ac:cxnSpMkLst>
        </pc:cxnChg>
        <pc:cxnChg chg="mod">
          <ac:chgData name="Timo Mühlhaus" userId="1b6b3aba618dadac" providerId="LiveId" clId="{35BF354D-F53D-4911-AB91-B6201C43AD86}" dt="2021-06-11T06:36:38.154" v="1195" actId="478"/>
          <ac:cxnSpMkLst>
            <pc:docMk/>
            <pc:sldMk cId="3082338806" sldId="683"/>
            <ac:cxnSpMk id="599" creationId="{99CC7353-9E50-46A3-9A4A-5E156DF9F3FE}"/>
          </ac:cxnSpMkLst>
        </pc:cxnChg>
        <pc:cxnChg chg="mod">
          <ac:chgData name="Timo Mühlhaus" userId="1b6b3aba618dadac" providerId="LiveId" clId="{35BF354D-F53D-4911-AB91-B6201C43AD86}" dt="2021-06-11T06:36:38.154" v="1195" actId="478"/>
          <ac:cxnSpMkLst>
            <pc:docMk/>
            <pc:sldMk cId="3082338806" sldId="683"/>
            <ac:cxnSpMk id="607" creationId="{99D23D59-BE9D-4AF0-B534-8606F71BD4FF}"/>
          </ac:cxnSpMkLst>
        </pc:cxnChg>
        <pc:cxnChg chg="mod">
          <ac:chgData name="Timo Mühlhaus" userId="1b6b3aba618dadac" providerId="LiveId" clId="{35BF354D-F53D-4911-AB91-B6201C43AD86}" dt="2021-06-11T06:36:38.154" v="1195" actId="478"/>
          <ac:cxnSpMkLst>
            <pc:docMk/>
            <pc:sldMk cId="3082338806" sldId="683"/>
            <ac:cxnSpMk id="610" creationId="{48414B9D-C482-46C3-BBFF-DA49079C9B78}"/>
          </ac:cxnSpMkLst>
        </pc:cxnChg>
        <pc:cxnChg chg="mod">
          <ac:chgData name="Timo Mühlhaus" userId="1b6b3aba618dadac" providerId="LiveId" clId="{35BF354D-F53D-4911-AB91-B6201C43AD86}" dt="2021-06-11T13:31:29.628" v="2469" actId="1076"/>
          <ac:cxnSpMkLst>
            <pc:docMk/>
            <pc:sldMk cId="3082338806" sldId="683"/>
            <ac:cxnSpMk id="649" creationId="{FD82EE6F-C84E-4288-A3A1-F7778239AB6D}"/>
          </ac:cxnSpMkLst>
        </pc:cxnChg>
        <pc:cxnChg chg="mod">
          <ac:chgData name="Timo Mühlhaus" userId="1b6b3aba618dadac" providerId="LiveId" clId="{35BF354D-F53D-4911-AB91-B6201C43AD86}" dt="2021-06-11T13:31:29.628" v="2469" actId="1076"/>
          <ac:cxnSpMkLst>
            <pc:docMk/>
            <pc:sldMk cId="3082338806" sldId="683"/>
            <ac:cxnSpMk id="650" creationId="{4FB99F4F-8028-42F5-88D9-8366D49C674F}"/>
          </ac:cxnSpMkLst>
        </pc:cxnChg>
        <pc:cxnChg chg="mod">
          <ac:chgData name="Timo Mühlhaus" userId="1b6b3aba618dadac" providerId="LiveId" clId="{35BF354D-F53D-4911-AB91-B6201C43AD86}" dt="2021-06-11T13:31:29.628" v="2469" actId="1076"/>
          <ac:cxnSpMkLst>
            <pc:docMk/>
            <pc:sldMk cId="3082338806" sldId="683"/>
            <ac:cxnSpMk id="651" creationId="{57B93622-429E-4163-A0CF-F8C59E6D7ABD}"/>
          </ac:cxnSpMkLst>
        </pc:cxnChg>
        <pc:cxnChg chg="mod">
          <ac:chgData name="Timo Mühlhaus" userId="1b6b3aba618dadac" providerId="LiveId" clId="{35BF354D-F53D-4911-AB91-B6201C43AD86}" dt="2021-06-11T13:31:29.628" v="2469" actId="1076"/>
          <ac:cxnSpMkLst>
            <pc:docMk/>
            <pc:sldMk cId="3082338806" sldId="683"/>
            <ac:cxnSpMk id="652" creationId="{70B2CEC8-3706-4F96-869C-B6F4520EC13F}"/>
          </ac:cxnSpMkLst>
        </pc:cxnChg>
        <pc:cxnChg chg="mod">
          <ac:chgData name="Timo Mühlhaus" userId="1b6b3aba618dadac" providerId="LiveId" clId="{35BF354D-F53D-4911-AB91-B6201C43AD86}" dt="2021-06-11T13:31:29.628" v="2469" actId="1076"/>
          <ac:cxnSpMkLst>
            <pc:docMk/>
            <pc:sldMk cId="3082338806" sldId="683"/>
            <ac:cxnSpMk id="653" creationId="{D90B2B4E-9D95-43B0-B3A0-6914D68DC73E}"/>
          </ac:cxnSpMkLst>
        </pc:cxnChg>
        <pc:cxnChg chg="mod">
          <ac:chgData name="Timo Mühlhaus" userId="1b6b3aba618dadac" providerId="LiveId" clId="{35BF354D-F53D-4911-AB91-B6201C43AD86}" dt="2021-06-11T13:31:29.628" v="2469" actId="1076"/>
          <ac:cxnSpMkLst>
            <pc:docMk/>
            <pc:sldMk cId="3082338806" sldId="683"/>
            <ac:cxnSpMk id="654" creationId="{976538DB-27E4-42D0-B0F3-F1D2620D941A}"/>
          </ac:cxnSpMkLst>
        </pc:cxnChg>
        <pc:cxnChg chg="mod">
          <ac:chgData name="Timo Mühlhaus" userId="1b6b3aba618dadac" providerId="LiveId" clId="{35BF354D-F53D-4911-AB91-B6201C43AD86}" dt="2021-06-11T13:31:29.628" v="2469" actId="1076"/>
          <ac:cxnSpMkLst>
            <pc:docMk/>
            <pc:sldMk cId="3082338806" sldId="683"/>
            <ac:cxnSpMk id="655" creationId="{DA0BE7B8-50F4-4ED8-89AA-C79CF8D5AD75}"/>
          </ac:cxnSpMkLst>
        </pc:cxnChg>
        <pc:cxnChg chg="mod">
          <ac:chgData name="Timo Mühlhaus" userId="1b6b3aba618dadac" providerId="LiveId" clId="{35BF354D-F53D-4911-AB91-B6201C43AD86}" dt="2021-06-11T13:31:29.628" v="2469" actId="1076"/>
          <ac:cxnSpMkLst>
            <pc:docMk/>
            <pc:sldMk cId="3082338806" sldId="683"/>
            <ac:cxnSpMk id="666" creationId="{7034574F-3928-40F7-9160-DDE28B713D9D}"/>
          </ac:cxnSpMkLst>
        </pc:cxnChg>
        <pc:cxnChg chg="mod">
          <ac:chgData name="Timo Mühlhaus" userId="1b6b3aba618dadac" providerId="LiveId" clId="{35BF354D-F53D-4911-AB91-B6201C43AD86}" dt="2021-06-11T13:31:29.628" v="2469" actId="1076"/>
          <ac:cxnSpMkLst>
            <pc:docMk/>
            <pc:sldMk cId="3082338806" sldId="683"/>
            <ac:cxnSpMk id="672" creationId="{F0CF729E-88C6-4F80-983A-73D9A6836555}"/>
          </ac:cxnSpMkLst>
        </pc:cxnChg>
        <pc:cxnChg chg="mod">
          <ac:chgData name="Timo Mühlhaus" userId="1b6b3aba618dadac" providerId="LiveId" clId="{35BF354D-F53D-4911-AB91-B6201C43AD86}" dt="2021-06-11T13:31:29.628" v="2469" actId="1076"/>
          <ac:cxnSpMkLst>
            <pc:docMk/>
            <pc:sldMk cId="3082338806" sldId="683"/>
            <ac:cxnSpMk id="678" creationId="{4C4EC3B4-AB53-42C0-862C-62CAC96ABEFA}"/>
          </ac:cxnSpMkLst>
        </pc:cxnChg>
        <pc:cxnChg chg="mod">
          <ac:chgData name="Timo Mühlhaus" userId="1b6b3aba618dadac" providerId="LiveId" clId="{35BF354D-F53D-4911-AB91-B6201C43AD86}" dt="2021-06-11T13:31:29.628" v="2469" actId="1076"/>
          <ac:cxnSpMkLst>
            <pc:docMk/>
            <pc:sldMk cId="3082338806" sldId="683"/>
            <ac:cxnSpMk id="701" creationId="{54E0C222-064E-41E4-AAC8-EC6A0EF4AA2B}"/>
          </ac:cxnSpMkLst>
        </pc:cxnChg>
        <pc:cxnChg chg="mod">
          <ac:chgData name="Timo Mühlhaus" userId="1b6b3aba618dadac" providerId="LiveId" clId="{35BF354D-F53D-4911-AB91-B6201C43AD86}" dt="2021-06-11T13:31:29.628" v="2469" actId="1076"/>
          <ac:cxnSpMkLst>
            <pc:docMk/>
            <pc:sldMk cId="3082338806" sldId="683"/>
            <ac:cxnSpMk id="702" creationId="{F3C1143B-00A1-441F-B2BC-BD29118AFAFA}"/>
          </ac:cxnSpMkLst>
        </pc:cxnChg>
        <pc:cxnChg chg="mod">
          <ac:chgData name="Timo Mühlhaus" userId="1b6b3aba618dadac" providerId="LiveId" clId="{35BF354D-F53D-4911-AB91-B6201C43AD86}" dt="2021-06-11T13:31:29.628" v="2469" actId="1076"/>
          <ac:cxnSpMkLst>
            <pc:docMk/>
            <pc:sldMk cId="3082338806" sldId="683"/>
            <ac:cxnSpMk id="703" creationId="{C80A8A4D-8EAC-4D39-80ED-8A4D9E2933F1}"/>
          </ac:cxnSpMkLst>
        </pc:cxnChg>
        <pc:cxnChg chg="mod">
          <ac:chgData name="Timo Mühlhaus" userId="1b6b3aba618dadac" providerId="LiveId" clId="{35BF354D-F53D-4911-AB91-B6201C43AD86}" dt="2021-06-11T13:31:29.628" v="2469" actId="1076"/>
          <ac:cxnSpMkLst>
            <pc:docMk/>
            <pc:sldMk cId="3082338806" sldId="683"/>
            <ac:cxnSpMk id="710" creationId="{0704CC15-5219-47E3-A168-489295E098C5}"/>
          </ac:cxnSpMkLst>
        </pc:cxnChg>
        <pc:cxnChg chg="mod">
          <ac:chgData name="Timo Mühlhaus" userId="1b6b3aba618dadac" providerId="LiveId" clId="{35BF354D-F53D-4911-AB91-B6201C43AD86}" dt="2021-06-11T13:31:29.628" v="2469" actId="1076"/>
          <ac:cxnSpMkLst>
            <pc:docMk/>
            <pc:sldMk cId="3082338806" sldId="683"/>
            <ac:cxnSpMk id="711" creationId="{58A0DAAA-158F-47EF-B27D-718AE02882CB}"/>
          </ac:cxnSpMkLst>
        </pc:cxnChg>
        <pc:cxnChg chg="mod">
          <ac:chgData name="Timo Mühlhaus" userId="1b6b3aba618dadac" providerId="LiveId" clId="{35BF354D-F53D-4911-AB91-B6201C43AD86}" dt="2021-06-11T13:31:29.628" v="2469" actId="1076"/>
          <ac:cxnSpMkLst>
            <pc:docMk/>
            <pc:sldMk cId="3082338806" sldId="683"/>
            <ac:cxnSpMk id="712" creationId="{E180D78A-A4B7-4260-83DA-D71545CD7CD3}"/>
          </ac:cxnSpMkLst>
        </pc:cxnChg>
        <pc:cxnChg chg="mod">
          <ac:chgData name="Timo Mühlhaus" userId="1b6b3aba618dadac" providerId="LiveId" clId="{35BF354D-F53D-4911-AB91-B6201C43AD86}" dt="2021-06-11T13:31:29.628" v="2469" actId="1076"/>
          <ac:cxnSpMkLst>
            <pc:docMk/>
            <pc:sldMk cId="3082338806" sldId="683"/>
            <ac:cxnSpMk id="719" creationId="{100F81C1-1B4E-4071-B10C-701D8D2EC2BB}"/>
          </ac:cxnSpMkLst>
        </pc:cxnChg>
        <pc:cxnChg chg="mod">
          <ac:chgData name="Timo Mühlhaus" userId="1b6b3aba618dadac" providerId="LiveId" clId="{35BF354D-F53D-4911-AB91-B6201C43AD86}" dt="2021-06-11T13:31:29.628" v="2469" actId="1076"/>
          <ac:cxnSpMkLst>
            <pc:docMk/>
            <pc:sldMk cId="3082338806" sldId="683"/>
            <ac:cxnSpMk id="720" creationId="{B889C6A2-44E3-493B-A97A-830A645364AC}"/>
          </ac:cxnSpMkLst>
        </pc:cxnChg>
        <pc:cxnChg chg="mod">
          <ac:chgData name="Timo Mühlhaus" userId="1b6b3aba618dadac" providerId="LiveId" clId="{35BF354D-F53D-4911-AB91-B6201C43AD86}" dt="2021-06-11T13:31:29.628" v="2469" actId="1076"/>
          <ac:cxnSpMkLst>
            <pc:docMk/>
            <pc:sldMk cId="3082338806" sldId="683"/>
            <ac:cxnSpMk id="721" creationId="{FB3223E1-EAB5-4D8D-BE7F-C0A753614643}"/>
          </ac:cxnSpMkLst>
        </pc:cxnChg>
        <pc:cxnChg chg="add del mod">
          <ac:chgData name="Timo Mühlhaus" userId="1b6b3aba618dadac" providerId="LiveId" clId="{35BF354D-F53D-4911-AB91-B6201C43AD86}" dt="2021-06-11T10:18:05.766" v="1279" actId="478"/>
          <ac:cxnSpMkLst>
            <pc:docMk/>
            <pc:sldMk cId="3082338806" sldId="683"/>
            <ac:cxnSpMk id="799" creationId="{C6460DAC-C457-44E7-844C-190E8F393340}"/>
          </ac:cxnSpMkLst>
        </pc:cxnChg>
        <pc:cxnChg chg="add del mod">
          <ac:chgData name="Timo Mühlhaus" userId="1b6b3aba618dadac" providerId="LiveId" clId="{35BF354D-F53D-4911-AB91-B6201C43AD86}" dt="2021-06-11T10:38:57.484" v="1564" actId="478"/>
          <ac:cxnSpMkLst>
            <pc:docMk/>
            <pc:sldMk cId="3082338806" sldId="683"/>
            <ac:cxnSpMk id="808" creationId="{B1E20CE0-73A3-468C-966E-0401E2E96698}"/>
          </ac:cxnSpMkLst>
        </pc:cxnChg>
        <pc:cxnChg chg="mod">
          <ac:chgData name="Timo Mühlhaus" userId="1b6b3aba618dadac" providerId="LiveId" clId="{35BF354D-F53D-4911-AB91-B6201C43AD86}" dt="2021-06-11T11:15:37.937" v="1604"/>
          <ac:cxnSpMkLst>
            <pc:docMk/>
            <pc:sldMk cId="3082338806" sldId="683"/>
            <ac:cxnSpMk id="833" creationId="{EC28A0C5-EA24-44E6-A883-3586A3E07D9E}"/>
          </ac:cxnSpMkLst>
        </pc:cxnChg>
        <pc:cxnChg chg="mod">
          <ac:chgData name="Timo Mühlhaus" userId="1b6b3aba618dadac" providerId="LiveId" clId="{35BF354D-F53D-4911-AB91-B6201C43AD86}" dt="2021-06-11T11:15:37.937" v="1604"/>
          <ac:cxnSpMkLst>
            <pc:docMk/>
            <pc:sldMk cId="3082338806" sldId="683"/>
            <ac:cxnSpMk id="834" creationId="{A6E031FC-59E2-4D65-B35D-F78D45844D1F}"/>
          </ac:cxnSpMkLst>
        </pc:cxnChg>
      </pc:sldChg>
      <pc:sldChg chg="delSp modSp add del mod">
        <pc:chgData name="Timo Mühlhaus" userId="1b6b3aba618dadac" providerId="LiveId" clId="{35BF354D-F53D-4911-AB91-B6201C43AD86}" dt="2021-06-11T11:27:41.742" v="1648" actId="47"/>
        <pc:sldMkLst>
          <pc:docMk/>
          <pc:sldMk cId="1943212288" sldId="684"/>
        </pc:sldMkLst>
        <pc:spChg chg="mod topLvl">
          <ac:chgData name="Timo Mühlhaus" userId="1b6b3aba618dadac" providerId="LiveId" clId="{35BF354D-F53D-4911-AB91-B6201C43AD86}" dt="2021-06-11T11:15:48.255" v="1607" actId="165"/>
          <ac:spMkLst>
            <pc:docMk/>
            <pc:sldMk cId="1943212288" sldId="684"/>
            <ac:spMk id="4" creationId="{F4538066-6D18-4CD0-BD44-00F59FA08F1D}"/>
          </ac:spMkLst>
        </pc:spChg>
        <pc:spChg chg="mod topLvl">
          <ac:chgData name="Timo Mühlhaus" userId="1b6b3aba618dadac" providerId="LiveId" clId="{35BF354D-F53D-4911-AB91-B6201C43AD86}" dt="2021-06-11T11:15:48.255" v="1607" actId="165"/>
          <ac:spMkLst>
            <pc:docMk/>
            <pc:sldMk cId="1943212288" sldId="684"/>
            <ac:spMk id="5" creationId="{D8AB3A9B-4945-4685-A986-7A8AB7EB3CB7}"/>
          </ac:spMkLst>
        </pc:spChg>
        <pc:spChg chg="mod topLvl">
          <ac:chgData name="Timo Mühlhaus" userId="1b6b3aba618dadac" providerId="LiveId" clId="{35BF354D-F53D-4911-AB91-B6201C43AD86}" dt="2021-06-11T11:15:48.255" v="1607" actId="165"/>
          <ac:spMkLst>
            <pc:docMk/>
            <pc:sldMk cId="1943212288" sldId="684"/>
            <ac:spMk id="6" creationId="{ECB5F57C-3D25-482B-AD2A-97516D896FEA}"/>
          </ac:spMkLst>
        </pc:spChg>
        <pc:spChg chg="mod topLvl">
          <ac:chgData name="Timo Mühlhaus" userId="1b6b3aba618dadac" providerId="LiveId" clId="{35BF354D-F53D-4911-AB91-B6201C43AD86}" dt="2021-06-11T11:15:48.255" v="1607" actId="165"/>
          <ac:spMkLst>
            <pc:docMk/>
            <pc:sldMk cId="1943212288" sldId="684"/>
            <ac:spMk id="7" creationId="{75E2383E-3169-4FEF-8722-2121BCE68FB5}"/>
          </ac:spMkLst>
        </pc:spChg>
        <pc:spChg chg="mod topLvl">
          <ac:chgData name="Timo Mühlhaus" userId="1b6b3aba618dadac" providerId="LiveId" clId="{35BF354D-F53D-4911-AB91-B6201C43AD86}" dt="2021-06-11T11:15:48.255" v="1607" actId="165"/>
          <ac:spMkLst>
            <pc:docMk/>
            <pc:sldMk cId="1943212288" sldId="684"/>
            <ac:spMk id="8" creationId="{0174DDFA-D479-4F58-8699-4C78BC8725BB}"/>
          </ac:spMkLst>
        </pc:spChg>
        <pc:spChg chg="mod">
          <ac:chgData name="Timo Mühlhaus" userId="1b6b3aba618dadac" providerId="LiveId" clId="{35BF354D-F53D-4911-AB91-B6201C43AD86}" dt="2021-06-11T11:15:48.255" v="1607" actId="165"/>
          <ac:spMkLst>
            <pc:docMk/>
            <pc:sldMk cId="1943212288" sldId="684"/>
            <ac:spMk id="10" creationId="{ED1C6929-FCA2-4184-964E-67DE95598401}"/>
          </ac:spMkLst>
        </pc:spChg>
        <pc:spChg chg="mod">
          <ac:chgData name="Timo Mühlhaus" userId="1b6b3aba618dadac" providerId="LiveId" clId="{35BF354D-F53D-4911-AB91-B6201C43AD86}" dt="2021-06-11T11:15:48.255" v="1607" actId="165"/>
          <ac:spMkLst>
            <pc:docMk/>
            <pc:sldMk cId="1943212288" sldId="684"/>
            <ac:spMk id="11" creationId="{EA2E45D2-1747-4DA2-B579-9C5AE0F300E9}"/>
          </ac:spMkLst>
        </pc:spChg>
        <pc:spChg chg="mod">
          <ac:chgData name="Timo Mühlhaus" userId="1b6b3aba618dadac" providerId="LiveId" clId="{35BF354D-F53D-4911-AB91-B6201C43AD86}" dt="2021-06-11T11:15:48.255" v="1607" actId="165"/>
          <ac:spMkLst>
            <pc:docMk/>
            <pc:sldMk cId="1943212288" sldId="684"/>
            <ac:spMk id="12" creationId="{6DCA7E9F-51A9-49A5-B957-9F6A18DE4628}"/>
          </ac:spMkLst>
        </pc:spChg>
        <pc:spChg chg="mod topLvl">
          <ac:chgData name="Timo Mühlhaus" userId="1b6b3aba618dadac" providerId="LiveId" clId="{35BF354D-F53D-4911-AB91-B6201C43AD86}" dt="2021-06-11T11:15:48.255" v="1607" actId="165"/>
          <ac:spMkLst>
            <pc:docMk/>
            <pc:sldMk cId="1943212288" sldId="684"/>
            <ac:spMk id="13" creationId="{215EC5CC-2356-447E-B8A1-0AE02DA67038}"/>
          </ac:spMkLst>
        </pc:spChg>
        <pc:spChg chg="mod topLvl">
          <ac:chgData name="Timo Mühlhaus" userId="1b6b3aba618dadac" providerId="LiveId" clId="{35BF354D-F53D-4911-AB91-B6201C43AD86}" dt="2021-06-11T11:15:48.255" v="1607" actId="165"/>
          <ac:spMkLst>
            <pc:docMk/>
            <pc:sldMk cId="1943212288" sldId="684"/>
            <ac:spMk id="14" creationId="{2AE8E6CC-BA9E-47B9-96AF-C28F9805CF5E}"/>
          </ac:spMkLst>
        </pc:spChg>
        <pc:spChg chg="mod">
          <ac:chgData name="Timo Mühlhaus" userId="1b6b3aba618dadac" providerId="LiveId" clId="{35BF354D-F53D-4911-AB91-B6201C43AD86}" dt="2021-06-11T11:15:48.255" v="1607" actId="165"/>
          <ac:spMkLst>
            <pc:docMk/>
            <pc:sldMk cId="1943212288" sldId="684"/>
            <ac:spMk id="16" creationId="{C13775C8-2084-4620-9A3F-29FC77E65B0A}"/>
          </ac:spMkLst>
        </pc:spChg>
        <pc:spChg chg="mod">
          <ac:chgData name="Timo Mühlhaus" userId="1b6b3aba618dadac" providerId="LiveId" clId="{35BF354D-F53D-4911-AB91-B6201C43AD86}" dt="2021-06-11T11:15:48.255" v="1607" actId="165"/>
          <ac:spMkLst>
            <pc:docMk/>
            <pc:sldMk cId="1943212288" sldId="684"/>
            <ac:spMk id="17" creationId="{6587651A-5F50-474B-A548-6476EAE50A7E}"/>
          </ac:spMkLst>
        </pc:spChg>
        <pc:spChg chg="mod">
          <ac:chgData name="Timo Mühlhaus" userId="1b6b3aba618dadac" providerId="LiveId" clId="{35BF354D-F53D-4911-AB91-B6201C43AD86}" dt="2021-06-11T11:15:48.255" v="1607" actId="165"/>
          <ac:spMkLst>
            <pc:docMk/>
            <pc:sldMk cId="1943212288" sldId="684"/>
            <ac:spMk id="18" creationId="{03AD38EC-90E3-44BF-9B38-DD265E12CC7C}"/>
          </ac:spMkLst>
        </pc:spChg>
        <pc:spChg chg="mod">
          <ac:chgData name="Timo Mühlhaus" userId="1b6b3aba618dadac" providerId="LiveId" clId="{35BF354D-F53D-4911-AB91-B6201C43AD86}" dt="2021-06-11T11:15:48.255" v="1607" actId="165"/>
          <ac:spMkLst>
            <pc:docMk/>
            <pc:sldMk cId="1943212288" sldId="684"/>
            <ac:spMk id="19" creationId="{24C58E75-AB97-4A9C-81BD-D5713CEF5B06}"/>
          </ac:spMkLst>
        </pc:spChg>
        <pc:spChg chg="mod">
          <ac:chgData name="Timo Mühlhaus" userId="1b6b3aba618dadac" providerId="LiveId" clId="{35BF354D-F53D-4911-AB91-B6201C43AD86}" dt="2021-06-11T11:15:48.255" v="1607" actId="165"/>
          <ac:spMkLst>
            <pc:docMk/>
            <pc:sldMk cId="1943212288" sldId="684"/>
            <ac:spMk id="20" creationId="{84CF55F0-D028-455F-B04C-83A7F250A899}"/>
          </ac:spMkLst>
        </pc:spChg>
        <pc:spChg chg="mod">
          <ac:chgData name="Timo Mühlhaus" userId="1b6b3aba618dadac" providerId="LiveId" clId="{35BF354D-F53D-4911-AB91-B6201C43AD86}" dt="2021-06-11T11:15:48.255" v="1607" actId="165"/>
          <ac:spMkLst>
            <pc:docMk/>
            <pc:sldMk cId="1943212288" sldId="684"/>
            <ac:spMk id="21" creationId="{449D6AFE-31C3-4365-A60B-A39D6CD86A89}"/>
          </ac:spMkLst>
        </pc:spChg>
        <pc:spChg chg="mod">
          <ac:chgData name="Timo Mühlhaus" userId="1b6b3aba618dadac" providerId="LiveId" clId="{35BF354D-F53D-4911-AB91-B6201C43AD86}" dt="2021-06-11T11:15:48.255" v="1607" actId="165"/>
          <ac:spMkLst>
            <pc:docMk/>
            <pc:sldMk cId="1943212288" sldId="684"/>
            <ac:spMk id="23" creationId="{FC358581-CFF1-44E6-AA01-00D823721B28}"/>
          </ac:spMkLst>
        </pc:spChg>
        <pc:spChg chg="mod">
          <ac:chgData name="Timo Mühlhaus" userId="1b6b3aba618dadac" providerId="LiveId" clId="{35BF354D-F53D-4911-AB91-B6201C43AD86}" dt="2021-06-11T11:15:48.255" v="1607" actId="165"/>
          <ac:spMkLst>
            <pc:docMk/>
            <pc:sldMk cId="1943212288" sldId="684"/>
            <ac:spMk id="24" creationId="{F3D59588-5425-4123-9A07-DD2C509CF78B}"/>
          </ac:spMkLst>
        </pc:spChg>
        <pc:spChg chg="mod">
          <ac:chgData name="Timo Mühlhaus" userId="1b6b3aba618dadac" providerId="LiveId" clId="{35BF354D-F53D-4911-AB91-B6201C43AD86}" dt="2021-06-11T11:15:48.255" v="1607" actId="165"/>
          <ac:spMkLst>
            <pc:docMk/>
            <pc:sldMk cId="1943212288" sldId="684"/>
            <ac:spMk id="25" creationId="{66E1E0FA-9232-470C-B2B4-E54F6E72B804}"/>
          </ac:spMkLst>
        </pc:spChg>
        <pc:spChg chg="mod">
          <ac:chgData name="Timo Mühlhaus" userId="1b6b3aba618dadac" providerId="LiveId" clId="{35BF354D-F53D-4911-AB91-B6201C43AD86}" dt="2021-06-11T11:15:48.255" v="1607" actId="165"/>
          <ac:spMkLst>
            <pc:docMk/>
            <pc:sldMk cId="1943212288" sldId="684"/>
            <ac:spMk id="26" creationId="{53EB5A7B-8761-42ED-95D1-9447123C3F86}"/>
          </ac:spMkLst>
        </pc:spChg>
        <pc:spChg chg="mod">
          <ac:chgData name="Timo Mühlhaus" userId="1b6b3aba618dadac" providerId="LiveId" clId="{35BF354D-F53D-4911-AB91-B6201C43AD86}" dt="2021-06-11T11:15:48.255" v="1607" actId="165"/>
          <ac:spMkLst>
            <pc:docMk/>
            <pc:sldMk cId="1943212288" sldId="684"/>
            <ac:spMk id="27" creationId="{3435043C-C4CD-4739-AE80-966CFBB6AC1E}"/>
          </ac:spMkLst>
        </pc:spChg>
        <pc:spChg chg="mod">
          <ac:chgData name="Timo Mühlhaus" userId="1b6b3aba618dadac" providerId="LiveId" clId="{35BF354D-F53D-4911-AB91-B6201C43AD86}" dt="2021-06-11T11:15:48.255" v="1607" actId="165"/>
          <ac:spMkLst>
            <pc:docMk/>
            <pc:sldMk cId="1943212288" sldId="684"/>
            <ac:spMk id="29" creationId="{AC8B59EB-B7A9-4B41-A7A1-BB84F50B76CE}"/>
          </ac:spMkLst>
        </pc:spChg>
        <pc:spChg chg="mod">
          <ac:chgData name="Timo Mühlhaus" userId="1b6b3aba618dadac" providerId="LiveId" clId="{35BF354D-F53D-4911-AB91-B6201C43AD86}" dt="2021-06-11T11:15:48.255" v="1607" actId="165"/>
          <ac:spMkLst>
            <pc:docMk/>
            <pc:sldMk cId="1943212288" sldId="684"/>
            <ac:spMk id="30" creationId="{305DB13C-CDC2-4325-9667-04A39CA62E7F}"/>
          </ac:spMkLst>
        </pc:spChg>
        <pc:spChg chg="mod">
          <ac:chgData name="Timo Mühlhaus" userId="1b6b3aba618dadac" providerId="LiveId" clId="{35BF354D-F53D-4911-AB91-B6201C43AD86}" dt="2021-06-11T11:15:48.255" v="1607" actId="165"/>
          <ac:spMkLst>
            <pc:docMk/>
            <pc:sldMk cId="1943212288" sldId="684"/>
            <ac:spMk id="31" creationId="{7C4D04CD-3011-401A-8068-8625BBBA04BF}"/>
          </ac:spMkLst>
        </pc:spChg>
        <pc:spChg chg="mod">
          <ac:chgData name="Timo Mühlhaus" userId="1b6b3aba618dadac" providerId="LiveId" clId="{35BF354D-F53D-4911-AB91-B6201C43AD86}" dt="2021-06-11T11:15:48.255" v="1607" actId="165"/>
          <ac:spMkLst>
            <pc:docMk/>
            <pc:sldMk cId="1943212288" sldId="684"/>
            <ac:spMk id="33" creationId="{62458032-E46C-4BDE-878A-4594942389DC}"/>
          </ac:spMkLst>
        </pc:spChg>
        <pc:spChg chg="mod">
          <ac:chgData name="Timo Mühlhaus" userId="1b6b3aba618dadac" providerId="LiveId" clId="{35BF354D-F53D-4911-AB91-B6201C43AD86}" dt="2021-06-11T11:15:48.255" v="1607" actId="165"/>
          <ac:spMkLst>
            <pc:docMk/>
            <pc:sldMk cId="1943212288" sldId="684"/>
            <ac:spMk id="34" creationId="{09650CCD-46AC-45D6-A82A-0F173CBEE952}"/>
          </ac:spMkLst>
        </pc:spChg>
        <pc:spChg chg="mod">
          <ac:chgData name="Timo Mühlhaus" userId="1b6b3aba618dadac" providerId="LiveId" clId="{35BF354D-F53D-4911-AB91-B6201C43AD86}" dt="2021-06-11T11:15:48.255" v="1607" actId="165"/>
          <ac:spMkLst>
            <pc:docMk/>
            <pc:sldMk cId="1943212288" sldId="684"/>
            <ac:spMk id="37" creationId="{6B1A2258-10CB-4C5B-8226-E1A02200C7D0}"/>
          </ac:spMkLst>
        </pc:spChg>
        <pc:spChg chg="mod">
          <ac:chgData name="Timo Mühlhaus" userId="1b6b3aba618dadac" providerId="LiveId" clId="{35BF354D-F53D-4911-AB91-B6201C43AD86}" dt="2021-06-11T11:15:48.255" v="1607" actId="165"/>
          <ac:spMkLst>
            <pc:docMk/>
            <pc:sldMk cId="1943212288" sldId="684"/>
            <ac:spMk id="38" creationId="{AA7BE75A-DBED-44D5-A87D-932F2DD40EA1}"/>
          </ac:spMkLst>
        </pc:spChg>
        <pc:spChg chg="mod">
          <ac:chgData name="Timo Mühlhaus" userId="1b6b3aba618dadac" providerId="LiveId" clId="{35BF354D-F53D-4911-AB91-B6201C43AD86}" dt="2021-06-11T11:15:48.255" v="1607" actId="165"/>
          <ac:spMkLst>
            <pc:docMk/>
            <pc:sldMk cId="1943212288" sldId="684"/>
            <ac:spMk id="39" creationId="{2C52F0B2-149F-44F0-BD6D-DF6C65F9B60E}"/>
          </ac:spMkLst>
        </pc:spChg>
        <pc:spChg chg="mod">
          <ac:chgData name="Timo Mühlhaus" userId="1b6b3aba618dadac" providerId="LiveId" clId="{35BF354D-F53D-4911-AB91-B6201C43AD86}" dt="2021-06-11T11:15:48.255" v="1607" actId="165"/>
          <ac:spMkLst>
            <pc:docMk/>
            <pc:sldMk cId="1943212288" sldId="684"/>
            <ac:spMk id="40" creationId="{9835A838-1531-4DC9-8CEC-A9D5213BA93A}"/>
          </ac:spMkLst>
        </pc:spChg>
        <pc:spChg chg="mod">
          <ac:chgData name="Timo Mühlhaus" userId="1b6b3aba618dadac" providerId="LiveId" clId="{35BF354D-F53D-4911-AB91-B6201C43AD86}" dt="2021-06-11T11:15:48.255" v="1607" actId="165"/>
          <ac:spMkLst>
            <pc:docMk/>
            <pc:sldMk cId="1943212288" sldId="684"/>
            <ac:spMk id="41" creationId="{272C5E33-8C0A-4328-A781-AE2540D5E6CE}"/>
          </ac:spMkLst>
        </pc:spChg>
        <pc:spChg chg="mod">
          <ac:chgData name="Timo Mühlhaus" userId="1b6b3aba618dadac" providerId="LiveId" clId="{35BF354D-F53D-4911-AB91-B6201C43AD86}" dt="2021-06-11T11:15:48.255" v="1607" actId="165"/>
          <ac:spMkLst>
            <pc:docMk/>
            <pc:sldMk cId="1943212288" sldId="684"/>
            <ac:spMk id="42" creationId="{44B42B89-7112-429F-86B7-FA1B6EA8954D}"/>
          </ac:spMkLst>
        </pc:spChg>
        <pc:spChg chg="mod">
          <ac:chgData name="Timo Mühlhaus" userId="1b6b3aba618dadac" providerId="LiveId" clId="{35BF354D-F53D-4911-AB91-B6201C43AD86}" dt="2021-06-11T11:15:48.255" v="1607" actId="165"/>
          <ac:spMkLst>
            <pc:docMk/>
            <pc:sldMk cId="1943212288" sldId="684"/>
            <ac:spMk id="43" creationId="{08157382-0E4D-4EA0-8BAE-4B4B93C6EFC6}"/>
          </ac:spMkLst>
        </pc:spChg>
        <pc:spChg chg="mod">
          <ac:chgData name="Timo Mühlhaus" userId="1b6b3aba618dadac" providerId="LiveId" clId="{35BF354D-F53D-4911-AB91-B6201C43AD86}" dt="2021-06-11T11:15:48.255" v="1607" actId="165"/>
          <ac:spMkLst>
            <pc:docMk/>
            <pc:sldMk cId="1943212288" sldId="684"/>
            <ac:spMk id="44" creationId="{C7A039BB-1694-4AF1-82D9-507EC393AF24}"/>
          </ac:spMkLst>
        </pc:spChg>
        <pc:spChg chg="mod">
          <ac:chgData name="Timo Mühlhaus" userId="1b6b3aba618dadac" providerId="LiveId" clId="{35BF354D-F53D-4911-AB91-B6201C43AD86}" dt="2021-06-11T11:15:48.255" v="1607" actId="165"/>
          <ac:spMkLst>
            <pc:docMk/>
            <pc:sldMk cId="1943212288" sldId="684"/>
            <ac:spMk id="45" creationId="{701A3E72-539C-482B-86D8-FB4C4152823E}"/>
          </ac:spMkLst>
        </pc:spChg>
        <pc:spChg chg="mod">
          <ac:chgData name="Timo Mühlhaus" userId="1b6b3aba618dadac" providerId="LiveId" clId="{35BF354D-F53D-4911-AB91-B6201C43AD86}" dt="2021-06-11T11:15:48.255" v="1607" actId="165"/>
          <ac:spMkLst>
            <pc:docMk/>
            <pc:sldMk cId="1943212288" sldId="684"/>
            <ac:spMk id="46" creationId="{4A22DE2B-CFE8-47A4-BF51-F0F1442243FF}"/>
          </ac:spMkLst>
        </pc:spChg>
        <pc:spChg chg="mod">
          <ac:chgData name="Timo Mühlhaus" userId="1b6b3aba618dadac" providerId="LiveId" clId="{35BF354D-F53D-4911-AB91-B6201C43AD86}" dt="2021-06-11T11:15:48.255" v="1607" actId="165"/>
          <ac:spMkLst>
            <pc:docMk/>
            <pc:sldMk cId="1943212288" sldId="684"/>
            <ac:spMk id="47" creationId="{B70E35CC-2C3B-4997-8C88-13F3ED029C8B}"/>
          </ac:spMkLst>
        </pc:spChg>
        <pc:spChg chg="mod">
          <ac:chgData name="Timo Mühlhaus" userId="1b6b3aba618dadac" providerId="LiveId" clId="{35BF354D-F53D-4911-AB91-B6201C43AD86}" dt="2021-06-11T11:15:48.255" v="1607" actId="165"/>
          <ac:spMkLst>
            <pc:docMk/>
            <pc:sldMk cId="1943212288" sldId="684"/>
            <ac:spMk id="48" creationId="{64CC0829-6212-4406-BADD-11E930C21D00}"/>
          </ac:spMkLst>
        </pc:spChg>
        <pc:spChg chg="mod">
          <ac:chgData name="Timo Mühlhaus" userId="1b6b3aba618dadac" providerId="LiveId" clId="{35BF354D-F53D-4911-AB91-B6201C43AD86}" dt="2021-06-11T11:15:48.255" v="1607" actId="165"/>
          <ac:spMkLst>
            <pc:docMk/>
            <pc:sldMk cId="1943212288" sldId="684"/>
            <ac:spMk id="49" creationId="{EA7E7C7B-8EE4-40A8-A92D-A07DBE478BFC}"/>
          </ac:spMkLst>
        </pc:spChg>
        <pc:spChg chg="mod">
          <ac:chgData name="Timo Mühlhaus" userId="1b6b3aba618dadac" providerId="LiveId" clId="{35BF354D-F53D-4911-AB91-B6201C43AD86}" dt="2021-06-11T11:15:48.255" v="1607" actId="165"/>
          <ac:spMkLst>
            <pc:docMk/>
            <pc:sldMk cId="1943212288" sldId="684"/>
            <ac:spMk id="50" creationId="{E10C81CB-6EAC-4544-B7A4-2230CCD768C1}"/>
          </ac:spMkLst>
        </pc:spChg>
        <pc:spChg chg="mod">
          <ac:chgData name="Timo Mühlhaus" userId="1b6b3aba618dadac" providerId="LiveId" clId="{35BF354D-F53D-4911-AB91-B6201C43AD86}" dt="2021-06-11T11:15:48.255" v="1607" actId="165"/>
          <ac:spMkLst>
            <pc:docMk/>
            <pc:sldMk cId="1943212288" sldId="684"/>
            <ac:spMk id="51" creationId="{824E80C5-091D-4CA3-93E3-74F542DFA0C9}"/>
          </ac:spMkLst>
        </pc:spChg>
        <pc:spChg chg="mod">
          <ac:chgData name="Timo Mühlhaus" userId="1b6b3aba618dadac" providerId="LiveId" clId="{35BF354D-F53D-4911-AB91-B6201C43AD86}" dt="2021-06-11T11:15:48.255" v="1607" actId="165"/>
          <ac:spMkLst>
            <pc:docMk/>
            <pc:sldMk cId="1943212288" sldId="684"/>
            <ac:spMk id="53" creationId="{E69486C8-51A9-499D-A6E4-DA4097E1B119}"/>
          </ac:spMkLst>
        </pc:spChg>
        <pc:spChg chg="mod">
          <ac:chgData name="Timo Mühlhaus" userId="1b6b3aba618dadac" providerId="LiveId" clId="{35BF354D-F53D-4911-AB91-B6201C43AD86}" dt="2021-06-11T11:15:48.255" v="1607" actId="165"/>
          <ac:spMkLst>
            <pc:docMk/>
            <pc:sldMk cId="1943212288" sldId="684"/>
            <ac:spMk id="54" creationId="{9DFBC6A9-3A50-4923-9EA3-D5736C05BCDC}"/>
          </ac:spMkLst>
        </pc:spChg>
        <pc:spChg chg="mod">
          <ac:chgData name="Timo Mühlhaus" userId="1b6b3aba618dadac" providerId="LiveId" clId="{35BF354D-F53D-4911-AB91-B6201C43AD86}" dt="2021-06-11T11:15:48.255" v="1607" actId="165"/>
          <ac:spMkLst>
            <pc:docMk/>
            <pc:sldMk cId="1943212288" sldId="684"/>
            <ac:spMk id="55" creationId="{524D915B-9D61-47E5-B44F-89B887F45DC2}"/>
          </ac:spMkLst>
        </pc:spChg>
        <pc:spChg chg="mod">
          <ac:chgData name="Timo Mühlhaus" userId="1b6b3aba618dadac" providerId="LiveId" clId="{35BF354D-F53D-4911-AB91-B6201C43AD86}" dt="2021-06-11T11:15:48.255" v="1607" actId="165"/>
          <ac:spMkLst>
            <pc:docMk/>
            <pc:sldMk cId="1943212288" sldId="684"/>
            <ac:spMk id="56" creationId="{952B2208-B38A-42FF-B3F2-3ACA92789361}"/>
          </ac:spMkLst>
        </pc:spChg>
        <pc:spChg chg="mod">
          <ac:chgData name="Timo Mühlhaus" userId="1b6b3aba618dadac" providerId="LiveId" clId="{35BF354D-F53D-4911-AB91-B6201C43AD86}" dt="2021-06-11T11:15:48.255" v="1607" actId="165"/>
          <ac:spMkLst>
            <pc:docMk/>
            <pc:sldMk cId="1943212288" sldId="684"/>
            <ac:spMk id="57" creationId="{C5B96AD9-01A0-4D8C-90FA-C467451FF57C}"/>
          </ac:spMkLst>
        </pc:spChg>
        <pc:spChg chg="mod">
          <ac:chgData name="Timo Mühlhaus" userId="1b6b3aba618dadac" providerId="LiveId" clId="{35BF354D-F53D-4911-AB91-B6201C43AD86}" dt="2021-06-11T11:15:48.255" v="1607" actId="165"/>
          <ac:spMkLst>
            <pc:docMk/>
            <pc:sldMk cId="1943212288" sldId="684"/>
            <ac:spMk id="59" creationId="{3CE02CAB-4166-47B6-BEBA-0C1233786CBA}"/>
          </ac:spMkLst>
        </pc:spChg>
        <pc:spChg chg="mod">
          <ac:chgData name="Timo Mühlhaus" userId="1b6b3aba618dadac" providerId="LiveId" clId="{35BF354D-F53D-4911-AB91-B6201C43AD86}" dt="2021-06-11T11:15:48.255" v="1607" actId="165"/>
          <ac:spMkLst>
            <pc:docMk/>
            <pc:sldMk cId="1943212288" sldId="684"/>
            <ac:spMk id="60" creationId="{478F6AC5-973A-4E27-857E-E6481F5BCED2}"/>
          </ac:spMkLst>
        </pc:spChg>
        <pc:spChg chg="mod">
          <ac:chgData name="Timo Mühlhaus" userId="1b6b3aba618dadac" providerId="LiveId" clId="{35BF354D-F53D-4911-AB91-B6201C43AD86}" dt="2021-06-11T11:15:48.255" v="1607" actId="165"/>
          <ac:spMkLst>
            <pc:docMk/>
            <pc:sldMk cId="1943212288" sldId="684"/>
            <ac:spMk id="61" creationId="{F72F27BF-1171-469C-BE53-6B77152253AC}"/>
          </ac:spMkLst>
        </pc:spChg>
        <pc:spChg chg="mod">
          <ac:chgData name="Timo Mühlhaus" userId="1b6b3aba618dadac" providerId="LiveId" clId="{35BF354D-F53D-4911-AB91-B6201C43AD86}" dt="2021-06-11T11:15:48.255" v="1607" actId="165"/>
          <ac:spMkLst>
            <pc:docMk/>
            <pc:sldMk cId="1943212288" sldId="684"/>
            <ac:spMk id="62" creationId="{1777E090-5158-4122-9FEB-CC700A4180C5}"/>
          </ac:spMkLst>
        </pc:spChg>
        <pc:spChg chg="mod">
          <ac:chgData name="Timo Mühlhaus" userId="1b6b3aba618dadac" providerId="LiveId" clId="{35BF354D-F53D-4911-AB91-B6201C43AD86}" dt="2021-06-11T11:15:48.255" v="1607" actId="165"/>
          <ac:spMkLst>
            <pc:docMk/>
            <pc:sldMk cId="1943212288" sldId="684"/>
            <ac:spMk id="63" creationId="{449D7580-FB40-4072-93EA-1D46CA33E877}"/>
          </ac:spMkLst>
        </pc:spChg>
        <pc:spChg chg="mod topLvl">
          <ac:chgData name="Timo Mühlhaus" userId="1b6b3aba618dadac" providerId="LiveId" clId="{35BF354D-F53D-4911-AB91-B6201C43AD86}" dt="2021-06-11T11:15:48.255" v="1607" actId="165"/>
          <ac:spMkLst>
            <pc:docMk/>
            <pc:sldMk cId="1943212288" sldId="684"/>
            <ac:spMk id="64" creationId="{85A94527-7BCA-46F7-B742-2FD1772A7D0F}"/>
          </ac:spMkLst>
        </pc:spChg>
        <pc:spChg chg="mod topLvl">
          <ac:chgData name="Timo Mühlhaus" userId="1b6b3aba618dadac" providerId="LiveId" clId="{35BF354D-F53D-4911-AB91-B6201C43AD86}" dt="2021-06-11T11:15:48.255" v="1607" actId="165"/>
          <ac:spMkLst>
            <pc:docMk/>
            <pc:sldMk cId="1943212288" sldId="684"/>
            <ac:spMk id="65" creationId="{E2F2B57E-65DB-4C41-ADEC-B1ED350102D4}"/>
          </ac:spMkLst>
        </pc:spChg>
        <pc:spChg chg="mod">
          <ac:chgData name="Timo Mühlhaus" userId="1b6b3aba618dadac" providerId="LiveId" clId="{35BF354D-F53D-4911-AB91-B6201C43AD86}" dt="2021-06-11T11:15:58.289" v="1609" actId="165"/>
          <ac:spMkLst>
            <pc:docMk/>
            <pc:sldMk cId="1943212288" sldId="684"/>
            <ac:spMk id="71" creationId="{342082EF-93E4-4222-8B49-F1C66D6DB01F}"/>
          </ac:spMkLst>
        </pc:spChg>
        <pc:spChg chg="mod">
          <ac:chgData name="Timo Mühlhaus" userId="1b6b3aba618dadac" providerId="LiveId" clId="{35BF354D-F53D-4911-AB91-B6201C43AD86}" dt="2021-06-11T11:15:58.289" v="1609" actId="165"/>
          <ac:spMkLst>
            <pc:docMk/>
            <pc:sldMk cId="1943212288" sldId="684"/>
            <ac:spMk id="72" creationId="{94D53C7F-40A3-48D5-8074-E02740DE9842}"/>
          </ac:spMkLst>
        </pc:spChg>
        <pc:spChg chg="mod">
          <ac:chgData name="Timo Mühlhaus" userId="1b6b3aba618dadac" providerId="LiveId" clId="{35BF354D-F53D-4911-AB91-B6201C43AD86}" dt="2021-06-11T11:15:58.289" v="1609" actId="165"/>
          <ac:spMkLst>
            <pc:docMk/>
            <pc:sldMk cId="1943212288" sldId="684"/>
            <ac:spMk id="73" creationId="{55245721-006E-46DA-8D88-E7AF92A2091D}"/>
          </ac:spMkLst>
        </pc:spChg>
        <pc:spChg chg="mod">
          <ac:chgData name="Timo Mühlhaus" userId="1b6b3aba618dadac" providerId="LiveId" clId="{35BF354D-F53D-4911-AB91-B6201C43AD86}" dt="2021-06-11T11:15:58.289" v="1609" actId="165"/>
          <ac:spMkLst>
            <pc:docMk/>
            <pc:sldMk cId="1943212288" sldId="684"/>
            <ac:spMk id="74" creationId="{1A6D63F8-5B8D-4904-AD7C-9E2F5B84133A}"/>
          </ac:spMkLst>
        </pc:spChg>
        <pc:spChg chg="mod">
          <ac:chgData name="Timo Mühlhaus" userId="1b6b3aba618dadac" providerId="LiveId" clId="{35BF354D-F53D-4911-AB91-B6201C43AD86}" dt="2021-06-11T11:15:58.289" v="1609" actId="165"/>
          <ac:spMkLst>
            <pc:docMk/>
            <pc:sldMk cId="1943212288" sldId="684"/>
            <ac:spMk id="75" creationId="{12303FEB-E421-4DD7-ADF4-58A4558F69DA}"/>
          </ac:spMkLst>
        </pc:spChg>
        <pc:spChg chg="mod">
          <ac:chgData name="Timo Mühlhaus" userId="1b6b3aba618dadac" providerId="LiveId" clId="{35BF354D-F53D-4911-AB91-B6201C43AD86}" dt="2021-06-11T11:15:58.289" v="1609" actId="165"/>
          <ac:spMkLst>
            <pc:docMk/>
            <pc:sldMk cId="1943212288" sldId="684"/>
            <ac:spMk id="76" creationId="{774977E9-DCD4-4F6C-8DD6-7591C1B3F944}"/>
          </ac:spMkLst>
        </pc:spChg>
        <pc:spChg chg="mod">
          <ac:chgData name="Timo Mühlhaus" userId="1b6b3aba618dadac" providerId="LiveId" clId="{35BF354D-F53D-4911-AB91-B6201C43AD86}" dt="2021-06-11T11:15:58.289" v="1609" actId="165"/>
          <ac:spMkLst>
            <pc:docMk/>
            <pc:sldMk cId="1943212288" sldId="684"/>
            <ac:spMk id="77" creationId="{4EEAD85E-F025-418F-8A4A-05AB82518272}"/>
          </ac:spMkLst>
        </pc:spChg>
        <pc:spChg chg="mod">
          <ac:chgData name="Timo Mühlhaus" userId="1b6b3aba618dadac" providerId="LiveId" clId="{35BF354D-F53D-4911-AB91-B6201C43AD86}" dt="2021-06-11T11:15:58.289" v="1609" actId="165"/>
          <ac:spMkLst>
            <pc:docMk/>
            <pc:sldMk cId="1943212288" sldId="684"/>
            <ac:spMk id="78" creationId="{F6A80B8D-6DB8-4E0F-B895-8E178555309F}"/>
          </ac:spMkLst>
        </pc:spChg>
        <pc:spChg chg="mod">
          <ac:chgData name="Timo Mühlhaus" userId="1b6b3aba618dadac" providerId="LiveId" clId="{35BF354D-F53D-4911-AB91-B6201C43AD86}" dt="2021-06-11T11:15:58.289" v="1609" actId="165"/>
          <ac:spMkLst>
            <pc:docMk/>
            <pc:sldMk cId="1943212288" sldId="684"/>
            <ac:spMk id="79" creationId="{CB630694-6319-4875-BCDF-51D05AFC458E}"/>
          </ac:spMkLst>
        </pc:spChg>
        <pc:spChg chg="mod">
          <ac:chgData name="Timo Mühlhaus" userId="1b6b3aba618dadac" providerId="LiveId" clId="{35BF354D-F53D-4911-AB91-B6201C43AD86}" dt="2021-06-11T11:15:58.289" v="1609" actId="165"/>
          <ac:spMkLst>
            <pc:docMk/>
            <pc:sldMk cId="1943212288" sldId="684"/>
            <ac:spMk id="80" creationId="{55964C7A-2473-4809-98C5-441B6E5172EA}"/>
          </ac:spMkLst>
        </pc:spChg>
        <pc:spChg chg="mod">
          <ac:chgData name="Timo Mühlhaus" userId="1b6b3aba618dadac" providerId="LiveId" clId="{35BF354D-F53D-4911-AB91-B6201C43AD86}" dt="2021-06-11T11:15:58.289" v="1609" actId="165"/>
          <ac:spMkLst>
            <pc:docMk/>
            <pc:sldMk cId="1943212288" sldId="684"/>
            <ac:spMk id="81" creationId="{9FE9ABC8-3CE8-481D-B684-508FE676C644}"/>
          </ac:spMkLst>
        </pc:spChg>
        <pc:spChg chg="mod">
          <ac:chgData name="Timo Mühlhaus" userId="1b6b3aba618dadac" providerId="LiveId" clId="{35BF354D-F53D-4911-AB91-B6201C43AD86}" dt="2021-06-11T11:15:58.289" v="1609" actId="165"/>
          <ac:spMkLst>
            <pc:docMk/>
            <pc:sldMk cId="1943212288" sldId="684"/>
            <ac:spMk id="82" creationId="{FEBECDA9-9808-4B10-80F9-6CD29818519C}"/>
          </ac:spMkLst>
        </pc:spChg>
        <pc:spChg chg="mod">
          <ac:chgData name="Timo Mühlhaus" userId="1b6b3aba618dadac" providerId="LiveId" clId="{35BF354D-F53D-4911-AB91-B6201C43AD86}" dt="2021-06-11T11:15:58.289" v="1609" actId="165"/>
          <ac:spMkLst>
            <pc:docMk/>
            <pc:sldMk cId="1943212288" sldId="684"/>
            <ac:spMk id="83" creationId="{FEFAE71E-0BF5-4437-A43F-ECBCD016F30C}"/>
          </ac:spMkLst>
        </pc:spChg>
        <pc:spChg chg="mod">
          <ac:chgData name="Timo Mühlhaus" userId="1b6b3aba618dadac" providerId="LiveId" clId="{35BF354D-F53D-4911-AB91-B6201C43AD86}" dt="2021-06-11T11:15:58.289" v="1609" actId="165"/>
          <ac:spMkLst>
            <pc:docMk/>
            <pc:sldMk cId="1943212288" sldId="684"/>
            <ac:spMk id="84" creationId="{8026CE3E-6CFB-43D9-A823-0F8A55F47BC1}"/>
          </ac:spMkLst>
        </pc:spChg>
        <pc:spChg chg="mod">
          <ac:chgData name="Timo Mühlhaus" userId="1b6b3aba618dadac" providerId="LiveId" clId="{35BF354D-F53D-4911-AB91-B6201C43AD86}" dt="2021-06-11T11:15:58.289" v="1609" actId="165"/>
          <ac:spMkLst>
            <pc:docMk/>
            <pc:sldMk cId="1943212288" sldId="684"/>
            <ac:spMk id="85" creationId="{1AF77DC4-E972-447D-A719-7CE4604500B4}"/>
          </ac:spMkLst>
        </pc:spChg>
        <pc:spChg chg="mod">
          <ac:chgData name="Timo Mühlhaus" userId="1b6b3aba618dadac" providerId="LiveId" clId="{35BF354D-F53D-4911-AB91-B6201C43AD86}" dt="2021-06-11T11:15:58.289" v="1609" actId="165"/>
          <ac:spMkLst>
            <pc:docMk/>
            <pc:sldMk cId="1943212288" sldId="684"/>
            <ac:spMk id="86" creationId="{3736AEE0-3544-43F8-B2DE-2B4D82F045DF}"/>
          </ac:spMkLst>
        </pc:spChg>
        <pc:spChg chg="mod">
          <ac:chgData name="Timo Mühlhaus" userId="1b6b3aba618dadac" providerId="LiveId" clId="{35BF354D-F53D-4911-AB91-B6201C43AD86}" dt="2021-06-11T11:15:58.289" v="1609" actId="165"/>
          <ac:spMkLst>
            <pc:docMk/>
            <pc:sldMk cId="1943212288" sldId="684"/>
            <ac:spMk id="87" creationId="{4AD3B527-C322-4B32-B774-537B4D56D7B8}"/>
          </ac:spMkLst>
        </pc:spChg>
        <pc:spChg chg="mod">
          <ac:chgData name="Timo Mühlhaus" userId="1b6b3aba618dadac" providerId="LiveId" clId="{35BF354D-F53D-4911-AB91-B6201C43AD86}" dt="2021-06-11T11:15:58.289" v="1609" actId="165"/>
          <ac:spMkLst>
            <pc:docMk/>
            <pc:sldMk cId="1943212288" sldId="684"/>
            <ac:spMk id="88" creationId="{A69D6A64-09FC-452E-B251-16CD06FA03A2}"/>
          </ac:spMkLst>
        </pc:spChg>
        <pc:spChg chg="mod">
          <ac:chgData name="Timo Mühlhaus" userId="1b6b3aba618dadac" providerId="LiveId" clId="{35BF354D-F53D-4911-AB91-B6201C43AD86}" dt="2021-06-11T11:15:58.289" v="1609" actId="165"/>
          <ac:spMkLst>
            <pc:docMk/>
            <pc:sldMk cId="1943212288" sldId="684"/>
            <ac:spMk id="89" creationId="{FFD46349-157A-4054-9026-1B16AC89FA36}"/>
          </ac:spMkLst>
        </pc:spChg>
        <pc:spChg chg="mod">
          <ac:chgData name="Timo Mühlhaus" userId="1b6b3aba618dadac" providerId="LiveId" clId="{35BF354D-F53D-4911-AB91-B6201C43AD86}" dt="2021-06-11T11:15:58.289" v="1609" actId="165"/>
          <ac:spMkLst>
            <pc:docMk/>
            <pc:sldMk cId="1943212288" sldId="684"/>
            <ac:spMk id="90" creationId="{D1365BCE-D51D-4893-81EE-13305984FDAE}"/>
          </ac:spMkLst>
        </pc:spChg>
        <pc:spChg chg="mod">
          <ac:chgData name="Timo Mühlhaus" userId="1b6b3aba618dadac" providerId="LiveId" clId="{35BF354D-F53D-4911-AB91-B6201C43AD86}" dt="2021-06-11T11:15:58.289" v="1609" actId="165"/>
          <ac:spMkLst>
            <pc:docMk/>
            <pc:sldMk cId="1943212288" sldId="684"/>
            <ac:spMk id="91" creationId="{D65C50D2-60F3-41F3-B36E-BB890A0CC830}"/>
          </ac:spMkLst>
        </pc:spChg>
        <pc:spChg chg="mod">
          <ac:chgData name="Timo Mühlhaus" userId="1b6b3aba618dadac" providerId="LiveId" clId="{35BF354D-F53D-4911-AB91-B6201C43AD86}" dt="2021-06-11T11:15:58.289" v="1609" actId="165"/>
          <ac:spMkLst>
            <pc:docMk/>
            <pc:sldMk cId="1943212288" sldId="684"/>
            <ac:spMk id="92" creationId="{23D1A5C6-5A4C-4779-97B6-11866A3F81D1}"/>
          </ac:spMkLst>
        </pc:spChg>
        <pc:spChg chg="mod">
          <ac:chgData name="Timo Mühlhaus" userId="1b6b3aba618dadac" providerId="LiveId" clId="{35BF354D-F53D-4911-AB91-B6201C43AD86}" dt="2021-06-11T11:15:58.289" v="1609" actId="165"/>
          <ac:spMkLst>
            <pc:docMk/>
            <pc:sldMk cId="1943212288" sldId="684"/>
            <ac:spMk id="93" creationId="{9AC26B9F-0606-40BF-9E3E-04DA8638FD16}"/>
          </ac:spMkLst>
        </pc:spChg>
        <pc:spChg chg="mod">
          <ac:chgData name="Timo Mühlhaus" userId="1b6b3aba618dadac" providerId="LiveId" clId="{35BF354D-F53D-4911-AB91-B6201C43AD86}" dt="2021-06-11T11:15:58.289" v="1609" actId="165"/>
          <ac:spMkLst>
            <pc:docMk/>
            <pc:sldMk cId="1943212288" sldId="684"/>
            <ac:spMk id="94" creationId="{769A7B06-732F-4B10-A0CC-9844B642DCB6}"/>
          </ac:spMkLst>
        </pc:spChg>
        <pc:spChg chg="mod">
          <ac:chgData name="Timo Mühlhaus" userId="1b6b3aba618dadac" providerId="LiveId" clId="{35BF354D-F53D-4911-AB91-B6201C43AD86}" dt="2021-06-11T11:15:58.289" v="1609" actId="165"/>
          <ac:spMkLst>
            <pc:docMk/>
            <pc:sldMk cId="1943212288" sldId="684"/>
            <ac:spMk id="95" creationId="{2B3C1A02-61D4-4412-A1B4-CDDC72C75E8D}"/>
          </ac:spMkLst>
        </pc:spChg>
        <pc:spChg chg="mod">
          <ac:chgData name="Timo Mühlhaus" userId="1b6b3aba618dadac" providerId="LiveId" clId="{35BF354D-F53D-4911-AB91-B6201C43AD86}" dt="2021-06-11T11:15:58.289" v="1609" actId="165"/>
          <ac:spMkLst>
            <pc:docMk/>
            <pc:sldMk cId="1943212288" sldId="684"/>
            <ac:spMk id="96" creationId="{7E3A6D5D-DB9D-4A4A-AD88-49A05177A731}"/>
          </ac:spMkLst>
        </pc:spChg>
        <pc:spChg chg="mod">
          <ac:chgData name="Timo Mühlhaus" userId="1b6b3aba618dadac" providerId="LiveId" clId="{35BF354D-F53D-4911-AB91-B6201C43AD86}" dt="2021-06-11T11:15:58.289" v="1609" actId="165"/>
          <ac:spMkLst>
            <pc:docMk/>
            <pc:sldMk cId="1943212288" sldId="684"/>
            <ac:spMk id="97" creationId="{F976AA29-31A2-4F54-91EF-399561273A96}"/>
          </ac:spMkLst>
        </pc:spChg>
        <pc:spChg chg="mod">
          <ac:chgData name="Timo Mühlhaus" userId="1b6b3aba618dadac" providerId="LiveId" clId="{35BF354D-F53D-4911-AB91-B6201C43AD86}" dt="2021-06-11T11:15:58.289" v="1609" actId="165"/>
          <ac:spMkLst>
            <pc:docMk/>
            <pc:sldMk cId="1943212288" sldId="684"/>
            <ac:spMk id="98" creationId="{78082309-FFB2-4AFC-8376-E94DC9EC52C1}"/>
          </ac:spMkLst>
        </pc:spChg>
        <pc:spChg chg="mod">
          <ac:chgData name="Timo Mühlhaus" userId="1b6b3aba618dadac" providerId="LiveId" clId="{35BF354D-F53D-4911-AB91-B6201C43AD86}" dt="2021-06-11T11:15:58.289" v="1609" actId="165"/>
          <ac:spMkLst>
            <pc:docMk/>
            <pc:sldMk cId="1943212288" sldId="684"/>
            <ac:spMk id="99" creationId="{FDB99744-4C8D-4738-A227-C21AA698719B}"/>
          </ac:spMkLst>
        </pc:spChg>
        <pc:spChg chg="mod">
          <ac:chgData name="Timo Mühlhaus" userId="1b6b3aba618dadac" providerId="LiveId" clId="{35BF354D-F53D-4911-AB91-B6201C43AD86}" dt="2021-06-11T11:15:58.289" v="1609" actId="165"/>
          <ac:spMkLst>
            <pc:docMk/>
            <pc:sldMk cId="1943212288" sldId="684"/>
            <ac:spMk id="100" creationId="{5B460585-992E-4065-9AFD-CB3013EFCD04}"/>
          </ac:spMkLst>
        </pc:spChg>
        <pc:spChg chg="mod">
          <ac:chgData name="Timo Mühlhaus" userId="1b6b3aba618dadac" providerId="LiveId" clId="{35BF354D-F53D-4911-AB91-B6201C43AD86}" dt="2021-06-11T11:15:58.289" v="1609" actId="165"/>
          <ac:spMkLst>
            <pc:docMk/>
            <pc:sldMk cId="1943212288" sldId="684"/>
            <ac:spMk id="101" creationId="{EF6249D2-5BE9-4362-AC80-3EB6F5C05FE5}"/>
          </ac:spMkLst>
        </pc:spChg>
        <pc:spChg chg="mod">
          <ac:chgData name="Timo Mühlhaus" userId="1b6b3aba618dadac" providerId="LiveId" clId="{35BF354D-F53D-4911-AB91-B6201C43AD86}" dt="2021-06-11T11:15:58.289" v="1609" actId="165"/>
          <ac:spMkLst>
            <pc:docMk/>
            <pc:sldMk cId="1943212288" sldId="684"/>
            <ac:spMk id="102" creationId="{7B2E81DA-1D70-4896-9E45-6403BD8F247F}"/>
          </ac:spMkLst>
        </pc:spChg>
        <pc:spChg chg="mod">
          <ac:chgData name="Timo Mühlhaus" userId="1b6b3aba618dadac" providerId="LiveId" clId="{35BF354D-F53D-4911-AB91-B6201C43AD86}" dt="2021-06-11T11:15:58.289" v="1609" actId="165"/>
          <ac:spMkLst>
            <pc:docMk/>
            <pc:sldMk cId="1943212288" sldId="684"/>
            <ac:spMk id="103" creationId="{EFDAE1E2-1F90-4869-B7DB-B5BE51D4727D}"/>
          </ac:spMkLst>
        </pc:spChg>
        <pc:spChg chg="mod">
          <ac:chgData name="Timo Mühlhaus" userId="1b6b3aba618dadac" providerId="LiveId" clId="{35BF354D-F53D-4911-AB91-B6201C43AD86}" dt="2021-06-11T11:15:58.289" v="1609" actId="165"/>
          <ac:spMkLst>
            <pc:docMk/>
            <pc:sldMk cId="1943212288" sldId="684"/>
            <ac:spMk id="104" creationId="{3F41061B-E787-4FAB-B439-A245F8B5640A}"/>
          </ac:spMkLst>
        </pc:spChg>
        <pc:spChg chg="mod">
          <ac:chgData name="Timo Mühlhaus" userId="1b6b3aba618dadac" providerId="LiveId" clId="{35BF354D-F53D-4911-AB91-B6201C43AD86}" dt="2021-06-11T11:15:58.289" v="1609" actId="165"/>
          <ac:spMkLst>
            <pc:docMk/>
            <pc:sldMk cId="1943212288" sldId="684"/>
            <ac:spMk id="105" creationId="{4E084D61-DF78-4DB2-8ECB-61C3227D6553}"/>
          </ac:spMkLst>
        </pc:spChg>
        <pc:spChg chg="mod">
          <ac:chgData name="Timo Mühlhaus" userId="1b6b3aba618dadac" providerId="LiveId" clId="{35BF354D-F53D-4911-AB91-B6201C43AD86}" dt="2021-06-11T11:15:58.289" v="1609" actId="165"/>
          <ac:spMkLst>
            <pc:docMk/>
            <pc:sldMk cId="1943212288" sldId="684"/>
            <ac:spMk id="106" creationId="{56562410-2C03-4CFF-8138-E0BD2F500256}"/>
          </ac:spMkLst>
        </pc:spChg>
        <pc:spChg chg="mod">
          <ac:chgData name="Timo Mühlhaus" userId="1b6b3aba618dadac" providerId="LiveId" clId="{35BF354D-F53D-4911-AB91-B6201C43AD86}" dt="2021-06-11T11:15:58.289" v="1609" actId="165"/>
          <ac:spMkLst>
            <pc:docMk/>
            <pc:sldMk cId="1943212288" sldId="684"/>
            <ac:spMk id="107" creationId="{C4BFC78C-F682-48F9-BE90-8681BCC8E347}"/>
          </ac:spMkLst>
        </pc:spChg>
        <pc:spChg chg="mod">
          <ac:chgData name="Timo Mühlhaus" userId="1b6b3aba618dadac" providerId="LiveId" clId="{35BF354D-F53D-4911-AB91-B6201C43AD86}" dt="2021-06-11T11:15:58.289" v="1609" actId="165"/>
          <ac:spMkLst>
            <pc:docMk/>
            <pc:sldMk cId="1943212288" sldId="684"/>
            <ac:spMk id="108" creationId="{BA44C1D4-91F9-4186-A530-4E45FB8A5164}"/>
          </ac:spMkLst>
        </pc:spChg>
        <pc:spChg chg="mod">
          <ac:chgData name="Timo Mühlhaus" userId="1b6b3aba618dadac" providerId="LiveId" clId="{35BF354D-F53D-4911-AB91-B6201C43AD86}" dt="2021-06-11T11:15:58.289" v="1609" actId="165"/>
          <ac:spMkLst>
            <pc:docMk/>
            <pc:sldMk cId="1943212288" sldId="684"/>
            <ac:spMk id="109" creationId="{D3092D1C-01DE-4743-ACD3-0DC602F03706}"/>
          </ac:spMkLst>
        </pc:spChg>
        <pc:spChg chg="mod">
          <ac:chgData name="Timo Mühlhaus" userId="1b6b3aba618dadac" providerId="LiveId" clId="{35BF354D-F53D-4911-AB91-B6201C43AD86}" dt="2021-06-11T11:15:58.289" v="1609" actId="165"/>
          <ac:spMkLst>
            <pc:docMk/>
            <pc:sldMk cId="1943212288" sldId="684"/>
            <ac:spMk id="110" creationId="{39D36703-1333-4B9A-A733-3B7C9E4C9EE2}"/>
          </ac:spMkLst>
        </pc:spChg>
        <pc:spChg chg="mod">
          <ac:chgData name="Timo Mühlhaus" userId="1b6b3aba618dadac" providerId="LiveId" clId="{35BF354D-F53D-4911-AB91-B6201C43AD86}" dt="2021-06-11T11:15:58.289" v="1609" actId="165"/>
          <ac:spMkLst>
            <pc:docMk/>
            <pc:sldMk cId="1943212288" sldId="684"/>
            <ac:spMk id="111" creationId="{1D049473-BC3B-4743-B500-421700D016A6}"/>
          </ac:spMkLst>
        </pc:spChg>
        <pc:spChg chg="mod">
          <ac:chgData name="Timo Mühlhaus" userId="1b6b3aba618dadac" providerId="LiveId" clId="{35BF354D-F53D-4911-AB91-B6201C43AD86}" dt="2021-06-11T11:15:58.289" v="1609" actId="165"/>
          <ac:spMkLst>
            <pc:docMk/>
            <pc:sldMk cId="1943212288" sldId="684"/>
            <ac:spMk id="112" creationId="{9BC3FD02-0849-47C7-BD6F-774C84D11772}"/>
          </ac:spMkLst>
        </pc:spChg>
        <pc:spChg chg="mod">
          <ac:chgData name="Timo Mühlhaus" userId="1b6b3aba618dadac" providerId="LiveId" clId="{35BF354D-F53D-4911-AB91-B6201C43AD86}" dt="2021-06-11T11:15:58.289" v="1609" actId="165"/>
          <ac:spMkLst>
            <pc:docMk/>
            <pc:sldMk cId="1943212288" sldId="684"/>
            <ac:spMk id="113" creationId="{19B5F1C5-37DC-4BB5-900A-A62D6B5E0636}"/>
          </ac:spMkLst>
        </pc:spChg>
        <pc:spChg chg="mod">
          <ac:chgData name="Timo Mühlhaus" userId="1b6b3aba618dadac" providerId="LiveId" clId="{35BF354D-F53D-4911-AB91-B6201C43AD86}" dt="2021-06-11T11:15:58.289" v="1609" actId="165"/>
          <ac:spMkLst>
            <pc:docMk/>
            <pc:sldMk cId="1943212288" sldId="684"/>
            <ac:spMk id="114" creationId="{2CA3B5C2-8635-4617-B9E3-94EEF80D0B65}"/>
          </ac:spMkLst>
        </pc:spChg>
        <pc:spChg chg="mod">
          <ac:chgData name="Timo Mühlhaus" userId="1b6b3aba618dadac" providerId="LiveId" clId="{35BF354D-F53D-4911-AB91-B6201C43AD86}" dt="2021-06-11T11:15:58.289" v="1609" actId="165"/>
          <ac:spMkLst>
            <pc:docMk/>
            <pc:sldMk cId="1943212288" sldId="684"/>
            <ac:spMk id="115" creationId="{E152DBF9-1AAF-42D6-A4F1-5AE7BAF6A75C}"/>
          </ac:spMkLst>
        </pc:spChg>
        <pc:spChg chg="mod">
          <ac:chgData name="Timo Mühlhaus" userId="1b6b3aba618dadac" providerId="LiveId" clId="{35BF354D-F53D-4911-AB91-B6201C43AD86}" dt="2021-06-11T11:15:58.289" v="1609" actId="165"/>
          <ac:spMkLst>
            <pc:docMk/>
            <pc:sldMk cId="1943212288" sldId="684"/>
            <ac:spMk id="116" creationId="{01E0BD5E-F58E-486B-8805-F2F42090894E}"/>
          </ac:spMkLst>
        </pc:spChg>
        <pc:spChg chg="mod">
          <ac:chgData name="Timo Mühlhaus" userId="1b6b3aba618dadac" providerId="LiveId" clId="{35BF354D-F53D-4911-AB91-B6201C43AD86}" dt="2021-06-11T11:16:12.321" v="1614" actId="1076"/>
          <ac:spMkLst>
            <pc:docMk/>
            <pc:sldMk cId="1943212288" sldId="684"/>
            <ac:spMk id="117" creationId="{93C22E8F-09FE-4A34-B0B1-30131F142A6C}"/>
          </ac:spMkLst>
        </pc:spChg>
        <pc:spChg chg="mod">
          <ac:chgData name="Timo Mühlhaus" userId="1b6b3aba618dadac" providerId="LiveId" clId="{35BF354D-F53D-4911-AB91-B6201C43AD86}" dt="2021-06-11T11:15:58.289" v="1609" actId="165"/>
          <ac:spMkLst>
            <pc:docMk/>
            <pc:sldMk cId="1943212288" sldId="684"/>
            <ac:spMk id="118" creationId="{E885B009-87BD-4FE1-89F4-CE844ABF963A}"/>
          </ac:spMkLst>
        </pc:spChg>
        <pc:spChg chg="mod">
          <ac:chgData name="Timo Mühlhaus" userId="1b6b3aba618dadac" providerId="LiveId" clId="{35BF354D-F53D-4911-AB91-B6201C43AD86}" dt="2021-06-11T11:15:58.289" v="1609" actId="165"/>
          <ac:spMkLst>
            <pc:docMk/>
            <pc:sldMk cId="1943212288" sldId="684"/>
            <ac:spMk id="119" creationId="{58DBB739-62E4-4381-8226-D0776E3D98A7}"/>
          </ac:spMkLst>
        </pc:spChg>
        <pc:spChg chg="mod">
          <ac:chgData name="Timo Mühlhaus" userId="1b6b3aba618dadac" providerId="LiveId" clId="{35BF354D-F53D-4911-AB91-B6201C43AD86}" dt="2021-06-11T11:15:58.289" v="1609" actId="165"/>
          <ac:spMkLst>
            <pc:docMk/>
            <pc:sldMk cId="1943212288" sldId="684"/>
            <ac:spMk id="120" creationId="{D2705F45-5038-44CB-91DD-9D0D11B138AE}"/>
          </ac:spMkLst>
        </pc:spChg>
        <pc:spChg chg="mod">
          <ac:chgData name="Timo Mühlhaus" userId="1b6b3aba618dadac" providerId="LiveId" clId="{35BF354D-F53D-4911-AB91-B6201C43AD86}" dt="2021-06-11T11:15:58.289" v="1609" actId="165"/>
          <ac:spMkLst>
            <pc:docMk/>
            <pc:sldMk cId="1943212288" sldId="684"/>
            <ac:spMk id="121" creationId="{D26EF0F3-4368-4A32-9F5F-DD2F97E28663}"/>
          </ac:spMkLst>
        </pc:spChg>
        <pc:spChg chg="mod">
          <ac:chgData name="Timo Mühlhaus" userId="1b6b3aba618dadac" providerId="LiveId" clId="{35BF354D-F53D-4911-AB91-B6201C43AD86}" dt="2021-06-11T11:15:58.289" v="1609" actId="165"/>
          <ac:spMkLst>
            <pc:docMk/>
            <pc:sldMk cId="1943212288" sldId="684"/>
            <ac:spMk id="122" creationId="{4BD936A5-8B15-465B-B027-EFDAAF46FB65}"/>
          </ac:spMkLst>
        </pc:spChg>
        <pc:spChg chg="mod">
          <ac:chgData name="Timo Mühlhaus" userId="1b6b3aba618dadac" providerId="LiveId" clId="{35BF354D-F53D-4911-AB91-B6201C43AD86}" dt="2021-06-11T11:15:58.289" v="1609" actId="165"/>
          <ac:spMkLst>
            <pc:docMk/>
            <pc:sldMk cId="1943212288" sldId="684"/>
            <ac:spMk id="123" creationId="{E2C1A6F3-11A6-42C3-8DFF-B5CCE93CC66B}"/>
          </ac:spMkLst>
        </pc:spChg>
        <pc:spChg chg="mod">
          <ac:chgData name="Timo Mühlhaus" userId="1b6b3aba618dadac" providerId="LiveId" clId="{35BF354D-F53D-4911-AB91-B6201C43AD86}" dt="2021-06-11T11:15:58.289" v="1609" actId="165"/>
          <ac:spMkLst>
            <pc:docMk/>
            <pc:sldMk cId="1943212288" sldId="684"/>
            <ac:spMk id="124" creationId="{87F6318A-45D4-4CB4-8316-990B33DD4146}"/>
          </ac:spMkLst>
        </pc:spChg>
        <pc:spChg chg="mod">
          <ac:chgData name="Timo Mühlhaus" userId="1b6b3aba618dadac" providerId="LiveId" clId="{35BF354D-F53D-4911-AB91-B6201C43AD86}" dt="2021-06-11T11:15:58.289" v="1609" actId="165"/>
          <ac:spMkLst>
            <pc:docMk/>
            <pc:sldMk cId="1943212288" sldId="684"/>
            <ac:spMk id="125" creationId="{71CF02A7-4620-4FC7-9E8F-CFB071141E28}"/>
          </ac:spMkLst>
        </pc:spChg>
        <pc:spChg chg="mod">
          <ac:chgData name="Timo Mühlhaus" userId="1b6b3aba618dadac" providerId="LiveId" clId="{35BF354D-F53D-4911-AB91-B6201C43AD86}" dt="2021-06-11T11:15:58.289" v="1609" actId="165"/>
          <ac:spMkLst>
            <pc:docMk/>
            <pc:sldMk cId="1943212288" sldId="684"/>
            <ac:spMk id="126" creationId="{035745D6-E2D8-448C-BC18-00CE83603FF8}"/>
          </ac:spMkLst>
        </pc:spChg>
        <pc:spChg chg="mod">
          <ac:chgData name="Timo Mühlhaus" userId="1b6b3aba618dadac" providerId="LiveId" clId="{35BF354D-F53D-4911-AB91-B6201C43AD86}" dt="2021-06-11T11:15:58.289" v="1609" actId="165"/>
          <ac:spMkLst>
            <pc:docMk/>
            <pc:sldMk cId="1943212288" sldId="684"/>
            <ac:spMk id="127" creationId="{1FE91013-47A7-4733-994D-483D01D77F22}"/>
          </ac:spMkLst>
        </pc:spChg>
        <pc:spChg chg="mod">
          <ac:chgData name="Timo Mühlhaus" userId="1b6b3aba618dadac" providerId="LiveId" clId="{35BF354D-F53D-4911-AB91-B6201C43AD86}" dt="2021-06-11T11:15:58.289" v="1609" actId="165"/>
          <ac:spMkLst>
            <pc:docMk/>
            <pc:sldMk cId="1943212288" sldId="684"/>
            <ac:spMk id="128" creationId="{EBA77AC8-6B33-485A-8D87-E80C2EDD7DA9}"/>
          </ac:spMkLst>
        </pc:spChg>
        <pc:spChg chg="mod">
          <ac:chgData name="Timo Mühlhaus" userId="1b6b3aba618dadac" providerId="LiveId" clId="{35BF354D-F53D-4911-AB91-B6201C43AD86}" dt="2021-06-11T11:15:58.289" v="1609" actId="165"/>
          <ac:spMkLst>
            <pc:docMk/>
            <pc:sldMk cId="1943212288" sldId="684"/>
            <ac:spMk id="129" creationId="{C1E10776-EF46-4D2D-A4B4-57B9F6A1618A}"/>
          </ac:spMkLst>
        </pc:spChg>
        <pc:spChg chg="mod">
          <ac:chgData name="Timo Mühlhaus" userId="1b6b3aba618dadac" providerId="LiveId" clId="{35BF354D-F53D-4911-AB91-B6201C43AD86}" dt="2021-06-11T11:15:58.289" v="1609" actId="165"/>
          <ac:spMkLst>
            <pc:docMk/>
            <pc:sldMk cId="1943212288" sldId="684"/>
            <ac:spMk id="130" creationId="{675107CD-5823-4686-B746-9360651F6157}"/>
          </ac:spMkLst>
        </pc:spChg>
        <pc:spChg chg="mod">
          <ac:chgData name="Timo Mühlhaus" userId="1b6b3aba618dadac" providerId="LiveId" clId="{35BF354D-F53D-4911-AB91-B6201C43AD86}" dt="2021-06-11T11:15:58.289" v="1609" actId="165"/>
          <ac:spMkLst>
            <pc:docMk/>
            <pc:sldMk cId="1943212288" sldId="684"/>
            <ac:spMk id="131" creationId="{25394C82-CB8E-4479-B69B-F8B2B343419A}"/>
          </ac:spMkLst>
        </pc:spChg>
        <pc:spChg chg="mod">
          <ac:chgData name="Timo Mühlhaus" userId="1b6b3aba618dadac" providerId="LiveId" clId="{35BF354D-F53D-4911-AB91-B6201C43AD86}" dt="2021-06-11T11:15:58.289" v="1609" actId="165"/>
          <ac:spMkLst>
            <pc:docMk/>
            <pc:sldMk cId="1943212288" sldId="684"/>
            <ac:spMk id="132" creationId="{3F09EC94-8FB6-4920-BC9A-3B5346B18686}"/>
          </ac:spMkLst>
        </pc:spChg>
        <pc:spChg chg="mod">
          <ac:chgData name="Timo Mühlhaus" userId="1b6b3aba618dadac" providerId="LiveId" clId="{35BF354D-F53D-4911-AB91-B6201C43AD86}" dt="2021-06-11T11:15:58.289" v="1609" actId="165"/>
          <ac:spMkLst>
            <pc:docMk/>
            <pc:sldMk cId="1943212288" sldId="684"/>
            <ac:spMk id="133" creationId="{4FD009C7-8CE1-424D-B095-FB20DC0802D1}"/>
          </ac:spMkLst>
        </pc:spChg>
        <pc:spChg chg="mod">
          <ac:chgData name="Timo Mühlhaus" userId="1b6b3aba618dadac" providerId="LiveId" clId="{35BF354D-F53D-4911-AB91-B6201C43AD86}" dt="2021-06-11T11:15:58.289" v="1609" actId="165"/>
          <ac:spMkLst>
            <pc:docMk/>
            <pc:sldMk cId="1943212288" sldId="684"/>
            <ac:spMk id="134" creationId="{23890F96-1757-418A-BEF2-612F19B232C2}"/>
          </ac:spMkLst>
        </pc:spChg>
        <pc:spChg chg="mod">
          <ac:chgData name="Timo Mühlhaus" userId="1b6b3aba618dadac" providerId="LiveId" clId="{35BF354D-F53D-4911-AB91-B6201C43AD86}" dt="2021-06-11T11:15:58.289" v="1609" actId="165"/>
          <ac:spMkLst>
            <pc:docMk/>
            <pc:sldMk cId="1943212288" sldId="684"/>
            <ac:spMk id="135" creationId="{F1ED52EF-2965-4FCD-9319-3D406FDB2E14}"/>
          </ac:spMkLst>
        </pc:spChg>
        <pc:spChg chg="mod">
          <ac:chgData name="Timo Mühlhaus" userId="1b6b3aba618dadac" providerId="LiveId" clId="{35BF354D-F53D-4911-AB91-B6201C43AD86}" dt="2021-06-11T11:15:58.289" v="1609" actId="165"/>
          <ac:spMkLst>
            <pc:docMk/>
            <pc:sldMk cId="1943212288" sldId="684"/>
            <ac:spMk id="136" creationId="{F88DA689-8C70-4783-B6A6-07E14CAED77D}"/>
          </ac:spMkLst>
        </pc:spChg>
        <pc:spChg chg="mod">
          <ac:chgData name="Timo Mühlhaus" userId="1b6b3aba618dadac" providerId="LiveId" clId="{35BF354D-F53D-4911-AB91-B6201C43AD86}" dt="2021-06-11T11:15:58.289" v="1609" actId="165"/>
          <ac:spMkLst>
            <pc:docMk/>
            <pc:sldMk cId="1943212288" sldId="684"/>
            <ac:spMk id="137" creationId="{FBC840AF-2046-46BC-B495-FCDF37DDE50B}"/>
          </ac:spMkLst>
        </pc:spChg>
        <pc:spChg chg="mod">
          <ac:chgData name="Timo Mühlhaus" userId="1b6b3aba618dadac" providerId="LiveId" clId="{35BF354D-F53D-4911-AB91-B6201C43AD86}" dt="2021-06-11T11:15:58.289" v="1609" actId="165"/>
          <ac:spMkLst>
            <pc:docMk/>
            <pc:sldMk cId="1943212288" sldId="684"/>
            <ac:spMk id="138" creationId="{17A3A7A2-2336-4F59-8A54-FBE86E5ECBB1}"/>
          </ac:spMkLst>
        </pc:spChg>
        <pc:spChg chg="mod">
          <ac:chgData name="Timo Mühlhaus" userId="1b6b3aba618dadac" providerId="LiveId" clId="{35BF354D-F53D-4911-AB91-B6201C43AD86}" dt="2021-06-11T11:15:58.289" v="1609" actId="165"/>
          <ac:spMkLst>
            <pc:docMk/>
            <pc:sldMk cId="1943212288" sldId="684"/>
            <ac:spMk id="139" creationId="{300FD2EB-1D70-44D0-8291-37C664C58502}"/>
          </ac:spMkLst>
        </pc:spChg>
        <pc:spChg chg="mod">
          <ac:chgData name="Timo Mühlhaus" userId="1b6b3aba618dadac" providerId="LiveId" clId="{35BF354D-F53D-4911-AB91-B6201C43AD86}" dt="2021-06-11T11:15:58.289" v="1609" actId="165"/>
          <ac:spMkLst>
            <pc:docMk/>
            <pc:sldMk cId="1943212288" sldId="684"/>
            <ac:spMk id="140" creationId="{6EFDBCF5-7DE1-417B-B886-D0605134CB83}"/>
          </ac:spMkLst>
        </pc:spChg>
        <pc:spChg chg="mod">
          <ac:chgData name="Timo Mühlhaus" userId="1b6b3aba618dadac" providerId="LiveId" clId="{35BF354D-F53D-4911-AB91-B6201C43AD86}" dt="2021-06-11T11:15:58.289" v="1609" actId="165"/>
          <ac:spMkLst>
            <pc:docMk/>
            <pc:sldMk cId="1943212288" sldId="684"/>
            <ac:spMk id="141" creationId="{474B607B-5EAB-4771-AB23-4BE69BB46175}"/>
          </ac:spMkLst>
        </pc:spChg>
        <pc:spChg chg="mod">
          <ac:chgData name="Timo Mühlhaus" userId="1b6b3aba618dadac" providerId="LiveId" clId="{35BF354D-F53D-4911-AB91-B6201C43AD86}" dt="2021-06-11T11:15:58.289" v="1609" actId="165"/>
          <ac:spMkLst>
            <pc:docMk/>
            <pc:sldMk cId="1943212288" sldId="684"/>
            <ac:spMk id="142" creationId="{D798F4BD-E3D5-426E-93AD-A10F613B661F}"/>
          </ac:spMkLst>
        </pc:spChg>
        <pc:spChg chg="mod">
          <ac:chgData name="Timo Mühlhaus" userId="1b6b3aba618dadac" providerId="LiveId" clId="{35BF354D-F53D-4911-AB91-B6201C43AD86}" dt="2021-06-11T11:15:58.289" v="1609" actId="165"/>
          <ac:spMkLst>
            <pc:docMk/>
            <pc:sldMk cId="1943212288" sldId="684"/>
            <ac:spMk id="143" creationId="{9A123D16-7644-4A1F-80B1-7DFAFFF5F404}"/>
          </ac:spMkLst>
        </pc:spChg>
        <pc:spChg chg="mod">
          <ac:chgData name="Timo Mühlhaus" userId="1b6b3aba618dadac" providerId="LiveId" clId="{35BF354D-F53D-4911-AB91-B6201C43AD86}" dt="2021-06-11T11:15:58.289" v="1609" actId="165"/>
          <ac:spMkLst>
            <pc:docMk/>
            <pc:sldMk cId="1943212288" sldId="684"/>
            <ac:spMk id="144" creationId="{65DD451D-83B3-4BE3-8259-F4DB8A56522A}"/>
          </ac:spMkLst>
        </pc:spChg>
        <pc:spChg chg="mod">
          <ac:chgData name="Timo Mühlhaus" userId="1b6b3aba618dadac" providerId="LiveId" clId="{35BF354D-F53D-4911-AB91-B6201C43AD86}" dt="2021-06-11T11:15:48.255" v="1607" actId="165"/>
          <ac:spMkLst>
            <pc:docMk/>
            <pc:sldMk cId="1943212288" sldId="684"/>
            <ac:spMk id="150" creationId="{70918D9C-AC1B-42C8-8592-AD332568BFE8}"/>
          </ac:spMkLst>
        </pc:spChg>
        <pc:spChg chg="mod">
          <ac:chgData name="Timo Mühlhaus" userId="1b6b3aba618dadac" providerId="LiveId" clId="{35BF354D-F53D-4911-AB91-B6201C43AD86}" dt="2021-06-11T11:15:48.255" v="1607" actId="165"/>
          <ac:spMkLst>
            <pc:docMk/>
            <pc:sldMk cId="1943212288" sldId="684"/>
            <ac:spMk id="151" creationId="{0EF29373-7F02-42B4-A710-03CE95DB97BD}"/>
          </ac:spMkLst>
        </pc:spChg>
        <pc:spChg chg="mod">
          <ac:chgData name="Timo Mühlhaus" userId="1b6b3aba618dadac" providerId="LiveId" clId="{35BF354D-F53D-4911-AB91-B6201C43AD86}" dt="2021-06-11T11:15:48.255" v="1607" actId="165"/>
          <ac:spMkLst>
            <pc:docMk/>
            <pc:sldMk cId="1943212288" sldId="684"/>
            <ac:spMk id="152" creationId="{3D4DF60C-4F0D-4C02-8198-F069BA348553}"/>
          </ac:spMkLst>
        </pc:spChg>
        <pc:spChg chg="mod">
          <ac:chgData name="Timo Mühlhaus" userId="1b6b3aba618dadac" providerId="LiveId" clId="{35BF354D-F53D-4911-AB91-B6201C43AD86}" dt="2021-06-11T11:15:48.255" v="1607" actId="165"/>
          <ac:spMkLst>
            <pc:docMk/>
            <pc:sldMk cId="1943212288" sldId="684"/>
            <ac:spMk id="153" creationId="{750DCA05-5C99-4098-A85E-2BDAD00BE8B3}"/>
          </ac:spMkLst>
        </pc:spChg>
        <pc:spChg chg="mod">
          <ac:chgData name="Timo Mühlhaus" userId="1b6b3aba618dadac" providerId="LiveId" clId="{35BF354D-F53D-4911-AB91-B6201C43AD86}" dt="2021-06-11T11:15:48.255" v="1607" actId="165"/>
          <ac:spMkLst>
            <pc:docMk/>
            <pc:sldMk cId="1943212288" sldId="684"/>
            <ac:spMk id="154" creationId="{1BD1C9C0-1097-4C31-8A65-7286F2B2831F}"/>
          </ac:spMkLst>
        </pc:spChg>
        <pc:spChg chg="mod">
          <ac:chgData name="Timo Mühlhaus" userId="1b6b3aba618dadac" providerId="LiveId" clId="{35BF354D-F53D-4911-AB91-B6201C43AD86}" dt="2021-06-11T11:15:48.255" v="1607" actId="165"/>
          <ac:spMkLst>
            <pc:docMk/>
            <pc:sldMk cId="1943212288" sldId="684"/>
            <ac:spMk id="155" creationId="{1616A17D-DF54-4A6E-B5C3-B5C2D0B23804}"/>
          </ac:spMkLst>
        </pc:spChg>
        <pc:spChg chg="mod">
          <ac:chgData name="Timo Mühlhaus" userId="1b6b3aba618dadac" providerId="LiveId" clId="{35BF354D-F53D-4911-AB91-B6201C43AD86}" dt="2021-06-11T11:15:48.255" v="1607" actId="165"/>
          <ac:spMkLst>
            <pc:docMk/>
            <pc:sldMk cId="1943212288" sldId="684"/>
            <ac:spMk id="156" creationId="{53CE5619-04AD-4202-8667-128B93F9F918}"/>
          </ac:spMkLst>
        </pc:spChg>
        <pc:spChg chg="mod">
          <ac:chgData name="Timo Mühlhaus" userId="1b6b3aba618dadac" providerId="LiveId" clId="{35BF354D-F53D-4911-AB91-B6201C43AD86}" dt="2021-06-11T11:15:48.255" v="1607" actId="165"/>
          <ac:spMkLst>
            <pc:docMk/>
            <pc:sldMk cId="1943212288" sldId="684"/>
            <ac:spMk id="157" creationId="{72872BCA-F328-4569-86AC-9253CF8EAB0B}"/>
          </ac:spMkLst>
        </pc:spChg>
        <pc:spChg chg="mod">
          <ac:chgData name="Timo Mühlhaus" userId="1b6b3aba618dadac" providerId="LiveId" clId="{35BF354D-F53D-4911-AB91-B6201C43AD86}" dt="2021-06-11T11:15:48.255" v="1607" actId="165"/>
          <ac:spMkLst>
            <pc:docMk/>
            <pc:sldMk cId="1943212288" sldId="684"/>
            <ac:spMk id="158" creationId="{842C5709-6A74-4AB5-9137-7B96A131E4A3}"/>
          </ac:spMkLst>
        </pc:spChg>
        <pc:spChg chg="mod">
          <ac:chgData name="Timo Mühlhaus" userId="1b6b3aba618dadac" providerId="LiveId" clId="{35BF354D-F53D-4911-AB91-B6201C43AD86}" dt="2021-06-11T11:15:48.255" v="1607" actId="165"/>
          <ac:spMkLst>
            <pc:docMk/>
            <pc:sldMk cId="1943212288" sldId="684"/>
            <ac:spMk id="159" creationId="{B7FF562E-7DB5-45AE-BB16-334E9AF5A9BB}"/>
          </ac:spMkLst>
        </pc:spChg>
        <pc:spChg chg="mod">
          <ac:chgData name="Timo Mühlhaus" userId="1b6b3aba618dadac" providerId="LiveId" clId="{35BF354D-F53D-4911-AB91-B6201C43AD86}" dt="2021-06-11T11:15:48.255" v="1607" actId="165"/>
          <ac:spMkLst>
            <pc:docMk/>
            <pc:sldMk cId="1943212288" sldId="684"/>
            <ac:spMk id="160" creationId="{1B3F643B-324C-484A-9AE6-FFA2F323737C}"/>
          </ac:spMkLst>
        </pc:spChg>
        <pc:spChg chg="mod">
          <ac:chgData name="Timo Mühlhaus" userId="1b6b3aba618dadac" providerId="LiveId" clId="{35BF354D-F53D-4911-AB91-B6201C43AD86}" dt="2021-06-11T11:15:48.255" v="1607" actId="165"/>
          <ac:spMkLst>
            <pc:docMk/>
            <pc:sldMk cId="1943212288" sldId="684"/>
            <ac:spMk id="161" creationId="{4013268C-0A7B-488F-93BC-1FB40F59AF90}"/>
          </ac:spMkLst>
        </pc:spChg>
        <pc:spChg chg="mod">
          <ac:chgData name="Timo Mühlhaus" userId="1b6b3aba618dadac" providerId="LiveId" clId="{35BF354D-F53D-4911-AB91-B6201C43AD86}" dt="2021-06-11T11:15:48.255" v="1607" actId="165"/>
          <ac:spMkLst>
            <pc:docMk/>
            <pc:sldMk cId="1943212288" sldId="684"/>
            <ac:spMk id="162" creationId="{2ED2D744-BE89-4DD2-A865-8240A62A95B6}"/>
          </ac:spMkLst>
        </pc:spChg>
        <pc:spChg chg="mod">
          <ac:chgData name="Timo Mühlhaus" userId="1b6b3aba618dadac" providerId="LiveId" clId="{35BF354D-F53D-4911-AB91-B6201C43AD86}" dt="2021-06-11T11:15:48.255" v="1607" actId="165"/>
          <ac:spMkLst>
            <pc:docMk/>
            <pc:sldMk cId="1943212288" sldId="684"/>
            <ac:spMk id="163" creationId="{104ACE20-4B07-45FB-A692-16ECBCD6C00A}"/>
          </ac:spMkLst>
        </pc:spChg>
        <pc:spChg chg="mod">
          <ac:chgData name="Timo Mühlhaus" userId="1b6b3aba618dadac" providerId="LiveId" clId="{35BF354D-F53D-4911-AB91-B6201C43AD86}" dt="2021-06-11T11:15:48.255" v="1607" actId="165"/>
          <ac:spMkLst>
            <pc:docMk/>
            <pc:sldMk cId="1943212288" sldId="684"/>
            <ac:spMk id="164" creationId="{B33FC062-F477-4851-A41E-771A11DA0A62}"/>
          </ac:spMkLst>
        </pc:spChg>
        <pc:spChg chg="mod">
          <ac:chgData name="Timo Mühlhaus" userId="1b6b3aba618dadac" providerId="LiveId" clId="{35BF354D-F53D-4911-AB91-B6201C43AD86}" dt="2021-06-11T11:15:48.255" v="1607" actId="165"/>
          <ac:spMkLst>
            <pc:docMk/>
            <pc:sldMk cId="1943212288" sldId="684"/>
            <ac:spMk id="165" creationId="{4E6CC801-2FD5-4134-8345-D4104C105D1D}"/>
          </ac:spMkLst>
        </pc:spChg>
        <pc:spChg chg="mod">
          <ac:chgData name="Timo Mühlhaus" userId="1b6b3aba618dadac" providerId="LiveId" clId="{35BF354D-F53D-4911-AB91-B6201C43AD86}" dt="2021-06-11T11:15:48.255" v="1607" actId="165"/>
          <ac:spMkLst>
            <pc:docMk/>
            <pc:sldMk cId="1943212288" sldId="684"/>
            <ac:spMk id="166" creationId="{ADD8CB40-DF4C-45F6-A741-2FBA34799FEC}"/>
          </ac:spMkLst>
        </pc:spChg>
        <pc:spChg chg="mod">
          <ac:chgData name="Timo Mühlhaus" userId="1b6b3aba618dadac" providerId="LiveId" clId="{35BF354D-F53D-4911-AB91-B6201C43AD86}" dt="2021-06-11T11:15:48.255" v="1607" actId="165"/>
          <ac:spMkLst>
            <pc:docMk/>
            <pc:sldMk cId="1943212288" sldId="684"/>
            <ac:spMk id="167" creationId="{CB674C90-2148-4C15-BCAD-9289B5CCA2EF}"/>
          </ac:spMkLst>
        </pc:spChg>
        <pc:spChg chg="mod">
          <ac:chgData name="Timo Mühlhaus" userId="1b6b3aba618dadac" providerId="LiveId" clId="{35BF354D-F53D-4911-AB91-B6201C43AD86}" dt="2021-06-11T11:15:48.255" v="1607" actId="165"/>
          <ac:spMkLst>
            <pc:docMk/>
            <pc:sldMk cId="1943212288" sldId="684"/>
            <ac:spMk id="168" creationId="{2B276B5B-AFEA-4700-87C8-8DD6566E0C57}"/>
          </ac:spMkLst>
        </pc:spChg>
        <pc:spChg chg="mod">
          <ac:chgData name="Timo Mühlhaus" userId="1b6b3aba618dadac" providerId="LiveId" clId="{35BF354D-F53D-4911-AB91-B6201C43AD86}" dt="2021-06-11T11:15:48.255" v="1607" actId="165"/>
          <ac:spMkLst>
            <pc:docMk/>
            <pc:sldMk cId="1943212288" sldId="684"/>
            <ac:spMk id="169" creationId="{0E2331AB-21D5-4C13-92E1-B231649DE3E2}"/>
          </ac:spMkLst>
        </pc:spChg>
        <pc:spChg chg="mod">
          <ac:chgData name="Timo Mühlhaus" userId="1b6b3aba618dadac" providerId="LiveId" clId="{35BF354D-F53D-4911-AB91-B6201C43AD86}" dt="2021-06-11T11:15:48.255" v="1607" actId="165"/>
          <ac:spMkLst>
            <pc:docMk/>
            <pc:sldMk cId="1943212288" sldId="684"/>
            <ac:spMk id="170" creationId="{71B6B1AA-5AB8-434A-B442-40904B216F91}"/>
          </ac:spMkLst>
        </pc:spChg>
        <pc:spChg chg="mod">
          <ac:chgData name="Timo Mühlhaus" userId="1b6b3aba618dadac" providerId="LiveId" clId="{35BF354D-F53D-4911-AB91-B6201C43AD86}" dt="2021-06-11T11:15:48.255" v="1607" actId="165"/>
          <ac:spMkLst>
            <pc:docMk/>
            <pc:sldMk cId="1943212288" sldId="684"/>
            <ac:spMk id="171" creationId="{0039DAA8-2404-46B1-B5B8-AE941C191E65}"/>
          </ac:spMkLst>
        </pc:spChg>
        <pc:spChg chg="mod">
          <ac:chgData name="Timo Mühlhaus" userId="1b6b3aba618dadac" providerId="LiveId" clId="{35BF354D-F53D-4911-AB91-B6201C43AD86}" dt="2021-06-11T11:15:48.255" v="1607" actId="165"/>
          <ac:spMkLst>
            <pc:docMk/>
            <pc:sldMk cId="1943212288" sldId="684"/>
            <ac:spMk id="172" creationId="{65867198-6EC8-4448-8A0A-869A7F7D8592}"/>
          </ac:spMkLst>
        </pc:spChg>
        <pc:spChg chg="mod">
          <ac:chgData name="Timo Mühlhaus" userId="1b6b3aba618dadac" providerId="LiveId" clId="{35BF354D-F53D-4911-AB91-B6201C43AD86}" dt="2021-06-11T11:15:48.255" v="1607" actId="165"/>
          <ac:spMkLst>
            <pc:docMk/>
            <pc:sldMk cId="1943212288" sldId="684"/>
            <ac:spMk id="173" creationId="{C08675F5-755E-4561-B5CB-7A70802DCD92}"/>
          </ac:spMkLst>
        </pc:spChg>
        <pc:spChg chg="mod">
          <ac:chgData name="Timo Mühlhaus" userId="1b6b3aba618dadac" providerId="LiveId" clId="{35BF354D-F53D-4911-AB91-B6201C43AD86}" dt="2021-06-11T11:15:48.255" v="1607" actId="165"/>
          <ac:spMkLst>
            <pc:docMk/>
            <pc:sldMk cId="1943212288" sldId="684"/>
            <ac:spMk id="174" creationId="{00E74CC5-8D2D-4938-98FA-3C4E7AFAEBA2}"/>
          </ac:spMkLst>
        </pc:spChg>
        <pc:spChg chg="mod">
          <ac:chgData name="Timo Mühlhaus" userId="1b6b3aba618dadac" providerId="LiveId" clId="{35BF354D-F53D-4911-AB91-B6201C43AD86}" dt="2021-06-11T11:15:48.255" v="1607" actId="165"/>
          <ac:spMkLst>
            <pc:docMk/>
            <pc:sldMk cId="1943212288" sldId="684"/>
            <ac:spMk id="175" creationId="{5FF631C1-BE40-42D0-8440-CFFF02C47441}"/>
          </ac:spMkLst>
        </pc:spChg>
        <pc:spChg chg="mod">
          <ac:chgData name="Timo Mühlhaus" userId="1b6b3aba618dadac" providerId="LiveId" clId="{35BF354D-F53D-4911-AB91-B6201C43AD86}" dt="2021-06-11T11:15:48.255" v="1607" actId="165"/>
          <ac:spMkLst>
            <pc:docMk/>
            <pc:sldMk cId="1943212288" sldId="684"/>
            <ac:spMk id="176" creationId="{D787D11B-486E-450B-9AA9-21FED9C4AE3B}"/>
          </ac:spMkLst>
        </pc:spChg>
        <pc:spChg chg="mod">
          <ac:chgData name="Timo Mühlhaus" userId="1b6b3aba618dadac" providerId="LiveId" clId="{35BF354D-F53D-4911-AB91-B6201C43AD86}" dt="2021-06-11T11:15:48.255" v="1607" actId="165"/>
          <ac:spMkLst>
            <pc:docMk/>
            <pc:sldMk cId="1943212288" sldId="684"/>
            <ac:spMk id="177" creationId="{6593856B-65A8-4EB6-96FF-4FCA9D8B23FD}"/>
          </ac:spMkLst>
        </pc:spChg>
        <pc:spChg chg="mod">
          <ac:chgData name="Timo Mühlhaus" userId="1b6b3aba618dadac" providerId="LiveId" clId="{35BF354D-F53D-4911-AB91-B6201C43AD86}" dt="2021-06-11T11:15:48.255" v="1607" actId="165"/>
          <ac:spMkLst>
            <pc:docMk/>
            <pc:sldMk cId="1943212288" sldId="684"/>
            <ac:spMk id="178" creationId="{8A071390-9CE8-4E82-828A-144F31F3AC10}"/>
          </ac:spMkLst>
        </pc:spChg>
        <pc:spChg chg="mod">
          <ac:chgData name="Timo Mühlhaus" userId="1b6b3aba618dadac" providerId="LiveId" clId="{35BF354D-F53D-4911-AB91-B6201C43AD86}" dt="2021-06-11T11:15:48.255" v="1607" actId="165"/>
          <ac:spMkLst>
            <pc:docMk/>
            <pc:sldMk cId="1943212288" sldId="684"/>
            <ac:spMk id="179" creationId="{A4160A0F-A09E-4BC4-8D3F-B6E33FE9F2C5}"/>
          </ac:spMkLst>
        </pc:spChg>
        <pc:spChg chg="mod">
          <ac:chgData name="Timo Mühlhaus" userId="1b6b3aba618dadac" providerId="LiveId" clId="{35BF354D-F53D-4911-AB91-B6201C43AD86}" dt="2021-06-11T11:15:48.255" v="1607" actId="165"/>
          <ac:spMkLst>
            <pc:docMk/>
            <pc:sldMk cId="1943212288" sldId="684"/>
            <ac:spMk id="180" creationId="{0B13A6E3-0AFA-48E5-8DEE-F23EF15F5251}"/>
          </ac:spMkLst>
        </pc:spChg>
        <pc:spChg chg="mod">
          <ac:chgData name="Timo Mühlhaus" userId="1b6b3aba618dadac" providerId="LiveId" clId="{35BF354D-F53D-4911-AB91-B6201C43AD86}" dt="2021-06-11T11:15:48.255" v="1607" actId="165"/>
          <ac:spMkLst>
            <pc:docMk/>
            <pc:sldMk cId="1943212288" sldId="684"/>
            <ac:spMk id="181" creationId="{61298067-ACF7-4244-843E-A9B41EB00233}"/>
          </ac:spMkLst>
        </pc:spChg>
        <pc:spChg chg="mod">
          <ac:chgData name="Timo Mühlhaus" userId="1b6b3aba618dadac" providerId="LiveId" clId="{35BF354D-F53D-4911-AB91-B6201C43AD86}" dt="2021-06-11T11:15:48.255" v="1607" actId="165"/>
          <ac:spMkLst>
            <pc:docMk/>
            <pc:sldMk cId="1943212288" sldId="684"/>
            <ac:spMk id="182" creationId="{5C3E1E15-B60D-4AD8-85C2-070F544DD6F5}"/>
          </ac:spMkLst>
        </pc:spChg>
        <pc:spChg chg="mod">
          <ac:chgData name="Timo Mühlhaus" userId="1b6b3aba618dadac" providerId="LiveId" clId="{35BF354D-F53D-4911-AB91-B6201C43AD86}" dt="2021-06-11T11:15:48.255" v="1607" actId="165"/>
          <ac:spMkLst>
            <pc:docMk/>
            <pc:sldMk cId="1943212288" sldId="684"/>
            <ac:spMk id="183" creationId="{FA01FA1D-A678-47A5-8FE6-38C522DE81EF}"/>
          </ac:spMkLst>
        </pc:spChg>
        <pc:spChg chg="mod">
          <ac:chgData name="Timo Mühlhaus" userId="1b6b3aba618dadac" providerId="LiveId" clId="{35BF354D-F53D-4911-AB91-B6201C43AD86}" dt="2021-06-11T11:15:48.255" v="1607" actId="165"/>
          <ac:spMkLst>
            <pc:docMk/>
            <pc:sldMk cId="1943212288" sldId="684"/>
            <ac:spMk id="184" creationId="{2C399FBA-36D3-4012-852E-A610818DB5C9}"/>
          </ac:spMkLst>
        </pc:spChg>
        <pc:spChg chg="mod">
          <ac:chgData name="Timo Mühlhaus" userId="1b6b3aba618dadac" providerId="LiveId" clId="{35BF354D-F53D-4911-AB91-B6201C43AD86}" dt="2021-06-11T11:15:48.255" v="1607" actId="165"/>
          <ac:spMkLst>
            <pc:docMk/>
            <pc:sldMk cId="1943212288" sldId="684"/>
            <ac:spMk id="185" creationId="{AD36EAEC-8A33-471B-9A43-351E42CE5EFF}"/>
          </ac:spMkLst>
        </pc:spChg>
        <pc:spChg chg="mod">
          <ac:chgData name="Timo Mühlhaus" userId="1b6b3aba618dadac" providerId="LiveId" clId="{35BF354D-F53D-4911-AB91-B6201C43AD86}" dt="2021-06-11T11:15:48.255" v="1607" actId="165"/>
          <ac:spMkLst>
            <pc:docMk/>
            <pc:sldMk cId="1943212288" sldId="684"/>
            <ac:spMk id="186" creationId="{3A5AB206-D3D1-45E8-BA21-0428EA06B78A}"/>
          </ac:spMkLst>
        </pc:spChg>
        <pc:spChg chg="mod">
          <ac:chgData name="Timo Mühlhaus" userId="1b6b3aba618dadac" providerId="LiveId" clId="{35BF354D-F53D-4911-AB91-B6201C43AD86}" dt="2021-06-11T11:15:48.255" v="1607" actId="165"/>
          <ac:spMkLst>
            <pc:docMk/>
            <pc:sldMk cId="1943212288" sldId="684"/>
            <ac:spMk id="187" creationId="{A76E4EC5-00AA-47F5-BCB0-96A74632957C}"/>
          </ac:spMkLst>
        </pc:spChg>
        <pc:spChg chg="mod">
          <ac:chgData name="Timo Mühlhaus" userId="1b6b3aba618dadac" providerId="LiveId" clId="{35BF354D-F53D-4911-AB91-B6201C43AD86}" dt="2021-06-11T11:15:48.255" v="1607" actId="165"/>
          <ac:spMkLst>
            <pc:docMk/>
            <pc:sldMk cId="1943212288" sldId="684"/>
            <ac:spMk id="188" creationId="{88937AF3-F02E-4F1D-A7E4-3660B0BAD9CB}"/>
          </ac:spMkLst>
        </pc:spChg>
        <pc:spChg chg="mod">
          <ac:chgData name="Timo Mühlhaus" userId="1b6b3aba618dadac" providerId="LiveId" clId="{35BF354D-F53D-4911-AB91-B6201C43AD86}" dt="2021-06-11T11:15:48.255" v="1607" actId="165"/>
          <ac:spMkLst>
            <pc:docMk/>
            <pc:sldMk cId="1943212288" sldId="684"/>
            <ac:spMk id="189" creationId="{E2ED6C43-F5A9-46A0-BD22-DBA0C9C004CF}"/>
          </ac:spMkLst>
        </pc:spChg>
        <pc:spChg chg="mod">
          <ac:chgData name="Timo Mühlhaus" userId="1b6b3aba618dadac" providerId="LiveId" clId="{35BF354D-F53D-4911-AB91-B6201C43AD86}" dt="2021-06-11T11:15:48.255" v="1607" actId="165"/>
          <ac:spMkLst>
            <pc:docMk/>
            <pc:sldMk cId="1943212288" sldId="684"/>
            <ac:spMk id="190" creationId="{03D6F99A-5820-43E9-AAE1-ED28C2E9DC5A}"/>
          </ac:spMkLst>
        </pc:spChg>
        <pc:spChg chg="mod">
          <ac:chgData name="Timo Mühlhaus" userId="1b6b3aba618dadac" providerId="LiveId" clId="{35BF354D-F53D-4911-AB91-B6201C43AD86}" dt="2021-06-11T11:15:48.255" v="1607" actId="165"/>
          <ac:spMkLst>
            <pc:docMk/>
            <pc:sldMk cId="1943212288" sldId="684"/>
            <ac:spMk id="191" creationId="{B1AE4275-03C2-4226-9570-C447FEC84D07}"/>
          </ac:spMkLst>
        </pc:spChg>
        <pc:spChg chg="mod">
          <ac:chgData name="Timo Mühlhaus" userId="1b6b3aba618dadac" providerId="LiveId" clId="{35BF354D-F53D-4911-AB91-B6201C43AD86}" dt="2021-06-11T11:15:48.255" v="1607" actId="165"/>
          <ac:spMkLst>
            <pc:docMk/>
            <pc:sldMk cId="1943212288" sldId="684"/>
            <ac:spMk id="192" creationId="{8D217B6D-5E2B-4DBC-8A15-2906C95FFEA9}"/>
          </ac:spMkLst>
        </pc:spChg>
        <pc:spChg chg="mod">
          <ac:chgData name="Timo Mühlhaus" userId="1b6b3aba618dadac" providerId="LiveId" clId="{35BF354D-F53D-4911-AB91-B6201C43AD86}" dt="2021-06-11T11:15:48.255" v="1607" actId="165"/>
          <ac:spMkLst>
            <pc:docMk/>
            <pc:sldMk cId="1943212288" sldId="684"/>
            <ac:spMk id="193" creationId="{E0140597-284D-4C8C-996B-1039DACE67D9}"/>
          </ac:spMkLst>
        </pc:spChg>
        <pc:spChg chg="mod">
          <ac:chgData name="Timo Mühlhaus" userId="1b6b3aba618dadac" providerId="LiveId" clId="{35BF354D-F53D-4911-AB91-B6201C43AD86}" dt="2021-06-11T11:15:48.255" v="1607" actId="165"/>
          <ac:spMkLst>
            <pc:docMk/>
            <pc:sldMk cId="1943212288" sldId="684"/>
            <ac:spMk id="194" creationId="{398CD1B1-2109-4F54-9E48-6C32F8B8AA10}"/>
          </ac:spMkLst>
        </pc:spChg>
        <pc:spChg chg="mod">
          <ac:chgData name="Timo Mühlhaus" userId="1b6b3aba618dadac" providerId="LiveId" clId="{35BF354D-F53D-4911-AB91-B6201C43AD86}" dt="2021-06-11T11:15:48.255" v="1607" actId="165"/>
          <ac:spMkLst>
            <pc:docMk/>
            <pc:sldMk cId="1943212288" sldId="684"/>
            <ac:spMk id="195" creationId="{9E2C03C9-C092-423E-8FE2-3AA3A0D1C266}"/>
          </ac:spMkLst>
        </pc:spChg>
        <pc:spChg chg="mod">
          <ac:chgData name="Timo Mühlhaus" userId="1b6b3aba618dadac" providerId="LiveId" clId="{35BF354D-F53D-4911-AB91-B6201C43AD86}" dt="2021-06-11T11:15:48.255" v="1607" actId="165"/>
          <ac:spMkLst>
            <pc:docMk/>
            <pc:sldMk cId="1943212288" sldId="684"/>
            <ac:spMk id="196" creationId="{14EB41F6-F640-4874-A488-DE5B1BCECD22}"/>
          </ac:spMkLst>
        </pc:spChg>
        <pc:spChg chg="mod">
          <ac:chgData name="Timo Mühlhaus" userId="1b6b3aba618dadac" providerId="LiveId" clId="{35BF354D-F53D-4911-AB91-B6201C43AD86}" dt="2021-06-11T11:15:48.255" v="1607" actId="165"/>
          <ac:spMkLst>
            <pc:docMk/>
            <pc:sldMk cId="1943212288" sldId="684"/>
            <ac:spMk id="197" creationId="{509252AB-D1DA-4CD5-A9B7-5BB9C453DEDB}"/>
          </ac:spMkLst>
        </pc:spChg>
        <pc:spChg chg="mod">
          <ac:chgData name="Timo Mühlhaus" userId="1b6b3aba618dadac" providerId="LiveId" clId="{35BF354D-F53D-4911-AB91-B6201C43AD86}" dt="2021-06-11T11:15:48.255" v="1607" actId="165"/>
          <ac:spMkLst>
            <pc:docMk/>
            <pc:sldMk cId="1943212288" sldId="684"/>
            <ac:spMk id="198" creationId="{D6DBB406-4DF2-4E89-8878-8BC74D1DA523}"/>
          </ac:spMkLst>
        </pc:spChg>
        <pc:spChg chg="mod">
          <ac:chgData name="Timo Mühlhaus" userId="1b6b3aba618dadac" providerId="LiveId" clId="{35BF354D-F53D-4911-AB91-B6201C43AD86}" dt="2021-06-11T11:15:48.255" v="1607" actId="165"/>
          <ac:spMkLst>
            <pc:docMk/>
            <pc:sldMk cId="1943212288" sldId="684"/>
            <ac:spMk id="199" creationId="{AB2C7047-91B3-4829-B2D0-181A23EA7809}"/>
          </ac:spMkLst>
        </pc:spChg>
        <pc:spChg chg="mod">
          <ac:chgData name="Timo Mühlhaus" userId="1b6b3aba618dadac" providerId="LiveId" clId="{35BF354D-F53D-4911-AB91-B6201C43AD86}" dt="2021-06-11T11:15:48.255" v="1607" actId="165"/>
          <ac:spMkLst>
            <pc:docMk/>
            <pc:sldMk cId="1943212288" sldId="684"/>
            <ac:spMk id="200" creationId="{ADDB38DA-5A1C-449D-A3D0-AD3D8CF1F944}"/>
          </ac:spMkLst>
        </pc:spChg>
        <pc:spChg chg="mod">
          <ac:chgData name="Timo Mühlhaus" userId="1b6b3aba618dadac" providerId="LiveId" clId="{35BF354D-F53D-4911-AB91-B6201C43AD86}" dt="2021-06-11T11:15:48.255" v="1607" actId="165"/>
          <ac:spMkLst>
            <pc:docMk/>
            <pc:sldMk cId="1943212288" sldId="684"/>
            <ac:spMk id="201" creationId="{2B677BBF-3FF8-4B7A-91E4-59871FA87466}"/>
          </ac:spMkLst>
        </pc:spChg>
        <pc:spChg chg="mod">
          <ac:chgData name="Timo Mühlhaus" userId="1b6b3aba618dadac" providerId="LiveId" clId="{35BF354D-F53D-4911-AB91-B6201C43AD86}" dt="2021-06-11T11:15:48.255" v="1607" actId="165"/>
          <ac:spMkLst>
            <pc:docMk/>
            <pc:sldMk cId="1943212288" sldId="684"/>
            <ac:spMk id="202" creationId="{6666B409-6A98-4CD4-A63E-90296A49DA31}"/>
          </ac:spMkLst>
        </pc:spChg>
        <pc:spChg chg="mod">
          <ac:chgData name="Timo Mühlhaus" userId="1b6b3aba618dadac" providerId="LiveId" clId="{35BF354D-F53D-4911-AB91-B6201C43AD86}" dt="2021-06-11T11:15:48.255" v="1607" actId="165"/>
          <ac:spMkLst>
            <pc:docMk/>
            <pc:sldMk cId="1943212288" sldId="684"/>
            <ac:spMk id="203" creationId="{6F4A2E5E-3BEF-49EF-BB2C-6D90E09944D3}"/>
          </ac:spMkLst>
        </pc:spChg>
        <pc:spChg chg="mod">
          <ac:chgData name="Timo Mühlhaus" userId="1b6b3aba618dadac" providerId="LiveId" clId="{35BF354D-F53D-4911-AB91-B6201C43AD86}" dt="2021-06-11T11:15:48.255" v="1607" actId="165"/>
          <ac:spMkLst>
            <pc:docMk/>
            <pc:sldMk cId="1943212288" sldId="684"/>
            <ac:spMk id="204" creationId="{AFBF6B71-BB3F-4DEB-B9F8-9E6A23E55968}"/>
          </ac:spMkLst>
        </pc:spChg>
        <pc:spChg chg="mod">
          <ac:chgData name="Timo Mühlhaus" userId="1b6b3aba618dadac" providerId="LiveId" clId="{35BF354D-F53D-4911-AB91-B6201C43AD86}" dt="2021-06-11T11:15:48.255" v="1607" actId="165"/>
          <ac:spMkLst>
            <pc:docMk/>
            <pc:sldMk cId="1943212288" sldId="684"/>
            <ac:spMk id="205" creationId="{2695CD89-ED3D-4293-B043-773F877D53F9}"/>
          </ac:spMkLst>
        </pc:spChg>
        <pc:spChg chg="mod">
          <ac:chgData name="Timo Mühlhaus" userId="1b6b3aba618dadac" providerId="LiveId" clId="{35BF354D-F53D-4911-AB91-B6201C43AD86}" dt="2021-06-11T11:15:48.255" v="1607" actId="165"/>
          <ac:spMkLst>
            <pc:docMk/>
            <pc:sldMk cId="1943212288" sldId="684"/>
            <ac:spMk id="206" creationId="{CD6EDFAC-93B4-4C0D-ADB5-4737174F9B08}"/>
          </ac:spMkLst>
        </pc:spChg>
        <pc:spChg chg="mod">
          <ac:chgData name="Timo Mühlhaus" userId="1b6b3aba618dadac" providerId="LiveId" clId="{35BF354D-F53D-4911-AB91-B6201C43AD86}" dt="2021-06-11T11:15:48.255" v="1607" actId="165"/>
          <ac:spMkLst>
            <pc:docMk/>
            <pc:sldMk cId="1943212288" sldId="684"/>
            <ac:spMk id="207" creationId="{D6537CE5-A4F1-47A0-A21C-2EC1F7D7E043}"/>
          </ac:spMkLst>
        </pc:spChg>
        <pc:spChg chg="mod">
          <ac:chgData name="Timo Mühlhaus" userId="1b6b3aba618dadac" providerId="LiveId" clId="{35BF354D-F53D-4911-AB91-B6201C43AD86}" dt="2021-06-11T11:15:48.255" v="1607" actId="165"/>
          <ac:spMkLst>
            <pc:docMk/>
            <pc:sldMk cId="1943212288" sldId="684"/>
            <ac:spMk id="208" creationId="{FC8EA599-EA95-411D-BE00-5107847DFD79}"/>
          </ac:spMkLst>
        </pc:spChg>
        <pc:spChg chg="mod">
          <ac:chgData name="Timo Mühlhaus" userId="1b6b3aba618dadac" providerId="LiveId" clId="{35BF354D-F53D-4911-AB91-B6201C43AD86}" dt="2021-06-11T11:15:48.255" v="1607" actId="165"/>
          <ac:spMkLst>
            <pc:docMk/>
            <pc:sldMk cId="1943212288" sldId="684"/>
            <ac:spMk id="209" creationId="{3721CF4E-D765-4AA1-9967-0F12AD69246B}"/>
          </ac:spMkLst>
        </pc:spChg>
        <pc:spChg chg="mod">
          <ac:chgData name="Timo Mühlhaus" userId="1b6b3aba618dadac" providerId="LiveId" clId="{35BF354D-F53D-4911-AB91-B6201C43AD86}" dt="2021-06-11T11:15:48.255" v="1607" actId="165"/>
          <ac:spMkLst>
            <pc:docMk/>
            <pc:sldMk cId="1943212288" sldId="684"/>
            <ac:spMk id="210" creationId="{DA6B5D4F-48BE-43B0-9B30-7F268284B06C}"/>
          </ac:spMkLst>
        </pc:spChg>
        <pc:spChg chg="mod">
          <ac:chgData name="Timo Mühlhaus" userId="1b6b3aba618dadac" providerId="LiveId" clId="{35BF354D-F53D-4911-AB91-B6201C43AD86}" dt="2021-06-11T11:15:48.255" v="1607" actId="165"/>
          <ac:spMkLst>
            <pc:docMk/>
            <pc:sldMk cId="1943212288" sldId="684"/>
            <ac:spMk id="211" creationId="{03D4270F-4503-43C5-952D-04B0A74EEE60}"/>
          </ac:spMkLst>
        </pc:spChg>
        <pc:spChg chg="mod">
          <ac:chgData name="Timo Mühlhaus" userId="1b6b3aba618dadac" providerId="LiveId" clId="{35BF354D-F53D-4911-AB91-B6201C43AD86}" dt="2021-06-11T11:15:48.255" v="1607" actId="165"/>
          <ac:spMkLst>
            <pc:docMk/>
            <pc:sldMk cId="1943212288" sldId="684"/>
            <ac:spMk id="212" creationId="{E3F0B75E-4136-4FB3-923E-4159D92864A4}"/>
          </ac:spMkLst>
        </pc:spChg>
        <pc:spChg chg="mod">
          <ac:chgData name="Timo Mühlhaus" userId="1b6b3aba618dadac" providerId="LiveId" clId="{35BF354D-F53D-4911-AB91-B6201C43AD86}" dt="2021-06-11T11:15:48.255" v="1607" actId="165"/>
          <ac:spMkLst>
            <pc:docMk/>
            <pc:sldMk cId="1943212288" sldId="684"/>
            <ac:spMk id="213" creationId="{09FCE96C-666E-40C6-9A4D-0BC4EA1EBEBB}"/>
          </ac:spMkLst>
        </pc:spChg>
        <pc:spChg chg="mod">
          <ac:chgData name="Timo Mühlhaus" userId="1b6b3aba618dadac" providerId="LiveId" clId="{35BF354D-F53D-4911-AB91-B6201C43AD86}" dt="2021-06-11T11:15:48.255" v="1607" actId="165"/>
          <ac:spMkLst>
            <pc:docMk/>
            <pc:sldMk cId="1943212288" sldId="684"/>
            <ac:spMk id="214" creationId="{D0F822DF-6CD0-434D-97C8-9BB372FF2AB6}"/>
          </ac:spMkLst>
        </pc:spChg>
        <pc:spChg chg="mod">
          <ac:chgData name="Timo Mühlhaus" userId="1b6b3aba618dadac" providerId="LiveId" clId="{35BF354D-F53D-4911-AB91-B6201C43AD86}" dt="2021-06-11T11:15:48.255" v="1607" actId="165"/>
          <ac:spMkLst>
            <pc:docMk/>
            <pc:sldMk cId="1943212288" sldId="684"/>
            <ac:spMk id="215" creationId="{5DE25A06-7E1B-4D9B-8CA1-181CA4FCD202}"/>
          </ac:spMkLst>
        </pc:spChg>
        <pc:spChg chg="mod">
          <ac:chgData name="Timo Mühlhaus" userId="1b6b3aba618dadac" providerId="LiveId" clId="{35BF354D-F53D-4911-AB91-B6201C43AD86}" dt="2021-06-11T11:15:48.255" v="1607" actId="165"/>
          <ac:spMkLst>
            <pc:docMk/>
            <pc:sldMk cId="1943212288" sldId="684"/>
            <ac:spMk id="216" creationId="{52B64FFB-B257-407C-92D3-644710C09937}"/>
          </ac:spMkLst>
        </pc:spChg>
        <pc:spChg chg="mod">
          <ac:chgData name="Timo Mühlhaus" userId="1b6b3aba618dadac" providerId="LiveId" clId="{35BF354D-F53D-4911-AB91-B6201C43AD86}" dt="2021-06-11T11:15:48.255" v="1607" actId="165"/>
          <ac:spMkLst>
            <pc:docMk/>
            <pc:sldMk cId="1943212288" sldId="684"/>
            <ac:spMk id="217" creationId="{5700DEDC-938B-4108-9311-83282E09591B}"/>
          </ac:spMkLst>
        </pc:spChg>
        <pc:spChg chg="mod">
          <ac:chgData name="Timo Mühlhaus" userId="1b6b3aba618dadac" providerId="LiveId" clId="{35BF354D-F53D-4911-AB91-B6201C43AD86}" dt="2021-06-11T11:15:48.255" v="1607" actId="165"/>
          <ac:spMkLst>
            <pc:docMk/>
            <pc:sldMk cId="1943212288" sldId="684"/>
            <ac:spMk id="218" creationId="{4AA792AF-ACFA-4503-AAE1-BF212E00E640}"/>
          </ac:spMkLst>
        </pc:spChg>
        <pc:spChg chg="mod">
          <ac:chgData name="Timo Mühlhaus" userId="1b6b3aba618dadac" providerId="LiveId" clId="{35BF354D-F53D-4911-AB91-B6201C43AD86}" dt="2021-06-11T11:15:48.255" v="1607" actId="165"/>
          <ac:spMkLst>
            <pc:docMk/>
            <pc:sldMk cId="1943212288" sldId="684"/>
            <ac:spMk id="219" creationId="{D8E7DE64-E4D0-4702-A6AD-202403DF6E7B}"/>
          </ac:spMkLst>
        </pc:spChg>
        <pc:spChg chg="mod">
          <ac:chgData name="Timo Mühlhaus" userId="1b6b3aba618dadac" providerId="LiveId" clId="{35BF354D-F53D-4911-AB91-B6201C43AD86}" dt="2021-06-11T11:15:48.255" v="1607" actId="165"/>
          <ac:spMkLst>
            <pc:docMk/>
            <pc:sldMk cId="1943212288" sldId="684"/>
            <ac:spMk id="220" creationId="{468DDD8E-D91B-40E5-9C10-E270BF3097F1}"/>
          </ac:spMkLst>
        </pc:spChg>
        <pc:spChg chg="mod">
          <ac:chgData name="Timo Mühlhaus" userId="1b6b3aba618dadac" providerId="LiveId" clId="{35BF354D-F53D-4911-AB91-B6201C43AD86}" dt="2021-06-11T11:15:48.255" v="1607" actId="165"/>
          <ac:spMkLst>
            <pc:docMk/>
            <pc:sldMk cId="1943212288" sldId="684"/>
            <ac:spMk id="221" creationId="{643B974F-46B3-49CD-90A9-DB6901F2FA58}"/>
          </ac:spMkLst>
        </pc:spChg>
        <pc:spChg chg="mod">
          <ac:chgData name="Timo Mühlhaus" userId="1b6b3aba618dadac" providerId="LiveId" clId="{35BF354D-F53D-4911-AB91-B6201C43AD86}" dt="2021-06-11T11:15:48.255" v="1607" actId="165"/>
          <ac:spMkLst>
            <pc:docMk/>
            <pc:sldMk cId="1943212288" sldId="684"/>
            <ac:spMk id="222" creationId="{797FBA76-6767-4D10-BEFD-603E124B25BE}"/>
          </ac:spMkLst>
        </pc:spChg>
        <pc:spChg chg="mod">
          <ac:chgData name="Timo Mühlhaus" userId="1b6b3aba618dadac" providerId="LiveId" clId="{35BF354D-F53D-4911-AB91-B6201C43AD86}" dt="2021-06-11T11:15:48.255" v="1607" actId="165"/>
          <ac:spMkLst>
            <pc:docMk/>
            <pc:sldMk cId="1943212288" sldId="684"/>
            <ac:spMk id="223" creationId="{67D930DA-92FA-4696-B747-06E09A4B2E40}"/>
          </ac:spMkLst>
        </pc:spChg>
        <pc:spChg chg="del">
          <ac:chgData name="Timo Mühlhaus" userId="1b6b3aba618dadac" providerId="LiveId" clId="{35BF354D-F53D-4911-AB91-B6201C43AD86}" dt="2021-06-11T11:15:45.777" v="1606" actId="478"/>
          <ac:spMkLst>
            <pc:docMk/>
            <pc:sldMk cId="1943212288" sldId="684"/>
            <ac:spMk id="552" creationId="{1244E4BB-069A-4951-B205-7E9A899AF8A2}"/>
          </ac:spMkLst>
        </pc:spChg>
        <pc:spChg chg="del">
          <ac:chgData name="Timo Mühlhaus" userId="1b6b3aba618dadac" providerId="LiveId" clId="{35BF354D-F53D-4911-AB91-B6201C43AD86}" dt="2021-06-11T11:15:45.777" v="1606" actId="478"/>
          <ac:spMkLst>
            <pc:docMk/>
            <pc:sldMk cId="1943212288" sldId="684"/>
            <ac:spMk id="800" creationId="{4BAC560A-1BDF-4726-8E31-56ED09146CE2}"/>
          </ac:spMkLst>
        </pc:spChg>
        <pc:spChg chg="del">
          <ac:chgData name="Timo Mühlhaus" userId="1b6b3aba618dadac" providerId="LiveId" clId="{35BF354D-F53D-4911-AB91-B6201C43AD86}" dt="2021-06-11T11:15:45.777" v="1606" actId="478"/>
          <ac:spMkLst>
            <pc:docMk/>
            <pc:sldMk cId="1943212288" sldId="684"/>
            <ac:spMk id="801" creationId="{A03DC31A-AFAE-4A00-922C-5C0077F74447}"/>
          </ac:spMkLst>
        </pc:spChg>
        <pc:spChg chg="del">
          <ac:chgData name="Timo Mühlhaus" userId="1b6b3aba618dadac" providerId="LiveId" clId="{35BF354D-F53D-4911-AB91-B6201C43AD86}" dt="2021-06-11T11:15:45.777" v="1606" actId="478"/>
          <ac:spMkLst>
            <pc:docMk/>
            <pc:sldMk cId="1943212288" sldId="684"/>
            <ac:spMk id="802" creationId="{1B24EED5-1BFD-48E6-A5A1-0CE05D67BD59}"/>
          </ac:spMkLst>
        </pc:spChg>
        <pc:spChg chg="del">
          <ac:chgData name="Timo Mühlhaus" userId="1b6b3aba618dadac" providerId="LiveId" clId="{35BF354D-F53D-4911-AB91-B6201C43AD86}" dt="2021-06-11T11:15:45.777" v="1606" actId="478"/>
          <ac:spMkLst>
            <pc:docMk/>
            <pc:sldMk cId="1943212288" sldId="684"/>
            <ac:spMk id="803" creationId="{2C605C17-D493-4BEA-A136-7A1643863809}"/>
          </ac:spMkLst>
        </pc:spChg>
        <pc:spChg chg="del">
          <ac:chgData name="Timo Mühlhaus" userId="1b6b3aba618dadac" providerId="LiveId" clId="{35BF354D-F53D-4911-AB91-B6201C43AD86}" dt="2021-06-11T11:15:45.777" v="1606" actId="478"/>
          <ac:spMkLst>
            <pc:docMk/>
            <pc:sldMk cId="1943212288" sldId="684"/>
            <ac:spMk id="807" creationId="{6CEBE3E2-505B-4F7D-89E5-A790E9F8C1A7}"/>
          </ac:spMkLst>
        </pc:spChg>
        <pc:spChg chg="del">
          <ac:chgData name="Timo Mühlhaus" userId="1b6b3aba618dadac" providerId="LiveId" clId="{35BF354D-F53D-4911-AB91-B6201C43AD86}" dt="2021-06-11T11:15:45.777" v="1606" actId="478"/>
          <ac:spMkLst>
            <pc:docMk/>
            <pc:sldMk cId="1943212288" sldId="684"/>
            <ac:spMk id="809" creationId="{FC2AAB71-7180-48FF-B14A-A5CE261FA52B}"/>
          </ac:spMkLst>
        </pc:spChg>
        <pc:spChg chg="del">
          <ac:chgData name="Timo Mühlhaus" userId="1b6b3aba618dadac" providerId="LiveId" clId="{35BF354D-F53D-4911-AB91-B6201C43AD86}" dt="2021-06-11T11:15:45.777" v="1606" actId="478"/>
          <ac:spMkLst>
            <pc:docMk/>
            <pc:sldMk cId="1943212288" sldId="684"/>
            <ac:spMk id="810" creationId="{F3D12EA4-B892-4D4A-9495-25A19545F531}"/>
          </ac:spMkLst>
        </pc:spChg>
        <pc:spChg chg="del">
          <ac:chgData name="Timo Mühlhaus" userId="1b6b3aba618dadac" providerId="LiveId" clId="{35BF354D-F53D-4911-AB91-B6201C43AD86}" dt="2021-06-11T11:15:45.777" v="1606" actId="478"/>
          <ac:spMkLst>
            <pc:docMk/>
            <pc:sldMk cId="1943212288" sldId="684"/>
            <ac:spMk id="811" creationId="{BE68847D-E8B4-4736-8246-FE7E13AD0140}"/>
          </ac:spMkLst>
        </pc:spChg>
        <pc:spChg chg="del">
          <ac:chgData name="Timo Mühlhaus" userId="1b6b3aba618dadac" providerId="LiveId" clId="{35BF354D-F53D-4911-AB91-B6201C43AD86}" dt="2021-06-11T11:15:45.777" v="1606" actId="478"/>
          <ac:spMkLst>
            <pc:docMk/>
            <pc:sldMk cId="1943212288" sldId="684"/>
            <ac:spMk id="812" creationId="{9A418DA7-2C58-4B88-81B0-FE3572A08D7B}"/>
          </ac:spMkLst>
        </pc:spChg>
        <pc:spChg chg="del">
          <ac:chgData name="Timo Mühlhaus" userId="1b6b3aba618dadac" providerId="LiveId" clId="{35BF354D-F53D-4911-AB91-B6201C43AD86}" dt="2021-06-11T11:15:45.777" v="1606" actId="478"/>
          <ac:spMkLst>
            <pc:docMk/>
            <pc:sldMk cId="1943212288" sldId="684"/>
            <ac:spMk id="813" creationId="{0594DA4B-BF66-46C5-8600-04871FB81DAF}"/>
          </ac:spMkLst>
        </pc:spChg>
        <pc:spChg chg="del">
          <ac:chgData name="Timo Mühlhaus" userId="1b6b3aba618dadac" providerId="LiveId" clId="{35BF354D-F53D-4911-AB91-B6201C43AD86}" dt="2021-06-11T11:15:45.777" v="1606" actId="478"/>
          <ac:spMkLst>
            <pc:docMk/>
            <pc:sldMk cId="1943212288" sldId="684"/>
            <ac:spMk id="814" creationId="{90160717-D5CC-49BA-9C55-B945E2C7D316}"/>
          </ac:spMkLst>
        </pc:spChg>
        <pc:grpChg chg="mod topLvl">
          <ac:chgData name="Timo Mühlhaus" userId="1b6b3aba618dadac" providerId="LiveId" clId="{35BF354D-F53D-4911-AB91-B6201C43AD86}" dt="2021-06-11T11:15:48.255" v="1607" actId="165"/>
          <ac:grpSpMkLst>
            <pc:docMk/>
            <pc:sldMk cId="1943212288" sldId="684"/>
            <ac:grpSpMk id="9" creationId="{8771B8D4-17CC-4C42-8A4D-CEE8D9C66943}"/>
          </ac:grpSpMkLst>
        </pc:grpChg>
        <pc:grpChg chg="mod topLvl">
          <ac:chgData name="Timo Mühlhaus" userId="1b6b3aba618dadac" providerId="LiveId" clId="{35BF354D-F53D-4911-AB91-B6201C43AD86}" dt="2021-06-11T11:15:48.255" v="1607" actId="165"/>
          <ac:grpSpMkLst>
            <pc:docMk/>
            <pc:sldMk cId="1943212288" sldId="684"/>
            <ac:grpSpMk id="15" creationId="{D671ACB4-2643-4528-8B82-07D4ED764731}"/>
          </ac:grpSpMkLst>
        </pc:grpChg>
        <pc:grpChg chg="mod topLvl">
          <ac:chgData name="Timo Mühlhaus" userId="1b6b3aba618dadac" providerId="LiveId" clId="{35BF354D-F53D-4911-AB91-B6201C43AD86}" dt="2021-06-11T11:15:48.255" v="1607" actId="165"/>
          <ac:grpSpMkLst>
            <pc:docMk/>
            <pc:sldMk cId="1943212288" sldId="684"/>
            <ac:grpSpMk id="22" creationId="{BD3CB5DE-4F6B-45E4-ABB9-F6EBA96BAE1C}"/>
          </ac:grpSpMkLst>
        </pc:grpChg>
        <pc:grpChg chg="mod topLvl">
          <ac:chgData name="Timo Mühlhaus" userId="1b6b3aba618dadac" providerId="LiveId" clId="{35BF354D-F53D-4911-AB91-B6201C43AD86}" dt="2021-06-11T11:15:48.255" v="1607" actId="165"/>
          <ac:grpSpMkLst>
            <pc:docMk/>
            <pc:sldMk cId="1943212288" sldId="684"/>
            <ac:grpSpMk id="28" creationId="{787488D2-C379-47FC-B721-949CD3546810}"/>
          </ac:grpSpMkLst>
        </pc:grpChg>
        <pc:grpChg chg="mod">
          <ac:chgData name="Timo Mühlhaus" userId="1b6b3aba618dadac" providerId="LiveId" clId="{35BF354D-F53D-4911-AB91-B6201C43AD86}" dt="2021-06-11T11:15:48.255" v="1607" actId="165"/>
          <ac:grpSpMkLst>
            <pc:docMk/>
            <pc:sldMk cId="1943212288" sldId="684"/>
            <ac:grpSpMk id="32" creationId="{632FEE38-DA3D-4FC5-B4F9-EAAF03DBCF20}"/>
          </ac:grpSpMkLst>
        </pc:grpChg>
        <pc:grpChg chg="mod">
          <ac:chgData name="Timo Mühlhaus" userId="1b6b3aba618dadac" providerId="LiveId" clId="{35BF354D-F53D-4911-AB91-B6201C43AD86}" dt="2021-06-11T11:15:48.255" v="1607" actId="165"/>
          <ac:grpSpMkLst>
            <pc:docMk/>
            <pc:sldMk cId="1943212288" sldId="684"/>
            <ac:grpSpMk id="35" creationId="{B2040847-AE6D-44E9-BB94-592B2DD07CFF}"/>
          </ac:grpSpMkLst>
        </pc:grpChg>
        <pc:grpChg chg="mod">
          <ac:chgData name="Timo Mühlhaus" userId="1b6b3aba618dadac" providerId="LiveId" clId="{35BF354D-F53D-4911-AB91-B6201C43AD86}" dt="2021-06-11T11:15:48.255" v="1607" actId="165"/>
          <ac:grpSpMkLst>
            <pc:docMk/>
            <pc:sldMk cId="1943212288" sldId="684"/>
            <ac:grpSpMk id="36" creationId="{4021D2BC-67BC-449B-827C-74F35110BED0}"/>
          </ac:grpSpMkLst>
        </pc:grpChg>
        <pc:grpChg chg="mod topLvl">
          <ac:chgData name="Timo Mühlhaus" userId="1b6b3aba618dadac" providerId="LiveId" clId="{35BF354D-F53D-4911-AB91-B6201C43AD86}" dt="2021-06-11T11:15:48.255" v="1607" actId="165"/>
          <ac:grpSpMkLst>
            <pc:docMk/>
            <pc:sldMk cId="1943212288" sldId="684"/>
            <ac:grpSpMk id="52" creationId="{95072521-A699-485C-9448-CAFDA6B47D38}"/>
          </ac:grpSpMkLst>
        </pc:grpChg>
        <pc:grpChg chg="mod topLvl">
          <ac:chgData name="Timo Mühlhaus" userId="1b6b3aba618dadac" providerId="LiveId" clId="{35BF354D-F53D-4911-AB91-B6201C43AD86}" dt="2021-06-11T11:15:48.255" v="1607" actId="165"/>
          <ac:grpSpMkLst>
            <pc:docMk/>
            <pc:sldMk cId="1943212288" sldId="684"/>
            <ac:grpSpMk id="58" creationId="{B09605BD-FF7E-4C3D-B8A2-9BAAA449C193}"/>
          </ac:grpSpMkLst>
        </pc:grpChg>
        <pc:grpChg chg="del mod topLvl">
          <ac:chgData name="Timo Mühlhaus" userId="1b6b3aba618dadac" providerId="LiveId" clId="{35BF354D-F53D-4911-AB91-B6201C43AD86}" dt="2021-06-11T11:15:58.289" v="1609" actId="165"/>
          <ac:grpSpMkLst>
            <pc:docMk/>
            <pc:sldMk cId="1943212288" sldId="684"/>
            <ac:grpSpMk id="66" creationId="{40A1898A-D8C2-4211-B02F-181FE62653AE}"/>
          </ac:grpSpMkLst>
        </pc:grpChg>
        <pc:grpChg chg="del mod topLvl">
          <ac:chgData name="Timo Mühlhaus" userId="1b6b3aba618dadac" providerId="LiveId" clId="{35BF354D-F53D-4911-AB91-B6201C43AD86}" dt="2021-06-11T11:16:16.761" v="1615" actId="21"/>
          <ac:grpSpMkLst>
            <pc:docMk/>
            <pc:sldMk cId="1943212288" sldId="684"/>
            <ac:grpSpMk id="67" creationId="{1CA09E52-164B-408F-A599-5D2D97127AD8}"/>
          </ac:grpSpMkLst>
        </pc:grpChg>
        <pc:grpChg chg="del mod topLvl">
          <ac:chgData name="Timo Mühlhaus" userId="1b6b3aba618dadac" providerId="LiveId" clId="{35BF354D-F53D-4911-AB91-B6201C43AD86}" dt="2021-06-11T11:16:01.774" v="1610" actId="478"/>
          <ac:grpSpMkLst>
            <pc:docMk/>
            <pc:sldMk cId="1943212288" sldId="684"/>
            <ac:grpSpMk id="68" creationId="{44A5BE44-90BA-4508-B56A-9E3A14A9E9DA}"/>
          </ac:grpSpMkLst>
        </pc:grpChg>
        <pc:grpChg chg="del mod topLvl">
          <ac:chgData name="Timo Mühlhaus" userId="1b6b3aba618dadac" providerId="LiveId" clId="{35BF354D-F53D-4911-AB91-B6201C43AD86}" dt="2021-06-11T11:16:01.774" v="1610" actId="478"/>
          <ac:grpSpMkLst>
            <pc:docMk/>
            <pc:sldMk cId="1943212288" sldId="684"/>
            <ac:grpSpMk id="69" creationId="{F794EB7E-F1FC-4FE0-9EDC-6E1EE8B21368}"/>
          </ac:grpSpMkLst>
        </pc:grpChg>
        <pc:grpChg chg="del mod topLvl">
          <ac:chgData name="Timo Mühlhaus" userId="1b6b3aba618dadac" providerId="LiveId" clId="{35BF354D-F53D-4911-AB91-B6201C43AD86}" dt="2021-06-11T11:16:05.974" v="1611" actId="478"/>
          <ac:grpSpMkLst>
            <pc:docMk/>
            <pc:sldMk cId="1943212288" sldId="684"/>
            <ac:grpSpMk id="70" creationId="{7975D64A-2B46-4D89-A76A-558F2C4AA4C2}"/>
          </ac:grpSpMkLst>
        </pc:grpChg>
        <pc:grpChg chg="mod topLvl">
          <ac:chgData name="Timo Mühlhaus" userId="1b6b3aba618dadac" providerId="LiveId" clId="{35BF354D-F53D-4911-AB91-B6201C43AD86}" dt="2021-06-11T11:15:48.255" v="1607" actId="165"/>
          <ac:grpSpMkLst>
            <pc:docMk/>
            <pc:sldMk cId="1943212288" sldId="684"/>
            <ac:grpSpMk id="145" creationId="{5B4AA80E-4A04-47BF-8F4B-B17D4C4F70B8}"/>
          </ac:grpSpMkLst>
        </pc:grpChg>
        <pc:grpChg chg="mod">
          <ac:chgData name="Timo Mühlhaus" userId="1b6b3aba618dadac" providerId="LiveId" clId="{35BF354D-F53D-4911-AB91-B6201C43AD86}" dt="2021-06-11T11:15:48.255" v="1607" actId="165"/>
          <ac:grpSpMkLst>
            <pc:docMk/>
            <pc:sldMk cId="1943212288" sldId="684"/>
            <ac:grpSpMk id="146" creationId="{0B3E44A7-0D0C-4468-B269-C0B946DAE308}"/>
          </ac:grpSpMkLst>
        </pc:grpChg>
        <pc:grpChg chg="mod">
          <ac:chgData name="Timo Mühlhaus" userId="1b6b3aba618dadac" providerId="LiveId" clId="{35BF354D-F53D-4911-AB91-B6201C43AD86}" dt="2021-06-11T11:15:48.255" v="1607" actId="165"/>
          <ac:grpSpMkLst>
            <pc:docMk/>
            <pc:sldMk cId="1943212288" sldId="684"/>
            <ac:grpSpMk id="147" creationId="{C3528392-6D4C-457E-BE8D-A80A06D22886}"/>
          </ac:grpSpMkLst>
        </pc:grpChg>
        <pc:grpChg chg="mod">
          <ac:chgData name="Timo Mühlhaus" userId="1b6b3aba618dadac" providerId="LiveId" clId="{35BF354D-F53D-4911-AB91-B6201C43AD86}" dt="2021-06-11T11:15:48.255" v="1607" actId="165"/>
          <ac:grpSpMkLst>
            <pc:docMk/>
            <pc:sldMk cId="1943212288" sldId="684"/>
            <ac:grpSpMk id="148" creationId="{C1A7351C-7F9B-4445-B136-88376A164D9C}"/>
          </ac:grpSpMkLst>
        </pc:grpChg>
        <pc:grpChg chg="mod">
          <ac:chgData name="Timo Mühlhaus" userId="1b6b3aba618dadac" providerId="LiveId" clId="{35BF354D-F53D-4911-AB91-B6201C43AD86}" dt="2021-06-11T11:15:48.255" v="1607" actId="165"/>
          <ac:grpSpMkLst>
            <pc:docMk/>
            <pc:sldMk cId="1943212288" sldId="684"/>
            <ac:grpSpMk id="149" creationId="{CDECAD4D-A04E-4174-890F-DEF775F12449}"/>
          </ac:grpSpMkLst>
        </pc:grpChg>
        <pc:grpChg chg="del">
          <ac:chgData name="Timo Mühlhaus" userId="1b6b3aba618dadac" providerId="LiveId" clId="{35BF354D-F53D-4911-AB91-B6201C43AD86}" dt="2021-06-11T11:15:45.777" v="1606" actId="478"/>
          <ac:grpSpMkLst>
            <pc:docMk/>
            <pc:sldMk cId="1943212288" sldId="684"/>
            <ac:grpSpMk id="227" creationId="{AF9ADAC8-D473-4945-9636-CE92063801A6}"/>
          </ac:grpSpMkLst>
        </pc:grpChg>
        <pc:grpChg chg="del">
          <ac:chgData name="Timo Mühlhaus" userId="1b6b3aba618dadac" providerId="LiveId" clId="{35BF354D-F53D-4911-AB91-B6201C43AD86}" dt="2021-06-11T11:15:48.255" v="1607" actId="165"/>
          <ac:grpSpMkLst>
            <pc:docMk/>
            <pc:sldMk cId="1943212288" sldId="684"/>
            <ac:grpSpMk id="232" creationId="{633AE9AB-80F1-4ECD-9487-74CD799AA9F9}"/>
          </ac:grpSpMkLst>
        </pc:grpChg>
        <pc:grpChg chg="del">
          <ac:chgData name="Timo Mühlhaus" userId="1b6b3aba618dadac" providerId="LiveId" clId="{35BF354D-F53D-4911-AB91-B6201C43AD86}" dt="2021-06-11T11:15:45.777" v="1606" actId="478"/>
          <ac:grpSpMkLst>
            <pc:docMk/>
            <pc:sldMk cId="1943212288" sldId="684"/>
            <ac:grpSpMk id="244" creationId="{1AD9502B-5973-44F2-BCA8-B78ECC68F87E}"/>
          </ac:grpSpMkLst>
        </pc:grpChg>
        <pc:grpChg chg="del">
          <ac:chgData name="Timo Mühlhaus" userId="1b6b3aba618dadac" providerId="LiveId" clId="{35BF354D-F53D-4911-AB91-B6201C43AD86}" dt="2021-06-11T11:15:45.777" v="1606" actId="478"/>
          <ac:grpSpMkLst>
            <pc:docMk/>
            <pc:sldMk cId="1943212288" sldId="684"/>
            <ac:grpSpMk id="264" creationId="{6B7E3718-F1D6-484D-8BA8-D4E37244217C}"/>
          </ac:grpSpMkLst>
        </pc:grpChg>
        <pc:grpChg chg="del">
          <ac:chgData name="Timo Mühlhaus" userId="1b6b3aba618dadac" providerId="LiveId" clId="{35BF354D-F53D-4911-AB91-B6201C43AD86}" dt="2021-06-11T11:15:45.777" v="1606" actId="478"/>
          <ac:grpSpMkLst>
            <pc:docMk/>
            <pc:sldMk cId="1943212288" sldId="684"/>
            <ac:grpSpMk id="364" creationId="{E1356A82-B4B3-4854-80DF-C8244D99C2BC}"/>
          </ac:grpSpMkLst>
        </pc:grpChg>
        <pc:grpChg chg="del">
          <ac:chgData name="Timo Mühlhaus" userId="1b6b3aba618dadac" providerId="LiveId" clId="{35BF354D-F53D-4911-AB91-B6201C43AD86}" dt="2021-06-11T11:15:45.777" v="1606" actId="478"/>
          <ac:grpSpMkLst>
            <pc:docMk/>
            <pc:sldMk cId="1943212288" sldId="684"/>
            <ac:grpSpMk id="439" creationId="{61AEB726-2E26-4801-A009-435BFB7BD005}"/>
          </ac:grpSpMkLst>
        </pc:grpChg>
        <pc:grpChg chg="del">
          <ac:chgData name="Timo Mühlhaus" userId="1b6b3aba618dadac" providerId="LiveId" clId="{35BF354D-F53D-4911-AB91-B6201C43AD86}" dt="2021-06-11T11:15:45.777" v="1606" actId="478"/>
          <ac:grpSpMkLst>
            <pc:docMk/>
            <pc:sldMk cId="1943212288" sldId="684"/>
            <ac:grpSpMk id="449" creationId="{43ED1063-0730-4989-A03A-8F958E1AC01D}"/>
          </ac:grpSpMkLst>
        </pc:grpChg>
        <pc:grpChg chg="del">
          <ac:chgData name="Timo Mühlhaus" userId="1b6b3aba618dadac" providerId="LiveId" clId="{35BF354D-F53D-4911-AB91-B6201C43AD86}" dt="2021-06-11T11:15:45.777" v="1606" actId="478"/>
          <ac:grpSpMkLst>
            <pc:docMk/>
            <pc:sldMk cId="1943212288" sldId="684"/>
            <ac:grpSpMk id="456" creationId="{AF01CF4D-B019-4FF0-AD87-BFF15B29EA95}"/>
          </ac:grpSpMkLst>
        </pc:grpChg>
        <pc:grpChg chg="del">
          <ac:chgData name="Timo Mühlhaus" userId="1b6b3aba618dadac" providerId="LiveId" clId="{35BF354D-F53D-4911-AB91-B6201C43AD86}" dt="2021-06-11T11:15:45.777" v="1606" actId="478"/>
          <ac:grpSpMkLst>
            <pc:docMk/>
            <pc:sldMk cId="1943212288" sldId="684"/>
            <ac:grpSpMk id="473" creationId="{AC72584C-F3D8-48ED-9379-E8978424AA5F}"/>
          </ac:grpSpMkLst>
        </pc:grpChg>
        <pc:grpChg chg="del">
          <ac:chgData name="Timo Mühlhaus" userId="1b6b3aba618dadac" providerId="LiveId" clId="{35BF354D-F53D-4911-AB91-B6201C43AD86}" dt="2021-06-11T11:15:45.777" v="1606" actId="478"/>
          <ac:grpSpMkLst>
            <pc:docMk/>
            <pc:sldMk cId="1943212288" sldId="684"/>
            <ac:grpSpMk id="636" creationId="{12B8308D-D6E5-412D-A4E4-0A1E42A2B83E}"/>
          </ac:grpSpMkLst>
        </pc:grpChg>
        <pc:grpChg chg="del">
          <ac:chgData name="Timo Mühlhaus" userId="1b6b3aba618dadac" providerId="LiveId" clId="{35BF354D-F53D-4911-AB91-B6201C43AD86}" dt="2021-06-11T11:15:45.777" v="1606" actId="478"/>
          <ac:grpSpMkLst>
            <pc:docMk/>
            <pc:sldMk cId="1943212288" sldId="684"/>
            <ac:grpSpMk id="656" creationId="{06026396-7DB2-4680-8A08-73384ECF690A}"/>
          </ac:grpSpMkLst>
        </pc:grpChg>
        <pc:grpChg chg="del">
          <ac:chgData name="Timo Mühlhaus" userId="1b6b3aba618dadac" providerId="LiveId" clId="{35BF354D-F53D-4911-AB91-B6201C43AD86}" dt="2021-06-11T11:15:45.777" v="1606" actId="478"/>
          <ac:grpSpMkLst>
            <pc:docMk/>
            <pc:sldMk cId="1943212288" sldId="684"/>
            <ac:grpSpMk id="687" creationId="{8869F80B-6A48-4970-AD44-CD39D144BE73}"/>
          </ac:grpSpMkLst>
        </pc:grpChg>
        <pc:cxnChg chg="mod topLvl">
          <ac:chgData name="Timo Mühlhaus" userId="1b6b3aba618dadac" providerId="LiveId" clId="{35BF354D-F53D-4911-AB91-B6201C43AD86}" dt="2021-06-11T11:15:48.255" v="1607" actId="165"/>
          <ac:cxnSpMkLst>
            <pc:docMk/>
            <pc:sldMk cId="1943212288" sldId="684"/>
            <ac:cxnSpMk id="225" creationId="{1B441CBE-6FB0-461C-8EF5-616F3D29004C}"/>
          </ac:cxnSpMkLst>
        </pc:cxnChg>
        <pc:cxnChg chg="mod topLvl">
          <ac:chgData name="Timo Mühlhaus" userId="1b6b3aba618dadac" providerId="LiveId" clId="{35BF354D-F53D-4911-AB91-B6201C43AD86}" dt="2021-06-11T11:15:48.255" v="1607" actId="165"/>
          <ac:cxnSpMkLst>
            <pc:docMk/>
            <pc:sldMk cId="1943212288" sldId="684"/>
            <ac:cxnSpMk id="228" creationId="{E261D6E3-ED3D-41F0-BFF7-F8BCBF9A3C86}"/>
          </ac:cxnSpMkLst>
        </pc:cxnChg>
      </pc:sldChg>
      <pc:sldChg chg="addSp delSp modSp add del mod">
        <pc:chgData name="Timo Mühlhaus" userId="1b6b3aba618dadac" providerId="LiveId" clId="{35BF354D-F53D-4911-AB91-B6201C43AD86}" dt="2021-06-13T13:16:38.202" v="3833" actId="2696"/>
        <pc:sldMkLst>
          <pc:docMk/>
          <pc:sldMk cId="3891085676" sldId="684"/>
        </pc:sldMkLst>
        <pc:spChg chg="mod">
          <ac:chgData name="Timo Mühlhaus" userId="1b6b3aba618dadac" providerId="LiveId" clId="{35BF354D-F53D-4911-AB91-B6201C43AD86}" dt="2021-06-11T12:51:43.275" v="2084" actId="313"/>
          <ac:spMkLst>
            <pc:docMk/>
            <pc:sldMk cId="3891085676" sldId="684"/>
            <ac:spMk id="2" creationId="{00000000-0000-0000-0000-000000000000}"/>
          </ac:spMkLst>
        </pc:spChg>
        <pc:spChg chg="add del">
          <ac:chgData name="Timo Mühlhaus" userId="1b6b3aba618dadac" providerId="LiveId" clId="{35BF354D-F53D-4911-AB91-B6201C43AD86}" dt="2021-06-13T11:34:42.137" v="3309" actId="478"/>
          <ac:spMkLst>
            <pc:docMk/>
            <pc:sldMk cId="3891085676" sldId="684"/>
            <ac:spMk id="12" creationId="{422307C4-7C10-45DD-9F6B-27FFDC900A6D}"/>
          </ac:spMkLst>
        </pc:spChg>
        <pc:spChg chg="add mod">
          <ac:chgData name="Timo Mühlhaus" userId="1b6b3aba618dadac" providerId="LiveId" clId="{35BF354D-F53D-4911-AB91-B6201C43AD86}" dt="2021-06-11T12:42:09.759" v="1945" actId="1076"/>
          <ac:spMkLst>
            <pc:docMk/>
            <pc:sldMk cId="3891085676" sldId="684"/>
            <ac:spMk id="242" creationId="{AD4D31EE-FFE4-4DAA-B9AA-760AD90B86FF}"/>
          </ac:spMkLst>
        </pc:spChg>
        <pc:spChg chg="mod">
          <ac:chgData name="Timo Mühlhaus" userId="1b6b3aba618dadac" providerId="LiveId" clId="{35BF354D-F53D-4911-AB91-B6201C43AD86}" dt="2021-06-11T12:33:51.918" v="1885"/>
          <ac:spMkLst>
            <pc:docMk/>
            <pc:sldMk cId="3891085676" sldId="684"/>
            <ac:spMk id="249" creationId="{1448CFA7-AF9D-4E2C-AE19-115A49909748}"/>
          </ac:spMkLst>
        </pc:spChg>
        <pc:spChg chg="mod">
          <ac:chgData name="Timo Mühlhaus" userId="1b6b3aba618dadac" providerId="LiveId" clId="{35BF354D-F53D-4911-AB91-B6201C43AD86}" dt="2021-06-11T12:33:51.918" v="1885"/>
          <ac:spMkLst>
            <pc:docMk/>
            <pc:sldMk cId="3891085676" sldId="684"/>
            <ac:spMk id="250" creationId="{A48F2739-698C-4E6C-95A7-BE3087DD7FFB}"/>
          </ac:spMkLst>
        </pc:spChg>
        <pc:spChg chg="mod">
          <ac:chgData name="Timo Mühlhaus" userId="1b6b3aba618dadac" providerId="LiveId" clId="{35BF354D-F53D-4911-AB91-B6201C43AD86}" dt="2021-06-11T12:33:51.918" v="1885"/>
          <ac:spMkLst>
            <pc:docMk/>
            <pc:sldMk cId="3891085676" sldId="684"/>
            <ac:spMk id="251" creationId="{BEE7BC66-CBC3-45BB-9D87-C5CEACC31826}"/>
          </ac:spMkLst>
        </pc:spChg>
        <pc:spChg chg="mod">
          <ac:chgData name="Timo Mühlhaus" userId="1b6b3aba618dadac" providerId="LiveId" clId="{35BF354D-F53D-4911-AB91-B6201C43AD86}" dt="2021-06-11T12:33:51.918" v="1885"/>
          <ac:spMkLst>
            <pc:docMk/>
            <pc:sldMk cId="3891085676" sldId="684"/>
            <ac:spMk id="252" creationId="{4AEAC690-2903-4FDB-A987-31EC41D7EC71}"/>
          </ac:spMkLst>
        </pc:spChg>
        <pc:spChg chg="mod">
          <ac:chgData name="Timo Mühlhaus" userId="1b6b3aba618dadac" providerId="LiveId" clId="{35BF354D-F53D-4911-AB91-B6201C43AD86}" dt="2021-06-11T12:33:51.918" v="1885"/>
          <ac:spMkLst>
            <pc:docMk/>
            <pc:sldMk cId="3891085676" sldId="684"/>
            <ac:spMk id="253" creationId="{20AB7362-E577-494F-B839-599DF5E5CC8B}"/>
          </ac:spMkLst>
        </pc:spChg>
        <pc:spChg chg="mod">
          <ac:chgData name="Timo Mühlhaus" userId="1b6b3aba618dadac" providerId="LiveId" clId="{35BF354D-F53D-4911-AB91-B6201C43AD86}" dt="2021-06-11T12:33:51.918" v="1885"/>
          <ac:spMkLst>
            <pc:docMk/>
            <pc:sldMk cId="3891085676" sldId="684"/>
            <ac:spMk id="254" creationId="{39A5C1EA-26BC-4315-A98C-278A09979811}"/>
          </ac:spMkLst>
        </pc:spChg>
        <pc:spChg chg="mod">
          <ac:chgData name="Timo Mühlhaus" userId="1b6b3aba618dadac" providerId="LiveId" clId="{35BF354D-F53D-4911-AB91-B6201C43AD86}" dt="2021-06-11T12:33:51.918" v="1885"/>
          <ac:spMkLst>
            <pc:docMk/>
            <pc:sldMk cId="3891085676" sldId="684"/>
            <ac:spMk id="255" creationId="{FF12DCA4-7A19-47D4-88D6-B3D35B508E1D}"/>
          </ac:spMkLst>
        </pc:spChg>
        <pc:spChg chg="mod">
          <ac:chgData name="Timo Mühlhaus" userId="1b6b3aba618dadac" providerId="LiveId" clId="{35BF354D-F53D-4911-AB91-B6201C43AD86}" dt="2021-06-11T12:33:51.918" v="1885"/>
          <ac:spMkLst>
            <pc:docMk/>
            <pc:sldMk cId="3891085676" sldId="684"/>
            <ac:spMk id="256" creationId="{B9AF609E-B1B5-4377-B179-B41CCAF0008C}"/>
          </ac:spMkLst>
        </pc:spChg>
        <pc:spChg chg="mod">
          <ac:chgData name="Timo Mühlhaus" userId="1b6b3aba618dadac" providerId="LiveId" clId="{35BF354D-F53D-4911-AB91-B6201C43AD86}" dt="2021-06-11T12:33:51.918" v="1885"/>
          <ac:spMkLst>
            <pc:docMk/>
            <pc:sldMk cId="3891085676" sldId="684"/>
            <ac:spMk id="257" creationId="{7E64E1DD-BD83-4281-B70F-BAC024BE48CA}"/>
          </ac:spMkLst>
        </pc:spChg>
        <pc:spChg chg="mod">
          <ac:chgData name="Timo Mühlhaus" userId="1b6b3aba618dadac" providerId="LiveId" clId="{35BF354D-F53D-4911-AB91-B6201C43AD86}" dt="2021-06-11T12:33:51.918" v="1885"/>
          <ac:spMkLst>
            <pc:docMk/>
            <pc:sldMk cId="3891085676" sldId="684"/>
            <ac:spMk id="258" creationId="{A915F5CE-A45C-418A-B658-12BE21FB704E}"/>
          </ac:spMkLst>
        </pc:spChg>
        <pc:spChg chg="mod">
          <ac:chgData name="Timo Mühlhaus" userId="1b6b3aba618dadac" providerId="LiveId" clId="{35BF354D-F53D-4911-AB91-B6201C43AD86}" dt="2021-06-11T12:33:17.530" v="1869"/>
          <ac:spMkLst>
            <pc:docMk/>
            <pc:sldMk cId="3891085676" sldId="684"/>
            <ac:spMk id="265" creationId="{C556E10C-26C7-4F98-A7A3-810786BBD3C6}"/>
          </ac:spMkLst>
        </pc:spChg>
        <pc:spChg chg="mod">
          <ac:chgData name="Timo Mühlhaus" userId="1b6b3aba618dadac" providerId="LiveId" clId="{35BF354D-F53D-4911-AB91-B6201C43AD86}" dt="2021-06-11T12:33:17.530" v="1869"/>
          <ac:spMkLst>
            <pc:docMk/>
            <pc:sldMk cId="3891085676" sldId="684"/>
            <ac:spMk id="266" creationId="{91E247A7-60AF-4FAD-95D6-5DADF739CA6D}"/>
          </ac:spMkLst>
        </pc:spChg>
        <pc:spChg chg="mod">
          <ac:chgData name="Timo Mühlhaus" userId="1b6b3aba618dadac" providerId="LiveId" clId="{35BF354D-F53D-4911-AB91-B6201C43AD86}" dt="2021-06-11T12:33:17.530" v="1869"/>
          <ac:spMkLst>
            <pc:docMk/>
            <pc:sldMk cId="3891085676" sldId="684"/>
            <ac:spMk id="267" creationId="{7CB4B21A-5447-457B-935B-13CEB66084D3}"/>
          </ac:spMkLst>
        </pc:spChg>
        <pc:spChg chg="mod">
          <ac:chgData name="Timo Mühlhaus" userId="1b6b3aba618dadac" providerId="LiveId" clId="{35BF354D-F53D-4911-AB91-B6201C43AD86}" dt="2021-06-11T12:33:17.530" v="1869"/>
          <ac:spMkLst>
            <pc:docMk/>
            <pc:sldMk cId="3891085676" sldId="684"/>
            <ac:spMk id="268" creationId="{8B4A3101-214F-44F3-99C1-EC0D661B5EEB}"/>
          </ac:spMkLst>
        </pc:spChg>
        <pc:spChg chg="mod">
          <ac:chgData name="Timo Mühlhaus" userId="1b6b3aba618dadac" providerId="LiveId" clId="{35BF354D-F53D-4911-AB91-B6201C43AD86}" dt="2021-06-11T12:33:17.530" v="1869"/>
          <ac:spMkLst>
            <pc:docMk/>
            <pc:sldMk cId="3891085676" sldId="684"/>
            <ac:spMk id="269" creationId="{45F65E74-7144-4D80-BE9A-197AC2379D45}"/>
          </ac:spMkLst>
        </pc:spChg>
        <pc:spChg chg="mod">
          <ac:chgData name="Timo Mühlhaus" userId="1b6b3aba618dadac" providerId="LiveId" clId="{35BF354D-F53D-4911-AB91-B6201C43AD86}" dt="2021-06-11T12:33:17.530" v="1869"/>
          <ac:spMkLst>
            <pc:docMk/>
            <pc:sldMk cId="3891085676" sldId="684"/>
            <ac:spMk id="270" creationId="{387645AE-BA99-41D7-A644-24B954BF3CBF}"/>
          </ac:spMkLst>
        </pc:spChg>
        <pc:spChg chg="mod">
          <ac:chgData name="Timo Mühlhaus" userId="1b6b3aba618dadac" providerId="LiveId" clId="{35BF354D-F53D-4911-AB91-B6201C43AD86}" dt="2021-06-11T12:33:17.530" v="1869"/>
          <ac:spMkLst>
            <pc:docMk/>
            <pc:sldMk cId="3891085676" sldId="684"/>
            <ac:spMk id="271" creationId="{208B3F39-6168-4062-9102-ACA8854D5062}"/>
          </ac:spMkLst>
        </pc:spChg>
        <pc:spChg chg="mod">
          <ac:chgData name="Timo Mühlhaus" userId="1b6b3aba618dadac" providerId="LiveId" clId="{35BF354D-F53D-4911-AB91-B6201C43AD86}" dt="2021-06-11T12:33:17.530" v="1869"/>
          <ac:spMkLst>
            <pc:docMk/>
            <pc:sldMk cId="3891085676" sldId="684"/>
            <ac:spMk id="272" creationId="{850A2578-8628-4A88-A8D8-D90B3172BE99}"/>
          </ac:spMkLst>
        </pc:spChg>
        <pc:spChg chg="mod">
          <ac:chgData name="Timo Mühlhaus" userId="1b6b3aba618dadac" providerId="LiveId" clId="{35BF354D-F53D-4911-AB91-B6201C43AD86}" dt="2021-06-11T12:33:17.530" v="1869"/>
          <ac:spMkLst>
            <pc:docMk/>
            <pc:sldMk cId="3891085676" sldId="684"/>
            <ac:spMk id="273" creationId="{104BB66A-12C9-47FC-BDAE-88BB53259D88}"/>
          </ac:spMkLst>
        </pc:spChg>
        <pc:spChg chg="mod">
          <ac:chgData name="Timo Mühlhaus" userId="1b6b3aba618dadac" providerId="LiveId" clId="{35BF354D-F53D-4911-AB91-B6201C43AD86}" dt="2021-06-11T12:33:17.530" v="1869"/>
          <ac:spMkLst>
            <pc:docMk/>
            <pc:sldMk cId="3891085676" sldId="684"/>
            <ac:spMk id="274" creationId="{9515594A-CE0B-4B76-B5CE-1E67E9F0FEBD}"/>
          </ac:spMkLst>
        </pc:spChg>
        <pc:spChg chg="add mod">
          <ac:chgData name="Timo Mühlhaus" userId="1b6b3aba618dadac" providerId="LiveId" clId="{35BF354D-F53D-4911-AB91-B6201C43AD86}" dt="2021-06-11T12:42:07.407" v="1944" actId="1076"/>
          <ac:spMkLst>
            <pc:docMk/>
            <pc:sldMk cId="3891085676" sldId="684"/>
            <ac:spMk id="275" creationId="{0D39AF08-6E1B-47F9-8E0B-AEF33F034237}"/>
          </ac:spMkLst>
        </pc:spChg>
        <pc:spChg chg="add del mod">
          <ac:chgData name="Timo Mühlhaus" userId="1b6b3aba618dadac" providerId="LiveId" clId="{35BF354D-F53D-4911-AB91-B6201C43AD86}" dt="2021-06-11T12:33:40.237" v="1880" actId="478"/>
          <ac:spMkLst>
            <pc:docMk/>
            <pc:sldMk cId="3891085676" sldId="684"/>
            <ac:spMk id="276" creationId="{73FB4097-612E-4E1A-BAA3-32595017F8F6}"/>
          </ac:spMkLst>
        </pc:spChg>
        <pc:spChg chg="add mod">
          <ac:chgData name="Timo Mühlhaus" userId="1b6b3aba618dadac" providerId="LiveId" clId="{35BF354D-F53D-4911-AB91-B6201C43AD86}" dt="2021-06-11T12:42:07.407" v="1944" actId="1076"/>
          <ac:spMkLst>
            <pc:docMk/>
            <pc:sldMk cId="3891085676" sldId="684"/>
            <ac:spMk id="285" creationId="{F4246448-59FD-4451-B9AF-45F5D5116479}"/>
          </ac:spMkLst>
        </pc:spChg>
        <pc:spChg chg="add mod">
          <ac:chgData name="Timo Mühlhaus" userId="1b6b3aba618dadac" providerId="LiveId" clId="{35BF354D-F53D-4911-AB91-B6201C43AD86}" dt="2021-06-11T12:42:07.407" v="1944" actId="1076"/>
          <ac:spMkLst>
            <pc:docMk/>
            <pc:sldMk cId="3891085676" sldId="684"/>
            <ac:spMk id="286" creationId="{F634FC54-7AC2-40E5-9939-4FADEEBB3F68}"/>
          </ac:spMkLst>
        </pc:spChg>
        <pc:spChg chg="add mod">
          <ac:chgData name="Timo Mühlhaus" userId="1b6b3aba618dadac" providerId="LiveId" clId="{35BF354D-F53D-4911-AB91-B6201C43AD86}" dt="2021-06-11T12:42:07.407" v="1944" actId="1076"/>
          <ac:spMkLst>
            <pc:docMk/>
            <pc:sldMk cId="3891085676" sldId="684"/>
            <ac:spMk id="287" creationId="{7D243029-887B-47B3-8148-E1FF8754BA58}"/>
          </ac:spMkLst>
        </pc:spChg>
        <pc:spChg chg="add mod">
          <ac:chgData name="Timo Mühlhaus" userId="1b6b3aba618dadac" providerId="LiveId" clId="{35BF354D-F53D-4911-AB91-B6201C43AD86}" dt="2021-06-13T11:36:20.065" v="3480" actId="20577"/>
          <ac:spMkLst>
            <pc:docMk/>
            <pc:sldMk cId="3891085676" sldId="684"/>
            <ac:spMk id="288" creationId="{276DCE18-1467-4509-869A-9E76B91EE97A}"/>
          </ac:spMkLst>
        </pc:spChg>
        <pc:spChg chg="mod">
          <ac:chgData name="Timo Mühlhaus" userId="1b6b3aba618dadac" providerId="LiveId" clId="{35BF354D-F53D-4911-AB91-B6201C43AD86}" dt="2021-06-11T12:31:28.329" v="1861" actId="208"/>
          <ac:spMkLst>
            <pc:docMk/>
            <pc:sldMk cId="3891085676" sldId="684"/>
            <ac:spMk id="341" creationId="{00000000-0000-0000-0000-000000000000}"/>
          </ac:spMkLst>
        </pc:spChg>
        <pc:spChg chg="mod">
          <ac:chgData name="Timo Mühlhaus" userId="1b6b3aba618dadac" providerId="LiveId" clId="{35BF354D-F53D-4911-AB91-B6201C43AD86}" dt="2021-06-11T12:31:48.785" v="1864" actId="208"/>
          <ac:spMkLst>
            <pc:docMk/>
            <pc:sldMk cId="3891085676" sldId="684"/>
            <ac:spMk id="342" creationId="{00000000-0000-0000-0000-000000000000}"/>
          </ac:spMkLst>
        </pc:spChg>
        <pc:spChg chg="mod">
          <ac:chgData name="Timo Mühlhaus" userId="1b6b3aba618dadac" providerId="LiveId" clId="{35BF354D-F53D-4911-AB91-B6201C43AD86}" dt="2021-06-11T12:31:43.857" v="1863" actId="208"/>
          <ac:spMkLst>
            <pc:docMk/>
            <pc:sldMk cId="3891085676" sldId="684"/>
            <ac:spMk id="343" creationId="{00000000-0000-0000-0000-000000000000}"/>
          </ac:spMkLst>
        </pc:spChg>
        <pc:spChg chg="mod">
          <ac:chgData name="Timo Mühlhaus" userId="1b6b3aba618dadac" providerId="LiveId" clId="{35BF354D-F53D-4911-AB91-B6201C43AD86}" dt="2021-06-11T12:31:21.633" v="1860" actId="208"/>
          <ac:spMkLst>
            <pc:docMk/>
            <pc:sldMk cId="3891085676" sldId="684"/>
            <ac:spMk id="344" creationId="{00000000-0000-0000-0000-000000000000}"/>
          </ac:spMkLst>
        </pc:spChg>
        <pc:spChg chg="del">
          <ac:chgData name="Timo Mühlhaus" userId="1b6b3aba618dadac" providerId="LiveId" clId="{35BF354D-F53D-4911-AB91-B6201C43AD86}" dt="2021-06-11T12:30:32.870" v="1853" actId="478"/>
          <ac:spMkLst>
            <pc:docMk/>
            <pc:sldMk cId="3891085676" sldId="684"/>
            <ac:spMk id="345" creationId="{00000000-0000-0000-0000-000000000000}"/>
          </ac:spMkLst>
        </pc:spChg>
        <pc:spChg chg="mod">
          <ac:chgData name="Timo Mühlhaus" userId="1b6b3aba618dadac" providerId="LiveId" clId="{35BF354D-F53D-4911-AB91-B6201C43AD86}" dt="2021-06-11T12:42:07.407" v="1944" actId="1076"/>
          <ac:spMkLst>
            <pc:docMk/>
            <pc:sldMk cId="3891085676" sldId="684"/>
            <ac:spMk id="346" creationId="{00000000-0000-0000-0000-000000000000}"/>
          </ac:spMkLst>
        </pc:spChg>
        <pc:spChg chg="del">
          <ac:chgData name="Timo Mühlhaus" userId="1b6b3aba618dadac" providerId="LiveId" clId="{35BF354D-F53D-4911-AB91-B6201C43AD86}" dt="2021-06-11T12:30:32.870" v="1853" actId="478"/>
          <ac:spMkLst>
            <pc:docMk/>
            <pc:sldMk cId="3891085676" sldId="684"/>
            <ac:spMk id="347" creationId="{00000000-0000-0000-0000-000000000000}"/>
          </ac:spMkLst>
        </pc:spChg>
        <pc:spChg chg="del">
          <ac:chgData name="Timo Mühlhaus" userId="1b6b3aba618dadac" providerId="LiveId" clId="{35BF354D-F53D-4911-AB91-B6201C43AD86}" dt="2021-06-11T12:30:22.704" v="1852" actId="478"/>
          <ac:spMkLst>
            <pc:docMk/>
            <pc:sldMk cId="3891085676" sldId="684"/>
            <ac:spMk id="385" creationId="{00000000-0000-0000-0000-000000000000}"/>
          </ac:spMkLst>
        </pc:spChg>
        <pc:spChg chg="del">
          <ac:chgData name="Timo Mühlhaus" userId="1b6b3aba618dadac" providerId="LiveId" clId="{35BF354D-F53D-4911-AB91-B6201C43AD86}" dt="2021-06-11T12:30:22.704" v="1852" actId="478"/>
          <ac:spMkLst>
            <pc:docMk/>
            <pc:sldMk cId="3891085676" sldId="684"/>
            <ac:spMk id="386" creationId="{00000000-0000-0000-0000-000000000000}"/>
          </ac:spMkLst>
        </pc:spChg>
        <pc:spChg chg="del">
          <ac:chgData name="Timo Mühlhaus" userId="1b6b3aba618dadac" providerId="LiveId" clId="{35BF354D-F53D-4911-AB91-B6201C43AD86}" dt="2021-06-11T12:30:22.704" v="1852" actId="478"/>
          <ac:spMkLst>
            <pc:docMk/>
            <pc:sldMk cId="3891085676" sldId="684"/>
            <ac:spMk id="387" creationId="{00000000-0000-0000-0000-000000000000}"/>
          </ac:spMkLst>
        </pc:spChg>
        <pc:spChg chg="del">
          <ac:chgData name="Timo Mühlhaus" userId="1b6b3aba618dadac" providerId="LiveId" clId="{35BF354D-F53D-4911-AB91-B6201C43AD86}" dt="2021-06-11T12:30:32.870" v="1853" actId="478"/>
          <ac:spMkLst>
            <pc:docMk/>
            <pc:sldMk cId="3891085676" sldId="684"/>
            <ac:spMk id="388" creationId="{00000000-0000-0000-0000-000000000000}"/>
          </ac:spMkLst>
        </pc:spChg>
        <pc:spChg chg="del">
          <ac:chgData name="Timo Mühlhaus" userId="1b6b3aba618dadac" providerId="LiveId" clId="{35BF354D-F53D-4911-AB91-B6201C43AD86}" dt="2021-06-11T12:30:22.704" v="1852" actId="478"/>
          <ac:spMkLst>
            <pc:docMk/>
            <pc:sldMk cId="3891085676" sldId="684"/>
            <ac:spMk id="389" creationId="{00000000-0000-0000-0000-000000000000}"/>
          </ac:spMkLst>
        </pc:spChg>
        <pc:spChg chg="del">
          <ac:chgData name="Timo Mühlhaus" userId="1b6b3aba618dadac" providerId="LiveId" clId="{35BF354D-F53D-4911-AB91-B6201C43AD86}" dt="2021-06-11T12:30:22.704" v="1852" actId="478"/>
          <ac:spMkLst>
            <pc:docMk/>
            <pc:sldMk cId="3891085676" sldId="684"/>
            <ac:spMk id="390" creationId="{00000000-0000-0000-0000-000000000000}"/>
          </ac:spMkLst>
        </pc:spChg>
        <pc:spChg chg="mod">
          <ac:chgData name="Timo Mühlhaus" userId="1b6b3aba618dadac" providerId="LiveId" clId="{35BF354D-F53D-4911-AB91-B6201C43AD86}" dt="2021-06-11T12:32:44.621" v="1865" actId="165"/>
          <ac:spMkLst>
            <pc:docMk/>
            <pc:sldMk cId="3891085676" sldId="684"/>
            <ac:spMk id="433" creationId="{00000000-0000-0000-0000-000000000000}"/>
          </ac:spMkLst>
        </pc:spChg>
        <pc:spChg chg="mod">
          <ac:chgData name="Timo Mühlhaus" userId="1b6b3aba618dadac" providerId="LiveId" clId="{35BF354D-F53D-4911-AB91-B6201C43AD86}" dt="2021-06-11T12:32:44.621" v="1865" actId="165"/>
          <ac:spMkLst>
            <pc:docMk/>
            <pc:sldMk cId="3891085676" sldId="684"/>
            <ac:spMk id="434" creationId="{00000000-0000-0000-0000-000000000000}"/>
          </ac:spMkLst>
        </pc:spChg>
        <pc:spChg chg="mod">
          <ac:chgData name="Timo Mühlhaus" userId="1b6b3aba618dadac" providerId="LiveId" clId="{35BF354D-F53D-4911-AB91-B6201C43AD86}" dt="2021-06-11T12:32:44.621" v="1865" actId="165"/>
          <ac:spMkLst>
            <pc:docMk/>
            <pc:sldMk cId="3891085676" sldId="684"/>
            <ac:spMk id="435" creationId="{00000000-0000-0000-0000-000000000000}"/>
          </ac:spMkLst>
        </pc:spChg>
        <pc:spChg chg="mod">
          <ac:chgData name="Timo Mühlhaus" userId="1b6b3aba618dadac" providerId="LiveId" clId="{35BF354D-F53D-4911-AB91-B6201C43AD86}" dt="2021-06-11T12:32:44.621" v="1865" actId="165"/>
          <ac:spMkLst>
            <pc:docMk/>
            <pc:sldMk cId="3891085676" sldId="684"/>
            <ac:spMk id="436" creationId="{00000000-0000-0000-0000-000000000000}"/>
          </ac:spMkLst>
        </pc:spChg>
        <pc:spChg chg="mod">
          <ac:chgData name="Timo Mühlhaus" userId="1b6b3aba618dadac" providerId="LiveId" clId="{35BF354D-F53D-4911-AB91-B6201C43AD86}" dt="2021-06-11T12:32:44.621" v="1865" actId="165"/>
          <ac:spMkLst>
            <pc:docMk/>
            <pc:sldMk cId="3891085676" sldId="684"/>
            <ac:spMk id="437" creationId="{00000000-0000-0000-0000-000000000000}"/>
          </ac:spMkLst>
        </pc:spChg>
        <pc:spChg chg="mod">
          <ac:chgData name="Timo Mühlhaus" userId="1b6b3aba618dadac" providerId="LiveId" clId="{35BF354D-F53D-4911-AB91-B6201C43AD86}" dt="2021-06-11T12:32:44.621" v="1865" actId="165"/>
          <ac:spMkLst>
            <pc:docMk/>
            <pc:sldMk cId="3891085676" sldId="684"/>
            <ac:spMk id="438" creationId="{00000000-0000-0000-0000-000000000000}"/>
          </ac:spMkLst>
        </pc:spChg>
        <pc:spChg chg="mod">
          <ac:chgData name="Timo Mühlhaus" userId="1b6b3aba618dadac" providerId="LiveId" clId="{35BF354D-F53D-4911-AB91-B6201C43AD86}" dt="2021-06-11T12:32:44.621" v="1865" actId="165"/>
          <ac:spMkLst>
            <pc:docMk/>
            <pc:sldMk cId="3891085676" sldId="684"/>
            <ac:spMk id="439" creationId="{00000000-0000-0000-0000-000000000000}"/>
          </ac:spMkLst>
        </pc:spChg>
        <pc:spChg chg="mod">
          <ac:chgData name="Timo Mühlhaus" userId="1b6b3aba618dadac" providerId="LiveId" clId="{35BF354D-F53D-4911-AB91-B6201C43AD86}" dt="2021-06-11T12:32:44.621" v="1865" actId="165"/>
          <ac:spMkLst>
            <pc:docMk/>
            <pc:sldMk cId="3891085676" sldId="684"/>
            <ac:spMk id="441" creationId="{00000000-0000-0000-0000-000000000000}"/>
          </ac:spMkLst>
        </pc:spChg>
        <pc:spChg chg="mod">
          <ac:chgData name="Timo Mühlhaus" userId="1b6b3aba618dadac" providerId="LiveId" clId="{35BF354D-F53D-4911-AB91-B6201C43AD86}" dt="2021-06-11T12:32:44.621" v="1865" actId="165"/>
          <ac:spMkLst>
            <pc:docMk/>
            <pc:sldMk cId="3891085676" sldId="684"/>
            <ac:spMk id="442" creationId="{00000000-0000-0000-0000-000000000000}"/>
          </ac:spMkLst>
        </pc:spChg>
        <pc:spChg chg="mod">
          <ac:chgData name="Timo Mühlhaus" userId="1b6b3aba618dadac" providerId="LiveId" clId="{35BF354D-F53D-4911-AB91-B6201C43AD86}" dt="2021-06-11T12:32:44.621" v="1865" actId="165"/>
          <ac:spMkLst>
            <pc:docMk/>
            <pc:sldMk cId="3891085676" sldId="684"/>
            <ac:spMk id="443" creationId="{00000000-0000-0000-0000-000000000000}"/>
          </ac:spMkLst>
        </pc:spChg>
        <pc:spChg chg="mod topLvl">
          <ac:chgData name="Timo Mühlhaus" userId="1b6b3aba618dadac" providerId="LiveId" clId="{35BF354D-F53D-4911-AB91-B6201C43AD86}" dt="2021-06-11T12:32:47.714" v="1866" actId="165"/>
          <ac:spMkLst>
            <pc:docMk/>
            <pc:sldMk cId="3891085676" sldId="684"/>
            <ac:spMk id="445" creationId="{00000000-0000-0000-0000-000000000000}"/>
          </ac:spMkLst>
        </pc:spChg>
        <pc:spChg chg="mod topLvl">
          <ac:chgData name="Timo Mühlhaus" userId="1b6b3aba618dadac" providerId="LiveId" clId="{35BF354D-F53D-4911-AB91-B6201C43AD86}" dt="2021-06-11T12:32:47.714" v="1866" actId="165"/>
          <ac:spMkLst>
            <pc:docMk/>
            <pc:sldMk cId="3891085676" sldId="684"/>
            <ac:spMk id="446" creationId="{00000000-0000-0000-0000-000000000000}"/>
          </ac:spMkLst>
        </pc:spChg>
        <pc:spChg chg="mod topLvl">
          <ac:chgData name="Timo Mühlhaus" userId="1b6b3aba618dadac" providerId="LiveId" clId="{35BF354D-F53D-4911-AB91-B6201C43AD86}" dt="2021-06-11T12:32:47.714" v="1866" actId="165"/>
          <ac:spMkLst>
            <pc:docMk/>
            <pc:sldMk cId="3891085676" sldId="684"/>
            <ac:spMk id="447" creationId="{00000000-0000-0000-0000-000000000000}"/>
          </ac:spMkLst>
        </pc:spChg>
        <pc:spChg chg="mod topLvl">
          <ac:chgData name="Timo Mühlhaus" userId="1b6b3aba618dadac" providerId="LiveId" clId="{35BF354D-F53D-4911-AB91-B6201C43AD86}" dt="2021-06-11T12:32:47.714" v="1866" actId="165"/>
          <ac:spMkLst>
            <pc:docMk/>
            <pc:sldMk cId="3891085676" sldId="684"/>
            <ac:spMk id="448" creationId="{00000000-0000-0000-0000-000000000000}"/>
          </ac:spMkLst>
        </pc:spChg>
        <pc:spChg chg="mod topLvl">
          <ac:chgData name="Timo Mühlhaus" userId="1b6b3aba618dadac" providerId="LiveId" clId="{35BF354D-F53D-4911-AB91-B6201C43AD86}" dt="2021-06-11T12:32:47.714" v="1866" actId="165"/>
          <ac:spMkLst>
            <pc:docMk/>
            <pc:sldMk cId="3891085676" sldId="684"/>
            <ac:spMk id="449" creationId="{00000000-0000-0000-0000-000000000000}"/>
          </ac:spMkLst>
        </pc:spChg>
        <pc:spChg chg="mod topLvl">
          <ac:chgData name="Timo Mühlhaus" userId="1b6b3aba618dadac" providerId="LiveId" clId="{35BF354D-F53D-4911-AB91-B6201C43AD86}" dt="2021-06-11T12:32:47.714" v="1866" actId="165"/>
          <ac:spMkLst>
            <pc:docMk/>
            <pc:sldMk cId="3891085676" sldId="684"/>
            <ac:spMk id="451" creationId="{00000000-0000-0000-0000-000000000000}"/>
          </ac:spMkLst>
        </pc:spChg>
        <pc:spChg chg="mod topLvl">
          <ac:chgData name="Timo Mühlhaus" userId="1b6b3aba618dadac" providerId="LiveId" clId="{35BF354D-F53D-4911-AB91-B6201C43AD86}" dt="2021-06-11T12:32:47.714" v="1866" actId="165"/>
          <ac:spMkLst>
            <pc:docMk/>
            <pc:sldMk cId="3891085676" sldId="684"/>
            <ac:spMk id="452" creationId="{00000000-0000-0000-0000-000000000000}"/>
          </ac:spMkLst>
        </pc:spChg>
        <pc:spChg chg="mod topLvl">
          <ac:chgData name="Timo Mühlhaus" userId="1b6b3aba618dadac" providerId="LiveId" clId="{35BF354D-F53D-4911-AB91-B6201C43AD86}" dt="2021-06-11T12:32:47.714" v="1866" actId="165"/>
          <ac:spMkLst>
            <pc:docMk/>
            <pc:sldMk cId="3891085676" sldId="684"/>
            <ac:spMk id="453" creationId="{00000000-0000-0000-0000-000000000000}"/>
          </ac:spMkLst>
        </pc:spChg>
        <pc:spChg chg="mod topLvl">
          <ac:chgData name="Timo Mühlhaus" userId="1b6b3aba618dadac" providerId="LiveId" clId="{35BF354D-F53D-4911-AB91-B6201C43AD86}" dt="2021-06-11T12:32:47.714" v="1866" actId="165"/>
          <ac:spMkLst>
            <pc:docMk/>
            <pc:sldMk cId="3891085676" sldId="684"/>
            <ac:spMk id="454" creationId="{00000000-0000-0000-0000-000000000000}"/>
          </ac:spMkLst>
        </pc:spChg>
        <pc:spChg chg="mod topLvl">
          <ac:chgData name="Timo Mühlhaus" userId="1b6b3aba618dadac" providerId="LiveId" clId="{35BF354D-F53D-4911-AB91-B6201C43AD86}" dt="2021-06-11T12:32:47.714" v="1866" actId="165"/>
          <ac:spMkLst>
            <pc:docMk/>
            <pc:sldMk cId="3891085676" sldId="684"/>
            <ac:spMk id="455" creationId="{00000000-0000-0000-0000-000000000000}"/>
          </ac:spMkLst>
        </pc:spChg>
        <pc:spChg chg="mod topLvl">
          <ac:chgData name="Timo Mühlhaus" userId="1b6b3aba618dadac" providerId="LiveId" clId="{35BF354D-F53D-4911-AB91-B6201C43AD86}" dt="2021-06-11T12:32:47.714" v="1866" actId="165"/>
          <ac:spMkLst>
            <pc:docMk/>
            <pc:sldMk cId="3891085676" sldId="684"/>
            <ac:spMk id="456" creationId="{00000000-0000-0000-0000-000000000000}"/>
          </ac:spMkLst>
        </pc:spChg>
        <pc:spChg chg="mod topLvl">
          <ac:chgData name="Timo Mühlhaus" userId="1b6b3aba618dadac" providerId="LiveId" clId="{35BF354D-F53D-4911-AB91-B6201C43AD86}" dt="2021-06-11T12:32:47.714" v="1866" actId="165"/>
          <ac:spMkLst>
            <pc:docMk/>
            <pc:sldMk cId="3891085676" sldId="684"/>
            <ac:spMk id="457" creationId="{00000000-0000-0000-0000-000000000000}"/>
          </ac:spMkLst>
        </pc:spChg>
        <pc:spChg chg="mod topLvl">
          <ac:chgData name="Timo Mühlhaus" userId="1b6b3aba618dadac" providerId="LiveId" clId="{35BF354D-F53D-4911-AB91-B6201C43AD86}" dt="2021-06-11T12:32:57.129" v="1867" actId="208"/>
          <ac:spMkLst>
            <pc:docMk/>
            <pc:sldMk cId="3891085676" sldId="684"/>
            <ac:spMk id="458" creationId="{00000000-0000-0000-0000-000000000000}"/>
          </ac:spMkLst>
        </pc:spChg>
        <pc:spChg chg="mod topLvl">
          <ac:chgData name="Timo Mühlhaus" userId="1b6b3aba618dadac" providerId="LiveId" clId="{35BF354D-F53D-4911-AB91-B6201C43AD86}" dt="2021-06-11T12:32:57.129" v="1867" actId="208"/>
          <ac:spMkLst>
            <pc:docMk/>
            <pc:sldMk cId="3891085676" sldId="684"/>
            <ac:spMk id="459" creationId="{00000000-0000-0000-0000-000000000000}"/>
          </ac:spMkLst>
        </pc:spChg>
        <pc:spChg chg="mod topLvl">
          <ac:chgData name="Timo Mühlhaus" userId="1b6b3aba618dadac" providerId="LiveId" clId="{35BF354D-F53D-4911-AB91-B6201C43AD86}" dt="2021-06-11T12:32:57.129" v="1867" actId="208"/>
          <ac:spMkLst>
            <pc:docMk/>
            <pc:sldMk cId="3891085676" sldId="684"/>
            <ac:spMk id="460" creationId="{00000000-0000-0000-0000-000000000000}"/>
          </ac:spMkLst>
        </pc:spChg>
        <pc:spChg chg="mod topLvl">
          <ac:chgData name="Timo Mühlhaus" userId="1b6b3aba618dadac" providerId="LiveId" clId="{35BF354D-F53D-4911-AB91-B6201C43AD86}" dt="2021-06-11T12:32:57.129" v="1867" actId="208"/>
          <ac:spMkLst>
            <pc:docMk/>
            <pc:sldMk cId="3891085676" sldId="684"/>
            <ac:spMk id="461" creationId="{00000000-0000-0000-0000-000000000000}"/>
          </ac:spMkLst>
        </pc:spChg>
        <pc:spChg chg="mod topLvl">
          <ac:chgData name="Timo Mühlhaus" userId="1b6b3aba618dadac" providerId="LiveId" clId="{35BF354D-F53D-4911-AB91-B6201C43AD86}" dt="2021-06-11T12:32:57.129" v="1867" actId="208"/>
          <ac:spMkLst>
            <pc:docMk/>
            <pc:sldMk cId="3891085676" sldId="684"/>
            <ac:spMk id="462" creationId="{00000000-0000-0000-0000-000000000000}"/>
          </ac:spMkLst>
        </pc:spChg>
        <pc:spChg chg="mod topLvl">
          <ac:chgData name="Timo Mühlhaus" userId="1b6b3aba618dadac" providerId="LiveId" clId="{35BF354D-F53D-4911-AB91-B6201C43AD86}" dt="2021-06-11T12:32:57.129" v="1867" actId="208"/>
          <ac:spMkLst>
            <pc:docMk/>
            <pc:sldMk cId="3891085676" sldId="684"/>
            <ac:spMk id="463" creationId="{00000000-0000-0000-0000-000000000000}"/>
          </ac:spMkLst>
        </pc:spChg>
        <pc:spChg chg="mod topLvl">
          <ac:chgData name="Timo Mühlhaus" userId="1b6b3aba618dadac" providerId="LiveId" clId="{35BF354D-F53D-4911-AB91-B6201C43AD86}" dt="2021-06-11T12:32:57.129" v="1867" actId="208"/>
          <ac:spMkLst>
            <pc:docMk/>
            <pc:sldMk cId="3891085676" sldId="684"/>
            <ac:spMk id="464" creationId="{00000000-0000-0000-0000-000000000000}"/>
          </ac:spMkLst>
        </pc:spChg>
        <pc:spChg chg="mod topLvl">
          <ac:chgData name="Timo Mühlhaus" userId="1b6b3aba618dadac" providerId="LiveId" clId="{35BF354D-F53D-4911-AB91-B6201C43AD86}" dt="2021-06-11T12:32:47.714" v="1866" actId="165"/>
          <ac:spMkLst>
            <pc:docMk/>
            <pc:sldMk cId="3891085676" sldId="684"/>
            <ac:spMk id="465" creationId="{00000000-0000-0000-0000-000000000000}"/>
          </ac:spMkLst>
        </pc:spChg>
        <pc:spChg chg="mod topLvl">
          <ac:chgData name="Timo Mühlhaus" userId="1b6b3aba618dadac" providerId="LiveId" clId="{35BF354D-F53D-4911-AB91-B6201C43AD86}" dt="2021-06-11T12:32:47.714" v="1866" actId="165"/>
          <ac:spMkLst>
            <pc:docMk/>
            <pc:sldMk cId="3891085676" sldId="684"/>
            <ac:spMk id="466" creationId="{00000000-0000-0000-0000-000000000000}"/>
          </ac:spMkLst>
        </pc:spChg>
        <pc:spChg chg="mod topLvl">
          <ac:chgData name="Timo Mühlhaus" userId="1b6b3aba618dadac" providerId="LiveId" clId="{35BF354D-F53D-4911-AB91-B6201C43AD86}" dt="2021-06-11T12:32:47.714" v="1866" actId="165"/>
          <ac:spMkLst>
            <pc:docMk/>
            <pc:sldMk cId="3891085676" sldId="684"/>
            <ac:spMk id="467" creationId="{00000000-0000-0000-0000-000000000000}"/>
          </ac:spMkLst>
        </pc:spChg>
        <pc:spChg chg="mod topLvl">
          <ac:chgData name="Timo Mühlhaus" userId="1b6b3aba618dadac" providerId="LiveId" clId="{35BF354D-F53D-4911-AB91-B6201C43AD86}" dt="2021-06-11T12:32:47.714" v="1866" actId="165"/>
          <ac:spMkLst>
            <pc:docMk/>
            <pc:sldMk cId="3891085676" sldId="684"/>
            <ac:spMk id="468" creationId="{00000000-0000-0000-0000-000000000000}"/>
          </ac:spMkLst>
        </pc:spChg>
        <pc:spChg chg="mod topLvl">
          <ac:chgData name="Timo Mühlhaus" userId="1b6b3aba618dadac" providerId="LiveId" clId="{35BF354D-F53D-4911-AB91-B6201C43AD86}" dt="2021-06-11T12:32:47.714" v="1866" actId="165"/>
          <ac:spMkLst>
            <pc:docMk/>
            <pc:sldMk cId="3891085676" sldId="684"/>
            <ac:spMk id="469" creationId="{00000000-0000-0000-0000-000000000000}"/>
          </ac:spMkLst>
        </pc:spChg>
        <pc:spChg chg="mod topLvl">
          <ac:chgData name="Timo Mühlhaus" userId="1b6b3aba618dadac" providerId="LiveId" clId="{35BF354D-F53D-4911-AB91-B6201C43AD86}" dt="2021-06-11T12:32:47.714" v="1866" actId="165"/>
          <ac:spMkLst>
            <pc:docMk/>
            <pc:sldMk cId="3891085676" sldId="684"/>
            <ac:spMk id="470" creationId="{00000000-0000-0000-0000-000000000000}"/>
          </ac:spMkLst>
        </pc:spChg>
        <pc:spChg chg="mod topLvl">
          <ac:chgData name="Timo Mühlhaus" userId="1b6b3aba618dadac" providerId="LiveId" clId="{35BF354D-F53D-4911-AB91-B6201C43AD86}" dt="2021-06-11T12:33:03.353" v="1868" actId="208"/>
          <ac:spMkLst>
            <pc:docMk/>
            <pc:sldMk cId="3891085676" sldId="684"/>
            <ac:spMk id="471" creationId="{00000000-0000-0000-0000-000000000000}"/>
          </ac:spMkLst>
        </pc:spChg>
        <pc:spChg chg="mod topLvl">
          <ac:chgData name="Timo Mühlhaus" userId="1b6b3aba618dadac" providerId="LiveId" clId="{35BF354D-F53D-4911-AB91-B6201C43AD86}" dt="2021-06-11T12:32:47.714" v="1866" actId="165"/>
          <ac:spMkLst>
            <pc:docMk/>
            <pc:sldMk cId="3891085676" sldId="684"/>
            <ac:spMk id="474" creationId="{00000000-0000-0000-0000-000000000000}"/>
          </ac:spMkLst>
        </pc:spChg>
        <pc:spChg chg="mod">
          <ac:chgData name="Timo Mühlhaus" userId="1b6b3aba618dadac" providerId="LiveId" clId="{35BF354D-F53D-4911-AB91-B6201C43AD86}" dt="2021-06-11T12:32:47.714" v="1866" actId="165"/>
          <ac:spMkLst>
            <pc:docMk/>
            <pc:sldMk cId="3891085676" sldId="684"/>
            <ac:spMk id="477" creationId="{00000000-0000-0000-0000-000000000000}"/>
          </ac:spMkLst>
        </pc:spChg>
        <pc:spChg chg="mod">
          <ac:chgData name="Timo Mühlhaus" userId="1b6b3aba618dadac" providerId="LiveId" clId="{35BF354D-F53D-4911-AB91-B6201C43AD86}" dt="2021-06-11T12:32:47.714" v="1866" actId="165"/>
          <ac:spMkLst>
            <pc:docMk/>
            <pc:sldMk cId="3891085676" sldId="684"/>
            <ac:spMk id="478" creationId="{00000000-0000-0000-0000-000000000000}"/>
          </ac:spMkLst>
        </pc:spChg>
        <pc:spChg chg="mod topLvl">
          <ac:chgData name="Timo Mühlhaus" userId="1b6b3aba618dadac" providerId="LiveId" clId="{35BF354D-F53D-4911-AB91-B6201C43AD86}" dt="2021-06-11T12:32:44.621" v="1865" actId="165"/>
          <ac:spMkLst>
            <pc:docMk/>
            <pc:sldMk cId="3891085676" sldId="684"/>
            <ac:spMk id="479" creationId="{00000000-0000-0000-0000-000000000000}"/>
          </ac:spMkLst>
        </pc:spChg>
        <pc:spChg chg="mod topLvl">
          <ac:chgData name="Timo Mühlhaus" userId="1b6b3aba618dadac" providerId="LiveId" clId="{35BF354D-F53D-4911-AB91-B6201C43AD86}" dt="2021-06-11T12:32:44.621" v="1865" actId="165"/>
          <ac:spMkLst>
            <pc:docMk/>
            <pc:sldMk cId="3891085676" sldId="684"/>
            <ac:spMk id="480" creationId="{00000000-0000-0000-0000-000000000000}"/>
          </ac:spMkLst>
        </pc:spChg>
        <pc:spChg chg="mod topLvl">
          <ac:chgData name="Timo Mühlhaus" userId="1b6b3aba618dadac" providerId="LiveId" clId="{35BF354D-F53D-4911-AB91-B6201C43AD86}" dt="2021-06-11T12:32:44.621" v="1865" actId="165"/>
          <ac:spMkLst>
            <pc:docMk/>
            <pc:sldMk cId="3891085676" sldId="684"/>
            <ac:spMk id="481" creationId="{00000000-0000-0000-0000-000000000000}"/>
          </ac:spMkLst>
        </pc:spChg>
        <pc:spChg chg="del">
          <ac:chgData name="Timo Mühlhaus" userId="1b6b3aba618dadac" providerId="LiveId" clId="{35BF354D-F53D-4911-AB91-B6201C43AD86}" dt="2021-06-11T12:30:09.927" v="1851" actId="478"/>
          <ac:spMkLst>
            <pc:docMk/>
            <pc:sldMk cId="3891085676" sldId="684"/>
            <ac:spMk id="482" creationId="{00000000-0000-0000-0000-000000000000}"/>
          </ac:spMkLst>
        </pc:spChg>
        <pc:spChg chg="del">
          <ac:chgData name="Timo Mühlhaus" userId="1b6b3aba618dadac" providerId="LiveId" clId="{35BF354D-F53D-4911-AB91-B6201C43AD86}" dt="2021-06-11T12:30:09.927" v="1851" actId="478"/>
          <ac:spMkLst>
            <pc:docMk/>
            <pc:sldMk cId="3891085676" sldId="684"/>
            <ac:spMk id="572" creationId="{00000000-0000-0000-0000-000000000000}"/>
          </ac:spMkLst>
        </pc:spChg>
        <pc:spChg chg="del">
          <ac:chgData name="Timo Mühlhaus" userId="1b6b3aba618dadac" providerId="LiveId" clId="{35BF354D-F53D-4911-AB91-B6201C43AD86}" dt="2021-06-11T12:30:09.927" v="1851" actId="478"/>
          <ac:spMkLst>
            <pc:docMk/>
            <pc:sldMk cId="3891085676" sldId="684"/>
            <ac:spMk id="573" creationId="{00000000-0000-0000-0000-000000000000}"/>
          </ac:spMkLst>
        </pc:spChg>
        <pc:spChg chg="del">
          <ac:chgData name="Timo Mühlhaus" userId="1b6b3aba618dadac" providerId="LiveId" clId="{35BF354D-F53D-4911-AB91-B6201C43AD86}" dt="2021-06-11T12:30:09.927" v="1851" actId="478"/>
          <ac:spMkLst>
            <pc:docMk/>
            <pc:sldMk cId="3891085676" sldId="684"/>
            <ac:spMk id="574" creationId="{00000000-0000-0000-0000-000000000000}"/>
          </ac:spMkLst>
        </pc:spChg>
        <pc:spChg chg="del">
          <ac:chgData name="Timo Mühlhaus" userId="1b6b3aba618dadac" providerId="LiveId" clId="{35BF354D-F53D-4911-AB91-B6201C43AD86}" dt="2021-06-11T12:30:32.870" v="1853" actId="478"/>
          <ac:spMkLst>
            <pc:docMk/>
            <pc:sldMk cId="3891085676" sldId="684"/>
            <ac:spMk id="575" creationId="{00000000-0000-0000-0000-000000000000}"/>
          </ac:spMkLst>
        </pc:spChg>
        <pc:grpChg chg="add del mod">
          <ac:chgData name="Timo Mühlhaus" userId="1b6b3aba618dadac" providerId="LiveId" clId="{35BF354D-F53D-4911-AB91-B6201C43AD86}" dt="2021-06-11T12:32:44.621" v="1865" actId="165"/>
          <ac:grpSpMkLst>
            <pc:docMk/>
            <pc:sldMk cId="3891085676" sldId="684"/>
            <ac:grpSpMk id="3" creationId="{3AEB29C1-8812-4193-BED8-5BEF4D064216}"/>
          </ac:grpSpMkLst>
        </pc:grpChg>
        <pc:grpChg chg="add mod">
          <ac:chgData name="Timo Mühlhaus" userId="1b6b3aba618dadac" providerId="LiveId" clId="{35BF354D-F53D-4911-AB91-B6201C43AD86}" dt="2021-06-11T12:42:07.407" v="1944" actId="1076"/>
          <ac:grpSpMkLst>
            <pc:docMk/>
            <pc:sldMk cId="3891085676" sldId="684"/>
            <ac:grpSpMk id="243" creationId="{4C137834-BF64-4456-BC6F-D059B70C78B3}"/>
          </ac:grpSpMkLst>
        </pc:grpChg>
        <pc:grpChg chg="mod">
          <ac:chgData name="Timo Mühlhaus" userId="1b6b3aba618dadac" providerId="LiveId" clId="{35BF354D-F53D-4911-AB91-B6201C43AD86}" dt="2021-06-11T12:33:17.530" v="1869"/>
          <ac:grpSpMkLst>
            <pc:docMk/>
            <pc:sldMk cId="3891085676" sldId="684"/>
            <ac:grpSpMk id="244" creationId="{FE2E3CB5-07C7-4B61-BDF3-C185D3AFD088}"/>
          </ac:grpSpMkLst>
        </pc:grpChg>
        <pc:grpChg chg="mod">
          <ac:chgData name="Timo Mühlhaus" userId="1b6b3aba618dadac" providerId="LiveId" clId="{35BF354D-F53D-4911-AB91-B6201C43AD86}" dt="2021-06-11T12:33:17.530" v="1869"/>
          <ac:grpSpMkLst>
            <pc:docMk/>
            <pc:sldMk cId="3891085676" sldId="684"/>
            <ac:grpSpMk id="245" creationId="{A4975F24-ED12-4096-9868-59D550C1C6F6}"/>
          </ac:grpSpMkLst>
        </pc:grpChg>
        <pc:grpChg chg="mod">
          <ac:chgData name="Timo Mühlhaus" userId="1b6b3aba618dadac" providerId="LiveId" clId="{35BF354D-F53D-4911-AB91-B6201C43AD86}" dt="2021-06-11T12:33:17.530" v="1869"/>
          <ac:grpSpMkLst>
            <pc:docMk/>
            <pc:sldMk cId="3891085676" sldId="684"/>
            <ac:grpSpMk id="246" creationId="{F4C95518-C4E6-40B8-81E0-6694DFF93BDA}"/>
          </ac:grpSpMkLst>
        </pc:grpChg>
        <pc:grpChg chg="mod">
          <ac:chgData name="Timo Mühlhaus" userId="1b6b3aba618dadac" providerId="LiveId" clId="{35BF354D-F53D-4911-AB91-B6201C43AD86}" dt="2021-06-11T12:33:17.530" v="1869"/>
          <ac:grpSpMkLst>
            <pc:docMk/>
            <pc:sldMk cId="3891085676" sldId="684"/>
            <ac:grpSpMk id="247" creationId="{842A2EDB-84E1-40F3-AE39-D009E7B5EEAF}"/>
          </ac:grpSpMkLst>
        </pc:grpChg>
        <pc:grpChg chg="mod">
          <ac:chgData name="Timo Mühlhaus" userId="1b6b3aba618dadac" providerId="LiveId" clId="{35BF354D-F53D-4911-AB91-B6201C43AD86}" dt="2021-06-11T12:33:17.530" v="1869"/>
          <ac:grpSpMkLst>
            <pc:docMk/>
            <pc:sldMk cId="3891085676" sldId="684"/>
            <ac:grpSpMk id="248" creationId="{DF7D04B1-72BF-4A55-9716-18B153EB0674}"/>
          </ac:grpSpMkLst>
        </pc:grpChg>
        <pc:grpChg chg="add mod">
          <ac:chgData name="Timo Mühlhaus" userId="1b6b3aba618dadac" providerId="LiveId" clId="{35BF354D-F53D-4911-AB91-B6201C43AD86}" dt="2021-06-11T12:42:07.407" v="1944" actId="1076"/>
          <ac:grpSpMkLst>
            <pc:docMk/>
            <pc:sldMk cId="3891085676" sldId="684"/>
            <ac:grpSpMk id="259" creationId="{AA5EB3F6-0D6D-41A9-AC62-F31E032F1987}"/>
          </ac:grpSpMkLst>
        </pc:grpChg>
        <pc:grpChg chg="mod">
          <ac:chgData name="Timo Mühlhaus" userId="1b6b3aba618dadac" providerId="LiveId" clId="{35BF354D-F53D-4911-AB91-B6201C43AD86}" dt="2021-06-11T12:33:17.530" v="1869"/>
          <ac:grpSpMkLst>
            <pc:docMk/>
            <pc:sldMk cId="3891085676" sldId="684"/>
            <ac:grpSpMk id="260" creationId="{3A85899D-9003-4ACD-BAB4-91D1D479CCD7}"/>
          </ac:grpSpMkLst>
        </pc:grpChg>
        <pc:grpChg chg="mod">
          <ac:chgData name="Timo Mühlhaus" userId="1b6b3aba618dadac" providerId="LiveId" clId="{35BF354D-F53D-4911-AB91-B6201C43AD86}" dt="2021-06-11T12:33:17.530" v="1869"/>
          <ac:grpSpMkLst>
            <pc:docMk/>
            <pc:sldMk cId="3891085676" sldId="684"/>
            <ac:grpSpMk id="261" creationId="{7F76412D-0071-4FF1-A717-1A4AAE3A0010}"/>
          </ac:grpSpMkLst>
        </pc:grpChg>
        <pc:grpChg chg="mod">
          <ac:chgData name="Timo Mühlhaus" userId="1b6b3aba618dadac" providerId="LiveId" clId="{35BF354D-F53D-4911-AB91-B6201C43AD86}" dt="2021-06-11T12:33:17.530" v="1869"/>
          <ac:grpSpMkLst>
            <pc:docMk/>
            <pc:sldMk cId="3891085676" sldId="684"/>
            <ac:grpSpMk id="262" creationId="{8B1E5375-7C2F-47F8-B66D-3EA0CA7A9632}"/>
          </ac:grpSpMkLst>
        </pc:grpChg>
        <pc:grpChg chg="mod">
          <ac:chgData name="Timo Mühlhaus" userId="1b6b3aba618dadac" providerId="LiveId" clId="{35BF354D-F53D-4911-AB91-B6201C43AD86}" dt="2021-06-11T12:33:17.530" v="1869"/>
          <ac:grpSpMkLst>
            <pc:docMk/>
            <pc:sldMk cId="3891085676" sldId="684"/>
            <ac:grpSpMk id="263" creationId="{2AAF2470-898B-4494-B492-58BA68D9F31B}"/>
          </ac:grpSpMkLst>
        </pc:grpChg>
        <pc:grpChg chg="mod">
          <ac:chgData name="Timo Mühlhaus" userId="1b6b3aba618dadac" providerId="LiveId" clId="{35BF354D-F53D-4911-AB91-B6201C43AD86}" dt="2021-06-11T12:33:17.530" v="1869"/>
          <ac:grpSpMkLst>
            <pc:docMk/>
            <pc:sldMk cId="3891085676" sldId="684"/>
            <ac:grpSpMk id="264" creationId="{3BBD2EC7-E81C-4449-BDAF-F3782F81F582}"/>
          </ac:grpSpMkLst>
        </pc:grpChg>
        <pc:grpChg chg="mod">
          <ac:chgData name="Timo Mühlhaus" userId="1b6b3aba618dadac" providerId="LiveId" clId="{35BF354D-F53D-4911-AB91-B6201C43AD86}" dt="2021-06-11T12:42:07.407" v="1944" actId="1076"/>
          <ac:grpSpMkLst>
            <pc:docMk/>
            <pc:sldMk cId="3891085676" sldId="684"/>
            <ac:grpSpMk id="339" creationId="{00000000-0000-0000-0000-000000000000}"/>
          </ac:grpSpMkLst>
        </pc:grpChg>
        <pc:grpChg chg="del">
          <ac:chgData name="Timo Mühlhaus" userId="1b6b3aba618dadac" providerId="LiveId" clId="{35BF354D-F53D-4911-AB91-B6201C43AD86}" dt="2021-06-11T12:30:22.704" v="1852" actId="478"/>
          <ac:grpSpMkLst>
            <pc:docMk/>
            <pc:sldMk cId="3891085676" sldId="684"/>
            <ac:grpSpMk id="348" creationId="{00000000-0000-0000-0000-000000000000}"/>
          </ac:grpSpMkLst>
        </pc:grpChg>
        <pc:grpChg chg="del">
          <ac:chgData name="Timo Mühlhaus" userId="1b6b3aba618dadac" providerId="LiveId" clId="{35BF354D-F53D-4911-AB91-B6201C43AD86}" dt="2021-06-11T12:30:32.870" v="1853" actId="478"/>
          <ac:grpSpMkLst>
            <pc:docMk/>
            <pc:sldMk cId="3891085676" sldId="684"/>
            <ac:grpSpMk id="391" creationId="{00000000-0000-0000-0000-000000000000}"/>
          </ac:grpSpMkLst>
        </pc:grpChg>
        <pc:grpChg chg="mod topLvl">
          <ac:chgData name="Timo Mühlhaus" userId="1b6b3aba618dadac" providerId="LiveId" clId="{35BF354D-F53D-4911-AB91-B6201C43AD86}" dt="2021-06-11T12:32:44.621" v="1865" actId="165"/>
          <ac:grpSpMkLst>
            <pc:docMk/>
            <pc:sldMk cId="3891085676" sldId="684"/>
            <ac:grpSpMk id="432" creationId="{00000000-0000-0000-0000-000000000000}"/>
          </ac:grpSpMkLst>
        </pc:grpChg>
        <pc:grpChg chg="del mod topLvl">
          <ac:chgData name="Timo Mühlhaus" userId="1b6b3aba618dadac" providerId="LiveId" clId="{35BF354D-F53D-4911-AB91-B6201C43AD86}" dt="2021-06-11T12:32:47.714" v="1866" actId="165"/>
          <ac:grpSpMkLst>
            <pc:docMk/>
            <pc:sldMk cId="3891085676" sldId="684"/>
            <ac:grpSpMk id="444" creationId="{00000000-0000-0000-0000-000000000000}"/>
          </ac:grpSpMkLst>
        </pc:grpChg>
        <pc:grpChg chg="mod topLvl">
          <ac:chgData name="Timo Mühlhaus" userId="1b6b3aba618dadac" providerId="LiveId" clId="{35BF354D-F53D-4911-AB91-B6201C43AD86}" dt="2021-06-11T12:32:47.714" v="1866" actId="165"/>
          <ac:grpSpMkLst>
            <pc:docMk/>
            <pc:sldMk cId="3891085676" sldId="684"/>
            <ac:grpSpMk id="450" creationId="{00000000-0000-0000-0000-000000000000}"/>
          </ac:grpSpMkLst>
        </pc:grpChg>
        <pc:grpChg chg="mod topLvl">
          <ac:chgData name="Timo Mühlhaus" userId="1b6b3aba618dadac" providerId="LiveId" clId="{35BF354D-F53D-4911-AB91-B6201C43AD86}" dt="2021-06-11T12:32:47.714" v="1866" actId="165"/>
          <ac:grpSpMkLst>
            <pc:docMk/>
            <pc:sldMk cId="3891085676" sldId="684"/>
            <ac:grpSpMk id="472" creationId="{00000000-0000-0000-0000-000000000000}"/>
          </ac:grpSpMkLst>
        </pc:grpChg>
        <pc:grpChg chg="del">
          <ac:chgData name="Timo Mühlhaus" userId="1b6b3aba618dadac" providerId="LiveId" clId="{35BF354D-F53D-4911-AB91-B6201C43AD86}" dt="2021-06-11T12:30:09.927" v="1851" actId="478"/>
          <ac:grpSpMkLst>
            <pc:docMk/>
            <pc:sldMk cId="3891085676" sldId="684"/>
            <ac:grpSpMk id="483" creationId="{00000000-0000-0000-0000-000000000000}"/>
          </ac:grpSpMkLst>
        </pc:grpChg>
        <pc:grpChg chg="del">
          <ac:chgData name="Timo Mühlhaus" userId="1b6b3aba618dadac" providerId="LiveId" clId="{35BF354D-F53D-4911-AB91-B6201C43AD86}" dt="2021-06-11T12:30:09.927" v="1851" actId="478"/>
          <ac:grpSpMkLst>
            <pc:docMk/>
            <pc:sldMk cId="3891085676" sldId="684"/>
            <ac:grpSpMk id="546" creationId="{00000000-0000-0000-0000-000000000000}"/>
          </ac:grpSpMkLst>
        </pc:grpChg>
        <pc:cxnChg chg="add mod">
          <ac:chgData name="Timo Mühlhaus" userId="1b6b3aba618dadac" providerId="LiveId" clId="{35BF354D-F53D-4911-AB91-B6201C43AD86}" dt="2021-06-11T12:42:07.407" v="1944" actId="1076"/>
          <ac:cxnSpMkLst>
            <pc:docMk/>
            <pc:sldMk cId="3891085676" sldId="684"/>
            <ac:cxnSpMk id="6" creationId="{C891238B-8114-4620-B459-E490B80FD825}"/>
          </ac:cxnSpMkLst>
        </pc:cxnChg>
        <pc:cxnChg chg="add mod">
          <ac:chgData name="Timo Mühlhaus" userId="1b6b3aba618dadac" providerId="LiveId" clId="{35BF354D-F53D-4911-AB91-B6201C43AD86}" dt="2021-06-11T12:42:07.407" v="1944" actId="1076"/>
          <ac:cxnSpMkLst>
            <pc:docMk/>
            <pc:sldMk cId="3891085676" sldId="684"/>
            <ac:cxnSpMk id="279" creationId="{CAA5D794-57B2-45FF-8261-82FE4ABE04E1}"/>
          </ac:cxnSpMkLst>
        </pc:cxnChg>
        <pc:cxnChg chg="mod">
          <ac:chgData name="Timo Mühlhaus" userId="1b6b3aba618dadac" providerId="LiveId" clId="{35BF354D-F53D-4911-AB91-B6201C43AD86}" dt="2021-06-11T12:32:44.621" v="1865" actId="165"/>
          <ac:cxnSpMkLst>
            <pc:docMk/>
            <pc:sldMk cId="3891085676" sldId="684"/>
            <ac:cxnSpMk id="440" creationId="{00000000-0000-0000-0000-000000000000}"/>
          </ac:cxnSpMkLst>
        </pc:cxnChg>
        <pc:cxnChg chg="mod topLvl">
          <ac:chgData name="Timo Mühlhaus" userId="1b6b3aba618dadac" providerId="LiveId" clId="{35BF354D-F53D-4911-AB91-B6201C43AD86}" dt="2021-06-11T12:32:47.714" v="1866" actId="165"/>
          <ac:cxnSpMkLst>
            <pc:docMk/>
            <pc:sldMk cId="3891085676" sldId="684"/>
            <ac:cxnSpMk id="473" creationId="{00000000-0000-0000-0000-000000000000}"/>
          </ac:cxnSpMkLst>
        </pc:cxnChg>
        <pc:cxnChg chg="mod">
          <ac:chgData name="Timo Mühlhaus" userId="1b6b3aba618dadac" providerId="LiveId" clId="{35BF354D-F53D-4911-AB91-B6201C43AD86}" dt="2021-06-11T12:32:47.714" v="1866" actId="165"/>
          <ac:cxnSpMkLst>
            <pc:docMk/>
            <pc:sldMk cId="3891085676" sldId="684"/>
            <ac:cxnSpMk id="475" creationId="{00000000-0000-0000-0000-000000000000}"/>
          </ac:cxnSpMkLst>
        </pc:cxnChg>
        <pc:cxnChg chg="mod">
          <ac:chgData name="Timo Mühlhaus" userId="1b6b3aba618dadac" providerId="LiveId" clId="{35BF354D-F53D-4911-AB91-B6201C43AD86}" dt="2021-06-11T12:32:47.714" v="1866" actId="165"/>
          <ac:cxnSpMkLst>
            <pc:docMk/>
            <pc:sldMk cId="3891085676" sldId="684"/>
            <ac:cxnSpMk id="476" creationId="{00000000-0000-0000-0000-000000000000}"/>
          </ac:cxnSpMkLst>
        </pc:cxnChg>
      </pc:sldChg>
      <pc:sldChg chg="delSp modSp add del mod">
        <pc:chgData name="Timo Mühlhaus" userId="1b6b3aba618dadac" providerId="LiveId" clId="{35BF354D-F53D-4911-AB91-B6201C43AD86}" dt="2021-06-11T13:36:03.815" v="2576" actId="47"/>
        <pc:sldMkLst>
          <pc:docMk/>
          <pc:sldMk cId="4194644632" sldId="685"/>
        </pc:sldMkLst>
        <pc:spChg chg="mod">
          <ac:chgData name="Timo Mühlhaus" userId="1b6b3aba618dadac" providerId="LiveId" clId="{35BF354D-F53D-4911-AB91-B6201C43AD86}" dt="2021-06-11T13:11:33.695" v="2435" actId="6549"/>
          <ac:spMkLst>
            <pc:docMk/>
            <pc:sldMk cId="4194644632" sldId="685"/>
            <ac:spMk id="2" creationId="{337491E5-7DB8-4047-834D-77893D172A65}"/>
          </ac:spMkLst>
        </pc:spChg>
        <pc:spChg chg="del">
          <ac:chgData name="Timo Mühlhaus" userId="1b6b3aba618dadac" providerId="LiveId" clId="{35BF354D-F53D-4911-AB91-B6201C43AD86}" dt="2021-06-11T13:09:14.399" v="2371" actId="478"/>
          <ac:spMkLst>
            <pc:docMk/>
            <pc:sldMk cId="4194644632" sldId="685"/>
            <ac:spMk id="552" creationId="{1244E4BB-069A-4951-B205-7E9A899AF8A2}"/>
          </ac:spMkLst>
        </pc:spChg>
        <pc:spChg chg="del">
          <ac:chgData name="Timo Mühlhaus" userId="1b6b3aba618dadac" providerId="LiveId" clId="{35BF354D-F53D-4911-AB91-B6201C43AD86}" dt="2021-06-11T13:09:26.460" v="2377" actId="478"/>
          <ac:spMkLst>
            <pc:docMk/>
            <pc:sldMk cId="4194644632" sldId="685"/>
            <ac:spMk id="800" creationId="{4BAC560A-1BDF-4726-8E31-56ED09146CE2}"/>
          </ac:spMkLst>
        </pc:spChg>
        <pc:spChg chg="del">
          <ac:chgData name="Timo Mühlhaus" userId="1b6b3aba618dadac" providerId="LiveId" clId="{35BF354D-F53D-4911-AB91-B6201C43AD86}" dt="2021-06-11T13:09:28.695" v="2379" actId="478"/>
          <ac:spMkLst>
            <pc:docMk/>
            <pc:sldMk cId="4194644632" sldId="685"/>
            <ac:spMk id="801" creationId="{A03DC31A-AFAE-4A00-922C-5C0077F74447}"/>
          </ac:spMkLst>
        </pc:spChg>
        <pc:spChg chg="del">
          <ac:chgData name="Timo Mühlhaus" userId="1b6b3aba618dadac" providerId="LiveId" clId="{35BF354D-F53D-4911-AB91-B6201C43AD86}" dt="2021-06-11T13:09:21.679" v="2375" actId="478"/>
          <ac:spMkLst>
            <pc:docMk/>
            <pc:sldMk cId="4194644632" sldId="685"/>
            <ac:spMk id="802" creationId="{1B24EED5-1BFD-48E6-A5A1-0CE05D67BD59}"/>
          </ac:spMkLst>
        </pc:spChg>
        <pc:spChg chg="del">
          <ac:chgData name="Timo Mühlhaus" userId="1b6b3aba618dadac" providerId="LiveId" clId="{35BF354D-F53D-4911-AB91-B6201C43AD86}" dt="2021-06-11T13:09:17.339" v="2373" actId="478"/>
          <ac:spMkLst>
            <pc:docMk/>
            <pc:sldMk cId="4194644632" sldId="685"/>
            <ac:spMk id="803" creationId="{2C605C17-D493-4BEA-A136-7A1643863809}"/>
          </ac:spMkLst>
        </pc:spChg>
        <pc:spChg chg="del">
          <ac:chgData name="Timo Mühlhaus" userId="1b6b3aba618dadac" providerId="LiveId" clId="{35BF354D-F53D-4911-AB91-B6201C43AD86}" dt="2021-06-11T13:09:29.724" v="2380" actId="478"/>
          <ac:spMkLst>
            <pc:docMk/>
            <pc:sldMk cId="4194644632" sldId="685"/>
            <ac:spMk id="807" creationId="{6CEBE3E2-505B-4F7D-89E5-A790E9F8C1A7}"/>
          </ac:spMkLst>
        </pc:spChg>
        <pc:spChg chg="del">
          <ac:chgData name="Timo Mühlhaus" userId="1b6b3aba618dadac" providerId="LiveId" clId="{35BF354D-F53D-4911-AB91-B6201C43AD86}" dt="2021-06-11T13:09:14.399" v="2371" actId="478"/>
          <ac:spMkLst>
            <pc:docMk/>
            <pc:sldMk cId="4194644632" sldId="685"/>
            <ac:spMk id="809" creationId="{FC2AAB71-7180-48FF-B14A-A5CE261FA52B}"/>
          </ac:spMkLst>
        </pc:spChg>
        <pc:spChg chg="del">
          <ac:chgData name="Timo Mühlhaus" userId="1b6b3aba618dadac" providerId="LiveId" clId="{35BF354D-F53D-4911-AB91-B6201C43AD86}" dt="2021-06-11T13:09:15.832" v="2372" actId="478"/>
          <ac:spMkLst>
            <pc:docMk/>
            <pc:sldMk cId="4194644632" sldId="685"/>
            <ac:spMk id="810" creationId="{F3D12EA4-B892-4D4A-9495-25A19545F531}"/>
          </ac:spMkLst>
        </pc:spChg>
        <pc:spChg chg="del">
          <ac:chgData name="Timo Mühlhaus" userId="1b6b3aba618dadac" providerId="LiveId" clId="{35BF354D-F53D-4911-AB91-B6201C43AD86}" dt="2021-06-11T13:09:26.460" v="2377" actId="478"/>
          <ac:spMkLst>
            <pc:docMk/>
            <pc:sldMk cId="4194644632" sldId="685"/>
            <ac:spMk id="811" creationId="{BE68847D-E8B4-4736-8246-FE7E13AD0140}"/>
          </ac:spMkLst>
        </pc:spChg>
        <pc:spChg chg="del">
          <ac:chgData name="Timo Mühlhaus" userId="1b6b3aba618dadac" providerId="LiveId" clId="{35BF354D-F53D-4911-AB91-B6201C43AD86}" dt="2021-06-11T13:09:36.587" v="2383" actId="478"/>
          <ac:spMkLst>
            <pc:docMk/>
            <pc:sldMk cId="4194644632" sldId="685"/>
            <ac:spMk id="812" creationId="{9A418DA7-2C58-4B88-81B0-FE3572A08D7B}"/>
          </ac:spMkLst>
        </pc:spChg>
        <pc:spChg chg="del">
          <ac:chgData name="Timo Mühlhaus" userId="1b6b3aba618dadac" providerId="LiveId" clId="{35BF354D-F53D-4911-AB91-B6201C43AD86}" dt="2021-06-11T13:09:15.832" v="2372" actId="478"/>
          <ac:spMkLst>
            <pc:docMk/>
            <pc:sldMk cId="4194644632" sldId="685"/>
            <ac:spMk id="813" creationId="{0594DA4B-BF66-46C5-8600-04871FB81DAF}"/>
          </ac:spMkLst>
        </pc:spChg>
        <pc:spChg chg="del">
          <ac:chgData name="Timo Mühlhaus" userId="1b6b3aba618dadac" providerId="LiveId" clId="{35BF354D-F53D-4911-AB91-B6201C43AD86}" dt="2021-06-11T13:09:31.654" v="2381" actId="478"/>
          <ac:spMkLst>
            <pc:docMk/>
            <pc:sldMk cId="4194644632" sldId="685"/>
            <ac:spMk id="814" creationId="{90160717-D5CC-49BA-9C55-B945E2C7D316}"/>
          </ac:spMkLst>
        </pc:spChg>
        <pc:grpChg chg="mod">
          <ac:chgData name="Timo Mühlhaus" userId="1b6b3aba618dadac" providerId="LiveId" clId="{35BF354D-F53D-4911-AB91-B6201C43AD86}" dt="2021-06-11T13:09:43.031" v="2384" actId="1076"/>
          <ac:grpSpMkLst>
            <pc:docMk/>
            <pc:sldMk cId="4194644632" sldId="685"/>
            <ac:grpSpMk id="244" creationId="{1AD9502B-5973-44F2-BCA8-B78ECC68F87E}"/>
          </ac:grpSpMkLst>
        </pc:grpChg>
        <pc:grpChg chg="del">
          <ac:chgData name="Timo Mühlhaus" userId="1b6b3aba618dadac" providerId="LiveId" clId="{35BF354D-F53D-4911-AB91-B6201C43AD86}" dt="2021-06-11T13:09:22.835" v="2376" actId="478"/>
          <ac:grpSpMkLst>
            <pc:docMk/>
            <pc:sldMk cId="4194644632" sldId="685"/>
            <ac:grpSpMk id="264" creationId="{6B7E3718-F1D6-484D-8BA8-D4E37244217C}"/>
          </ac:grpSpMkLst>
        </pc:grpChg>
        <pc:grpChg chg="del">
          <ac:chgData name="Timo Mühlhaus" userId="1b6b3aba618dadac" providerId="LiveId" clId="{35BF354D-F53D-4911-AB91-B6201C43AD86}" dt="2021-06-11T13:09:27.711" v="2378" actId="478"/>
          <ac:grpSpMkLst>
            <pc:docMk/>
            <pc:sldMk cId="4194644632" sldId="685"/>
            <ac:grpSpMk id="364" creationId="{E1356A82-B4B3-4854-80DF-C8244D99C2BC}"/>
          </ac:grpSpMkLst>
        </pc:grpChg>
        <pc:grpChg chg="del">
          <ac:chgData name="Timo Mühlhaus" userId="1b6b3aba618dadac" providerId="LiveId" clId="{35BF354D-F53D-4911-AB91-B6201C43AD86}" dt="2021-06-11T13:09:12.554" v="2370" actId="478"/>
          <ac:grpSpMkLst>
            <pc:docMk/>
            <pc:sldMk cId="4194644632" sldId="685"/>
            <ac:grpSpMk id="439" creationId="{61AEB726-2E26-4801-A009-435BFB7BD005}"/>
          </ac:grpSpMkLst>
        </pc:grpChg>
        <pc:grpChg chg="del">
          <ac:chgData name="Timo Mühlhaus" userId="1b6b3aba618dadac" providerId="LiveId" clId="{35BF354D-F53D-4911-AB91-B6201C43AD86}" dt="2021-06-11T13:09:12.554" v="2370" actId="478"/>
          <ac:grpSpMkLst>
            <pc:docMk/>
            <pc:sldMk cId="4194644632" sldId="685"/>
            <ac:grpSpMk id="449" creationId="{43ED1063-0730-4989-A03A-8F958E1AC01D}"/>
          </ac:grpSpMkLst>
        </pc:grpChg>
        <pc:grpChg chg="del">
          <ac:chgData name="Timo Mühlhaus" userId="1b6b3aba618dadac" providerId="LiveId" clId="{35BF354D-F53D-4911-AB91-B6201C43AD86}" dt="2021-06-11T13:09:12.554" v="2370" actId="478"/>
          <ac:grpSpMkLst>
            <pc:docMk/>
            <pc:sldMk cId="4194644632" sldId="685"/>
            <ac:grpSpMk id="456" creationId="{AF01CF4D-B019-4FF0-AD87-BFF15B29EA95}"/>
          </ac:grpSpMkLst>
        </pc:grpChg>
        <pc:grpChg chg="del">
          <ac:chgData name="Timo Mühlhaus" userId="1b6b3aba618dadac" providerId="LiveId" clId="{35BF354D-F53D-4911-AB91-B6201C43AD86}" dt="2021-06-11T13:09:33.919" v="2382" actId="478"/>
          <ac:grpSpMkLst>
            <pc:docMk/>
            <pc:sldMk cId="4194644632" sldId="685"/>
            <ac:grpSpMk id="473" creationId="{AC72584C-F3D8-48ED-9379-E8978424AA5F}"/>
          </ac:grpSpMkLst>
        </pc:grpChg>
        <pc:grpChg chg="del">
          <ac:chgData name="Timo Mühlhaus" userId="1b6b3aba618dadac" providerId="LiveId" clId="{35BF354D-F53D-4911-AB91-B6201C43AD86}" dt="2021-06-11T13:09:12.554" v="2370" actId="478"/>
          <ac:grpSpMkLst>
            <pc:docMk/>
            <pc:sldMk cId="4194644632" sldId="685"/>
            <ac:grpSpMk id="636" creationId="{12B8308D-D6E5-412D-A4E4-0A1E42A2B83E}"/>
          </ac:grpSpMkLst>
        </pc:grpChg>
        <pc:grpChg chg="del">
          <ac:chgData name="Timo Mühlhaus" userId="1b6b3aba618dadac" providerId="LiveId" clId="{35BF354D-F53D-4911-AB91-B6201C43AD86}" dt="2021-06-11T13:09:12.554" v="2370" actId="478"/>
          <ac:grpSpMkLst>
            <pc:docMk/>
            <pc:sldMk cId="4194644632" sldId="685"/>
            <ac:grpSpMk id="656" creationId="{06026396-7DB2-4680-8A08-73384ECF690A}"/>
          </ac:grpSpMkLst>
        </pc:grpChg>
        <pc:grpChg chg="del">
          <ac:chgData name="Timo Mühlhaus" userId="1b6b3aba618dadac" providerId="LiveId" clId="{35BF354D-F53D-4911-AB91-B6201C43AD86}" dt="2021-06-11T13:09:18.424" v="2374" actId="478"/>
          <ac:grpSpMkLst>
            <pc:docMk/>
            <pc:sldMk cId="4194644632" sldId="685"/>
            <ac:grpSpMk id="687" creationId="{8869F80B-6A48-4970-AD44-CD39D144BE73}"/>
          </ac:grpSpMkLst>
        </pc:grpChg>
        <pc:cxnChg chg="mod">
          <ac:chgData name="Timo Mühlhaus" userId="1b6b3aba618dadac" providerId="LiveId" clId="{35BF354D-F53D-4911-AB91-B6201C43AD86}" dt="2021-06-11T13:09:33.919" v="2382" actId="478"/>
          <ac:cxnSpMkLst>
            <pc:docMk/>
            <pc:sldMk cId="4194644632" sldId="685"/>
            <ac:cxnSpMk id="492" creationId="{ACCAB760-B6D4-4F7C-859C-B381E9DBF054}"/>
          </ac:cxnSpMkLst>
        </pc:cxnChg>
        <pc:cxnChg chg="mod">
          <ac:chgData name="Timo Mühlhaus" userId="1b6b3aba618dadac" providerId="LiveId" clId="{35BF354D-F53D-4911-AB91-B6201C43AD86}" dt="2021-06-11T13:09:33.919" v="2382" actId="478"/>
          <ac:cxnSpMkLst>
            <pc:docMk/>
            <pc:sldMk cId="4194644632" sldId="685"/>
            <ac:cxnSpMk id="498" creationId="{5BEE1468-336B-4949-B88D-073FCC830BC7}"/>
          </ac:cxnSpMkLst>
        </pc:cxnChg>
        <pc:cxnChg chg="mod">
          <ac:chgData name="Timo Mühlhaus" userId="1b6b3aba618dadac" providerId="LiveId" clId="{35BF354D-F53D-4911-AB91-B6201C43AD86}" dt="2021-06-11T13:09:33.919" v="2382" actId="478"/>
          <ac:cxnSpMkLst>
            <pc:docMk/>
            <pc:sldMk cId="4194644632" sldId="685"/>
            <ac:cxnSpMk id="504" creationId="{16D80EE1-1800-43D8-A523-D19A7576F20A}"/>
          </ac:cxnSpMkLst>
        </pc:cxnChg>
        <pc:cxnChg chg="mod">
          <ac:chgData name="Timo Mühlhaus" userId="1b6b3aba618dadac" providerId="LiveId" clId="{35BF354D-F53D-4911-AB91-B6201C43AD86}" dt="2021-06-11T13:09:33.919" v="2382" actId="478"/>
          <ac:cxnSpMkLst>
            <pc:docMk/>
            <pc:sldMk cId="4194644632" sldId="685"/>
            <ac:cxnSpMk id="505" creationId="{0374096F-07F8-4466-8897-38EBA2B344E2}"/>
          </ac:cxnSpMkLst>
        </pc:cxnChg>
        <pc:cxnChg chg="mod">
          <ac:chgData name="Timo Mühlhaus" userId="1b6b3aba618dadac" providerId="LiveId" clId="{35BF354D-F53D-4911-AB91-B6201C43AD86}" dt="2021-06-11T13:09:33.919" v="2382" actId="478"/>
          <ac:cxnSpMkLst>
            <pc:docMk/>
            <pc:sldMk cId="4194644632" sldId="685"/>
            <ac:cxnSpMk id="512" creationId="{58A83A9B-16BC-411B-8D6C-6EE5A60A29A5}"/>
          </ac:cxnSpMkLst>
        </pc:cxnChg>
        <pc:cxnChg chg="mod">
          <ac:chgData name="Timo Mühlhaus" userId="1b6b3aba618dadac" providerId="LiveId" clId="{35BF354D-F53D-4911-AB91-B6201C43AD86}" dt="2021-06-11T13:09:33.919" v="2382" actId="478"/>
          <ac:cxnSpMkLst>
            <pc:docMk/>
            <pc:sldMk cId="4194644632" sldId="685"/>
            <ac:cxnSpMk id="518" creationId="{44577213-414A-4888-BEFD-3BC72476327E}"/>
          </ac:cxnSpMkLst>
        </pc:cxnChg>
        <pc:cxnChg chg="mod">
          <ac:chgData name="Timo Mühlhaus" userId="1b6b3aba618dadac" providerId="LiveId" clId="{35BF354D-F53D-4911-AB91-B6201C43AD86}" dt="2021-06-11T13:09:33.919" v="2382" actId="478"/>
          <ac:cxnSpMkLst>
            <pc:docMk/>
            <pc:sldMk cId="4194644632" sldId="685"/>
            <ac:cxnSpMk id="521" creationId="{712365F2-3FF5-40EE-B940-BF214B4738F2}"/>
          </ac:cxnSpMkLst>
        </pc:cxnChg>
        <pc:cxnChg chg="mod">
          <ac:chgData name="Timo Mühlhaus" userId="1b6b3aba618dadac" providerId="LiveId" clId="{35BF354D-F53D-4911-AB91-B6201C43AD86}" dt="2021-06-11T13:09:33.919" v="2382" actId="478"/>
          <ac:cxnSpMkLst>
            <pc:docMk/>
            <pc:sldMk cId="4194644632" sldId="685"/>
            <ac:cxnSpMk id="529" creationId="{F7F846E0-C404-4A43-9789-79F805BDE241}"/>
          </ac:cxnSpMkLst>
        </pc:cxnChg>
        <pc:cxnChg chg="mod">
          <ac:chgData name="Timo Mühlhaus" userId="1b6b3aba618dadac" providerId="LiveId" clId="{35BF354D-F53D-4911-AB91-B6201C43AD86}" dt="2021-06-11T13:09:33.919" v="2382" actId="478"/>
          <ac:cxnSpMkLst>
            <pc:docMk/>
            <pc:sldMk cId="4194644632" sldId="685"/>
            <ac:cxnSpMk id="532" creationId="{D82B77CE-45EB-4ECB-822A-0D576E5C04D5}"/>
          </ac:cxnSpMkLst>
        </pc:cxnChg>
        <pc:cxnChg chg="mod">
          <ac:chgData name="Timo Mühlhaus" userId="1b6b3aba618dadac" providerId="LiveId" clId="{35BF354D-F53D-4911-AB91-B6201C43AD86}" dt="2021-06-11T13:09:18.424" v="2374" actId="478"/>
          <ac:cxnSpMkLst>
            <pc:docMk/>
            <pc:sldMk cId="4194644632" sldId="685"/>
            <ac:cxnSpMk id="703" creationId="{C80A8A4D-8EAC-4D39-80ED-8A4D9E2933F1}"/>
          </ac:cxnSpMkLst>
        </pc:cxnChg>
        <pc:cxnChg chg="mod">
          <ac:chgData name="Timo Mühlhaus" userId="1b6b3aba618dadac" providerId="LiveId" clId="{35BF354D-F53D-4911-AB91-B6201C43AD86}" dt="2021-06-11T13:09:18.424" v="2374" actId="478"/>
          <ac:cxnSpMkLst>
            <pc:docMk/>
            <pc:sldMk cId="4194644632" sldId="685"/>
            <ac:cxnSpMk id="712" creationId="{E180D78A-A4B7-4260-83DA-D71545CD7CD3}"/>
          </ac:cxnSpMkLst>
        </pc:cxnChg>
        <pc:cxnChg chg="mod">
          <ac:chgData name="Timo Mühlhaus" userId="1b6b3aba618dadac" providerId="LiveId" clId="{35BF354D-F53D-4911-AB91-B6201C43AD86}" dt="2021-06-11T13:09:18.424" v="2374" actId="478"/>
          <ac:cxnSpMkLst>
            <pc:docMk/>
            <pc:sldMk cId="4194644632" sldId="685"/>
            <ac:cxnSpMk id="721" creationId="{FB3223E1-EAB5-4D8D-BE7F-C0A753614643}"/>
          </ac:cxnSpMkLst>
        </pc:cxnChg>
      </pc:sldChg>
      <pc:sldChg chg="addSp delSp modSp new mod ord">
        <pc:chgData name="Timo Mühlhaus" userId="1b6b3aba618dadac" providerId="LiveId" clId="{35BF354D-F53D-4911-AB91-B6201C43AD86}" dt="2021-06-13T15:45:16.715" v="4021"/>
        <pc:sldMkLst>
          <pc:docMk/>
          <pc:sldMk cId="3398672578" sldId="686"/>
        </pc:sldMkLst>
        <pc:spChg chg="mod">
          <ac:chgData name="Timo Mühlhaus" userId="1b6b3aba618dadac" providerId="LiveId" clId="{35BF354D-F53D-4911-AB91-B6201C43AD86}" dt="2021-06-11T13:34:59.298" v="2491"/>
          <ac:spMkLst>
            <pc:docMk/>
            <pc:sldMk cId="3398672578" sldId="686"/>
            <ac:spMk id="2" creationId="{D270EED5-6091-4CD3-8C57-BADB66B44607}"/>
          </ac:spMkLst>
        </pc:spChg>
        <pc:spChg chg="del">
          <ac:chgData name="Timo Mühlhaus" userId="1b6b3aba618dadac" providerId="LiveId" clId="{35BF354D-F53D-4911-AB91-B6201C43AD86}" dt="2021-06-11T13:34:40.636" v="2486" actId="478"/>
          <ac:spMkLst>
            <pc:docMk/>
            <pc:sldMk cId="3398672578" sldId="686"/>
            <ac:spMk id="3" creationId="{D6AC2B47-57B7-4235-811D-15FE25AFB0B2}"/>
          </ac:spMkLst>
        </pc:spChg>
        <pc:spChg chg="mod topLvl">
          <ac:chgData name="Timo Mühlhaus" userId="1b6b3aba618dadac" providerId="LiveId" clId="{35BF354D-F53D-4911-AB91-B6201C43AD86}" dt="2021-06-11T13:36:45.899" v="2622" actId="1036"/>
          <ac:spMkLst>
            <pc:docMk/>
            <pc:sldMk cId="3398672578" sldId="686"/>
            <ac:spMk id="16" creationId="{F7690F69-BC71-400D-A4D7-45499D5F4AC5}"/>
          </ac:spMkLst>
        </pc:spChg>
        <pc:spChg chg="mod topLvl">
          <ac:chgData name="Timo Mühlhaus" userId="1b6b3aba618dadac" providerId="LiveId" clId="{35BF354D-F53D-4911-AB91-B6201C43AD86}" dt="2021-06-11T13:36:45.899" v="2622" actId="1036"/>
          <ac:spMkLst>
            <pc:docMk/>
            <pc:sldMk cId="3398672578" sldId="686"/>
            <ac:spMk id="17" creationId="{2D35C461-DBBB-4450-A081-B3CE1E221F19}"/>
          </ac:spMkLst>
        </pc:spChg>
        <pc:spChg chg="mod topLvl">
          <ac:chgData name="Timo Mühlhaus" userId="1b6b3aba618dadac" providerId="LiveId" clId="{35BF354D-F53D-4911-AB91-B6201C43AD86}" dt="2021-06-11T13:36:45.899" v="2622" actId="1036"/>
          <ac:spMkLst>
            <pc:docMk/>
            <pc:sldMk cId="3398672578" sldId="686"/>
            <ac:spMk id="18" creationId="{421A5079-A1F9-4C71-AB86-7BA939C9949D}"/>
          </ac:spMkLst>
        </pc:spChg>
        <pc:spChg chg="mod topLvl">
          <ac:chgData name="Timo Mühlhaus" userId="1b6b3aba618dadac" providerId="LiveId" clId="{35BF354D-F53D-4911-AB91-B6201C43AD86}" dt="2021-06-11T13:36:45.899" v="2622" actId="1036"/>
          <ac:spMkLst>
            <pc:docMk/>
            <pc:sldMk cId="3398672578" sldId="686"/>
            <ac:spMk id="19" creationId="{22F5E29A-4E3B-48C8-939C-8A85A0B57981}"/>
          </ac:spMkLst>
        </pc:spChg>
        <pc:spChg chg="mod topLvl">
          <ac:chgData name="Timo Mühlhaus" userId="1b6b3aba618dadac" providerId="LiveId" clId="{35BF354D-F53D-4911-AB91-B6201C43AD86}" dt="2021-06-11T13:36:45.899" v="2622" actId="1036"/>
          <ac:spMkLst>
            <pc:docMk/>
            <pc:sldMk cId="3398672578" sldId="686"/>
            <ac:spMk id="20" creationId="{C250E2F0-C010-4920-89A4-098DACBD974B}"/>
          </ac:spMkLst>
        </pc:spChg>
        <pc:spChg chg="mod topLvl">
          <ac:chgData name="Timo Mühlhaus" userId="1b6b3aba618dadac" providerId="LiveId" clId="{35BF354D-F53D-4911-AB91-B6201C43AD86}" dt="2021-06-11T13:36:45.899" v="2622" actId="1036"/>
          <ac:spMkLst>
            <pc:docMk/>
            <pc:sldMk cId="3398672578" sldId="686"/>
            <ac:spMk id="21" creationId="{287C2FC9-53D9-4644-8971-EA826875105D}"/>
          </ac:spMkLst>
        </pc:spChg>
        <pc:spChg chg="mod topLvl">
          <ac:chgData name="Timo Mühlhaus" userId="1b6b3aba618dadac" providerId="LiveId" clId="{35BF354D-F53D-4911-AB91-B6201C43AD86}" dt="2021-06-11T13:36:45.899" v="2622" actId="1036"/>
          <ac:spMkLst>
            <pc:docMk/>
            <pc:sldMk cId="3398672578" sldId="686"/>
            <ac:spMk id="22" creationId="{1CE20693-B93C-4D5F-B1BA-850903B72E48}"/>
          </ac:spMkLst>
        </pc:spChg>
        <pc:spChg chg="mod topLvl">
          <ac:chgData name="Timo Mühlhaus" userId="1b6b3aba618dadac" providerId="LiveId" clId="{35BF354D-F53D-4911-AB91-B6201C43AD86}" dt="2021-06-11T13:36:45.899" v="2622" actId="1036"/>
          <ac:spMkLst>
            <pc:docMk/>
            <pc:sldMk cId="3398672578" sldId="686"/>
            <ac:spMk id="23" creationId="{D955152D-1346-47DF-8223-2C51FA4101DF}"/>
          </ac:spMkLst>
        </pc:spChg>
        <pc:spChg chg="mod topLvl">
          <ac:chgData name="Timo Mühlhaus" userId="1b6b3aba618dadac" providerId="LiveId" clId="{35BF354D-F53D-4911-AB91-B6201C43AD86}" dt="2021-06-11T13:36:45.899" v="2622" actId="1036"/>
          <ac:spMkLst>
            <pc:docMk/>
            <pc:sldMk cId="3398672578" sldId="686"/>
            <ac:spMk id="24" creationId="{92D269D2-BE3B-4EB5-976B-AF7976E77DCB}"/>
          </ac:spMkLst>
        </pc:spChg>
        <pc:spChg chg="mod topLvl">
          <ac:chgData name="Timo Mühlhaus" userId="1b6b3aba618dadac" providerId="LiveId" clId="{35BF354D-F53D-4911-AB91-B6201C43AD86}" dt="2021-06-11T13:36:45.899" v="2622" actId="1036"/>
          <ac:spMkLst>
            <pc:docMk/>
            <pc:sldMk cId="3398672578" sldId="686"/>
            <ac:spMk id="25" creationId="{D638CAF5-1D9B-4F35-B62F-ADBA4E00B96D}"/>
          </ac:spMkLst>
        </pc:spChg>
        <pc:spChg chg="mod">
          <ac:chgData name="Timo Mühlhaus" userId="1b6b3aba618dadac" providerId="LiveId" clId="{35BF354D-F53D-4911-AB91-B6201C43AD86}" dt="2021-06-11T13:36:45.899" v="2622" actId="1036"/>
          <ac:spMkLst>
            <pc:docMk/>
            <pc:sldMk cId="3398672578" sldId="686"/>
            <ac:spMk id="26" creationId="{9510016A-1AED-48CF-A602-462BB5A22725}"/>
          </ac:spMkLst>
        </pc:spChg>
        <pc:spChg chg="mod">
          <ac:chgData name="Timo Mühlhaus" userId="1b6b3aba618dadac" providerId="LiveId" clId="{35BF354D-F53D-4911-AB91-B6201C43AD86}" dt="2021-06-11T13:36:45.899" v="2622" actId="1036"/>
          <ac:spMkLst>
            <pc:docMk/>
            <pc:sldMk cId="3398672578" sldId="686"/>
            <ac:spMk id="27" creationId="{B1BB8318-0955-4345-98C3-1CBA1F6C2FE4}"/>
          </ac:spMkLst>
        </pc:spChg>
        <pc:spChg chg="mod">
          <ac:chgData name="Timo Mühlhaus" userId="1b6b3aba618dadac" providerId="LiveId" clId="{35BF354D-F53D-4911-AB91-B6201C43AD86}" dt="2021-06-11T13:36:45.899" v="2622" actId="1036"/>
          <ac:spMkLst>
            <pc:docMk/>
            <pc:sldMk cId="3398672578" sldId="686"/>
            <ac:spMk id="35" creationId="{F673891E-5F35-4DF1-99AC-485EE8B37064}"/>
          </ac:spMkLst>
        </pc:spChg>
        <pc:spChg chg="mod">
          <ac:chgData name="Timo Mühlhaus" userId="1b6b3aba618dadac" providerId="LiveId" clId="{35BF354D-F53D-4911-AB91-B6201C43AD86}" dt="2021-06-11T13:36:45.899" v="2622" actId="1036"/>
          <ac:spMkLst>
            <pc:docMk/>
            <pc:sldMk cId="3398672578" sldId="686"/>
            <ac:spMk id="36" creationId="{AD5036EE-7888-449B-AAC4-DA51F70B2B72}"/>
          </ac:spMkLst>
        </pc:spChg>
        <pc:spChg chg="mod">
          <ac:chgData name="Timo Mühlhaus" userId="1b6b3aba618dadac" providerId="LiveId" clId="{35BF354D-F53D-4911-AB91-B6201C43AD86}" dt="2021-06-11T13:36:45.899" v="2622" actId="1036"/>
          <ac:spMkLst>
            <pc:docMk/>
            <pc:sldMk cId="3398672578" sldId="686"/>
            <ac:spMk id="37" creationId="{5166B1E5-7EA5-46DE-833D-6BFA221F625D}"/>
          </ac:spMkLst>
        </pc:spChg>
        <pc:spChg chg="mod">
          <ac:chgData name="Timo Mühlhaus" userId="1b6b3aba618dadac" providerId="LiveId" clId="{35BF354D-F53D-4911-AB91-B6201C43AD86}" dt="2021-06-11T13:36:45.899" v="2622" actId="1036"/>
          <ac:spMkLst>
            <pc:docMk/>
            <pc:sldMk cId="3398672578" sldId="686"/>
            <ac:spMk id="38" creationId="{6225B4B3-7D1E-4FA4-AAFF-C96C8F940F7F}"/>
          </ac:spMkLst>
        </pc:spChg>
        <pc:spChg chg="mod">
          <ac:chgData name="Timo Mühlhaus" userId="1b6b3aba618dadac" providerId="LiveId" clId="{35BF354D-F53D-4911-AB91-B6201C43AD86}" dt="2021-06-11T13:36:45.899" v="2622" actId="1036"/>
          <ac:spMkLst>
            <pc:docMk/>
            <pc:sldMk cId="3398672578" sldId="686"/>
            <ac:spMk id="44" creationId="{64F56E97-51FB-4597-B879-2446F646E0C9}"/>
          </ac:spMkLst>
        </pc:spChg>
        <pc:spChg chg="mod">
          <ac:chgData name="Timo Mühlhaus" userId="1b6b3aba618dadac" providerId="LiveId" clId="{35BF354D-F53D-4911-AB91-B6201C43AD86}" dt="2021-06-11T13:36:45.899" v="2622" actId="1036"/>
          <ac:spMkLst>
            <pc:docMk/>
            <pc:sldMk cId="3398672578" sldId="686"/>
            <ac:spMk id="45" creationId="{A68C3BC6-331D-4320-B42F-56930FC7BDD4}"/>
          </ac:spMkLst>
        </pc:spChg>
        <pc:spChg chg="mod">
          <ac:chgData name="Timo Mühlhaus" userId="1b6b3aba618dadac" providerId="LiveId" clId="{35BF354D-F53D-4911-AB91-B6201C43AD86}" dt="2021-06-11T13:36:45.899" v="2622" actId="1036"/>
          <ac:spMkLst>
            <pc:docMk/>
            <pc:sldMk cId="3398672578" sldId="686"/>
            <ac:spMk id="46" creationId="{8C42BD8B-584F-4E69-8BE3-5AB242DDBAAD}"/>
          </ac:spMkLst>
        </pc:spChg>
        <pc:spChg chg="mod">
          <ac:chgData name="Timo Mühlhaus" userId="1b6b3aba618dadac" providerId="LiveId" clId="{35BF354D-F53D-4911-AB91-B6201C43AD86}" dt="2021-06-11T13:36:45.899" v="2622" actId="1036"/>
          <ac:spMkLst>
            <pc:docMk/>
            <pc:sldMk cId="3398672578" sldId="686"/>
            <ac:spMk id="47" creationId="{4F705115-7A65-4ECC-BB52-BB612FBE0223}"/>
          </ac:spMkLst>
        </pc:spChg>
        <pc:spChg chg="mod">
          <ac:chgData name="Timo Mühlhaus" userId="1b6b3aba618dadac" providerId="LiveId" clId="{35BF354D-F53D-4911-AB91-B6201C43AD86}" dt="2021-06-11T13:36:45.899" v="2622" actId="1036"/>
          <ac:spMkLst>
            <pc:docMk/>
            <pc:sldMk cId="3398672578" sldId="686"/>
            <ac:spMk id="53" creationId="{3AE6C715-1FB1-4C31-BA13-BF26021A5867}"/>
          </ac:spMkLst>
        </pc:spChg>
        <pc:spChg chg="mod">
          <ac:chgData name="Timo Mühlhaus" userId="1b6b3aba618dadac" providerId="LiveId" clId="{35BF354D-F53D-4911-AB91-B6201C43AD86}" dt="2021-06-11T13:36:45.899" v="2622" actId="1036"/>
          <ac:spMkLst>
            <pc:docMk/>
            <pc:sldMk cId="3398672578" sldId="686"/>
            <ac:spMk id="54" creationId="{C7954537-6E74-4F56-8490-8E63EBF72C21}"/>
          </ac:spMkLst>
        </pc:spChg>
        <pc:spChg chg="mod">
          <ac:chgData name="Timo Mühlhaus" userId="1b6b3aba618dadac" providerId="LiveId" clId="{35BF354D-F53D-4911-AB91-B6201C43AD86}" dt="2021-06-11T13:36:45.899" v="2622" actId="1036"/>
          <ac:spMkLst>
            <pc:docMk/>
            <pc:sldMk cId="3398672578" sldId="686"/>
            <ac:spMk id="55" creationId="{946063EF-23F3-44B0-A45E-8851AD8D61FE}"/>
          </ac:spMkLst>
        </pc:spChg>
        <pc:spChg chg="mod">
          <ac:chgData name="Timo Mühlhaus" userId="1b6b3aba618dadac" providerId="LiveId" clId="{35BF354D-F53D-4911-AB91-B6201C43AD86}" dt="2021-06-11T13:36:45.899" v="2622" actId="1036"/>
          <ac:spMkLst>
            <pc:docMk/>
            <pc:sldMk cId="3398672578" sldId="686"/>
            <ac:spMk id="56" creationId="{B8F7DB9D-7553-44F1-AF88-A668DF6484B7}"/>
          </ac:spMkLst>
        </pc:spChg>
        <pc:spChg chg="mod">
          <ac:chgData name="Timo Mühlhaus" userId="1b6b3aba618dadac" providerId="LiveId" clId="{35BF354D-F53D-4911-AB91-B6201C43AD86}" dt="2021-06-11T13:36:45.899" v="2622" actId="1036"/>
          <ac:spMkLst>
            <pc:docMk/>
            <pc:sldMk cId="3398672578" sldId="686"/>
            <ac:spMk id="61" creationId="{F53D3DCD-ECEC-402D-ABDB-BECCCD4F43D4}"/>
          </ac:spMkLst>
        </pc:spChg>
        <pc:spChg chg="mod">
          <ac:chgData name="Timo Mühlhaus" userId="1b6b3aba618dadac" providerId="LiveId" clId="{35BF354D-F53D-4911-AB91-B6201C43AD86}" dt="2021-06-11T13:36:45.899" v="2622" actId="1036"/>
          <ac:spMkLst>
            <pc:docMk/>
            <pc:sldMk cId="3398672578" sldId="686"/>
            <ac:spMk id="64" creationId="{4670A5F4-8C8B-438D-8919-024CC0271F9F}"/>
          </ac:spMkLst>
        </pc:spChg>
        <pc:spChg chg="mod">
          <ac:chgData name="Timo Mühlhaus" userId="1b6b3aba618dadac" providerId="LiveId" clId="{35BF354D-F53D-4911-AB91-B6201C43AD86}" dt="2021-06-11T13:36:45.899" v="2622" actId="1036"/>
          <ac:spMkLst>
            <pc:docMk/>
            <pc:sldMk cId="3398672578" sldId="686"/>
            <ac:spMk id="66" creationId="{E3F81B8F-5AFB-456F-A6B2-815436325EC4}"/>
          </ac:spMkLst>
        </pc:spChg>
        <pc:spChg chg="mod">
          <ac:chgData name="Timo Mühlhaus" userId="1b6b3aba618dadac" providerId="LiveId" clId="{35BF354D-F53D-4911-AB91-B6201C43AD86}" dt="2021-06-11T13:36:45.899" v="2622" actId="1036"/>
          <ac:spMkLst>
            <pc:docMk/>
            <pc:sldMk cId="3398672578" sldId="686"/>
            <ac:spMk id="75" creationId="{CC4910F9-6693-4D1A-BCD8-F46FDCD6B717}"/>
          </ac:spMkLst>
        </pc:spChg>
        <pc:spChg chg="mod">
          <ac:chgData name="Timo Mühlhaus" userId="1b6b3aba618dadac" providerId="LiveId" clId="{35BF354D-F53D-4911-AB91-B6201C43AD86}" dt="2021-06-11T13:36:45.899" v="2622" actId="1036"/>
          <ac:spMkLst>
            <pc:docMk/>
            <pc:sldMk cId="3398672578" sldId="686"/>
            <ac:spMk id="76" creationId="{FF4341BE-8F2A-4272-8EAB-FF547589CA45}"/>
          </ac:spMkLst>
        </pc:spChg>
        <pc:spChg chg="mod">
          <ac:chgData name="Timo Mühlhaus" userId="1b6b3aba618dadac" providerId="LiveId" clId="{35BF354D-F53D-4911-AB91-B6201C43AD86}" dt="2021-06-11T13:36:45.899" v="2622" actId="1036"/>
          <ac:spMkLst>
            <pc:docMk/>
            <pc:sldMk cId="3398672578" sldId="686"/>
            <ac:spMk id="77" creationId="{322CC732-9531-420A-8E8D-74CB13214C05}"/>
          </ac:spMkLst>
        </pc:spChg>
        <pc:spChg chg="mod">
          <ac:chgData name="Timo Mühlhaus" userId="1b6b3aba618dadac" providerId="LiveId" clId="{35BF354D-F53D-4911-AB91-B6201C43AD86}" dt="2021-06-11T13:36:45.899" v="2622" actId="1036"/>
          <ac:spMkLst>
            <pc:docMk/>
            <pc:sldMk cId="3398672578" sldId="686"/>
            <ac:spMk id="78" creationId="{CC6E1B24-8684-4875-877D-A154B873D84D}"/>
          </ac:spMkLst>
        </pc:spChg>
        <pc:spChg chg="mod">
          <ac:chgData name="Timo Mühlhaus" userId="1b6b3aba618dadac" providerId="LiveId" clId="{35BF354D-F53D-4911-AB91-B6201C43AD86}" dt="2021-06-11T13:36:45.899" v="2622" actId="1036"/>
          <ac:spMkLst>
            <pc:docMk/>
            <pc:sldMk cId="3398672578" sldId="686"/>
            <ac:spMk id="79" creationId="{7988D489-CD47-48FF-B2E2-669342219392}"/>
          </ac:spMkLst>
        </pc:spChg>
        <pc:spChg chg="mod">
          <ac:chgData name="Timo Mühlhaus" userId="1b6b3aba618dadac" providerId="LiveId" clId="{35BF354D-F53D-4911-AB91-B6201C43AD86}" dt="2021-06-11T13:36:45.899" v="2622" actId="1036"/>
          <ac:spMkLst>
            <pc:docMk/>
            <pc:sldMk cId="3398672578" sldId="686"/>
            <ac:spMk id="80" creationId="{888D7057-E3B5-4AB8-9EBB-6509B12709E1}"/>
          </ac:spMkLst>
        </pc:spChg>
        <pc:spChg chg="mod">
          <ac:chgData name="Timo Mühlhaus" userId="1b6b3aba618dadac" providerId="LiveId" clId="{35BF354D-F53D-4911-AB91-B6201C43AD86}" dt="2021-06-11T13:36:45.899" v="2622" actId="1036"/>
          <ac:spMkLst>
            <pc:docMk/>
            <pc:sldMk cId="3398672578" sldId="686"/>
            <ac:spMk id="81" creationId="{DBE2B072-7E1E-4158-80F4-2D340413C779}"/>
          </ac:spMkLst>
        </pc:spChg>
        <pc:spChg chg="mod">
          <ac:chgData name="Timo Mühlhaus" userId="1b6b3aba618dadac" providerId="LiveId" clId="{35BF354D-F53D-4911-AB91-B6201C43AD86}" dt="2021-06-11T13:36:45.899" v="2622" actId="1036"/>
          <ac:spMkLst>
            <pc:docMk/>
            <pc:sldMk cId="3398672578" sldId="686"/>
            <ac:spMk id="82" creationId="{2858F052-0A2B-4336-8DFC-313BB333C59A}"/>
          </ac:spMkLst>
        </pc:spChg>
        <pc:spChg chg="mod">
          <ac:chgData name="Timo Mühlhaus" userId="1b6b3aba618dadac" providerId="LiveId" clId="{35BF354D-F53D-4911-AB91-B6201C43AD86}" dt="2021-06-11T13:36:45.899" v="2622" actId="1036"/>
          <ac:spMkLst>
            <pc:docMk/>
            <pc:sldMk cId="3398672578" sldId="686"/>
            <ac:spMk id="83" creationId="{65166103-C23E-41A9-840B-17C99F51E254}"/>
          </ac:spMkLst>
        </pc:spChg>
        <pc:spChg chg="mod">
          <ac:chgData name="Timo Mühlhaus" userId="1b6b3aba618dadac" providerId="LiveId" clId="{35BF354D-F53D-4911-AB91-B6201C43AD86}" dt="2021-06-11T13:36:45.899" v="2622" actId="1036"/>
          <ac:spMkLst>
            <pc:docMk/>
            <pc:sldMk cId="3398672578" sldId="686"/>
            <ac:spMk id="84" creationId="{0E8214B2-1A61-4A3E-B262-2E8AD38FBD36}"/>
          </ac:spMkLst>
        </pc:spChg>
        <pc:spChg chg="mod">
          <ac:chgData name="Timo Mühlhaus" userId="1b6b3aba618dadac" providerId="LiveId" clId="{35BF354D-F53D-4911-AB91-B6201C43AD86}" dt="2021-06-11T13:36:45.899" v="2622" actId="1036"/>
          <ac:spMkLst>
            <pc:docMk/>
            <pc:sldMk cId="3398672578" sldId="686"/>
            <ac:spMk id="85" creationId="{EED18A8F-E250-4E7A-AEDF-641125DD66ED}"/>
          </ac:spMkLst>
        </pc:spChg>
        <pc:spChg chg="mod">
          <ac:chgData name="Timo Mühlhaus" userId="1b6b3aba618dadac" providerId="LiveId" clId="{35BF354D-F53D-4911-AB91-B6201C43AD86}" dt="2021-06-11T13:36:45.899" v="2622" actId="1036"/>
          <ac:spMkLst>
            <pc:docMk/>
            <pc:sldMk cId="3398672578" sldId="686"/>
            <ac:spMk id="86" creationId="{7761ED38-4BD9-4CAF-9B81-A3B2DC2DC7AD}"/>
          </ac:spMkLst>
        </pc:spChg>
        <pc:spChg chg="mod">
          <ac:chgData name="Timo Mühlhaus" userId="1b6b3aba618dadac" providerId="LiveId" clId="{35BF354D-F53D-4911-AB91-B6201C43AD86}" dt="2021-06-11T13:36:45.899" v="2622" actId="1036"/>
          <ac:spMkLst>
            <pc:docMk/>
            <pc:sldMk cId="3398672578" sldId="686"/>
            <ac:spMk id="87" creationId="{BD877390-70E9-4EE2-91E1-908EE4E48CAE}"/>
          </ac:spMkLst>
        </pc:spChg>
        <pc:spChg chg="mod">
          <ac:chgData name="Timo Mühlhaus" userId="1b6b3aba618dadac" providerId="LiveId" clId="{35BF354D-F53D-4911-AB91-B6201C43AD86}" dt="2021-06-11T13:36:45.899" v="2622" actId="1036"/>
          <ac:spMkLst>
            <pc:docMk/>
            <pc:sldMk cId="3398672578" sldId="686"/>
            <ac:spMk id="88" creationId="{9D7D9211-AB0D-45F4-82B0-EA178B32CF80}"/>
          </ac:spMkLst>
        </pc:spChg>
        <pc:spChg chg="mod">
          <ac:chgData name="Timo Mühlhaus" userId="1b6b3aba618dadac" providerId="LiveId" clId="{35BF354D-F53D-4911-AB91-B6201C43AD86}" dt="2021-06-11T13:36:45.899" v="2622" actId="1036"/>
          <ac:spMkLst>
            <pc:docMk/>
            <pc:sldMk cId="3398672578" sldId="686"/>
            <ac:spMk id="89" creationId="{8F032477-7F1F-4413-BB9A-23A10A2A5451}"/>
          </ac:spMkLst>
        </pc:spChg>
        <pc:spChg chg="mod">
          <ac:chgData name="Timo Mühlhaus" userId="1b6b3aba618dadac" providerId="LiveId" clId="{35BF354D-F53D-4911-AB91-B6201C43AD86}" dt="2021-06-11T13:36:45.899" v="2622" actId="1036"/>
          <ac:spMkLst>
            <pc:docMk/>
            <pc:sldMk cId="3398672578" sldId="686"/>
            <ac:spMk id="90" creationId="{99EE75D9-B334-4C2C-817D-D2D814CC98C6}"/>
          </ac:spMkLst>
        </pc:spChg>
        <pc:spChg chg="mod">
          <ac:chgData name="Timo Mühlhaus" userId="1b6b3aba618dadac" providerId="LiveId" clId="{35BF354D-F53D-4911-AB91-B6201C43AD86}" dt="2021-06-11T13:36:45.899" v="2622" actId="1036"/>
          <ac:spMkLst>
            <pc:docMk/>
            <pc:sldMk cId="3398672578" sldId="686"/>
            <ac:spMk id="91" creationId="{AD945E1F-6C10-4534-9502-BB859283C143}"/>
          </ac:spMkLst>
        </pc:spChg>
        <pc:spChg chg="mod">
          <ac:chgData name="Timo Mühlhaus" userId="1b6b3aba618dadac" providerId="LiveId" clId="{35BF354D-F53D-4911-AB91-B6201C43AD86}" dt="2021-06-11T13:36:45.899" v="2622" actId="1036"/>
          <ac:spMkLst>
            <pc:docMk/>
            <pc:sldMk cId="3398672578" sldId="686"/>
            <ac:spMk id="92" creationId="{4BD260D9-CE4B-42B5-B423-135A8C7CDA8E}"/>
          </ac:spMkLst>
        </pc:spChg>
        <pc:spChg chg="mod">
          <ac:chgData name="Timo Mühlhaus" userId="1b6b3aba618dadac" providerId="LiveId" clId="{35BF354D-F53D-4911-AB91-B6201C43AD86}" dt="2021-06-11T13:36:45.899" v="2622" actId="1036"/>
          <ac:spMkLst>
            <pc:docMk/>
            <pc:sldMk cId="3398672578" sldId="686"/>
            <ac:spMk id="93" creationId="{E8F7CDC7-9633-436F-AA74-826EFA85A398}"/>
          </ac:spMkLst>
        </pc:spChg>
        <pc:spChg chg="mod">
          <ac:chgData name="Timo Mühlhaus" userId="1b6b3aba618dadac" providerId="LiveId" clId="{35BF354D-F53D-4911-AB91-B6201C43AD86}" dt="2021-06-11T13:36:45.899" v="2622" actId="1036"/>
          <ac:spMkLst>
            <pc:docMk/>
            <pc:sldMk cId="3398672578" sldId="686"/>
            <ac:spMk id="94" creationId="{3BC0F0C2-33B9-4CB3-952E-26F5CF34A5DA}"/>
          </ac:spMkLst>
        </pc:spChg>
        <pc:spChg chg="mod">
          <ac:chgData name="Timo Mühlhaus" userId="1b6b3aba618dadac" providerId="LiveId" clId="{35BF354D-F53D-4911-AB91-B6201C43AD86}" dt="2021-06-11T13:36:45.899" v="2622" actId="1036"/>
          <ac:spMkLst>
            <pc:docMk/>
            <pc:sldMk cId="3398672578" sldId="686"/>
            <ac:spMk id="95" creationId="{07B3D412-EFA5-43B3-91F3-36C5BEA6AC08}"/>
          </ac:spMkLst>
        </pc:spChg>
        <pc:spChg chg="mod">
          <ac:chgData name="Timo Mühlhaus" userId="1b6b3aba618dadac" providerId="LiveId" clId="{35BF354D-F53D-4911-AB91-B6201C43AD86}" dt="2021-06-11T13:36:45.899" v="2622" actId="1036"/>
          <ac:spMkLst>
            <pc:docMk/>
            <pc:sldMk cId="3398672578" sldId="686"/>
            <ac:spMk id="96" creationId="{68DCFDEA-DF61-4BDF-8BEE-553C8158CB02}"/>
          </ac:spMkLst>
        </pc:spChg>
        <pc:spChg chg="mod">
          <ac:chgData name="Timo Mühlhaus" userId="1b6b3aba618dadac" providerId="LiveId" clId="{35BF354D-F53D-4911-AB91-B6201C43AD86}" dt="2021-06-11T13:36:45.899" v="2622" actId="1036"/>
          <ac:spMkLst>
            <pc:docMk/>
            <pc:sldMk cId="3398672578" sldId="686"/>
            <ac:spMk id="97" creationId="{ED92747C-9904-4AE5-91E8-5E9DE6D32047}"/>
          </ac:spMkLst>
        </pc:spChg>
        <pc:spChg chg="mod">
          <ac:chgData name="Timo Mühlhaus" userId="1b6b3aba618dadac" providerId="LiveId" clId="{35BF354D-F53D-4911-AB91-B6201C43AD86}" dt="2021-06-11T13:36:45.899" v="2622" actId="1036"/>
          <ac:spMkLst>
            <pc:docMk/>
            <pc:sldMk cId="3398672578" sldId="686"/>
            <ac:spMk id="98" creationId="{514F92E5-ED79-461D-8C8B-20F14B35412B}"/>
          </ac:spMkLst>
        </pc:spChg>
        <pc:spChg chg="mod">
          <ac:chgData name="Timo Mühlhaus" userId="1b6b3aba618dadac" providerId="LiveId" clId="{35BF354D-F53D-4911-AB91-B6201C43AD86}" dt="2021-06-11T13:36:45.899" v="2622" actId="1036"/>
          <ac:spMkLst>
            <pc:docMk/>
            <pc:sldMk cId="3398672578" sldId="686"/>
            <ac:spMk id="99" creationId="{E296EADF-0334-42A6-9477-404D2A916964}"/>
          </ac:spMkLst>
        </pc:spChg>
        <pc:spChg chg="mod">
          <ac:chgData name="Timo Mühlhaus" userId="1b6b3aba618dadac" providerId="LiveId" clId="{35BF354D-F53D-4911-AB91-B6201C43AD86}" dt="2021-06-11T13:36:45.899" v="2622" actId="1036"/>
          <ac:spMkLst>
            <pc:docMk/>
            <pc:sldMk cId="3398672578" sldId="686"/>
            <ac:spMk id="100" creationId="{3F8825F3-B3AB-4F06-A84C-B0D3AB4F344B}"/>
          </ac:spMkLst>
        </pc:spChg>
        <pc:spChg chg="mod">
          <ac:chgData name="Timo Mühlhaus" userId="1b6b3aba618dadac" providerId="LiveId" clId="{35BF354D-F53D-4911-AB91-B6201C43AD86}" dt="2021-06-11T13:36:45.899" v="2622" actId="1036"/>
          <ac:spMkLst>
            <pc:docMk/>
            <pc:sldMk cId="3398672578" sldId="686"/>
            <ac:spMk id="101" creationId="{071189CA-3E79-4C44-9D95-434745918003}"/>
          </ac:spMkLst>
        </pc:spChg>
        <pc:spChg chg="mod">
          <ac:chgData name="Timo Mühlhaus" userId="1b6b3aba618dadac" providerId="LiveId" clId="{35BF354D-F53D-4911-AB91-B6201C43AD86}" dt="2021-06-11T13:36:45.899" v="2622" actId="1036"/>
          <ac:spMkLst>
            <pc:docMk/>
            <pc:sldMk cId="3398672578" sldId="686"/>
            <ac:spMk id="110" creationId="{BC60AE70-FA42-496A-984A-ECBF2613D847}"/>
          </ac:spMkLst>
        </pc:spChg>
        <pc:spChg chg="mod">
          <ac:chgData name="Timo Mühlhaus" userId="1b6b3aba618dadac" providerId="LiveId" clId="{35BF354D-F53D-4911-AB91-B6201C43AD86}" dt="2021-06-11T13:36:45.899" v="2622" actId="1036"/>
          <ac:spMkLst>
            <pc:docMk/>
            <pc:sldMk cId="3398672578" sldId="686"/>
            <ac:spMk id="111" creationId="{297F917C-C47C-40BC-BDC6-F11391B4958F}"/>
          </ac:spMkLst>
        </pc:spChg>
        <pc:spChg chg="mod">
          <ac:chgData name="Timo Mühlhaus" userId="1b6b3aba618dadac" providerId="LiveId" clId="{35BF354D-F53D-4911-AB91-B6201C43AD86}" dt="2021-06-11T13:36:45.899" v="2622" actId="1036"/>
          <ac:spMkLst>
            <pc:docMk/>
            <pc:sldMk cId="3398672578" sldId="686"/>
            <ac:spMk id="112" creationId="{8125E2AF-2F68-4AE8-B615-15E885B196F6}"/>
          </ac:spMkLst>
        </pc:spChg>
        <pc:spChg chg="mod">
          <ac:chgData name="Timo Mühlhaus" userId="1b6b3aba618dadac" providerId="LiveId" clId="{35BF354D-F53D-4911-AB91-B6201C43AD86}" dt="2021-06-11T13:36:45.899" v="2622" actId="1036"/>
          <ac:spMkLst>
            <pc:docMk/>
            <pc:sldMk cId="3398672578" sldId="686"/>
            <ac:spMk id="113" creationId="{A4E13570-6A0A-4134-A9C2-034D22E6A6D9}"/>
          </ac:spMkLst>
        </pc:spChg>
        <pc:spChg chg="mod">
          <ac:chgData name="Timo Mühlhaus" userId="1b6b3aba618dadac" providerId="LiveId" clId="{35BF354D-F53D-4911-AB91-B6201C43AD86}" dt="2021-06-11T13:36:45.899" v="2622" actId="1036"/>
          <ac:spMkLst>
            <pc:docMk/>
            <pc:sldMk cId="3398672578" sldId="686"/>
            <ac:spMk id="114" creationId="{46C86C11-BF1A-42AA-9003-55344A9D4307}"/>
          </ac:spMkLst>
        </pc:spChg>
        <pc:spChg chg="mod">
          <ac:chgData name="Timo Mühlhaus" userId="1b6b3aba618dadac" providerId="LiveId" clId="{35BF354D-F53D-4911-AB91-B6201C43AD86}" dt="2021-06-11T13:36:45.899" v="2622" actId="1036"/>
          <ac:spMkLst>
            <pc:docMk/>
            <pc:sldMk cId="3398672578" sldId="686"/>
            <ac:spMk id="115" creationId="{AD1A0C7C-2B76-4C29-A9C6-39BC98BD12A3}"/>
          </ac:spMkLst>
        </pc:spChg>
        <pc:spChg chg="mod">
          <ac:chgData name="Timo Mühlhaus" userId="1b6b3aba618dadac" providerId="LiveId" clId="{35BF354D-F53D-4911-AB91-B6201C43AD86}" dt="2021-06-11T13:36:45.899" v="2622" actId="1036"/>
          <ac:spMkLst>
            <pc:docMk/>
            <pc:sldMk cId="3398672578" sldId="686"/>
            <ac:spMk id="116" creationId="{5860FB8B-CFBB-4D03-8B24-83457D70DC0A}"/>
          </ac:spMkLst>
        </pc:spChg>
        <pc:spChg chg="mod">
          <ac:chgData name="Timo Mühlhaus" userId="1b6b3aba618dadac" providerId="LiveId" clId="{35BF354D-F53D-4911-AB91-B6201C43AD86}" dt="2021-06-11T13:36:45.899" v="2622" actId="1036"/>
          <ac:spMkLst>
            <pc:docMk/>
            <pc:sldMk cId="3398672578" sldId="686"/>
            <ac:spMk id="117" creationId="{EB93DF3D-F5DA-42AF-BD20-909C04FF79BA}"/>
          </ac:spMkLst>
        </pc:spChg>
        <pc:spChg chg="mod">
          <ac:chgData name="Timo Mühlhaus" userId="1b6b3aba618dadac" providerId="LiveId" clId="{35BF354D-F53D-4911-AB91-B6201C43AD86}" dt="2021-06-11T13:36:45.899" v="2622" actId="1036"/>
          <ac:spMkLst>
            <pc:docMk/>
            <pc:sldMk cId="3398672578" sldId="686"/>
            <ac:spMk id="118" creationId="{C65485A5-492E-4D03-A275-8401CAD252D4}"/>
          </ac:spMkLst>
        </pc:spChg>
        <pc:spChg chg="mod">
          <ac:chgData name="Timo Mühlhaus" userId="1b6b3aba618dadac" providerId="LiveId" clId="{35BF354D-F53D-4911-AB91-B6201C43AD86}" dt="2021-06-11T13:36:45.899" v="2622" actId="1036"/>
          <ac:spMkLst>
            <pc:docMk/>
            <pc:sldMk cId="3398672578" sldId="686"/>
            <ac:spMk id="119" creationId="{0C26C008-F7B4-47D6-8C0C-DA229136A637}"/>
          </ac:spMkLst>
        </pc:spChg>
        <pc:spChg chg="mod">
          <ac:chgData name="Timo Mühlhaus" userId="1b6b3aba618dadac" providerId="LiveId" clId="{35BF354D-F53D-4911-AB91-B6201C43AD86}" dt="2021-06-11T13:36:45.899" v="2622" actId="1036"/>
          <ac:spMkLst>
            <pc:docMk/>
            <pc:sldMk cId="3398672578" sldId="686"/>
            <ac:spMk id="120" creationId="{02894901-CCFC-4A40-98C0-27CA83955DE1}"/>
          </ac:spMkLst>
        </pc:spChg>
        <pc:spChg chg="mod">
          <ac:chgData name="Timo Mühlhaus" userId="1b6b3aba618dadac" providerId="LiveId" clId="{35BF354D-F53D-4911-AB91-B6201C43AD86}" dt="2021-06-11T13:36:45.899" v="2622" actId="1036"/>
          <ac:spMkLst>
            <pc:docMk/>
            <pc:sldMk cId="3398672578" sldId="686"/>
            <ac:spMk id="121" creationId="{8D620173-EBD3-49C9-A462-0F310D37F564}"/>
          </ac:spMkLst>
        </pc:spChg>
        <pc:spChg chg="mod">
          <ac:chgData name="Timo Mühlhaus" userId="1b6b3aba618dadac" providerId="LiveId" clId="{35BF354D-F53D-4911-AB91-B6201C43AD86}" dt="2021-06-11T13:36:45.899" v="2622" actId="1036"/>
          <ac:spMkLst>
            <pc:docMk/>
            <pc:sldMk cId="3398672578" sldId="686"/>
            <ac:spMk id="122" creationId="{1FC9BC4B-2A66-4D53-B6DD-63AB6A0E5FAB}"/>
          </ac:spMkLst>
        </pc:spChg>
        <pc:spChg chg="mod">
          <ac:chgData name="Timo Mühlhaus" userId="1b6b3aba618dadac" providerId="LiveId" clId="{35BF354D-F53D-4911-AB91-B6201C43AD86}" dt="2021-06-11T13:36:45.899" v="2622" actId="1036"/>
          <ac:spMkLst>
            <pc:docMk/>
            <pc:sldMk cId="3398672578" sldId="686"/>
            <ac:spMk id="123" creationId="{F1CE320D-69F1-4C02-BAA4-0D78D4205093}"/>
          </ac:spMkLst>
        </pc:spChg>
        <pc:spChg chg="mod">
          <ac:chgData name="Timo Mühlhaus" userId="1b6b3aba618dadac" providerId="LiveId" clId="{35BF354D-F53D-4911-AB91-B6201C43AD86}" dt="2021-06-11T13:36:45.899" v="2622" actId="1036"/>
          <ac:spMkLst>
            <pc:docMk/>
            <pc:sldMk cId="3398672578" sldId="686"/>
            <ac:spMk id="124" creationId="{86D4BDC9-9152-4303-8A94-815E6799733F}"/>
          </ac:spMkLst>
        </pc:spChg>
        <pc:spChg chg="mod">
          <ac:chgData name="Timo Mühlhaus" userId="1b6b3aba618dadac" providerId="LiveId" clId="{35BF354D-F53D-4911-AB91-B6201C43AD86}" dt="2021-06-11T13:36:45.899" v="2622" actId="1036"/>
          <ac:spMkLst>
            <pc:docMk/>
            <pc:sldMk cId="3398672578" sldId="686"/>
            <ac:spMk id="125" creationId="{033411EC-6D58-4600-B053-4188A309004A}"/>
          </ac:spMkLst>
        </pc:spChg>
        <pc:spChg chg="mod">
          <ac:chgData name="Timo Mühlhaus" userId="1b6b3aba618dadac" providerId="LiveId" clId="{35BF354D-F53D-4911-AB91-B6201C43AD86}" dt="2021-06-11T13:36:45.899" v="2622" actId="1036"/>
          <ac:spMkLst>
            <pc:docMk/>
            <pc:sldMk cId="3398672578" sldId="686"/>
            <ac:spMk id="126" creationId="{5AA4ECC1-368D-4A73-BEF1-CA0EDC3915D7}"/>
          </ac:spMkLst>
        </pc:spChg>
        <pc:spChg chg="mod">
          <ac:chgData name="Timo Mühlhaus" userId="1b6b3aba618dadac" providerId="LiveId" clId="{35BF354D-F53D-4911-AB91-B6201C43AD86}" dt="2021-06-11T13:36:45.899" v="2622" actId="1036"/>
          <ac:spMkLst>
            <pc:docMk/>
            <pc:sldMk cId="3398672578" sldId="686"/>
            <ac:spMk id="127" creationId="{30011033-67BA-438B-A05E-7233DEB6E026}"/>
          </ac:spMkLst>
        </pc:spChg>
        <pc:spChg chg="mod">
          <ac:chgData name="Timo Mühlhaus" userId="1b6b3aba618dadac" providerId="LiveId" clId="{35BF354D-F53D-4911-AB91-B6201C43AD86}" dt="2021-06-11T13:36:45.899" v="2622" actId="1036"/>
          <ac:spMkLst>
            <pc:docMk/>
            <pc:sldMk cId="3398672578" sldId="686"/>
            <ac:spMk id="128" creationId="{581C5B8C-6750-41E3-BAD1-2B9182C1F1C9}"/>
          </ac:spMkLst>
        </pc:spChg>
        <pc:spChg chg="mod">
          <ac:chgData name="Timo Mühlhaus" userId="1b6b3aba618dadac" providerId="LiveId" clId="{35BF354D-F53D-4911-AB91-B6201C43AD86}" dt="2021-06-11T13:36:45.899" v="2622" actId="1036"/>
          <ac:spMkLst>
            <pc:docMk/>
            <pc:sldMk cId="3398672578" sldId="686"/>
            <ac:spMk id="129" creationId="{7948FA78-2D42-400C-94F6-22C891BC8DE8}"/>
          </ac:spMkLst>
        </pc:spChg>
        <pc:spChg chg="mod">
          <ac:chgData name="Timo Mühlhaus" userId="1b6b3aba618dadac" providerId="LiveId" clId="{35BF354D-F53D-4911-AB91-B6201C43AD86}" dt="2021-06-11T13:36:45.899" v="2622" actId="1036"/>
          <ac:spMkLst>
            <pc:docMk/>
            <pc:sldMk cId="3398672578" sldId="686"/>
            <ac:spMk id="130" creationId="{8113FC22-BE4B-4C5C-B46C-EB7D939584A3}"/>
          </ac:spMkLst>
        </pc:spChg>
        <pc:spChg chg="mod">
          <ac:chgData name="Timo Mühlhaus" userId="1b6b3aba618dadac" providerId="LiveId" clId="{35BF354D-F53D-4911-AB91-B6201C43AD86}" dt="2021-06-11T13:36:45.899" v="2622" actId="1036"/>
          <ac:spMkLst>
            <pc:docMk/>
            <pc:sldMk cId="3398672578" sldId="686"/>
            <ac:spMk id="131" creationId="{6FEE49D0-74E5-4E3C-A0AA-F329E96EDFC1}"/>
          </ac:spMkLst>
        </pc:spChg>
        <pc:spChg chg="mod">
          <ac:chgData name="Timo Mühlhaus" userId="1b6b3aba618dadac" providerId="LiveId" clId="{35BF354D-F53D-4911-AB91-B6201C43AD86}" dt="2021-06-11T13:36:45.899" v="2622" actId="1036"/>
          <ac:spMkLst>
            <pc:docMk/>
            <pc:sldMk cId="3398672578" sldId="686"/>
            <ac:spMk id="132" creationId="{E8FA3CC0-1B31-4315-AAF7-665FCF61629D}"/>
          </ac:spMkLst>
        </pc:spChg>
        <pc:spChg chg="mod">
          <ac:chgData name="Timo Mühlhaus" userId="1b6b3aba618dadac" providerId="LiveId" clId="{35BF354D-F53D-4911-AB91-B6201C43AD86}" dt="2021-06-11T13:36:45.899" v="2622" actId="1036"/>
          <ac:spMkLst>
            <pc:docMk/>
            <pc:sldMk cId="3398672578" sldId="686"/>
            <ac:spMk id="133" creationId="{039489F0-C7EF-4A84-B5E0-2922581C84CF}"/>
          </ac:spMkLst>
        </pc:spChg>
        <pc:spChg chg="mod">
          <ac:chgData name="Timo Mühlhaus" userId="1b6b3aba618dadac" providerId="LiveId" clId="{35BF354D-F53D-4911-AB91-B6201C43AD86}" dt="2021-06-11T13:36:45.899" v="2622" actId="1036"/>
          <ac:spMkLst>
            <pc:docMk/>
            <pc:sldMk cId="3398672578" sldId="686"/>
            <ac:spMk id="134" creationId="{6E0D2A7A-CD27-42E7-A8B9-0D39C9AAFB0A}"/>
          </ac:spMkLst>
        </pc:spChg>
        <pc:spChg chg="mod">
          <ac:chgData name="Timo Mühlhaus" userId="1b6b3aba618dadac" providerId="LiveId" clId="{35BF354D-F53D-4911-AB91-B6201C43AD86}" dt="2021-06-11T13:36:45.899" v="2622" actId="1036"/>
          <ac:spMkLst>
            <pc:docMk/>
            <pc:sldMk cId="3398672578" sldId="686"/>
            <ac:spMk id="135" creationId="{5998F792-73E0-4925-B03F-32AC10493487}"/>
          </ac:spMkLst>
        </pc:spChg>
        <pc:spChg chg="mod">
          <ac:chgData name="Timo Mühlhaus" userId="1b6b3aba618dadac" providerId="LiveId" clId="{35BF354D-F53D-4911-AB91-B6201C43AD86}" dt="2021-06-11T13:36:45.899" v="2622" actId="1036"/>
          <ac:spMkLst>
            <pc:docMk/>
            <pc:sldMk cId="3398672578" sldId="686"/>
            <ac:spMk id="136" creationId="{CD991F1C-83FE-4BE6-8D54-863A3B532CEA}"/>
          </ac:spMkLst>
        </pc:spChg>
        <pc:spChg chg="mod">
          <ac:chgData name="Timo Mühlhaus" userId="1b6b3aba618dadac" providerId="LiveId" clId="{35BF354D-F53D-4911-AB91-B6201C43AD86}" dt="2021-06-11T13:36:45.899" v="2622" actId="1036"/>
          <ac:spMkLst>
            <pc:docMk/>
            <pc:sldMk cId="3398672578" sldId="686"/>
            <ac:spMk id="137" creationId="{DDD924DD-38F5-463B-B832-97998E9DE5F5}"/>
          </ac:spMkLst>
        </pc:spChg>
        <pc:spChg chg="mod">
          <ac:chgData name="Timo Mühlhaus" userId="1b6b3aba618dadac" providerId="LiveId" clId="{35BF354D-F53D-4911-AB91-B6201C43AD86}" dt="2021-06-11T13:36:45.899" v="2622" actId="1036"/>
          <ac:spMkLst>
            <pc:docMk/>
            <pc:sldMk cId="3398672578" sldId="686"/>
            <ac:spMk id="139" creationId="{D86D04E3-7BE8-4211-B6B0-2886B79ADBE0}"/>
          </ac:spMkLst>
        </pc:spChg>
        <pc:spChg chg="mod">
          <ac:chgData name="Timo Mühlhaus" userId="1b6b3aba618dadac" providerId="LiveId" clId="{35BF354D-F53D-4911-AB91-B6201C43AD86}" dt="2021-06-11T13:36:45.899" v="2622" actId="1036"/>
          <ac:spMkLst>
            <pc:docMk/>
            <pc:sldMk cId="3398672578" sldId="686"/>
            <ac:spMk id="140" creationId="{B77AFBA7-94C4-444C-99B7-D60335DB6FC2}"/>
          </ac:spMkLst>
        </pc:spChg>
        <pc:spChg chg="mod">
          <ac:chgData name="Timo Mühlhaus" userId="1b6b3aba618dadac" providerId="LiveId" clId="{35BF354D-F53D-4911-AB91-B6201C43AD86}" dt="2021-06-11T13:36:45.899" v="2622" actId="1036"/>
          <ac:spMkLst>
            <pc:docMk/>
            <pc:sldMk cId="3398672578" sldId="686"/>
            <ac:spMk id="144" creationId="{A7221DE1-6740-40FF-96E4-1264797ABFE5}"/>
          </ac:spMkLst>
        </pc:spChg>
        <pc:spChg chg="mod">
          <ac:chgData name="Timo Mühlhaus" userId="1b6b3aba618dadac" providerId="LiveId" clId="{35BF354D-F53D-4911-AB91-B6201C43AD86}" dt="2021-06-11T13:36:45.899" v="2622" actId="1036"/>
          <ac:spMkLst>
            <pc:docMk/>
            <pc:sldMk cId="3398672578" sldId="686"/>
            <ac:spMk id="145" creationId="{36BA0C6C-5C1D-4D61-BB3F-3BEFBFEA14F6}"/>
          </ac:spMkLst>
        </pc:spChg>
        <pc:spChg chg="mod">
          <ac:chgData name="Timo Mühlhaus" userId="1b6b3aba618dadac" providerId="LiveId" clId="{35BF354D-F53D-4911-AB91-B6201C43AD86}" dt="2021-06-11T13:36:45.899" v="2622" actId="1036"/>
          <ac:spMkLst>
            <pc:docMk/>
            <pc:sldMk cId="3398672578" sldId="686"/>
            <ac:spMk id="148" creationId="{EDEA4CF3-CF4D-4AB3-9FCB-9EA5521D9222}"/>
          </ac:spMkLst>
        </pc:spChg>
        <pc:spChg chg="mod">
          <ac:chgData name="Timo Mühlhaus" userId="1b6b3aba618dadac" providerId="LiveId" clId="{35BF354D-F53D-4911-AB91-B6201C43AD86}" dt="2021-06-11T13:36:45.899" v="2622" actId="1036"/>
          <ac:spMkLst>
            <pc:docMk/>
            <pc:sldMk cId="3398672578" sldId="686"/>
            <ac:spMk id="149" creationId="{E2C672A3-FE18-411F-9B1D-99DDF31E3E6E}"/>
          </ac:spMkLst>
        </pc:spChg>
        <pc:spChg chg="mod">
          <ac:chgData name="Timo Mühlhaus" userId="1b6b3aba618dadac" providerId="LiveId" clId="{35BF354D-F53D-4911-AB91-B6201C43AD86}" dt="2021-06-11T13:36:45.899" v="2622" actId="1036"/>
          <ac:spMkLst>
            <pc:docMk/>
            <pc:sldMk cId="3398672578" sldId="686"/>
            <ac:spMk id="150" creationId="{07AD85C8-9936-4A42-B55C-1201783F2074}"/>
          </ac:spMkLst>
        </pc:spChg>
        <pc:spChg chg="mod">
          <ac:chgData name="Timo Mühlhaus" userId="1b6b3aba618dadac" providerId="LiveId" clId="{35BF354D-F53D-4911-AB91-B6201C43AD86}" dt="2021-06-11T13:36:45.899" v="2622" actId="1036"/>
          <ac:spMkLst>
            <pc:docMk/>
            <pc:sldMk cId="3398672578" sldId="686"/>
            <ac:spMk id="151" creationId="{12AB5F4B-EE6A-47C9-AFC4-4684BF24CC21}"/>
          </ac:spMkLst>
        </pc:spChg>
        <pc:spChg chg="mod">
          <ac:chgData name="Timo Mühlhaus" userId="1b6b3aba618dadac" providerId="LiveId" clId="{35BF354D-F53D-4911-AB91-B6201C43AD86}" dt="2021-06-11T13:36:45.899" v="2622" actId="1036"/>
          <ac:spMkLst>
            <pc:docMk/>
            <pc:sldMk cId="3398672578" sldId="686"/>
            <ac:spMk id="154" creationId="{17D3271C-5D3C-4BC6-834D-07864957ABFB}"/>
          </ac:spMkLst>
        </pc:spChg>
        <pc:spChg chg="mod">
          <ac:chgData name="Timo Mühlhaus" userId="1b6b3aba618dadac" providerId="LiveId" clId="{35BF354D-F53D-4911-AB91-B6201C43AD86}" dt="2021-06-11T13:36:45.899" v="2622" actId="1036"/>
          <ac:spMkLst>
            <pc:docMk/>
            <pc:sldMk cId="3398672578" sldId="686"/>
            <ac:spMk id="155" creationId="{393EDD6F-0F59-49CA-8C32-68062596AFD1}"/>
          </ac:spMkLst>
        </pc:spChg>
        <pc:spChg chg="mod">
          <ac:chgData name="Timo Mühlhaus" userId="1b6b3aba618dadac" providerId="LiveId" clId="{35BF354D-F53D-4911-AB91-B6201C43AD86}" dt="2021-06-11T13:36:45.899" v="2622" actId="1036"/>
          <ac:spMkLst>
            <pc:docMk/>
            <pc:sldMk cId="3398672578" sldId="686"/>
            <ac:spMk id="156" creationId="{F0B078F6-3E8F-4F99-A7B1-20F56A814ABF}"/>
          </ac:spMkLst>
        </pc:spChg>
        <pc:spChg chg="mod">
          <ac:chgData name="Timo Mühlhaus" userId="1b6b3aba618dadac" providerId="LiveId" clId="{35BF354D-F53D-4911-AB91-B6201C43AD86}" dt="2021-06-11T13:36:45.899" v="2622" actId="1036"/>
          <ac:spMkLst>
            <pc:docMk/>
            <pc:sldMk cId="3398672578" sldId="686"/>
            <ac:spMk id="157" creationId="{64686CE7-D659-4593-B355-5F6E8DFC8FD8}"/>
          </ac:spMkLst>
        </pc:spChg>
        <pc:spChg chg="mod">
          <ac:chgData name="Timo Mühlhaus" userId="1b6b3aba618dadac" providerId="LiveId" clId="{35BF354D-F53D-4911-AB91-B6201C43AD86}" dt="2021-06-11T13:36:45.899" v="2622" actId="1036"/>
          <ac:spMkLst>
            <pc:docMk/>
            <pc:sldMk cId="3398672578" sldId="686"/>
            <ac:spMk id="160" creationId="{6F0BD5AB-8717-4B8C-915C-D0A66B84D4D7}"/>
          </ac:spMkLst>
        </pc:spChg>
        <pc:spChg chg="mod">
          <ac:chgData name="Timo Mühlhaus" userId="1b6b3aba618dadac" providerId="LiveId" clId="{35BF354D-F53D-4911-AB91-B6201C43AD86}" dt="2021-06-11T13:36:45.899" v="2622" actId="1036"/>
          <ac:spMkLst>
            <pc:docMk/>
            <pc:sldMk cId="3398672578" sldId="686"/>
            <ac:spMk id="161" creationId="{1139B880-9159-4B47-A02A-29C7E393D671}"/>
          </ac:spMkLst>
        </pc:spChg>
        <pc:spChg chg="mod">
          <ac:chgData name="Timo Mühlhaus" userId="1b6b3aba618dadac" providerId="LiveId" clId="{35BF354D-F53D-4911-AB91-B6201C43AD86}" dt="2021-06-11T13:36:45.899" v="2622" actId="1036"/>
          <ac:spMkLst>
            <pc:docMk/>
            <pc:sldMk cId="3398672578" sldId="686"/>
            <ac:spMk id="162" creationId="{4D9F3749-8F25-4DCA-9616-A292860E7A14}"/>
          </ac:spMkLst>
        </pc:spChg>
        <pc:spChg chg="mod">
          <ac:chgData name="Timo Mühlhaus" userId="1b6b3aba618dadac" providerId="LiveId" clId="{35BF354D-F53D-4911-AB91-B6201C43AD86}" dt="2021-06-11T13:36:45.899" v="2622" actId="1036"/>
          <ac:spMkLst>
            <pc:docMk/>
            <pc:sldMk cId="3398672578" sldId="686"/>
            <ac:spMk id="163" creationId="{9E9D823C-F28E-44C1-9026-3AE9524F2E93}"/>
          </ac:spMkLst>
        </pc:spChg>
        <pc:spChg chg="mod">
          <ac:chgData name="Timo Mühlhaus" userId="1b6b3aba618dadac" providerId="LiveId" clId="{35BF354D-F53D-4911-AB91-B6201C43AD86}" dt="2021-06-11T13:36:45.899" v="2622" actId="1036"/>
          <ac:spMkLst>
            <pc:docMk/>
            <pc:sldMk cId="3398672578" sldId="686"/>
            <ac:spMk id="164" creationId="{982F840F-D857-48E6-9C43-5C94987F76A1}"/>
          </ac:spMkLst>
        </pc:spChg>
        <pc:spChg chg="mod">
          <ac:chgData name="Timo Mühlhaus" userId="1b6b3aba618dadac" providerId="LiveId" clId="{35BF354D-F53D-4911-AB91-B6201C43AD86}" dt="2021-06-11T13:36:45.899" v="2622" actId="1036"/>
          <ac:spMkLst>
            <pc:docMk/>
            <pc:sldMk cId="3398672578" sldId="686"/>
            <ac:spMk id="165" creationId="{4A59D215-FE1E-444F-9962-4F30DB91B294}"/>
          </ac:spMkLst>
        </pc:spChg>
        <pc:spChg chg="mod">
          <ac:chgData name="Timo Mühlhaus" userId="1b6b3aba618dadac" providerId="LiveId" clId="{35BF354D-F53D-4911-AB91-B6201C43AD86}" dt="2021-06-11T13:36:45.899" v="2622" actId="1036"/>
          <ac:spMkLst>
            <pc:docMk/>
            <pc:sldMk cId="3398672578" sldId="686"/>
            <ac:spMk id="166" creationId="{E0DB04DE-296A-499C-987C-87AB8B2BEF7E}"/>
          </ac:spMkLst>
        </pc:spChg>
        <pc:spChg chg="mod">
          <ac:chgData name="Timo Mühlhaus" userId="1b6b3aba618dadac" providerId="LiveId" clId="{35BF354D-F53D-4911-AB91-B6201C43AD86}" dt="2021-06-11T13:36:45.899" v="2622" actId="1036"/>
          <ac:spMkLst>
            <pc:docMk/>
            <pc:sldMk cId="3398672578" sldId="686"/>
            <ac:spMk id="167" creationId="{3A491859-AA17-445C-87B2-A3592D84419D}"/>
          </ac:spMkLst>
        </pc:spChg>
        <pc:spChg chg="mod">
          <ac:chgData name="Timo Mühlhaus" userId="1b6b3aba618dadac" providerId="LiveId" clId="{35BF354D-F53D-4911-AB91-B6201C43AD86}" dt="2021-06-11T13:36:45.899" v="2622" actId="1036"/>
          <ac:spMkLst>
            <pc:docMk/>
            <pc:sldMk cId="3398672578" sldId="686"/>
            <ac:spMk id="168" creationId="{123DDA6F-D281-4E54-B340-BC1CB8632813}"/>
          </ac:spMkLst>
        </pc:spChg>
        <pc:spChg chg="mod">
          <ac:chgData name="Timo Mühlhaus" userId="1b6b3aba618dadac" providerId="LiveId" clId="{35BF354D-F53D-4911-AB91-B6201C43AD86}" dt="2021-06-11T13:36:45.899" v="2622" actId="1036"/>
          <ac:spMkLst>
            <pc:docMk/>
            <pc:sldMk cId="3398672578" sldId="686"/>
            <ac:spMk id="171" creationId="{150802FA-3003-4A28-8434-048CA79C0AF3}"/>
          </ac:spMkLst>
        </pc:spChg>
        <pc:spChg chg="mod">
          <ac:chgData name="Timo Mühlhaus" userId="1b6b3aba618dadac" providerId="LiveId" clId="{35BF354D-F53D-4911-AB91-B6201C43AD86}" dt="2021-06-11T13:36:45.899" v="2622" actId="1036"/>
          <ac:spMkLst>
            <pc:docMk/>
            <pc:sldMk cId="3398672578" sldId="686"/>
            <ac:spMk id="172" creationId="{A27F34B1-D92A-4092-A4FA-BF3797EC16D6}"/>
          </ac:spMkLst>
        </pc:spChg>
        <pc:spChg chg="mod">
          <ac:chgData name="Timo Mühlhaus" userId="1b6b3aba618dadac" providerId="LiveId" clId="{35BF354D-F53D-4911-AB91-B6201C43AD86}" dt="2021-06-11T13:36:45.899" v="2622" actId="1036"/>
          <ac:spMkLst>
            <pc:docMk/>
            <pc:sldMk cId="3398672578" sldId="686"/>
            <ac:spMk id="173" creationId="{68D76469-07D7-45C0-B326-A6701375C0D1}"/>
          </ac:spMkLst>
        </pc:spChg>
        <pc:spChg chg="mod">
          <ac:chgData name="Timo Mühlhaus" userId="1b6b3aba618dadac" providerId="LiveId" clId="{35BF354D-F53D-4911-AB91-B6201C43AD86}" dt="2021-06-11T13:36:45.899" v="2622" actId="1036"/>
          <ac:spMkLst>
            <pc:docMk/>
            <pc:sldMk cId="3398672578" sldId="686"/>
            <ac:spMk id="174" creationId="{38AAC4AB-4BCE-48E3-848C-50D9ACAD18FA}"/>
          </ac:spMkLst>
        </pc:spChg>
        <pc:spChg chg="mod">
          <ac:chgData name="Timo Mühlhaus" userId="1b6b3aba618dadac" providerId="LiveId" clId="{35BF354D-F53D-4911-AB91-B6201C43AD86}" dt="2021-06-11T13:36:45.899" v="2622" actId="1036"/>
          <ac:spMkLst>
            <pc:docMk/>
            <pc:sldMk cId="3398672578" sldId="686"/>
            <ac:spMk id="175" creationId="{2677B6D1-0F98-49EB-9536-840727BAC173}"/>
          </ac:spMkLst>
        </pc:spChg>
        <pc:spChg chg="mod">
          <ac:chgData name="Timo Mühlhaus" userId="1b6b3aba618dadac" providerId="LiveId" clId="{35BF354D-F53D-4911-AB91-B6201C43AD86}" dt="2021-06-11T13:36:45.899" v="2622" actId="1036"/>
          <ac:spMkLst>
            <pc:docMk/>
            <pc:sldMk cId="3398672578" sldId="686"/>
            <ac:spMk id="176" creationId="{5F2DB5E0-2BA7-4F75-99BF-5D404C2AC58C}"/>
          </ac:spMkLst>
        </pc:spChg>
        <pc:spChg chg="mod">
          <ac:chgData name="Timo Mühlhaus" userId="1b6b3aba618dadac" providerId="LiveId" clId="{35BF354D-F53D-4911-AB91-B6201C43AD86}" dt="2021-06-11T13:36:45.899" v="2622" actId="1036"/>
          <ac:spMkLst>
            <pc:docMk/>
            <pc:sldMk cId="3398672578" sldId="686"/>
            <ac:spMk id="177" creationId="{468EED8F-C7E0-4423-B4CB-F4BC5F7C01C4}"/>
          </ac:spMkLst>
        </pc:spChg>
        <pc:spChg chg="mod">
          <ac:chgData name="Timo Mühlhaus" userId="1b6b3aba618dadac" providerId="LiveId" clId="{35BF354D-F53D-4911-AB91-B6201C43AD86}" dt="2021-06-11T13:36:45.899" v="2622" actId="1036"/>
          <ac:spMkLst>
            <pc:docMk/>
            <pc:sldMk cId="3398672578" sldId="686"/>
            <ac:spMk id="178" creationId="{99CC1F33-9A7C-4F3A-8432-A6789A170741}"/>
          </ac:spMkLst>
        </pc:spChg>
        <pc:spChg chg="mod">
          <ac:chgData name="Timo Mühlhaus" userId="1b6b3aba618dadac" providerId="LiveId" clId="{35BF354D-F53D-4911-AB91-B6201C43AD86}" dt="2021-06-11T13:36:45.899" v="2622" actId="1036"/>
          <ac:spMkLst>
            <pc:docMk/>
            <pc:sldMk cId="3398672578" sldId="686"/>
            <ac:spMk id="197" creationId="{894E0CE4-CEB0-4253-A97C-0846A6C82792}"/>
          </ac:spMkLst>
        </pc:spChg>
        <pc:spChg chg="mod">
          <ac:chgData name="Timo Mühlhaus" userId="1b6b3aba618dadac" providerId="LiveId" clId="{35BF354D-F53D-4911-AB91-B6201C43AD86}" dt="2021-06-11T13:36:45.899" v="2622" actId="1036"/>
          <ac:spMkLst>
            <pc:docMk/>
            <pc:sldMk cId="3398672578" sldId="686"/>
            <ac:spMk id="198" creationId="{713833DF-2F54-4073-8555-AD400D4B0A89}"/>
          </ac:spMkLst>
        </pc:spChg>
        <pc:spChg chg="mod">
          <ac:chgData name="Timo Mühlhaus" userId="1b6b3aba618dadac" providerId="LiveId" clId="{35BF354D-F53D-4911-AB91-B6201C43AD86}" dt="2021-06-11T13:36:45.899" v="2622" actId="1036"/>
          <ac:spMkLst>
            <pc:docMk/>
            <pc:sldMk cId="3398672578" sldId="686"/>
            <ac:spMk id="199" creationId="{D00CF250-DBF1-4CD6-B48B-74D93AF5F068}"/>
          </ac:spMkLst>
        </pc:spChg>
        <pc:spChg chg="mod">
          <ac:chgData name="Timo Mühlhaus" userId="1b6b3aba618dadac" providerId="LiveId" clId="{35BF354D-F53D-4911-AB91-B6201C43AD86}" dt="2021-06-11T13:36:45.899" v="2622" actId="1036"/>
          <ac:spMkLst>
            <pc:docMk/>
            <pc:sldMk cId="3398672578" sldId="686"/>
            <ac:spMk id="200" creationId="{33558A1F-78BA-4F9D-BD1C-C423970AD45C}"/>
          </ac:spMkLst>
        </pc:spChg>
        <pc:spChg chg="mod">
          <ac:chgData name="Timo Mühlhaus" userId="1b6b3aba618dadac" providerId="LiveId" clId="{35BF354D-F53D-4911-AB91-B6201C43AD86}" dt="2021-06-11T13:36:45.899" v="2622" actId="1036"/>
          <ac:spMkLst>
            <pc:docMk/>
            <pc:sldMk cId="3398672578" sldId="686"/>
            <ac:spMk id="201" creationId="{CEA1FAEB-6189-401E-98D1-2F0375095A9D}"/>
          </ac:spMkLst>
        </pc:spChg>
        <pc:spChg chg="mod">
          <ac:chgData name="Timo Mühlhaus" userId="1b6b3aba618dadac" providerId="LiveId" clId="{35BF354D-F53D-4911-AB91-B6201C43AD86}" dt="2021-06-11T13:36:45.899" v="2622" actId="1036"/>
          <ac:spMkLst>
            <pc:docMk/>
            <pc:sldMk cId="3398672578" sldId="686"/>
            <ac:spMk id="202" creationId="{FA0924F4-BDF6-4216-B29A-EAAB59842BE9}"/>
          </ac:spMkLst>
        </pc:spChg>
        <pc:spChg chg="mod">
          <ac:chgData name="Timo Mühlhaus" userId="1b6b3aba618dadac" providerId="LiveId" clId="{35BF354D-F53D-4911-AB91-B6201C43AD86}" dt="2021-06-11T13:36:45.899" v="2622" actId="1036"/>
          <ac:spMkLst>
            <pc:docMk/>
            <pc:sldMk cId="3398672578" sldId="686"/>
            <ac:spMk id="203" creationId="{502A1656-1ACF-4191-8AD3-B089F70A4E04}"/>
          </ac:spMkLst>
        </pc:spChg>
        <pc:spChg chg="mod">
          <ac:chgData name="Timo Mühlhaus" userId="1b6b3aba618dadac" providerId="LiveId" clId="{35BF354D-F53D-4911-AB91-B6201C43AD86}" dt="2021-06-11T13:36:45.899" v="2622" actId="1036"/>
          <ac:spMkLst>
            <pc:docMk/>
            <pc:sldMk cId="3398672578" sldId="686"/>
            <ac:spMk id="206" creationId="{3C5C3A5F-E631-4A0D-A96C-3BB54B6D01B2}"/>
          </ac:spMkLst>
        </pc:spChg>
        <pc:spChg chg="mod">
          <ac:chgData name="Timo Mühlhaus" userId="1b6b3aba618dadac" providerId="LiveId" clId="{35BF354D-F53D-4911-AB91-B6201C43AD86}" dt="2021-06-11T13:36:45.899" v="2622" actId="1036"/>
          <ac:spMkLst>
            <pc:docMk/>
            <pc:sldMk cId="3398672578" sldId="686"/>
            <ac:spMk id="207" creationId="{F0B2C47B-0C07-4252-8F32-4BC1C1E82B7D}"/>
          </ac:spMkLst>
        </pc:spChg>
        <pc:spChg chg="mod">
          <ac:chgData name="Timo Mühlhaus" userId="1b6b3aba618dadac" providerId="LiveId" clId="{35BF354D-F53D-4911-AB91-B6201C43AD86}" dt="2021-06-11T13:36:45.899" v="2622" actId="1036"/>
          <ac:spMkLst>
            <pc:docMk/>
            <pc:sldMk cId="3398672578" sldId="686"/>
            <ac:spMk id="208" creationId="{314C5973-C847-4AB0-8FA2-0C86BE97525E}"/>
          </ac:spMkLst>
        </pc:spChg>
        <pc:spChg chg="mod">
          <ac:chgData name="Timo Mühlhaus" userId="1b6b3aba618dadac" providerId="LiveId" clId="{35BF354D-F53D-4911-AB91-B6201C43AD86}" dt="2021-06-11T13:36:45.899" v="2622" actId="1036"/>
          <ac:spMkLst>
            <pc:docMk/>
            <pc:sldMk cId="3398672578" sldId="686"/>
            <ac:spMk id="209" creationId="{BD81F302-39EB-4F74-AEE5-B6498C7AD679}"/>
          </ac:spMkLst>
        </pc:spChg>
        <pc:spChg chg="mod">
          <ac:chgData name="Timo Mühlhaus" userId="1b6b3aba618dadac" providerId="LiveId" clId="{35BF354D-F53D-4911-AB91-B6201C43AD86}" dt="2021-06-11T13:36:45.899" v="2622" actId="1036"/>
          <ac:spMkLst>
            <pc:docMk/>
            <pc:sldMk cId="3398672578" sldId="686"/>
            <ac:spMk id="212" creationId="{592CE994-7539-4EA8-A49B-BCF368BA2B5D}"/>
          </ac:spMkLst>
        </pc:spChg>
        <pc:spChg chg="mod">
          <ac:chgData name="Timo Mühlhaus" userId="1b6b3aba618dadac" providerId="LiveId" clId="{35BF354D-F53D-4911-AB91-B6201C43AD86}" dt="2021-06-11T13:36:45.899" v="2622" actId="1036"/>
          <ac:spMkLst>
            <pc:docMk/>
            <pc:sldMk cId="3398672578" sldId="686"/>
            <ac:spMk id="213" creationId="{C48AE52F-5463-44F1-9DF0-690DCE65A36D}"/>
          </ac:spMkLst>
        </pc:spChg>
        <pc:spChg chg="mod">
          <ac:chgData name="Timo Mühlhaus" userId="1b6b3aba618dadac" providerId="LiveId" clId="{35BF354D-F53D-4911-AB91-B6201C43AD86}" dt="2021-06-11T13:36:45.899" v="2622" actId="1036"/>
          <ac:spMkLst>
            <pc:docMk/>
            <pc:sldMk cId="3398672578" sldId="686"/>
            <ac:spMk id="214" creationId="{7760905A-2DA1-4F7A-B477-D95E5BC811C4}"/>
          </ac:spMkLst>
        </pc:spChg>
        <pc:spChg chg="mod">
          <ac:chgData name="Timo Mühlhaus" userId="1b6b3aba618dadac" providerId="LiveId" clId="{35BF354D-F53D-4911-AB91-B6201C43AD86}" dt="2021-06-11T13:36:45.899" v="2622" actId="1036"/>
          <ac:spMkLst>
            <pc:docMk/>
            <pc:sldMk cId="3398672578" sldId="686"/>
            <ac:spMk id="215" creationId="{CE7EB4AB-518F-4994-86D4-4B7ACBBD2B4A}"/>
          </ac:spMkLst>
        </pc:spChg>
        <pc:spChg chg="mod">
          <ac:chgData name="Timo Mühlhaus" userId="1b6b3aba618dadac" providerId="LiveId" clId="{35BF354D-F53D-4911-AB91-B6201C43AD86}" dt="2021-06-11T13:36:45.899" v="2622" actId="1036"/>
          <ac:spMkLst>
            <pc:docMk/>
            <pc:sldMk cId="3398672578" sldId="686"/>
            <ac:spMk id="219" creationId="{2D85DF93-2854-4C82-972A-B4ED28BBCD45}"/>
          </ac:spMkLst>
        </pc:spChg>
        <pc:spChg chg="mod">
          <ac:chgData name="Timo Mühlhaus" userId="1b6b3aba618dadac" providerId="LiveId" clId="{35BF354D-F53D-4911-AB91-B6201C43AD86}" dt="2021-06-11T13:36:45.899" v="2622" actId="1036"/>
          <ac:spMkLst>
            <pc:docMk/>
            <pc:sldMk cId="3398672578" sldId="686"/>
            <ac:spMk id="220" creationId="{C5BFE277-98F0-4C7B-B6A5-141D386E98C0}"/>
          </ac:spMkLst>
        </pc:spChg>
        <pc:spChg chg="mod">
          <ac:chgData name="Timo Mühlhaus" userId="1b6b3aba618dadac" providerId="LiveId" clId="{35BF354D-F53D-4911-AB91-B6201C43AD86}" dt="2021-06-11T13:36:45.899" v="2622" actId="1036"/>
          <ac:spMkLst>
            <pc:docMk/>
            <pc:sldMk cId="3398672578" sldId="686"/>
            <ac:spMk id="221" creationId="{23E792B5-2EBC-412B-9890-7E01FF4CEC46}"/>
          </ac:spMkLst>
        </pc:spChg>
        <pc:spChg chg="mod">
          <ac:chgData name="Timo Mühlhaus" userId="1b6b3aba618dadac" providerId="LiveId" clId="{35BF354D-F53D-4911-AB91-B6201C43AD86}" dt="2021-06-11T13:36:45.899" v="2622" actId="1036"/>
          <ac:spMkLst>
            <pc:docMk/>
            <pc:sldMk cId="3398672578" sldId="686"/>
            <ac:spMk id="222" creationId="{22612FBA-EB89-41D7-A414-C9CE2ACAC0C2}"/>
          </ac:spMkLst>
        </pc:spChg>
        <pc:spChg chg="mod">
          <ac:chgData name="Timo Mühlhaus" userId="1b6b3aba618dadac" providerId="LiveId" clId="{35BF354D-F53D-4911-AB91-B6201C43AD86}" dt="2021-06-11T13:36:45.899" v="2622" actId="1036"/>
          <ac:spMkLst>
            <pc:docMk/>
            <pc:sldMk cId="3398672578" sldId="686"/>
            <ac:spMk id="223" creationId="{45B3D140-9BA8-440C-9104-926279F8A414}"/>
          </ac:spMkLst>
        </pc:spChg>
        <pc:spChg chg="mod">
          <ac:chgData name="Timo Mühlhaus" userId="1b6b3aba618dadac" providerId="LiveId" clId="{35BF354D-F53D-4911-AB91-B6201C43AD86}" dt="2021-06-11T13:36:45.899" v="2622" actId="1036"/>
          <ac:spMkLst>
            <pc:docMk/>
            <pc:sldMk cId="3398672578" sldId="686"/>
            <ac:spMk id="226" creationId="{87189195-A76A-4AA2-B69D-2A1802AAA26C}"/>
          </ac:spMkLst>
        </pc:spChg>
        <pc:spChg chg="mod">
          <ac:chgData name="Timo Mühlhaus" userId="1b6b3aba618dadac" providerId="LiveId" clId="{35BF354D-F53D-4911-AB91-B6201C43AD86}" dt="2021-06-11T13:36:45.899" v="2622" actId="1036"/>
          <ac:spMkLst>
            <pc:docMk/>
            <pc:sldMk cId="3398672578" sldId="686"/>
            <ac:spMk id="227" creationId="{D6D9E5BF-9835-4847-87B2-B12EFBB3BDCC}"/>
          </ac:spMkLst>
        </pc:spChg>
        <pc:spChg chg="mod">
          <ac:chgData name="Timo Mühlhaus" userId="1b6b3aba618dadac" providerId="LiveId" clId="{35BF354D-F53D-4911-AB91-B6201C43AD86}" dt="2021-06-11T13:36:45.899" v="2622" actId="1036"/>
          <ac:spMkLst>
            <pc:docMk/>
            <pc:sldMk cId="3398672578" sldId="686"/>
            <ac:spMk id="228" creationId="{826300DB-8813-4E82-B361-1A90380BDA7C}"/>
          </ac:spMkLst>
        </pc:spChg>
        <pc:spChg chg="mod">
          <ac:chgData name="Timo Mühlhaus" userId="1b6b3aba618dadac" providerId="LiveId" clId="{35BF354D-F53D-4911-AB91-B6201C43AD86}" dt="2021-06-11T13:36:45.899" v="2622" actId="1036"/>
          <ac:spMkLst>
            <pc:docMk/>
            <pc:sldMk cId="3398672578" sldId="686"/>
            <ac:spMk id="229" creationId="{57CD9CC5-7A45-467F-8425-67654DB5C709}"/>
          </ac:spMkLst>
        </pc:spChg>
        <pc:spChg chg="mod">
          <ac:chgData name="Timo Mühlhaus" userId="1b6b3aba618dadac" providerId="LiveId" clId="{35BF354D-F53D-4911-AB91-B6201C43AD86}" dt="2021-06-11T13:36:45.899" v="2622" actId="1036"/>
          <ac:spMkLst>
            <pc:docMk/>
            <pc:sldMk cId="3398672578" sldId="686"/>
            <ac:spMk id="232" creationId="{431ECA0C-F450-4B80-B210-7CB50DF309B9}"/>
          </ac:spMkLst>
        </pc:spChg>
        <pc:spChg chg="mod">
          <ac:chgData name="Timo Mühlhaus" userId="1b6b3aba618dadac" providerId="LiveId" clId="{35BF354D-F53D-4911-AB91-B6201C43AD86}" dt="2021-06-11T13:36:45.899" v="2622" actId="1036"/>
          <ac:spMkLst>
            <pc:docMk/>
            <pc:sldMk cId="3398672578" sldId="686"/>
            <ac:spMk id="234" creationId="{57139957-74C0-493D-A952-FE996700F8DC}"/>
          </ac:spMkLst>
        </pc:spChg>
        <pc:spChg chg="mod">
          <ac:chgData name="Timo Mühlhaus" userId="1b6b3aba618dadac" providerId="LiveId" clId="{35BF354D-F53D-4911-AB91-B6201C43AD86}" dt="2021-06-11T13:36:45.899" v="2622" actId="1036"/>
          <ac:spMkLst>
            <pc:docMk/>
            <pc:sldMk cId="3398672578" sldId="686"/>
            <ac:spMk id="235" creationId="{15087192-2871-47A7-BA77-964F3AA90E5D}"/>
          </ac:spMkLst>
        </pc:spChg>
        <pc:spChg chg="mod">
          <ac:chgData name="Timo Mühlhaus" userId="1b6b3aba618dadac" providerId="LiveId" clId="{35BF354D-F53D-4911-AB91-B6201C43AD86}" dt="2021-06-11T13:36:45.899" v="2622" actId="1036"/>
          <ac:spMkLst>
            <pc:docMk/>
            <pc:sldMk cId="3398672578" sldId="686"/>
            <ac:spMk id="236" creationId="{A647A612-1783-4405-9FD5-370CF9F7BBAA}"/>
          </ac:spMkLst>
        </pc:spChg>
        <pc:spChg chg="mod">
          <ac:chgData name="Timo Mühlhaus" userId="1b6b3aba618dadac" providerId="LiveId" clId="{35BF354D-F53D-4911-AB91-B6201C43AD86}" dt="2021-06-11T13:36:45.899" v="2622" actId="1036"/>
          <ac:spMkLst>
            <pc:docMk/>
            <pc:sldMk cId="3398672578" sldId="686"/>
            <ac:spMk id="237" creationId="{9BC098B7-BDCC-4663-8EA0-BA651AD6E679}"/>
          </ac:spMkLst>
        </pc:spChg>
        <pc:spChg chg="mod">
          <ac:chgData name="Timo Mühlhaus" userId="1b6b3aba618dadac" providerId="LiveId" clId="{35BF354D-F53D-4911-AB91-B6201C43AD86}" dt="2021-06-11T13:36:45.899" v="2622" actId="1036"/>
          <ac:spMkLst>
            <pc:docMk/>
            <pc:sldMk cId="3398672578" sldId="686"/>
            <ac:spMk id="238" creationId="{768DBA78-2317-42EC-BE28-A3D565BF3F00}"/>
          </ac:spMkLst>
        </pc:spChg>
        <pc:spChg chg="mod">
          <ac:chgData name="Timo Mühlhaus" userId="1b6b3aba618dadac" providerId="LiveId" clId="{35BF354D-F53D-4911-AB91-B6201C43AD86}" dt="2021-06-11T13:36:45.899" v="2622" actId="1036"/>
          <ac:spMkLst>
            <pc:docMk/>
            <pc:sldMk cId="3398672578" sldId="686"/>
            <ac:spMk id="239" creationId="{BA2A4464-0FD7-4ED0-9B51-17F9D45FB9B3}"/>
          </ac:spMkLst>
        </pc:spChg>
        <pc:spChg chg="mod">
          <ac:chgData name="Timo Mühlhaus" userId="1b6b3aba618dadac" providerId="LiveId" clId="{35BF354D-F53D-4911-AB91-B6201C43AD86}" dt="2021-06-11T13:36:45.899" v="2622" actId="1036"/>
          <ac:spMkLst>
            <pc:docMk/>
            <pc:sldMk cId="3398672578" sldId="686"/>
            <ac:spMk id="240" creationId="{496A50D5-3F07-44C7-976C-CF5A18DF217F}"/>
          </ac:spMkLst>
        </pc:spChg>
        <pc:spChg chg="mod">
          <ac:chgData name="Timo Mühlhaus" userId="1b6b3aba618dadac" providerId="LiveId" clId="{35BF354D-F53D-4911-AB91-B6201C43AD86}" dt="2021-06-11T13:36:45.899" v="2622" actId="1036"/>
          <ac:spMkLst>
            <pc:docMk/>
            <pc:sldMk cId="3398672578" sldId="686"/>
            <ac:spMk id="243" creationId="{14A06009-8DC0-4B44-AF96-7BDFA017B071}"/>
          </ac:spMkLst>
        </pc:spChg>
        <pc:spChg chg="mod">
          <ac:chgData name="Timo Mühlhaus" userId="1b6b3aba618dadac" providerId="LiveId" clId="{35BF354D-F53D-4911-AB91-B6201C43AD86}" dt="2021-06-11T13:36:45.899" v="2622" actId="1036"/>
          <ac:spMkLst>
            <pc:docMk/>
            <pc:sldMk cId="3398672578" sldId="686"/>
            <ac:spMk id="245" creationId="{2C97C2C7-546B-4375-9680-D077484E1417}"/>
          </ac:spMkLst>
        </pc:spChg>
        <pc:spChg chg="mod">
          <ac:chgData name="Timo Mühlhaus" userId="1b6b3aba618dadac" providerId="LiveId" clId="{35BF354D-F53D-4911-AB91-B6201C43AD86}" dt="2021-06-11T13:36:45.899" v="2622" actId="1036"/>
          <ac:spMkLst>
            <pc:docMk/>
            <pc:sldMk cId="3398672578" sldId="686"/>
            <ac:spMk id="246" creationId="{DC8C0F91-CA8B-462D-AB22-04370189FBE5}"/>
          </ac:spMkLst>
        </pc:spChg>
        <pc:spChg chg="mod">
          <ac:chgData name="Timo Mühlhaus" userId="1b6b3aba618dadac" providerId="LiveId" clId="{35BF354D-F53D-4911-AB91-B6201C43AD86}" dt="2021-06-11T13:36:45.899" v="2622" actId="1036"/>
          <ac:spMkLst>
            <pc:docMk/>
            <pc:sldMk cId="3398672578" sldId="686"/>
            <ac:spMk id="247" creationId="{DBC9DA65-0BE0-4601-AC65-2FF73187163B}"/>
          </ac:spMkLst>
        </pc:spChg>
        <pc:spChg chg="mod">
          <ac:chgData name="Timo Mühlhaus" userId="1b6b3aba618dadac" providerId="LiveId" clId="{35BF354D-F53D-4911-AB91-B6201C43AD86}" dt="2021-06-11T13:36:45.899" v="2622" actId="1036"/>
          <ac:spMkLst>
            <pc:docMk/>
            <pc:sldMk cId="3398672578" sldId="686"/>
            <ac:spMk id="248" creationId="{3A79C857-F50D-4028-ADEF-102F78E94331}"/>
          </ac:spMkLst>
        </pc:spChg>
        <pc:spChg chg="mod">
          <ac:chgData name="Timo Mühlhaus" userId="1b6b3aba618dadac" providerId="LiveId" clId="{35BF354D-F53D-4911-AB91-B6201C43AD86}" dt="2021-06-11T13:36:45.899" v="2622" actId="1036"/>
          <ac:spMkLst>
            <pc:docMk/>
            <pc:sldMk cId="3398672578" sldId="686"/>
            <ac:spMk id="249" creationId="{CD6B9577-58A7-494B-BF22-4558FFF413D5}"/>
          </ac:spMkLst>
        </pc:spChg>
        <pc:spChg chg="mod">
          <ac:chgData name="Timo Mühlhaus" userId="1b6b3aba618dadac" providerId="LiveId" clId="{35BF354D-F53D-4911-AB91-B6201C43AD86}" dt="2021-06-11T13:36:45.899" v="2622" actId="1036"/>
          <ac:spMkLst>
            <pc:docMk/>
            <pc:sldMk cId="3398672578" sldId="686"/>
            <ac:spMk id="250" creationId="{F4525F3A-28D6-48A2-9FAE-0C8B492890EC}"/>
          </ac:spMkLst>
        </pc:spChg>
        <pc:spChg chg="mod">
          <ac:chgData name="Timo Mühlhaus" userId="1b6b3aba618dadac" providerId="LiveId" clId="{35BF354D-F53D-4911-AB91-B6201C43AD86}" dt="2021-06-11T13:36:45.899" v="2622" actId="1036"/>
          <ac:spMkLst>
            <pc:docMk/>
            <pc:sldMk cId="3398672578" sldId="686"/>
            <ac:spMk id="252" creationId="{562D492E-C90F-4DB9-9134-E6B0EF1CD494}"/>
          </ac:spMkLst>
        </pc:spChg>
        <pc:spChg chg="mod">
          <ac:chgData name="Timo Mühlhaus" userId="1b6b3aba618dadac" providerId="LiveId" clId="{35BF354D-F53D-4911-AB91-B6201C43AD86}" dt="2021-06-11T13:36:45.899" v="2622" actId="1036"/>
          <ac:spMkLst>
            <pc:docMk/>
            <pc:sldMk cId="3398672578" sldId="686"/>
            <ac:spMk id="253" creationId="{7CF32AEF-8FE6-400F-8870-97ECEBD08EEB}"/>
          </ac:spMkLst>
        </pc:spChg>
        <pc:spChg chg="mod">
          <ac:chgData name="Timo Mühlhaus" userId="1b6b3aba618dadac" providerId="LiveId" clId="{35BF354D-F53D-4911-AB91-B6201C43AD86}" dt="2021-06-11T13:36:45.899" v="2622" actId="1036"/>
          <ac:spMkLst>
            <pc:docMk/>
            <pc:sldMk cId="3398672578" sldId="686"/>
            <ac:spMk id="254" creationId="{06382D8D-DFC6-4E6C-91BD-19D7DCDFCC15}"/>
          </ac:spMkLst>
        </pc:spChg>
        <pc:spChg chg="mod">
          <ac:chgData name="Timo Mühlhaus" userId="1b6b3aba618dadac" providerId="LiveId" clId="{35BF354D-F53D-4911-AB91-B6201C43AD86}" dt="2021-06-11T13:36:45.899" v="2622" actId="1036"/>
          <ac:spMkLst>
            <pc:docMk/>
            <pc:sldMk cId="3398672578" sldId="686"/>
            <ac:spMk id="255" creationId="{EE9FEB6B-8308-4863-9035-BD05507BB608}"/>
          </ac:spMkLst>
        </pc:spChg>
        <pc:spChg chg="mod">
          <ac:chgData name="Timo Mühlhaus" userId="1b6b3aba618dadac" providerId="LiveId" clId="{35BF354D-F53D-4911-AB91-B6201C43AD86}" dt="2021-06-11T13:36:45.899" v="2622" actId="1036"/>
          <ac:spMkLst>
            <pc:docMk/>
            <pc:sldMk cId="3398672578" sldId="686"/>
            <ac:spMk id="256" creationId="{198C98BE-90DC-4364-A6A9-6D65806C8C0D}"/>
          </ac:spMkLst>
        </pc:spChg>
        <pc:spChg chg="mod">
          <ac:chgData name="Timo Mühlhaus" userId="1b6b3aba618dadac" providerId="LiveId" clId="{35BF354D-F53D-4911-AB91-B6201C43AD86}" dt="2021-06-11T13:36:45.899" v="2622" actId="1036"/>
          <ac:spMkLst>
            <pc:docMk/>
            <pc:sldMk cId="3398672578" sldId="686"/>
            <ac:spMk id="257" creationId="{A881EB9B-9639-4F6C-B991-8ECB0D655B4D}"/>
          </ac:spMkLst>
        </pc:spChg>
        <pc:spChg chg="mod">
          <ac:chgData name="Timo Mühlhaus" userId="1b6b3aba618dadac" providerId="LiveId" clId="{35BF354D-F53D-4911-AB91-B6201C43AD86}" dt="2021-06-11T13:36:45.899" v="2622" actId="1036"/>
          <ac:spMkLst>
            <pc:docMk/>
            <pc:sldMk cId="3398672578" sldId="686"/>
            <ac:spMk id="258" creationId="{33DD98D4-38C3-4034-ACFB-EA270EAE50D4}"/>
          </ac:spMkLst>
        </pc:spChg>
        <pc:spChg chg="mod">
          <ac:chgData name="Timo Mühlhaus" userId="1b6b3aba618dadac" providerId="LiveId" clId="{35BF354D-F53D-4911-AB91-B6201C43AD86}" dt="2021-06-11T13:36:45.899" v="2622" actId="1036"/>
          <ac:spMkLst>
            <pc:docMk/>
            <pc:sldMk cId="3398672578" sldId="686"/>
            <ac:spMk id="259" creationId="{4098F726-925E-4B44-89A8-F67501D1D772}"/>
          </ac:spMkLst>
        </pc:spChg>
        <pc:spChg chg="mod">
          <ac:chgData name="Timo Mühlhaus" userId="1b6b3aba618dadac" providerId="LiveId" clId="{35BF354D-F53D-4911-AB91-B6201C43AD86}" dt="2021-06-11T13:36:45.899" v="2622" actId="1036"/>
          <ac:spMkLst>
            <pc:docMk/>
            <pc:sldMk cId="3398672578" sldId="686"/>
            <ac:spMk id="260" creationId="{75CCD5DA-1849-435C-951D-73C4E022FFFA}"/>
          </ac:spMkLst>
        </pc:spChg>
        <pc:spChg chg="mod">
          <ac:chgData name="Timo Mühlhaus" userId="1b6b3aba618dadac" providerId="LiveId" clId="{35BF354D-F53D-4911-AB91-B6201C43AD86}" dt="2021-06-11T13:36:45.899" v="2622" actId="1036"/>
          <ac:spMkLst>
            <pc:docMk/>
            <pc:sldMk cId="3398672578" sldId="686"/>
            <ac:spMk id="261" creationId="{CBA996E8-4A21-4CC5-A680-5E578025CA36}"/>
          </ac:spMkLst>
        </pc:spChg>
        <pc:spChg chg="mod">
          <ac:chgData name="Timo Mühlhaus" userId="1b6b3aba618dadac" providerId="LiveId" clId="{35BF354D-F53D-4911-AB91-B6201C43AD86}" dt="2021-06-11T13:36:45.899" v="2622" actId="1036"/>
          <ac:spMkLst>
            <pc:docMk/>
            <pc:sldMk cId="3398672578" sldId="686"/>
            <ac:spMk id="262" creationId="{AC50C07B-C653-4CEA-8446-01552982BFA9}"/>
          </ac:spMkLst>
        </pc:spChg>
        <pc:spChg chg="mod">
          <ac:chgData name="Timo Mühlhaus" userId="1b6b3aba618dadac" providerId="LiveId" clId="{35BF354D-F53D-4911-AB91-B6201C43AD86}" dt="2021-06-11T13:36:45.899" v="2622" actId="1036"/>
          <ac:spMkLst>
            <pc:docMk/>
            <pc:sldMk cId="3398672578" sldId="686"/>
            <ac:spMk id="263" creationId="{D92B5355-403D-4965-B72A-329C3C3B1798}"/>
          </ac:spMkLst>
        </pc:spChg>
        <pc:spChg chg="mod">
          <ac:chgData name="Timo Mühlhaus" userId="1b6b3aba618dadac" providerId="LiveId" clId="{35BF354D-F53D-4911-AB91-B6201C43AD86}" dt="2021-06-11T13:36:45.899" v="2622" actId="1036"/>
          <ac:spMkLst>
            <pc:docMk/>
            <pc:sldMk cId="3398672578" sldId="686"/>
            <ac:spMk id="264" creationId="{72DD6270-6346-4B5A-AE72-6C8C800243EC}"/>
          </ac:spMkLst>
        </pc:spChg>
        <pc:spChg chg="mod">
          <ac:chgData name="Timo Mühlhaus" userId="1b6b3aba618dadac" providerId="LiveId" clId="{35BF354D-F53D-4911-AB91-B6201C43AD86}" dt="2021-06-11T13:36:45.899" v="2622" actId="1036"/>
          <ac:spMkLst>
            <pc:docMk/>
            <pc:sldMk cId="3398672578" sldId="686"/>
            <ac:spMk id="266" creationId="{AFAB218B-F145-4473-B4CC-BC546F7AFC21}"/>
          </ac:spMkLst>
        </pc:spChg>
        <pc:spChg chg="mod">
          <ac:chgData name="Timo Mühlhaus" userId="1b6b3aba618dadac" providerId="LiveId" clId="{35BF354D-F53D-4911-AB91-B6201C43AD86}" dt="2021-06-11T13:36:45.899" v="2622" actId="1036"/>
          <ac:spMkLst>
            <pc:docMk/>
            <pc:sldMk cId="3398672578" sldId="686"/>
            <ac:spMk id="267" creationId="{A123B41E-0BB8-4252-83FE-609EA6712A81}"/>
          </ac:spMkLst>
        </pc:spChg>
        <pc:spChg chg="mod">
          <ac:chgData name="Timo Mühlhaus" userId="1b6b3aba618dadac" providerId="LiveId" clId="{35BF354D-F53D-4911-AB91-B6201C43AD86}" dt="2021-06-11T13:36:45.899" v="2622" actId="1036"/>
          <ac:spMkLst>
            <pc:docMk/>
            <pc:sldMk cId="3398672578" sldId="686"/>
            <ac:spMk id="269" creationId="{6AF1994C-574B-4B12-8372-A4E22A4ECF26}"/>
          </ac:spMkLst>
        </pc:spChg>
        <pc:spChg chg="mod">
          <ac:chgData name="Timo Mühlhaus" userId="1b6b3aba618dadac" providerId="LiveId" clId="{35BF354D-F53D-4911-AB91-B6201C43AD86}" dt="2021-06-11T13:36:45.899" v="2622" actId="1036"/>
          <ac:spMkLst>
            <pc:docMk/>
            <pc:sldMk cId="3398672578" sldId="686"/>
            <ac:spMk id="270" creationId="{52840BDA-1AEC-43A4-9F84-B39E194C70CE}"/>
          </ac:spMkLst>
        </pc:spChg>
        <pc:spChg chg="mod">
          <ac:chgData name="Timo Mühlhaus" userId="1b6b3aba618dadac" providerId="LiveId" clId="{35BF354D-F53D-4911-AB91-B6201C43AD86}" dt="2021-06-11T13:36:45.899" v="2622" actId="1036"/>
          <ac:spMkLst>
            <pc:docMk/>
            <pc:sldMk cId="3398672578" sldId="686"/>
            <ac:spMk id="271" creationId="{875499EA-2506-4F63-8D0A-9FDD6F0AD34C}"/>
          </ac:spMkLst>
        </pc:spChg>
        <pc:spChg chg="mod">
          <ac:chgData name="Timo Mühlhaus" userId="1b6b3aba618dadac" providerId="LiveId" clId="{35BF354D-F53D-4911-AB91-B6201C43AD86}" dt="2021-06-11T13:36:45.899" v="2622" actId="1036"/>
          <ac:spMkLst>
            <pc:docMk/>
            <pc:sldMk cId="3398672578" sldId="686"/>
            <ac:spMk id="272" creationId="{99CB1999-86E6-45DC-8BEF-151242E7CFD8}"/>
          </ac:spMkLst>
        </pc:spChg>
        <pc:spChg chg="mod">
          <ac:chgData name="Timo Mühlhaus" userId="1b6b3aba618dadac" providerId="LiveId" clId="{35BF354D-F53D-4911-AB91-B6201C43AD86}" dt="2021-06-11T13:36:45.899" v="2622" actId="1036"/>
          <ac:spMkLst>
            <pc:docMk/>
            <pc:sldMk cId="3398672578" sldId="686"/>
            <ac:spMk id="273" creationId="{4138B669-5843-47D3-8B82-40B37FD5327B}"/>
          </ac:spMkLst>
        </pc:spChg>
        <pc:spChg chg="mod">
          <ac:chgData name="Timo Mühlhaus" userId="1b6b3aba618dadac" providerId="LiveId" clId="{35BF354D-F53D-4911-AB91-B6201C43AD86}" dt="2021-06-11T13:36:45.899" v="2622" actId="1036"/>
          <ac:spMkLst>
            <pc:docMk/>
            <pc:sldMk cId="3398672578" sldId="686"/>
            <ac:spMk id="274" creationId="{FD7CFC2C-8BBC-4E84-B49B-0371D523329E}"/>
          </ac:spMkLst>
        </pc:spChg>
        <pc:spChg chg="mod">
          <ac:chgData name="Timo Mühlhaus" userId="1b6b3aba618dadac" providerId="LiveId" clId="{35BF354D-F53D-4911-AB91-B6201C43AD86}" dt="2021-06-11T13:36:45.899" v="2622" actId="1036"/>
          <ac:spMkLst>
            <pc:docMk/>
            <pc:sldMk cId="3398672578" sldId="686"/>
            <ac:spMk id="275" creationId="{33F6143C-71D2-4969-9B59-04B151F986CC}"/>
          </ac:spMkLst>
        </pc:spChg>
        <pc:spChg chg="mod">
          <ac:chgData name="Timo Mühlhaus" userId="1b6b3aba618dadac" providerId="LiveId" clId="{35BF354D-F53D-4911-AB91-B6201C43AD86}" dt="2021-06-11T13:36:45.899" v="2622" actId="1036"/>
          <ac:spMkLst>
            <pc:docMk/>
            <pc:sldMk cId="3398672578" sldId="686"/>
            <ac:spMk id="276" creationId="{DE1ACD3B-710C-435D-AA9B-25FCE6FC9A16}"/>
          </ac:spMkLst>
        </pc:spChg>
        <pc:spChg chg="mod">
          <ac:chgData name="Timo Mühlhaus" userId="1b6b3aba618dadac" providerId="LiveId" clId="{35BF354D-F53D-4911-AB91-B6201C43AD86}" dt="2021-06-11T13:36:45.899" v="2622" actId="1036"/>
          <ac:spMkLst>
            <pc:docMk/>
            <pc:sldMk cId="3398672578" sldId="686"/>
            <ac:spMk id="277" creationId="{965E46AE-5193-466C-B028-462F33581F8E}"/>
          </ac:spMkLst>
        </pc:spChg>
        <pc:spChg chg="mod">
          <ac:chgData name="Timo Mühlhaus" userId="1b6b3aba618dadac" providerId="LiveId" clId="{35BF354D-F53D-4911-AB91-B6201C43AD86}" dt="2021-06-11T13:36:45.899" v="2622" actId="1036"/>
          <ac:spMkLst>
            <pc:docMk/>
            <pc:sldMk cId="3398672578" sldId="686"/>
            <ac:spMk id="278" creationId="{A0C53AE5-FD00-46E0-9149-C53F608880AD}"/>
          </ac:spMkLst>
        </pc:spChg>
        <pc:spChg chg="mod">
          <ac:chgData name="Timo Mühlhaus" userId="1b6b3aba618dadac" providerId="LiveId" clId="{35BF354D-F53D-4911-AB91-B6201C43AD86}" dt="2021-06-11T13:36:45.899" v="2622" actId="1036"/>
          <ac:spMkLst>
            <pc:docMk/>
            <pc:sldMk cId="3398672578" sldId="686"/>
            <ac:spMk id="279" creationId="{97A540C9-BC2F-4E4D-9588-A1863EA0ABD6}"/>
          </ac:spMkLst>
        </pc:spChg>
        <pc:spChg chg="mod">
          <ac:chgData name="Timo Mühlhaus" userId="1b6b3aba618dadac" providerId="LiveId" clId="{35BF354D-F53D-4911-AB91-B6201C43AD86}" dt="2021-06-11T13:36:45.899" v="2622" actId="1036"/>
          <ac:spMkLst>
            <pc:docMk/>
            <pc:sldMk cId="3398672578" sldId="686"/>
            <ac:spMk id="281" creationId="{AE3E1784-7C41-4187-8D5A-9FC803792912}"/>
          </ac:spMkLst>
        </pc:spChg>
        <pc:spChg chg="mod">
          <ac:chgData name="Timo Mühlhaus" userId="1b6b3aba618dadac" providerId="LiveId" clId="{35BF354D-F53D-4911-AB91-B6201C43AD86}" dt="2021-06-11T13:36:45.899" v="2622" actId="1036"/>
          <ac:spMkLst>
            <pc:docMk/>
            <pc:sldMk cId="3398672578" sldId="686"/>
            <ac:spMk id="282" creationId="{961A438D-DC3C-4232-A5B4-6FF53B07AF5E}"/>
          </ac:spMkLst>
        </pc:spChg>
        <pc:spChg chg="mod">
          <ac:chgData name="Timo Mühlhaus" userId="1b6b3aba618dadac" providerId="LiveId" clId="{35BF354D-F53D-4911-AB91-B6201C43AD86}" dt="2021-06-11T13:36:45.899" v="2622" actId="1036"/>
          <ac:spMkLst>
            <pc:docMk/>
            <pc:sldMk cId="3398672578" sldId="686"/>
            <ac:spMk id="283" creationId="{BE01C6AA-6DC7-45C1-A64E-E690CC1259A1}"/>
          </ac:spMkLst>
        </pc:spChg>
        <pc:spChg chg="mod">
          <ac:chgData name="Timo Mühlhaus" userId="1b6b3aba618dadac" providerId="LiveId" clId="{35BF354D-F53D-4911-AB91-B6201C43AD86}" dt="2021-06-11T13:36:45.899" v="2622" actId="1036"/>
          <ac:spMkLst>
            <pc:docMk/>
            <pc:sldMk cId="3398672578" sldId="686"/>
            <ac:spMk id="284" creationId="{18EA76AB-9F3C-43ED-92BC-D6FF2105BC13}"/>
          </ac:spMkLst>
        </pc:spChg>
        <pc:spChg chg="mod">
          <ac:chgData name="Timo Mühlhaus" userId="1b6b3aba618dadac" providerId="LiveId" clId="{35BF354D-F53D-4911-AB91-B6201C43AD86}" dt="2021-06-11T13:36:45.899" v="2622" actId="1036"/>
          <ac:spMkLst>
            <pc:docMk/>
            <pc:sldMk cId="3398672578" sldId="686"/>
            <ac:spMk id="287" creationId="{58076113-9454-4B8D-ABA7-8B6213009746}"/>
          </ac:spMkLst>
        </pc:spChg>
        <pc:spChg chg="mod">
          <ac:chgData name="Timo Mühlhaus" userId="1b6b3aba618dadac" providerId="LiveId" clId="{35BF354D-F53D-4911-AB91-B6201C43AD86}" dt="2021-06-11T13:36:45.899" v="2622" actId="1036"/>
          <ac:spMkLst>
            <pc:docMk/>
            <pc:sldMk cId="3398672578" sldId="686"/>
            <ac:spMk id="288" creationId="{07E42DBE-F9B6-4CDB-910F-E88798A6FAEE}"/>
          </ac:spMkLst>
        </pc:spChg>
        <pc:spChg chg="mod">
          <ac:chgData name="Timo Mühlhaus" userId="1b6b3aba618dadac" providerId="LiveId" clId="{35BF354D-F53D-4911-AB91-B6201C43AD86}" dt="2021-06-11T13:36:45.899" v="2622" actId="1036"/>
          <ac:spMkLst>
            <pc:docMk/>
            <pc:sldMk cId="3398672578" sldId="686"/>
            <ac:spMk id="290" creationId="{B2E33D41-3C60-4648-A1C3-0F8806C7002C}"/>
          </ac:spMkLst>
        </pc:spChg>
        <pc:spChg chg="mod">
          <ac:chgData name="Timo Mühlhaus" userId="1b6b3aba618dadac" providerId="LiveId" clId="{35BF354D-F53D-4911-AB91-B6201C43AD86}" dt="2021-06-11T13:36:45.899" v="2622" actId="1036"/>
          <ac:spMkLst>
            <pc:docMk/>
            <pc:sldMk cId="3398672578" sldId="686"/>
            <ac:spMk id="291" creationId="{193740B2-34F4-4183-B76A-91E3CF51FE42}"/>
          </ac:spMkLst>
        </pc:spChg>
        <pc:spChg chg="mod">
          <ac:chgData name="Timo Mühlhaus" userId="1b6b3aba618dadac" providerId="LiveId" clId="{35BF354D-F53D-4911-AB91-B6201C43AD86}" dt="2021-06-11T13:36:45.899" v="2622" actId="1036"/>
          <ac:spMkLst>
            <pc:docMk/>
            <pc:sldMk cId="3398672578" sldId="686"/>
            <ac:spMk id="292" creationId="{908099A2-6B49-4B5E-B2ED-D340F4E7E64F}"/>
          </ac:spMkLst>
        </pc:spChg>
        <pc:spChg chg="mod">
          <ac:chgData name="Timo Mühlhaus" userId="1b6b3aba618dadac" providerId="LiveId" clId="{35BF354D-F53D-4911-AB91-B6201C43AD86}" dt="2021-06-11T13:36:45.899" v="2622" actId="1036"/>
          <ac:spMkLst>
            <pc:docMk/>
            <pc:sldMk cId="3398672578" sldId="686"/>
            <ac:spMk id="293" creationId="{7C19D1CA-B508-48C5-865E-1B8D72BB235F}"/>
          </ac:spMkLst>
        </pc:spChg>
        <pc:spChg chg="mod">
          <ac:chgData name="Timo Mühlhaus" userId="1b6b3aba618dadac" providerId="LiveId" clId="{35BF354D-F53D-4911-AB91-B6201C43AD86}" dt="2021-06-11T13:36:45.899" v="2622" actId="1036"/>
          <ac:spMkLst>
            <pc:docMk/>
            <pc:sldMk cId="3398672578" sldId="686"/>
            <ac:spMk id="300" creationId="{C255A97A-2AFD-42F2-BA23-7A8F5D72C52F}"/>
          </ac:spMkLst>
        </pc:spChg>
        <pc:spChg chg="mod">
          <ac:chgData name="Timo Mühlhaus" userId="1b6b3aba618dadac" providerId="LiveId" clId="{35BF354D-F53D-4911-AB91-B6201C43AD86}" dt="2021-06-11T13:36:45.899" v="2622" actId="1036"/>
          <ac:spMkLst>
            <pc:docMk/>
            <pc:sldMk cId="3398672578" sldId="686"/>
            <ac:spMk id="301" creationId="{B5065AC8-69E0-4DA3-BD49-6F3334A74758}"/>
          </ac:spMkLst>
        </pc:spChg>
        <pc:spChg chg="mod">
          <ac:chgData name="Timo Mühlhaus" userId="1b6b3aba618dadac" providerId="LiveId" clId="{35BF354D-F53D-4911-AB91-B6201C43AD86}" dt="2021-06-11T13:36:45.899" v="2622" actId="1036"/>
          <ac:spMkLst>
            <pc:docMk/>
            <pc:sldMk cId="3398672578" sldId="686"/>
            <ac:spMk id="302" creationId="{F1817741-0598-4E4A-8229-938180A0DB8F}"/>
          </ac:spMkLst>
        </pc:spChg>
        <pc:spChg chg="mod">
          <ac:chgData name="Timo Mühlhaus" userId="1b6b3aba618dadac" providerId="LiveId" clId="{35BF354D-F53D-4911-AB91-B6201C43AD86}" dt="2021-06-11T13:36:45.899" v="2622" actId="1036"/>
          <ac:spMkLst>
            <pc:docMk/>
            <pc:sldMk cId="3398672578" sldId="686"/>
            <ac:spMk id="303" creationId="{C7E03696-4518-4EB5-A997-6F7035E528AE}"/>
          </ac:spMkLst>
        </pc:spChg>
        <pc:spChg chg="mod">
          <ac:chgData name="Timo Mühlhaus" userId="1b6b3aba618dadac" providerId="LiveId" clId="{35BF354D-F53D-4911-AB91-B6201C43AD86}" dt="2021-06-11T13:36:45.899" v="2622" actId="1036"/>
          <ac:spMkLst>
            <pc:docMk/>
            <pc:sldMk cId="3398672578" sldId="686"/>
            <ac:spMk id="304" creationId="{7CB4A834-3A89-4D17-8E6D-FF9B492F5676}"/>
          </ac:spMkLst>
        </pc:spChg>
        <pc:spChg chg="mod">
          <ac:chgData name="Timo Mühlhaus" userId="1b6b3aba618dadac" providerId="LiveId" clId="{35BF354D-F53D-4911-AB91-B6201C43AD86}" dt="2021-06-11T13:36:45.899" v="2622" actId="1036"/>
          <ac:spMkLst>
            <pc:docMk/>
            <pc:sldMk cId="3398672578" sldId="686"/>
            <ac:spMk id="305" creationId="{C18F71B4-7F2D-45F8-A2CC-9FA17FAB02BC}"/>
          </ac:spMkLst>
        </pc:spChg>
        <pc:spChg chg="mod">
          <ac:chgData name="Timo Mühlhaus" userId="1b6b3aba618dadac" providerId="LiveId" clId="{35BF354D-F53D-4911-AB91-B6201C43AD86}" dt="2021-06-11T13:36:45.899" v="2622" actId="1036"/>
          <ac:spMkLst>
            <pc:docMk/>
            <pc:sldMk cId="3398672578" sldId="686"/>
            <ac:spMk id="306" creationId="{F8AC977C-2FB0-4466-80FD-0E34B2CA2BD4}"/>
          </ac:spMkLst>
        </pc:spChg>
        <pc:spChg chg="mod">
          <ac:chgData name="Timo Mühlhaus" userId="1b6b3aba618dadac" providerId="LiveId" clId="{35BF354D-F53D-4911-AB91-B6201C43AD86}" dt="2021-06-11T13:36:45.899" v="2622" actId="1036"/>
          <ac:spMkLst>
            <pc:docMk/>
            <pc:sldMk cId="3398672578" sldId="686"/>
            <ac:spMk id="307" creationId="{835C06CB-3ECE-45CF-A1A1-9B04CBAE8DBF}"/>
          </ac:spMkLst>
        </pc:spChg>
        <pc:spChg chg="mod">
          <ac:chgData name="Timo Mühlhaus" userId="1b6b3aba618dadac" providerId="LiveId" clId="{35BF354D-F53D-4911-AB91-B6201C43AD86}" dt="2021-06-11T13:36:45.899" v="2622" actId="1036"/>
          <ac:spMkLst>
            <pc:docMk/>
            <pc:sldMk cId="3398672578" sldId="686"/>
            <ac:spMk id="308" creationId="{F4112EB4-0621-4F0D-B52E-9E4311084AED}"/>
          </ac:spMkLst>
        </pc:spChg>
        <pc:spChg chg="mod">
          <ac:chgData name="Timo Mühlhaus" userId="1b6b3aba618dadac" providerId="LiveId" clId="{35BF354D-F53D-4911-AB91-B6201C43AD86}" dt="2021-06-11T13:36:45.899" v="2622" actId="1036"/>
          <ac:spMkLst>
            <pc:docMk/>
            <pc:sldMk cId="3398672578" sldId="686"/>
            <ac:spMk id="309" creationId="{9AFA0BC5-FC08-450A-9522-E492DF847AAF}"/>
          </ac:spMkLst>
        </pc:spChg>
        <pc:spChg chg="mod">
          <ac:chgData name="Timo Mühlhaus" userId="1b6b3aba618dadac" providerId="LiveId" clId="{35BF354D-F53D-4911-AB91-B6201C43AD86}" dt="2021-06-11T13:36:45.899" v="2622" actId="1036"/>
          <ac:spMkLst>
            <pc:docMk/>
            <pc:sldMk cId="3398672578" sldId="686"/>
            <ac:spMk id="310" creationId="{3929329E-7708-4DFB-A351-DD63C2E9F3F5}"/>
          </ac:spMkLst>
        </pc:spChg>
        <pc:spChg chg="mod">
          <ac:chgData name="Timo Mühlhaus" userId="1b6b3aba618dadac" providerId="LiveId" clId="{35BF354D-F53D-4911-AB91-B6201C43AD86}" dt="2021-06-11T13:36:45.899" v="2622" actId="1036"/>
          <ac:spMkLst>
            <pc:docMk/>
            <pc:sldMk cId="3398672578" sldId="686"/>
            <ac:spMk id="311" creationId="{5B946B6A-6C57-4732-839B-5DE2AE40033C}"/>
          </ac:spMkLst>
        </pc:spChg>
        <pc:spChg chg="mod">
          <ac:chgData name="Timo Mühlhaus" userId="1b6b3aba618dadac" providerId="LiveId" clId="{35BF354D-F53D-4911-AB91-B6201C43AD86}" dt="2021-06-11T13:36:45.899" v="2622" actId="1036"/>
          <ac:spMkLst>
            <pc:docMk/>
            <pc:sldMk cId="3398672578" sldId="686"/>
            <ac:spMk id="313" creationId="{C196DF4F-D955-4D09-98C1-55BABDF68F04}"/>
          </ac:spMkLst>
        </pc:spChg>
        <pc:spChg chg="mod">
          <ac:chgData name="Timo Mühlhaus" userId="1b6b3aba618dadac" providerId="LiveId" clId="{35BF354D-F53D-4911-AB91-B6201C43AD86}" dt="2021-06-11T13:36:45.899" v="2622" actId="1036"/>
          <ac:spMkLst>
            <pc:docMk/>
            <pc:sldMk cId="3398672578" sldId="686"/>
            <ac:spMk id="314" creationId="{B591AB0C-1937-4EC3-B1F5-F058162CCBC9}"/>
          </ac:spMkLst>
        </pc:spChg>
        <pc:spChg chg="mod">
          <ac:chgData name="Timo Mühlhaus" userId="1b6b3aba618dadac" providerId="LiveId" clId="{35BF354D-F53D-4911-AB91-B6201C43AD86}" dt="2021-06-11T13:36:45.899" v="2622" actId="1036"/>
          <ac:spMkLst>
            <pc:docMk/>
            <pc:sldMk cId="3398672578" sldId="686"/>
            <ac:spMk id="316" creationId="{0EA458C0-86CD-4A09-BB4F-0D7102373D81}"/>
          </ac:spMkLst>
        </pc:spChg>
        <pc:spChg chg="mod">
          <ac:chgData name="Timo Mühlhaus" userId="1b6b3aba618dadac" providerId="LiveId" clId="{35BF354D-F53D-4911-AB91-B6201C43AD86}" dt="2021-06-11T13:36:45.899" v="2622" actId="1036"/>
          <ac:spMkLst>
            <pc:docMk/>
            <pc:sldMk cId="3398672578" sldId="686"/>
            <ac:spMk id="318" creationId="{DFE18F7C-F808-4136-AEE0-D542F8B3EE05}"/>
          </ac:spMkLst>
        </pc:spChg>
        <pc:spChg chg="mod">
          <ac:chgData name="Timo Mühlhaus" userId="1b6b3aba618dadac" providerId="LiveId" clId="{35BF354D-F53D-4911-AB91-B6201C43AD86}" dt="2021-06-11T13:36:45.899" v="2622" actId="1036"/>
          <ac:spMkLst>
            <pc:docMk/>
            <pc:sldMk cId="3398672578" sldId="686"/>
            <ac:spMk id="320" creationId="{65C44359-E919-49EB-B79F-F6FA1EAA4C27}"/>
          </ac:spMkLst>
        </pc:spChg>
        <pc:spChg chg="mod">
          <ac:chgData name="Timo Mühlhaus" userId="1b6b3aba618dadac" providerId="LiveId" clId="{35BF354D-F53D-4911-AB91-B6201C43AD86}" dt="2021-06-11T13:36:45.899" v="2622" actId="1036"/>
          <ac:spMkLst>
            <pc:docMk/>
            <pc:sldMk cId="3398672578" sldId="686"/>
            <ac:spMk id="321" creationId="{A630F4B3-CBBA-4D80-8BEA-B1D6FA23D72D}"/>
          </ac:spMkLst>
        </pc:spChg>
        <pc:spChg chg="mod">
          <ac:chgData name="Timo Mühlhaus" userId="1b6b3aba618dadac" providerId="LiveId" clId="{35BF354D-F53D-4911-AB91-B6201C43AD86}" dt="2021-06-11T13:36:45.899" v="2622" actId="1036"/>
          <ac:spMkLst>
            <pc:docMk/>
            <pc:sldMk cId="3398672578" sldId="686"/>
            <ac:spMk id="322" creationId="{82DFE48C-22E0-406E-BB10-373AACBD49C3}"/>
          </ac:spMkLst>
        </pc:spChg>
        <pc:spChg chg="mod">
          <ac:chgData name="Timo Mühlhaus" userId="1b6b3aba618dadac" providerId="LiveId" clId="{35BF354D-F53D-4911-AB91-B6201C43AD86}" dt="2021-06-11T13:36:45.899" v="2622" actId="1036"/>
          <ac:spMkLst>
            <pc:docMk/>
            <pc:sldMk cId="3398672578" sldId="686"/>
            <ac:spMk id="323" creationId="{E2887E1C-1A40-4CC6-A40B-B0F519BA9241}"/>
          </ac:spMkLst>
        </pc:spChg>
        <pc:spChg chg="mod">
          <ac:chgData name="Timo Mühlhaus" userId="1b6b3aba618dadac" providerId="LiveId" clId="{35BF354D-F53D-4911-AB91-B6201C43AD86}" dt="2021-06-11T13:36:45.899" v="2622" actId="1036"/>
          <ac:spMkLst>
            <pc:docMk/>
            <pc:sldMk cId="3398672578" sldId="686"/>
            <ac:spMk id="324" creationId="{9C3022A8-1AA7-4E21-8C1B-947DEE465CB6}"/>
          </ac:spMkLst>
        </pc:spChg>
        <pc:spChg chg="mod">
          <ac:chgData name="Timo Mühlhaus" userId="1b6b3aba618dadac" providerId="LiveId" clId="{35BF354D-F53D-4911-AB91-B6201C43AD86}" dt="2021-06-11T13:36:45.899" v="2622" actId="1036"/>
          <ac:spMkLst>
            <pc:docMk/>
            <pc:sldMk cId="3398672578" sldId="686"/>
            <ac:spMk id="326" creationId="{AF1B9A49-01C5-4B2B-8F24-50232932F584}"/>
          </ac:spMkLst>
        </pc:spChg>
        <pc:spChg chg="mod">
          <ac:chgData name="Timo Mühlhaus" userId="1b6b3aba618dadac" providerId="LiveId" clId="{35BF354D-F53D-4911-AB91-B6201C43AD86}" dt="2021-06-11T13:36:45.899" v="2622" actId="1036"/>
          <ac:spMkLst>
            <pc:docMk/>
            <pc:sldMk cId="3398672578" sldId="686"/>
            <ac:spMk id="327" creationId="{CBDE7601-79E4-438A-85E7-B1DD578CC393}"/>
          </ac:spMkLst>
        </pc:spChg>
        <pc:spChg chg="mod">
          <ac:chgData name="Timo Mühlhaus" userId="1b6b3aba618dadac" providerId="LiveId" clId="{35BF354D-F53D-4911-AB91-B6201C43AD86}" dt="2021-06-11T13:36:45.899" v="2622" actId="1036"/>
          <ac:spMkLst>
            <pc:docMk/>
            <pc:sldMk cId="3398672578" sldId="686"/>
            <ac:spMk id="328" creationId="{058561B9-9BE7-4574-B255-B42154846D79}"/>
          </ac:spMkLst>
        </pc:spChg>
        <pc:spChg chg="mod">
          <ac:chgData name="Timo Mühlhaus" userId="1b6b3aba618dadac" providerId="LiveId" clId="{35BF354D-F53D-4911-AB91-B6201C43AD86}" dt="2021-06-11T13:36:45.899" v="2622" actId="1036"/>
          <ac:spMkLst>
            <pc:docMk/>
            <pc:sldMk cId="3398672578" sldId="686"/>
            <ac:spMk id="329" creationId="{00124425-4E67-4E37-931C-8F380CA8112D}"/>
          </ac:spMkLst>
        </pc:spChg>
        <pc:spChg chg="mod">
          <ac:chgData name="Timo Mühlhaus" userId="1b6b3aba618dadac" providerId="LiveId" clId="{35BF354D-F53D-4911-AB91-B6201C43AD86}" dt="2021-06-11T13:36:45.899" v="2622" actId="1036"/>
          <ac:spMkLst>
            <pc:docMk/>
            <pc:sldMk cId="3398672578" sldId="686"/>
            <ac:spMk id="331" creationId="{48EE210A-18AB-4DC1-8DD3-05D9393C3B30}"/>
          </ac:spMkLst>
        </pc:spChg>
        <pc:spChg chg="mod">
          <ac:chgData name="Timo Mühlhaus" userId="1b6b3aba618dadac" providerId="LiveId" clId="{35BF354D-F53D-4911-AB91-B6201C43AD86}" dt="2021-06-11T13:36:45.899" v="2622" actId="1036"/>
          <ac:spMkLst>
            <pc:docMk/>
            <pc:sldMk cId="3398672578" sldId="686"/>
            <ac:spMk id="333" creationId="{CBA51F5B-DA50-4606-A8E9-77EF9F05197D}"/>
          </ac:spMkLst>
        </pc:spChg>
        <pc:spChg chg="mod">
          <ac:chgData name="Timo Mühlhaus" userId="1b6b3aba618dadac" providerId="LiveId" clId="{35BF354D-F53D-4911-AB91-B6201C43AD86}" dt="2021-06-11T13:36:45.899" v="2622" actId="1036"/>
          <ac:spMkLst>
            <pc:docMk/>
            <pc:sldMk cId="3398672578" sldId="686"/>
            <ac:spMk id="334" creationId="{CE422127-138B-4C86-ADFC-9967A0571E75}"/>
          </ac:spMkLst>
        </pc:spChg>
        <pc:spChg chg="mod">
          <ac:chgData name="Timo Mühlhaus" userId="1b6b3aba618dadac" providerId="LiveId" clId="{35BF354D-F53D-4911-AB91-B6201C43AD86}" dt="2021-06-11T13:36:45.899" v="2622" actId="1036"/>
          <ac:spMkLst>
            <pc:docMk/>
            <pc:sldMk cId="3398672578" sldId="686"/>
            <ac:spMk id="335" creationId="{66A684AE-47BF-4EEA-93F6-079529692F28}"/>
          </ac:spMkLst>
        </pc:spChg>
        <pc:spChg chg="mod">
          <ac:chgData name="Timo Mühlhaus" userId="1b6b3aba618dadac" providerId="LiveId" clId="{35BF354D-F53D-4911-AB91-B6201C43AD86}" dt="2021-06-11T13:36:45.899" v="2622" actId="1036"/>
          <ac:spMkLst>
            <pc:docMk/>
            <pc:sldMk cId="3398672578" sldId="686"/>
            <ac:spMk id="336" creationId="{01DF3307-DCD1-4F30-9237-7F0BD0A26301}"/>
          </ac:spMkLst>
        </pc:spChg>
        <pc:spChg chg="mod">
          <ac:chgData name="Timo Mühlhaus" userId="1b6b3aba618dadac" providerId="LiveId" clId="{35BF354D-F53D-4911-AB91-B6201C43AD86}" dt="2021-06-11T13:36:45.899" v="2622" actId="1036"/>
          <ac:spMkLst>
            <pc:docMk/>
            <pc:sldMk cId="3398672578" sldId="686"/>
            <ac:spMk id="337" creationId="{B4E50B6D-199F-4541-A6C3-2BE59504B05B}"/>
          </ac:spMkLst>
        </pc:spChg>
        <pc:spChg chg="mod">
          <ac:chgData name="Timo Mühlhaus" userId="1b6b3aba618dadac" providerId="LiveId" clId="{35BF354D-F53D-4911-AB91-B6201C43AD86}" dt="2021-06-11T13:36:45.899" v="2622" actId="1036"/>
          <ac:spMkLst>
            <pc:docMk/>
            <pc:sldMk cId="3398672578" sldId="686"/>
            <ac:spMk id="338" creationId="{7038BCE5-05EB-48C6-BBBD-85EA5F9E9426}"/>
          </ac:spMkLst>
        </pc:spChg>
        <pc:spChg chg="mod">
          <ac:chgData name="Timo Mühlhaus" userId="1b6b3aba618dadac" providerId="LiveId" clId="{35BF354D-F53D-4911-AB91-B6201C43AD86}" dt="2021-06-11T13:36:45.899" v="2622" actId="1036"/>
          <ac:spMkLst>
            <pc:docMk/>
            <pc:sldMk cId="3398672578" sldId="686"/>
            <ac:spMk id="339" creationId="{C84284AB-2188-4355-86DC-E702A92193D1}"/>
          </ac:spMkLst>
        </pc:spChg>
        <pc:spChg chg="mod">
          <ac:chgData name="Timo Mühlhaus" userId="1b6b3aba618dadac" providerId="LiveId" clId="{35BF354D-F53D-4911-AB91-B6201C43AD86}" dt="2021-06-11T13:36:45.899" v="2622" actId="1036"/>
          <ac:spMkLst>
            <pc:docMk/>
            <pc:sldMk cId="3398672578" sldId="686"/>
            <ac:spMk id="340" creationId="{50C3C604-4F23-459B-8DE3-A9DEA5E0075B}"/>
          </ac:spMkLst>
        </pc:spChg>
        <pc:spChg chg="mod">
          <ac:chgData name="Timo Mühlhaus" userId="1b6b3aba618dadac" providerId="LiveId" clId="{35BF354D-F53D-4911-AB91-B6201C43AD86}" dt="2021-06-11T13:36:45.899" v="2622" actId="1036"/>
          <ac:spMkLst>
            <pc:docMk/>
            <pc:sldMk cId="3398672578" sldId="686"/>
            <ac:spMk id="341" creationId="{5A1D1C98-EFC2-4C13-BA11-16D5C3688395}"/>
          </ac:spMkLst>
        </pc:spChg>
        <pc:spChg chg="mod">
          <ac:chgData name="Timo Mühlhaus" userId="1b6b3aba618dadac" providerId="LiveId" clId="{35BF354D-F53D-4911-AB91-B6201C43AD86}" dt="2021-06-11T13:36:45.899" v="2622" actId="1036"/>
          <ac:spMkLst>
            <pc:docMk/>
            <pc:sldMk cId="3398672578" sldId="686"/>
            <ac:spMk id="342" creationId="{0FE393BA-F78F-42C7-A825-C21EDD017A21}"/>
          </ac:spMkLst>
        </pc:spChg>
        <pc:spChg chg="mod">
          <ac:chgData name="Timo Mühlhaus" userId="1b6b3aba618dadac" providerId="LiveId" clId="{35BF354D-F53D-4911-AB91-B6201C43AD86}" dt="2021-06-11T13:36:45.899" v="2622" actId="1036"/>
          <ac:spMkLst>
            <pc:docMk/>
            <pc:sldMk cId="3398672578" sldId="686"/>
            <ac:spMk id="343" creationId="{D3EF86AF-47D6-4064-ADEC-7FEEFFB720A6}"/>
          </ac:spMkLst>
        </pc:spChg>
        <pc:spChg chg="mod">
          <ac:chgData name="Timo Mühlhaus" userId="1b6b3aba618dadac" providerId="LiveId" clId="{35BF354D-F53D-4911-AB91-B6201C43AD86}" dt="2021-06-11T13:36:45.899" v="2622" actId="1036"/>
          <ac:spMkLst>
            <pc:docMk/>
            <pc:sldMk cId="3398672578" sldId="686"/>
            <ac:spMk id="344" creationId="{D6622776-1B0F-4081-A47C-B97B95857A89}"/>
          </ac:spMkLst>
        </pc:spChg>
        <pc:spChg chg="mod">
          <ac:chgData name="Timo Mühlhaus" userId="1b6b3aba618dadac" providerId="LiveId" clId="{35BF354D-F53D-4911-AB91-B6201C43AD86}" dt="2021-06-11T13:36:45.899" v="2622" actId="1036"/>
          <ac:spMkLst>
            <pc:docMk/>
            <pc:sldMk cId="3398672578" sldId="686"/>
            <ac:spMk id="345" creationId="{EC005999-7DA6-409E-BF3E-20E1266DD6A7}"/>
          </ac:spMkLst>
        </pc:spChg>
        <pc:spChg chg="mod">
          <ac:chgData name="Timo Mühlhaus" userId="1b6b3aba618dadac" providerId="LiveId" clId="{35BF354D-F53D-4911-AB91-B6201C43AD86}" dt="2021-06-11T13:36:45.899" v="2622" actId="1036"/>
          <ac:spMkLst>
            <pc:docMk/>
            <pc:sldMk cId="3398672578" sldId="686"/>
            <ac:spMk id="346" creationId="{D412ED0E-E2E8-42F1-8A69-B489D89C2B46}"/>
          </ac:spMkLst>
        </pc:spChg>
        <pc:spChg chg="mod">
          <ac:chgData name="Timo Mühlhaus" userId="1b6b3aba618dadac" providerId="LiveId" clId="{35BF354D-F53D-4911-AB91-B6201C43AD86}" dt="2021-06-11T13:36:45.899" v="2622" actId="1036"/>
          <ac:spMkLst>
            <pc:docMk/>
            <pc:sldMk cId="3398672578" sldId="686"/>
            <ac:spMk id="348" creationId="{D6CF1D87-A1A6-4CFC-9F9A-B9611DB71284}"/>
          </ac:spMkLst>
        </pc:spChg>
        <pc:spChg chg="mod">
          <ac:chgData name="Timo Mühlhaus" userId="1b6b3aba618dadac" providerId="LiveId" clId="{35BF354D-F53D-4911-AB91-B6201C43AD86}" dt="2021-06-11T13:36:45.899" v="2622" actId="1036"/>
          <ac:spMkLst>
            <pc:docMk/>
            <pc:sldMk cId="3398672578" sldId="686"/>
            <ac:spMk id="349" creationId="{88F4FA79-E208-4479-AB08-56473F75A222}"/>
          </ac:spMkLst>
        </pc:spChg>
        <pc:spChg chg="mod">
          <ac:chgData name="Timo Mühlhaus" userId="1b6b3aba618dadac" providerId="LiveId" clId="{35BF354D-F53D-4911-AB91-B6201C43AD86}" dt="2021-06-11T13:36:45.899" v="2622" actId="1036"/>
          <ac:spMkLst>
            <pc:docMk/>
            <pc:sldMk cId="3398672578" sldId="686"/>
            <ac:spMk id="355" creationId="{CE501464-D7DC-4B8A-8427-238640AA26B5}"/>
          </ac:spMkLst>
        </pc:spChg>
        <pc:spChg chg="mod">
          <ac:chgData name="Timo Mühlhaus" userId="1b6b3aba618dadac" providerId="LiveId" clId="{35BF354D-F53D-4911-AB91-B6201C43AD86}" dt="2021-06-11T13:36:45.899" v="2622" actId="1036"/>
          <ac:spMkLst>
            <pc:docMk/>
            <pc:sldMk cId="3398672578" sldId="686"/>
            <ac:spMk id="356" creationId="{117829E6-6E99-466D-9D8E-9AF30349E37A}"/>
          </ac:spMkLst>
        </pc:spChg>
        <pc:spChg chg="mod">
          <ac:chgData name="Timo Mühlhaus" userId="1b6b3aba618dadac" providerId="LiveId" clId="{35BF354D-F53D-4911-AB91-B6201C43AD86}" dt="2021-06-11T13:36:45.899" v="2622" actId="1036"/>
          <ac:spMkLst>
            <pc:docMk/>
            <pc:sldMk cId="3398672578" sldId="686"/>
            <ac:spMk id="365" creationId="{2F63AB16-8978-4E14-A938-AE037CE923ED}"/>
          </ac:spMkLst>
        </pc:spChg>
        <pc:spChg chg="mod">
          <ac:chgData name="Timo Mühlhaus" userId="1b6b3aba618dadac" providerId="LiveId" clId="{35BF354D-F53D-4911-AB91-B6201C43AD86}" dt="2021-06-11T13:36:45.899" v="2622" actId="1036"/>
          <ac:spMkLst>
            <pc:docMk/>
            <pc:sldMk cId="3398672578" sldId="686"/>
            <ac:spMk id="366" creationId="{D223B3C5-3DCF-4627-931F-994B933008E4}"/>
          </ac:spMkLst>
        </pc:spChg>
        <pc:spChg chg="mod">
          <ac:chgData name="Timo Mühlhaus" userId="1b6b3aba618dadac" providerId="LiveId" clId="{35BF354D-F53D-4911-AB91-B6201C43AD86}" dt="2021-06-11T13:36:45.899" v="2622" actId="1036"/>
          <ac:spMkLst>
            <pc:docMk/>
            <pc:sldMk cId="3398672578" sldId="686"/>
            <ac:spMk id="367" creationId="{FED16974-1E84-47F3-999F-B5123B11A9F5}"/>
          </ac:spMkLst>
        </pc:spChg>
        <pc:spChg chg="mod">
          <ac:chgData name="Timo Mühlhaus" userId="1b6b3aba618dadac" providerId="LiveId" clId="{35BF354D-F53D-4911-AB91-B6201C43AD86}" dt="2021-06-11T13:36:45.899" v="2622" actId="1036"/>
          <ac:spMkLst>
            <pc:docMk/>
            <pc:sldMk cId="3398672578" sldId="686"/>
            <ac:spMk id="368" creationId="{6C40B8E2-4173-4F4D-ADD5-2C1A8DCE6A5C}"/>
          </ac:spMkLst>
        </pc:spChg>
        <pc:spChg chg="mod">
          <ac:chgData name="Timo Mühlhaus" userId="1b6b3aba618dadac" providerId="LiveId" clId="{35BF354D-F53D-4911-AB91-B6201C43AD86}" dt="2021-06-11T13:36:45.899" v="2622" actId="1036"/>
          <ac:spMkLst>
            <pc:docMk/>
            <pc:sldMk cId="3398672578" sldId="686"/>
            <ac:spMk id="369" creationId="{C6902546-858C-4DB4-8DDA-2D30D69DC474}"/>
          </ac:spMkLst>
        </pc:spChg>
        <pc:spChg chg="mod">
          <ac:chgData name="Timo Mühlhaus" userId="1b6b3aba618dadac" providerId="LiveId" clId="{35BF354D-F53D-4911-AB91-B6201C43AD86}" dt="2021-06-11T13:36:45.899" v="2622" actId="1036"/>
          <ac:spMkLst>
            <pc:docMk/>
            <pc:sldMk cId="3398672578" sldId="686"/>
            <ac:spMk id="370" creationId="{8A093B82-7859-461B-A82D-DD444FFFF829}"/>
          </ac:spMkLst>
        </pc:spChg>
        <pc:spChg chg="mod">
          <ac:chgData name="Timo Mühlhaus" userId="1b6b3aba618dadac" providerId="LiveId" clId="{35BF354D-F53D-4911-AB91-B6201C43AD86}" dt="2021-06-11T13:36:45.899" v="2622" actId="1036"/>
          <ac:spMkLst>
            <pc:docMk/>
            <pc:sldMk cId="3398672578" sldId="686"/>
            <ac:spMk id="371" creationId="{16CA5F81-AB66-4F16-9273-61CC478D2B63}"/>
          </ac:spMkLst>
        </pc:spChg>
        <pc:spChg chg="mod">
          <ac:chgData name="Timo Mühlhaus" userId="1b6b3aba618dadac" providerId="LiveId" clId="{35BF354D-F53D-4911-AB91-B6201C43AD86}" dt="2021-06-11T13:36:45.899" v="2622" actId="1036"/>
          <ac:spMkLst>
            <pc:docMk/>
            <pc:sldMk cId="3398672578" sldId="686"/>
            <ac:spMk id="372" creationId="{CBECBF04-E493-4AE9-B8A3-B6EE18D033EB}"/>
          </ac:spMkLst>
        </pc:spChg>
        <pc:spChg chg="mod">
          <ac:chgData name="Timo Mühlhaus" userId="1b6b3aba618dadac" providerId="LiveId" clId="{35BF354D-F53D-4911-AB91-B6201C43AD86}" dt="2021-06-11T13:36:45.899" v="2622" actId="1036"/>
          <ac:spMkLst>
            <pc:docMk/>
            <pc:sldMk cId="3398672578" sldId="686"/>
            <ac:spMk id="373" creationId="{638DD5BB-865A-4474-B77D-421E0E9075E7}"/>
          </ac:spMkLst>
        </pc:spChg>
        <pc:spChg chg="mod">
          <ac:chgData name="Timo Mühlhaus" userId="1b6b3aba618dadac" providerId="LiveId" clId="{35BF354D-F53D-4911-AB91-B6201C43AD86}" dt="2021-06-11T13:36:45.899" v="2622" actId="1036"/>
          <ac:spMkLst>
            <pc:docMk/>
            <pc:sldMk cId="3398672578" sldId="686"/>
            <ac:spMk id="374" creationId="{781176A5-EC2B-43C3-BC36-2164E0BD7B17}"/>
          </ac:spMkLst>
        </pc:spChg>
        <pc:spChg chg="mod">
          <ac:chgData name="Timo Mühlhaus" userId="1b6b3aba618dadac" providerId="LiveId" clId="{35BF354D-F53D-4911-AB91-B6201C43AD86}" dt="2021-06-11T13:36:45.899" v="2622" actId="1036"/>
          <ac:spMkLst>
            <pc:docMk/>
            <pc:sldMk cId="3398672578" sldId="686"/>
            <ac:spMk id="375" creationId="{FD50BA05-C3B3-4C84-A2D0-59E1122812E3}"/>
          </ac:spMkLst>
        </pc:spChg>
        <pc:spChg chg="mod">
          <ac:chgData name="Timo Mühlhaus" userId="1b6b3aba618dadac" providerId="LiveId" clId="{35BF354D-F53D-4911-AB91-B6201C43AD86}" dt="2021-06-11T13:36:45.899" v="2622" actId="1036"/>
          <ac:spMkLst>
            <pc:docMk/>
            <pc:sldMk cId="3398672578" sldId="686"/>
            <ac:spMk id="376" creationId="{29B7C47F-6DD9-413C-BFAF-244EBF8947DF}"/>
          </ac:spMkLst>
        </pc:spChg>
        <pc:spChg chg="mod">
          <ac:chgData name="Timo Mühlhaus" userId="1b6b3aba618dadac" providerId="LiveId" clId="{35BF354D-F53D-4911-AB91-B6201C43AD86}" dt="2021-06-11T13:36:45.899" v="2622" actId="1036"/>
          <ac:spMkLst>
            <pc:docMk/>
            <pc:sldMk cId="3398672578" sldId="686"/>
            <ac:spMk id="377" creationId="{F894F8D8-426B-4DC4-9B78-030DD7F8FA63}"/>
          </ac:spMkLst>
        </pc:spChg>
        <pc:spChg chg="mod">
          <ac:chgData name="Timo Mühlhaus" userId="1b6b3aba618dadac" providerId="LiveId" clId="{35BF354D-F53D-4911-AB91-B6201C43AD86}" dt="2021-06-11T13:36:45.899" v="2622" actId="1036"/>
          <ac:spMkLst>
            <pc:docMk/>
            <pc:sldMk cId="3398672578" sldId="686"/>
            <ac:spMk id="378" creationId="{A064553B-2611-48D6-8A3A-1B03BF5BFA91}"/>
          </ac:spMkLst>
        </pc:spChg>
        <pc:spChg chg="mod">
          <ac:chgData name="Timo Mühlhaus" userId="1b6b3aba618dadac" providerId="LiveId" clId="{35BF354D-F53D-4911-AB91-B6201C43AD86}" dt="2021-06-11T13:36:45.899" v="2622" actId="1036"/>
          <ac:spMkLst>
            <pc:docMk/>
            <pc:sldMk cId="3398672578" sldId="686"/>
            <ac:spMk id="379" creationId="{963A8F12-C840-41DC-A73A-EC4F9B076F61}"/>
          </ac:spMkLst>
        </pc:spChg>
        <pc:spChg chg="mod">
          <ac:chgData name="Timo Mühlhaus" userId="1b6b3aba618dadac" providerId="LiveId" clId="{35BF354D-F53D-4911-AB91-B6201C43AD86}" dt="2021-06-11T13:36:45.899" v="2622" actId="1036"/>
          <ac:spMkLst>
            <pc:docMk/>
            <pc:sldMk cId="3398672578" sldId="686"/>
            <ac:spMk id="380" creationId="{46784FE2-8089-463F-9EFB-1A6B6D9A2616}"/>
          </ac:spMkLst>
        </pc:spChg>
        <pc:spChg chg="mod">
          <ac:chgData name="Timo Mühlhaus" userId="1b6b3aba618dadac" providerId="LiveId" clId="{35BF354D-F53D-4911-AB91-B6201C43AD86}" dt="2021-06-11T13:36:45.899" v="2622" actId="1036"/>
          <ac:spMkLst>
            <pc:docMk/>
            <pc:sldMk cId="3398672578" sldId="686"/>
            <ac:spMk id="381" creationId="{3688B5DF-C5EB-4710-AF6B-EE7D05769AAA}"/>
          </ac:spMkLst>
        </pc:spChg>
        <pc:spChg chg="mod">
          <ac:chgData name="Timo Mühlhaus" userId="1b6b3aba618dadac" providerId="LiveId" clId="{35BF354D-F53D-4911-AB91-B6201C43AD86}" dt="2021-06-11T13:36:45.899" v="2622" actId="1036"/>
          <ac:spMkLst>
            <pc:docMk/>
            <pc:sldMk cId="3398672578" sldId="686"/>
            <ac:spMk id="382" creationId="{A4F321EB-5920-4E2A-A094-5DB80DDA7671}"/>
          </ac:spMkLst>
        </pc:spChg>
        <pc:spChg chg="mod">
          <ac:chgData name="Timo Mühlhaus" userId="1b6b3aba618dadac" providerId="LiveId" clId="{35BF354D-F53D-4911-AB91-B6201C43AD86}" dt="2021-06-11T13:36:45.899" v="2622" actId="1036"/>
          <ac:spMkLst>
            <pc:docMk/>
            <pc:sldMk cId="3398672578" sldId="686"/>
            <ac:spMk id="383" creationId="{E895B586-9D7C-4223-BC29-DAD16A44BCB5}"/>
          </ac:spMkLst>
        </pc:spChg>
        <pc:spChg chg="mod">
          <ac:chgData name="Timo Mühlhaus" userId="1b6b3aba618dadac" providerId="LiveId" clId="{35BF354D-F53D-4911-AB91-B6201C43AD86}" dt="2021-06-11T13:36:45.899" v="2622" actId="1036"/>
          <ac:spMkLst>
            <pc:docMk/>
            <pc:sldMk cId="3398672578" sldId="686"/>
            <ac:spMk id="384" creationId="{6BF76E11-F89C-4E7A-B342-1F3CDB583D2D}"/>
          </ac:spMkLst>
        </pc:spChg>
        <pc:spChg chg="mod">
          <ac:chgData name="Timo Mühlhaus" userId="1b6b3aba618dadac" providerId="LiveId" clId="{35BF354D-F53D-4911-AB91-B6201C43AD86}" dt="2021-06-11T13:36:45.899" v="2622" actId="1036"/>
          <ac:spMkLst>
            <pc:docMk/>
            <pc:sldMk cId="3398672578" sldId="686"/>
            <ac:spMk id="385" creationId="{1C55D741-D7EF-42F3-A9E7-E5F646D111EB}"/>
          </ac:spMkLst>
        </pc:spChg>
        <pc:spChg chg="mod">
          <ac:chgData name="Timo Mühlhaus" userId="1b6b3aba618dadac" providerId="LiveId" clId="{35BF354D-F53D-4911-AB91-B6201C43AD86}" dt="2021-06-11T13:36:45.899" v="2622" actId="1036"/>
          <ac:spMkLst>
            <pc:docMk/>
            <pc:sldMk cId="3398672578" sldId="686"/>
            <ac:spMk id="386" creationId="{54DD60CF-3A57-443B-908C-C4ED36A86289}"/>
          </ac:spMkLst>
        </pc:spChg>
        <pc:spChg chg="mod">
          <ac:chgData name="Timo Mühlhaus" userId="1b6b3aba618dadac" providerId="LiveId" clId="{35BF354D-F53D-4911-AB91-B6201C43AD86}" dt="2021-06-11T13:36:45.899" v="2622" actId="1036"/>
          <ac:spMkLst>
            <pc:docMk/>
            <pc:sldMk cId="3398672578" sldId="686"/>
            <ac:spMk id="387" creationId="{9BADFAE5-585F-4018-8279-A847AD2427FA}"/>
          </ac:spMkLst>
        </pc:spChg>
        <pc:spChg chg="mod">
          <ac:chgData name="Timo Mühlhaus" userId="1b6b3aba618dadac" providerId="LiveId" clId="{35BF354D-F53D-4911-AB91-B6201C43AD86}" dt="2021-06-11T13:36:45.899" v="2622" actId="1036"/>
          <ac:spMkLst>
            <pc:docMk/>
            <pc:sldMk cId="3398672578" sldId="686"/>
            <ac:spMk id="388" creationId="{D3D9E301-6480-4FD0-A8E0-A5E4F9DE55D0}"/>
          </ac:spMkLst>
        </pc:spChg>
        <pc:spChg chg="mod">
          <ac:chgData name="Timo Mühlhaus" userId="1b6b3aba618dadac" providerId="LiveId" clId="{35BF354D-F53D-4911-AB91-B6201C43AD86}" dt="2021-06-11T13:36:45.899" v="2622" actId="1036"/>
          <ac:spMkLst>
            <pc:docMk/>
            <pc:sldMk cId="3398672578" sldId="686"/>
            <ac:spMk id="389" creationId="{582A5691-1485-4C3D-8A3C-E137A536E9C0}"/>
          </ac:spMkLst>
        </pc:spChg>
        <pc:spChg chg="mod">
          <ac:chgData name="Timo Mühlhaus" userId="1b6b3aba618dadac" providerId="LiveId" clId="{35BF354D-F53D-4911-AB91-B6201C43AD86}" dt="2021-06-11T13:36:45.899" v="2622" actId="1036"/>
          <ac:spMkLst>
            <pc:docMk/>
            <pc:sldMk cId="3398672578" sldId="686"/>
            <ac:spMk id="390" creationId="{2757C638-07D5-401B-979B-561756AAA0F2}"/>
          </ac:spMkLst>
        </pc:spChg>
        <pc:spChg chg="mod">
          <ac:chgData name="Timo Mühlhaus" userId="1b6b3aba618dadac" providerId="LiveId" clId="{35BF354D-F53D-4911-AB91-B6201C43AD86}" dt="2021-06-11T13:36:45.899" v="2622" actId="1036"/>
          <ac:spMkLst>
            <pc:docMk/>
            <pc:sldMk cId="3398672578" sldId="686"/>
            <ac:spMk id="391" creationId="{9DFF7115-3EE2-4141-8BC6-E0AC9548B69F}"/>
          </ac:spMkLst>
        </pc:spChg>
        <pc:spChg chg="mod">
          <ac:chgData name="Timo Mühlhaus" userId="1b6b3aba618dadac" providerId="LiveId" clId="{35BF354D-F53D-4911-AB91-B6201C43AD86}" dt="2021-06-11T13:36:45.899" v="2622" actId="1036"/>
          <ac:spMkLst>
            <pc:docMk/>
            <pc:sldMk cId="3398672578" sldId="686"/>
            <ac:spMk id="392" creationId="{8019A1D4-6417-4F29-B90D-3DC063EBB165}"/>
          </ac:spMkLst>
        </pc:spChg>
        <pc:spChg chg="mod">
          <ac:chgData name="Timo Mühlhaus" userId="1b6b3aba618dadac" providerId="LiveId" clId="{35BF354D-F53D-4911-AB91-B6201C43AD86}" dt="2021-06-11T13:36:45.899" v="2622" actId="1036"/>
          <ac:spMkLst>
            <pc:docMk/>
            <pc:sldMk cId="3398672578" sldId="686"/>
            <ac:spMk id="393" creationId="{B2A36A04-3DC0-4C00-B313-F9A48D35FBB7}"/>
          </ac:spMkLst>
        </pc:spChg>
        <pc:spChg chg="mod">
          <ac:chgData name="Timo Mühlhaus" userId="1b6b3aba618dadac" providerId="LiveId" clId="{35BF354D-F53D-4911-AB91-B6201C43AD86}" dt="2021-06-11T13:36:45.899" v="2622" actId="1036"/>
          <ac:spMkLst>
            <pc:docMk/>
            <pc:sldMk cId="3398672578" sldId="686"/>
            <ac:spMk id="394" creationId="{0CD4D743-9624-43E0-8916-3B886131E17E}"/>
          </ac:spMkLst>
        </pc:spChg>
        <pc:spChg chg="mod">
          <ac:chgData name="Timo Mühlhaus" userId="1b6b3aba618dadac" providerId="LiveId" clId="{35BF354D-F53D-4911-AB91-B6201C43AD86}" dt="2021-06-11T13:36:45.899" v="2622" actId="1036"/>
          <ac:spMkLst>
            <pc:docMk/>
            <pc:sldMk cId="3398672578" sldId="686"/>
            <ac:spMk id="395" creationId="{B324B4EF-76CE-4642-9FCD-80A6DB355BB4}"/>
          </ac:spMkLst>
        </pc:spChg>
        <pc:spChg chg="mod">
          <ac:chgData name="Timo Mühlhaus" userId="1b6b3aba618dadac" providerId="LiveId" clId="{35BF354D-F53D-4911-AB91-B6201C43AD86}" dt="2021-06-11T13:36:45.899" v="2622" actId="1036"/>
          <ac:spMkLst>
            <pc:docMk/>
            <pc:sldMk cId="3398672578" sldId="686"/>
            <ac:spMk id="396" creationId="{F4D6AFFC-5E73-4A4A-BEF8-7AFB8598CA7F}"/>
          </ac:spMkLst>
        </pc:spChg>
        <pc:spChg chg="mod">
          <ac:chgData name="Timo Mühlhaus" userId="1b6b3aba618dadac" providerId="LiveId" clId="{35BF354D-F53D-4911-AB91-B6201C43AD86}" dt="2021-06-11T13:36:45.899" v="2622" actId="1036"/>
          <ac:spMkLst>
            <pc:docMk/>
            <pc:sldMk cId="3398672578" sldId="686"/>
            <ac:spMk id="397" creationId="{94BE3879-7F94-460C-9F62-3FEB2C3F4693}"/>
          </ac:spMkLst>
        </pc:spChg>
        <pc:spChg chg="mod">
          <ac:chgData name="Timo Mühlhaus" userId="1b6b3aba618dadac" providerId="LiveId" clId="{35BF354D-F53D-4911-AB91-B6201C43AD86}" dt="2021-06-11T13:36:45.899" v="2622" actId="1036"/>
          <ac:spMkLst>
            <pc:docMk/>
            <pc:sldMk cId="3398672578" sldId="686"/>
            <ac:spMk id="398" creationId="{6A1EBB42-A11B-4B7D-878E-CD64A2DC6EB9}"/>
          </ac:spMkLst>
        </pc:spChg>
        <pc:spChg chg="mod">
          <ac:chgData name="Timo Mühlhaus" userId="1b6b3aba618dadac" providerId="LiveId" clId="{35BF354D-F53D-4911-AB91-B6201C43AD86}" dt="2021-06-11T13:36:45.899" v="2622" actId="1036"/>
          <ac:spMkLst>
            <pc:docMk/>
            <pc:sldMk cId="3398672578" sldId="686"/>
            <ac:spMk id="399" creationId="{BE27C76E-98AF-4053-BE91-E3ABA7CEEE1A}"/>
          </ac:spMkLst>
        </pc:spChg>
        <pc:spChg chg="mod">
          <ac:chgData name="Timo Mühlhaus" userId="1b6b3aba618dadac" providerId="LiveId" clId="{35BF354D-F53D-4911-AB91-B6201C43AD86}" dt="2021-06-11T13:36:45.899" v="2622" actId="1036"/>
          <ac:spMkLst>
            <pc:docMk/>
            <pc:sldMk cId="3398672578" sldId="686"/>
            <ac:spMk id="400" creationId="{259F4A66-3408-4F3B-8CFE-2B4244F0405D}"/>
          </ac:spMkLst>
        </pc:spChg>
        <pc:spChg chg="mod">
          <ac:chgData name="Timo Mühlhaus" userId="1b6b3aba618dadac" providerId="LiveId" clId="{35BF354D-F53D-4911-AB91-B6201C43AD86}" dt="2021-06-11T13:36:45.899" v="2622" actId="1036"/>
          <ac:spMkLst>
            <pc:docMk/>
            <pc:sldMk cId="3398672578" sldId="686"/>
            <ac:spMk id="401" creationId="{4803C364-31AF-4BF3-B893-62E688FB61B3}"/>
          </ac:spMkLst>
        </pc:spChg>
        <pc:spChg chg="mod">
          <ac:chgData name="Timo Mühlhaus" userId="1b6b3aba618dadac" providerId="LiveId" clId="{35BF354D-F53D-4911-AB91-B6201C43AD86}" dt="2021-06-11T13:36:45.899" v="2622" actId="1036"/>
          <ac:spMkLst>
            <pc:docMk/>
            <pc:sldMk cId="3398672578" sldId="686"/>
            <ac:spMk id="402" creationId="{18C25E8B-B194-48DB-A4D0-869FE7A561E0}"/>
          </ac:spMkLst>
        </pc:spChg>
        <pc:spChg chg="mod">
          <ac:chgData name="Timo Mühlhaus" userId="1b6b3aba618dadac" providerId="LiveId" clId="{35BF354D-F53D-4911-AB91-B6201C43AD86}" dt="2021-06-11T13:36:45.899" v="2622" actId="1036"/>
          <ac:spMkLst>
            <pc:docMk/>
            <pc:sldMk cId="3398672578" sldId="686"/>
            <ac:spMk id="403" creationId="{7D6B3DBA-835B-4244-ACF6-2646FE9DF65C}"/>
          </ac:spMkLst>
        </pc:spChg>
        <pc:spChg chg="mod">
          <ac:chgData name="Timo Mühlhaus" userId="1b6b3aba618dadac" providerId="LiveId" clId="{35BF354D-F53D-4911-AB91-B6201C43AD86}" dt="2021-06-11T13:36:45.899" v="2622" actId="1036"/>
          <ac:spMkLst>
            <pc:docMk/>
            <pc:sldMk cId="3398672578" sldId="686"/>
            <ac:spMk id="404" creationId="{9824735B-D3D5-4CA5-8076-D97F935D5FD1}"/>
          </ac:spMkLst>
        </pc:spChg>
        <pc:spChg chg="mod">
          <ac:chgData name="Timo Mühlhaus" userId="1b6b3aba618dadac" providerId="LiveId" clId="{35BF354D-F53D-4911-AB91-B6201C43AD86}" dt="2021-06-11T13:36:45.899" v="2622" actId="1036"/>
          <ac:spMkLst>
            <pc:docMk/>
            <pc:sldMk cId="3398672578" sldId="686"/>
            <ac:spMk id="405" creationId="{01A81390-17F0-4C5A-BBCE-02DB6A166BC1}"/>
          </ac:spMkLst>
        </pc:spChg>
        <pc:spChg chg="mod">
          <ac:chgData name="Timo Mühlhaus" userId="1b6b3aba618dadac" providerId="LiveId" clId="{35BF354D-F53D-4911-AB91-B6201C43AD86}" dt="2021-06-11T13:36:45.899" v="2622" actId="1036"/>
          <ac:spMkLst>
            <pc:docMk/>
            <pc:sldMk cId="3398672578" sldId="686"/>
            <ac:spMk id="406" creationId="{2AA7D79B-A7DC-40DF-8DBF-2CFD157DAC4D}"/>
          </ac:spMkLst>
        </pc:spChg>
        <pc:spChg chg="mod">
          <ac:chgData name="Timo Mühlhaus" userId="1b6b3aba618dadac" providerId="LiveId" clId="{35BF354D-F53D-4911-AB91-B6201C43AD86}" dt="2021-06-11T13:36:45.899" v="2622" actId="1036"/>
          <ac:spMkLst>
            <pc:docMk/>
            <pc:sldMk cId="3398672578" sldId="686"/>
            <ac:spMk id="407" creationId="{6402735A-76F6-4844-817F-449B41284528}"/>
          </ac:spMkLst>
        </pc:spChg>
        <pc:spChg chg="mod">
          <ac:chgData name="Timo Mühlhaus" userId="1b6b3aba618dadac" providerId="LiveId" clId="{35BF354D-F53D-4911-AB91-B6201C43AD86}" dt="2021-06-11T13:36:45.899" v="2622" actId="1036"/>
          <ac:spMkLst>
            <pc:docMk/>
            <pc:sldMk cId="3398672578" sldId="686"/>
            <ac:spMk id="408" creationId="{49B9EDA1-8713-487A-A9C5-40E86B6A8E9C}"/>
          </ac:spMkLst>
        </pc:spChg>
        <pc:spChg chg="mod">
          <ac:chgData name="Timo Mühlhaus" userId="1b6b3aba618dadac" providerId="LiveId" clId="{35BF354D-F53D-4911-AB91-B6201C43AD86}" dt="2021-06-11T13:36:45.899" v="2622" actId="1036"/>
          <ac:spMkLst>
            <pc:docMk/>
            <pc:sldMk cId="3398672578" sldId="686"/>
            <ac:spMk id="409" creationId="{8BEBA3F4-DC62-4381-B3DD-5F4DB10E13E8}"/>
          </ac:spMkLst>
        </pc:spChg>
        <pc:spChg chg="mod">
          <ac:chgData name="Timo Mühlhaus" userId="1b6b3aba618dadac" providerId="LiveId" clId="{35BF354D-F53D-4911-AB91-B6201C43AD86}" dt="2021-06-11T13:36:45.899" v="2622" actId="1036"/>
          <ac:spMkLst>
            <pc:docMk/>
            <pc:sldMk cId="3398672578" sldId="686"/>
            <ac:spMk id="410" creationId="{25D2F044-6700-49EA-B874-12E1A9F7660C}"/>
          </ac:spMkLst>
        </pc:spChg>
        <pc:spChg chg="mod">
          <ac:chgData name="Timo Mühlhaus" userId="1b6b3aba618dadac" providerId="LiveId" clId="{35BF354D-F53D-4911-AB91-B6201C43AD86}" dt="2021-06-11T13:36:45.899" v="2622" actId="1036"/>
          <ac:spMkLst>
            <pc:docMk/>
            <pc:sldMk cId="3398672578" sldId="686"/>
            <ac:spMk id="411" creationId="{75DEA37A-21F2-42E5-ACA9-1F4B3EBF8431}"/>
          </ac:spMkLst>
        </pc:spChg>
        <pc:spChg chg="mod">
          <ac:chgData name="Timo Mühlhaus" userId="1b6b3aba618dadac" providerId="LiveId" clId="{35BF354D-F53D-4911-AB91-B6201C43AD86}" dt="2021-06-11T13:36:45.899" v="2622" actId="1036"/>
          <ac:spMkLst>
            <pc:docMk/>
            <pc:sldMk cId="3398672578" sldId="686"/>
            <ac:spMk id="412" creationId="{E38BBF2B-B32E-4125-8B65-C90E4C859078}"/>
          </ac:spMkLst>
        </pc:spChg>
        <pc:spChg chg="mod">
          <ac:chgData name="Timo Mühlhaus" userId="1b6b3aba618dadac" providerId="LiveId" clId="{35BF354D-F53D-4911-AB91-B6201C43AD86}" dt="2021-06-11T13:36:45.899" v="2622" actId="1036"/>
          <ac:spMkLst>
            <pc:docMk/>
            <pc:sldMk cId="3398672578" sldId="686"/>
            <ac:spMk id="413" creationId="{953D65FD-CA93-4026-BB42-9A98AC5478F4}"/>
          </ac:spMkLst>
        </pc:spChg>
        <pc:spChg chg="mod">
          <ac:chgData name="Timo Mühlhaus" userId="1b6b3aba618dadac" providerId="LiveId" clId="{35BF354D-F53D-4911-AB91-B6201C43AD86}" dt="2021-06-11T13:36:45.899" v="2622" actId="1036"/>
          <ac:spMkLst>
            <pc:docMk/>
            <pc:sldMk cId="3398672578" sldId="686"/>
            <ac:spMk id="414" creationId="{9F44A406-F6F0-4DBF-AB56-5072D247A740}"/>
          </ac:spMkLst>
        </pc:spChg>
        <pc:spChg chg="mod">
          <ac:chgData name="Timo Mühlhaus" userId="1b6b3aba618dadac" providerId="LiveId" clId="{35BF354D-F53D-4911-AB91-B6201C43AD86}" dt="2021-06-11T13:36:45.899" v="2622" actId="1036"/>
          <ac:spMkLst>
            <pc:docMk/>
            <pc:sldMk cId="3398672578" sldId="686"/>
            <ac:spMk id="415" creationId="{8024C343-4C8D-4363-85C5-FFF6905D799F}"/>
          </ac:spMkLst>
        </pc:spChg>
        <pc:spChg chg="mod">
          <ac:chgData name="Timo Mühlhaus" userId="1b6b3aba618dadac" providerId="LiveId" clId="{35BF354D-F53D-4911-AB91-B6201C43AD86}" dt="2021-06-11T13:36:45.899" v="2622" actId="1036"/>
          <ac:spMkLst>
            <pc:docMk/>
            <pc:sldMk cId="3398672578" sldId="686"/>
            <ac:spMk id="416" creationId="{881D6081-A1CE-49FE-93D7-55D7A4EA2C87}"/>
          </ac:spMkLst>
        </pc:spChg>
        <pc:spChg chg="mod">
          <ac:chgData name="Timo Mühlhaus" userId="1b6b3aba618dadac" providerId="LiveId" clId="{35BF354D-F53D-4911-AB91-B6201C43AD86}" dt="2021-06-11T13:36:45.899" v="2622" actId="1036"/>
          <ac:spMkLst>
            <pc:docMk/>
            <pc:sldMk cId="3398672578" sldId="686"/>
            <ac:spMk id="417" creationId="{9CC87A48-0A73-4768-9B62-AE082A0773B3}"/>
          </ac:spMkLst>
        </pc:spChg>
        <pc:spChg chg="mod">
          <ac:chgData name="Timo Mühlhaus" userId="1b6b3aba618dadac" providerId="LiveId" clId="{35BF354D-F53D-4911-AB91-B6201C43AD86}" dt="2021-06-11T13:36:45.899" v="2622" actId="1036"/>
          <ac:spMkLst>
            <pc:docMk/>
            <pc:sldMk cId="3398672578" sldId="686"/>
            <ac:spMk id="418" creationId="{F266234B-311D-48D3-94C8-0DC719302FD6}"/>
          </ac:spMkLst>
        </pc:spChg>
        <pc:spChg chg="mod">
          <ac:chgData name="Timo Mühlhaus" userId="1b6b3aba618dadac" providerId="LiveId" clId="{35BF354D-F53D-4911-AB91-B6201C43AD86}" dt="2021-06-11T13:36:45.899" v="2622" actId="1036"/>
          <ac:spMkLst>
            <pc:docMk/>
            <pc:sldMk cId="3398672578" sldId="686"/>
            <ac:spMk id="419" creationId="{CBBAB927-E0EB-4F68-8435-C77F628486D0}"/>
          </ac:spMkLst>
        </pc:spChg>
        <pc:spChg chg="mod">
          <ac:chgData name="Timo Mühlhaus" userId="1b6b3aba618dadac" providerId="LiveId" clId="{35BF354D-F53D-4911-AB91-B6201C43AD86}" dt="2021-06-11T13:36:45.899" v="2622" actId="1036"/>
          <ac:spMkLst>
            <pc:docMk/>
            <pc:sldMk cId="3398672578" sldId="686"/>
            <ac:spMk id="420" creationId="{8DAB231A-E74F-4A6E-90EF-D11F467E29F1}"/>
          </ac:spMkLst>
        </pc:spChg>
        <pc:spChg chg="mod">
          <ac:chgData name="Timo Mühlhaus" userId="1b6b3aba618dadac" providerId="LiveId" clId="{35BF354D-F53D-4911-AB91-B6201C43AD86}" dt="2021-06-11T13:36:45.899" v="2622" actId="1036"/>
          <ac:spMkLst>
            <pc:docMk/>
            <pc:sldMk cId="3398672578" sldId="686"/>
            <ac:spMk id="421" creationId="{342F64FE-DA05-4196-B7DF-BC2B1B3A1E0E}"/>
          </ac:spMkLst>
        </pc:spChg>
        <pc:spChg chg="mod">
          <ac:chgData name="Timo Mühlhaus" userId="1b6b3aba618dadac" providerId="LiveId" clId="{35BF354D-F53D-4911-AB91-B6201C43AD86}" dt="2021-06-11T13:36:45.899" v="2622" actId="1036"/>
          <ac:spMkLst>
            <pc:docMk/>
            <pc:sldMk cId="3398672578" sldId="686"/>
            <ac:spMk id="422" creationId="{65BEDBB4-26B8-490B-8C07-7958EBEFBC9E}"/>
          </ac:spMkLst>
        </pc:spChg>
        <pc:spChg chg="mod">
          <ac:chgData name="Timo Mühlhaus" userId="1b6b3aba618dadac" providerId="LiveId" clId="{35BF354D-F53D-4911-AB91-B6201C43AD86}" dt="2021-06-11T13:36:45.899" v="2622" actId="1036"/>
          <ac:spMkLst>
            <pc:docMk/>
            <pc:sldMk cId="3398672578" sldId="686"/>
            <ac:spMk id="423" creationId="{4C36F21D-6D08-4BFC-BE5B-A7E414D1234E}"/>
          </ac:spMkLst>
        </pc:spChg>
        <pc:spChg chg="mod">
          <ac:chgData name="Timo Mühlhaus" userId="1b6b3aba618dadac" providerId="LiveId" clId="{35BF354D-F53D-4911-AB91-B6201C43AD86}" dt="2021-06-11T13:36:45.899" v="2622" actId="1036"/>
          <ac:spMkLst>
            <pc:docMk/>
            <pc:sldMk cId="3398672578" sldId="686"/>
            <ac:spMk id="424" creationId="{A365EAC9-7F10-4D35-94F3-B0F8A9C5FC86}"/>
          </ac:spMkLst>
        </pc:spChg>
        <pc:spChg chg="mod">
          <ac:chgData name="Timo Mühlhaus" userId="1b6b3aba618dadac" providerId="LiveId" clId="{35BF354D-F53D-4911-AB91-B6201C43AD86}" dt="2021-06-11T13:36:45.899" v="2622" actId="1036"/>
          <ac:spMkLst>
            <pc:docMk/>
            <pc:sldMk cId="3398672578" sldId="686"/>
            <ac:spMk id="425" creationId="{713DE35D-2A4A-4DB0-AE05-8DF0E1794C5F}"/>
          </ac:spMkLst>
        </pc:spChg>
        <pc:spChg chg="mod">
          <ac:chgData name="Timo Mühlhaus" userId="1b6b3aba618dadac" providerId="LiveId" clId="{35BF354D-F53D-4911-AB91-B6201C43AD86}" dt="2021-06-11T13:36:45.899" v="2622" actId="1036"/>
          <ac:spMkLst>
            <pc:docMk/>
            <pc:sldMk cId="3398672578" sldId="686"/>
            <ac:spMk id="426" creationId="{A1B49E17-6637-4F64-B8F7-41DBBE62E8A3}"/>
          </ac:spMkLst>
        </pc:spChg>
        <pc:spChg chg="mod">
          <ac:chgData name="Timo Mühlhaus" userId="1b6b3aba618dadac" providerId="LiveId" clId="{35BF354D-F53D-4911-AB91-B6201C43AD86}" dt="2021-06-11T13:36:45.899" v="2622" actId="1036"/>
          <ac:spMkLst>
            <pc:docMk/>
            <pc:sldMk cId="3398672578" sldId="686"/>
            <ac:spMk id="427" creationId="{D40811C6-DAC1-48D1-937B-BD004E6B33C3}"/>
          </ac:spMkLst>
        </pc:spChg>
        <pc:spChg chg="mod">
          <ac:chgData name="Timo Mühlhaus" userId="1b6b3aba618dadac" providerId="LiveId" clId="{35BF354D-F53D-4911-AB91-B6201C43AD86}" dt="2021-06-11T13:36:45.899" v="2622" actId="1036"/>
          <ac:spMkLst>
            <pc:docMk/>
            <pc:sldMk cId="3398672578" sldId="686"/>
            <ac:spMk id="428" creationId="{2A024C6D-9254-4AB1-A38A-AD2CB12E90D0}"/>
          </ac:spMkLst>
        </pc:spChg>
        <pc:spChg chg="mod">
          <ac:chgData name="Timo Mühlhaus" userId="1b6b3aba618dadac" providerId="LiveId" clId="{35BF354D-F53D-4911-AB91-B6201C43AD86}" dt="2021-06-11T13:36:45.899" v="2622" actId="1036"/>
          <ac:spMkLst>
            <pc:docMk/>
            <pc:sldMk cId="3398672578" sldId="686"/>
            <ac:spMk id="429" creationId="{C8419252-CB4F-49D9-BB62-4F52ACD7B88D}"/>
          </ac:spMkLst>
        </pc:spChg>
        <pc:spChg chg="mod">
          <ac:chgData name="Timo Mühlhaus" userId="1b6b3aba618dadac" providerId="LiveId" clId="{35BF354D-F53D-4911-AB91-B6201C43AD86}" dt="2021-06-11T13:36:45.899" v="2622" actId="1036"/>
          <ac:spMkLst>
            <pc:docMk/>
            <pc:sldMk cId="3398672578" sldId="686"/>
            <ac:spMk id="430" creationId="{FFC0F4BE-2027-4406-8A54-7CA910777A07}"/>
          </ac:spMkLst>
        </pc:spChg>
        <pc:spChg chg="mod">
          <ac:chgData name="Timo Mühlhaus" userId="1b6b3aba618dadac" providerId="LiveId" clId="{35BF354D-F53D-4911-AB91-B6201C43AD86}" dt="2021-06-11T13:36:45.899" v="2622" actId="1036"/>
          <ac:spMkLst>
            <pc:docMk/>
            <pc:sldMk cId="3398672578" sldId="686"/>
            <ac:spMk id="431" creationId="{4B5F0828-4D5C-41E6-9E62-30D2965DF4F1}"/>
          </ac:spMkLst>
        </pc:spChg>
        <pc:spChg chg="mod">
          <ac:chgData name="Timo Mühlhaus" userId="1b6b3aba618dadac" providerId="LiveId" clId="{35BF354D-F53D-4911-AB91-B6201C43AD86}" dt="2021-06-11T13:36:45.899" v="2622" actId="1036"/>
          <ac:spMkLst>
            <pc:docMk/>
            <pc:sldMk cId="3398672578" sldId="686"/>
            <ac:spMk id="432" creationId="{22EFBBC6-28B2-485F-94CE-F028328F676D}"/>
          </ac:spMkLst>
        </pc:spChg>
        <pc:spChg chg="mod">
          <ac:chgData name="Timo Mühlhaus" userId="1b6b3aba618dadac" providerId="LiveId" clId="{35BF354D-F53D-4911-AB91-B6201C43AD86}" dt="2021-06-11T13:36:45.899" v="2622" actId="1036"/>
          <ac:spMkLst>
            <pc:docMk/>
            <pc:sldMk cId="3398672578" sldId="686"/>
            <ac:spMk id="433" creationId="{3EB10D5F-AB8F-4505-AAE4-996EDB25217E}"/>
          </ac:spMkLst>
        </pc:spChg>
        <pc:spChg chg="mod">
          <ac:chgData name="Timo Mühlhaus" userId="1b6b3aba618dadac" providerId="LiveId" clId="{35BF354D-F53D-4911-AB91-B6201C43AD86}" dt="2021-06-11T13:36:45.899" v="2622" actId="1036"/>
          <ac:spMkLst>
            <pc:docMk/>
            <pc:sldMk cId="3398672578" sldId="686"/>
            <ac:spMk id="434" creationId="{8F018CB7-98FC-4AA2-829F-9965AA8957E7}"/>
          </ac:spMkLst>
        </pc:spChg>
        <pc:spChg chg="mod">
          <ac:chgData name="Timo Mühlhaus" userId="1b6b3aba618dadac" providerId="LiveId" clId="{35BF354D-F53D-4911-AB91-B6201C43AD86}" dt="2021-06-11T13:36:45.899" v="2622" actId="1036"/>
          <ac:spMkLst>
            <pc:docMk/>
            <pc:sldMk cId="3398672578" sldId="686"/>
            <ac:spMk id="435" creationId="{3B8822E3-0512-4660-905D-AAA92D9AEFC1}"/>
          </ac:spMkLst>
        </pc:spChg>
        <pc:spChg chg="mod">
          <ac:chgData name="Timo Mühlhaus" userId="1b6b3aba618dadac" providerId="LiveId" clId="{35BF354D-F53D-4911-AB91-B6201C43AD86}" dt="2021-06-11T13:36:45.899" v="2622" actId="1036"/>
          <ac:spMkLst>
            <pc:docMk/>
            <pc:sldMk cId="3398672578" sldId="686"/>
            <ac:spMk id="436" creationId="{6BCBE31E-34A1-437B-BC8B-CB331252EFC5}"/>
          </ac:spMkLst>
        </pc:spChg>
        <pc:spChg chg="mod">
          <ac:chgData name="Timo Mühlhaus" userId="1b6b3aba618dadac" providerId="LiveId" clId="{35BF354D-F53D-4911-AB91-B6201C43AD86}" dt="2021-06-11T13:36:45.899" v="2622" actId="1036"/>
          <ac:spMkLst>
            <pc:docMk/>
            <pc:sldMk cId="3398672578" sldId="686"/>
            <ac:spMk id="437" creationId="{8C8AE4D9-5C55-4CBD-9FE6-CA08DF067B8C}"/>
          </ac:spMkLst>
        </pc:spChg>
        <pc:spChg chg="mod">
          <ac:chgData name="Timo Mühlhaus" userId="1b6b3aba618dadac" providerId="LiveId" clId="{35BF354D-F53D-4911-AB91-B6201C43AD86}" dt="2021-06-11T13:36:45.899" v="2622" actId="1036"/>
          <ac:spMkLst>
            <pc:docMk/>
            <pc:sldMk cId="3398672578" sldId="686"/>
            <ac:spMk id="438" creationId="{88EB52F1-DAEF-4673-8852-180C4AC57DBD}"/>
          </ac:spMkLst>
        </pc:spChg>
        <pc:spChg chg="mod">
          <ac:chgData name="Timo Mühlhaus" userId="1b6b3aba618dadac" providerId="LiveId" clId="{35BF354D-F53D-4911-AB91-B6201C43AD86}" dt="2021-06-11T13:36:45.899" v="2622" actId="1036"/>
          <ac:spMkLst>
            <pc:docMk/>
            <pc:sldMk cId="3398672578" sldId="686"/>
            <ac:spMk id="443" creationId="{F7B0FB04-7A8E-49FA-952D-08440A5FE5AC}"/>
          </ac:spMkLst>
        </pc:spChg>
        <pc:spChg chg="mod">
          <ac:chgData name="Timo Mühlhaus" userId="1b6b3aba618dadac" providerId="LiveId" clId="{35BF354D-F53D-4911-AB91-B6201C43AD86}" dt="2021-06-11T13:36:45.899" v="2622" actId="1036"/>
          <ac:spMkLst>
            <pc:docMk/>
            <pc:sldMk cId="3398672578" sldId="686"/>
            <ac:spMk id="444" creationId="{0DE4F848-77D8-4936-9694-C4458B4E493F}"/>
          </ac:spMkLst>
        </pc:spChg>
        <pc:spChg chg="mod">
          <ac:chgData name="Timo Mühlhaus" userId="1b6b3aba618dadac" providerId="LiveId" clId="{35BF354D-F53D-4911-AB91-B6201C43AD86}" dt="2021-06-11T13:36:45.899" v="2622" actId="1036"/>
          <ac:spMkLst>
            <pc:docMk/>
            <pc:sldMk cId="3398672578" sldId="686"/>
            <ac:spMk id="445" creationId="{2437C209-2BB2-4722-BCEA-3606F589FF56}"/>
          </ac:spMkLst>
        </pc:spChg>
        <pc:spChg chg="mod">
          <ac:chgData name="Timo Mühlhaus" userId="1b6b3aba618dadac" providerId="LiveId" clId="{35BF354D-F53D-4911-AB91-B6201C43AD86}" dt="2021-06-11T13:36:45.899" v="2622" actId="1036"/>
          <ac:spMkLst>
            <pc:docMk/>
            <pc:sldMk cId="3398672578" sldId="686"/>
            <ac:spMk id="446" creationId="{964B10B7-6DCF-4E6A-9A13-E14FD71E6E9B}"/>
          </ac:spMkLst>
        </pc:spChg>
        <pc:spChg chg="mod">
          <ac:chgData name="Timo Mühlhaus" userId="1b6b3aba618dadac" providerId="LiveId" clId="{35BF354D-F53D-4911-AB91-B6201C43AD86}" dt="2021-06-11T13:36:45.899" v="2622" actId="1036"/>
          <ac:spMkLst>
            <pc:docMk/>
            <pc:sldMk cId="3398672578" sldId="686"/>
            <ac:spMk id="447" creationId="{A608277C-C31A-4120-9A96-7560A0F2EF0D}"/>
          </ac:spMkLst>
        </pc:spChg>
        <pc:spChg chg="mod">
          <ac:chgData name="Timo Mühlhaus" userId="1b6b3aba618dadac" providerId="LiveId" clId="{35BF354D-F53D-4911-AB91-B6201C43AD86}" dt="2021-06-11T13:36:45.899" v="2622" actId="1036"/>
          <ac:spMkLst>
            <pc:docMk/>
            <pc:sldMk cId="3398672578" sldId="686"/>
            <ac:spMk id="448" creationId="{EDD113AB-7FD6-49AC-BC80-302BF569A624}"/>
          </ac:spMkLst>
        </pc:spChg>
        <pc:spChg chg="mod">
          <ac:chgData name="Timo Mühlhaus" userId="1b6b3aba618dadac" providerId="LiveId" clId="{35BF354D-F53D-4911-AB91-B6201C43AD86}" dt="2021-06-11T13:36:45.899" v="2622" actId="1036"/>
          <ac:spMkLst>
            <pc:docMk/>
            <pc:sldMk cId="3398672578" sldId="686"/>
            <ac:spMk id="449" creationId="{442F1406-F70C-4D32-94B2-BF92CB5A3245}"/>
          </ac:spMkLst>
        </pc:spChg>
        <pc:spChg chg="mod">
          <ac:chgData name="Timo Mühlhaus" userId="1b6b3aba618dadac" providerId="LiveId" clId="{35BF354D-F53D-4911-AB91-B6201C43AD86}" dt="2021-06-11T13:36:45.899" v="2622" actId="1036"/>
          <ac:spMkLst>
            <pc:docMk/>
            <pc:sldMk cId="3398672578" sldId="686"/>
            <ac:spMk id="450" creationId="{1FA3EE4A-B09C-458A-8305-49D5E2FC80F0}"/>
          </ac:spMkLst>
        </pc:spChg>
        <pc:spChg chg="mod">
          <ac:chgData name="Timo Mühlhaus" userId="1b6b3aba618dadac" providerId="LiveId" clId="{35BF354D-F53D-4911-AB91-B6201C43AD86}" dt="2021-06-11T13:36:45.899" v="2622" actId="1036"/>
          <ac:spMkLst>
            <pc:docMk/>
            <pc:sldMk cId="3398672578" sldId="686"/>
            <ac:spMk id="451" creationId="{02CE8B45-875A-4BE7-B763-9B8D57068867}"/>
          </ac:spMkLst>
        </pc:spChg>
        <pc:spChg chg="mod">
          <ac:chgData name="Timo Mühlhaus" userId="1b6b3aba618dadac" providerId="LiveId" clId="{35BF354D-F53D-4911-AB91-B6201C43AD86}" dt="2021-06-11T13:36:45.899" v="2622" actId="1036"/>
          <ac:spMkLst>
            <pc:docMk/>
            <pc:sldMk cId="3398672578" sldId="686"/>
            <ac:spMk id="452" creationId="{95B1C438-7478-409B-BD09-41AF2ED6E5D0}"/>
          </ac:spMkLst>
        </pc:spChg>
        <pc:spChg chg="mod">
          <ac:chgData name="Timo Mühlhaus" userId="1b6b3aba618dadac" providerId="LiveId" clId="{35BF354D-F53D-4911-AB91-B6201C43AD86}" dt="2021-06-11T13:36:45.899" v="2622" actId="1036"/>
          <ac:spMkLst>
            <pc:docMk/>
            <pc:sldMk cId="3398672578" sldId="686"/>
            <ac:spMk id="453" creationId="{450D2E70-1EB8-4EB0-94ED-2CC0DFC17C9F}"/>
          </ac:spMkLst>
        </pc:spChg>
        <pc:spChg chg="mod">
          <ac:chgData name="Timo Mühlhaus" userId="1b6b3aba618dadac" providerId="LiveId" clId="{35BF354D-F53D-4911-AB91-B6201C43AD86}" dt="2021-06-11T13:36:45.899" v="2622" actId="1036"/>
          <ac:spMkLst>
            <pc:docMk/>
            <pc:sldMk cId="3398672578" sldId="686"/>
            <ac:spMk id="454" creationId="{3D1BA133-D821-4590-97A3-E41462CE0B01}"/>
          </ac:spMkLst>
        </pc:spChg>
        <pc:spChg chg="mod">
          <ac:chgData name="Timo Mühlhaus" userId="1b6b3aba618dadac" providerId="LiveId" clId="{35BF354D-F53D-4911-AB91-B6201C43AD86}" dt="2021-06-11T13:36:45.899" v="2622" actId="1036"/>
          <ac:spMkLst>
            <pc:docMk/>
            <pc:sldMk cId="3398672578" sldId="686"/>
            <ac:spMk id="455" creationId="{DC3B0F65-A819-4D71-9FEC-3C9A4A847A6B}"/>
          </ac:spMkLst>
        </pc:spChg>
        <pc:spChg chg="mod">
          <ac:chgData name="Timo Mühlhaus" userId="1b6b3aba618dadac" providerId="LiveId" clId="{35BF354D-F53D-4911-AB91-B6201C43AD86}" dt="2021-06-11T13:36:45.899" v="2622" actId="1036"/>
          <ac:spMkLst>
            <pc:docMk/>
            <pc:sldMk cId="3398672578" sldId="686"/>
            <ac:spMk id="456" creationId="{F1DBD7A1-3024-4B51-9B3F-89372ECAAB1C}"/>
          </ac:spMkLst>
        </pc:spChg>
        <pc:spChg chg="mod">
          <ac:chgData name="Timo Mühlhaus" userId="1b6b3aba618dadac" providerId="LiveId" clId="{35BF354D-F53D-4911-AB91-B6201C43AD86}" dt="2021-06-11T13:36:45.899" v="2622" actId="1036"/>
          <ac:spMkLst>
            <pc:docMk/>
            <pc:sldMk cId="3398672578" sldId="686"/>
            <ac:spMk id="457" creationId="{19DC2E4C-78B1-4121-B051-D57FBA34272A}"/>
          </ac:spMkLst>
        </pc:spChg>
        <pc:spChg chg="mod">
          <ac:chgData name="Timo Mühlhaus" userId="1b6b3aba618dadac" providerId="LiveId" clId="{35BF354D-F53D-4911-AB91-B6201C43AD86}" dt="2021-06-11T13:36:45.899" v="2622" actId="1036"/>
          <ac:spMkLst>
            <pc:docMk/>
            <pc:sldMk cId="3398672578" sldId="686"/>
            <ac:spMk id="458" creationId="{FD0D43AE-1E43-4BCE-AB06-C66A87465058}"/>
          </ac:spMkLst>
        </pc:spChg>
        <pc:spChg chg="mod">
          <ac:chgData name="Timo Mühlhaus" userId="1b6b3aba618dadac" providerId="LiveId" clId="{35BF354D-F53D-4911-AB91-B6201C43AD86}" dt="2021-06-11T13:36:45.899" v="2622" actId="1036"/>
          <ac:spMkLst>
            <pc:docMk/>
            <pc:sldMk cId="3398672578" sldId="686"/>
            <ac:spMk id="459" creationId="{F17C1B16-4EFE-4593-98FB-8E90903403C2}"/>
          </ac:spMkLst>
        </pc:spChg>
        <pc:spChg chg="mod">
          <ac:chgData name="Timo Mühlhaus" userId="1b6b3aba618dadac" providerId="LiveId" clId="{35BF354D-F53D-4911-AB91-B6201C43AD86}" dt="2021-06-11T13:36:45.899" v="2622" actId="1036"/>
          <ac:spMkLst>
            <pc:docMk/>
            <pc:sldMk cId="3398672578" sldId="686"/>
            <ac:spMk id="460" creationId="{B03AC854-F9C9-4166-BEC6-268D80D9FB43}"/>
          </ac:spMkLst>
        </pc:spChg>
        <pc:spChg chg="mod">
          <ac:chgData name="Timo Mühlhaus" userId="1b6b3aba618dadac" providerId="LiveId" clId="{35BF354D-F53D-4911-AB91-B6201C43AD86}" dt="2021-06-11T13:36:45.899" v="2622" actId="1036"/>
          <ac:spMkLst>
            <pc:docMk/>
            <pc:sldMk cId="3398672578" sldId="686"/>
            <ac:spMk id="461" creationId="{7205AD12-C084-47FE-BBD7-55DE6407A0B8}"/>
          </ac:spMkLst>
        </pc:spChg>
        <pc:spChg chg="mod">
          <ac:chgData name="Timo Mühlhaus" userId="1b6b3aba618dadac" providerId="LiveId" clId="{35BF354D-F53D-4911-AB91-B6201C43AD86}" dt="2021-06-11T13:36:45.899" v="2622" actId="1036"/>
          <ac:spMkLst>
            <pc:docMk/>
            <pc:sldMk cId="3398672578" sldId="686"/>
            <ac:spMk id="462" creationId="{DDAF4B4E-E3D2-4FF7-93BE-CC410AFE1809}"/>
          </ac:spMkLst>
        </pc:spChg>
        <pc:spChg chg="mod">
          <ac:chgData name="Timo Mühlhaus" userId="1b6b3aba618dadac" providerId="LiveId" clId="{35BF354D-F53D-4911-AB91-B6201C43AD86}" dt="2021-06-11T13:36:45.899" v="2622" actId="1036"/>
          <ac:spMkLst>
            <pc:docMk/>
            <pc:sldMk cId="3398672578" sldId="686"/>
            <ac:spMk id="463" creationId="{1D1EC637-E942-4FC1-AC6E-9042161A384C}"/>
          </ac:spMkLst>
        </pc:spChg>
        <pc:spChg chg="mod">
          <ac:chgData name="Timo Mühlhaus" userId="1b6b3aba618dadac" providerId="LiveId" clId="{35BF354D-F53D-4911-AB91-B6201C43AD86}" dt="2021-06-11T13:36:45.899" v="2622" actId="1036"/>
          <ac:spMkLst>
            <pc:docMk/>
            <pc:sldMk cId="3398672578" sldId="686"/>
            <ac:spMk id="464" creationId="{9A733997-F83D-4177-AB7F-8A615B9BE1FC}"/>
          </ac:spMkLst>
        </pc:spChg>
        <pc:spChg chg="mod">
          <ac:chgData name="Timo Mühlhaus" userId="1b6b3aba618dadac" providerId="LiveId" clId="{35BF354D-F53D-4911-AB91-B6201C43AD86}" dt="2021-06-11T13:36:45.899" v="2622" actId="1036"/>
          <ac:spMkLst>
            <pc:docMk/>
            <pc:sldMk cId="3398672578" sldId="686"/>
            <ac:spMk id="465" creationId="{4DE16277-B6B2-422F-AEF7-6B37AA3BD437}"/>
          </ac:spMkLst>
        </pc:spChg>
        <pc:spChg chg="mod">
          <ac:chgData name="Timo Mühlhaus" userId="1b6b3aba618dadac" providerId="LiveId" clId="{35BF354D-F53D-4911-AB91-B6201C43AD86}" dt="2021-06-11T13:36:45.899" v="2622" actId="1036"/>
          <ac:spMkLst>
            <pc:docMk/>
            <pc:sldMk cId="3398672578" sldId="686"/>
            <ac:spMk id="466" creationId="{C8EAA453-F27A-4369-8D56-DD50075F17D5}"/>
          </ac:spMkLst>
        </pc:spChg>
        <pc:spChg chg="mod">
          <ac:chgData name="Timo Mühlhaus" userId="1b6b3aba618dadac" providerId="LiveId" clId="{35BF354D-F53D-4911-AB91-B6201C43AD86}" dt="2021-06-11T13:36:45.899" v="2622" actId="1036"/>
          <ac:spMkLst>
            <pc:docMk/>
            <pc:sldMk cId="3398672578" sldId="686"/>
            <ac:spMk id="467" creationId="{13D59462-A8E8-426E-A478-E27C831BB4FB}"/>
          </ac:spMkLst>
        </pc:spChg>
        <pc:spChg chg="mod">
          <ac:chgData name="Timo Mühlhaus" userId="1b6b3aba618dadac" providerId="LiveId" clId="{35BF354D-F53D-4911-AB91-B6201C43AD86}" dt="2021-06-11T13:36:45.899" v="2622" actId="1036"/>
          <ac:spMkLst>
            <pc:docMk/>
            <pc:sldMk cId="3398672578" sldId="686"/>
            <ac:spMk id="468" creationId="{310BAB55-2830-46EF-9B3A-9ECC51E98DD7}"/>
          </ac:spMkLst>
        </pc:spChg>
        <pc:spChg chg="mod">
          <ac:chgData name="Timo Mühlhaus" userId="1b6b3aba618dadac" providerId="LiveId" clId="{35BF354D-F53D-4911-AB91-B6201C43AD86}" dt="2021-06-11T13:36:45.899" v="2622" actId="1036"/>
          <ac:spMkLst>
            <pc:docMk/>
            <pc:sldMk cId="3398672578" sldId="686"/>
            <ac:spMk id="469" creationId="{E4D54A6F-A002-4651-BDC1-6F748EC35385}"/>
          </ac:spMkLst>
        </pc:spChg>
        <pc:spChg chg="mod">
          <ac:chgData name="Timo Mühlhaus" userId="1b6b3aba618dadac" providerId="LiveId" clId="{35BF354D-F53D-4911-AB91-B6201C43AD86}" dt="2021-06-11T13:36:45.899" v="2622" actId="1036"/>
          <ac:spMkLst>
            <pc:docMk/>
            <pc:sldMk cId="3398672578" sldId="686"/>
            <ac:spMk id="470" creationId="{750AFCC4-7E1F-4BA2-BDFE-38D6FB7E258C}"/>
          </ac:spMkLst>
        </pc:spChg>
        <pc:spChg chg="mod">
          <ac:chgData name="Timo Mühlhaus" userId="1b6b3aba618dadac" providerId="LiveId" clId="{35BF354D-F53D-4911-AB91-B6201C43AD86}" dt="2021-06-11T13:36:45.899" v="2622" actId="1036"/>
          <ac:spMkLst>
            <pc:docMk/>
            <pc:sldMk cId="3398672578" sldId="686"/>
            <ac:spMk id="471" creationId="{516B00AA-716C-4E9C-86F4-97585CF66ACF}"/>
          </ac:spMkLst>
        </pc:spChg>
        <pc:spChg chg="mod">
          <ac:chgData name="Timo Mühlhaus" userId="1b6b3aba618dadac" providerId="LiveId" clId="{35BF354D-F53D-4911-AB91-B6201C43AD86}" dt="2021-06-11T13:36:45.899" v="2622" actId="1036"/>
          <ac:spMkLst>
            <pc:docMk/>
            <pc:sldMk cId="3398672578" sldId="686"/>
            <ac:spMk id="472" creationId="{BF934B0C-3845-45EF-9770-EE6266A7CF3D}"/>
          </ac:spMkLst>
        </pc:spChg>
        <pc:spChg chg="mod">
          <ac:chgData name="Timo Mühlhaus" userId="1b6b3aba618dadac" providerId="LiveId" clId="{35BF354D-F53D-4911-AB91-B6201C43AD86}" dt="2021-06-11T13:36:45.899" v="2622" actId="1036"/>
          <ac:spMkLst>
            <pc:docMk/>
            <pc:sldMk cId="3398672578" sldId="686"/>
            <ac:spMk id="473" creationId="{4EF74DDD-45C7-42BB-A8C4-68DF5C453C6C}"/>
          </ac:spMkLst>
        </pc:spChg>
        <pc:spChg chg="mod">
          <ac:chgData name="Timo Mühlhaus" userId="1b6b3aba618dadac" providerId="LiveId" clId="{35BF354D-F53D-4911-AB91-B6201C43AD86}" dt="2021-06-11T13:36:45.899" v="2622" actId="1036"/>
          <ac:spMkLst>
            <pc:docMk/>
            <pc:sldMk cId="3398672578" sldId="686"/>
            <ac:spMk id="474" creationId="{B08DCFAC-CC3D-430C-B853-B8A03A6F8641}"/>
          </ac:spMkLst>
        </pc:spChg>
        <pc:spChg chg="mod">
          <ac:chgData name="Timo Mühlhaus" userId="1b6b3aba618dadac" providerId="LiveId" clId="{35BF354D-F53D-4911-AB91-B6201C43AD86}" dt="2021-06-11T13:36:45.899" v="2622" actId="1036"/>
          <ac:spMkLst>
            <pc:docMk/>
            <pc:sldMk cId="3398672578" sldId="686"/>
            <ac:spMk id="475" creationId="{FD334ABD-1179-41E1-AE56-BD565187F31F}"/>
          </ac:spMkLst>
        </pc:spChg>
        <pc:spChg chg="mod">
          <ac:chgData name="Timo Mühlhaus" userId="1b6b3aba618dadac" providerId="LiveId" clId="{35BF354D-F53D-4911-AB91-B6201C43AD86}" dt="2021-06-11T13:36:45.899" v="2622" actId="1036"/>
          <ac:spMkLst>
            <pc:docMk/>
            <pc:sldMk cId="3398672578" sldId="686"/>
            <ac:spMk id="476" creationId="{E8AD2A52-817C-4687-A682-20BEFC53D7DC}"/>
          </ac:spMkLst>
        </pc:spChg>
        <pc:spChg chg="mod">
          <ac:chgData name="Timo Mühlhaus" userId="1b6b3aba618dadac" providerId="LiveId" clId="{35BF354D-F53D-4911-AB91-B6201C43AD86}" dt="2021-06-11T13:36:45.899" v="2622" actId="1036"/>
          <ac:spMkLst>
            <pc:docMk/>
            <pc:sldMk cId="3398672578" sldId="686"/>
            <ac:spMk id="477" creationId="{C227FA4C-A903-4519-B7E9-8E05AE8040F0}"/>
          </ac:spMkLst>
        </pc:spChg>
        <pc:spChg chg="mod">
          <ac:chgData name="Timo Mühlhaus" userId="1b6b3aba618dadac" providerId="LiveId" clId="{35BF354D-F53D-4911-AB91-B6201C43AD86}" dt="2021-06-11T13:36:45.899" v="2622" actId="1036"/>
          <ac:spMkLst>
            <pc:docMk/>
            <pc:sldMk cId="3398672578" sldId="686"/>
            <ac:spMk id="478" creationId="{369314C0-A4B6-4C9F-8781-F97630C7BFD7}"/>
          </ac:spMkLst>
        </pc:spChg>
        <pc:spChg chg="mod">
          <ac:chgData name="Timo Mühlhaus" userId="1b6b3aba618dadac" providerId="LiveId" clId="{35BF354D-F53D-4911-AB91-B6201C43AD86}" dt="2021-06-11T13:36:45.899" v="2622" actId="1036"/>
          <ac:spMkLst>
            <pc:docMk/>
            <pc:sldMk cId="3398672578" sldId="686"/>
            <ac:spMk id="479" creationId="{7857DADB-3195-46C4-98C7-452F07169980}"/>
          </ac:spMkLst>
        </pc:spChg>
        <pc:spChg chg="mod">
          <ac:chgData name="Timo Mühlhaus" userId="1b6b3aba618dadac" providerId="LiveId" clId="{35BF354D-F53D-4911-AB91-B6201C43AD86}" dt="2021-06-11T13:36:45.899" v="2622" actId="1036"/>
          <ac:spMkLst>
            <pc:docMk/>
            <pc:sldMk cId="3398672578" sldId="686"/>
            <ac:spMk id="480" creationId="{5FA657EB-2FF3-4BB7-8A61-4E147488F5E2}"/>
          </ac:spMkLst>
        </pc:spChg>
        <pc:spChg chg="mod">
          <ac:chgData name="Timo Mühlhaus" userId="1b6b3aba618dadac" providerId="LiveId" clId="{35BF354D-F53D-4911-AB91-B6201C43AD86}" dt="2021-06-11T13:36:45.899" v="2622" actId="1036"/>
          <ac:spMkLst>
            <pc:docMk/>
            <pc:sldMk cId="3398672578" sldId="686"/>
            <ac:spMk id="481" creationId="{2EA45FF7-4B02-413F-AE8D-632D8BA4C6E3}"/>
          </ac:spMkLst>
        </pc:spChg>
        <pc:spChg chg="mod">
          <ac:chgData name="Timo Mühlhaus" userId="1b6b3aba618dadac" providerId="LiveId" clId="{35BF354D-F53D-4911-AB91-B6201C43AD86}" dt="2021-06-11T13:36:45.899" v="2622" actId="1036"/>
          <ac:spMkLst>
            <pc:docMk/>
            <pc:sldMk cId="3398672578" sldId="686"/>
            <ac:spMk id="482" creationId="{D382C5E3-549A-483B-8F28-1E957EE23EFD}"/>
          </ac:spMkLst>
        </pc:spChg>
        <pc:spChg chg="mod">
          <ac:chgData name="Timo Mühlhaus" userId="1b6b3aba618dadac" providerId="LiveId" clId="{35BF354D-F53D-4911-AB91-B6201C43AD86}" dt="2021-06-11T13:36:45.899" v="2622" actId="1036"/>
          <ac:spMkLst>
            <pc:docMk/>
            <pc:sldMk cId="3398672578" sldId="686"/>
            <ac:spMk id="483" creationId="{4A345A6D-EBCF-47C9-9E3F-DE093A621EF6}"/>
          </ac:spMkLst>
        </pc:spChg>
        <pc:spChg chg="mod">
          <ac:chgData name="Timo Mühlhaus" userId="1b6b3aba618dadac" providerId="LiveId" clId="{35BF354D-F53D-4911-AB91-B6201C43AD86}" dt="2021-06-11T13:36:45.899" v="2622" actId="1036"/>
          <ac:spMkLst>
            <pc:docMk/>
            <pc:sldMk cId="3398672578" sldId="686"/>
            <ac:spMk id="484" creationId="{7B014295-424F-40BA-857D-55798E7C0F4B}"/>
          </ac:spMkLst>
        </pc:spChg>
        <pc:spChg chg="mod">
          <ac:chgData name="Timo Mühlhaus" userId="1b6b3aba618dadac" providerId="LiveId" clId="{35BF354D-F53D-4911-AB91-B6201C43AD86}" dt="2021-06-11T13:36:45.899" v="2622" actId="1036"/>
          <ac:spMkLst>
            <pc:docMk/>
            <pc:sldMk cId="3398672578" sldId="686"/>
            <ac:spMk id="485" creationId="{C5143171-8067-46AA-A48E-0277D5DCFD08}"/>
          </ac:spMkLst>
        </pc:spChg>
        <pc:spChg chg="mod">
          <ac:chgData name="Timo Mühlhaus" userId="1b6b3aba618dadac" providerId="LiveId" clId="{35BF354D-F53D-4911-AB91-B6201C43AD86}" dt="2021-06-11T13:36:45.899" v="2622" actId="1036"/>
          <ac:spMkLst>
            <pc:docMk/>
            <pc:sldMk cId="3398672578" sldId="686"/>
            <ac:spMk id="486" creationId="{33A189DA-12F9-436B-9189-AE5FEC6721EC}"/>
          </ac:spMkLst>
        </pc:spChg>
        <pc:spChg chg="mod">
          <ac:chgData name="Timo Mühlhaus" userId="1b6b3aba618dadac" providerId="LiveId" clId="{35BF354D-F53D-4911-AB91-B6201C43AD86}" dt="2021-06-11T13:36:45.899" v="2622" actId="1036"/>
          <ac:spMkLst>
            <pc:docMk/>
            <pc:sldMk cId="3398672578" sldId="686"/>
            <ac:spMk id="487" creationId="{F23DDA7E-CB0B-4D2A-9573-1EB00BE76206}"/>
          </ac:spMkLst>
        </pc:spChg>
        <pc:spChg chg="mod">
          <ac:chgData name="Timo Mühlhaus" userId="1b6b3aba618dadac" providerId="LiveId" clId="{35BF354D-F53D-4911-AB91-B6201C43AD86}" dt="2021-06-11T13:36:45.899" v="2622" actId="1036"/>
          <ac:spMkLst>
            <pc:docMk/>
            <pc:sldMk cId="3398672578" sldId="686"/>
            <ac:spMk id="488" creationId="{A9F6CD85-39D6-4932-834E-73807D349793}"/>
          </ac:spMkLst>
        </pc:spChg>
        <pc:spChg chg="mod">
          <ac:chgData name="Timo Mühlhaus" userId="1b6b3aba618dadac" providerId="LiveId" clId="{35BF354D-F53D-4911-AB91-B6201C43AD86}" dt="2021-06-11T13:36:45.899" v="2622" actId="1036"/>
          <ac:spMkLst>
            <pc:docMk/>
            <pc:sldMk cId="3398672578" sldId="686"/>
            <ac:spMk id="489" creationId="{B9AA9B1F-767A-43C1-A3CC-D848D46CB174}"/>
          </ac:spMkLst>
        </pc:spChg>
        <pc:spChg chg="mod">
          <ac:chgData name="Timo Mühlhaus" userId="1b6b3aba618dadac" providerId="LiveId" clId="{35BF354D-F53D-4911-AB91-B6201C43AD86}" dt="2021-06-11T13:36:45.899" v="2622" actId="1036"/>
          <ac:spMkLst>
            <pc:docMk/>
            <pc:sldMk cId="3398672578" sldId="686"/>
            <ac:spMk id="490" creationId="{2088357E-3F4A-48EF-B8A6-02DA6519A5B0}"/>
          </ac:spMkLst>
        </pc:spChg>
        <pc:spChg chg="mod">
          <ac:chgData name="Timo Mühlhaus" userId="1b6b3aba618dadac" providerId="LiveId" clId="{35BF354D-F53D-4911-AB91-B6201C43AD86}" dt="2021-06-11T13:36:45.899" v="2622" actId="1036"/>
          <ac:spMkLst>
            <pc:docMk/>
            <pc:sldMk cId="3398672578" sldId="686"/>
            <ac:spMk id="491" creationId="{97A1D928-EBE4-4B45-88E9-0CB84D5A5D9D}"/>
          </ac:spMkLst>
        </pc:spChg>
        <pc:spChg chg="mod">
          <ac:chgData name="Timo Mühlhaus" userId="1b6b3aba618dadac" providerId="LiveId" clId="{35BF354D-F53D-4911-AB91-B6201C43AD86}" dt="2021-06-11T13:36:45.899" v="2622" actId="1036"/>
          <ac:spMkLst>
            <pc:docMk/>
            <pc:sldMk cId="3398672578" sldId="686"/>
            <ac:spMk id="492" creationId="{146E1786-28E8-4ED2-9BD8-391CC35C73E3}"/>
          </ac:spMkLst>
        </pc:spChg>
        <pc:spChg chg="mod">
          <ac:chgData name="Timo Mühlhaus" userId="1b6b3aba618dadac" providerId="LiveId" clId="{35BF354D-F53D-4911-AB91-B6201C43AD86}" dt="2021-06-11T13:36:45.899" v="2622" actId="1036"/>
          <ac:spMkLst>
            <pc:docMk/>
            <pc:sldMk cId="3398672578" sldId="686"/>
            <ac:spMk id="493" creationId="{E1B7206A-2C83-4B41-A0F2-A39E61A9CE46}"/>
          </ac:spMkLst>
        </pc:spChg>
        <pc:spChg chg="mod">
          <ac:chgData name="Timo Mühlhaus" userId="1b6b3aba618dadac" providerId="LiveId" clId="{35BF354D-F53D-4911-AB91-B6201C43AD86}" dt="2021-06-11T13:36:45.899" v="2622" actId="1036"/>
          <ac:spMkLst>
            <pc:docMk/>
            <pc:sldMk cId="3398672578" sldId="686"/>
            <ac:spMk id="494" creationId="{DA353B4E-142E-4C9D-8845-EBFE16F81D65}"/>
          </ac:spMkLst>
        </pc:spChg>
        <pc:spChg chg="mod">
          <ac:chgData name="Timo Mühlhaus" userId="1b6b3aba618dadac" providerId="LiveId" clId="{35BF354D-F53D-4911-AB91-B6201C43AD86}" dt="2021-06-11T13:36:45.899" v="2622" actId="1036"/>
          <ac:spMkLst>
            <pc:docMk/>
            <pc:sldMk cId="3398672578" sldId="686"/>
            <ac:spMk id="495" creationId="{F974EB82-C812-4CAF-B612-01E7EE5CBDA7}"/>
          </ac:spMkLst>
        </pc:spChg>
        <pc:spChg chg="mod">
          <ac:chgData name="Timo Mühlhaus" userId="1b6b3aba618dadac" providerId="LiveId" clId="{35BF354D-F53D-4911-AB91-B6201C43AD86}" dt="2021-06-11T13:36:45.899" v="2622" actId="1036"/>
          <ac:spMkLst>
            <pc:docMk/>
            <pc:sldMk cId="3398672578" sldId="686"/>
            <ac:spMk id="496" creationId="{3721C754-8E11-4C3B-B3F1-5E40C8010E4A}"/>
          </ac:spMkLst>
        </pc:spChg>
        <pc:spChg chg="mod">
          <ac:chgData name="Timo Mühlhaus" userId="1b6b3aba618dadac" providerId="LiveId" clId="{35BF354D-F53D-4911-AB91-B6201C43AD86}" dt="2021-06-11T13:36:45.899" v="2622" actId="1036"/>
          <ac:spMkLst>
            <pc:docMk/>
            <pc:sldMk cId="3398672578" sldId="686"/>
            <ac:spMk id="497" creationId="{A42BA7D1-7BE2-4C5A-9E32-7E8DA5A5BF47}"/>
          </ac:spMkLst>
        </pc:spChg>
        <pc:spChg chg="mod">
          <ac:chgData name="Timo Mühlhaus" userId="1b6b3aba618dadac" providerId="LiveId" clId="{35BF354D-F53D-4911-AB91-B6201C43AD86}" dt="2021-06-11T13:36:45.899" v="2622" actId="1036"/>
          <ac:spMkLst>
            <pc:docMk/>
            <pc:sldMk cId="3398672578" sldId="686"/>
            <ac:spMk id="498" creationId="{CA11ADFE-FEB0-42D1-AEA7-4819FEB036B9}"/>
          </ac:spMkLst>
        </pc:spChg>
        <pc:spChg chg="mod">
          <ac:chgData name="Timo Mühlhaus" userId="1b6b3aba618dadac" providerId="LiveId" clId="{35BF354D-F53D-4911-AB91-B6201C43AD86}" dt="2021-06-11T13:36:45.899" v="2622" actId="1036"/>
          <ac:spMkLst>
            <pc:docMk/>
            <pc:sldMk cId="3398672578" sldId="686"/>
            <ac:spMk id="499" creationId="{D2FB5A08-B087-4B1C-A8A4-F593585E312F}"/>
          </ac:spMkLst>
        </pc:spChg>
        <pc:spChg chg="mod">
          <ac:chgData name="Timo Mühlhaus" userId="1b6b3aba618dadac" providerId="LiveId" clId="{35BF354D-F53D-4911-AB91-B6201C43AD86}" dt="2021-06-11T13:36:45.899" v="2622" actId="1036"/>
          <ac:spMkLst>
            <pc:docMk/>
            <pc:sldMk cId="3398672578" sldId="686"/>
            <ac:spMk id="500" creationId="{E9AF83BF-C772-4C5E-9E67-6ACCCADD1E4C}"/>
          </ac:spMkLst>
        </pc:spChg>
        <pc:spChg chg="mod">
          <ac:chgData name="Timo Mühlhaus" userId="1b6b3aba618dadac" providerId="LiveId" clId="{35BF354D-F53D-4911-AB91-B6201C43AD86}" dt="2021-06-11T13:36:45.899" v="2622" actId="1036"/>
          <ac:spMkLst>
            <pc:docMk/>
            <pc:sldMk cId="3398672578" sldId="686"/>
            <ac:spMk id="501" creationId="{7177BCB0-C297-4BA8-B3C9-E4169C295E4E}"/>
          </ac:spMkLst>
        </pc:spChg>
        <pc:spChg chg="mod">
          <ac:chgData name="Timo Mühlhaus" userId="1b6b3aba618dadac" providerId="LiveId" clId="{35BF354D-F53D-4911-AB91-B6201C43AD86}" dt="2021-06-11T13:36:45.899" v="2622" actId="1036"/>
          <ac:spMkLst>
            <pc:docMk/>
            <pc:sldMk cId="3398672578" sldId="686"/>
            <ac:spMk id="502" creationId="{C1B0B660-A112-4CF1-8F2F-6CAB5BF92A45}"/>
          </ac:spMkLst>
        </pc:spChg>
        <pc:spChg chg="mod">
          <ac:chgData name="Timo Mühlhaus" userId="1b6b3aba618dadac" providerId="LiveId" clId="{35BF354D-F53D-4911-AB91-B6201C43AD86}" dt="2021-06-11T13:36:45.899" v="2622" actId="1036"/>
          <ac:spMkLst>
            <pc:docMk/>
            <pc:sldMk cId="3398672578" sldId="686"/>
            <ac:spMk id="503" creationId="{D50825F1-BBC2-4CB2-B2C4-EC8AF9816490}"/>
          </ac:spMkLst>
        </pc:spChg>
        <pc:spChg chg="mod">
          <ac:chgData name="Timo Mühlhaus" userId="1b6b3aba618dadac" providerId="LiveId" clId="{35BF354D-F53D-4911-AB91-B6201C43AD86}" dt="2021-06-11T13:36:45.899" v="2622" actId="1036"/>
          <ac:spMkLst>
            <pc:docMk/>
            <pc:sldMk cId="3398672578" sldId="686"/>
            <ac:spMk id="504" creationId="{6BE573D8-459C-4114-B44B-41B9700753F6}"/>
          </ac:spMkLst>
        </pc:spChg>
        <pc:spChg chg="mod">
          <ac:chgData name="Timo Mühlhaus" userId="1b6b3aba618dadac" providerId="LiveId" clId="{35BF354D-F53D-4911-AB91-B6201C43AD86}" dt="2021-06-11T13:36:45.899" v="2622" actId="1036"/>
          <ac:spMkLst>
            <pc:docMk/>
            <pc:sldMk cId="3398672578" sldId="686"/>
            <ac:spMk id="505" creationId="{98DECCA3-8F36-4C3D-BEEF-8DEEE5CA5457}"/>
          </ac:spMkLst>
        </pc:spChg>
        <pc:spChg chg="mod">
          <ac:chgData name="Timo Mühlhaus" userId="1b6b3aba618dadac" providerId="LiveId" clId="{35BF354D-F53D-4911-AB91-B6201C43AD86}" dt="2021-06-11T13:36:45.899" v="2622" actId="1036"/>
          <ac:spMkLst>
            <pc:docMk/>
            <pc:sldMk cId="3398672578" sldId="686"/>
            <ac:spMk id="506" creationId="{289A31CD-1430-4F1D-80DF-F07D1D3ED905}"/>
          </ac:spMkLst>
        </pc:spChg>
        <pc:spChg chg="mod">
          <ac:chgData name="Timo Mühlhaus" userId="1b6b3aba618dadac" providerId="LiveId" clId="{35BF354D-F53D-4911-AB91-B6201C43AD86}" dt="2021-06-11T13:36:45.899" v="2622" actId="1036"/>
          <ac:spMkLst>
            <pc:docMk/>
            <pc:sldMk cId="3398672578" sldId="686"/>
            <ac:spMk id="507" creationId="{2FECDC27-4F03-4838-8AD3-116531C671A3}"/>
          </ac:spMkLst>
        </pc:spChg>
        <pc:spChg chg="mod">
          <ac:chgData name="Timo Mühlhaus" userId="1b6b3aba618dadac" providerId="LiveId" clId="{35BF354D-F53D-4911-AB91-B6201C43AD86}" dt="2021-06-11T13:36:45.899" v="2622" actId="1036"/>
          <ac:spMkLst>
            <pc:docMk/>
            <pc:sldMk cId="3398672578" sldId="686"/>
            <ac:spMk id="508" creationId="{6EC81C2C-5D4B-4B89-A694-3B28EFB7C36A}"/>
          </ac:spMkLst>
        </pc:spChg>
        <pc:spChg chg="mod">
          <ac:chgData name="Timo Mühlhaus" userId="1b6b3aba618dadac" providerId="LiveId" clId="{35BF354D-F53D-4911-AB91-B6201C43AD86}" dt="2021-06-11T13:36:45.899" v="2622" actId="1036"/>
          <ac:spMkLst>
            <pc:docMk/>
            <pc:sldMk cId="3398672578" sldId="686"/>
            <ac:spMk id="509" creationId="{EAD24803-4325-47B2-8E6D-E3BC3812CE18}"/>
          </ac:spMkLst>
        </pc:spChg>
        <pc:spChg chg="mod">
          <ac:chgData name="Timo Mühlhaus" userId="1b6b3aba618dadac" providerId="LiveId" clId="{35BF354D-F53D-4911-AB91-B6201C43AD86}" dt="2021-06-11T13:36:45.899" v="2622" actId="1036"/>
          <ac:spMkLst>
            <pc:docMk/>
            <pc:sldMk cId="3398672578" sldId="686"/>
            <ac:spMk id="510" creationId="{86D3C54C-B2E7-4C14-A64B-C7A3AA89C96C}"/>
          </ac:spMkLst>
        </pc:spChg>
        <pc:spChg chg="mod">
          <ac:chgData name="Timo Mühlhaus" userId="1b6b3aba618dadac" providerId="LiveId" clId="{35BF354D-F53D-4911-AB91-B6201C43AD86}" dt="2021-06-11T13:36:45.899" v="2622" actId="1036"/>
          <ac:spMkLst>
            <pc:docMk/>
            <pc:sldMk cId="3398672578" sldId="686"/>
            <ac:spMk id="511" creationId="{28DB5F59-7A01-4D13-B3D3-2C57D87B6F7A}"/>
          </ac:spMkLst>
        </pc:spChg>
        <pc:spChg chg="mod">
          <ac:chgData name="Timo Mühlhaus" userId="1b6b3aba618dadac" providerId="LiveId" clId="{35BF354D-F53D-4911-AB91-B6201C43AD86}" dt="2021-06-11T13:36:45.899" v="2622" actId="1036"/>
          <ac:spMkLst>
            <pc:docMk/>
            <pc:sldMk cId="3398672578" sldId="686"/>
            <ac:spMk id="512" creationId="{1969D093-F599-4446-ABBC-B45821BE006A}"/>
          </ac:spMkLst>
        </pc:spChg>
        <pc:spChg chg="mod">
          <ac:chgData name="Timo Mühlhaus" userId="1b6b3aba618dadac" providerId="LiveId" clId="{35BF354D-F53D-4911-AB91-B6201C43AD86}" dt="2021-06-11T13:36:45.899" v="2622" actId="1036"/>
          <ac:spMkLst>
            <pc:docMk/>
            <pc:sldMk cId="3398672578" sldId="686"/>
            <ac:spMk id="513" creationId="{A7B623B5-EFAA-4B0A-95E0-279F95526EAF}"/>
          </ac:spMkLst>
        </pc:spChg>
        <pc:spChg chg="mod">
          <ac:chgData name="Timo Mühlhaus" userId="1b6b3aba618dadac" providerId="LiveId" clId="{35BF354D-F53D-4911-AB91-B6201C43AD86}" dt="2021-06-11T13:36:45.899" v="2622" actId="1036"/>
          <ac:spMkLst>
            <pc:docMk/>
            <pc:sldMk cId="3398672578" sldId="686"/>
            <ac:spMk id="514" creationId="{0D7FFA1E-EF49-4DC2-A391-FCC8508E29EC}"/>
          </ac:spMkLst>
        </pc:spChg>
        <pc:spChg chg="mod">
          <ac:chgData name="Timo Mühlhaus" userId="1b6b3aba618dadac" providerId="LiveId" clId="{35BF354D-F53D-4911-AB91-B6201C43AD86}" dt="2021-06-11T13:36:45.899" v="2622" actId="1036"/>
          <ac:spMkLst>
            <pc:docMk/>
            <pc:sldMk cId="3398672578" sldId="686"/>
            <ac:spMk id="515" creationId="{A2B76C3B-8473-4ED6-B35B-27E79FB5B285}"/>
          </ac:spMkLst>
        </pc:spChg>
        <pc:spChg chg="mod">
          <ac:chgData name="Timo Mühlhaus" userId="1b6b3aba618dadac" providerId="LiveId" clId="{35BF354D-F53D-4911-AB91-B6201C43AD86}" dt="2021-06-11T13:36:45.899" v="2622" actId="1036"/>
          <ac:spMkLst>
            <pc:docMk/>
            <pc:sldMk cId="3398672578" sldId="686"/>
            <ac:spMk id="516" creationId="{15623097-59F8-45A1-BF2E-FA37DEA3EEDE}"/>
          </ac:spMkLst>
        </pc:spChg>
        <pc:spChg chg="mod">
          <ac:chgData name="Timo Mühlhaus" userId="1b6b3aba618dadac" providerId="LiveId" clId="{35BF354D-F53D-4911-AB91-B6201C43AD86}" dt="2021-06-11T13:36:45.899" v="2622" actId="1036"/>
          <ac:spMkLst>
            <pc:docMk/>
            <pc:sldMk cId="3398672578" sldId="686"/>
            <ac:spMk id="517" creationId="{4C2B0C07-9332-4043-BA5E-194931D15614}"/>
          </ac:spMkLst>
        </pc:spChg>
        <pc:spChg chg="mod">
          <ac:chgData name="Timo Mühlhaus" userId="1b6b3aba618dadac" providerId="LiveId" clId="{35BF354D-F53D-4911-AB91-B6201C43AD86}" dt="2021-06-11T13:36:45.899" v="2622" actId="1036"/>
          <ac:spMkLst>
            <pc:docMk/>
            <pc:sldMk cId="3398672578" sldId="686"/>
            <ac:spMk id="518" creationId="{F9F29D2B-69C6-4902-A56A-D0DFF3D78CF9}"/>
          </ac:spMkLst>
        </pc:spChg>
        <pc:spChg chg="mod">
          <ac:chgData name="Timo Mühlhaus" userId="1b6b3aba618dadac" providerId="LiveId" clId="{35BF354D-F53D-4911-AB91-B6201C43AD86}" dt="2021-06-11T13:36:45.899" v="2622" actId="1036"/>
          <ac:spMkLst>
            <pc:docMk/>
            <pc:sldMk cId="3398672578" sldId="686"/>
            <ac:spMk id="519" creationId="{F5133360-B297-42B3-87CF-7BE29A160AAA}"/>
          </ac:spMkLst>
        </pc:spChg>
        <pc:spChg chg="mod">
          <ac:chgData name="Timo Mühlhaus" userId="1b6b3aba618dadac" providerId="LiveId" clId="{35BF354D-F53D-4911-AB91-B6201C43AD86}" dt="2021-06-11T13:36:45.899" v="2622" actId="1036"/>
          <ac:spMkLst>
            <pc:docMk/>
            <pc:sldMk cId="3398672578" sldId="686"/>
            <ac:spMk id="520" creationId="{85752955-F0D3-446E-92E8-903F784DEA1E}"/>
          </ac:spMkLst>
        </pc:spChg>
        <pc:spChg chg="mod">
          <ac:chgData name="Timo Mühlhaus" userId="1b6b3aba618dadac" providerId="LiveId" clId="{35BF354D-F53D-4911-AB91-B6201C43AD86}" dt="2021-06-11T13:36:45.899" v="2622" actId="1036"/>
          <ac:spMkLst>
            <pc:docMk/>
            <pc:sldMk cId="3398672578" sldId="686"/>
            <ac:spMk id="521" creationId="{4E6D2BF4-58C5-4CAE-821D-D24B7E343D58}"/>
          </ac:spMkLst>
        </pc:spChg>
        <pc:spChg chg="mod">
          <ac:chgData name="Timo Mühlhaus" userId="1b6b3aba618dadac" providerId="LiveId" clId="{35BF354D-F53D-4911-AB91-B6201C43AD86}" dt="2021-06-11T13:36:45.899" v="2622" actId="1036"/>
          <ac:spMkLst>
            <pc:docMk/>
            <pc:sldMk cId="3398672578" sldId="686"/>
            <ac:spMk id="522" creationId="{66BAD12F-6948-4E17-8ED7-E07F3D0A826C}"/>
          </ac:spMkLst>
        </pc:spChg>
        <pc:spChg chg="mod">
          <ac:chgData name="Timo Mühlhaus" userId="1b6b3aba618dadac" providerId="LiveId" clId="{35BF354D-F53D-4911-AB91-B6201C43AD86}" dt="2021-06-11T13:36:45.899" v="2622" actId="1036"/>
          <ac:spMkLst>
            <pc:docMk/>
            <pc:sldMk cId="3398672578" sldId="686"/>
            <ac:spMk id="523" creationId="{0BEECEC1-2479-4D86-8551-2550DF1B3A28}"/>
          </ac:spMkLst>
        </pc:spChg>
        <pc:spChg chg="mod">
          <ac:chgData name="Timo Mühlhaus" userId="1b6b3aba618dadac" providerId="LiveId" clId="{35BF354D-F53D-4911-AB91-B6201C43AD86}" dt="2021-06-11T13:36:45.899" v="2622" actId="1036"/>
          <ac:spMkLst>
            <pc:docMk/>
            <pc:sldMk cId="3398672578" sldId="686"/>
            <ac:spMk id="524" creationId="{0B0E2B3D-B11A-4EBE-9046-02149BC0A1DE}"/>
          </ac:spMkLst>
        </pc:spChg>
        <pc:spChg chg="mod">
          <ac:chgData name="Timo Mühlhaus" userId="1b6b3aba618dadac" providerId="LiveId" clId="{35BF354D-F53D-4911-AB91-B6201C43AD86}" dt="2021-06-11T13:36:45.899" v="2622" actId="1036"/>
          <ac:spMkLst>
            <pc:docMk/>
            <pc:sldMk cId="3398672578" sldId="686"/>
            <ac:spMk id="525" creationId="{F6335320-C489-486E-BC2A-09AF4EEAEAC3}"/>
          </ac:spMkLst>
        </pc:spChg>
        <pc:spChg chg="mod">
          <ac:chgData name="Timo Mühlhaus" userId="1b6b3aba618dadac" providerId="LiveId" clId="{35BF354D-F53D-4911-AB91-B6201C43AD86}" dt="2021-06-11T13:36:45.899" v="2622" actId="1036"/>
          <ac:spMkLst>
            <pc:docMk/>
            <pc:sldMk cId="3398672578" sldId="686"/>
            <ac:spMk id="526" creationId="{EF4FFF4A-4630-4243-813C-0CCC23ADD44E}"/>
          </ac:spMkLst>
        </pc:spChg>
        <pc:spChg chg="mod">
          <ac:chgData name="Timo Mühlhaus" userId="1b6b3aba618dadac" providerId="LiveId" clId="{35BF354D-F53D-4911-AB91-B6201C43AD86}" dt="2021-06-11T13:36:45.899" v="2622" actId="1036"/>
          <ac:spMkLst>
            <pc:docMk/>
            <pc:sldMk cId="3398672578" sldId="686"/>
            <ac:spMk id="527" creationId="{EFCC73F4-AEC4-4E91-9F15-05D539813281}"/>
          </ac:spMkLst>
        </pc:spChg>
        <pc:spChg chg="mod">
          <ac:chgData name="Timo Mühlhaus" userId="1b6b3aba618dadac" providerId="LiveId" clId="{35BF354D-F53D-4911-AB91-B6201C43AD86}" dt="2021-06-11T13:36:45.899" v="2622" actId="1036"/>
          <ac:spMkLst>
            <pc:docMk/>
            <pc:sldMk cId="3398672578" sldId="686"/>
            <ac:spMk id="528" creationId="{BD2A3479-4885-4233-AA82-5B02E151B896}"/>
          </ac:spMkLst>
        </pc:spChg>
        <pc:spChg chg="mod">
          <ac:chgData name="Timo Mühlhaus" userId="1b6b3aba618dadac" providerId="LiveId" clId="{35BF354D-F53D-4911-AB91-B6201C43AD86}" dt="2021-06-11T13:36:45.899" v="2622" actId="1036"/>
          <ac:spMkLst>
            <pc:docMk/>
            <pc:sldMk cId="3398672578" sldId="686"/>
            <ac:spMk id="529" creationId="{DEEE7A01-2A73-44FD-9B97-3C7034A7DC18}"/>
          </ac:spMkLst>
        </pc:spChg>
        <pc:spChg chg="mod">
          <ac:chgData name="Timo Mühlhaus" userId="1b6b3aba618dadac" providerId="LiveId" clId="{35BF354D-F53D-4911-AB91-B6201C43AD86}" dt="2021-06-11T13:36:45.899" v="2622" actId="1036"/>
          <ac:spMkLst>
            <pc:docMk/>
            <pc:sldMk cId="3398672578" sldId="686"/>
            <ac:spMk id="531" creationId="{CE20B89E-04AE-4F3A-9674-398F086F48B2}"/>
          </ac:spMkLst>
        </pc:spChg>
        <pc:spChg chg="mod">
          <ac:chgData name="Timo Mühlhaus" userId="1b6b3aba618dadac" providerId="LiveId" clId="{35BF354D-F53D-4911-AB91-B6201C43AD86}" dt="2021-06-11T13:36:45.899" v="2622" actId="1036"/>
          <ac:spMkLst>
            <pc:docMk/>
            <pc:sldMk cId="3398672578" sldId="686"/>
            <ac:spMk id="532" creationId="{C8D458D1-C0BA-4C71-B300-BF07362EA33E}"/>
          </ac:spMkLst>
        </pc:spChg>
        <pc:spChg chg="mod">
          <ac:chgData name="Timo Mühlhaus" userId="1b6b3aba618dadac" providerId="LiveId" clId="{35BF354D-F53D-4911-AB91-B6201C43AD86}" dt="2021-06-11T13:36:45.899" v="2622" actId="1036"/>
          <ac:spMkLst>
            <pc:docMk/>
            <pc:sldMk cId="3398672578" sldId="686"/>
            <ac:spMk id="535" creationId="{BFB0FF16-43D3-44E6-A6F8-571D7F8EBFA5}"/>
          </ac:spMkLst>
        </pc:spChg>
        <pc:spChg chg="mod">
          <ac:chgData name="Timo Mühlhaus" userId="1b6b3aba618dadac" providerId="LiveId" clId="{35BF354D-F53D-4911-AB91-B6201C43AD86}" dt="2021-06-11T13:36:45.899" v="2622" actId="1036"/>
          <ac:spMkLst>
            <pc:docMk/>
            <pc:sldMk cId="3398672578" sldId="686"/>
            <ac:spMk id="536" creationId="{AC2FF3C3-D1B0-4580-87CC-1B53FF1E9E12}"/>
          </ac:spMkLst>
        </pc:spChg>
        <pc:spChg chg="mod">
          <ac:chgData name="Timo Mühlhaus" userId="1b6b3aba618dadac" providerId="LiveId" clId="{35BF354D-F53D-4911-AB91-B6201C43AD86}" dt="2021-06-11T13:36:45.899" v="2622" actId="1036"/>
          <ac:spMkLst>
            <pc:docMk/>
            <pc:sldMk cId="3398672578" sldId="686"/>
            <ac:spMk id="537" creationId="{CF4D9746-FC44-45C0-9B6A-46AA7FAEAF9C}"/>
          </ac:spMkLst>
        </pc:spChg>
        <pc:spChg chg="mod">
          <ac:chgData name="Timo Mühlhaus" userId="1b6b3aba618dadac" providerId="LiveId" clId="{35BF354D-F53D-4911-AB91-B6201C43AD86}" dt="2021-06-11T13:36:45.899" v="2622" actId="1036"/>
          <ac:spMkLst>
            <pc:docMk/>
            <pc:sldMk cId="3398672578" sldId="686"/>
            <ac:spMk id="538" creationId="{9C2ED4EB-22F5-49FE-884C-86925645EE64}"/>
          </ac:spMkLst>
        </pc:spChg>
        <pc:spChg chg="mod">
          <ac:chgData name="Timo Mühlhaus" userId="1b6b3aba618dadac" providerId="LiveId" clId="{35BF354D-F53D-4911-AB91-B6201C43AD86}" dt="2021-06-11T13:36:45.899" v="2622" actId="1036"/>
          <ac:spMkLst>
            <pc:docMk/>
            <pc:sldMk cId="3398672578" sldId="686"/>
            <ac:spMk id="539" creationId="{ECABE456-2E54-4D1D-BA63-131E0762A423}"/>
          </ac:spMkLst>
        </pc:spChg>
        <pc:spChg chg="mod">
          <ac:chgData name="Timo Mühlhaus" userId="1b6b3aba618dadac" providerId="LiveId" clId="{35BF354D-F53D-4911-AB91-B6201C43AD86}" dt="2021-06-11T13:36:45.899" v="2622" actId="1036"/>
          <ac:spMkLst>
            <pc:docMk/>
            <pc:sldMk cId="3398672578" sldId="686"/>
            <ac:spMk id="540" creationId="{3F6CD07A-D7DB-4C93-A8D7-726E5FA5389F}"/>
          </ac:spMkLst>
        </pc:spChg>
        <pc:spChg chg="mod">
          <ac:chgData name="Timo Mühlhaus" userId="1b6b3aba618dadac" providerId="LiveId" clId="{35BF354D-F53D-4911-AB91-B6201C43AD86}" dt="2021-06-11T13:36:45.899" v="2622" actId="1036"/>
          <ac:spMkLst>
            <pc:docMk/>
            <pc:sldMk cId="3398672578" sldId="686"/>
            <ac:spMk id="541" creationId="{16ED421B-82B7-4B03-A22D-801D46570B34}"/>
          </ac:spMkLst>
        </pc:spChg>
        <pc:spChg chg="mod">
          <ac:chgData name="Timo Mühlhaus" userId="1b6b3aba618dadac" providerId="LiveId" clId="{35BF354D-F53D-4911-AB91-B6201C43AD86}" dt="2021-06-11T13:36:45.899" v="2622" actId="1036"/>
          <ac:spMkLst>
            <pc:docMk/>
            <pc:sldMk cId="3398672578" sldId="686"/>
            <ac:spMk id="542" creationId="{ED577C25-424F-43C3-A2DC-2DB0FACC5EC7}"/>
          </ac:spMkLst>
        </pc:spChg>
        <pc:spChg chg="mod">
          <ac:chgData name="Timo Mühlhaus" userId="1b6b3aba618dadac" providerId="LiveId" clId="{35BF354D-F53D-4911-AB91-B6201C43AD86}" dt="2021-06-11T13:36:45.899" v="2622" actId="1036"/>
          <ac:spMkLst>
            <pc:docMk/>
            <pc:sldMk cId="3398672578" sldId="686"/>
            <ac:spMk id="543" creationId="{268FC9FD-989B-4346-B0CE-5A897EA706E9}"/>
          </ac:spMkLst>
        </pc:spChg>
        <pc:spChg chg="mod">
          <ac:chgData name="Timo Mühlhaus" userId="1b6b3aba618dadac" providerId="LiveId" clId="{35BF354D-F53D-4911-AB91-B6201C43AD86}" dt="2021-06-11T13:36:45.899" v="2622" actId="1036"/>
          <ac:spMkLst>
            <pc:docMk/>
            <pc:sldMk cId="3398672578" sldId="686"/>
            <ac:spMk id="544" creationId="{C124CFC2-04AB-4121-AC4D-0F74414BB581}"/>
          </ac:spMkLst>
        </pc:spChg>
        <pc:spChg chg="mod">
          <ac:chgData name="Timo Mühlhaus" userId="1b6b3aba618dadac" providerId="LiveId" clId="{35BF354D-F53D-4911-AB91-B6201C43AD86}" dt="2021-06-11T13:36:45.899" v="2622" actId="1036"/>
          <ac:spMkLst>
            <pc:docMk/>
            <pc:sldMk cId="3398672578" sldId="686"/>
            <ac:spMk id="545" creationId="{B23FD9D5-38B1-41D1-AA61-FEA217189141}"/>
          </ac:spMkLst>
        </pc:spChg>
        <pc:spChg chg="mod">
          <ac:chgData name="Timo Mühlhaus" userId="1b6b3aba618dadac" providerId="LiveId" clId="{35BF354D-F53D-4911-AB91-B6201C43AD86}" dt="2021-06-11T13:36:45.899" v="2622" actId="1036"/>
          <ac:spMkLst>
            <pc:docMk/>
            <pc:sldMk cId="3398672578" sldId="686"/>
            <ac:spMk id="546" creationId="{4C1D908A-109F-4249-970F-6D5DA210A1F1}"/>
          </ac:spMkLst>
        </pc:spChg>
        <pc:spChg chg="mod">
          <ac:chgData name="Timo Mühlhaus" userId="1b6b3aba618dadac" providerId="LiveId" clId="{35BF354D-F53D-4911-AB91-B6201C43AD86}" dt="2021-06-11T13:36:45.899" v="2622" actId="1036"/>
          <ac:spMkLst>
            <pc:docMk/>
            <pc:sldMk cId="3398672578" sldId="686"/>
            <ac:spMk id="547" creationId="{587E38B1-6648-46B6-B5DF-84A0E76C23AA}"/>
          </ac:spMkLst>
        </pc:spChg>
        <pc:spChg chg="mod">
          <ac:chgData name="Timo Mühlhaus" userId="1b6b3aba618dadac" providerId="LiveId" clId="{35BF354D-F53D-4911-AB91-B6201C43AD86}" dt="2021-06-11T13:36:45.899" v="2622" actId="1036"/>
          <ac:spMkLst>
            <pc:docMk/>
            <pc:sldMk cId="3398672578" sldId="686"/>
            <ac:spMk id="548" creationId="{DD983892-0127-4D28-B7D5-E8817828BA37}"/>
          </ac:spMkLst>
        </pc:spChg>
        <pc:spChg chg="mod">
          <ac:chgData name="Timo Mühlhaus" userId="1b6b3aba618dadac" providerId="LiveId" clId="{35BF354D-F53D-4911-AB91-B6201C43AD86}" dt="2021-06-11T13:36:45.899" v="2622" actId="1036"/>
          <ac:spMkLst>
            <pc:docMk/>
            <pc:sldMk cId="3398672578" sldId="686"/>
            <ac:spMk id="549" creationId="{C665EA0D-02CB-4D11-B041-170BBCD86D7B}"/>
          </ac:spMkLst>
        </pc:spChg>
        <pc:spChg chg="mod">
          <ac:chgData name="Timo Mühlhaus" userId="1b6b3aba618dadac" providerId="LiveId" clId="{35BF354D-F53D-4911-AB91-B6201C43AD86}" dt="2021-06-11T13:36:45.899" v="2622" actId="1036"/>
          <ac:spMkLst>
            <pc:docMk/>
            <pc:sldMk cId="3398672578" sldId="686"/>
            <ac:spMk id="550" creationId="{B5731FFC-3163-420D-8687-5E2DDF92757A}"/>
          </ac:spMkLst>
        </pc:spChg>
        <pc:spChg chg="mod">
          <ac:chgData name="Timo Mühlhaus" userId="1b6b3aba618dadac" providerId="LiveId" clId="{35BF354D-F53D-4911-AB91-B6201C43AD86}" dt="2021-06-11T13:36:45.899" v="2622" actId="1036"/>
          <ac:spMkLst>
            <pc:docMk/>
            <pc:sldMk cId="3398672578" sldId="686"/>
            <ac:spMk id="551" creationId="{830F5CD6-3A78-4C16-8A66-4F4FF40FF592}"/>
          </ac:spMkLst>
        </pc:spChg>
        <pc:spChg chg="mod">
          <ac:chgData name="Timo Mühlhaus" userId="1b6b3aba618dadac" providerId="LiveId" clId="{35BF354D-F53D-4911-AB91-B6201C43AD86}" dt="2021-06-11T13:36:45.899" v="2622" actId="1036"/>
          <ac:spMkLst>
            <pc:docMk/>
            <pc:sldMk cId="3398672578" sldId="686"/>
            <ac:spMk id="552" creationId="{B2575289-71B3-4E07-A1D4-F3FC10EC7709}"/>
          </ac:spMkLst>
        </pc:spChg>
        <pc:spChg chg="mod">
          <ac:chgData name="Timo Mühlhaus" userId="1b6b3aba618dadac" providerId="LiveId" clId="{35BF354D-F53D-4911-AB91-B6201C43AD86}" dt="2021-06-11T13:36:45.899" v="2622" actId="1036"/>
          <ac:spMkLst>
            <pc:docMk/>
            <pc:sldMk cId="3398672578" sldId="686"/>
            <ac:spMk id="553" creationId="{36DC949C-1120-4329-852C-26373B06E8B5}"/>
          </ac:spMkLst>
        </pc:spChg>
        <pc:spChg chg="mod">
          <ac:chgData name="Timo Mühlhaus" userId="1b6b3aba618dadac" providerId="LiveId" clId="{35BF354D-F53D-4911-AB91-B6201C43AD86}" dt="2021-06-11T13:36:45.899" v="2622" actId="1036"/>
          <ac:spMkLst>
            <pc:docMk/>
            <pc:sldMk cId="3398672578" sldId="686"/>
            <ac:spMk id="554" creationId="{789F82D4-4709-429A-A466-0FA13DA40841}"/>
          </ac:spMkLst>
        </pc:spChg>
        <pc:spChg chg="mod">
          <ac:chgData name="Timo Mühlhaus" userId="1b6b3aba618dadac" providerId="LiveId" clId="{35BF354D-F53D-4911-AB91-B6201C43AD86}" dt="2021-06-11T13:36:45.899" v="2622" actId="1036"/>
          <ac:spMkLst>
            <pc:docMk/>
            <pc:sldMk cId="3398672578" sldId="686"/>
            <ac:spMk id="555" creationId="{E432C783-C2B4-4B7F-A6EE-67F69D19391F}"/>
          </ac:spMkLst>
        </pc:spChg>
        <pc:spChg chg="mod">
          <ac:chgData name="Timo Mühlhaus" userId="1b6b3aba618dadac" providerId="LiveId" clId="{35BF354D-F53D-4911-AB91-B6201C43AD86}" dt="2021-06-11T13:36:45.899" v="2622" actId="1036"/>
          <ac:spMkLst>
            <pc:docMk/>
            <pc:sldMk cId="3398672578" sldId="686"/>
            <ac:spMk id="556" creationId="{F2631623-0130-439A-94B0-091929E527AE}"/>
          </ac:spMkLst>
        </pc:spChg>
        <pc:spChg chg="mod">
          <ac:chgData name="Timo Mühlhaus" userId="1b6b3aba618dadac" providerId="LiveId" clId="{35BF354D-F53D-4911-AB91-B6201C43AD86}" dt="2021-06-11T13:36:45.899" v="2622" actId="1036"/>
          <ac:spMkLst>
            <pc:docMk/>
            <pc:sldMk cId="3398672578" sldId="686"/>
            <ac:spMk id="557" creationId="{4CE08C13-20C4-4A51-85E0-CA776FFC6657}"/>
          </ac:spMkLst>
        </pc:spChg>
        <pc:spChg chg="mod">
          <ac:chgData name="Timo Mühlhaus" userId="1b6b3aba618dadac" providerId="LiveId" clId="{35BF354D-F53D-4911-AB91-B6201C43AD86}" dt="2021-06-11T13:36:45.899" v="2622" actId="1036"/>
          <ac:spMkLst>
            <pc:docMk/>
            <pc:sldMk cId="3398672578" sldId="686"/>
            <ac:spMk id="558" creationId="{C175E88B-A340-4306-B529-C804A6925C24}"/>
          </ac:spMkLst>
        </pc:spChg>
        <pc:spChg chg="mod">
          <ac:chgData name="Timo Mühlhaus" userId="1b6b3aba618dadac" providerId="LiveId" clId="{35BF354D-F53D-4911-AB91-B6201C43AD86}" dt="2021-06-11T13:36:45.899" v="2622" actId="1036"/>
          <ac:spMkLst>
            <pc:docMk/>
            <pc:sldMk cId="3398672578" sldId="686"/>
            <ac:spMk id="559" creationId="{C42B7C24-FF47-4ACE-8E66-202AA9D03D1E}"/>
          </ac:spMkLst>
        </pc:spChg>
        <pc:spChg chg="mod">
          <ac:chgData name="Timo Mühlhaus" userId="1b6b3aba618dadac" providerId="LiveId" clId="{35BF354D-F53D-4911-AB91-B6201C43AD86}" dt="2021-06-11T13:36:45.899" v="2622" actId="1036"/>
          <ac:spMkLst>
            <pc:docMk/>
            <pc:sldMk cId="3398672578" sldId="686"/>
            <ac:spMk id="560" creationId="{E456191F-881D-4778-B113-19A50668DEC1}"/>
          </ac:spMkLst>
        </pc:spChg>
        <pc:spChg chg="mod">
          <ac:chgData name="Timo Mühlhaus" userId="1b6b3aba618dadac" providerId="LiveId" clId="{35BF354D-F53D-4911-AB91-B6201C43AD86}" dt="2021-06-11T13:36:45.899" v="2622" actId="1036"/>
          <ac:spMkLst>
            <pc:docMk/>
            <pc:sldMk cId="3398672578" sldId="686"/>
            <ac:spMk id="561" creationId="{5B3054F1-E159-4D1F-BB38-CD0340A5CDDA}"/>
          </ac:spMkLst>
        </pc:spChg>
        <pc:spChg chg="mod">
          <ac:chgData name="Timo Mühlhaus" userId="1b6b3aba618dadac" providerId="LiveId" clId="{35BF354D-F53D-4911-AB91-B6201C43AD86}" dt="2021-06-11T13:36:45.899" v="2622" actId="1036"/>
          <ac:spMkLst>
            <pc:docMk/>
            <pc:sldMk cId="3398672578" sldId="686"/>
            <ac:spMk id="562" creationId="{BAA25A3B-4AEE-47A7-AB23-85D3726BA10A}"/>
          </ac:spMkLst>
        </pc:spChg>
        <pc:spChg chg="mod">
          <ac:chgData name="Timo Mühlhaus" userId="1b6b3aba618dadac" providerId="LiveId" clId="{35BF354D-F53D-4911-AB91-B6201C43AD86}" dt="2021-06-11T13:36:45.899" v="2622" actId="1036"/>
          <ac:spMkLst>
            <pc:docMk/>
            <pc:sldMk cId="3398672578" sldId="686"/>
            <ac:spMk id="563" creationId="{372D2A4E-0851-4E4D-A3E3-FE8729508A55}"/>
          </ac:spMkLst>
        </pc:spChg>
        <pc:spChg chg="add mod">
          <ac:chgData name="Timo Mühlhaus" userId="1b6b3aba618dadac" providerId="LiveId" clId="{35BF354D-F53D-4911-AB91-B6201C43AD86}" dt="2021-06-13T13:08:45.749" v="3775"/>
          <ac:spMkLst>
            <pc:docMk/>
            <pc:sldMk cId="3398672578" sldId="686"/>
            <ac:spMk id="564" creationId="{A3A5D7B8-677C-49E2-A8CF-5F7FA2CECAF2}"/>
          </ac:spMkLst>
        </pc:spChg>
        <pc:grpChg chg="add del mod">
          <ac:chgData name="Timo Mühlhaus" userId="1b6b3aba618dadac" providerId="LiveId" clId="{35BF354D-F53D-4911-AB91-B6201C43AD86}" dt="2021-06-11T13:35:15.441" v="2503" actId="165"/>
          <ac:grpSpMkLst>
            <pc:docMk/>
            <pc:sldMk cId="3398672578" sldId="686"/>
            <ac:grpSpMk id="4" creationId="{F37E46C6-531C-41FB-9674-37A6CC6E9CC7}"/>
          </ac:grpSpMkLst>
        </pc:grpChg>
        <pc:grpChg chg="mod topLvl">
          <ac:chgData name="Timo Mühlhaus" userId="1b6b3aba618dadac" providerId="LiveId" clId="{35BF354D-F53D-4911-AB91-B6201C43AD86}" dt="2021-06-11T13:36:45.899" v="2622" actId="1036"/>
          <ac:grpSpMkLst>
            <pc:docMk/>
            <pc:sldMk cId="3398672578" sldId="686"/>
            <ac:grpSpMk id="5" creationId="{176C521F-8FB2-4CE3-8A6E-100962BBE311}"/>
          </ac:grpSpMkLst>
        </pc:grpChg>
        <pc:grpChg chg="mod topLvl">
          <ac:chgData name="Timo Mühlhaus" userId="1b6b3aba618dadac" providerId="LiveId" clId="{35BF354D-F53D-4911-AB91-B6201C43AD86}" dt="2021-06-11T13:36:45.899" v="2622" actId="1036"/>
          <ac:grpSpMkLst>
            <pc:docMk/>
            <pc:sldMk cId="3398672578" sldId="686"/>
            <ac:grpSpMk id="6" creationId="{ADA3CCE9-5326-48D2-A0A2-6E75AB4CE7FD}"/>
          </ac:grpSpMkLst>
        </pc:grpChg>
        <pc:grpChg chg="mod topLvl">
          <ac:chgData name="Timo Mühlhaus" userId="1b6b3aba618dadac" providerId="LiveId" clId="{35BF354D-F53D-4911-AB91-B6201C43AD86}" dt="2021-06-11T13:36:45.899" v="2622" actId="1036"/>
          <ac:grpSpMkLst>
            <pc:docMk/>
            <pc:sldMk cId="3398672578" sldId="686"/>
            <ac:grpSpMk id="7" creationId="{827EF282-3F10-486F-AB58-335592AB8C17}"/>
          </ac:grpSpMkLst>
        </pc:grpChg>
        <pc:grpChg chg="mod topLvl">
          <ac:chgData name="Timo Mühlhaus" userId="1b6b3aba618dadac" providerId="LiveId" clId="{35BF354D-F53D-4911-AB91-B6201C43AD86}" dt="2021-06-11T13:36:45.899" v="2622" actId="1036"/>
          <ac:grpSpMkLst>
            <pc:docMk/>
            <pc:sldMk cId="3398672578" sldId="686"/>
            <ac:grpSpMk id="8" creationId="{633D8761-7BED-4C83-B02E-49657F0C426B}"/>
          </ac:grpSpMkLst>
        </pc:grpChg>
        <pc:grpChg chg="mod topLvl">
          <ac:chgData name="Timo Mühlhaus" userId="1b6b3aba618dadac" providerId="LiveId" clId="{35BF354D-F53D-4911-AB91-B6201C43AD86}" dt="2021-06-11T13:36:45.899" v="2622" actId="1036"/>
          <ac:grpSpMkLst>
            <pc:docMk/>
            <pc:sldMk cId="3398672578" sldId="686"/>
            <ac:grpSpMk id="9" creationId="{7169EF53-A41C-4C46-8D82-959DB5C3F934}"/>
          </ac:grpSpMkLst>
        </pc:grpChg>
        <pc:grpChg chg="mod topLvl">
          <ac:chgData name="Timo Mühlhaus" userId="1b6b3aba618dadac" providerId="LiveId" clId="{35BF354D-F53D-4911-AB91-B6201C43AD86}" dt="2021-06-11T13:36:45.899" v="2622" actId="1036"/>
          <ac:grpSpMkLst>
            <pc:docMk/>
            <pc:sldMk cId="3398672578" sldId="686"/>
            <ac:grpSpMk id="10" creationId="{7D3A7EE3-FE13-4FB5-AF5F-C6155DA607DB}"/>
          </ac:grpSpMkLst>
        </pc:grpChg>
        <pc:grpChg chg="mod topLvl">
          <ac:chgData name="Timo Mühlhaus" userId="1b6b3aba618dadac" providerId="LiveId" clId="{35BF354D-F53D-4911-AB91-B6201C43AD86}" dt="2021-06-11T13:36:45.899" v="2622" actId="1036"/>
          <ac:grpSpMkLst>
            <pc:docMk/>
            <pc:sldMk cId="3398672578" sldId="686"/>
            <ac:grpSpMk id="11" creationId="{555D0DE5-F428-48DC-A0BF-150B2A3F736B}"/>
          </ac:grpSpMkLst>
        </pc:grpChg>
        <pc:grpChg chg="mod topLvl">
          <ac:chgData name="Timo Mühlhaus" userId="1b6b3aba618dadac" providerId="LiveId" clId="{35BF354D-F53D-4911-AB91-B6201C43AD86}" dt="2021-06-11T13:36:45.899" v="2622" actId="1036"/>
          <ac:grpSpMkLst>
            <pc:docMk/>
            <pc:sldMk cId="3398672578" sldId="686"/>
            <ac:grpSpMk id="12" creationId="{88302637-F9B3-4F42-A1B7-B8E90193153A}"/>
          </ac:grpSpMkLst>
        </pc:grpChg>
        <pc:grpChg chg="mod topLvl">
          <ac:chgData name="Timo Mühlhaus" userId="1b6b3aba618dadac" providerId="LiveId" clId="{35BF354D-F53D-4911-AB91-B6201C43AD86}" dt="2021-06-11T13:36:45.899" v="2622" actId="1036"/>
          <ac:grpSpMkLst>
            <pc:docMk/>
            <pc:sldMk cId="3398672578" sldId="686"/>
            <ac:grpSpMk id="13" creationId="{1C488715-B555-4A2B-A22A-E7477E9467F0}"/>
          </ac:grpSpMkLst>
        </pc:grpChg>
        <pc:grpChg chg="mod topLvl">
          <ac:chgData name="Timo Mühlhaus" userId="1b6b3aba618dadac" providerId="LiveId" clId="{35BF354D-F53D-4911-AB91-B6201C43AD86}" dt="2021-06-11T13:36:45.899" v="2622" actId="1036"/>
          <ac:grpSpMkLst>
            <pc:docMk/>
            <pc:sldMk cId="3398672578" sldId="686"/>
            <ac:grpSpMk id="14" creationId="{09542FEA-E68C-412D-BF6B-335E43D5EE1A}"/>
          </ac:grpSpMkLst>
        </pc:grpChg>
        <pc:grpChg chg="mod topLvl">
          <ac:chgData name="Timo Mühlhaus" userId="1b6b3aba618dadac" providerId="LiveId" clId="{35BF354D-F53D-4911-AB91-B6201C43AD86}" dt="2021-06-11T13:36:45.899" v="2622" actId="1036"/>
          <ac:grpSpMkLst>
            <pc:docMk/>
            <pc:sldMk cId="3398672578" sldId="686"/>
            <ac:grpSpMk id="15" creationId="{402834CC-8D92-4F44-B4B4-071C2DB061C3}"/>
          </ac:grpSpMkLst>
        </pc:grpChg>
        <pc:grpChg chg="mod">
          <ac:chgData name="Timo Mühlhaus" userId="1b6b3aba618dadac" providerId="LiveId" clId="{35BF354D-F53D-4911-AB91-B6201C43AD86}" dt="2021-06-11T13:36:45.899" v="2622" actId="1036"/>
          <ac:grpSpMkLst>
            <pc:docMk/>
            <pc:sldMk cId="3398672578" sldId="686"/>
            <ac:grpSpMk id="28" creationId="{B6AABB36-DC71-4A64-A3B5-939D5B84540A}"/>
          </ac:grpSpMkLst>
        </pc:grpChg>
        <pc:grpChg chg="mod">
          <ac:chgData name="Timo Mühlhaus" userId="1b6b3aba618dadac" providerId="LiveId" clId="{35BF354D-F53D-4911-AB91-B6201C43AD86}" dt="2021-06-11T13:36:45.899" v="2622" actId="1036"/>
          <ac:grpSpMkLst>
            <pc:docMk/>
            <pc:sldMk cId="3398672578" sldId="686"/>
            <ac:grpSpMk id="29" creationId="{D6954110-F8C1-4435-B741-7650064F8CBD}"/>
          </ac:grpSpMkLst>
        </pc:grpChg>
        <pc:grpChg chg="mod">
          <ac:chgData name="Timo Mühlhaus" userId="1b6b3aba618dadac" providerId="LiveId" clId="{35BF354D-F53D-4911-AB91-B6201C43AD86}" dt="2021-06-11T13:36:45.899" v="2622" actId="1036"/>
          <ac:grpSpMkLst>
            <pc:docMk/>
            <pc:sldMk cId="3398672578" sldId="686"/>
            <ac:grpSpMk id="30" creationId="{0DD092B3-0807-4495-9E1C-C1E4AE17DBDF}"/>
          </ac:grpSpMkLst>
        </pc:grpChg>
        <pc:grpChg chg="mod">
          <ac:chgData name="Timo Mühlhaus" userId="1b6b3aba618dadac" providerId="LiveId" clId="{35BF354D-F53D-4911-AB91-B6201C43AD86}" dt="2021-06-11T13:36:45.899" v="2622" actId="1036"/>
          <ac:grpSpMkLst>
            <pc:docMk/>
            <pc:sldMk cId="3398672578" sldId="686"/>
            <ac:grpSpMk id="31" creationId="{451E0586-467C-417D-91E1-922EFF153E15}"/>
          </ac:grpSpMkLst>
        </pc:grpChg>
        <pc:grpChg chg="mod">
          <ac:chgData name="Timo Mühlhaus" userId="1b6b3aba618dadac" providerId="LiveId" clId="{35BF354D-F53D-4911-AB91-B6201C43AD86}" dt="2021-06-11T13:36:45.899" v="2622" actId="1036"/>
          <ac:grpSpMkLst>
            <pc:docMk/>
            <pc:sldMk cId="3398672578" sldId="686"/>
            <ac:grpSpMk id="32" creationId="{327BD8A1-C89E-44A4-A5AF-3D784ADACCB2}"/>
          </ac:grpSpMkLst>
        </pc:grpChg>
        <pc:grpChg chg="mod">
          <ac:chgData name="Timo Mühlhaus" userId="1b6b3aba618dadac" providerId="LiveId" clId="{35BF354D-F53D-4911-AB91-B6201C43AD86}" dt="2021-06-11T13:36:45.899" v="2622" actId="1036"/>
          <ac:grpSpMkLst>
            <pc:docMk/>
            <pc:sldMk cId="3398672578" sldId="686"/>
            <ac:grpSpMk id="33" creationId="{DECFD1E1-760A-4AB9-8AB8-6BBB659187E3}"/>
          </ac:grpSpMkLst>
        </pc:grpChg>
        <pc:grpChg chg="mod">
          <ac:chgData name="Timo Mühlhaus" userId="1b6b3aba618dadac" providerId="LiveId" clId="{35BF354D-F53D-4911-AB91-B6201C43AD86}" dt="2021-06-11T13:36:45.899" v="2622" actId="1036"/>
          <ac:grpSpMkLst>
            <pc:docMk/>
            <pc:sldMk cId="3398672578" sldId="686"/>
            <ac:grpSpMk id="34" creationId="{EE511081-9D18-43D0-B8AD-BF746E5FD04F}"/>
          </ac:grpSpMkLst>
        </pc:grpChg>
        <pc:grpChg chg="mod">
          <ac:chgData name="Timo Mühlhaus" userId="1b6b3aba618dadac" providerId="LiveId" clId="{35BF354D-F53D-4911-AB91-B6201C43AD86}" dt="2021-06-11T13:36:45.899" v="2622" actId="1036"/>
          <ac:grpSpMkLst>
            <pc:docMk/>
            <pc:sldMk cId="3398672578" sldId="686"/>
            <ac:grpSpMk id="42" creationId="{43877F22-B207-4E3D-BC73-79A1EE4EBCFE}"/>
          </ac:grpSpMkLst>
        </pc:grpChg>
        <pc:grpChg chg="mod">
          <ac:chgData name="Timo Mühlhaus" userId="1b6b3aba618dadac" providerId="LiveId" clId="{35BF354D-F53D-4911-AB91-B6201C43AD86}" dt="2021-06-11T13:36:45.899" v="2622" actId="1036"/>
          <ac:grpSpMkLst>
            <pc:docMk/>
            <pc:sldMk cId="3398672578" sldId="686"/>
            <ac:grpSpMk id="43" creationId="{C694C91E-6B06-44CE-8ACB-7492FDA92EB8}"/>
          </ac:grpSpMkLst>
        </pc:grpChg>
        <pc:grpChg chg="mod">
          <ac:chgData name="Timo Mühlhaus" userId="1b6b3aba618dadac" providerId="LiveId" clId="{35BF354D-F53D-4911-AB91-B6201C43AD86}" dt="2021-06-11T13:36:45.899" v="2622" actId="1036"/>
          <ac:grpSpMkLst>
            <pc:docMk/>
            <pc:sldMk cId="3398672578" sldId="686"/>
            <ac:grpSpMk id="51" creationId="{0EE4082F-BC53-4069-882B-A2637DE874E3}"/>
          </ac:grpSpMkLst>
        </pc:grpChg>
        <pc:grpChg chg="mod">
          <ac:chgData name="Timo Mühlhaus" userId="1b6b3aba618dadac" providerId="LiveId" clId="{35BF354D-F53D-4911-AB91-B6201C43AD86}" dt="2021-06-11T13:36:45.899" v="2622" actId="1036"/>
          <ac:grpSpMkLst>
            <pc:docMk/>
            <pc:sldMk cId="3398672578" sldId="686"/>
            <ac:grpSpMk id="52" creationId="{747FF1EE-6817-4103-8AAA-B22A2D630E58}"/>
          </ac:grpSpMkLst>
        </pc:grpChg>
        <pc:grpChg chg="mod">
          <ac:chgData name="Timo Mühlhaus" userId="1b6b3aba618dadac" providerId="LiveId" clId="{35BF354D-F53D-4911-AB91-B6201C43AD86}" dt="2021-06-11T13:36:45.899" v="2622" actId="1036"/>
          <ac:grpSpMkLst>
            <pc:docMk/>
            <pc:sldMk cId="3398672578" sldId="686"/>
            <ac:grpSpMk id="60" creationId="{BF11406B-3F3A-4EA9-8A98-B0B44675147F}"/>
          </ac:grpSpMkLst>
        </pc:grpChg>
        <pc:grpChg chg="mod">
          <ac:chgData name="Timo Mühlhaus" userId="1b6b3aba618dadac" providerId="LiveId" clId="{35BF354D-F53D-4911-AB91-B6201C43AD86}" dt="2021-06-11T13:36:45.899" v="2622" actId="1036"/>
          <ac:grpSpMkLst>
            <pc:docMk/>
            <pc:sldMk cId="3398672578" sldId="686"/>
            <ac:grpSpMk id="62" creationId="{BDA03D07-FBFF-4C13-9A4A-B24EB1D73E90}"/>
          </ac:grpSpMkLst>
        </pc:grpChg>
        <pc:grpChg chg="mod">
          <ac:chgData name="Timo Mühlhaus" userId="1b6b3aba618dadac" providerId="LiveId" clId="{35BF354D-F53D-4911-AB91-B6201C43AD86}" dt="2021-06-11T13:36:45.899" v="2622" actId="1036"/>
          <ac:grpSpMkLst>
            <pc:docMk/>
            <pc:sldMk cId="3398672578" sldId="686"/>
            <ac:grpSpMk id="63" creationId="{086A4F95-23C3-4ECA-967F-CFFFE59068F1}"/>
          </ac:grpSpMkLst>
        </pc:grpChg>
        <pc:grpChg chg="mod">
          <ac:chgData name="Timo Mühlhaus" userId="1b6b3aba618dadac" providerId="LiveId" clId="{35BF354D-F53D-4911-AB91-B6201C43AD86}" dt="2021-06-11T13:36:45.899" v="2622" actId="1036"/>
          <ac:grpSpMkLst>
            <pc:docMk/>
            <pc:sldMk cId="3398672578" sldId="686"/>
            <ac:grpSpMk id="65" creationId="{2564CD5C-4EE6-4523-93EB-88B5FB4DE99B}"/>
          </ac:grpSpMkLst>
        </pc:grpChg>
        <pc:grpChg chg="mod">
          <ac:chgData name="Timo Mühlhaus" userId="1b6b3aba618dadac" providerId="LiveId" clId="{35BF354D-F53D-4911-AB91-B6201C43AD86}" dt="2021-06-11T13:36:45.899" v="2622" actId="1036"/>
          <ac:grpSpMkLst>
            <pc:docMk/>
            <pc:sldMk cId="3398672578" sldId="686"/>
            <ac:grpSpMk id="67" creationId="{A677A95C-7632-4A84-B444-41EF29BE491A}"/>
          </ac:grpSpMkLst>
        </pc:grpChg>
        <pc:grpChg chg="mod">
          <ac:chgData name="Timo Mühlhaus" userId="1b6b3aba618dadac" providerId="LiveId" clId="{35BF354D-F53D-4911-AB91-B6201C43AD86}" dt="2021-06-11T13:36:45.899" v="2622" actId="1036"/>
          <ac:grpSpMkLst>
            <pc:docMk/>
            <pc:sldMk cId="3398672578" sldId="686"/>
            <ac:grpSpMk id="68" creationId="{0E00E5A2-72C4-4814-A18A-D083ED6C3E1A}"/>
          </ac:grpSpMkLst>
        </pc:grpChg>
        <pc:grpChg chg="mod">
          <ac:chgData name="Timo Mühlhaus" userId="1b6b3aba618dadac" providerId="LiveId" clId="{35BF354D-F53D-4911-AB91-B6201C43AD86}" dt="2021-06-11T13:36:45.899" v="2622" actId="1036"/>
          <ac:grpSpMkLst>
            <pc:docMk/>
            <pc:sldMk cId="3398672578" sldId="686"/>
            <ac:grpSpMk id="69" creationId="{951BCBA1-4A12-4475-A56C-9775A61EB103}"/>
          </ac:grpSpMkLst>
        </pc:grpChg>
        <pc:grpChg chg="mod">
          <ac:chgData name="Timo Mühlhaus" userId="1b6b3aba618dadac" providerId="LiveId" clId="{35BF354D-F53D-4911-AB91-B6201C43AD86}" dt="2021-06-11T13:36:45.899" v="2622" actId="1036"/>
          <ac:grpSpMkLst>
            <pc:docMk/>
            <pc:sldMk cId="3398672578" sldId="686"/>
            <ac:grpSpMk id="70" creationId="{B1E0CE4E-367A-48E0-BCCA-561FBC95EBD0}"/>
          </ac:grpSpMkLst>
        </pc:grpChg>
        <pc:grpChg chg="mod">
          <ac:chgData name="Timo Mühlhaus" userId="1b6b3aba618dadac" providerId="LiveId" clId="{35BF354D-F53D-4911-AB91-B6201C43AD86}" dt="2021-06-11T13:36:45.899" v="2622" actId="1036"/>
          <ac:grpSpMkLst>
            <pc:docMk/>
            <pc:sldMk cId="3398672578" sldId="686"/>
            <ac:grpSpMk id="71" creationId="{5D9E7412-24C5-4A4D-8182-C62D98E37EBB}"/>
          </ac:grpSpMkLst>
        </pc:grpChg>
        <pc:grpChg chg="mod">
          <ac:chgData name="Timo Mühlhaus" userId="1b6b3aba618dadac" providerId="LiveId" clId="{35BF354D-F53D-4911-AB91-B6201C43AD86}" dt="2021-06-11T13:36:45.899" v="2622" actId="1036"/>
          <ac:grpSpMkLst>
            <pc:docMk/>
            <pc:sldMk cId="3398672578" sldId="686"/>
            <ac:grpSpMk id="72" creationId="{AA704097-88E3-4E50-86E1-A1DF2D2F9792}"/>
          </ac:grpSpMkLst>
        </pc:grpChg>
        <pc:grpChg chg="mod">
          <ac:chgData name="Timo Mühlhaus" userId="1b6b3aba618dadac" providerId="LiveId" clId="{35BF354D-F53D-4911-AB91-B6201C43AD86}" dt="2021-06-11T13:36:45.899" v="2622" actId="1036"/>
          <ac:grpSpMkLst>
            <pc:docMk/>
            <pc:sldMk cId="3398672578" sldId="686"/>
            <ac:grpSpMk id="73" creationId="{30530C25-B493-41B4-88EE-B1DAF2C92C64}"/>
          </ac:grpSpMkLst>
        </pc:grpChg>
        <pc:grpChg chg="mod">
          <ac:chgData name="Timo Mühlhaus" userId="1b6b3aba618dadac" providerId="LiveId" clId="{35BF354D-F53D-4911-AB91-B6201C43AD86}" dt="2021-06-11T13:36:45.899" v="2622" actId="1036"/>
          <ac:grpSpMkLst>
            <pc:docMk/>
            <pc:sldMk cId="3398672578" sldId="686"/>
            <ac:grpSpMk id="74" creationId="{565F2027-BE1D-4EB9-9A4C-8CA438478695}"/>
          </ac:grpSpMkLst>
        </pc:grpChg>
        <pc:grpChg chg="mod">
          <ac:chgData name="Timo Mühlhaus" userId="1b6b3aba618dadac" providerId="LiveId" clId="{35BF354D-F53D-4911-AB91-B6201C43AD86}" dt="2021-06-11T13:36:45.899" v="2622" actId="1036"/>
          <ac:grpSpMkLst>
            <pc:docMk/>
            <pc:sldMk cId="3398672578" sldId="686"/>
            <ac:grpSpMk id="102" creationId="{5FE370EB-B225-4B64-8D2A-A0FDCFA0BFB7}"/>
          </ac:grpSpMkLst>
        </pc:grpChg>
        <pc:grpChg chg="mod">
          <ac:chgData name="Timo Mühlhaus" userId="1b6b3aba618dadac" providerId="LiveId" clId="{35BF354D-F53D-4911-AB91-B6201C43AD86}" dt="2021-06-11T13:36:45.899" v="2622" actId="1036"/>
          <ac:grpSpMkLst>
            <pc:docMk/>
            <pc:sldMk cId="3398672578" sldId="686"/>
            <ac:grpSpMk id="103" creationId="{F2EE4DBA-B542-4379-AD70-9D921DAFDC4E}"/>
          </ac:grpSpMkLst>
        </pc:grpChg>
        <pc:grpChg chg="mod">
          <ac:chgData name="Timo Mühlhaus" userId="1b6b3aba618dadac" providerId="LiveId" clId="{35BF354D-F53D-4911-AB91-B6201C43AD86}" dt="2021-06-11T13:36:45.899" v="2622" actId="1036"/>
          <ac:grpSpMkLst>
            <pc:docMk/>
            <pc:sldMk cId="3398672578" sldId="686"/>
            <ac:grpSpMk id="104" creationId="{2E240BBE-72FF-4309-85B5-41BE8002FCCC}"/>
          </ac:grpSpMkLst>
        </pc:grpChg>
        <pc:grpChg chg="mod">
          <ac:chgData name="Timo Mühlhaus" userId="1b6b3aba618dadac" providerId="LiveId" clId="{35BF354D-F53D-4911-AB91-B6201C43AD86}" dt="2021-06-11T13:36:45.899" v="2622" actId="1036"/>
          <ac:grpSpMkLst>
            <pc:docMk/>
            <pc:sldMk cId="3398672578" sldId="686"/>
            <ac:grpSpMk id="105" creationId="{63451720-2AEB-48E3-9E33-6F10C78F1BA0}"/>
          </ac:grpSpMkLst>
        </pc:grpChg>
        <pc:grpChg chg="mod">
          <ac:chgData name="Timo Mühlhaus" userId="1b6b3aba618dadac" providerId="LiveId" clId="{35BF354D-F53D-4911-AB91-B6201C43AD86}" dt="2021-06-11T13:36:45.899" v="2622" actId="1036"/>
          <ac:grpSpMkLst>
            <pc:docMk/>
            <pc:sldMk cId="3398672578" sldId="686"/>
            <ac:grpSpMk id="106" creationId="{2DAC298F-5126-4B4F-A72E-403DAD385A1E}"/>
          </ac:grpSpMkLst>
        </pc:grpChg>
        <pc:grpChg chg="mod">
          <ac:chgData name="Timo Mühlhaus" userId="1b6b3aba618dadac" providerId="LiveId" clId="{35BF354D-F53D-4911-AB91-B6201C43AD86}" dt="2021-06-11T13:36:45.899" v="2622" actId="1036"/>
          <ac:grpSpMkLst>
            <pc:docMk/>
            <pc:sldMk cId="3398672578" sldId="686"/>
            <ac:grpSpMk id="107" creationId="{466A6E23-CED3-467C-8752-4598B1DBB444}"/>
          </ac:grpSpMkLst>
        </pc:grpChg>
        <pc:grpChg chg="mod">
          <ac:chgData name="Timo Mühlhaus" userId="1b6b3aba618dadac" providerId="LiveId" clId="{35BF354D-F53D-4911-AB91-B6201C43AD86}" dt="2021-06-11T13:36:45.899" v="2622" actId="1036"/>
          <ac:grpSpMkLst>
            <pc:docMk/>
            <pc:sldMk cId="3398672578" sldId="686"/>
            <ac:grpSpMk id="108" creationId="{70F07C15-A990-4EAE-923C-75EA55530CB1}"/>
          </ac:grpSpMkLst>
        </pc:grpChg>
        <pc:grpChg chg="mod">
          <ac:chgData name="Timo Mühlhaus" userId="1b6b3aba618dadac" providerId="LiveId" clId="{35BF354D-F53D-4911-AB91-B6201C43AD86}" dt="2021-06-11T13:36:45.899" v="2622" actId="1036"/>
          <ac:grpSpMkLst>
            <pc:docMk/>
            <pc:sldMk cId="3398672578" sldId="686"/>
            <ac:grpSpMk id="109" creationId="{A70B6163-D96B-4BB5-96E0-0136D278277C}"/>
          </ac:grpSpMkLst>
        </pc:grpChg>
        <pc:grpChg chg="mod">
          <ac:chgData name="Timo Mühlhaus" userId="1b6b3aba618dadac" providerId="LiveId" clId="{35BF354D-F53D-4911-AB91-B6201C43AD86}" dt="2021-06-11T13:36:45.899" v="2622" actId="1036"/>
          <ac:grpSpMkLst>
            <pc:docMk/>
            <pc:sldMk cId="3398672578" sldId="686"/>
            <ac:grpSpMk id="138" creationId="{DAFEAD23-E366-4D8E-B4C5-6B22002BACE1}"/>
          </ac:grpSpMkLst>
        </pc:grpChg>
        <pc:grpChg chg="mod">
          <ac:chgData name="Timo Mühlhaus" userId="1b6b3aba618dadac" providerId="LiveId" clId="{35BF354D-F53D-4911-AB91-B6201C43AD86}" dt="2021-06-11T13:36:45.899" v="2622" actId="1036"/>
          <ac:grpSpMkLst>
            <pc:docMk/>
            <pc:sldMk cId="3398672578" sldId="686"/>
            <ac:grpSpMk id="141" creationId="{137F11B7-759E-4DDA-9DAC-2D762EFF19DA}"/>
          </ac:grpSpMkLst>
        </pc:grpChg>
        <pc:grpChg chg="mod">
          <ac:chgData name="Timo Mühlhaus" userId="1b6b3aba618dadac" providerId="LiveId" clId="{35BF354D-F53D-4911-AB91-B6201C43AD86}" dt="2021-06-11T13:36:45.899" v="2622" actId="1036"/>
          <ac:grpSpMkLst>
            <pc:docMk/>
            <pc:sldMk cId="3398672578" sldId="686"/>
            <ac:grpSpMk id="142" creationId="{2653C3A6-1BCB-4163-B8C9-385CCEF3E849}"/>
          </ac:grpSpMkLst>
        </pc:grpChg>
        <pc:grpChg chg="mod">
          <ac:chgData name="Timo Mühlhaus" userId="1b6b3aba618dadac" providerId="LiveId" clId="{35BF354D-F53D-4911-AB91-B6201C43AD86}" dt="2021-06-11T13:36:45.899" v="2622" actId="1036"/>
          <ac:grpSpMkLst>
            <pc:docMk/>
            <pc:sldMk cId="3398672578" sldId="686"/>
            <ac:grpSpMk id="143" creationId="{13075BF2-E4D4-415C-80AB-53332A76BC34}"/>
          </ac:grpSpMkLst>
        </pc:grpChg>
        <pc:grpChg chg="mod">
          <ac:chgData name="Timo Mühlhaus" userId="1b6b3aba618dadac" providerId="LiveId" clId="{35BF354D-F53D-4911-AB91-B6201C43AD86}" dt="2021-06-11T13:36:45.899" v="2622" actId="1036"/>
          <ac:grpSpMkLst>
            <pc:docMk/>
            <pc:sldMk cId="3398672578" sldId="686"/>
            <ac:grpSpMk id="147" creationId="{5319771C-698E-4087-A2DF-ED008FCBE7C2}"/>
          </ac:grpSpMkLst>
        </pc:grpChg>
        <pc:grpChg chg="mod">
          <ac:chgData name="Timo Mühlhaus" userId="1b6b3aba618dadac" providerId="LiveId" clId="{35BF354D-F53D-4911-AB91-B6201C43AD86}" dt="2021-06-11T13:36:45.899" v="2622" actId="1036"/>
          <ac:grpSpMkLst>
            <pc:docMk/>
            <pc:sldMk cId="3398672578" sldId="686"/>
            <ac:grpSpMk id="153" creationId="{6C4A47FD-FBF8-40F3-9FA7-B1E28C23B672}"/>
          </ac:grpSpMkLst>
        </pc:grpChg>
        <pc:grpChg chg="mod">
          <ac:chgData name="Timo Mühlhaus" userId="1b6b3aba618dadac" providerId="LiveId" clId="{35BF354D-F53D-4911-AB91-B6201C43AD86}" dt="2021-06-11T13:36:45.899" v="2622" actId="1036"/>
          <ac:grpSpMkLst>
            <pc:docMk/>
            <pc:sldMk cId="3398672578" sldId="686"/>
            <ac:grpSpMk id="159" creationId="{773A153A-B7F6-476A-9CAC-B314A4562A68}"/>
          </ac:grpSpMkLst>
        </pc:grpChg>
        <pc:grpChg chg="mod">
          <ac:chgData name="Timo Mühlhaus" userId="1b6b3aba618dadac" providerId="LiveId" clId="{35BF354D-F53D-4911-AB91-B6201C43AD86}" dt="2021-06-11T13:36:45.899" v="2622" actId="1036"/>
          <ac:grpSpMkLst>
            <pc:docMk/>
            <pc:sldMk cId="3398672578" sldId="686"/>
            <ac:grpSpMk id="169" creationId="{80EDF9ED-7216-488D-BC26-0F0DFA3BAC1C}"/>
          </ac:grpSpMkLst>
        </pc:grpChg>
        <pc:grpChg chg="mod">
          <ac:chgData name="Timo Mühlhaus" userId="1b6b3aba618dadac" providerId="LiveId" clId="{35BF354D-F53D-4911-AB91-B6201C43AD86}" dt="2021-06-11T13:36:45.899" v="2622" actId="1036"/>
          <ac:grpSpMkLst>
            <pc:docMk/>
            <pc:sldMk cId="3398672578" sldId="686"/>
            <ac:grpSpMk id="170" creationId="{3DEC71EA-CD3A-4687-B37E-B1EC1FB407AF}"/>
          </ac:grpSpMkLst>
        </pc:grpChg>
        <pc:grpChg chg="mod">
          <ac:chgData name="Timo Mühlhaus" userId="1b6b3aba618dadac" providerId="LiveId" clId="{35BF354D-F53D-4911-AB91-B6201C43AD86}" dt="2021-06-11T13:36:45.899" v="2622" actId="1036"/>
          <ac:grpSpMkLst>
            <pc:docMk/>
            <pc:sldMk cId="3398672578" sldId="686"/>
            <ac:grpSpMk id="186" creationId="{98800688-E8EB-43A7-8390-6D65F6B769AB}"/>
          </ac:grpSpMkLst>
        </pc:grpChg>
        <pc:grpChg chg="mod">
          <ac:chgData name="Timo Mühlhaus" userId="1b6b3aba618dadac" providerId="LiveId" clId="{35BF354D-F53D-4911-AB91-B6201C43AD86}" dt="2021-06-11T13:36:45.899" v="2622" actId="1036"/>
          <ac:grpSpMkLst>
            <pc:docMk/>
            <pc:sldMk cId="3398672578" sldId="686"/>
            <ac:grpSpMk id="187" creationId="{4002EF91-77C1-4BF8-A4E6-DD642710FDC3}"/>
          </ac:grpSpMkLst>
        </pc:grpChg>
        <pc:grpChg chg="mod">
          <ac:chgData name="Timo Mühlhaus" userId="1b6b3aba618dadac" providerId="LiveId" clId="{35BF354D-F53D-4911-AB91-B6201C43AD86}" dt="2021-06-11T13:36:45.899" v="2622" actId="1036"/>
          <ac:grpSpMkLst>
            <pc:docMk/>
            <pc:sldMk cId="3398672578" sldId="686"/>
            <ac:grpSpMk id="188" creationId="{0973EA77-EAAF-4F78-8DBB-9813151C349F}"/>
          </ac:grpSpMkLst>
        </pc:grpChg>
        <pc:grpChg chg="mod">
          <ac:chgData name="Timo Mühlhaus" userId="1b6b3aba618dadac" providerId="LiveId" clId="{35BF354D-F53D-4911-AB91-B6201C43AD86}" dt="2021-06-11T13:36:45.899" v="2622" actId="1036"/>
          <ac:grpSpMkLst>
            <pc:docMk/>
            <pc:sldMk cId="3398672578" sldId="686"/>
            <ac:grpSpMk id="189" creationId="{7C690392-1E20-42D4-A133-D08235BFE207}"/>
          </ac:grpSpMkLst>
        </pc:grpChg>
        <pc:grpChg chg="mod">
          <ac:chgData name="Timo Mühlhaus" userId="1b6b3aba618dadac" providerId="LiveId" clId="{35BF354D-F53D-4911-AB91-B6201C43AD86}" dt="2021-06-11T13:36:45.899" v="2622" actId="1036"/>
          <ac:grpSpMkLst>
            <pc:docMk/>
            <pc:sldMk cId="3398672578" sldId="686"/>
            <ac:grpSpMk id="190" creationId="{5C34FDC5-9EBA-4168-BF60-350E88560283}"/>
          </ac:grpSpMkLst>
        </pc:grpChg>
        <pc:grpChg chg="mod">
          <ac:chgData name="Timo Mühlhaus" userId="1b6b3aba618dadac" providerId="LiveId" clId="{35BF354D-F53D-4911-AB91-B6201C43AD86}" dt="2021-06-11T13:36:45.899" v="2622" actId="1036"/>
          <ac:grpSpMkLst>
            <pc:docMk/>
            <pc:sldMk cId="3398672578" sldId="686"/>
            <ac:grpSpMk id="191" creationId="{609A2591-F969-4DB9-BDAD-CF4DB3AE911D}"/>
          </ac:grpSpMkLst>
        </pc:grpChg>
        <pc:grpChg chg="mod">
          <ac:chgData name="Timo Mühlhaus" userId="1b6b3aba618dadac" providerId="LiveId" clId="{35BF354D-F53D-4911-AB91-B6201C43AD86}" dt="2021-06-11T13:36:45.899" v="2622" actId="1036"/>
          <ac:grpSpMkLst>
            <pc:docMk/>
            <pc:sldMk cId="3398672578" sldId="686"/>
            <ac:grpSpMk id="192" creationId="{AEA38DF2-DE2B-4C15-B1B7-E3F92B3BFEC7}"/>
          </ac:grpSpMkLst>
        </pc:grpChg>
        <pc:grpChg chg="mod">
          <ac:chgData name="Timo Mühlhaus" userId="1b6b3aba618dadac" providerId="LiveId" clId="{35BF354D-F53D-4911-AB91-B6201C43AD86}" dt="2021-06-11T13:36:45.899" v="2622" actId="1036"/>
          <ac:grpSpMkLst>
            <pc:docMk/>
            <pc:sldMk cId="3398672578" sldId="686"/>
            <ac:grpSpMk id="193" creationId="{2402ED55-06E0-43BB-8E53-8A5ECED8BE54}"/>
          </ac:grpSpMkLst>
        </pc:grpChg>
        <pc:grpChg chg="mod">
          <ac:chgData name="Timo Mühlhaus" userId="1b6b3aba618dadac" providerId="LiveId" clId="{35BF354D-F53D-4911-AB91-B6201C43AD86}" dt="2021-06-11T13:36:45.899" v="2622" actId="1036"/>
          <ac:grpSpMkLst>
            <pc:docMk/>
            <pc:sldMk cId="3398672578" sldId="686"/>
            <ac:grpSpMk id="194" creationId="{0DABE82C-7FEA-4BF6-8C07-23AD4FBF7307}"/>
          </ac:grpSpMkLst>
        </pc:grpChg>
        <pc:grpChg chg="mod">
          <ac:chgData name="Timo Mühlhaus" userId="1b6b3aba618dadac" providerId="LiveId" clId="{35BF354D-F53D-4911-AB91-B6201C43AD86}" dt="2021-06-11T13:36:45.899" v="2622" actId="1036"/>
          <ac:grpSpMkLst>
            <pc:docMk/>
            <pc:sldMk cId="3398672578" sldId="686"/>
            <ac:grpSpMk id="195" creationId="{D760C655-3835-401A-8818-196748C2309D}"/>
          </ac:grpSpMkLst>
        </pc:grpChg>
        <pc:grpChg chg="mod">
          <ac:chgData name="Timo Mühlhaus" userId="1b6b3aba618dadac" providerId="LiveId" clId="{35BF354D-F53D-4911-AB91-B6201C43AD86}" dt="2021-06-11T13:36:45.899" v="2622" actId="1036"/>
          <ac:grpSpMkLst>
            <pc:docMk/>
            <pc:sldMk cId="3398672578" sldId="686"/>
            <ac:grpSpMk id="196" creationId="{A1A7FE76-E3D1-4E62-BD94-0C5C75F8F5B5}"/>
          </ac:grpSpMkLst>
        </pc:grpChg>
        <pc:grpChg chg="mod">
          <ac:chgData name="Timo Mühlhaus" userId="1b6b3aba618dadac" providerId="LiveId" clId="{35BF354D-F53D-4911-AB91-B6201C43AD86}" dt="2021-06-11T13:36:45.899" v="2622" actId="1036"/>
          <ac:grpSpMkLst>
            <pc:docMk/>
            <pc:sldMk cId="3398672578" sldId="686"/>
            <ac:grpSpMk id="205" creationId="{D3F2896B-028D-4F5B-A23D-C1E6C17811C3}"/>
          </ac:grpSpMkLst>
        </pc:grpChg>
        <pc:grpChg chg="mod">
          <ac:chgData name="Timo Mühlhaus" userId="1b6b3aba618dadac" providerId="LiveId" clId="{35BF354D-F53D-4911-AB91-B6201C43AD86}" dt="2021-06-11T13:36:45.899" v="2622" actId="1036"/>
          <ac:grpSpMkLst>
            <pc:docMk/>
            <pc:sldMk cId="3398672578" sldId="686"/>
            <ac:grpSpMk id="211" creationId="{A0FCAE6E-9813-43D3-ADFD-2685ACD55ACB}"/>
          </ac:grpSpMkLst>
        </pc:grpChg>
        <pc:grpChg chg="mod">
          <ac:chgData name="Timo Mühlhaus" userId="1b6b3aba618dadac" providerId="LiveId" clId="{35BF354D-F53D-4911-AB91-B6201C43AD86}" dt="2021-06-11T13:36:45.899" v="2622" actId="1036"/>
          <ac:grpSpMkLst>
            <pc:docMk/>
            <pc:sldMk cId="3398672578" sldId="686"/>
            <ac:grpSpMk id="218" creationId="{B1B18E61-0C0C-43BB-96CF-3823D7368404}"/>
          </ac:grpSpMkLst>
        </pc:grpChg>
        <pc:grpChg chg="mod">
          <ac:chgData name="Timo Mühlhaus" userId="1b6b3aba618dadac" providerId="LiveId" clId="{35BF354D-F53D-4911-AB91-B6201C43AD86}" dt="2021-06-11T13:36:45.899" v="2622" actId="1036"/>
          <ac:grpSpMkLst>
            <pc:docMk/>
            <pc:sldMk cId="3398672578" sldId="686"/>
            <ac:grpSpMk id="225" creationId="{111958B0-3C90-404B-90FC-60CA9ED8D9C5}"/>
          </ac:grpSpMkLst>
        </pc:grpChg>
        <pc:grpChg chg="mod">
          <ac:chgData name="Timo Mühlhaus" userId="1b6b3aba618dadac" providerId="LiveId" clId="{35BF354D-F53D-4911-AB91-B6201C43AD86}" dt="2021-06-11T13:36:45.899" v="2622" actId="1036"/>
          <ac:grpSpMkLst>
            <pc:docMk/>
            <pc:sldMk cId="3398672578" sldId="686"/>
            <ac:grpSpMk id="231" creationId="{114CF720-F91B-46D6-8FA9-3ADFD4C795DC}"/>
          </ac:grpSpMkLst>
        </pc:grpChg>
        <pc:grpChg chg="mod">
          <ac:chgData name="Timo Mühlhaus" userId="1b6b3aba618dadac" providerId="LiveId" clId="{35BF354D-F53D-4911-AB91-B6201C43AD86}" dt="2021-06-11T13:36:45.899" v="2622" actId="1036"/>
          <ac:grpSpMkLst>
            <pc:docMk/>
            <pc:sldMk cId="3398672578" sldId="686"/>
            <ac:grpSpMk id="242" creationId="{FC68CFAC-AB22-465C-B402-348D55EFC992}"/>
          </ac:grpSpMkLst>
        </pc:grpChg>
        <pc:grpChg chg="mod">
          <ac:chgData name="Timo Mühlhaus" userId="1b6b3aba618dadac" providerId="LiveId" clId="{35BF354D-F53D-4911-AB91-B6201C43AD86}" dt="2021-06-11T13:36:45.899" v="2622" actId="1036"/>
          <ac:grpSpMkLst>
            <pc:docMk/>
            <pc:sldMk cId="3398672578" sldId="686"/>
            <ac:grpSpMk id="251" creationId="{EDB18767-DA36-4CF6-B2DB-79C0B1AB2F43}"/>
          </ac:grpSpMkLst>
        </pc:grpChg>
        <pc:grpChg chg="mod">
          <ac:chgData name="Timo Mühlhaus" userId="1b6b3aba618dadac" providerId="LiveId" clId="{35BF354D-F53D-4911-AB91-B6201C43AD86}" dt="2021-06-11T13:36:45.899" v="2622" actId="1036"/>
          <ac:grpSpMkLst>
            <pc:docMk/>
            <pc:sldMk cId="3398672578" sldId="686"/>
            <ac:grpSpMk id="265" creationId="{28094CDC-00E3-4FCD-973B-188FEB5BA4E3}"/>
          </ac:grpSpMkLst>
        </pc:grpChg>
        <pc:grpChg chg="mod">
          <ac:chgData name="Timo Mühlhaus" userId="1b6b3aba618dadac" providerId="LiveId" clId="{35BF354D-F53D-4911-AB91-B6201C43AD86}" dt="2021-06-11T13:36:45.899" v="2622" actId="1036"/>
          <ac:grpSpMkLst>
            <pc:docMk/>
            <pc:sldMk cId="3398672578" sldId="686"/>
            <ac:grpSpMk id="268" creationId="{8CAFABD9-2838-46C0-8A43-AEB4271824B0}"/>
          </ac:grpSpMkLst>
        </pc:grpChg>
        <pc:grpChg chg="mod">
          <ac:chgData name="Timo Mühlhaus" userId="1b6b3aba618dadac" providerId="LiveId" clId="{35BF354D-F53D-4911-AB91-B6201C43AD86}" dt="2021-06-11T13:36:45.899" v="2622" actId="1036"/>
          <ac:grpSpMkLst>
            <pc:docMk/>
            <pc:sldMk cId="3398672578" sldId="686"/>
            <ac:grpSpMk id="280" creationId="{C7B7E0CC-3CC9-4A46-B43B-1AAC0169A8FE}"/>
          </ac:grpSpMkLst>
        </pc:grpChg>
        <pc:grpChg chg="mod">
          <ac:chgData name="Timo Mühlhaus" userId="1b6b3aba618dadac" providerId="LiveId" clId="{35BF354D-F53D-4911-AB91-B6201C43AD86}" dt="2021-06-11T13:36:45.899" v="2622" actId="1036"/>
          <ac:grpSpMkLst>
            <pc:docMk/>
            <pc:sldMk cId="3398672578" sldId="686"/>
            <ac:grpSpMk id="285" creationId="{F308D359-9473-47DC-9D68-BEAB1FA6DBBB}"/>
          </ac:grpSpMkLst>
        </pc:grpChg>
        <pc:grpChg chg="mod">
          <ac:chgData name="Timo Mühlhaus" userId="1b6b3aba618dadac" providerId="LiveId" clId="{35BF354D-F53D-4911-AB91-B6201C43AD86}" dt="2021-06-11T13:36:45.899" v="2622" actId="1036"/>
          <ac:grpSpMkLst>
            <pc:docMk/>
            <pc:sldMk cId="3398672578" sldId="686"/>
            <ac:grpSpMk id="286" creationId="{FF6916BC-3677-47BD-8E7F-8202DDA1204F}"/>
          </ac:grpSpMkLst>
        </pc:grpChg>
        <pc:grpChg chg="mod">
          <ac:chgData name="Timo Mühlhaus" userId="1b6b3aba618dadac" providerId="LiveId" clId="{35BF354D-F53D-4911-AB91-B6201C43AD86}" dt="2021-06-11T13:36:45.899" v="2622" actId="1036"/>
          <ac:grpSpMkLst>
            <pc:docMk/>
            <pc:sldMk cId="3398672578" sldId="686"/>
            <ac:grpSpMk id="289" creationId="{1FB8659D-2207-4E48-BE44-8048E573F71C}"/>
          </ac:grpSpMkLst>
        </pc:grpChg>
        <pc:grpChg chg="mod">
          <ac:chgData name="Timo Mühlhaus" userId="1b6b3aba618dadac" providerId="LiveId" clId="{35BF354D-F53D-4911-AB91-B6201C43AD86}" dt="2021-06-11T13:36:45.899" v="2622" actId="1036"/>
          <ac:grpSpMkLst>
            <pc:docMk/>
            <pc:sldMk cId="3398672578" sldId="686"/>
            <ac:grpSpMk id="294" creationId="{85C39E07-DD87-4448-9170-5505A235913E}"/>
          </ac:grpSpMkLst>
        </pc:grpChg>
        <pc:grpChg chg="mod">
          <ac:chgData name="Timo Mühlhaus" userId="1b6b3aba618dadac" providerId="LiveId" clId="{35BF354D-F53D-4911-AB91-B6201C43AD86}" dt="2021-06-11T13:36:45.899" v="2622" actId="1036"/>
          <ac:grpSpMkLst>
            <pc:docMk/>
            <pc:sldMk cId="3398672578" sldId="686"/>
            <ac:grpSpMk id="295" creationId="{EF17BC05-9701-41C4-84DA-478C523A1CF2}"/>
          </ac:grpSpMkLst>
        </pc:grpChg>
        <pc:grpChg chg="mod">
          <ac:chgData name="Timo Mühlhaus" userId="1b6b3aba618dadac" providerId="LiveId" clId="{35BF354D-F53D-4911-AB91-B6201C43AD86}" dt="2021-06-11T13:36:45.899" v="2622" actId="1036"/>
          <ac:grpSpMkLst>
            <pc:docMk/>
            <pc:sldMk cId="3398672578" sldId="686"/>
            <ac:grpSpMk id="296" creationId="{24A62594-965E-48BE-8FB3-8831BB45B53F}"/>
          </ac:grpSpMkLst>
        </pc:grpChg>
        <pc:grpChg chg="mod">
          <ac:chgData name="Timo Mühlhaus" userId="1b6b3aba618dadac" providerId="LiveId" clId="{35BF354D-F53D-4911-AB91-B6201C43AD86}" dt="2021-06-11T13:36:45.899" v="2622" actId="1036"/>
          <ac:grpSpMkLst>
            <pc:docMk/>
            <pc:sldMk cId="3398672578" sldId="686"/>
            <ac:grpSpMk id="297" creationId="{1B09735A-726E-41B4-92C8-6565DA257BC0}"/>
          </ac:grpSpMkLst>
        </pc:grpChg>
        <pc:grpChg chg="mod">
          <ac:chgData name="Timo Mühlhaus" userId="1b6b3aba618dadac" providerId="LiveId" clId="{35BF354D-F53D-4911-AB91-B6201C43AD86}" dt="2021-06-11T13:36:45.899" v="2622" actId="1036"/>
          <ac:grpSpMkLst>
            <pc:docMk/>
            <pc:sldMk cId="3398672578" sldId="686"/>
            <ac:grpSpMk id="298" creationId="{67A67D7E-11EC-4EDE-B5DE-D76A59D68597}"/>
          </ac:grpSpMkLst>
        </pc:grpChg>
        <pc:grpChg chg="mod">
          <ac:chgData name="Timo Mühlhaus" userId="1b6b3aba618dadac" providerId="LiveId" clId="{35BF354D-F53D-4911-AB91-B6201C43AD86}" dt="2021-06-11T13:36:45.899" v="2622" actId="1036"/>
          <ac:grpSpMkLst>
            <pc:docMk/>
            <pc:sldMk cId="3398672578" sldId="686"/>
            <ac:grpSpMk id="299" creationId="{C13AFAE5-E40C-406B-9441-5E7BFAB9F5AE}"/>
          </ac:grpSpMkLst>
        </pc:grpChg>
        <pc:grpChg chg="mod">
          <ac:chgData name="Timo Mühlhaus" userId="1b6b3aba618dadac" providerId="LiveId" clId="{35BF354D-F53D-4911-AB91-B6201C43AD86}" dt="2021-06-11T13:36:45.899" v="2622" actId="1036"/>
          <ac:grpSpMkLst>
            <pc:docMk/>
            <pc:sldMk cId="3398672578" sldId="686"/>
            <ac:grpSpMk id="312" creationId="{4C11D1A5-AE5D-400B-BB3D-7738B07165BF}"/>
          </ac:grpSpMkLst>
        </pc:grpChg>
        <pc:grpChg chg="mod">
          <ac:chgData name="Timo Mühlhaus" userId="1b6b3aba618dadac" providerId="LiveId" clId="{35BF354D-F53D-4911-AB91-B6201C43AD86}" dt="2021-06-11T13:36:45.899" v="2622" actId="1036"/>
          <ac:grpSpMkLst>
            <pc:docMk/>
            <pc:sldMk cId="3398672578" sldId="686"/>
            <ac:grpSpMk id="315" creationId="{7639D62D-1B86-4A0F-AFCE-DFA8B061332A}"/>
          </ac:grpSpMkLst>
        </pc:grpChg>
        <pc:grpChg chg="mod">
          <ac:chgData name="Timo Mühlhaus" userId="1b6b3aba618dadac" providerId="LiveId" clId="{35BF354D-F53D-4911-AB91-B6201C43AD86}" dt="2021-06-11T13:36:45.899" v="2622" actId="1036"/>
          <ac:grpSpMkLst>
            <pc:docMk/>
            <pc:sldMk cId="3398672578" sldId="686"/>
            <ac:grpSpMk id="317" creationId="{FC782882-4280-431E-AAC7-80BB0F93401A}"/>
          </ac:grpSpMkLst>
        </pc:grpChg>
        <pc:grpChg chg="mod">
          <ac:chgData name="Timo Mühlhaus" userId="1b6b3aba618dadac" providerId="LiveId" clId="{35BF354D-F53D-4911-AB91-B6201C43AD86}" dt="2021-06-11T13:36:45.899" v="2622" actId="1036"/>
          <ac:grpSpMkLst>
            <pc:docMk/>
            <pc:sldMk cId="3398672578" sldId="686"/>
            <ac:grpSpMk id="319" creationId="{849E4B55-9899-499F-BED3-AE4C25DA656D}"/>
          </ac:grpSpMkLst>
        </pc:grpChg>
        <pc:grpChg chg="mod">
          <ac:chgData name="Timo Mühlhaus" userId="1b6b3aba618dadac" providerId="LiveId" clId="{35BF354D-F53D-4911-AB91-B6201C43AD86}" dt="2021-06-11T13:36:45.899" v="2622" actId="1036"/>
          <ac:grpSpMkLst>
            <pc:docMk/>
            <pc:sldMk cId="3398672578" sldId="686"/>
            <ac:grpSpMk id="325" creationId="{56D8ADCE-FACC-4169-ADA7-ED2965CA9566}"/>
          </ac:grpSpMkLst>
        </pc:grpChg>
        <pc:grpChg chg="mod">
          <ac:chgData name="Timo Mühlhaus" userId="1b6b3aba618dadac" providerId="LiveId" clId="{35BF354D-F53D-4911-AB91-B6201C43AD86}" dt="2021-06-11T13:36:45.899" v="2622" actId="1036"/>
          <ac:grpSpMkLst>
            <pc:docMk/>
            <pc:sldMk cId="3398672578" sldId="686"/>
            <ac:grpSpMk id="330" creationId="{09BA9F9E-3AA6-42F7-88F5-574DAA65D151}"/>
          </ac:grpSpMkLst>
        </pc:grpChg>
        <pc:grpChg chg="mod">
          <ac:chgData name="Timo Mühlhaus" userId="1b6b3aba618dadac" providerId="LiveId" clId="{35BF354D-F53D-4911-AB91-B6201C43AD86}" dt="2021-06-11T13:36:45.899" v="2622" actId="1036"/>
          <ac:grpSpMkLst>
            <pc:docMk/>
            <pc:sldMk cId="3398672578" sldId="686"/>
            <ac:grpSpMk id="332" creationId="{8AC4C055-D909-4F74-86B7-5A19A811A9BA}"/>
          </ac:grpSpMkLst>
        </pc:grpChg>
        <pc:grpChg chg="mod">
          <ac:chgData name="Timo Mühlhaus" userId="1b6b3aba618dadac" providerId="LiveId" clId="{35BF354D-F53D-4911-AB91-B6201C43AD86}" dt="2021-06-11T13:36:45.899" v="2622" actId="1036"/>
          <ac:grpSpMkLst>
            <pc:docMk/>
            <pc:sldMk cId="3398672578" sldId="686"/>
            <ac:grpSpMk id="347" creationId="{BC45C098-65A6-4049-9A1C-E6674B23C46C}"/>
          </ac:grpSpMkLst>
        </pc:grpChg>
        <pc:grpChg chg="mod">
          <ac:chgData name="Timo Mühlhaus" userId="1b6b3aba618dadac" providerId="LiveId" clId="{35BF354D-F53D-4911-AB91-B6201C43AD86}" dt="2021-06-11T13:36:45.899" v="2622" actId="1036"/>
          <ac:grpSpMkLst>
            <pc:docMk/>
            <pc:sldMk cId="3398672578" sldId="686"/>
            <ac:grpSpMk id="350" creationId="{955D8E2D-49AB-4435-BFBE-A4D1C8EB34A0}"/>
          </ac:grpSpMkLst>
        </pc:grpChg>
        <pc:grpChg chg="mod">
          <ac:chgData name="Timo Mühlhaus" userId="1b6b3aba618dadac" providerId="LiveId" clId="{35BF354D-F53D-4911-AB91-B6201C43AD86}" dt="2021-06-11T13:36:45.899" v="2622" actId="1036"/>
          <ac:grpSpMkLst>
            <pc:docMk/>
            <pc:sldMk cId="3398672578" sldId="686"/>
            <ac:grpSpMk id="351" creationId="{7A6761E4-C2D8-4E6A-8CAB-38EE8174A022}"/>
          </ac:grpSpMkLst>
        </pc:grpChg>
        <pc:grpChg chg="mod">
          <ac:chgData name="Timo Mühlhaus" userId="1b6b3aba618dadac" providerId="LiveId" clId="{35BF354D-F53D-4911-AB91-B6201C43AD86}" dt="2021-06-11T13:36:45.899" v="2622" actId="1036"/>
          <ac:grpSpMkLst>
            <pc:docMk/>
            <pc:sldMk cId="3398672578" sldId="686"/>
            <ac:grpSpMk id="352" creationId="{FB15E831-A571-43DD-879F-D226961487E1}"/>
          </ac:grpSpMkLst>
        </pc:grpChg>
        <pc:grpChg chg="mod">
          <ac:chgData name="Timo Mühlhaus" userId="1b6b3aba618dadac" providerId="LiveId" clId="{35BF354D-F53D-4911-AB91-B6201C43AD86}" dt="2021-06-11T13:36:45.899" v="2622" actId="1036"/>
          <ac:grpSpMkLst>
            <pc:docMk/>
            <pc:sldMk cId="3398672578" sldId="686"/>
            <ac:grpSpMk id="353" creationId="{1269EF4E-5BD8-44DE-B6D4-A89DF26B0914}"/>
          </ac:grpSpMkLst>
        </pc:grpChg>
        <pc:grpChg chg="mod">
          <ac:chgData name="Timo Mühlhaus" userId="1b6b3aba618dadac" providerId="LiveId" clId="{35BF354D-F53D-4911-AB91-B6201C43AD86}" dt="2021-06-11T13:36:45.899" v="2622" actId="1036"/>
          <ac:grpSpMkLst>
            <pc:docMk/>
            <pc:sldMk cId="3398672578" sldId="686"/>
            <ac:grpSpMk id="354" creationId="{D3A32ACB-BBFB-41A7-95E3-797BB6FF05B6}"/>
          </ac:grpSpMkLst>
        </pc:grpChg>
        <pc:grpChg chg="mod">
          <ac:chgData name="Timo Mühlhaus" userId="1b6b3aba618dadac" providerId="LiveId" clId="{35BF354D-F53D-4911-AB91-B6201C43AD86}" dt="2021-06-11T13:36:45.899" v="2622" actId="1036"/>
          <ac:grpSpMkLst>
            <pc:docMk/>
            <pc:sldMk cId="3398672578" sldId="686"/>
            <ac:grpSpMk id="357" creationId="{6A5E3CD1-015C-422A-9906-11B37063BC5C}"/>
          </ac:grpSpMkLst>
        </pc:grpChg>
        <pc:grpChg chg="mod">
          <ac:chgData name="Timo Mühlhaus" userId="1b6b3aba618dadac" providerId="LiveId" clId="{35BF354D-F53D-4911-AB91-B6201C43AD86}" dt="2021-06-11T13:36:45.899" v="2622" actId="1036"/>
          <ac:grpSpMkLst>
            <pc:docMk/>
            <pc:sldMk cId="3398672578" sldId="686"/>
            <ac:grpSpMk id="358" creationId="{BE7D3BFB-AFFE-4A26-974A-DB8A0563AB6C}"/>
          </ac:grpSpMkLst>
        </pc:grpChg>
        <pc:grpChg chg="mod">
          <ac:chgData name="Timo Mühlhaus" userId="1b6b3aba618dadac" providerId="LiveId" clId="{35BF354D-F53D-4911-AB91-B6201C43AD86}" dt="2021-06-11T13:36:45.899" v="2622" actId="1036"/>
          <ac:grpSpMkLst>
            <pc:docMk/>
            <pc:sldMk cId="3398672578" sldId="686"/>
            <ac:grpSpMk id="361" creationId="{C49BDFBA-03EB-418C-A6F3-BBA225BBBEA3}"/>
          </ac:grpSpMkLst>
        </pc:grpChg>
        <pc:grpChg chg="mod">
          <ac:chgData name="Timo Mühlhaus" userId="1b6b3aba618dadac" providerId="LiveId" clId="{35BF354D-F53D-4911-AB91-B6201C43AD86}" dt="2021-06-11T13:36:45.899" v="2622" actId="1036"/>
          <ac:grpSpMkLst>
            <pc:docMk/>
            <pc:sldMk cId="3398672578" sldId="686"/>
            <ac:grpSpMk id="362" creationId="{A7BF0439-ADB1-481C-8F1B-C0CA85FB9CD5}"/>
          </ac:grpSpMkLst>
        </pc:grpChg>
        <pc:grpChg chg="mod">
          <ac:chgData name="Timo Mühlhaus" userId="1b6b3aba618dadac" providerId="LiveId" clId="{35BF354D-F53D-4911-AB91-B6201C43AD86}" dt="2021-06-11T13:36:45.899" v="2622" actId="1036"/>
          <ac:grpSpMkLst>
            <pc:docMk/>
            <pc:sldMk cId="3398672578" sldId="686"/>
            <ac:grpSpMk id="363" creationId="{6961358A-773C-4FCF-AA73-9CED7D9713AE}"/>
          </ac:grpSpMkLst>
        </pc:grpChg>
        <pc:grpChg chg="mod">
          <ac:chgData name="Timo Mühlhaus" userId="1b6b3aba618dadac" providerId="LiveId" clId="{35BF354D-F53D-4911-AB91-B6201C43AD86}" dt="2021-06-11T13:36:45.899" v="2622" actId="1036"/>
          <ac:grpSpMkLst>
            <pc:docMk/>
            <pc:sldMk cId="3398672578" sldId="686"/>
            <ac:grpSpMk id="364" creationId="{40AAC9B6-C836-4A42-8323-303B5B52F1C3}"/>
          </ac:grpSpMkLst>
        </pc:grpChg>
        <pc:grpChg chg="mod">
          <ac:chgData name="Timo Mühlhaus" userId="1b6b3aba618dadac" providerId="LiveId" clId="{35BF354D-F53D-4911-AB91-B6201C43AD86}" dt="2021-06-11T13:36:45.899" v="2622" actId="1036"/>
          <ac:grpSpMkLst>
            <pc:docMk/>
            <pc:sldMk cId="3398672578" sldId="686"/>
            <ac:grpSpMk id="439" creationId="{E9B770EF-F8AE-4D56-A652-A964B2E02260}"/>
          </ac:grpSpMkLst>
        </pc:grpChg>
        <pc:grpChg chg="mod">
          <ac:chgData name="Timo Mühlhaus" userId="1b6b3aba618dadac" providerId="LiveId" clId="{35BF354D-F53D-4911-AB91-B6201C43AD86}" dt="2021-06-11T13:36:45.899" v="2622" actId="1036"/>
          <ac:grpSpMkLst>
            <pc:docMk/>
            <pc:sldMk cId="3398672578" sldId="686"/>
            <ac:grpSpMk id="440" creationId="{AA353040-5E57-4553-BA37-30C17D1ED18F}"/>
          </ac:grpSpMkLst>
        </pc:grpChg>
        <pc:grpChg chg="mod">
          <ac:chgData name="Timo Mühlhaus" userId="1b6b3aba618dadac" providerId="LiveId" clId="{35BF354D-F53D-4911-AB91-B6201C43AD86}" dt="2021-06-11T13:36:45.899" v="2622" actId="1036"/>
          <ac:grpSpMkLst>
            <pc:docMk/>
            <pc:sldMk cId="3398672578" sldId="686"/>
            <ac:grpSpMk id="441" creationId="{8A1E095E-4D0D-4576-8882-EA6767C6FE6A}"/>
          </ac:grpSpMkLst>
        </pc:grpChg>
        <pc:grpChg chg="mod">
          <ac:chgData name="Timo Mühlhaus" userId="1b6b3aba618dadac" providerId="LiveId" clId="{35BF354D-F53D-4911-AB91-B6201C43AD86}" dt="2021-06-11T13:36:45.899" v="2622" actId="1036"/>
          <ac:grpSpMkLst>
            <pc:docMk/>
            <pc:sldMk cId="3398672578" sldId="686"/>
            <ac:grpSpMk id="442" creationId="{F1A950E0-51B1-4E57-872E-B774F10A0864}"/>
          </ac:grpSpMkLst>
        </pc:grpChg>
        <pc:grpChg chg="mod">
          <ac:chgData name="Timo Mühlhaus" userId="1b6b3aba618dadac" providerId="LiveId" clId="{35BF354D-F53D-4911-AB91-B6201C43AD86}" dt="2021-06-11T13:36:45.899" v="2622" actId="1036"/>
          <ac:grpSpMkLst>
            <pc:docMk/>
            <pc:sldMk cId="3398672578" sldId="686"/>
            <ac:grpSpMk id="530" creationId="{FB412616-9436-4EE3-BBFB-877F00BB6180}"/>
          </ac:grpSpMkLst>
        </pc:grpChg>
        <pc:grpChg chg="mod">
          <ac:chgData name="Timo Mühlhaus" userId="1b6b3aba618dadac" providerId="LiveId" clId="{35BF354D-F53D-4911-AB91-B6201C43AD86}" dt="2021-06-11T13:36:45.899" v="2622" actId="1036"/>
          <ac:grpSpMkLst>
            <pc:docMk/>
            <pc:sldMk cId="3398672578" sldId="686"/>
            <ac:grpSpMk id="533" creationId="{92D232A6-D08E-4EE6-9369-ED54C54B1506}"/>
          </ac:grpSpMkLst>
        </pc:grpChg>
        <pc:grpChg chg="mod">
          <ac:chgData name="Timo Mühlhaus" userId="1b6b3aba618dadac" providerId="LiveId" clId="{35BF354D-F53D-4911-AB91-B6201C43AD86}" dt="2021-06-11T13:36:45.899" v="2622" actId="1036"/>
          <ac:grpSpMkLst>
            <pc:docMk/>
            <pc:sldMk cId="3398672578" sldId="686"/>
            <ac:grpSpMk id="534" creationId="{8C9C9132-EC30-41BD-AD22-364A30C72FF7}"/>
          </ac:grpSpMkLst>
        </pc:grpChg>
        <pc:cxnChg chg="mod">
          <ac:chgData name="Timo Mühlhaus" userId="1b6b3aba618dadac" providerId="LiveId" clId="{35BF354D-F53D-4911-AB91-B6201C43AD86}" dt="2021-06-11T13:36:45.899" v="2622" actId="1036"/>
          <ac:cxnSpMkLst>
            <pc:docMk/>
            <pc:sldMk cId="3398672578" sldId="686"/>
            <ac:cxnSpMk id="39" creationId="{F0AFBEFD-83F1-46AF-8AB7-9057E83B3D2F}"/>
          </ac:cxnSpMkLst>
        </pc:cxnChg>
        <pc:cxnChg chg="mod">
          <ac:chgData name="Timo Mühlhaus" userId="1b6b3aba618dadac" providerId="LiveId" clId="{35BF354D-F53D-4911-AB91-B6201C43AD86}" dt="2021-06-11T13:36:45.899" v="2622" actId="1036"/>
          <ac:cxnSpMkLst>
            <pc:docMk/>
            <pc:sldMk cId="3398672578" sldId="686"/>
            <ac:cxnSpMk id="40" creationId="{892ACB77-25E1-4BA5-8474-C5F1643A4D38}"/>
          </ac:cxnSpMkLst>
        </pc:cxnChg>
        <pc:cxnChg chg="mod">
          <ac:chgData name="Timo Mühlhaus" userId="1b6b3aba618dadac" providerId="LiveId" clId="{35BF354D-F53D-4911-AB91-B6201C43AD86}" dt="2021-06-11T13:36:45.899" v="2622" actId="1036"/>
          <ac:cxnSpMkLst>
            <pc:docMk/>
            <pc:sldMk cId="3398672578" sldId="686"/>
            <ac:cxnSpMk id="41" creationId="{A8D4D1C8-61CC-4A76-BCD9-4C1776676419}"/>
          </ac:cxnSpMkLst>
        </pc:cxnChg>
        <pc:cxnChg chg="mod">
          <ac:chgData name="Timo Mühlhaus" userId="1b6b3aba618dadac" providerId="LiveId" clId="{35BF354D-F53D-4911-AB91-B6201C43AD86}" dt="2021-06-11T13:36:45.899" v="2622" actId="1036"/>
          <ac:cxnSpMkLst>
            <pc:docMk/>
            <pc:sldMk cId="3398672578" sldId="686"/>
            <ac:cxnSpMk id="48" creationId="{56BBB794-3FBB-4EC6-A74B-B316E3F798D2}"/>
          </ac:cxnSpMkLst>
        </pc:cxnChg>
        <pc:cxnChg chg="mod">
          <ac:chgData name="Timo Mühlhaus" userId="1b6b3aba618dadac" providerId="LiveId" clId="{35BF354D-F53D-4911-AB91-B6201C43AD86}" dt="2021-06-11T13:36:45.899" v="2622" actId="1036"/>
          <ac:cxnSpMkLst>
            <pc:docMk/>
            <pc:sldMk cId="3398672578" sldId="686"/>
            <ac:cxnSpMk id="49" creationId="{743E5511-7153-4411-A7F8-82F38C5F8BA6}"/>
          </ac:cxnSpMkLst>
        </pc:cxnChg>
        <pc:cxnChg chg="mod">
          <ac:chgData name="Timo Mühlhaus" userId="1b6b3aba618dadac" providerId="LiveId" clId="{35BF354D-F53D-4911-AB91-B6201C43AD86}" dt="2021-06-11T13:36:45.899" v="2622" actId="1036"/>
          <ac:cxnSpMkLst>
            <pc:docMk/>
            <pc:sldMk cId="3398672578" sldId="686"/>
            <ac:cxnSpMk id="50" creationId="{55274164-C734-46C5-9FF9-026921C05D79}"/>
          </ac:cxnSpMkLst>
        </pc:cxnChg>
        <pc:cxnChg chg="mod">
          <ac:chgData name="Timo Mühlhaus" userId="1b6b3aba618dadac" providerId="LiveId" clId="{35BF354D-F53D-4911-AB91-B6201C43AD86}" dt="2021-06-11T13:36:45.899" v="2622" actId="1036"/>
          <ac:cxnSpMkLst>
            <pc:docMk/>
            <pc:sldMk cId="3398672578" sldId="686"/>
            <ac:cxnSpMk id="57" creationId="{66279130-041F-4324-8ECD-5CD1CB340096}"/>
          </ac:cxnSpMkLst>
        </pc:cxnChg>
        <pc:cxnChg chg="mod">
          <ac:chgData name="Timo Mühlhaus" userId="1b6b3aba618dadac" providerId="LiveId" clId="{35BF354D-F53D-4911-AB91-B6201C43AD86}" dt="2021-06-11T13:36:45.899" v="2622" actId="1036"/>
          <ac:cxnSpMkLst>
            <pc:docMk/>
            <pc:sldMk cId="3398672578" sldId="686"/>
            <ac:cxnSpMk id="58" creationId="{F949A828-64F1-4508-ACE7-50D7292104D2}"/>
          </ac:cxnSpMkLst>
        </pc:cxnChg>
        <pc:cxnChg chg="mod">
          <ac:chgData name="Timo Mühlhaus" userId="1b6b3aba618dadac" providerId="LiveId" clId="{35BF354D-F53D-4911-AB91-B6201C43AD86}" dt="2021-06-11T13:36:45.899" v="2622" actId="1036"/>
          <ac:cxnSpMkLst>
            <pc:docMk/>
            <pc:sldMk cId="3398672578" sldId="686"/>
            <ac:cxnSpMk id="59" creationId="{A9127C2A-218B-4F19-98BE-B1C92D28BE03}"/>
          </ac:cxnSpMkLst>
        </pc:cxnChg>
        <pc:cxnChg chg="mod">
          <ac:chgData name="Timo Mühlhaus" userId="1b6b3aba618dadac" providerId="LiveId" clId="{35BF354D-F53D-4911-AB91-B6201C43AD86}" dt="2021-06-11T13:36:45.899" v="2622" actId="1036"/>
          <ac:cxnSpMkLst>
            <pc:docMk/>
            <pc:sldMk cId="3398672578" sldId="686"/>
            <ac:cxnSpMk id="146" creationId="{D667D799-F3AF-4CF1-BFB4-5791815D2344}"/>
          </ac:cxnSpMkLst>
        </pc:cxnChg>
        <pc:cxnChg chg="mod">
          <ac:chgData name="Timo Mühlhaus" userId="1b6b3aba618dadac" providerId="LiveId" clId="{35BF354D-F53D-4911-AB91-B6201C43AD86}" dt="2021-06-11T13:36:45.899" v="2622" actId="1036"/>
          <ac:cxnSpMkLst>
            <pc:docMk/>
            <pc:sldMk cId="3398672578" sldId="686"/>
            <ac:cxnSpMk id="152" creationId="{EBE1AE04-41CB-4478-9570-6EB5E72981D6}"/>
          </ac:cxnSpMkLst>
        </pc:cxnChg>
        <pc:cxnChg chg="mod">
          <ac:chgData name="Timo Mühlhaus" userId="1b6b3aba618dadac" providerId="LiveId" clId="{35BF354D-F53D-4911-AB91-B6201C43AD86}" dt="2021-06-11T13:36:45.899" v="2622" actId="1036"/>
          <ac:cxnSpMkLst>
            <pc:docMk/>
            <pc:sldMk cId="3398672578" sldId="686"/>
            <ac:cxnSpMk id="158" creationId="{312FBE6B-B8B2-47C4-98E5-AF8B300A8883}"/>
          </ac:cxnSpMkLst>
        </pc:cxnChg>
        <pc:cxnChg chg="mod">
          <ac:chgData name="Timo Mühlhaus" userId="1b6b3aba618dadac" providerId="LiveId" clId="{35BF354D-F53D-4911-AB91-B6201C43AD86}" dt="2021-06-11T13:36:45.899" v="2622" actId="1036"/>
          <ac:cxnSpMkLst>
            <pc:docMk/>
            <pc:sldMk cId="3398672578" sldId="686"/>
            <ac:cxnSpMk id="179" creationId="{69838986-9AE8-454E-8C73-F715A236AC06}"/>
          </ac:cxnSpMkLst>
        </pc:cxnChg>
        <pc:cxnChg chg="mod">
          <ac:chgData name="Timo Mühlhaus" userId="1b6b3aba618dadac" providerId="LiveId" clId="{35BF354D-F53D-4911-AB91-B6201C43AD86}" dt="2021-06-11T13:36:45.899" v="2622" actId="1036"/>
          <ac:cxnSpMkLst>
            <pc:docMk/>
            <pc:sldMk cId="3398672578" sldId="686"/>
            <ac:cxnSpMk id="180" creationId="{476A7FC8-DD9E-4C8F-A6B3-9B60C9255F02}"/>
          </ac:cxnSpMkLst>
        </pc:cxnChg>
        <pc:cxnChg chg="mod">
          <ac:chgData name="Timo Mühlhaus" userId="1b6b3aba618dadac" providerId="LiveId" clId="{35BF354D-F53D-4911-AB91-B6201C43AD86}" dt="2021-06-11T13:36:45.899" v="2622" actId="1036"/>
          <ac:cxnSpMkLst>
            <pc:docMk/>
            <pc:sldMk cId="3398672578" sldId="686"/>
            <ac:cxnSpMk id="181" creationId="{0E9F6C61-1778-4E98-88D4-305B0266422C}"/>
          </ac:cxnSpMkLst>
        </pc:cxnChg>
        <pc:cxnChg chg="mod">
          <ac:chgData name="Timo Mühlhaus" userId="1b6b3aba618dadac" providerId="LiveId" clId="{35BF354D-F53D-4911-AB91-B6201C43AD86}" dt="2021-06-11T13:36:45.899" v="2622" actId="1036"/>
          <ac:cxnSpMkLst>
            <pc:docMk/>
            <pc:sldMk cId="3398672578" sldId="686"/>
            <ac:cxnSpMk id="182" creationId="{9E1D5AAA-1124-4DBE-8823-76B6000AE48A}"/>
          </ac:cxnSpMkLst>
        </pc:cxnChg>
        <pc:cxnChg chg="mod">
          <ac:chgData name="Timo Mühlhaus" userId="1b6b3aba618dadac" providerId="LiveId" clId="{35BF354D-F53D-4911-AB91-B6201C43AD86}" dt="2021-06-11T13:36:45.899" v="2622" actId="1036"/>
          <ac:cxnSpMkLst>
            <pc:docMk/>
            <pc:sldMk cId="3398672578" sldId="686"/>
            <ac:cxnSpMk id="183" creationId="{7D9A2F44-CC1C-444D-8A4D-251CA2758F57}"/>
          </ac:cxnSpMkLst>
        </pc:cxnChg>
        <pc:cxnChg chg="mod">
          <ac:chgData name="Timo Mühlhaus" userId="1b6b3aba618dadac" providerId="LiveId" clId="{35BF354D-F53D-4911-AB91-B6201C43AD86}" dt="2021-06-11T13:36:45.899" v="2622" actId="1036"/>
          <ac:cxnSpMkLst>
            <pc:docMk/>
            <pc:sldMk cId="3398672578" sldId="686"/>
            <ac:cxnSpMk id="184" creationId="{40DF7DB1-81F3-4094-A747-27094F416969}"/>
          </ac:cxnSpMkLst>
        </pc:cxnChg>
        <pc:cxnChg chg="mod">
          <ac:chgData name="Timo Mühlhaus" userId="1b6b3aba618dadac" providerId="LiveId" clId="{35BF354D-F53D-4911-AB91-B6201C43AD86}" dt="2021-06-11T13:36:45.899" v="2622" actId="1036"/>
          <ac:cxnSpMkLst>
            <pc:docMk/>
            <pc:sldMk cId="3398672578" sldId="686"/>
            <ac:cxnSpMk id="185" creationId="{89D1A34B-67AF-4511-8536-9920BAC97AC7}"/>
          </ac:cxnSpMkLst>
        </pc:cxnChg>
        <pc:cxnChg chg="mod">
          <ac:chgData name="Timo Mühlhaus" userId="1b6b3aba618dadac" providerId="LiveId" clId="{35BF354D-F53D-4911-AB91-B6201C43AD86}" dt="2021-06-11T13:36:45.899" v="2622" actId="1036"/>
          <ac:cxnSpMkLst>
            <pc:docMk/>
            <pc:sldMk cId="3398672578" sldId="686"/>
            <ac:cxnSpMk id="204" creationId="{C421460F-DF1B-4EB8-90A6-DB1E283575D1}"/>
          </ac:cxnSpMkLst>
        </pc:cxnChg>
        <pc:cxnChg chg="mod">
          <ac:chgData name="Timo Mühlhaus" userId="1b6b3aba618dadac" providerId="LiveId" clId="{35BF354D-F53D-4911-AB91-B6201C43AD86}" dt="2021-06-11T13:36:45.899" v="2622" actId="1036"/>
          <ac:cxnSpMkLst>
            <pc:docMk/>
            <pc:sldMk cId="3398672578" sldId="686"/>
            <ac:cxnSpMk id="210" creationId="{D30573CE-29E3-4CBE-B40F-69340EAF8205}"/>
          </ac:cxnSpMkLst>
        </pc:cxnChg>
        <pc:cxnChg chg="mod">
          <ac:chgData name="Timo Mühlhaus" userId="1b6b3aba618dadac" providerId="LiveId" clId="{35BF354D-F53D-4911-AB91-B6201C43AD86}" dt="2021-06-11T13:36:45.899" v="2622" actId="1036"/>
          <ac:cxnSpMkLst>
            <pc:docMk/>
            <pc:sldMk cId="3398672578" sldId="686"/>
            <ac:cxnSpMk id="216" creationId="{B95A82DA-30E2-4CCA-9A72-80A0CB9AD7A0}"/>
          </ac:cxnSpMkLst>
        </pc:cxnChg>
        <pc:cxnChg chg="mod">
          <ac:chgData name="Timo Mühlhaus" userId="1b6b3aba618dadac" providerId="LiveId" clId="{35BF354D-F53D-4911-AB91-B6201C43AD86}" dt="2021-06-11T13:36:45.899" v="2622" actId="1036"/>
          <ac:cxnSpMkLst>
            <pc:docMk/>
            <pc:sldMk cId="3398672578" sldId="686"/>
            <ac:cxnSpMk id="217" creationId="{7818EE88-4E1C-4754-B3CD-BC3F1B1A0DCB}"/>
          </ac:cxnSpMkLst>
        </pc:cxnChg>
        <pc:cxnChg chg="mod">
          <ac:chgData name="Timo Mühlhaus" userId="1b6b3aba618dadac" providerId="LiveId" clId="{35BF354D-F53D-4911-AB91-B6201C43AD86}" dt="2021-06-11T13:36:45.899" v="2622" actId="1036"/>
          <ac:cxnSpMkLst>
            <pc:docMk/>
            <pc:sldMk cId="3398672578" sldId="686"/>
            <ac:cxnSpMk id="224" creationId="{2644C323-C640-48E9-B14E-BC07819C9F16}"/>
          </ac:cxnSpMkLst>
        </pc:cxnChg>
        <pc:cxnChg chg="mod">
          <ac:chgData name="Timo Mühlhaus" userId="1b6b3aba618dadac" providerId="LiveId" clId="{35BF354D-F53D-4911-AB91-B6201C43AD86}" dt="2021-06-11T13:36:45.899" v="2622" actId="1036"/>
          <ac:cxnSpMkLst>
            <pc:docMk/>
            <pc:sldMk cId="3398672578" sldId="686"/>
            <ac:cxnSpMk id="230" creationId="{240E0931-F93F-4EEB-9E28-A6C7A5FA3460}"/>
          </ac:cxnSpMkLst>
        </pc:cxnChg>
        <pc:cxnChg chg="mod">
          <ac:chgData name="Timo Mühlhaus" userId="1b6b3aba618dadac" providerId="LiveId" clId="{35BF354D-F53D-4911-AB91-B6201C43AD86}" dt="2021-06-11T13:36:45.899" v="2622" actId="1036"/>
          <ac:cxnSpMkLst>
            <pc:docMk/>
            <pc:sldMk cId="3398672578" sldId="686"/>
            <ac:cxnSpMk id="233" creationId="{FBDF1231-1D56-4B2B-B130-96F20D6EC004}"/>
          </ac:cxnSpMkLst>
        </pc:cxnChg>
        <pc:cxnChg chg="mod">
          <ac:chgData name="Timo Mühlhaus" userId="1b6b3aba618dadac" providerId="LiveId" clId="{35BF354D-F53D-4911-AB91-B6201C43AD86}" dt="2021-06-11T13:36:45.899" v="2622" actId="1036"/>
          <ac:cxnSpMkLst>
            <pc:docMk/>
            <pc:sldMk cId="3398672578" sldId="686"/>
            <ac:cxnSpMk id="241" creationId="{2C60283F-8017-4F67-B9C1-3FBD81DE3A63}"/>
          </ac:cxnSpMkLst>
        </pc:cxnChg>
        <pc:cxnChg chg="mod">
          <ac:chgData name="Timo Mühlhaus" userId="1b6b3aba618dadac" providerId="LiveId" clId="{35BF354D-F53D-4911-AB91-B6201C43AD86}" dt="2021-06-11T13:36:45.899" v="2622" actId="1036"/>
          <ac:cxnSpMkLst>
            <pc:docMk/>
            <pc:sldMk cId="3398672578" sldId="686"/>
            <ac:cxnSpMk id="244" creationId="{E582EB3B-3D53-429B-A059-657FD0349393}"/>
          </ac:cxnSpMkLst>
        </pc:cxnChg>
        <pc:cxnChg chg="mod">
          <ac:chgData name="Timo Mühlhaus" userId="1b6b3aba618dadac" providerId="LiveId" clId="{35BF354D-F53D-4911-AB91-B6201C43AD86}" dt="2021-06-11T13:36:45.899" v="2622" actId="1036"/>
          <ac:cxnSpMkLst>
            <pc:docMk/>
            <pc:sldMk cId="3398672578" sldId="686"/>
            <ac:cxnSpMk id="359" creationId="{1C8F6D9A-1512-4472-ABE8-42A59C08938D}"/>
          </ac:cxnSpMkLst>
        </pc:cxnChg>
        <pc:cxnChg chg="mod">
          <ac:chgData name="Timo Mühlhaus" userId="1b6b3aba618dadac" providerId="LiveId" clId="{35BF354D-F53D-4911-AB91-B6201C43AD86}" dt="2021-06-11T13:36:45.899" v="2622" actId="1036"/>
          <ac:cxnSpMkLst>
            <pc:docMk/>
            <pc:sldMk cId="3398672578" sldId="686"/>
            <ac:cxnSpMk id="360" creationId="{4685EF86-A584-4EC1-8FA8-05F5DC8A28CA}"/>
          </ac:cxnSpMkLst>
        </pc:cxnChg>
      </pc:sldChg>
      <pc:sldChg chg="add del">
        <pc:chgData name="Timo Mühlhaus" userId="1b6b3aba618dadac" providerId="LiveId" clId="{35BF354D-F53D-4911-AB91-B6201C43AD86}" dt="2021-06-11T13:32:03.101" v="2478" actId="47"/>
        <pc:sldMkLst>
          <pc:docMk/>
          <pc:sldMk cId="3755664017" sldId="686"/>
        </pc:sldMkLst>
      </pc:sldChg>
      <pc:sldChg chg="addSp delSp modSp add mod ord">
        <pc:chgData name="Timo Mühlhaus" userId="1b6b3aba618dadac" providerId="LiveId" clId="{35BF354D-F53D-4911-AB91-B6201C43AD86}" dt="2021-06-13T15:45:16.715" v="4021"/>
        <pc:sldMkLst>
          <pc:docMk/>
          <pc:sldMk cId="1390062142" sldId="687"/>
        </pc:sldMkLst>
        <pc:spChg chg="mod">
          <ac:chgData name="Timo Mühlhaus" userId="1b6b3aba618dadac" providerId="LiveId" clId="{35BF354D-F53D-4911-AB91-B6201C43AD86}" dt="2021-06-11T13:35:55.379" v="2575" actId="20577"/>
          <ac:spMkLst>
            <pc:docMk/>
            <pc:sldMk cId="1390062142" sldId="687"/>
            <ac:spMk id="2" creationId="{D270EED5-6091-4CD3-8C57-BADB66B44607}"/>
          </ac:spMkLst>
        </pc:spChg>
        <pc:spChg chg="del">
          <ac:chgData name="Timo Mühlhaus" userId="1b6b3aba618dadac" providerId="LiveId" clId="{35BF354D-F53D-4911-AB91-B6201C43AD86}" dt="2021-06-11T13:36:10.235" v="2577" actId="478"/>
          <ac:spMkLst>
            <pc:docMk/>
            <pc:sldMk cId="1390062142" sldId="687"/>
            <ac:spMk id="16" creationId="{F7690F69-BC71-400D-A4D7-45499D5F4AC5}"/>
          </ac:spMkLst>
        </pc:spChg>
        <pc:spChg chg="del">
          <ac:chgData name="Timo Mühlhaus" userId="1b6b3aba618dadac" providerId="LiveId" clId="{35BF354D-F53D-4911-AB91-B6201C43AD86}" dt="2021-06-11T13:36:10.235" v="2577" actId="478"/>
          <ac:spMkLst>
            <pc:docMk/>
            <pc:sldMk cId="1390062142" sldId="687"/>
            <ac:spMk id="17" creationId="{2D35C461-DBBB-4450-A081-B3CE1E221F19}"/>
          </ac:spMkLst>
        </pc:spChg>
        <pc:spChg chg="del">
          <ac:chgData name="Timo Mühlhaus" userId="1b6b3aba618dadac" providerId="LiveId" clId="{35BF354D-F53D-4911-AB91-B6201C43AD86}" dt="2021-06-11T13:36:10.235" v="2577" actId="478"/>
          <ac:spMkLst>
            <pc:docMk/>
            <pc:sldMk cId="1390062142" sldId="687"/>
            <ac:spMk id="18" creationId="{421A5079-A1F9-4C71-AB86-7BA939C9949D}"/>
          </ac:spMkLst>
        </pc:spChg>
        <pc:spChg chg="del">
          <ac:chgData name="Timo Mühlhaus" userId="1b6b3aba618dadac" providerId="LiveId" clId="{35BF354D-F53D-4911-AB91-B6201C43AD86}" dt="2021-06-11T13:36:13.586" v="2578" actId="478"/>
          <ac:spMkLst>
            <pc:docMk/>
            <pc:sldMk cId="1390062142" sldId="687"/>
            <ac:spMk id="19" creationId="{22F5E29A-4E3B-48C8-939C-8A85A0B57981}"/>
          </ac:spMkLst>
        </pc:spChg>
        <pc:spChg chg="mod">
          <ac:chgData name="Timo Mühlhaus" userId="1b6b3aba618dadac" providerId="LiveId" clId="{35BF354D-F53D-4911-AB91-B6201C43AD86}" dt="2021-06-11T13:36:56.148" v="2641" actId="1036"/>
          <ac:spMkLst>
            <pc:docMk/>
            <pc:sldMk cId="1390062142" sldId="687"/>
            <ac:spMk id="20" creationId="{C250E2F0-C010-4920-89A4-098DACBD974B}"/>
          </ac:spMkLst>
        </pc:spChg>
        <pc:spChg chg="del">
          <ac:chgData name="Timo Mühlhaus" userId="1b6b3aba618dadac" providerId="LiveId" clId="{35BF354D-F53D-4911-AB91-B6201C43AD86}" dt="2021-06-11T13:36:10.235" v="2577" actId="478"/>
          <ac:spMkLst>
            <pc:docMk/>
            <pc:sldMk cId="1390062142" sldId="687"/>
            <ac:spMk id="21" creationId="{287C2FC9-53D9-4644-8971-EA826875105D}"/>
          </ac:spMkLst>
        </pc:spChg>
        <pc:spChg chg="del">
          <ac:chgData name="Timo Mühlhaus" userId="1b6b3aba618dadac" providerId="LiveId" clId="{35BF354D-F53D-4911-AB91-B6201C43AD86}" dt="2021-06-11T13:36:15.346" v="2579" actId="478"/>
          <ac:spMkLst>
            <pc:docMk/>
            <pc:sldMk cId="1390062142" sldId="687"/>
            <ac:spMk id="22" creationId="{1CE20693-B93C-4D5F-B1BA-850903B72E48}"/>
          </ac:spMkLst>
        </pc:spChg>
        <pc:spChg chg="del">
          <ac:chgData name="Timo Mühlhaus" userId="1b6b3aba618dadac" providerId="LiveId" clId="{35BF354D-F53D-4911-AB91-B6201C43AD86}" dt="2021-06-11T13:36:10.235" v="2577" actId="478"/>
          <ac:spMkLst>
            <pc:docMk/>
            <pc:sldMk cId="1390062142" sldId="687"/>
            <ac:spMk id="23" creationId="{D955152D-1346-47DF-8223-2C51FA4101DF}"/>
          </ac:spMkLst>
        </pc:spChg>
        <pc:spChg chg="del">
          <ac:chgData name="Timo Mühlhaus" userId="1b6b3aba618dadac" providerId="LiveId" clId="{35BF354D-F53D-4911-AB91-B6201C43AD86}" dt="2021-06-11T13:36:10.235" v="2577" actId="478"/>
          <ac:spMkLst>
            <pc:docMk/>
            <pc:sldMk cId="1390062142" sldId="687"/>
            <ac:spMk id="24" creationId="{92D269D2-BE3B-4EB5-976B-AF7976E77DCB}"/>
          </ac:spMkLst>
        </pc:spChg>
        <pc:spChg chg="mod">
          <ac:chgData name="Timo Mühlhaus" userId="1b6b3aba618dadac" providerId="LiveId" clId="{35BF354D-F53D-4911-AB91-B6201C43AD86}" dt="2021-06-11T13:36:56.148" v="2641" actId="1036"/>
          <ac:spMkLst>
            <pc:docMk/>
            <pc:sldMk cId="1390062142" sldId="687"/>
            <ac:spMk id="25" creationId="{D638CAF5-1D9B-4F35-B62F-ADBA4E00B96D}"/>
          </ac:spMkLst>
        </pc:spChg>
        <pc:spChg chg="add mod">
          <ac:chgData name="Timo Mühlhaus" userId="1b6b3aba618dadac" providerId="LiveId" clId="{35BF354D-F53D-4911-AB91-B6201C43AD86}" dt="2021-06-13T13:08:43.983" v="3774"/>
          <ac:spMkLst>
            <pc:docMk/>
            <pc:sldMk cId="1390062142" sldId="687"/>
            <ac:spMk id="261" creationId="{1A3D7D7A-508F-48B5-99E5-A1C3E407E38E}"/>
          </ac:spMkLst>
        </pc:spChg>
        <pc:grpChg chg="mod">
          <ac:chgData name="Timo Mühlhaus" userId="1b6b3aba618dadac" providerId="LiveId" clId="{35BF354D-F53D-4911-AB91-B6201C43AD86}" dt="2021-06-11T13:36:56.148" v="2641" actId="1036"/>
          <ac:grpSpMkLst>
            <pc:docMk/>
            <pc:sldMk cId="1390062142" sldId="687"/>
            <ac:grpSpMk id="5" creationId="{176C521F-8FB2-4CE3-8A6E-100962BBE311}"/>
          </ac:grpSpMkLst>
        </pc:grpChg>
        <pc:grpChg chg="mod">
          <ac:chgData name="Timo Mühlhaus" userId="1b6b3aba618dadac" providerId="LiveId" clId="{35BF354D-F53D-4911-AB91-B6201C43AD86}" dt="2021-06-11T13:36:56.148" v="2641" actId="1036"/>
          <ac:grpSpMkLst>
            <pc:docMk/>
            <pc:sldMk cId="1390062142" sldId="687"/>
            <ac:grpSpMk id="6" creationId="{ADA3CCE9-5326-48D2-A0A2-6E75AB4CE7FD}"/>
          </ac:grpSpMkLst>
        </pc:grpChg>
        <pc:grpChg chg="mod">
          <ac:chgData name="Timo Mühlhaus" userId="1b6b3aba618dadac" providerId="LiveId" clId="{35BF354D-F53D-4911-AB91-B6201C43AD86}" dt="2021-06-11T13:36:56.148" v="2641" actId="1036"/>
          <ac:grpSpMkLst>
            <pc:docMk/>
            <pc:sldMk cId="1390062142" sldId="687"/>
            <ac:grpSpMk id="7" creationId="{827EF282-3F10-486F-AB58-335592AB8C17}"/>
          </ac:grpSpMkLst>
        </pc:grpChg>
        <pc:grpChg chg="del">
          <ac:chgData name="Timo Mühlhaus" userId="1b6b3aba618dadac" providerId="LiveId" clId="{35BF354D-F53D-4911-AB91-B6201C43AD86}" dt="2021-06-11T13:36:13.586" v="2578" actId="478"/>
          <ac:grpSpMkLst>
            <pc:docMk/>
            <pc:sldMk cId="1390062142" sldId="687"/>
            <ac:grpSpMk id="8" creationId="{633D8761-7BED-4C83-B02E-49657F0C426B}"/>
          </ac:grpSpMkLst>
        </pc:grpChg>
        <pc:grpChg chg="del">
          <ac:chgData name="Timo Mühlhaus" userId="1b6b3aba618dadac" providerId="LiveId" clId="{35BF354D-F53D-4911-AB91-B6201C43AD86}" dt="2021-06-11T13:36:10.235" v="2577" actId="478"/>
          <ac:grpSpMkLst>
            <pc:docMk/>
            <pc:sldMk cId="1390062142" sldId="687"/>
            <ac:grpSpMk id="9" creationId="{7169EF53-A41C-4C46-8D82-959DB5C3F934}"/>
          </ac:grpSpMkLst>
        </pc:grpChg>
        <pc:grpChg chg="del">
          <ac:chgData name="Timo Mühlhaus" userId="1b6b3aba618dadac" providerId="LiveId" clId="{35BF354D-F53D-4911-AB91-B6201C43AD86}" dt="2021-06-11T13:36:10.235" v="2577" actId="478"/>
          <ac:grpSpMkLst>
            <pc:docMk/>
            <pc:sldMk cId="1390062142" sldId="687"/>
            <ac:grpSpMk id="10" creationId="{7D3A7EE3-FE13-4FB5-AF5F-C6155DA607DB}"/>
          </ac:grpSpMkLst>
        </pc:grpChg>
        <pc:grpChg chg="del">
          <ac:chgData name="Timo Mühlhaus" userId="1b6b3aba618dadac" providerId="LiveId" clId="{35BF354D-F53D-4911-AB91-B6201C43AD86}" dt="2021-06-11T13:36:10.235" v="2577" actId="478"/>
          <ac:grpSpMkLst>
            <pc:docMk/>
            <pc:sldMk cId="1390062142" sldId="687"/>
            <ac:grpSpMk id="11" creationId="{555D0DE5-F428-48DC-A0BF-150B2A3F736B}"/>
          </ac:grpSpMkLst>
        </pc:grpChg>
        <pc:grpChg chg="del">
          <ac:chgData name="Timo Mühlhaus" userId="1b6b3aba618dadac" providerId="LiveId" clId="{35BF354D-F53D-4911-AB91-B6201C43AD86}" dt="2021-06-11T13:36:18.388" v="2580" actId="478"/>
          <ac:grpSpMkLst>
            <pc:docMk/>
            <pc:sldMk cId="1390062142" sldId="687"/>
            <ac:grpSpMk id="12" creationId="{88302637-F9B3-4F42-A1B7-B8E90193153A}"/>
          </ac:grpSpMkLst>
        </pc:grpChg>
        <pc:grpChg chg="del">
          <ac:chgData name="Timo Mühlhaus" userId="1b6b3aba618dadac" providerId="LiveId" clId="{35BF354D-F53D-4911-AB91-B6201C43AD86}" dt="2021-06-11T13:36:10.235" v="2577" actId="478"/>
          <ac:grpSpMkLst>
            <pc:docMk/>
            <pc:sldMk cId="1390062142" sldId="687"/>
            <ac:grpSpMk id="13" creationId="{1C488715-B555-4A2B-A22A-E7477E9467F0}"/>
          </ac:grpSpMkLst>
        </pc:grpChg>
        <pc:grpChg chg="del">
          <ac:chgData name="Timo Mühlhaus" userId="1b6b3aba618dadac" providerId="LiveId" clId="{35BF354D-F53D-4911-AB91-B6201C43AD86}" dt="2021-06-11T13:36:10.235" v="2577" actId="478"/>
          <ac:grpSpMkLst>
            <pc:docMk/>
            <pc:sldMk cId="1390062142" sldId="687"/>
            <ac:grpSpMk id="14" creationId="{09542FEA-E68C-412D-BF6B-335E43D5EE1A}"/>
          </ac:grpSpMkLst>
        </pc:grpChg>
        <pc:grpChg chg="del">
          <ac:chgData name="Timo Mühlhaus" userId="1b6b3aba618dadac" providerId="LiveId" clId="{35BF354D-F53D-4911-AB91-B6201C43AD86}" dt="2021-06-11T13:36:10.235" v="2577" actId="478"/>
          <ac:grpSpMkLst>
            <pc:docMk/>
            <pc:sldMk cId="1390062142" sldId="687"/>
            <ac:grpSpMk id="15" creationId="{402834CC-8D92-4F44-B4B4-071C2DB061C3}"/>
          </ac:grpSpMkLst>
        </pc:grpChg>
        <pc:cxnChg chg="mod">
          <ac:chgData name="Timo Mühlhaus" userId="1b6b3aba618dadac" providerId="LiveId" clId="{35BF354D-F53D-4911-AB91-B6201C43AD86}" dt="2021-06-11T13:36:18.388" v="2580" actId="478"/>
          <ac:cxnSpMkLst>
            <pc:docMk/>
            <pc:sldMk cId="1390062142" sldId="687"/>
            <ac:cxnSpMk id="204" creationId="{C421460F-DF1B-4EB8-90A6-DB1E283575D1}"/>
          </ac:cxnSpMkLst>
        </pc:cxnChg>
        <pc:cxnChg chg="mod">
          <ac:chgData name="Timo Mühlhaus" userId="1b6b3aba618dadac" providerId="LiveId" clId="{35BF354D-F53D-4911-AB91-B6201C43AD86}" dt="2021-06-11T13:36:18.388" v="2580" actId="478"/>
          <ac:cxnSpMkLst>
            <pc:docMk/>
            <pc:sldMk cId="1390062142" sldId="687"/>
            <ac:cxnSpMk id="210" creationId="{D30573CE-29E3-4CBE-B40F-69340EAF8205}"/>
          </ac:cxnSpMkLst>
        </pc:cxnChg>
        <pc:cxnChg chg="mod">
          <ac:chgData name="Timo Mühlhaus" userId="1b6b3aba618dadac" providerId="LiveId" clId="{35BF354D-F53D-4911-AB91-B6201C43AD86}" dt="2021-06-11T13:36:18.388" v="2580" actId="478"/>
          <ac:cxnSpMkLst>
            <pc:docMk/>
            <pc:sldMk cId="1390062142" sldId="687"/>
            <ac:cxnSpMk id="216" creationId="{B95A82DA-30E2-4CCA-9A72-80A0CB9AD7A0}"/>
          </ac:cxnSpMkLst>
        </pc:cxnChg>
        <pc:cxnChg chg="mod">
          <ac:chgData name="Timo Mühlhaus" userId="1b6b3aba618dadac" providerId="LiveId" clId="{35BF354D-F53D-4911-AB91-B6201C43AD86}" dt="2021-06-11T13:36:18.388" v="2580" actId="478"/>
          <ac:cxnSpMkLst>
            <pc:docMk/>
            <pc:sldMk cId="1390062142" sldId="687"/>
            <ac:cxnSpMk id="217" creationId="{7818EE88-4E1C-4754-B3CD-BC3F1B1A0DCB}"/>
          </ac:cxnSpMkLst>
        </pc:cxnChg>
        <pc:cxnChg chg="mod">
          <ac:chgData name="Timo Mühlhaus" userId="1b6b3aba618dadac" providerId="LiveId" clId="{35BF354D-F53D-4911-AB91-B6201C43AD86}" dt="2021-06-11T13:36:18.388" v="2580" actId="478"/>
          <ac:cxnSpMkLst>
            <pc:docMk/>
            <pc:sldMk cId="1390062142" sldId="687"/>
            <ac:cxnSpMk id="224" creationId="{2644C323-C640-48E9-B14E-BC07819C9F16}"/>
          </ac:cxnSpMkLst>
        </pc:cxnChg>
        <pc:cxnChg chg="mod">
          <ac:chgData name="Timo Mühlhaus" userId="1b6b3aba618dadac" providerId="LiveId" clId="{35BF354D-F53D-4911-AB91-B6201C43AD86}" dt="2021-06-11T13:36:18.388" v="2580" actId="478"/>
          <ac:cxnSpMkLst>
            <pc:docMk/>
            <pc:sldMk cId="1390062142" sldId="687"/>
            <ac:cxnSpMk id="230" creationId="{240E0931-F93F-4EEB-9E28-A6C7A5FA3460}"/>
          </ac:cxnSpMkLst>
        </pc:cxnChg>
        <pc:cxnChg chg="mod">
          <ac:chgData name="Timo Mühlhaus" userId="1b6b3aba618dadac" providerId="LiveId" clId="{35BF354D-F53D-4911-AB91-B6201C43AD86}" dt="2021-06-11T13:36:18.388" v="2580" actId="478"/>
          <ac:cxnSpMkLst>
            <pc:docMk/>
            <pc:sldMk cId="1390062142" sldId="687"/>
            <ac:cxnSpMk id="233" creationId="{FBDF1231-1D56-4B2B-B130-96F20D6EC004}"/>
          </ac:cxnSpMkLst>
        </pc:cxnChg>
        <pc:cxnChg chg="mod">
          <ac:chgData name="Timo Mühlhaus" userId="1b6b3aba618dadac" providerId="LiveId" clId="{35BF354D-F53D-4911-AB91-B6201C43AD86}" dt="2021-06-11T13:36:18.388" v="2580" actId="478"/>
          <ac:cxnSpMkLst>
            <pc:docMk/>
            <pc:sldMk cId="1390062142" sldId="687"/>
            <ac:cxnSpMk id="241" creationId="{2C60283F-8017-4F67-B9C1-3FBD81DE3A63}"/>
          </ac:cxnSpMkLst>
        </pc:cxnChg>
        <pc:cxnChg chg="mod">
          <ac:chgData name="Timo Mühlhaus" userId="1b6b3aba618dadac" providerId="LiveId" clId="{35BF354D-F53D-4911-AB91-B6201C43AD86}" dt="2021-06-11T13:36:18.388" v="2580" actId="478"/>
          <ac:cxnSpMkLst>
            <pc:docMk/>
            <pc:sldMk cId="1390062142" sldId="687"/>
            <ac:cxnSpMk id="244" creationId="{E582EB3B-3D53-429B-A059-657FD0349393}"/>
          </ac:cxnSpMkLst>
        </pc:cxnChg>
      </pc:sldChg>
      <pc:sldChg chg="addSp modSp add mod ord">
        <pc:chgData name="Timo Mühlhaus" userId="1b6b3aba618dadac" providerId="LiveId" clId="{35BF354D-F53D-4911-AB91-B6201C43AD86}" dt="2021-06-15T16:15:00.768" v="6021" actId="1076"/>
        <pc:sldMkLst>
          <pc:docMk/>
          <pc:sldMk cId="275573013" sldId="688"/>
        </pc:sldMkLst>
        <pc:spChg chg="mod">
          <ac:chgData name="Timo Mühlhaus" userId="1b6b3aba618dadac" providerId="LiveId" clId="{35BF354D-F53D-4911-AB91-B6201C43AD86}" dt="2021-06-15T16:14:43.514" v="6018" actId="6549"/>
          <ac:spMkLst>
            <pc:docMk/>
            <pc:sldMk cId="275573013" sldId="688"/>
            <ac:spMk id="2" creationId="{5CBC3253-27ED-43F5-B843-3D853CFAC3E6}"/>
          </ac:spMkLst>
        </pc:spChg>
        <pc:spChg chg="mod">
          <ac:chgData name="Timo Mühlhaus" userId="1b6b3aba618dadac" providerId="LiveId" clId="{35BF354D-F53D-4911-AB91-B6201C43AD86}" dt="2021-06-15T16:14:58.121" v="6020" actId="1076"/>
          <ac:spMkLst>
            <pc:docMk/>
            <pc:sldMk cId="275573013" sldId="688"/>
            <ac:spMk id="96" creationId="{11AFEED8-7145-4AB8-B45B-B2F5D48B2A08}"/>
          </ac:spMkLst>
        </pc:spChg>
        <pc:spChg chg="mod">
          <ac:chgData name="Timo Mühlhaus" userId="1b6b3aba618dadac" providerId="LiveId" clId="{35BF354D-F53D-4911-AB91-B6201C43AD86}" dt="2021-06-15T16:15:00.768" v="6021" actId="1076"/>
          <ac:spMkLst>
            <pc:docMk/>
            <pc:sldMk cId="275573013" sldId="688"/>
            <ac:spMk id="97" creationId="{57D3B4C4-6E04-4CF6-BD26-D15FA8F82117}"/>
          </ac:spMkLst>
        </pc:spChg>
        <pc:spChg chg="mod">
          <ac:chgData name="Timo Mühlhaus" userId="1b6b3aba618dadac" providerId="LiveId" clId="{35BF354D-F53D-4911-AB91-B6201C43AD86}" dt="2021-06-15T16:14:36.184" v="6017" actId="6549"/>
          <ac:spMkLst>
            <pc:docMk/>
            <pc:sldMk cId="275573013" sldId="688"/>
            <ac:spMk id="98" creationId="{7B21DF81-DF91-4C5A-96FA-CF3598DE1585}"/>
          </ac:spMkLst>
        </pc:spChg>
        <pc:spChg chg="add mod">
          <ac:chgData name="Timo Mühlhaus" userId="1b6b3aba618dadac" providerId="LiveId" clId="{35BF354D-F53D-4911-AB91-B6201C43AD86}" dt="2021-06-13T13:09:35.707" v="3795"/>
          <ac:spMkLst>
            <pc:docMk/>
            <pc:sldMk cId="275573013" sldId="688"/>
            <ac:spMk id="99" creationId="{51ACE4E3-40AA-4C50-A7E7-56946F352BE8}"/>
          </ac:spMkLst>
        </pc:spChg>
      </pc:sldChg>
      <pc:sldChg chg="modSp new del mod">
        <pc:chgData name="Timo Mühlhaus" userId="1b6b3aba618dadac" providerId="LiveId" clId="{35BF354D-F53D-4911-AB91-B6201C43AD86}" dt="2021-06-13T13:17:26.342" v="3836" actId="47"/>
        <pc:sldMkLst>
          <pc:docMk/>
          <pc:sldMk cId="2973036593" sldId="689"/>
        </pc:sldMkLst>
        <pc:spChg chg="mod">
          <ac:chgData name="Timo Mühlhaus" userId="1b6b3aba618dadac" providerId="LiveId" clId="{35BF354D-F53D-4911-AB91-B6201C43AD86}" dt="2021-06-13T08:54:47.280" v="2834" actId="5793"/>
          <ac:spMkLst>
            <pc:docMk/>
            <pc:sldMk cId="2973036593" sldId="689"/>
            <ac:spMk id="2" creationId="{D06EBC52-D32D-4F5C-B398-47BC79DF6E21}"/>
          </ac:spMkLst>
        </pc:spChg>
      </pc:sldChg>
      <pc:sldChg chg="addSp delSp modSp new del mod">
        <pc:chgData name="Timo Mühlhaus" userId="1b6b3aba618dadac" providerId="LiveId" clId="{35BF354D-F53D-4911-AB91-B6201C43AD86}" dt="2021-06-13T11:09:51.864" v="3017" actId="47"/>
        <pc:sldMkLst>
          <pc:docMk/>
          <pc:sldMk cId="873241336" sldId="690"/>
        </pc:sldMkLst>
        <pc:spChg chg="del">
          <ac:chgData name="Timo Mühlhaus" userId="1b6b3aba618dadac" providerId="LiveId" clId="{35BF354D-F53D-4911-AB91-B6201C43AD86}" dt="2021-06-13T11:00:18.314" v="2836" actId="478"/>
          <ac:spMkLst>
            <pc:docMk/>
            <pc:sldMk cId="873241336" sldId="690"/>
            <ac:spMk id="3" creationId="{84274492-FF2A-460C-A9CF-829AC5DEC018}"/>
          </ac:spMkLst>
        </pc:spChg>
        <pc:spChg chg="add mod">
          <ac:chgData name="Timo Mühlhaus" userId="1b6b3aba618dadac" providerId="LiveId" clId="{35BF354D-F53D-4911-AB91-B6201C43AD86}" dt="2021-06-13T11:00:26.520" v="2838" actId="1076"/>
          <ac:spMkLst>
            <pc:docMk/>
            <pc:sldMk cId="873241336" sldId="690"/>
            <ac:spMk id="4" creationId="{D0A1251E-8585-48E5-8E78-A2AEEE9B9512}"/>
          </ac:spMkLst>
        </pc:spChg>
        <pc:spChg chg="mod">
          <ac:chgData name="Timo Mühlhaus" userId="1b6b3aba618dadac" providerId="LiveId" clId="{35BF354D-F53D-4911-AB91-B6201C43AD86}" dt="2021-06-13T11:00:18.861" v="2837"/>
          <ac:spMkLst>
            <pc:docMk/>
            <pc:sldMk cId="873241336" sldId="690"/>
            <ac:spMk id="8" creationId="{7BA7FD5B-BC94-4C61-998E-D787F6D52315}"/>
          </ac:spMkLst>
        </pc:spChg>
        <pc:spChg chg="mod">
          <ac:chgData name="Timo Mühlhaus" userId="1b6b3aba618dadac" providerId="LiveId" clId="{35BF354D-F53D-4911-AB91-B6201C43AD86}" dt="2021-06-13T11:00:18.861" v="2837"/>
          <ac:spMkLst>
            <pc:docMk/>
            <pc:sldMk cId="873241336" sldId="690"/>
            <ac:spMk id="9" creationId="{3AA3E6D4-E573-4EDA-B0AD-A3717D2CFE1D}"/>
          </ac:spMkLst>
        </pc:spChg>
        <pc:spChg chg="mod">
          <ac:chgData name="Timo Mühlhaus" userId="1b6b3aba618dadac" providerId="LiveId" clId="{35BF354D-F53D-4911-AB91-B6201C43AD86}" dt="2021-06-13T11:00:18.861" v="2837"/>
          <ac:spMkLst>
            <pc:docMk/>
            <pc:sldMk cId="873241336" sldId="690"/>
            <ac:spMk id="10" creationId="{1A879244-C336-4B93-BBCF-3ED7CC694FAE}"/>
          </ac:spMkLst>
        </pc:spChg>
        <pc:spChg chg="mod">
          <ac:chgData name="Timo Mühlhaus" userId="1b6b3aba618dadac" providerId="LiveId" clId="{35BF354D-F53D-4911-AB91-B6201C43AD86}" dt="2021-06-13T11:00:18.861" v="2837"/>
          <ac:spMkLst>
            <pc:docMk/>
            <pc:sldMk cId="873241336" sldId="690"/>
            <ac:spMk id="11" creationId="{447B9855-C3A7-48EB-B058-FDEB440792C9}"/>
          </ac:spMkLst>
        </pc:spChg>
        <pc:spChg chg="mod">
          <ac:chgData name="Timo Mühlhaus" userId="1b6b3aba618dadac" providerId="LiveId" clId="{35BF354D-F53D-4911-AB91-B6201C43AD86}" dt="2021-06-13T11:00:18.861" v="2837"/>
          <ac:spMkLst>
            <pc:docMk/>
            <pc:sldMk cId="873241336" sldId="690"/>
            <ac:spMk id="13" creationId="{0B379DF6-0C4E-4C9E-80D6-8655AD30CAAA}"/>
          </ac:spMkLst>
        </pc:spChg>
        <pc:spChg chg="mod">
          <ac:chgData name="Timo Mühlhaus" userId="1b6b3aba618dadac" providerId="LiveId" clId="{35BF354D-F53D-4911-AB91-B6201C43AD86}" dt="2021-06-13T11:00:18.861" v="2837"/>
          <ac:spMkLst>
            <pc:docMk/>
            <pc:sldMk cId="873241336" sldId="690"/>
            <ac:spMk id="21" creationId="{741A9D29-77A4-49BA-9993-A686783CD9FE}"/>
          </ac:spMkLst>
        </pc:spChg>
        <pc:spChg chg="mod">
          <ac:chgData name="Timo Mühlhaus" userId="1b6b3aba618dadac" providerId="LiveId" clId="{35BF354D-F53D-4911-AB91-B6201C43AD86}" dt="2021-06-13T11:01:11.253" v="2843" actId="208"/>
          <ac:spMkLst>
            <pc:docMk/>
            <pc:sldMk cId="873241336" sldId="690"/>
            <ac:spMk id="82" creationId="{DC17ADCF-968A-43BB-A594-6F06581D820F}"/>
          </ac:spMkLst>
        </pc:spChg>
        <pc:spChg chg="mod">
          <ac:chgData name="Timo Mühlhaus" userId="1b6b3aba618dadac" providerId="LiveId" clId="{35BF354D-F53D-4911-AB91-B6201C43AD86}" dt="2021-06-13T11:01:11.253" v="2843" actId="208"/>
          <ac:spMkLst>
            <pc:docMk/>
            <pc:sldMk cId="873241336" sldId="690"/>
            <ac:spMk id="83" creationId="{C2A8EA89-F711-48FF-9497-54A6EF5B11B7}"/>
          </ac:spMkLst>
        </pc:spChg>
        <pc:spChg chg="add mod">
          <ac:chgData name="Timo Mühlhaus" userId="1b6b3aba618dadac" providerId="LiveId" clId="{35BF354D-F53D-4911-AB91-B6201C43AD86}" dt="2021-06-13T11:00:30.039" v="2839" actId="1076"/>
          <ac:spMkLst>
            <pc:docMk/>
            <pc:sldMk cId="873241336" sldId="690"/>
            <ac:spMk id="84" creationId="{59EA2ECD-042D-47E4-A306-C7D4CF9CD09E}"/>
          </ac:spMkLst>
        </pc:spChg>
        <pc:spChg chg="mod">
          <ac:chgData name="Timo Mühlhaus" userId="1b6b3aba618dadac" providerId="LiveId" clId="{35BF354D-F53D-4911-AB91-B6201C43AD86}" dt="2021-06-13T11:02:19.718" v="2871" actId="14100"/>
          <ac:spMkLst>
            <pc:docMk/>
            <pc:sldMk cId="873241336" sldId="690"/>
            <ac:spMk id="86" creationId="{5B6092FF-3039-49CE-B6D0-65F4FD64DE5E}"/>
          </ac:spMkLst>
        </pc:spChg>
        <pc:spChg chg="mod">
          <ac:chgData name="Timo Mühlhaus" userId="1b6b3aba618dadac" providerId="LiveId" clId="{35BF354D-F53D-4911-AB91-B6201C43AD86}" dt="2021-06-13T11:01:02.187" v="2842" actId="13822"/>
          <ac:spMkLst>
            <pc:docMk/>
            <pc:sldMk cId="873241336" sldId="690"/>
            <ac:spMk id="87" creationId="{A6998D81-B54A-4F28-8E37-D7B7DB9286F1}"/>
          </ac:spMkLst>
        </pc:spChg>
        <pc:spChg chg="mod">
          <ac:chgData name="Timo Mühlhaus" userId="1b6b3aba618dadac" providerId="LiveId" clId="{35BF354D-F53D-4911-AB91-B6201C43AD86}" dt="2021-06-13T11:01:02.187" v="2842" actId="13822"/>
          <ac:spMkLst>
            <pc:docMk/>
            <pc:sldMk cId="873241336" sldId="690"/>
            <ac:spMk id="88" creationId="{F4681A33-1E1D-4AFA-B6F6-08CC4D1AF967}"/>
          </ac:spMkLst>
        </pc:spChg>
        <pc:spChg chg="del mod">
          <ac:chgData name="Timo Mühlhaus" userId="1b6b3aba618dadac" providerId="LiveId" clId="{35BF354D-F53D-4911-AB91-B6201C43AD86}" dt="2021-06-13T11:02:44.402" v="2874" actId="478"/>
          <ac:spMkLst>
            <pc:docMk/>
            <pc:sldMk cId="873241336" sldId="690"/>
            <ac:spMk id="90" creationId="{69637776-89CB-4078-82A5-7B7C9695CFE6}"/>
          </ac:spMkLst>
        </pc:spChg>
        <pc:spChg chg="mod">
          <ac:chgData name="Timo Mühlhaus" userId="1b6b3aba618dadac" providerId="LiveId" clId="{35BF354D-F53D-4911-AB91-B6201C43AD86}" dt="2021-06-13T11:01:02.187" v="2842" actId="13822"/>
          <ac:spMkLst>
            <pc:docMk/>
            <pc:sldMk cId="873241336" sldId="690"/>
            <ac:spMk id="91" creationId="{CF293B60-4746-4766-8BD8-0BF788A28F33}"/>
          </ac:spMkLst>
        </pc:spChg>
        <pc:spChg chg="mod">
          <ac:chgData name="Timo Mühlhaus" userId="1b6b3aba618dadac" providerId="LiveId" clId="{35BF354D-F53D-4911-AB91-B6201C43AD86}" dt="2021-06-13T11:01:02.187" v="2842" actId="13822"/>
          <ac:spMkLst>
            <pc:docMk/>
            <pc:sldMk cId="873241336" sldId="690"/>
            <ac:spMk id="92" creationId="{6B59A4C4-CE94-4B60-8276-12843CDF71BA}"/>
          </ac:spMkLst>
        </pc:spChg>
        <pc:spChg chg="del mod">
          <ac:chgData name="Timo Mühlhaus" userId="1b6b3aba618dadac" providerId="LiveId" clId="{35BF354D-F53D-4911-AB91-B6201C43AD86}" dt="2021-06-13T11:02:46.492" v="2875" actId="478"/>
          <ac:spMkLst>
            <pc:docMk/>
            <pc:sldMk cId="873241336" sldId="690"/>
            <ac:spMk id="94" creationId="{68A93749-883E-4C64-90D7-98D49CF2E17B}"/>
          </ac:spMkLst>
        </pc:spChg>
        <pc:spChg chg="mod">
          <ac:chgData name="Timo Mühlhaus" userId="1b6b3aba618dadac" providerId="LiveId" clId="{35BF354D-F53D-4911-AB91-B6201C43AD86}" dt="2021-06-13T11:01:02.187" v="2842" actId="13822"/>
          <ac:spMkLst>
            <pc:docMk/>
            <pc:sldMk cId="873241336" sldId="690"/>
            <ac:spMk id="95" creationId="{CD8CA326-1F5F-45D7-B246-95FDABB94000}"/>
          </ac:spMkLst>
        </pc:spChg>
        <pc:spChg chg="mod">
          <ac:chgData name="Timo Mühlhaus" userId="1b6b3aba618dadac" providerId="LiveId" clId="{35BF354D-F53D-4911-AB91-B6201C43AD86}" dt="2021-06-13T11:01:02.187" v="2842" actId="13822"/>
          <ac:spMkLst>
            <pc:docMk/>
            <pc:sldMk cId="873241336" sldId="690"/>
            <ac:spMk id="96" creationId="{97719C78-5E99-4D9B-AE12-6728F244FB98}"/>
          </ac:spMkLst>
        </pc:spChg>
        <pc:spChg chg="add mod">
          <ac:chgData name="Timo Mühlhaus" userId="1b6b3aba618dadac" providerId="LiveId" clId="{35BF354D-F53D-4911-AB91-B6201C43AD86}" dt="2021-06-13T11:02:34.386" v="2873" actId="207"/>
          <ac:spMkLst>
            <pc:docMk/>
            <pc:sldMk cId="873241336" sldId="690"/>
            <ac:spMk id="97" creationId="{5A4D4CB0-AA07-4DBB-9FA5-BABA9E52331F}"/>
          </ac:spMkLst>
        </pc:spChg>
        <pc:spChg chg="mod topLvl">
          <ac:chgData name="Timo Mühlhaus" userId="1b6b3aba618dadac" providerId="LiveId" clId="{35BF354D-F53D-4911-AB91-B6201C43AD86}" dt="2021-06-13T11:03:08.063" v="2882" actId="164"/>
          <ac:spMkLst>
            <pc:docMk/>
            <pc:sldMk cId="873241336" sldId="690"/>
            <ac:spMk id="99" creationId="{C014888A-1903-4A25-9691-5B2BDD7B88B3}"/>
          </ac:spMkLst>
        </pc:spChg>
        <pc:spChg chg="del mod">
          <ac:chgData name="Timo Mühlhaus" userId="1b6b3aba618dadac" providerId="LiveId" clId="{35BF354D-F53D-4911-AB91-B6201C43AD86}" dt="2021-06-13T11:02:59.505" v="2880" actId="478"/>
          <ac:spMkLst>
            <pc:docMk/>
            <pc:sldMk cId="873241336" sldId="690"/>
            <ac:spMk id="100" creationId="{767D788F-793C-43A6-9C7F-D57482D5D921}"/>
          </ac:spMkLst>
        </pc:spChg>
        <pc:spChg chg="del mod topLvl">
          <ac:chgData name="Timo Mühlhaus" userId="1b6b3aba618dadac" providerId="LiveId" clId="{35BF354D-F53D-4911-AB91-B6201C43AD86}" dt="2021-06-13T11:03:02.596" v="2881" actId="478"/>
          <ac:spMkLst>
            <pc:docMk/>
            <pc:sldMk cId="873241336" sldId="690"/>
            <ac:spMk id="101" creationId="{3C8C38D3-9FEC-4B5C-97A4-59A50607CA14}"/>
          </ac:spMkLst>
        </pc:spChg>
        <pc:spChg chg="add mod">
          <ac:chgData name="Timo Mühlhaus" userId="1b6b3aba618dadac" providerId="LiveId" clId="{35BF354D-F53D-4911-AB91-B6201C43AD86}" dt="2021-06-13T11:03:08.063" v="2882" actId="164"/>
          <ac:spMkLst>
            <pc:docMk/>
            <pc:sldMk cId="873241336" sldId="690"/>
            <ac:spMk id="102" creationId="{D5082B14-B43A-4256-9339-3176BA3449B4}"/>
          </ac:spMkLst>
        </pc:spChg>
        <pc:spChg chg="mod">
          <ac:chgData name="Timo Mühlhaus" userId="1b6b3aba618dadac" providerId="LiveId" clId="{35BF354D-F53D-4911-AB91-B6201C43AD86}" dt="2021-06-13T11:03:16.948" v="2884"/>
          <ac:spMkLst>
            <pc:docMk/>
            <pc:sldMk cId="873241336" sldId="690"/>
            <ac:spMk id="105" creationId="{4E8D3815-E393-4F22-8C13-A7801488A6E4}"/>
          </ac:spMkLst>
        </pc:spChg>
        <pc:spChg chg="mod">
          <ac:chgData name="Timo Mühlhaus" userId="1b6b3aba618dadac" providerId="LiveId" clId="{35BF354D-F53D-4911-AB91-B6201C43AD86}" dt="2021-06-13T11:03:16.948" v="2884"/>
          <ac:spMkLst>
            <pc:docMk/>
            <pc:sldMk cId="873241336" sldId="690"/>
            <ac:spMk id="106" creationId="{C6EC7D38-F2A6-4048-A273-24AF99236732}"/>
          </ac:spMkLst>
        </pc:spChg>
        <pc:spChg chg="mod">
          <ac:chgData name="Timo Mühlhaus" userId="1b6b3aba618dadac" providerId="LiveId" clId="{35BF354D-F53D-4911-AB91-B6201C43AD86}" dt="2021-06-13T11:03:37.124" v="2886"/>
          <ac:spMkLst>
            <pc:docMk/>
            <pc:sldMk cId="873241336" sldId="690"/>
            <ac:spMk id="108" creationId="{DC0CEBD0-BF82-4C07-894F-4E64932FF43F}"/>
          </ac:spMkLst>
        </pc:spChg>
        <pc:spChg chg="mod">
          <ac:chgData name="Timo Mühlhaus" userId="1b6b3aba618dadac" providerId="LiveId" clId="{35BF354D-F53D-4911-AB91-B6201C43AD86}" dt="2021-06-13T11:03:37.124" v="2886"/>
          <ac:spMkLst>
            <pc:docMk/>
            <pc:sldMk cId="873241336" sldId="690"/>
            <ac:spMk id="109" creationId="{DD926A5D-8FE9-49D6-AF9F-B31791DAC96B}"/>
          </ac:spMkLst>
        </pc:spChg>
        <pc:spChg chg="mod">
          <ac:chgData name="Timo Mühlhaus" userId="1b6b3aba618dadac" providerId="LiveId" clId="{35BF354D-F53D-4911-AB91-B6201C43AD86}" dt="2021-06-13T11:03:37.124" v="2886"/>
          <ac:spMkLst>
            <pc:docMk/>
            <pc:sldMk cId="873241336" sldId="690"/>
            <ac:spMk id="110" creationId="{B24567DC-6672-4463-8423-1870C98CB878}"/>
          </ac:spMkLst>
        </pc:spChg>
        <pc:spChg chg="mod">
          <ac:chgData name="Timo Mühlhaus" userId="1b6b3aba618dadac" providerId="LiveId" clId="{35BF354D-F53D-4911-AB91-B6201C43AD86}" dt="2021-06-13T11:03:37.124" v="2886"/>
          <ac:spMkLst>
            <pc:docMk/>
            <pc:sldMk cId="873241336" sldId="690"/>
            <ac:spMk id="112" creationId="{5F82F05C-6974-47AA-987E-EAB9E6FEB738}"/>
          </ac:spMkLst>
        </pc:spChg>
        <pc:spChg chg="mod">
          <ac:chgData name="Timo Mühlhaus" userId="1b6b3aba618dadac" providerId="LiveId" clId="{35BF354D-F53D-4911-AB91-B6201C43AD86}" dt="2021-06-13T11:03:37.124" v="2886"/>
          <ac:spMkLst>
            <pc:docMk/>
            <pc:sldMk cId="873241336" sldId="690"/>
            <ac:spMk id="113" creationId="{67EDDA23-6A29-478B-B84F-FCC1EDE9CA75}"/>
          </ac:spMkLst>
        </pc:spChg>
        <pc:spChg chg="mod">
          <ac:chgData name="Timo Mühlhaus" userId="1b6b3aba618dadac" providerId="LiveId" clId="{35BF354D-F53D-4911-AB91-B6201C43AD86}" dt="2021-06-13T11:03:37.124" v="2886"/>
          <ac:spMkLst>
            <pc:docMk/>
            <pc:sldMk cId="873241336" sldId="690"/>
            <ac:spMk id="114" creationId="{A565D380-FC73-4579-8BD2-6FEEDBB72DCF}"/>
          </ac:spMkLst>
        </pc:spChg>
        <pc:spChg chg="mod">
          <ac:chgData name="Timo Mühlhaus" userId="1b6b3aba618dadac" providerId="LiveId" clId="{35BF354D-F53D-4911-AB91-B6201C43AD86}" dt="2021-06-13T11:03:37.124" v="2886"/>
          <ac:spMkLst>
            <pc:docMk/>
            <pc:sldMk cId="873241336" sldId="690"/>
            <ac:spMk id="116" creationId="{A2088040-A71A-492D-95E9-07722770190F}"/>
          </ac:spMkLst>
        </pc:spChg>
        <pc:spChg chg="mod">
          <ac:chgData name="Timo Mühlhaus" userId="1b6b3aba618dadac" providerId="LiveId" clId="{35BF354D-F53D-4911-AB91-B6201C43AD86}" dt="2021-06-13T11:03:37.124" v="2886"/>
          <ac:spMkLst>
            <pc:docMk/>
            <pc:sldMk cId="873241336" sldId="690"/>
            <ac:spMk id="117" creationId="{C4E1070B-3B35-4938-AD02-2379433F2C40}"/>
          </ac:spMkLst>
        </pc:spChg>
        <pc:spChg chg="mod">
          <ac:chgData name="Timo Mühlhaus" userId="1b6b3aba618dadac" providerId="LiveId" clId="{35BF354D-F53D-4911-AB91-B6201C43AD86}" dt="2021-06-13T11:03:37.124" v="2886"/>
          <ac:spMkLst>
            <pc:docMk/>
            <pc:sldMk cId="873241336" sldId="690"/>
            <ac:spMk id="118" creationId="{5FFCD34B-B98D-4452-A4BC-5382843C1E55}"/>
          </ac:spMkLst>
        </pc:spChg>
        <pc:grpChg chg="add mod">
          <ac:chgData name="Timo Mühlhaus" userId="1b6b3aba618dadac" providerId="LiveId" clId="{35BF354D-F53D-4911-AB91-B6201C43AD86}" dt="2021-06-13T11:00:37.638" v="2840" actId="1076"/>
          <ac:grpSpMkLst>
            <pc:docMk/>
            <pc:sldMk cId="873241336" sldId="690"/>
            <ac:grpSpMk id="5" creationId="{2262040C-7DDA-433C-83FC-19E5DE27B676}"/>
          </ac:grpSpMkLst>
        </pc:grpChg>
        <pc:grpChg chg="mod">
          <ac:chgData name="Timo Mühlhaus" userId="1b6b3aba618dadac" providerId="LiveId" clId="{35BF354D-F53D-4911-AB91-B6201C43AD86}" dt="2021-06-13T11:00:18.861" v="2837"/>
          <ac:grpSpMkLst>
            <pc:docMk/>
            <pc:sldMk cId="873241336" sldId="690"/>
            <ac:grpSpMk id="6" creationId="{E3C2D6E7-0E1A-4980-B23A-50C3F48A3C72}"/>
          </ac:grpSpMkLst>
        </pc:grpChg>
        <pc:grpChg chg="mod">
          <ac:chgData name="Timo Mühlhaus" userId="1b6b3aba618dadac" providerId="LiveId" clId="{35BF354D-F53D-4911-AB91-B6201C43AD86}" dt="2021-06-13T11:00:18.861" v="2837"/>
          <ac:grpSpMkLst>
            <pc:docMk/>
            <pc:sldMk cId="873241336" sldId="690"/>
            <ac:grpSpMk id="7" creationId="{EDA16469-BCED-49B9-8133-934F4136551D}"/>
          </ac:grpSpMkLst>
        </pc:grpChg>
        <pc:grpChg chg="mod">
          <ac:chgData name="Timo Mühlhaus" userId="1b6b3aba618dadac" providerId="LiveId" clId="{35BF354D-F53D-4911-AB91-B6201C43AD86}" dt="2021-06-13T11:00:18.861" v="2837"/>
          <ac:grpSpMkLst>
            <pc:docMk/>
            <pc:sldMk cId="873241336" sldId="690"/>
            <ac:grpSpMk id="12" creationId="{88CA697D-924A-4E35-82FB-E88145481A6F}"/>
          </ac:grpSpMkLst>
        </pc:grpChg>
        <pc:grpChg chg="mod">
          <ac:chgData name="Timo Mühlhaus" userId="1b6b3aba618dadac" providerId="LiveId" clId="{35BF354D-F53D-4911-AB91-B6201C43AD86}" dt="2021-06-13T11:00:18.861" v="2837"/>
          <ac:grpSpMkLst>
            <pc:docMk/>
            <pc:sldMk cId="873241336" sldId="690"/>
            <ac:grpSpMk id="22" creationId="{8861CFF7-C18C-4E7D-A89B-C96F18352FC9}"/>
          </ac:grpSpMkLst>
        </pc:grpChg>
        <pc:grpChg chg="mod">
          <ac:chgData name="Timo Mühlhaus" userId="1b6b3aba618dadac" providerId="LiveId" clId="{35BF354D-F53D-4911-AB91-B6201C43AD86}" dt="2021-06-13T11:00:18.861" v="2837"/>
          <ac:grpSpMkLst>
            <pc:docMk/>
            <pc:sldMk cId="873241336" sldId="690"/>
            <ac:grpSpMk id="23" creationId="{32115BF2-99C9-476E-9C27-D11BBC7D71DC}"/>
          </ac:grpSpMkLst>
        </pc:grpChg>
        <pc:grpChg chg="mod">
          <ac:chgData name="Timo Mühlhaus" userId="1b6b3aba618dadac" providerId="LiveId" clId="{35BF354D-F53D-4911-AB91-B6201C43AD86}" dt="2021-06-13T11:00:18.861" v="2837"/>
          <ac:grpSpMkLst>
            <pc:docMk/>
            <pc:sldMk cId="873241336" sldId="690"/>
            <ac:grpSpMk id="24" creationId="{9D42092D-1C9F-41DA-8D47-E894A9F92B74}"/>
          </ac:grpSpMkLst>
        </pc:grpChg>
        <pc:grpChg chg="mod">
          <ac:chgData name="Timo Mühlhaus" userId="1b6b3aba618dadac" providerId="LiveId" clId="{35BF354D-F53D-4911-AB91-B6201C43AD86}" dt="2021-06-13T11:00:18.861" v="2837"/>
          <ac:grpSpMkLst>
            <pc:docMk/>
            <pc:sldMk cId="873241336" sldId="690"/>
            <ac:grpSpMk id="25" creationId="{FB85F5F3-333C-4F74-9375-439EA49E4D79}"/>
          </ac:grpSpMkLst>
        </pc:grpChg>
        <pc:grpChg chg="add mod">
          <ac:chgData name="Timo Mühlhaus" userId="1b6b3aba618dadac" providerId="LiveId" clId="{35BF354D-F53D-4911-AB91-B6201C43AD86}" dt="2021-06-13T11:01:31.527" v="2850" actId="1076"/>
          <ac:grpSpMkLst>
            <pc:docMk/>
            <pc:sldMk cId="873241336" sldId="690"/>
            <ac:grpSpMk id="85" creationId="{BB1B8E6E-1271-48FC-82BE-4D1AE6A622A6}"/>
          </ac:grpSpMkLst>
        </pc:grpChg>
        <pc:grpChg chg="add mod">
          <ac:chgData name="Timo Mühlhaus" userId="1b6b3aba618dadac" providerId="LiveId" clId="{35BF354D-F53D-4911-AB91-B6201C43AD86}" dt="2021-06-13T11:01:35.995" v="2851" actId="1076"/>
          <ac:grpSpMkLst>
            <pc:docMk/>
            <pc:sldMk cId="873241336" sldId="690"/>
            <ac:grpSpMk id="89" creationId="{ACB56A5A-4A23-4A13-A5A8-FA9C758822A0}"/>
          </ac:grpSpMkLst>
        </pc:grpChg>
        <pc:grpChg chg="add mod">
          <ac:chgData name="Timo Mühlhaus" userId="1b6b3aba618dadac" providerId="LiveId" clId="{35BF354D-F53D-4911-AB91-B6201C43AD86}" dt="2021-06-13T11:01:39.238" v="2852" actId="1076"/>
          <ac:grpSpMkLst>
            <pc:docMk/>
            <pc:sldMk cId="873241336" sldId="690"/>
            <ac:grpSpMk id="93" creationId="{25E53D3F-BE29-4905-9C7B-FA1FC055078B}"/>
          </ac:grpSpMkLst>
        </pc:grpChg>
        <pc:grpChg chg="add del mod">
          <ac:chgData name="Timo Mühlhaus" userId="1b6b3aba618dadac" providerId="LiveId" clId="{35BF354D-F53D-4911-AB91-B6201C43AD86}" dt="2021-06-13T11:03:02.596" v="2881" actId="478"/>
          <ac:grpSpMkLst>
            <pc:docMk/>
            <pc:sldMk cId="873241336" sldId="690"/>
            <ac:grpSpMk id="98" creationId="{E28BCE09-EBC1-4141-AA73-0E3BFB01EDB3}"/>
          </ac:grpSpMkLst>
        </pc:grpChg>
        <pc:grpChg chg="add mod">
          <ac:chgData name="Timo Mühlhaus" userId="1b6b3aba618dadac" providerId="LiveId" clId="{35BF354D-F53D-4911-AB91-B6201C43AD86}" dt="2021-06-13T11:03:15.522" v="2883" actId="1076"/>
          <ac:grpSpMkLst>
            <pc:docMk/>
            <pc:sldMk cId="873241336" sldId="690"/>
            <ac:grpSpMk id="103" creationId="{04DABC2F-41D3-4005-AD9A-31750C0BC715}"/>
          </ac:grpSpMkLst>
        </pc:grpChg>
        <pc:grpChg chg="add mod">
          <ac:chgData name="Timo Mühlhaus" userId="1b6b3aba618dadac" providerId="LiveId" clId="{35BF354D-F53D-4911-AB91-B6201C43AD86}" dt="2021-06-13T11:03:21.228" v="2885" actId="1076"/>
          <ac:grpSpMkLst>
            <pc:docMk/>
            <pc:sldMk cId="873241336" sldId="690"/>
            <ac:grpSpMk id="104" creationId="{EF59DBA0-29B2-48E9-B355-1447E998251E}"/>
          </ac:grpSpMkLst>
        </pc:grpChg>
        <pc:grpChg chg="add del mod">
          <ac:chgData name="Timo Mühlhaus" userId="1b6b3aba618dadac" providerId="LiveId" clId="{35BF354D-F53D-4911-AB91-B6201C43AD86}" dt="2021-06-13T11:03:38.593" v="2887"/>
          <ac:grpSpMkLst>
            <pc:docMk/>
            <pc:sldMk cId="873241336" sldId="690"/>
            <ac:grpSpMk id="107" creationId="{42DE3AB6-D9FB-4A32-82BE-7004B2DCF79F}"/>
          </ac:grpSpMkLst>
        </pc:grpChg>
        <pc:grpChg chg="add del mod">
          <ac:chgData name="Timo Mühlhaus" userId="1b6b3aba618dadac" providerId="LiveId" clId="{35BF354D-F53D-4911-AB91-B6201C43AD86}" dt="2021-06-13T11:03:38.593" v="2887"/>
          <ac:grpSpMkLst>
            <pc:docMk/>
            <pc:sldMk cId="873241336" sldId="690"/>
            <ac:grpSpMk id="111" creationId="{7AD52B51-9F78-4628-9896-0CB3CAAF8CB3}"/>
          </ac:grpSpMkLst>
        </pc:grpChg>
        <pc:grpChg chg="add del mod">
          <ac:chgData name="Timo Mühlhaus" userId="1b6b3aba618dadac" providerId="LiveId" clId="{35BF354D-F53D-4911-AB91-B6201C43AD86}" dt="2021-06-13T11:03:38.593" v="2887"/>
          <ac:grpSpMkLst>
            <pc:docMk/>
            <pc:sldMk cId="873241336" sldId="690"/>
            <ac:grpSpMk id="115" creationId="{B1496EDA-B49E-41DA-AE2B-C47E487A2632}"/>
          </ac:grpSpMkLst>
        </pc:grpChg>
        <pc:cxnChg chg="mod">
          <ac:chgData name="Timo Mühlhaus" userId="1b6b3aba618dadac" providerId="LiveId" clId="{35BF354D-F53D-4911-AB91-B6201C43AD86}" dt="2021-06-13T11:00:18.861" v="2837"/>
          <ac:cxnSpMkLst>
            <pc:docMk/>
            <pc:sldMk cId="873241336" sldId="690"/>
            <ac:cxnSpMk id="14" creationId="{B359EACC-1E70-49EC-AA77-598C32FC4339}"/>
          </ac:cxnSpMkLst>
        </pc:cxnChg>
        <pc:cxnChg chg="mod">
          <ac:chgData name="Timo Mühlhaus" userId="1b6b3aba618dadac" providerId="LiveId" clId="{35BF354D-F53D-4911-AB91-B6201C43AD86}" dt="2021-06-13T11:00:18.861" v="2837"/>
          <ac:cxnSpMkLst>
            <pc:docMk/>
            <pc:sldMk cId="873241336" sldId="690"/>
            <ac:cxnSpMk id="15" creationId="{201BB5BD-7829-4BF5-BC0D-2AF0CEA9CA72}"/>
          </ac:cxnSpMkLst>
        </pc:cxnChg>
        <pc:cxnChg chg="mod">
          <ac:chgData name="Timo Mühlhaus" userId="1b6b3aba618dadac" providerId="LiveId" clId="{35BF354D-F53D-4911-AB91-B6201C43AD86}" dt="2021-06-13T11:00:18.861" v="2837"/>
          <ac:cxnSpMkLst>
            <pc:docMk/>
            <pc:sldMk cId="873241336" sldId="690"/>
            <ac:cxnSpMk id="16" creationId="{4B9258D6-EB4E-4AAF-8D45-C35C571E95A9}"/>
          </ac:cxnSpMkLst>
        </pc:cxnChg>
        <pc:cxnChg chg="mod">
          <ac:chgData name="Timo Mühlhaus" userId="1b6b3aba618dadac" providerId="LiveId" clId="{35BF354D-F53D-4911-AB91-B6201C43AD86}" dt="2021-06-13T11:00:18.861" v="2837"/>
          <ac:cxnSpMkLst>
            <pc:docMk/>
            <pc:sldMk cId="873241336" sldId="690"/>
            <ac:cxnSpMk id="17" creationId="{2C6BF6D3-D187-4CEC-9619-26BF7E8E7E3F}"/>
          </ac:cxnSpMkLst>
        </pc:cxnChg>
        <pc:cxnChg chg="mod">
          <ac:chgData name="Timo Mühlhaus" userId="1b6b3aba618dadac" providerId="LiveId" clId="{35BF354D-F53D-4911-AB91-B6201C43AD86}" dt="2021-06-13T11:00:18.861" v="2837"/>
          <ac:cxnSpMkLst>
            <pc:docMk/>
            <pc:sldMk cId="873241336" sldId="690"/>
            <ac:cxnSpMk id="18" creationId="{DBAA44A2-2566-4688-87A1-2B8C773F6BD2}"/>
          </ac:cxnSpMkLst>
        </pc:cxnChg>
        <pc:cxnChg chg="mod">
          <ac:chgData name="Timo Mühlhaus" userId="1b6b3aba618dadac" providerId="LiveId" clId="{35BF354D-F53D-4911-AB91-B6201C43AD86}" dt="2021-06-13T11:00:18.861" v="2837"/>
          <ac:cxnSpMkLst>
            <pc:docMk/>
            <pc:sldMk cId="873241336" sldId="690"/>
            <ac:cxnSpMk id="19" creationId="{BB87DFBB-64A0-42B0-B186-5C89D39341E5}"/>
          </ac:cxnSpMkLst>
        </pc:cxnChg>
        <pc:cxnChg chg="mod">
          <ac:chgData name="Timo Mühlhaus" userId="1b6b3aba618dadac" providerId="LiveId" clId="{35BF354D-F53D-4911-AB91-B6201C43AD86}" dt="2021-06-13T11:00:18.861" v="2837"/>
          <ac:cxnSpMkLst>
            <pc:docMk/>
            <pc:sldMk cId="873241336" sldId="690"/>
            <ac:cxnSpMk id="20" creationId="{C9E44BBE-DCBC-4661-8AE0-5A860E6EE353}"/>
          </ac:cxnSpMkLst>
        </pc:cxnChg>
        <pc:cxnChg chg="mod">
          <ac:chgData name="Timo Mühlhaus" userId="1b6b3aba618dadac" providerId="LiveId" clId="{35BF354D-F53D-4911-AB91-B6201C43AD86}" dt="2021-06-13T11:00:18.861" v="2837"/>
          <ac:cxnSpMkLst>
            <pc:docMk/>
            <pc:sldMk cId="873241336" sldId="690"/>
            <ac:cxnSpMk id="26" creationId="{357D309B-A160-4EA4-9A83-C03D44B31E64}"/>
          </ac:cxnSpMkLst>
        </pc:cxnChg>
        <pc:cxnChg chg="mod">
          <ac:chgData name="Timo Mühlhaus" userId="1b6b3aba618dadac" providerId="LiveId" clId="{35BF354D-F53D-4911-AB91-B6201C43AD86}" dt="2021-06-13T11:00:18.861" v="2837"/>
          <ac:cxnSpMkLst>
            <pc:docMk/>
            <pc:sldMk cId="873241336" sldId="690"/>
            <ac:cxnSpMk id="27" creationId="{23F2F46E-5171-4CC8-BCB7-DBB6CA381A69}"/>
          </ac:cxnSpMkLst>
        </pc:cxnChg>
        <pc:cxnChg chg="mod">
          <ac:chgData name="Timo Mühlhaus" userId="1b6b3aba618dadac" providerId="LiveId" clId="{35BF354D-F53D-4911-AB91-B6201C43AD86}" dt="2021-06-13T11:00:18.861" v="2837"/>
          <ac:cxnSpMkLst>
            <pc:docMk/>
            <pc:sldMk cId="873241336" sldId="690"/>
            <ac:cxnSpMk id="28" creationId="{31A598E6-F583-49C1-B24F-077FE3DF2D1C}"/>
          </ac:cxnSpMkLst>
        </pc:cxnChg>
        <pc:cxnChg chg="mod">
          <ac:chgData name="Timo Mühlhaus" userId="1b6b3aba618dadac" providerId="LiveId" clId="{35BF354D-F53D-4911-AB91-B6201C43AD86}" dt="2021-06-13T11:00:18.861" v="2837"/>
          <ac:cxnSpMkLst>
            <pc:docMk/>
            <pc:sldMk cId="873241336" sldId="690"/>
            <ac:cxnSpMk id="29" creationId="{BDF8246B-87CD-4244-A4BF-47EB456C4A5D}"/>
          </ac:cxnSpMkLst>
        </pc:cxnChg>
        <pc:cxnChg chg="mod">
          <ac:chgData name="Timo Mühlhaus" userId="1b6b3aba618dadac" providerId="LiveId" clId="{35BF354D-F53D-4911-AB91-B6201C43AD86}" dt="2021-06-13T11:00:18.861" v="2837"/>
          <ac:cxnSpMkLst>
            <pc:docMk/>
            <pc:sldMk cId="873241336" sldId="690"/>
            <ac:cxnSpMk id="30" creationId="{7AE165BF-3048-4F1B-AC17-5EE16EEE58B1}"/>
          </ac:cxnSpMkLst>
        </pc:cxnChg>
        <pc:cxnChg chg="mod">
          <ac:chgData name="Timo Mühlhaus" userId="1b6b3aba618dadac" providerId="LiveId" clId="{35BF354D-F53D-4911-AB91-B6201C43AD86}" dt="2021-06-13T11:00:18.861" v="2837"/>
          <ac:cxnSpMkLst>
            <pc:docMk/>
            <pc:sldMk cId="873241336" sldId="690"/>
            <ac:cxnSpMk id="31" creationId="{3F71B1ED-9004-49FB-B0C5-460D9FF6A5FF}"/>
          </ac:cxnSpMkLst>
        </pc:cxnChg>
        <pc:cxnChg chg="mod">
          <ac:chgData name="Timo Mühlhaus" userId="1b6b3aba618dadac" providerId="LiveId" clId="{35BF354D-F53D-4911-AB91-B6201C43AD86}" dt="2021-06-13T11:00:18.861" v="2837"/>
          <ac:cxnSpMkLst>
            <pc:docMk/>
            <pc:sldMk cId="873241336" sldId="690"/>
            <ac:cxnSpMk id="32" creationId="{1E6917C5-7678-421E-BAAD-66EECF5DB5C3}"/>
          </ac:cxnSpMkLst>
        </pc:cxnChg>
        <pc:cxnChg chg="mod">
          <ac:chgData name="Timo Mühlhaus" userId="1b6b3aba618dadac" providerId="LiveId" clId="{35BF354D-F53D-4911-AB91-B6201C43AD86}" dt="2021-06-13T11:00:18.861" v="2837"/>
          <ac:cxnSpMkLst>
            <pc:docMk/>
            <pc:sldMk cId="873241336" sldId="690"/>
            <ac:cxnSpMk id="33" creationId="{8761295A-9F08-41B5-8C9F-6D1AA2435A6D}"/>
          </ac:cxnSpMkLst>
        </pc:cxnChg>
        <pc:cxnChg chg="mod">
          <ac:chgData name="Timo Mühlhaus" userId="1b6b3aba618dadac" providerId="LiveId" clId="{35BF354D-F53D-4911-AB91-B6201C43AD86}" dt="2021-06-13T11:00:18.861" v="2837"/>
          <ac:cxnSpMkLst>
            <pc:docMk/>
            <pc:sldMk cId="873241336" sldId="690"/>
            <ac:cxnSpMk id="34" creationId="{D180988D-8C87-4C4F-B4B9-7C47D734B2F5}"/>
          </ac:cxnSpMkLst>
        </pc:cxnChg>
        <pc:cxnChg chg="mod">
          <ac:chgData name="Timo Mühlhaus" userId="1b6b3aba618dadac" providerId="LiveId" clId="{35BF354D-F53D-4911-AB91-B6201C43AD86}" dt="2021-06-13T11:00:18.861" v="2837"/>
          <ac:cxnSpMkLst>
            <pc:docMk/>
            <pc:sldMk cId="873241336" sldId="690"/>
            <ac:cxnSpMk id="35" creationId="{9CF4D39B-A371-4577-BFE1-2E969F611320}"/>
          </ac:cxnSpMkLst>
        </pc:cxnChg>
        <pc:cxnChg chg="mod">
          <ac:chgData name="Timo Mühlhaus" userId="1b6b3aba618dadac" providerId="LiveId" clId="{35BF354D-F53D-4911-AB91-B6201C43AD86}" dt="2021-06-13T11:00:18.861" v="2837"/>
          <ac:cxnSpMkLst>
            <pc:docMk/>
            <pc:sldMk cId="873241336" sldId="690"/>
            <ac:cxnSpMk id="36" creationId="{8C3C9533-1F40-4078-96F3-8ED4AD37C978}"/>
          </ac:cxnSpMkLst>
        </pc:cxnChg>
        <pc:cxnChg chg="mod">
          <ac:chgData name="Timo Mühlhaus" userId="1b6b3aba618dadac" providerId="LiveId" clId="{35BF354D-F53D-4911-AB91-B6201C43AD86}" dt="2021-06-13T11:00:18.861" v="2837"/>
          <ac:cxnSpMkLst>
            <pc:docMk/>
            <pc:sldMk cId="873241336" sldId="690"/>
            <ac:cxnSpMk id="37" creationId="{EF6D07D1-ED54-4A47-BB93-0DDDEDE757C0}"/>
          </ac:cxnSpMkLst>
        </pc:cxnChg>
        <pc:cxnChg chg="mod">
          <ac:chgData name="Timo Mühlhaus" userId="1b6b3aba618dadac" providerId="LiveId" clId="{35BF354D-F53D-4911-AB91-B6201C43AD86}" dt="2021-06-13T11:00:18.861" v="2837"/>
          <ac:cxnSpMkLst>
            <pc:docMk/>
            <pc:sldMk cId="873241336" sldId="690"/>
            <ac:cxnSpMk id="38" creationId="{D450A6AD-E989-439D-9B01-7AA8A68981B8}"/>
          </ac:cxnSpMkLst>
        </pc:cxnChg>
        <pc:cxnChg chg="mod">
          <ac:chgData name="Timo Mühlhaus" userId="1b6b3aba618dadac" providerId="LiveId" clId="{35BF354D-F53D-4911-AB91-B6201C43AD86}" dt="2021-06-13T11:00:18.861" v="2837"/>
          <ac:cxnSpMkLst>
            <pc:docMk/>
            <pc:sldMk cId="873241336" sldId="690"/>
            <ac:cxnSpMk id="39" creationId="{447EAC60-1D5A-4F86-B300-B3C97C618A2D}"/>
          </ac:cxnSpMkLst>
        </pc:cxnChg>
        <pc:cxnChg chg="mod">
          <ac:chgData name="Timo Mühlhaus" userId="1b6b3aba618dadac" providerId="LiveId" clId="{35BF354D-F53D-4911-AB91-B6201C43AD86}" dt="2021-06-13T11:00:18.861" v="2837"/>
          <ac:cxnSpMkLst>
            <pc:docMk/>
            <pc:sldMk cId="873241336" sldId="690"/>
            <ac:cxnSpMk id="40" creationId="{7AEDED81-BCF5-4A1C-8CB0-89B30448769C}"/>
          </ac:cxnSpMkLst>
        </pc:cxnChg>
        <pc:cxnChg chg="mod">
          <ac:chgData name="Timo Mühlhaus" userId="1b6b3aba618dadac" providerId="LiveId" clId="{35BF354D-F53D-4911-AB91-B6201C43AD86}" dt="2021-06-13T11:00:18.861" v="2837"/>
          <ac:cxnSpMkLst>
            <pc:docMk/>
            <pc:sldMk cId="873241336" sldId="690"/>
            <ac:cxnSpMk id="41" creationId="{A234397B-B84D-4DBE-80AD-A28B85EF3F02}"/>
          </ac:cxnSpMkLst>
        </pc:cxnChg>
        <pc:cxnChg chg="mod">
          <ac:chgData name="Timo Mühlhaus" userId="1b6b3aba618dadac" providerId="LiveId" clId="{35BF354D-F53D-4911-AB91-B6201C43AD86}" dt="2021-06-13T11:00:18.861" v="2837"/>
          <ac:cxnSpMkLst>
            <pc:docMk/>
            <pc:sldMk cId="873241336" sldId="690"/>
            <ac:cxnSpMk id="42" creationId="{74B3ADC1-25D3-447D-9325-1460E55D76EE}"/>
          </ac:cxnSpMkLst>
        </pc:cxnChg>
        <pc:cxnChg chg="mod">
          <ac:chgData name="Timo Mühlhaus" userId="1b6b3aba618dadac" providerId="LiveId" clId="{35BF354D-F53D-4911-AB91-B6201C43AD86}" dt="2021-06-13T11:00:18.861" v="2837"/>
          <ac:cxnSpMkLst>
            <pc:docMk/>
            <pc:sldMk cId="873241336" sldId="690"/>
            <ac:cxnSpMk id="43" creationId="{4D1EF7AE-4452-4E12-923C-90D5946C2F03}"/>
          </ac:cxnSpMkLst>
        </pc:cxnChg>
        <pc:cxnChg chg="mod">
          <ac:chgData name="Timo Mühlhaus" userId="1b6b3aba618dadac" providerId="LiveId" clId="{35BF354D-F53D-4911-AB91-B6201C43AD86}" dt="2021-06-13T11:00:18.861" v="2837"/>
          <ac:cxnSpMkLst>
            <pc:docMk/>
            <pc:sldMk cId="873241336" sldId="690"/>
            <ac:cxnSpMk id="44" creationId="{A5648C7B-201F-47C8-BBE0-E808E30CBA9B}"/>
          </ac:cxnSpMkLst>
        </pc:cxnChg>
        <pc:cxnChg chg="mod">
          <ac:chgData name="Timo Mühlhaus" userId="1b6b3aba618dadac" providerId="LiveId" clId="{35BF354D-F53D-4911-AB91-B6201C43AD86}" dt="2021-06-13T11:00:18.861" v="2837"/>
          <ac:cxnSpMkLst>
            <pc:docMk/>
            <pc:sldMk cId="873241336" sldId="690"/>
            <ac:cxnSpMk id="45" creationId="{2F268C3B-7CF3-408C-A110-EC077DE2BAEA}"/>
          </ac:cxnSpMkLst>
        </pc:cxnChg>
        <pc:cxnChg chg="mod">
          <ac:chgData name="Timo Mühlhaus" userId="1b6b3aba618dadac" providerId="LiveId" clId="{35BF354D-F53D-4911-AB91-B6201C43AD86}" dt="2021-06-13T11:00:18.861" v="2837"/>
          <ac:cxnSpMkLst>
            <pc:docMk/>
            <pc:sldMk cId="873241336" sldId="690"/>
            <ac:cxnSpMk id="46" creationId="{E152B063-1DD4-4BD6-8469-A91ACCF22316}"/>
          </ac:cxnSpMkLst>
        </pc:cxnChg>
        <pc:cxnChg chg="mod">
          <ac:chgData name="Timo Mühlhaus" userId="1b6b3aba618dadac" providerId="LiveId" clId="{35BF354D-F53D-4911-AB91-B6201C43AD86}" dt="2021-06-13T11:00:18.861" v="2837"/>
          <ac:cxnSpMkLst>
            <pc:docMk/>
            <pc:sldMk cId="873241336" sldId="690"/>
            <ac:cxnSpMk id="47" creationId="{5853D44A-6FF1-442C-8970-E5074B5B595D}"/>
          </ac:cxnSpMkLst>
        </pc:cxnChg>
        <pc:cxnChg chg="mod">
          <ac:chgData name="Timo Mühlhaus" userId="1b6b3aba618dadac" providerId="LiveId" clId="{35BF354D-F53D-4911-AB91-B6201C43AD86}" dt="2021-06-13T11:00:18.861" v="2837"/>
          <ac:cxnSpMkLst>
            <pc:docMk/>
            <pc:sldMk cId="873241336" sldId="690"/>
            <ac:cxnSpMk id="48" creationId="{AF9CC988-1C21-424C-A66B-67EF6D0EB6C4}"/>
          </ac:cxnSpMkLst>
        </pc:cxnChg>
        <pc:cxnChg chg="mod">
          <ac:chgData name="Timo Mühlhaus" userId="1b6b3aba618dadac" providerId="LiveId" clId="{35BF354D-F53D-4911-AB91-B6201C43AD86}" dt="2021-06-13T11:00:18.861" v="2837"/>
          <ac:cxnSpMkLst>
            <pc:docMk/>
            <pc:sldMk cId="873241336" sldId="690"/>
            <ac:cxnSpMk id="49" creationId="{26E7A284-B9F6-42E7-8BEE-887438E71E56}"/>
          </ac:cxnSpMkLst>
        </pc:cxnChg>
        <pc:cxnChg chg="mod">
          <ac:chgData name="Timo Mühlhaus" userId="1b6b3aba618dadac" providerId="LiveId" clId="{35BF354D-F53D-4911-AB91-B6201C43AD86}" dt="2021-06-13T11:00:18.861" v="2837"/>
          <ac:cxnSpMkLst>
            <pc:docMk/>
            <pc:sldMk cId="873241336" sldId="690"/>
            <ac:cxnSpMk id="50" creationId="{5921EF45-3DCE-4782-9349-95C1E8BD3FF5}"/>
          </ac:cxnSpMkLst>
        </pc:cxnChg>
        <pc:cxnChg chg="mod">
          <ac:chgData name="Timo Mühlhaus" userId="1b6b3aba618dadac" providerId="LiveId" clId="{35BF354D-F53D-4911-AB91-B6201C43AD86}" dt="2021-06-13T11:00:18.861" v="2837"/>
          <ac:cxnSpMkLst>
            <pc:docMk/>
            <pc:sldMk cId="873241336" sldId="690"/>
            <ac:cxnSpMk id="51" creationId="{28F814BC-B471-493E-9D6F-6C019308E378}"/>
          </ac:cxnSpMkLst>
        </pc:cxnChg>
        <pc:cxnChg chg="mod">
          <ac:chgData name="Timo Mühlhaus" userId="1b6b3aba618dadac" providerId="LiveId" clId="{35BF354D-F53D-4911-AB91-B6201C43AD86}" dt="2021-06-13T11:00:18.861" v="2837"/>
          <ac:cxnSpMkLst>
            <pc:docMk/>
            <pc:sldMk cId="873241336" sldId="690"/>
            <ac:cxnSpMk id="52" creationId="{CD9CFED1-B936-458C-A696-4EAE1FE33552}"/>
          </ac:cxnSpMkLst>
        </pc:cxnChg>
        <pc:cxnChg chg="mod">
          <ac:chgData name="Timo Mühlhaus" userId="1b6b3aba618dadac" providerId="LiveId" clId="{35BF354D-F53D-4911-AB91-B6201C43AD86}" dt="2021-06-13T11:00:18.861" v="2837"/>
          <ac:cxnSpMkLst>
            <pc:docMk/>
            <pc:sldMk cId="873241336" sldId="690"/>
            <ac:cxnSpMk id="53" creationId="{3DCFB137-2CA4-44D8-8419-EE9CF19DDCE0}"/>
          </ac:cxnSpMkLst>
        </pc:cxnChg>
        <pc:cxnChg chg="mod">
          <ac:chgData name="Timo Mühlhaus" userId="1b6b3aba618dadac" providerId="LiveId" clId="{35BF354D-F53D-4911-AB91-B6201C43AD86}" dt="2021-06-13T11:00:18.861" v="2837"/>
          <ac:cxnSpMkLst>
            <pc:docMk/>
            <pc:sldMk cId="873241336" sldId="690"/>
            <ac:cxnSpMk id="54" creationId="{F4CA1F57-12FE-438B-91AD-1E9C1FCE1AD7}"/>
          </ac:cxnSpMkLst>
        </pc:cxnChg>
        <pc:cxnChg chg="mod">
          <ac:chgData name="Timo Mühlhaus" userId="1b6b3aba618dadac" providerId="LiveId" clId="{35BF354D-F53D-4911-AB91-B6201C43AD86}" dt="2021-06-13T11:00:18.861" v="2837"/>
          <ac:cxnSpMkLst>
            <pc:docMk/>
            <pc:sldMk cId="873241336" sldId="690"/>
            <ac:cxnSpMk id="55" creationId="{CB3FD2C7-FBA2-4BFA-B922-66C57B34E4E0}"/>
          </ac:cxnSpMkLst>
        </pc:cxnChg>
        <pc:cxnChg chg="mod">
          <ac:chgData name="Timo Mühlhaus" userId="1b6b3aba618dadac" providerId="LiveId" clId="{35BF354D-F53D-4911-AB91-B6201C43AD86}" dt="2021-06-13T11:00:18.861" v="2837"/>
          <ac:cxnSpMkLst>
            <pc:docMk/>
            <pc:sldMk cId="873241336" sldId="690"/>
            <ac:cxnSpMk id="56" creationId="{D69AF80F-73F0-45FE-9DB6-2131A4541A10}"/>
          </ac:cxnSpMkLst>
        </pc:cxnChg>
        <pc:cxnChg chg="mod">
          <ac:chgData name="Timo Mühlhaus" userId="1b6b3aba618dadac" providerId="LiveId" clId="{35BF354D-F53D-4911-AB91-B6201C43AD86}" dt="2021-06-13T11:00:18.861" v="2837"/>
          <ac:cxnSpMkLst>
            <pc:docMk/>
            <pc:sldMk cId="873241336" sldId="690"/>
            <ac:cxnSpMk id="57" creationId="{5D5A83A0-889F-4EB8-A175-3598F252CEFF}"/>
          </ac:cxnSpMkLst>
        </pc:cxnChg>
        <pc:cxnChg chg="mod">
          <ac:chgData name="Timo Mühlhaus" userId="1b6b3aba618dadac" providerId="LiveId" clId="{35BF354D-F53D-4911-AB91-B6201C43AD86}" dt="2021-06-13T11:00:18.861" v="2837"/>
          <ac:cxnSpMkLst>
            <pc:docMk/>
            <pc:sldMk cId="873241336" sldId="690"/>
            <ac:cxnSpMk id="58" creationId="{25967E78-6475-41B2-83ED-D232959F47FE}"/>
          </ac:cxnSpMkLst>
        </pc:cxnChg>
        <pc:cxnChg chg="mod">
          <ac:chgData name="Timo Mühlhaus" userId="1b6b3aba618dadac" providerId="LiveId" clId="{35BF354D-F53D-4911-AB91-B6201C43AD86}" dt="2021-06-13T11:00:18.861" v="2837"/>
          <ac:cxnSpMkLst>
            <pc:docMk/>
            <pc:sldMk cId="873241336" sldId="690"/>
            <ac:cxnSpMk id="59" creationId="{F4933E7D-EA14-4287-81BD-18098C79DB17}"/>
          </ac:cxnSpMkLst>
        </pc:cxnChg>
        <pc:cxnChg chg="mod">
          <ac:chgData name="Timo Mühlhaus" userId="1b6b3aba618dadac" providerId="LiveId" clId="{35BF354D-F53D-4911-AB91-B6201C43AD86}" dt="2021-06-13T11:00:18.861" v="2837"/>
          <ac:cxnSpMkLst>
            <pc:docMk/>
            <pc:sldMk cId="873241336" sldId="690"/>
            <ac:cxnSpMk id="60" creationId="{E426B314-AD56-4A34-ACDF-58D057D1FA34}"/>
          </ac:cxnSpMkLst>
        </pc:cxnChg>
        <pc:cxnChg chg="mod">
          <ac:chgData name="Timo Mühlhaus" userId="1b6b3aba618dadac" providerId="LiveId" clId="{35BF354D-F53D-4911-AB91-B6201C43AD86}" dt="2021-06-13T11:00:18.861" v="2837"/>
          <ac:cxnSpMkLst>
            <pc:docMk/>
            <pc:sldMk cId="873241336" sldId="690"/>
            <ac:cxnSpMk id="61" creationId="{E9AF9330-AC45-4D96-9C6E-BE8511FC0110}"/>
          </ac:cxnSpMkLst>
        </pc:cxnChg>
        <pc:cxnChg chg="mod">
          <ac:chgData name="Timo Mühlhaus" userId="1b6b3aba618dadac" providerId="LiveId" clId="{35BF354D-F53D-4911-AB91-B6201C43AD86}" dt="2021-06-13T11:00:18.861" v="2837"/>
          <ac:cxnSpMkLst>
            <pc:docMk/>
            <pc:sldMk cId="873241336" sldId="690"/>
            <ac:cxnSpMk id="62" creationId="{22A1D024-67DB-4F89-9D54-FCB05906B3DD}"/>
          </ac:cxnSpMkLst>
        </pc:cxnChg>
        <pc:cxnChg chg="mod">
          <ac:chgData name="Timo Mühlhaus" userId="1b6b3aba618dadac" providerId="LiveId" clId="{35BF354D-F53D-4911-AB91-B6201C43AD86}" dt="2021-06-13T11:00:18.861" v="2837"/>
          <ac:cxnSpMkLst>
            <pc:docMk/>
            <pc:sldMk cId="873241336" sldId="690"/>
            <ac:cxnSpMk id="63" creationId="{51D6DE0E-A103-4A5C-B2CC-843030C0BA04}"/>
          </ac:cxnSpMkLst>
        </pc:cxnChg>
        <pc:cxnChg chg="mod">
          <ac:chgData name="Timo Mühlhaus" userId="1b6b3aba618dadac" providerId="LiveId" clId="{35BF354D-F53D-4911-AB91-B6201C43AD86}" dt="2021-06-13T11:00:18.861" v="2837"/>
          <ac:cxnSpMkLst>
            <pc:docMk/>
            <pc:sldMk cId="873241336" sldId="690"/>
            <ac:cxnSpMk id="64" creationId="{21F8B4F1-4F63-4F3D-9A6C-1CA4E6343B12}"/>
          </ac:cxnSpMkLst>
        </pc:cxnChg>
        <pc:cxnChg chg="mod">
          <ac:chgData name="Timo Mühlhaus" userId="1b6b3aba618dadac" providerId="LiveId" clId="{35BF354D-F53D-4911-AB91-B6201C43AD86}" dt="2021-06-13T11:00:18.861" v="2837"/>
          <ac:cxnSpMkLst>
            <pc:docMk/>
            <pc:sldMk cId="873241336" sldId="690"/>
            <ac:cxnSpMk id="65" creationId="{2AC46FF7-54A9-4BFA-ABDB-B967F964040E}"/>
          </ac:cxnSpMkLst>
        </pc:cxnChg>
        <pc:cxnChg chg="mod">
          <ac:chgData name="Timo Mühlhaus" userId="1b6b3aba618dadac" providerId="LiveId" clId="{35BF354D-F53D-4911-AB91-B6201C43AD86}" dt="2021-06-13T11:00:18.861" v="2837"/>
          <ac:cxnSpMkLst>
            <pc:docMk/>
            <pc:sldMk cId="873241336" sldId="690"/>
            <ac:cxnSpMk id="66" creationId="{7C00C8B8-B051-424B-A7AE-312E46680A49}"/>
          </ac:cxnSpMkLst>
        </pc:cxnChg>
        <pc:cxnChg chg="mod">
          <ac:chgData name="Timo Mühlhaus" userId="1b6b3aba618dadac" providerId="LiveId" clId="{35BF354D-F53D-4911-AB91-B6201C43AD86}" dt="2021-06-13T11:00:18.861" v="2837"/>
          <ac:cxnSpMkLst>
            <pc:docMk/>
            <pc:sldMk cId="873241336" sldId="690"/>
            <ac:cxnSpMk id="67" creationId="{A7D807DE-A58B-4422-A096-011189AA440A}"/>
          </ac:cxnSpMkLst>
        </pc:cxnChg>
        <pc:cxnChg chg="mod">
          <ac:chgData name="Timo Mühlhaus" userId="1b6b3aba618dadac" providerId="LiveId" clId="{35BF354D-F53D-4911-AB91-B6201C43AD86}" dt="2021-06-13T11:00:18.861" v="2837"/>
          <ac:cxnSpMkLst>
            <pc:docMk/>
            <pc:sldMk cId="873241336" sldId="690"/>
            <ac:cxnSpMk id="68" creationId="{5EE1F1EE-9A19-4CC8-8966-67C66BA5C2EC}"/>
          </ac:cxnSpMkLst>
        </pc:cxnChg>
        <pc:cxnChg chg="mod">
          <ac:chgData name="Timo Mühlhaus" userId="1b6b3aba618dadac" providerId="LiveId" clId="{35BF354D-F53D-4911-AB91-B6201C43AD86}" dt="2021-06-13T11:00:18.861" v="2837"/>
          <ac:cxnSpMkLst>
            <pc:docMk/>
            <pc:sldMk cId="873241336" sldId="690"/>
            <ac:cxnSpMk id="69" creationId="{B9A789E9-1857-46B7-8623-74FE494111BF}"/>
          </ac:cxnSpMkLst>
        </pc:cxnChg>
        <pc:cxnChg chg="mod">
          <ac:chgData name="Timo Mühlhaus" userId="1b6b3aba618dadac" providerId="LiveId" clId="{35BF354D-F53D-4911-AB91-B6201C43AD86}" dt="2021-06-13T11:00:18.861" v="2837"/>
          <ac:cxnSpMkLst>
            <pc:docMk/>
            <pc:sldMk cId="873241336" sldId="690"/>
            <ac:cxnSpMk id="70" creationId="{AB5DEE52-0095-45F3-91A8-C4BAE0386865}"/>
          </ac:cxnSpMkLst>
        </pc:cxnChg>
        <pc:cxnChg chg="mod">
          <ac:chgData name="Timo Mühlhaus" userId="1b6b3aba618dadac" providerId="LiveId" clId="{35BF354D-F53D-4911-AB91-B6201C43AD86}" dt="2021-06-13T11:00:18.861" v="2837"/>
          <ac:cxnSpMkLst>
            <pc:docMk/>
            <pc:sldMk cId="873241336" sldId="690"/>
            <ac:cxnSpMk id="71" creationId="{4CC42591-6E19-49B1-87CE-F29534C87153}"/>
          </ac:cxnSpMkLst>
        </pc:cxnChg>
        <pc:cxnChg chg="mod">
          <ac:chgData name="Timo Mühlhaus" userId="1b6b3aba618dadac" providerId="LiveId" clId="{35BF354D-F53D-4911-AB91-B6201C43AD86}" dt="2021-06-13T11:00:18.861" v="2837"/>
          <ac:cxnSpMkLst>
            <pc:docMk/>
            <pc:sldMk cId="873241336" sldId="690"/>
            <ac:cxnSpMk id="72" creationId="{534210B7-517F-4D0F-A815-C16DD43CABBF}"/>
          </ac:cxnSpMkLst>
        </pc:cxnChg>
        <pc:cxnChg chg="mod">
          <ac:chgData name="Timo Mühlhaus" userId="1b6b3aba618dadac" providerId="LiveId" clId="{35BF354D-F53D-4911-AB91-B6201C43AD86}" dt="2021-06-13T11:00:18.861" v="2837"/>
          <ac:cxnSpMkLst>
            <pc:docMk/>
            <pc:sldMk cId="873241336" sldId="690"/>
            <ac:cxnSpMk id="73" creationId="{BE4EE155-9647-4EF2-9AE2-51A855EDD5EF}"/>
          </ac:cxnSpMkLst>
        </pc:cxnChg>
        <pc:cxnChg chg="mod">
          <ac:chgData name="Timo Mühlhaus" userId="1b6b3aba618dadac" providerId="LiveId" clId="{35BF354D-F53D-4911-AB91-B6201C43AD86}" dt="2021-06-13T11:00:18.861" v="2837"/>
          <ac:cxnSpMkLst>
            <pc:docMk/>
            <pc:sldMk cId="873241336" sldId="690"/>
            <ac:cxnSpMk id="74" creationId="{06C13F8C-8B95-4685-A635-031E3CE45885}"/>
          </ac:cxnSpMkLst>
        </pc:cxnChg>
        <pc:cxnChg chg="mod">
          <ac:chgData name="Timo Mühlhaus" userId="1b6b3aba618dadac" providerId="LiveId" clId="{35BF354D-F53D-4911-AB91-B6201C43AD86}" dt="2021-06-13T11:00:18.861" v="2837"/>
          <ac:cxnSpMkLst>
            <pc:docMk/>
            <pc:sldMk cId="873241336" sldId="690"/>
            <ac:cxnSpMk id="75" creationId="{06C6DF2F-F1F5-43B6-9930-6689229F7AE4}"/>
          </ac:cxnSpMkLst>
        </pc:cxnChg>
        <pc:cxnChg chg="mod">
          <ac:chgData name="Timo Mühlhaus" userId="1b6b3aba618dadac" providerId="LiveId" clId="{35BF354D-F53D-4911-AB91-B6201C43AD86}" dt="2021-06-13T11:00:18.861" v="2837"/>
          <ac:cxnSpMkLst>
            <pc:docMk/>
            <pc:sldMk cId="873241336" sldId="690"/>
            <ac:cxnSpMk id="76" creationId="{E30D8F67-2990-4B7F-8CFD-F239BFCF8112}"/>
          </ac:cxnSpMkLst>
        </pc:cxnChg>
        <pc:cxnChg chg="mod">
          <ac:chgData name="Timo Mühlhaus" userId="1b6b3aba618dadac" providerId="LiveId" clId="{35BF354D-F53D-4911-AB91-B6201C43AD86}" dt="2021-06-13T11:00:18.861" v="2837"/>
          <ac:cxnSpMkLst>
            <pc:docMk/>
            <pc:sldMk cId="873241336" sldId="690"/>
            <ac:cxnSpMk id="77" creationId="{FFEC9A47-2C02-4C06-8A5C-9D810E7E76C1}"/>
          </ac:cxnSpMkLst>
        </pc:cxnChg>
        <pc:cxnChg chg="mod">
          <ac:chgData name="Timo Mühlhaus" userId="1b6b3aba618dadac" providerId="LiveId" clId="{35BF354D-F53D-4911-AB91-B6201C43AD86}" dt="2021-06-13T11:00:18.861" v="2837"/>
          <ac:cxnSpMkLst>
            <pc:docMk/>
            <pc:sldMk cId="873241336" sldId="690"/>
            <ac:cxnSpMk id="78" creationId="{6CAE65FC-9AF4-416F-A731-A82713A05326}"/>
          </ac:cxnSpMkLst>
        </pc:cxnChg>
        <pc:cxnChg chg="mod">
          <ac:chgData name="Timo Mühlhaus" userId="1b6b3aba618dadac" providerId="LiveId" clId="{35BF354D-F53D-4911-AB91-B6201C43AD86}" dt="2021-06-13T11:00:18.861" v="2837"/>
          <ac:cxnSpMkLst>
            <pc:docMk/>
            <pc:sldMk cId="873241336" sldId="690"/>
            <ac:cxnSpMk id="79" creationId="{00963DEC-BFC3-4DAF-B39D-80D31558643A}"/>
          </ac:cxnSpMkLst>
        </pc:cxnChg>
        <pc:cxnChg chg="mod">
          <ac:chgData name="Timo Mühlhaus" userId="1b6b3aba618dadac" providerId="LiveId" clId="{35BF354D-F53D-4911-AB91-B6201C43AD86}" dt="2021-06-13T11:00:18.861" v="2837"/>
          <ac:cxnSpMkLst>
            <pc:docMk/>
            <pc:sldMk cId="873241336" sldId="690"/>
            <ac:cxnSpMk id="80" creationId="{CE6817C2-3492-4CED-BF29-9DA95AA5D7FB}"/>
          </ac:cxnSpMkLst>
        </pc:cxnChg>
        <pc:cxnChg chg="mod">
          <ac:chgData name="Timo Mühlhaus" userId="1b6b3aba618dadac" providerId="LiveId" clId="{35BF354D-F53D-4911-AB91-B6201C43AD86}" dt="2021-06-13T11:00:18.861" v="2837"/>
          <ac:cxnSpMkLst>
            <pc:docMk/>
            <pc:sldMk cId="873241336" sldId="690"/>
            <ac:cxnSpMk id="81" creationId="{7DF6104B-DA7B-47D0-9A13-C3EDDC9212F5}"/>
          </ac:cxnSpMkLst>
        </pc:cxnChg>
      </pc:sldChg>
      <pc:sldChg chg="addSp delSp modSp add mod">
        <pc:chgData name="Timo Mühlhaus" userId="1b6b3aba618dadac" providerId="LiveId" clId="{35BF354D-F53D-4911-AB91-B6201C43AD86}" dt="2021-06-15T16:22:21.604" v="6116" actId="20577"/>
        <pc:sldMkLst>
          <pc:docMk/>
          <pc:sldMk cId="2959796963" sldId="691"/>
        </pc:sldMkLst>
        <pc:spChg chg="mod">
          <ac:chgData name="Timo Mühlhaus" userId="1b6b3aba618dadac" providerId="LiveId" clId="{35BF354D-F53D-4911-AB91-B6201C43AD86}" dt="2021-06-15T16:22:21.604" v="6116" actId="20577"/>
          <ac:spMkLst>
            <pc:docMk/>
            <pc:sldMk cId="2959796963" sldId="691"/>
            <ac:spMk id="2" creationId="{27005965-751E-499F-8478-18B210DE4960}"/>
          </ac:spMkLst>
        </pc:spChg>
        <pc:spChg chg="del">
          <ac:chgData name="Timo Mühlhaus" userId="1b6b3aba618dadac" providerId="LiveId" clId="{35BF354D-F53D-4911-AB91-B6201C43AD86}" dt="2021-06-13T11:04:56.922" v="2917" actId="478"/>
          <ac:spMkLst>
            <pc:docMk/>
            <pc:sldMk cId="2959796963" sldId="691"/>
            <ac:spMk id="4" creationId="{D0A1251E-8585-48E5-8E78-A2AEEE9B9512}"/>
          </ac:spMkLst>
        </pc:spChg>
        <pc:spChg chg="mod">
          <ac:chgData name="Timo Mühlhaus" userId="1b6b3aba618dadac" providerId="LiveId" clId="{35BF354D-F53D-4911-AB91-B6201C43AD86}" dt="2021-06-13T11:05:00.844" v="2918" actId="1076"/>
          <ac:spMkLst>
            <pc:docMk/>
            <pc:sldMk cId="2959796963" sldId="691"/>
            <ac:spMk id="84" creationId="{59EA2ECD-042D-47E4-A306-C7D4CF9CD09E}"/>
          </ac:spMkLst>
        </pc:spChg>
        <pc:spChg chg="mod ord">
          <ac:chgData name="Timo Mühlhaus" userId="1b6b3aba618dadac" providerId="LiveId" clId="{35BF354D-F53D-4911-AB91-B6201C43AD86}" dt="2021-06-13T11:04:41.634" v="2913" actId="167"/>
          <ac:spMkLst>
            <pc:docMk/>
            <pc:sldMk cId="2959796963" sldId="691"/>
            <ac:spMk id="107" creationId="{AFAB70AF-C8DA-4FE8-976D-E6932227F6D6}"/>
          </ac:spMkLst>
        </pc:spChg>
        <pc:spChg chg="mod">
          <ac:chgData name="Timo Mühlhaus" userId="1b6b3aba618dadac" providerId="LiveId" clId="{35BF354D-F53D-4911-AB91-B6201C43AD86}" dt="2021-06-13T11:03:48.271" v="2889"/>
          <ac:spMkLst>
            <pc:docMk/>
            <pc:sldMk cId="2959796963" sldId="691"/>
            <ac:spMk id="114" creationId="{218607BD-C16F-4C6C-A4C2-D7807AE6AB90}"/>
          </ac:spMkLst>
        </pc:spChg>
        <pc:spChg chg="mod">
          <ac:chgData name="Timo Mühlhaus" userId="1b6b3aba618dadac" providerId="LiveId" clId="{35BF354D-F53D-4911-AB91-B6201C43AD86}" dt="2021-06-13T11:03:48.271" v="2889"/>
          <ac:spMkLst>
            <pc:docMk/>
            <pc:sldMk cId="2959796963" sldId="691"/>
            <ac:spMk id="115" creationId="{91B4C8DC-9B38-4217-B38E-9E75A3DA37C1}"/>
          </ac:spMkLst>
        </pc:spChg>
        <pc:spChg chg="mod">
          <ac:chgData name="Timo Mühlhaus" userId="1b6b3aba618dadac" providerId="LiveId" clId="{35BF354D-F53D-4911-AB91-B6201C43AD86}" dt="2021-06-13T11:03:48.271" v="2889"/>
          <ac:spMkLst>
            <pc:docMk/>
            <pc:sldMk cId="2959796963" sldId="691"/>
            <ac:spMk id="116" creationId="{3EEF7654-8945-481C-A0A4-D6792FEB7A55}"/>
          </ac:spMkLst>
        </pc:spChg>
        <pc:spChg chg="mod">
          <ac:chgData name="Timo Mühlhaus" userId="1b6b3aba618dadac" providerId="LiveId" clId="{35BF354D-F53D-4911-AB91-B6201C43AD86}" dt="2021-06-13T11:03:48.271" v="2889"/>
          <ac:spMkLst>
            <pc:docMk/>
            <pc:sldMk cId="2959796963" sldId="691"/>
            <ac:spMk id="117" creationId="{C976E0BA-0346-4A49-A407-BDE6391BCD94}"/>
          </ac:spMkLst>
        </pc:spChg>
        <pc:spChg chg="mod">
          <ac:chgData name="Timo Mühlhaus" userId="1b6b3aba618dadac" providerId="LiveId" clId="{35BF354D-F53D-4911-AB91-B6201C43AD86}" dt="2021-06-13T11:03:48.271" v="2889"/>
          <ac:spMkLst>
            <pc:docMk/>
            <pc:sldMk cId="2959796963" sldId="691"/>
            <ac:spMk id="118" creationId="{607DC34B-6B96-4E1F-BCE6-8442775BEABA}"/>
          </ac:spMkLst>
        </pc:spChg>
        <pc:spChg chg="mod">
          <ac:chgData name="Timo Mühlhaus" userId="1b6b3aba618dadac" providerId="LiveId" clId="{35BF354D-F53D-4911-AB91-B6201C43AD86}" dt="2021-06-13T11:03:48.271" v="2889"/>
          <ac:spMkLst>
            <pc:docMk/>
            <pc:sldMk cId="2959796963" sldId="691"/>
            <ac:spMk id="120" creationId="{681B3866-576E-42AC-96E2-2B8FACAE7EBA}"/>
          </ac:spMkLst>
        </pc:spChg>
        <pc:spChg chg="del mod">
          <ac:chgData name="Timo Mühlhaus" userId="1b6b3aba618dadac" providerId="LiveId" clId="{35BF354D-F53D-4911-AB91-B6201C43AD86}" dt="2021-06-13T11:03:59.878" v="2894" actId="478"/>
          <ac:spMkLst>
            <pc:docMk/>
            <pc:sldMk cId="2959796963" sldId="691"/>
            <ac:spMk id="125" creationId="{FF5932AC-1A8C-4CE6-A96C-CF0B8EEAC8F0}"/>
          </ac:spMkLst>
        </pc:spChg>
        <pc:spChg chg="del mod">
          <ac:chgData name="Timo Mühlhaus" userId="1b6b3aba618dadac" providerId="LiveId" clId="{35BF354D-F53D-4911-AB91-B6201C43AD86}" dt="2021-06-13T11:03:55.218" v="2891" actId="478"/>
          <ac:spMkLst>
            <pc:docMk/>
            <pc:sldMk cId="2959796963" sldId="691"/>
            <ac:spMk id="126" creationId="{60BB65CA-49A7-423E-A3DD-2C82803FECD1}"/>
          </ac:spMkLst>
        </pc:spChg>
        <pc:spChg chg="del mod">
          <ac:chgData name="Timo Mühlhaus" userId="1b6b3aba618dadac" providerId="LiveId" clId="{35BF354D-F53D-4911-AB91-B6201C43AD86}" dt="2021-06-13T11:04:01.934" v="2895" actId="478"/>
          <ac:spMkLst>
            <pc:docMk/>
            <pc:sldMk cId="2959796963" sldId="691"/>
            <ac:spMk id="127" creationId="{EE346D43-2A9F-4C27-BCC5-68130D0342CB}"/>
          </ac:spMkLst>
        </pc:spChg>
        <pc:spChg chg="del mod">
          <ac:chgData name="Timo Mühlhaus" userId="1b6b3aba618dadac" providerId="LiveId" clId="{35BF354D-F53D-4911-AB91-B6201C43AD86}" dt="2021-06-13T11:04:21.148" v="2904" actId="478"/>
          <ac:spMkLst>
            <pc:docMk/>
            <pc:sldMk cId="2959796963" sldId="691"/>
            <ac:spMk id="128" creationId="{0722B762-BCF4-4083-94B8-52AAB37A1A8E}"/>
          </ac:spMkLst>
        </pc:spChg>
        <pc:spChg chg="del mod">
          <ac:chgData name="Timo Mühlhaus" userId="1b6b3aba618dadac" providerId="LiveId" clId="{35BF354D-F53D-4911-AB91-B6201C43AD86}" dt="2021-06-13T11:04:16.462" v="2902" actId="478"/>
          <ac:spMkLst>
            <pc:docMk/>
            <pc:sldMk cId="2959796963" sldId="691"/>
            <ac:spMk id="129" creationId="{1FEF1463-FEFE-41B9-9C14-AEC7B4D4CC86}"/>
          </ac:spMkLst>
        </pc:spChg>
        <pc:spChg chg="del mod">
          <ac:chgData name="Timo Mühlhaus" userId="1b6b3aba618dadac" providerId="LiveId" clId="{35BF354D-F53D-4911-AB91-B6201C43AD86}" dt="2021-06-13T11:04:17.978" v="2903" actId="478"/>
          <ac:spMkLst>
            <pc:docMk/>
            <pc:sldMk cId="2959796963" sldId="691"/>
            <ac:spMk id="130" creationId="{7CD0A17D-E70D-4B1C-B774-3CAF739CFCE6}"/>
          </ac:spMkLst>
        </pc:spChg>
        <pc:spChg chg="del mod">
          <ac:chgData name="Timo Mühlhaus" userId="1b6b3aba618dadac" providerId="LiveId" clId="{35BF354D-F53D-4911-AB91-B6201C43AD86}" dt="2021-06-13T11:04:09.278" v="2898" actId="478"/>
          <ac:spMkLst>
            <pc:docMk/>
            <pc:sldMk cId="2959796963" sldId="691"/>
            <ac:spMk id="134" creationId="{1EB29D14-8D9B-4038-B965-EF33EF653451}"/>
          </ac:spMkLst>
        </pc:spChg>
        <pc:spChg chg="del mod">
          <ac:chgData name="Timo Mühlhaus" userId="1b6b3aba618dadac" providerId="LiveId" clId="{35BF354D-F53D-4911-AB91-B6201C43AD86}" dt="2021-06-13T11:04:11.286" v="2899" actId="478"/>
          <ac:spMkLst>
            <pc:docMk/>
            <pc:sldMk cId="2959796963" sldId="691"/>
            <ac:spMk id="137" creationId="{2E4240A4-CAD0-4CDD-97B9-9B441931F0CC}"/>
          </ac:spMkLst>
        </pc:spChg>
        <pc:spChg chg="del mod">
          <ac:chgData name="Timo Mühlhaus" userId="1b6b3aba618dadac" providerId="LiveId" clId="{35BF354D-F53D-4911-AB91-B6201C43AD86}" dt="2021-06-13T11:04:27.789" v="2907" actId="478"/>
          <ac:spMkLst>
            <pc:docMk/>
            <pc:sldMk cId="2959796963" sldId="691"/>
            <ac:spMk id="140" creationId="{E7D42254-0E67-4908-B024-7C702364AC5C}"/>
          </ac:spMkLst>
        </pc:spChg>
        <pc:spChg chg="del mod">
          <ac:chgData name="Timo Mühlhaus" userId="1b6b3aba618dadac" providerId="LiveId" clId="{35BF354D-F53D-4911-AB91-B6201C43AD86}" dt="2021-06-13T11:04:33.780" v="2910" actId="478"/>
          <ac:spMkLst>
            <pc:docMk/>
            <pc:sldMk cId="2959796963" sldId="691"/>
            <ac:spMk id="143" creationId="{F0F05916-B1A9-444D-9875-3FDEC6A77F92}"/>
          </ac:spMkLst>
        </pc:spChg>
        <pc:spChg chg="del mod">
          <ac:chgData name="Timo Mühlhaus" userId="1b6b3aba618dadac" providerId="LiveId" clId="{35BF354D-F53D-4911-AB91-B6201C43AD86}" dt="2021-06-13T11:04:36.095" v="2911" actId="478"/>
          <ac:spMkLst>
            <pc:docMk/>
            <pc:sldMk cId="2959796963" sldId="691"/>
            <ac:spMk id="144" creationId="{C5A98C12-5FE8-4426-A5CE-CC5BCB132095}"/>
          </ac:spMkLst>
        </pc:spChg>
        <pc:spChg chg="add mod">
          <ac:chgData name="Timo Mühlhaus" userId="1b6b3aba618dadac" providerId="LiveId" clId="{35BF354D-F53D-4911-AB91-B6201C43AD86}" dt="2021-06-13T13:08:16.894" v="3764"/>
          <ac:spMkLst>
            <pc:docMk/>
            <pc:sldMk cId="2959796963" sldId="691"/>
            <ac:spMk id="145" creationId="{F2034E95-2BB2-4FE3-A50B-A37C26AE374A}"/>
          </ac:spMkLst>
        </pc:spChg>
        <pc:grpChg chg="add del mod ord">
          <ac:chgData name="Timo Mühlhaus" userId="1b6b3aba618dadac" providerId="LiveId" clId="{35BF354D-F53D-4911-AB91-B6201C43AD86}" dt="2021-06-13T11:04:55.075" v="2916" actId="1076"/>
          <ac:grpSpMkLst>
            <pc:docMk/>
            <pc:sldMk cId="2959796963" sldId="691"/>
            <ac:grpSpMk id="101" creationId="{6CE16FAB-AABD-4F75-8294-92522DF1030B}"/>
          </ac:grpSpMkLst>
        </pc:grpChg>
        <pc:grpChg chg="del mod">
          <ac:chgData name="Timo Mühlhaus" userId="1b6b3aba618dadac" providerId="LiveId" clId="{35BF354D-F53D-4911-AB91-B6201C43AD86}" dt="2021-06-13T11:04:31.236" v="2909" actId="478"/>
          <ac:grpSpMkLst>
            <pc:docMk/>
            <pc:sldMk cId="2959796963" sldId="691"/>
            <ac:grpSpMk id="108" creationId="{7DFAA0BC-0ACC-4492-B364-55F30B4F2F61}"/>
          </ac:grpSpMkLst>
        </pc:grpChg>
        <pc:grpChg chg="mod">
          <ac:chgData name="Timo Mühlhaus" userId="1b6b3aba618dadac" providerId="LiveId" clId="{35BF354D-F53D-4911-AB91-B6201C43AD86}" dt="2021-06-13T11:03:48.271" v="2889"/>
          <ac:grpSpMkLst>
            <pc:docMk/>
            <pc:sldMk cId="2959796963" sldId="691"/>
            <ac:grpSpMk id="109" creationId="{B80F5F83-A40E-428C-8058-91C29FCB3C43}"/>
          </ac:grpSpMkLst>
        </pc:grpChg>
        <pc:grpChg chg="mod">
          <ac:chgData name="Timo Mühlhaus" userId="1b6b3aba618dadac" providerId="LiveId" clId="{35BF354D-F53D-4911-AB91-B6201C43AD86}" dt="2021-06-13T11:03:48.271" v="2889"/>
          <ac:grpSpMkLst>
            <pc:docMk/>
            <pc:sldMk cId="2959796963" sldId="691"/>
            <ac:grpSpMk id="110" creationId="{6E61A9B1-0548-4243-BB16-0CC419F62B1B}"/>
          </ac:grpSpMkLst>
        </pc:grpChg>
        <pc:grpChg chg="mod">
          <ac:chgData name="Timo Mühlhaus" userId="1b6b3aba618dadac" providerId="LiveId" clId="{35BF354D-F53D-4911-AB91-B6201C43AD86}" dt="2021-06-13T11:03:48.271" v="2889"/>
          <ac:grpSpMkLst>
            <pc:docMk/>
            <pc:sldMk cId="2959796963" sldId="691"/>
            <ac:grpSpMk id="112" creationId="{A83F9EA3-4A42-4EE7-8680-327B57B4037A}"/>
          </ac:grpSpMkLst>
        </pc:grpChg>
        <pc:grpChg chg="mod">
          <ac:chgData name="Timo Mühlhaus" userId="1b6b3aba618dadac" providerId="LiveId" clId="{35BF354D-F53D-4911-AB91-B6201C43AD86}" dt="2021-06-13T11:03:48.271" v="2889"/>
          <ac:grpSpMkLst>
            <pc:docMk/>
            <pc:sldMk cId="2959796963" sldId="691"/>
            <ac:grpSpMk id="113" creationId="{E12CAC03-9BED-4698-A422-4FDF742AD0EE}"/>
          </ac:grpSpMkLst>
        </pc:grpChg>
        <pc:grpChg chg="mod">
          <ac:chgData name="Timo Mühlhaus" userId="1b6b3aba618dadac" providerId="LiveId" clId="{35BF354D-F53D-4911-AB91-B6201C43AD86}" dt="2021-06-13T11:03:48.271" v="2889"/>
          <ac:grpSpMkLst>
            <pc:docMk/>
            <pc:sldMk cId="2959796963" sldId="691"/>
            <ac:grpSpMk id="121" creationId="{36B6A0C2-F697-4368-AEC0-877BAA519016}"/>
          </ac:grpSpMkLst>
        </pc:grpChg>
        <pc:grpChg chg="del mod">
          <ac:chgData name="Timo Mühlhaus" userId="1b6b3aba618dadac" providerId="LiveId" clId="{35BF354D-F53D-4911-AB91-B6201C43AD86}" dt="2021-06-13T11:04:33.780" v="2910" actId="478"/>
          <ac:grpSpMkLst>
            <pc:docMk/>
            <pc:sldMk cId="2959796963" sldId="691"/>
            <ac:grpSpMk id="133" creationId="{44BF157B-265C-4453-8B7D-059EFF469BF7}"/>
          </ac:grpSpMkLst>
        </pc:grpChg>
        <pc:picChg chg="del mod">
          <ac:chgData name="Timo Mühlhaus" userId="1b6b3aba618dadac" providerId="LiveId" clId="{35BF354D-F53D-4911-AB91-B6201C43AD86}" dt="2021-06-13T11:04:37.403" v="2912" actId="478"/>
          <ac:picMkLst>
            <pc:docMk/>
            <pc:sldMk cId="2959796963" sldId="691"/>
            <ac:picMk id="111" creationId="{89F96C8F-1E75-4D62-8755-92BD50CFB9E6}"/>
          </ac:picMkLst>
        </pc:picChg>
        <pc:picChg chg="mod">
          <ac:chgData name="Timo Mühlhaus" userId="1b6b3aba618dadac" providerId="LiveId" clId="{35BF354D-F53D-4911-AB91-B6201C43AD86}" dt="2021-06-13T11:03:48.271" v="2889"/>
          <ac:picMkLst>
            <pc:docMk/>
            <pc:sldMk cId="2959796963" sldId="691"/>
            <ac:picMk id="119" creationId="{4612C7BB-77A1-4EFF-993F-85C61F896557}"/>
          </ac:picMkLst>
        </pc:picChg>
        <pc:picChg chg="mod">
          <ac:chgData name="Timo Mühlhaus" userId="1b6b3aba618dadac" providerId="LiveId" clId="{35BF354D-F53D-4911-AB91-B6201C43AD86}" dt="2021-06-13T11:03:48.271" v="2889"/>
          <ac:picMkLst>
            <pc:docMk/>
            <pc:sldMk cId="2959796963" sldId="691"/>
            <ac:picMk id="122" creationId="{A1864D7A-46CA-42F7-842D-FDB097017E27}"/>
          </ac:picMkLst>
        </pc:picChg>
        <pc:picChg chg="mod">
          <ac:chgData name="Timo Mühlhaus" userId="1b6b3aba618dadac" providerId="LiveId" clId="{35BF354D-F53D-4911-AB91-B6201C43AD86}" dt="2021-06-13T11:03:48.271" v="2889"/>
          <ac:picMkLst>
            <pc:docMk/>
            <pc:sldMk cId="2959796963" sldId="691"/>
            <ac:picMk id="123" creationId="{46BE2E7F-91D3-4EA5-9C6F-95A7A64AD0B1}"/>
          </ac:picMkLst>
        </pc:picChg>
        <pc:picChg chg="mod">
          <ac:chgData name="Timo Mühlhaus" userId="1b6b3aba618dadac" providerId="LiveId" clId="{35BF354D-F53D-4911-AB91-B6201C43AD86}" dt="2021-06-13T11:03:48.271" v="2889"/>
          <ac:picMkLst>
            <pc:docMk/>
            <pc:sldMk cId="2959796963" sldId="691"/>
            <ac:picMk id="124" creationId="{201BB77E-099E-42EF-B2A7-FB3A42AFA41C}"/>
          </ac:picMkLst>
        </pc:picChg>
        <pc:cxnChg chg="del mod">
          <ac:chgData name="Timo Mühlhaus" userId="1b6b3aba618dadac" providerId="LiveId" clId="{35BF354D-F53D-4911-AB91-B6201C43AD86}" dt="2021-06-13T11:04:24.992" v="2906" actId="478"/>
          <ac:cxnSpMkLst>
            <pc:docMk/>
            <pc:sldMk cId="2959796963" sldId="691"/>
            <ac:cxnSpMk id="131" creationId="{A470C34F-681B-41BF-8D6B-A8FEF8CC7C78}"/>
          </ac:cxnSpMkLst>
        </pc:cxnChg>
        <pc:cxnChg chg="del mod">
          <ac:chgData name="Timo Mühlhaus" userId="1b6b3aba618dadac" providerId="LiveId" clId="{35BF354D-F53D-4911-AB91-B6201C43AD86}" dt="2021-06-13T11:04:23.391" v="2905" actId="478"/>
          <ac:cxnSpMkLst>
            <pc:docMk/>
            <pc:sldMk cId="2959796963" sldId="691"/>
            <ac:cxnSpMk id="132" creationId="{D777735F-5584-4D7C-9C3C-D7716F9F6976}"/>
          </ac:cxnSpMkLst>
        </pc:cxnChg>
        <pc:cxnChg chg="del mod">
          <ac:chgData name="Timo Mühlhaus" userId="1b6b3aba618dadac" providerId="LiveId" clId="{35BF354D-F53D-4911-AB91-B6201C43AD86}" dt="2021-06-13T11:04:05.605" v="2897" actId="478"/>
          <ac:cxnSpMkLst>
            <pc:docMk/>
            <pc:sldMk cId="2959796963" sldId="691"/>
            <ac:cxnSpMk id="135" creationId="{14332EAA-0D38-484E-979B-B2368929C3BF}"/>
          </ac:cxnSpMkLst>
        </pc:cxnChg>
        <pc:cxnChg chg="del mod">
          <ac:chgData name="Timo Mühlhaus" userId="1b6b3aba618dadac" providerId="LiveId" clId="{35BF354D-F53D-4911-AB91-B6201C43AD86}" dt="2021-06-13T11:04:03.901" v="2896" actId="478"/>
          <ac:cxnSpMkLst>
            <pc:docMk/>
            <pc:sldMk cId="2959796963" sldId="691"/>
            <ac:cxnSpMk id="136" creationId="{BD4C6D60-BE37-4936-BA37-06404399E98C}"/>
          </ac:cxnSpMkLst>
        </pc:cxnChg>
        <pc:cxnChg chg="del mod">
          <ac:chgData name="Timo Mühlhaus" userId="1b6b3aba618dadac" providerId="LiveId" clId="{35BF354D-F53D-4911-AB91-B6201C43AD86}" dt="2021-06-13T11:04:12.743" v="2900" actId="478"/>
          <ac:cxnSpMkLst>
            <pc:docMk/>
            <pc:sldMk cId="2959796963" sldId="691"/>
            <ac:cxnSpMk id="138" creationId="{157FAE21-64E7-455E-A92F-D51CB6D34269}"/>
          </ac:cxnSpMkLst>
        </pc:cxnChg>
        <pc:cxnChg chg="del mod">
          <ac:chgData name="Timo Mühlhaus" userId="1b6b3aba618dadac" providerId="LiveId" clId="{35BF354D-F53D-4911-AB91-B6201C43AD86}" dt="2021-06-13T11:04:14.295" v="2901" actId="478"/>
          <ac:cxnSpMkLst>
            <pc:docMk/>
            <pc:sldMk cId="2959796963" sldId="691"/>
            <ac:cxnSpMk id="139" creationId="{A66D07E3-E6ED-49DC-A181-6DDA2A764F67}"/>
          </ac:cxnSpMkLst>
        </pc:cxnChg>
        <pc:cxnChg chg="del mod">
          <ac:chgData name="Timo Mühlhaus" userId="1b6b3aba618dadac" providerId="LiveId" clId="{35BF354D-F53D-4911-AB91-B6201C43AD86}" dt="2021-06-13T11:04:29.442" v="2908" actId="478"/>
          <ac:cxnSpMkLst>
            <pc:docMk/>
            <pc:sldMk cId="2959796963" sldId="691"/>
            <ac:cxnSpMk id="141" creationId="{FDCBD0CA-1F7D-4813-8783-B159C0E663AD}"/>
          </ac:cxnSpMkLst>
        </pc:cxnChg>
        <pc:cxnChg chg="del mod">
          <ac:chgData name="Timo Mühlhaus" userId="1b6b3aba618dadac" providerId="LiveId" clId="{35BF354D-F53D-4911-AB91-B6201C43AD86}" dt="2021-06-13T11:04:31.236" v="2909" actId="478"/>
          <ac:cxnSpMkLst>
            <pc:docMk/>
            <pc:sldMk cId="2959796963" sldId="691"/>
            <ac:cxnSpMk id="142" creationId="{60FFA7CA-1BE3-4E46-9936-1A655C8A01D5}"/>
          </ac:cxnSpMkLst>
        </pc:cxnChg>
      </pc:sldChg>
      <pc:sldChg chg="addSp delSp modSp add mod">
        <pc:chgData name="Timo Mühlhaus" userId="1b6b3aba618dadac" providerId="LiveId" clId="{35BF354D-F53D-4911-AB91-B6201C43AD86}" dt="2021-06-15T14:54:19.339" v="5934" actId="20577"/>
        <pc:sldMkLst>
          <pc:docMk/>
          <pc:sldMk cId="861041989" sldId="692"/>
        </pc:sldMkLst>
        <pc:spChg chg="mod">
          <ac:chgData name="Timo Mühlhaus" userId="1b6b3aba618dadac" providerId="LiveId" clId="{35BF354D-F53D-4911-AB91-B6201C43AD86}" dt="2021-06-15T14:54:19.339" v="5934" actId="20577"/>
          <ac:spMkLst>
            <pc:docMk/>
            <pc:sldMk cId="861041989" sldId="692"/>
            <ac:spMk id="19" creationId="{00000000-0000-0000-0000-000000000000}"/>
          </ac:spMkLst>
        </pc:spChg>
        <pc:grpChg chg="del mod">
          <ac:chgData name="Timo Mühlhaus" userId="1b6b3aba618dadac" providerId="LiveId" clId="{35BF354D-F53D-4911-AB91-B6201C43AD86}" dt="2021-06-13T12:10:15.489" v="3602" actId="478"/>
          <ac:grpSpMkLst>
            <pc:docMk/>
            <pc:sldMk cId="861041989" sldId="692"/>
            <ac:grpSpMk id="2" creationId="{00000000-0000-0000-0000-000000000000}"/>
          </ac:grpSpMkLst>
        </pc:grpChg>
        <pc:picChg chg="del">
          <ac:chgData name="Timo Mühlhaus" userId="1b6b3aba618dadac" providerId="LiveId" clId="{35BF354D-F53D-4911-AB91-B6201C43AD86}" dt="2021-06-13T12:08:50.139" v="3589" actId="478"/>
          <ac:picMkLst>
            <pc:docMk/>
            <pc:sldMk cId="861041989" sldId="692"/>
            <ac:picMk id="15" creationId="{00000000-0000-0000-0000-000000000000}"/>
          </ac:picMkLst>
        </pc:picChg>
        <pc:picChg chg="mod">
          <ac:chgData name="Timo Mühlhaus" userId="1b6b3aba618dadac" providerId="LiveId" clId="{35BF354D-F53D-4911-AB91-B6201C43AD86}" dt="2021-06-13T12:28:10.398" v="3671" actId="1076"/>
          <ac:picMkLst>
            <pc:docMk/>
            <pc:sldMk cId="861041989" sldId="692"/>
            <ac:picMk id="16" creationId="{00000000-0000-0000-0000-000000000000}"/>
          </ac:picMkLst>
        </pc:picChg>
        <pc:picChg chg="mod">
          <ac:chgData name="Timo Mühlhaus" userId="1b6b3aba618dadac" providerId="LiveId" clId="{35BF354D-F53D-4911-AB91-B6201C43AD86}" dt="2021-06-13T12:28:06.999" v="3670" actId="1076"/>
          <ac:picMkLst>
            <pc:docMk/>
            <pc:sldMk cId="861041989" sldId="692"/>
            <ac:picMk id="21" creationId="{00000000-0000-0000-0000-000000000000}"/>
          </ac:picMkLst>
        </pc:picChg>
        <pc:picChg chg="add mod">
          <ac:chgData name="Timo Mühlhaus" userId="1b6b3aba618dadac" providerId="LiveId" clId="{35BF354D-F53D-4911-AB91-B6201C43AD86}" dt="2021-06-13T12:27:57.338" v="3668" actId="1076"/>
          <ac:picMkLst>
            <pc:docMk/>
            <pc:sldMk cId="861041989" sldId="692"/>
            <ac:picMk id="22" creationId="{5A62BF0D-9379-42A1-ADB9-1463708EF362}"/>
          </ac:picMkLst>
        </pc:picChg>
        <pc:picChg chg="add mod ord">
          <ac:chgData name="Timo Mühlhaus" userId="1b6b3aba618dadac" providerId="LiveId" clId="{35BF354D-F53D-4911-AB91-B6201C43AD86}" dt="2021-06-13T12:28:16.243" v="3672" actId="1076"/>
          <ac:picMkLst>
            <pc:docMk/>
            <pc:sldMk cId="861041989" sldId="692"/>
            <ac:picMk id="23" creationId="{FF998131-881A-4151-A151-52F41FAE03FA}"/>
          </ac:picMkLst>
        </pc:picChg>
        <pc:picChg chg="add mod">
          <ac:chgData name="Timo Mühlhaus" userId="1b6b3aba618dadac" providerId="LiveId" clId="{35BF354D-F53D-4911-AB91-B6201C43AD86}" dt="2021-06-13T12:11:06.076" v="3614" actId="1076"/>
          <ac:picMkLst>
            <pc:docMk/>
            <pc:sldMk cId="861041989" sldId="692"/>
            <ac:picMk id="1026" creationId="{D214756E-A3A2-4CB5-9C3D-217C792124F6}"/>
          </ac:picMkLst>
        </pc:picChg>
        <pc:picChg chg="del">
          <ac:chgData name="Timo Mühlhaus" userId="1b6b3aba618dadac" providerId="LiveId" clId="{35BF354D-F53D-4911-AB91-B6201C43AD86}" dt="2021-06-13T12:08:50.139" v="3589" actId="478"/>
          <ac:picMkLst>
            <pc:docMk/>
            <pc:sldMk cId="861041989" sldId="692"/>
            <ac:picMk id="31748" creationId="{00000000-0000-0000-0000-000000000000}"/>
          </ac:picMkLst>
        </pc:picChg>
        <pc:picChg chg="del">
          <ac:chgData name="Timo Mühlhaus" userId="1b6b3aba618dadac" providerId="LiveId" clId="{35BF354D-F53D-4911-AB91-B6201C43AD86}" dt="2021-06-13T12:09:06.850" v="3591" actId="478"/>
          <ac:picMkLst>
            <pc:docMk/>
            <pc:sldMk cId="861041989" sldId="692"/>
            <ac:picMk id="31749" creationId="{00000000-0000-0000-0000-000000000000}"/>
          </ac:picMkLst>
        </pc:picChg>
      </pc:sldChg>
      <pc:sldChg chg="new del">
        <pc:chgData name="Timo Mühlhaus" userId="1b6b3aba618dadac" providerId="LiveId" clId="{35BF354D-F53D-4911-AB91-B6201C43AD86}" dt="2021-06-13T13:17:26.342" v="3836" actId="47"/>
        <pc:sldMkLst>
          <pc:docMk/>
          <pc:sldMk cId="131067923" sldId="693"/>
        </pc:sldMkLst>
      </pc:sldChg>
      <pc:sldChg chg="new">
        <pc:chgData name="Timo Mühlhaus" userId="1b6b3aba618dadac" providerId="LiveId" clId="{35BF354D-F53D-4911-AB91-B6201C43AD86}" dt="2021-06-13T15:45:19.464" v="4022" actId="680"/>
        <pc:sldMkLst>
          <pc:docMk/>
          <pc:sldMk cId="2569001736" sldId="693"/>
        </pc:sldMkLst>
      </pc:sldChg>
      <pc:sldChg chg="addSp delSp modSp new del mod">
        <pc:chgData name="Timo Mühlhaus" userId="1b6b3aba618dadac" providerId="LiveId" clId="{35BF354D-F53D-4911-AB91-B6201C43AD86}" dt="2021-06-13T15:50:47.362" v="4070" actId="47"/>
        <pc:sldMkLst>
          <pc:docMk/>
          <pc:sldMk cId="2448263982" sldId="694"/>
        </pc:sldMkLst>
        <pc:spChg chg="del">
          <ac:chgData name="Timo Mühlhaus" userId="1b6b3aba618dadac" providerId="LiveId" clId="{35BF354D-F53D-4911-AB91-B6201C43AD86}" dt="2021-06-13T15:49:56.759" v="4059" actId="478"/>
          <ac:spMkLst>
            <pc:docMk/>
            <pc:sldMk cId="2448263982" sldId="694"/>
            <ac:spMk id="3" creationId="{EADA70EC-2EDF-43F3-A473-6EB4CAEFCD03}"/>
          </ac:spMkLst>
        </pc:spChg>
        <pc:picChg chg="add del mod">
          <ac:chgData name="Timo Mühlhaus" userId="1b6b3aba618dadac" providerId="LiveId" clId="{35BF354D-F53D-4911-AB91-B6201C43AD86}" dt="2021-06-13T15:50:20.446" v="4062" actId="21"/>
          <ac:picMkLst>
            <pc:docMk/>
            <pc:sldMk cId="2448263982" sldId="694"/>
            <ac:picMk id="4" creationId="{4093A7BB-7CC5-4650-BCAB-68342B1BDCD1}"/>
          </ac:picMkLst>
        </pc:picChg>
      </pc:sldChg>
      <pc:sldChg chg="addSp delSp modSp add del mod ord">
        <pc:chgData name="Timo Mühlhaus" userId="1b6b3aba618dadac" providerId="LiveId" clId="{35BF354D-F53D-4911-AB91-B6201C43AD86}" dt="2021-06-15T16:10:54.032" v="5970" actId="47"/>
        <pc:sldMkLst>
          <pc:docMk/>
          <pc:sldMk cId="2902159653" sldId="694"/>
        </pc:sldMkLst>
        <pc:spChg chg="add mod">
          <ac:chgData name="Timo Mühlhaus" userId="1b6b3aba618dadac" providerId="LiveId" clId="{35BF354D-F53D-4911-AB91-B6201C43AD86}" dt="2021-06-13T16:03:34.633" v="4245" actId="1076"/>
          <ac:spMkLst>
            <pc:docMk/>
            <pc:sldMk cId="2902159653" sldId="694"/>
            <ac:spMk id="4" creationId="{9579549F-F3B4-42E1-9CE3-CCB4ABFEBFB2}"/>
          </ac:spMkLst>
        </pc:spChg>
        <pc:spChg chg="mod">
          <ac:chgData name="Timo Mühlhaus" userId="1b6b3aba618dadac" providerId="LiveId" clId="{35BF354D-F53D-4911-AB91-B6201C43AD86}" dt="2021-06-13T15:59:39.642" v="4243" actId="1076"/>
          <ac:spMkLst>
            <pc:docMk/>
            <pc:sldMk cId="2902159653" sldId="694"/>
            <ac:spMk id="141" creationId="{DDA8607C-F779-4838-97AA-59F00AE3594F}"/>
          </ac:spMkLst>
        </pc:spChg>
        <pc:spChg chg="mod">
          <ac:chgData name="Timo Mühlhaus" userId="1b6b3aba618dadac" providerId="LiveId" clId="{35BF354D-F53D-4911-AB91-B6201C43AD86}" dt="2021-06-13T15:59:29.753" v="4222"/>
          <ac:spMkLst>
            <pc:docMk/>
            <pc:sldMk cId="2902159653" sldId="694"/>
            <ac:spMk id="184" creationId="{EDC32C7B-B80F-44A9-8443-1EE8E64EEE04}"/>
          </ac:spMkLst>
        </pc:spChg>
        <pc:spChg chg="mod">
          <ac:chgData name="Timo Mühlhaus" userId="1b6b3aba618dadac" providerId="LiveId" clId="{35BF354D-F53D-4911-AB91-B6201C43AD86}" dt="2021-06-13T15:59:29.753" v="4222"/>
          <ac:spMkLst>
            <pc:docMk/>
            <pc:sldMk cId="2902159653" sldId="694"/>
            <ac:spMk id="185" creationId="{A1ED6F35-A41A-49E7-87BA-9A5021366BCC}"/>
          </ac:spMkLst>
        </pc:spChg>
        <pc:spChg chg="mod">
          <ac:chgData name="Timo Mühlhaus" userId="1b6b3aba618dadac" providerId="LiveId" clId="{35BF354D-F53D-4911-AB91-B6201C43AD86}" dt="2021-06-13T15:59:29.753" v="4222"/>
          <ac:spMkLst>
            <pc:docMk/>
            <pc:sldMk cId="2902159653" sldId="694"/>
            <ac:spMk id="186" creationId="{49133972-AD27-44CB-8165-9847980B1AF4}"/>
          </ac:spMkLst>
        </pc:spChg>
        <pc:spChg chg="mod">
          <ac:chgData name="Timo Mühlhaus" userId="1b6b3aba618dadac" providerId="LiveId" clId="{35BF354D-F53D-4911-AB91-B6201C43AD86}" dt="2021-06-13T15:59:29.753" v="4222"/>
          <ac:spMkLst>
            <pc:docMk/>
            <pc:sldMk cId="2902159653" sldId="694"/>
            <ac:spMk id="187" creationId="{673485E0-758B-4C14-B10E-07F5818E0CF3}"/>
          </ac:spMkLst>
        </pc:spChg>
        <pc:spChg chg="mod">
          <ac:chgData name="Timo Mühlhaus" userId="1b6b3aba618dadac" providerId="LiveId" clId="{35BF354D-F53D-4911-AB91-B6201C43AD86}" dt="2021-06-13T15:59:29.753" v="4222"/>
          <ac:spMkLst>
            <pc:docMk/>
            <pc:sldMk cId="2902159653" sldId="694"/>
            <ac:spMk id="188" creationId="{53036D9E-5912-4C15-901C-D5634CB5D1FB}"/>
          </ac:spMkLst>
        </pc:spChg>
        <pc:spChg chg="mod">
          <ac:chgData name="Timo Mühlhaus" userId="1b6b3aba618dadac" providerId="LiveId" clId="{35BF354D-F53D-4911-AB91-B6201C43AD86}" dt="2021-06-13T15:59:29.753" v="4222"/>
          <ac:spMkLst>
            <pc:docMk/>
            <pc:sldMk cId="2902159653" sldId="694"/>
            <ac:spMk id="189" creationId="{D6FEFEF0-3921-4D63-8BC9-7F8D5AFBCAFD}"/>
          </ac:spMkLst>
        </pc:spChg>
        <pc:spChg chg="mod">
          <ac:chgData name="Timo Mühlhaus" userId="1b6b3aba618dadac" providerId="LiveId" clId="{35BF354D-F53D-4911-AB91-B6201C43AD86}" dt="2021-06-13T15:59:29.753" v="4222"/>
          <ac:spMkLst>
            <pc:docMk/>
            <pc:sldMk cId="2902159653" sldId="694"/>
            <ac:spMk id="190" creationId="{768EA51A-9375-490A-A6D2-1556F1BA9822}"/>
          </ac:spMkLst>
        </pc:spChg>
        <pc:spChg chg="mod">
          <ac:chgData name="Timo Mühlhaus" userId="1b6b3aba618dadac" providerId="LiveId" clId="{35BF354D-F53D-4911-AB91-B6201C43AD86}" dt="2021-06-13T15:59:29.753" v="4222"/>
          <ac:spMkLst>
            <pc:docMk/>
            <pc:sldMk cId="2902159653" sldId="694"/>
            <ac:spMk id="191" creationId="{F79E0003-84D6-421F-B89F-00D0FC077581}"/>
          </ac:spMkLst>
        </pc:spChg>
        <pc:spChg chg="mod">
          <ac:chgData name="Timo Mühlhaus" userId="1b6b3aba618dadac" providerId="LiveId" clId="{35BF354D-F53D-4911-AB91-B6201C43AD86}" dt="2021-06-13T15:59:29.753" v="4222"/>
          <ac:spMkLst>
            <pc:docMk/>
            <pc:sldMk cId="2902159653" sldId="694"/>
            <ac:spMk id="192" creationId="{CC4C57AE-F81E-4FB5-9485-D0952077DEAF}"/>
          </ac:spMkLst>
        </pc:spChg>
        <pc:spChg chg="mod">
          <ac:chgData name="Timo Mühlhaus" userId="1b6b3aba618dadac" providerId="LiveId" clId="{35BF354D-F53D-4911-AB91-B6201C43AD86}" dt="2021-06-13T15:59:29.753" v="4222"/>
          <ac:spMkLst>
            <pc:docMk/>
            <pc:sldMk cId="2902159653" sldId="694"/>
            <ac:spMk id="193" creationId="{45801E1E-C2C3-4599-84A1-85FE1A219B51}"/>
          </ac:spMkLst>
        </pc:spChg>
        <pc:spChg chg="mod">
          <ac:chgData name="Timo Mühlhaus" userId="1b6b3aba618dadac" providerId="LiveId" clId="{35BF354D-F53D-4911-AB91-B6201C43AD86}" dt="2021-06-13T15:59:29.753" v="4222"/>
          <ac:spMkLst>
            <pc:docMk/>
            <pc:sldMk cId="2902159653" sldId="694"/>
            <ac:spMk id="194" creationId="{E099C369-D2EC-4892-9468-F3E03D7ED7C6}"/>
          </ac:spMkLst>
        </pc:spChg>
        <pc:spChg chg="mod">
          <ac:chgData name="Timo Mühlhaus" userId="1b6b3aba618dadac" providerId="LiveId" clId="{35BF354D-F53D-4911-AB91-B6201C43AD86}" dt="2021-06-13T15:59:29.753" v="4222"/>
          <ac:spMkLst>
            <pc:docMk/>
            <pc:sldMk cId="2902159653" sldId="694"/>
            <ac:spMk id="195" creationId="{B6746C2B-EE2D-4CD4-80AB-0E9CBC2F8833}"/>
          </ac:spMkLst>
        </pc:spChg>
        <pc:spChg chg="mod">
          <ac:chgData name="Timo Mühlhaus" userId="1b6b3aba618dadac" providerId="LiveId" clId="{35BF354D-F53D-4911-AB91-B6201C43AD86}" dt="2021-06-13T15:59:29.753" v="4222"/>
          <ac:spMkLst>
            <pc:docMk/>
            <pc:sldMk cId="2902159653" sldId="694"/>
            <ac:spMk id="196" creationId="{216920E9-9B83-45FC-88B4-A4043E3393F7}"/>
          </ac:spMkLst>
        </pc:spChg>
        <pc:spChg chg="mod">
          <ac:chgData name="Timo Mühlhaus" userId="1b6b3aba618dadac" providerId="LiveId" clId="{35BF354D-F53D-4911-AB91-B6201C43AD86}" dt="2021-06-13T15:59:29.753" v="4222"/>
          <ac:spMkLst>
            <pc:docMk/>
            <pc:sldMk cId="2902159653" sldId="694"/>
            <ac:spMk id="197" creationId="{F08300C9-C9ED-445B-8B16-3E8BB9FD7ED5}"/>
          </ac:spMkLst>
        </pc:spChg>
        <pc:spChg chg="mod">
          <ac:chgData name="Timo Mühlhaus" userId="1b6b3aba618dadac" providerId="LiveId" clId="{35BF354D-F53D-4911-AB91-B6201C43AD86}" dt="2021-06-13T15:59:29.753" v="4222"/>
          <ac:spMkLst>
            <pc:docMk/>
            <pc:sldMk cId="2902159653" sldId="694"/>
            <ac:spMk id="198" creationId="{C3D6E2BD-4152-4BC7-A3FF-D008F09A4720}"/>
          </ac:spMkLst>
        </pc:spChg>
        <pc:spChg chg="mod">
          <ac:chgData name="Timo Mühlhaus" userId="1b6b3aba618dadac" providerId="LiveId" clId="{35BF354D-F53D-4911-AB91-B6201C43AD86}" dt="2021-06-13T15:59:29.753" v="4222"/>
          <ac:spMkLst>
            <pc:docMk/>
            <pc:sldMk cId="2902159653" sldId="694"/>
            <ac:spMk id="199" creationId="{94B9F2D5-845C-4F0D-899F-7742EF05BB9C}"/>
          </ac:spMkLst>
        </pc:spChg>
        <pc:spChg chg="mod">
          <ac:chgData name="Timo Mühlhaus" userId="1b6b3aba618dadac" providerId="LiveId" clId="{35BF354D-F53D-4911-AB91-B6201C43AD86}" dt="2021-06-13T15:59:29.753" v="4222"/>
          <ac:spMkLst>
            <pc:docMk/>
            <pc:sldMk cId="2902159653" sldId="694"/>
            <ac:spMk id="200" creationId="{3E993C54-4E4E-4CAF-8157-22D2A6BEE3A5}"/>
          </ac:spMkLst>
        </pc:spChg>
        <pc:spChg chg="mod">
          <ac:chgData name="Timo Mühlhaus" userId="1b6b3aba618dadac" providerId="LiveId" clId="{35BF354D-F53D-4911-AB91-B6201C43AD86}" dt="2021-06-13T15:59:29.753" v="4222"/>
          <ac:spMkLst>
            <pc:docMk/>
            <pc:sldMk cId="2902159653" sldId="694"/>
            <ac:spMk id="201" creationId="{4340BBFE-AE7E-49C7-8313-0B687AF0BA31}"/>
          </ac:spMkLst>
        </pc:spChg>
        <pc:spChg chg="mod">
          <ac:chgData name="Timo Mühlhaus" userId="1b6b3aba618dadac" providerId="LiveId" clId="{35BF354D-F53D-4911-AB91-B6201C43AD86}" dt="2021-06-13T15:59:29.753" v="4222"/>
          <ac:spMkLst>
            <pc:docMk/>
            <pc:sldMk cId="2902159653" sldId="694"/>
            <ac:spMk id="202" creationId="{56EA6F1D-3A17-4574-9EF8-B3587FB51A93}"/>
          </ac:spMkLst>
        </pc:spChg>
        <pc:spChg chg="mod">
          <ac:chgData name="Timo Mühlhaus" userId="1b6b3aba618dadac" providerId="LiveId" clId="{35BF354D-F53D-4911-AB91-B6201C43AD86}" dt="2021-06-13T15:59:29.753" v="4222"/>
          <ac:spMkLst>
            <pc:docMk/>
            <pc:sldMk cId="2902159653" sldId="694"/>
            <ac:spMk id="203" creationId="{87393684-21E7-4F87-ADDA-AC192A153285}"/>
          </ac:spMkLst>
        </pc:spChg>
        <pc:spChg chg="mod">
          <ac:chgData name="Timo Mühlhaus" userId="1b6b3aba618dadac" providerId="LiveId" clId="{35BF354D-F53D-4911-AB91-B6201C43AD86}" dt="2021-06-13T15:59:29.753" v="4222"/>
          <ac:spMkLst>
            <pc:docMk/>
            <pc:sldMk cId="2902159653" sldId="694"/>
            <ac:spMk id="204" creationId="{DE256FD6-07BE-4C48-BA24-8D259D0F5008}"/>
          </ac:spMkLst>
        </pc:spChg>
        <pc:spChg chg="mod">
          <ac:chgData name="Timo Mühlhaus" userId="1b6b3aba618dadac" providerId="LiveId" clId="{35BF354D-F53D-4911-AB91-B6201C43AD86}" dt="2021-06-13T15:59:29.753" v="4222"/>
          <ac:spMkLst>
            <pc:docMk/>
            <pc:sldMk cId="2902159653" sldId="694"/>
            <ac:spMk id="205" creationId="{0F9A0DD7-0165-48B5-9D21-D58F4C90B8A0}"/>
          </ac:spMkLst>
        </pc:spChg>
        <pc:spChg chg="mod">
          <ac:chgData name="Timo Mühlhaus" userId="1b6b3aba618dadac" providerId="LiveId" clId="{35BF354D-F53D-4911-AB91-B6201C43AD86}" dt="2021-06-13T15:59:29.753" v="4222"/>
          <ac:spMkLst>
            <pc:docMk/>
            <pc:sldMk cId="2902159653" sldId="694"/>
            <ac:spMk id="206" creationId="{138887FB-70B2-472C-B465-A13275A91D2F}"/>
          </ac:spMkLst>
        </pc:spChg>
        <pc:grpChg chg="add mod">
          <ac:chgData name="Timo Mühlhaus" userId="1b6b3aba618dadac" providerId="LiveId" clId="{35BF354D-F53D-4911-AB91-B6201C43AD86}" dt="2021-06-13T15:59:29.753" v="4222"/>
          <ac:grpSpMkLst>
            <pc:docMk/>
            <pc:sldMk cId="2902159653" sldId="694"/>
            <ac:grpSpMk id="145" creationId="{26AD7E94-A0D0-436B-A2FA-645ABD86136A}"/>
          </ac:grpSpMkLst>
        </pc:grpChg>
        <pc:grpChg chg="mod">
          <ac:chgData name="Timo Mühlhaus" userId="1b6b3aba618dadac" providerId="LiveId" clId="{35BF354D-F53D-4911-AB91-B6201C43AD86}" dt="2021-06-13T15:59:29.753" v="4222"/>
          <ac:grpSpMkLst>
            <pc:docMk/>
            <pc:sldMk cId="2902159653" sldId="694"/>
            <ac:grpSpMk id="147" creationId="{DB2EC2CE-F768-4A1C-94AA-CAA16F70201D}"/>
          </ac:grpSpMkLst>
        </pc:grpChg>
        <pc:picChg chg="del">
          <ac:chgData name="Timo Mühlhaus" userId="1b6b3aba618dadac" providerId="LiveId" clId="{35BF354D-F53D-4911-AB91-B6201C43AD86}" dt="2021-06-13T15:59:24.710" v="4221" actId="478"/>
          <ac:picMkLst>
            <pc:docMk/>
            <pc:sldMk cId="2902159653" sldId="694"/>
            <ac:picMk id="144" creationId="{ABADD928-2A36-4282-9FF4-9178E6B82E23}"/>
          </ac:picMkLst>
        </pc:picChg>
        <pc:cxnChg chg="mod">
          <ac:chgData name="Timo Mühlhaus" userId="1b6b3aba618dadac" providerId="LiveId" clId="{35BF354D-F53D-4911-AB91-B6201C43AD86}" dt="2021-06-13T15:59:29.753" v="4222"/>
          <ac:cxnSpMkLst>
            <pc:docMk/>
            <pc:sldMk cId="2902159653" sldId="694"/>
            <ac:cxnSpMk id="148" creationId="{4C830754-D625-4947-A4ED-AA4681727E47}"/>
          </ac:cxnSpMkLst>
        </pc:cxnChg>
        <pc:cxnChg chg="mod">
          <ac:chgData name="Timo Mühlhaus" userId="1b6b3aba618dadac" providerId="LiveId" clId="{35BF354D-F53D-4911-AB91-B6201C43AD86}" dt="2021-06-13T15:59:29.753" v="4222"/>
          <ac:cxnSpMkLst>
            <pc:docMk/>
            <pc:sldMk cId="2902159653" sldId="694"/>
            <ac:cxnSpMk id="149" creationId="{3DFC7E6E-7DCD-4A0C-962A-054E0F731A1E}"/>
          </ac:cxnSpMkLst>
        </pc:cxnChg>
        <pc:cxnChg chg="mod">
          <ac:chgData name="Timo Mühlhaus" userId="1b6b3aba618dadac" providerId="LiveId" clId="{35BF354D-F53D-4911-AB91-B6201C43AD86}" dt="2021-06-13T15:59:29.753" v="4222"/>
          <ac:cxnSpMkLst>
            <pc:docMk/>
            <pc:sldMk cId="2902159653" sldId="694"/>
            <ac:cxnSpMk id="150" creationId="{770B431A-2081-4C19-ACF9-E218EBABEC50}"/>
          </ac:cxnSpMkLst>
        </pc:cxnChg>
        <pc:cxnChg chg="mod">
          <ac:chgData name="Timo Mühlhaus" userId="1b6b3aba618dadac" providerId="LiveId" clId="{35BF354D-F53D-4911-AB91-B6201C43AD86}" dt="2021-06-13T15:59:29.753" v="4222"/>
          <ac:cxnSpMkLst>
            <pc:docMk/>
            <pc:sldMk cId="2902159653" sldId="694"/>
            <ac:cxnSpMk id="151" creationId="{2BC64BD8-38EB-445C-9A62-8B85FA8E92AE}"/>
          </ac:cxnSpMkLst>
        </pc:cxnChg>
        <pc:cxnChg chg="mod">
          <ac:chgData name="Timo Mühlhaus" userId="1b6b3aba618dadac" providerId="LiveId" clId="{35BF354D-F53D-4911-AB91-B6201C43AD86}" dt="2021-06-13T15:59:29.753" v="4222"/>
          <ac:cxnSpMkLst>
            <pc:docMk/>
            <pc:sldMk cId="2902159653" sldId="694"/>
            <ac:cxnSpMk id="152" creationId="{00213A6B-C95A-4D49-A7F0-F0D0E3483315}"/>
          </ac:cxnSpMkLst>
        </pc:cxnChg>
        <pc:cxnChg chg="mod">
          <ac:chgData name="Timo Mühlhaus" userId="1b6b3aba618dadac" providerId="LiveId" clId="{35BF354D-F53D-4911-AB91-B6201C43AD86}" dt="2021-06-13T15:59:29.753" v="4222"/>
          <ac:cxnSpMkLst>
            <pc:docMk/>
            <pc:sldMk cId="2902159653" sldId="694"/>
            <ac:cxnSpMk id="153" creationId="{DEB516D3-1678-4B38-8E43-3E0AD67C40AE}"/>
          </ac:cxnSpMkLst>
        </pc:cxnChg>
        <pc:cxnChg chg="mod">
          <ac:chgData name="Timo Mühlhaus" userId="1b6b3aba618dadac" providerId="LiveId" clId="{35BF354D-F53D-4911-AB91-B6201C43AD86}" dt="2021-06-13T15:59:29.753" v="4222"/>
          <ac:cxnSpMkLst>
            <pc:docMk/>
            <pc:sldMk cId="2902159653" sldId="694"/>
            <ac:cxnSpMk id="154" creationId="{A38523D4-AF6A-4ED5-8C10-70DA531C6884}"/>
          </ac:cxnSpMkLst>
        </pc:cxnChg>
        <pc:cxnChg chg="mod">
          <ac:chgData name="Timo Mühlhaus" userId="1b6b3aba618dadac" providerId="LiveId" clId="{35BF354D-F53D-4911-AB91-B6201C43AD86}" dt="2021-06-13T15:59:29.753" v="4222"/>
          <ac:cxnSpMkLst>
            <pc:docMk/>
            <pc:sldMk cId="2902159653" sldId="694"/>
            <ac:cxnSpMk id="155" creationId="{15373647-0DB8-4FE5-82D4-6909C1B3AAAD}"/>
          </ac:cxnSpMkLst>
        </pc:cxnChg>
        <pc:cxnChg chg="mod">
          <ac:chgData name="Timo Mühlhaus" userId="1b6b3aba618dadac" providerId="LiveId" clId="{35BF354D-F53D-4911-AB91-B6201C43AD86}" dt="2021-06-13T15:59:29.753" v="4222"/>
          <ac:cxnSpMkLst>
            <pc:docMk/>
            <pc:sldMk cId="2902159653" sldId="694"/>
            <ac:cxnSpMk id="156" creationId="{B2D8A899-8278-4006-9250-A70AA2C18CD5}"/>
          </ac:cxnSpMkLst>
        </pc:cxnChg>
        <pc:cxnChg chg="mod">
          <ac:chgData name="Timo Mühlhaus" userId="1b6b3aba618dadac" providerId="LiveId" clId="{35BF354D-F53D-4911-AB91-B6201C43AD86}" dt="2021-06-13T15:59:29.753" v="4222"/>
          <ac:cxnSpMkLst>
            <pc:docMk/>
            <pc:sldMk cId="2902159653" sldId="694"/>
            <ac:cxnSpMk id="157" creationId="{7E0574B7-762C-4894-AE6A-A76D670ADE66}"/>
          </ac:cxnSpMkLst>
        </pc:cxnChg>
        <pc:cxnChg chg="mod">
          <ac:chgData name="Timo Mühlhaus" userId="1b6b3aba618dadac" providerId="LiveId" clId="{35BF354D-F53D-4911-AB91-B6201C43AD86}" dt="2021-06-13T15:59:29.753" v="4222"/>
          <ac:cxnSpMkLst>
            <pc:docMk/>
            <pc:sldMk cId="2902159653" sldId="694"/>
            <ac:cxnSpMk id="158" creationId="{CF889E52-5E93-4C5A-84AF-7C11CD61049D}"/>
          </ac:cxnSpMkLst>
        </pc:cxnChg>
        <pc:cxnChg chg="mod">
          <ac:chgData name="Timo Mühlhaus" userId="1b6b3aba618dadac" providerId="LiveId" clId="{35BF354D-F53D-4911-AB91-B6201C43AD86}" dt="2021-06-13T15:59:29.753" v="4222"/>
          <ac:cxnSpMkLst>
            <pc:docMk/>
            <pc:sldMk cId="2902159653" sldId="694"/>
            <ac:cxnSpMk id="159" creationId="{143D7022-49BF-48F8-BB2E-38A7883523F1}"/>
          </ac:cxnSpMkLst>
        </pc:cxnChg>
        <pc:cxnChg chg="mod">
          <ac:chgData name="Timo Mühlhaus" userId="1b6b3aba618dadac" providerId="LiveId" clId="{35BF354D-F53D-4911-AB91-B6201C43AD86}" dt="2021-06-13T15:59:29.753" v="4222"/>
          <ac:cxnSpMkLst>
            <pc:docMk/>
            <pc:sldMk cId="2902159653" sldId="694"/>
            <ac:cxnSpMk id="160" creationId="{05089AF7-C39C-4F39-A3AC-4E1A97D8BF7E}"/>
          </ac:cxnSpMkLst>
        </pc:cxnChg>
        <pc:cxnChg chg="mod">
          <ac:chgData name="Timo Mühlhaus" userId="1b6b3aba618dadac" providerId="LiveId" clId="{35BF354D-F53D-4911-AB91-B6201C43AD86}" dt="2021-06-13T15:59:29.753" v="4222"/>
          <ac:cxnSpMkLst>
            <pc:docMk/>
            <pc:sldMk cId="2902159653" sldId="694"/>
            <ac:cxnSpMk id="161" creationId="{3CD5E392-373A-402F-80E3-4714C9F70572}"/>
          </ac:cxnSpMkLst>
        </pc:cxnChg>
        <pc:cxnChg chg="mod">
          <ac:chgData name="Timo Mühlhaus" userId="1b6b3aba618dadac" providerId="LiveId" clId="{35BF354D-F53D-4911-AB91-B6201C43AD86}" dt="2021-06-13T15:59:29.753" v="4222"/>
          <ac:cxnSpMkLst>
            <pc:docMk/>
            <pc:sldMk cId="2902159653" sldId="694"/>
            <ac:cxnSpMk id="162" creationId="{CA8D02D4-459F-44BC-9A03-D412E2E5B999}"/>
          </ac:cxnSpMkLst>
        </pc:cxnChg>
        <pc:cxnChg chg="mod">
          <ac:chgData name="Timo Mühlhaus" userId="1b6b3aba618dadac" providerId="LiveId" clId="{35BF354D-F53D-4911-AB91-B6201C43AD86}" dt="2021-06-13T15:59:29.753" v="4222"/>
          <ac:cxnSpMkLst>
            <pc:docMk/>
            <pc:sldMk cId="2902159653" sldId="694"/>
            <ac:cxnSpMk id="163" creationId="{7CF9F8C3-1EF2-4303-80B1-4ACCD841408B}"/>
          </ac:cxnSpMkLst>
        </pc:cxnChg>
        <pc:cxnChg chg="mod">
          <ac:chgData name="Timo Mühlhaus" userId="1b6b3aba618dadac" providerId="LiveId" clId="{35BF354D-F53D-4911-AB91-B6201C43AD86}" dt="2021-06-13T15:59:29.753" v="4222"/>
          <ac:cxnSpMkLst>
            <pc:docMk/>
            <pc:sldMk cId="2902159653" sldId="694"/>
            <ac:cxnSpMk id="164" creationId="{22F67A4E-F277-44C5-B8F1-595DBD7081DE}"/>
          </ac:cxnSpMkLst>
        </pc:cxnChg>
        <pc:cxnChg chg="mod">
          <ac:chgData name="Timo Mühlhaus" userId="1b6b3aba618dadac" providerId="LiveId" clId="{35BF354D-F53D-4911-AB91-B6201C43AD86}" dt="2021-06-13T15:59:29.753" v="4222"/>
          <ac:cxnSpMkLst>
            <pc:docMk/>
            <pc:sldMk cId="2902159653" sldId="694"/>
            <ac:cxnSpMk id="165" creationId="{E97DEB69-D476-4264-8085-750FF51CF791}"/>
          </ac:cxnSpMkLst>
        </pc:cxnChg>
        <pc:cxnChg chg="mod">
          <ac:chgData name="Timo Mühlhaus" userId="1b6b3aba618dadac" providerId="LiveId" clId="{35BF354D-F53D-4911-AB91-B6201C43AD86}" dt="2021-06-13T15:59:29.753" v="4222"/>
          <ac:cxnSpMkLst>
            <pc:docMk/>
            <pc:sldMk cId="2902159653" sldId="694"/>
            <ac:cxnSpMk id="166" creationId="{8B498E88-33D8-4C9B-98CA-F9149ECDACAF}"/>
          </ac:cxnSpMkLst>
        </pc:cxnChg>
        <pc:cxnChg chg="mod">
          <ac:chgData name="Timo Mühlhaus" userId="1b6b3aba618dadac" providerId="LiveId" clId="{35BF354D-F53D-4911-AB91-B6201C43AD86}" dt="2021-06-13T15:59:29.753" v="4222"/>
          <ac:cxnSpMkLst>
            <pc:docMk/>
            <pc:sldMk cId="2902159653" sldId="694"/>
            <ac:cxnSpMk id="167" creationId="{5D546C07-8D4A-42CF-AA4F-BED0BA856C6B}"/>
          </ac:cxnSpMkLst>
        </pc:cxnChg>
        <pc:cxnChg chg="mod">
          <ac:chgData name="Timo Mühlhaus" userId="1b6b3aba618dadac" providerId="LiveId" clId="{35BF354D-F53D-4911-AB91-B6201C43AD86}" dt="2021-06-13T15:59:29.753" v="4222"/>
          <ac:cxnSpMkLst>
            <pc:docMk/>
            <pc:sldMk cId="2902159653" sldId="694"/>
            <ac:cxnSpMk id="168" creationId="{FDB9F709-54E9-4323-A1F1-3C2226A69DB1}"/>
          </ac:cxnSpMkLst>
        </pc:cxnChg>
        <pc:cxnChg chg="mod">
          <ac:chgData name="Timo Mühlhaus" userId="1b6b3aba618dadac" providerId="LiveId" clId="{35BF354D-F53D-4911-AB91-B6201C43AD86}" dt="2021-06-13T15:59:29.753" v="4222"/>
          <ac:cxnSpMkLst>
            <pc:docMk/>
            <pc:sldMk cId="2902159653" sldId="694"/>
            <ac:cxnSpMk id="169" creationId="{887F0D6D-918B-4DC4-976B-8D824818A14D}"/>
          </ac:cxnSpMkLst>
        </pc:cxnChg>
        <pc:cxnChg chg="mod">
          <ac:chgData name="Timo Mühlhaus" userId="1b6b3aba618dadac" providerId="LiveId" clId="{35BF354D-F53D-4911-AB91-B6201C43AD86}" dt="2021-06-13T15:59:29.753" v="4222"/>
          <ac:cxnSpMkLst>
            <pc:docMk/>
            <pc:sldMk cId="2902159653" sldId="694"/>
            <ac:cxnSpMk id="170" creationId="{D4F288C3-0BDE-4B7D-9180-0B114177FC4F}"/>
          </ac:cxnSpMkLst>
        </pc:cxnChg>
        <pc:cxnChg chg="mod">
          <ac:chgData name="Timo Mühlhaus" userId="1b6b3aba618dadac" providerId="LiveId" clId="{35BF354D-F53D-4911-AB91-B6201C43AD86}" dt="2021-06-13T15:59:29.753" v="4222"/>
          <ac:cxnSpMkLst>
            <pc:docMk/>
            <pc:sldMk cId="2902159653" sldId="694"/>
            <ac:cxnSpMk id="171" creationId="{50BCF8EC-B282-4DF6-AF14-5CC892472E05}"/>
          </ac:cxnSpMkLst>
        </pc:cxnChg>
        <pc:cxnChg chg="mod">
          <ac:chgData name="Timo Mühlhaus" userId="1b6b3aba618dadac" providerId="LiveId" clId="{35BF354D-F53D-4911-AB91-B6201C43AD86}" dt="2021-06-13T15:59:29.753" v="4222"/>
          <ac:cxnSpMkLst>
            <pc:docMk/>
            <pc:sldMk cId="2902159653" sldId="694"/>
            <ac:cxnSpMk id="172" creationId="{5298EA41-B0B1-4FB0-B1EC-17669DE9E24E}"/>
          </ac:cxnSpMkLst>
        </pc:cxnChg>
        <pc:cxnChg chg="mod">
          <ac:chgData name="Timo Mühlhaus" userId="1b6b3aba618dadac" providerId="LiveId" clId="{35BF354D-F53D-4911-AB91-B6201C43AD86}" dt="2021-06-13T15:59:29.753" v="4222"/>
          <ac:cxnSpMkLst>
            <pc:docMk/>
            <pc:sldMk cId="2902159653" sldId="694"/>
            <ac:cxnSpMk id="173" creationId="{0DC98652-A3FB-4DB2-B313-459CB5BA1717}"/>
          </ac:cxnSpMkLst>
        </pc:cxnChg>
        <pc:cxnChg chg="mod">
          <ac:chgData name="Timo Mühlhaus" userId="1b6b3aba618dadac" providerId="LiveId" clId="{35BF354D-F53D-4911-AB91-B6201C43AD86}" dt="2021-06-13T15:59:29.753" v="4222"/>
          <ac:cxnSpMkLst>
            <pc:docMk/>
            <pc:sldMk cId="2902159653" sldId="694"/>
            <ac:cxnSpMk id="174" creationId="{77C83E73-F29E-45D6-88F0-D9B08715C775}"/>
          </ac:cxnSpMkLst>
        </pc:cxnChg>
        <pc:cxnChg chg="mod">
          <ac:chgData name="Timo Mühlhaus" userId="1b6b3aba618dadac" providerId="LiveId" clId="{35BF354D-F53D-4911-AB91-B6201C43AD86}" dt="2021-06-13T15:59:29.753" v="4222"/>
          <ac:cxnSpMkLst>
            <pc:docMk/>
            <pc:sldMk cId="2902159653" sldId="694"/>
            <ac:cxnSpMk id="175" creationId="{D8644C0D-A1D9-4E53-BF04-BB4F899CCD5F}"/>
          </ac:cxnSpMkLst>
        </pc:cxnChg>
        <pc:cxnChg chg="mod">
          <ac:chgData name="Timo Mühlhaus" userId="1b6b3aba618dadac" providerId="LiveId" clId="{35BF354D-F53D-4911-AB91-B6201C43AD86}" dt="2021-06-13T15:59:29.753" v="4222"/>
          <ac:cxnSpMkLst>
            <pc:docMk/>
            <pc:sldMk cId="2902159653" sldId="694"/>
            <ac:cxnSpMk id="176" creationId="{6ECCAB0E-BEA9-4BED-ADE2-F2DC67C193BE}"/>
          </ac:cxnSpMkLst>
        </pc:cxnChg>
        <pc:cxnChg chg="mod">
          <ac:chgData name="Timo Mühlhaus" userId="1b6b3aba618dadac" providerId="LiveId" clId="{35BF354D-F53D-4911-AB91-B6201C43AD86}" dt="2021-06-13T15:59:29.753" v="4222"/>
          <ac:cxnSpMkLst>
            <pc:docMk/>
            <pc:sldMk cId="2902159653" sldId="694"/>
            <ac:cxnSpMk id="177" creationId="{68DDA96D-20C4-40C8-9ACF-965655078D29}"/>
          </ac:cxnSpMkLst>
        </pc:cxnChg>
        <pc:cxnChg chg="mod">
          <ac:chgData name="Timo Mühlhaus" userId="1b6b3aba618dadac" providerId="LiveId" clId="{35BF354D-F53D-4911-AB91-B6201C43AD86}" dt="2021-06-13T15:59:29.753" v="4222"/>
          <ac:cxnSpMkLst>
            <pc:docMk/>
            <pc:sldMk cId="2902159653" sldId="694"/>
            <ac:cxnSpMk id="178" creationId="{880A933D-FDB3-4DC1-8A12-B0CB8E35BF6B}"/>
          </ac:cxnSpMkLst>
        </pc:cxnChg>
        <pc:cxnChg chg="mod">
          <ac:chgData name="Timo Mühlhaus" userId="1b6b3aba618dadac" providerId="LiveId" clId="{35BF354D-F53D-4911-AB91-B6201C43AD86}" dt="2021-06-13T15:59:29.753" v="4222"/>
          <ac:cxnSpMkLst>
            <pc:docMk/>
            <pc:sldMk cId="2902159653" sldId="694"/>
            <ac:cxnSpMk id="179" creationId="{9D34E416-84EB-4012-B11D-F6043E1276C3}"/>
          </ac:cxnSpMkLst>
        </pc:cxnChg>
        <pc:cxnChg chg="mod">
          <ac:chgData name="Timo Mühlhaus" userId="1b6b3aba618dadac" providerId="LiveId" clId="{35BF354D-F53D-4911-AB91-B6201C43AD86}" dt="2021-06-13T15:59:29.753" v="4222"/>
          <ac:cxnSpMkLst>
            <pc:docMk/>
            <pc:sldMk cId="2902159653" sldId="694"/>
            <ac:cxnSpMk id="180" creationId="{724978FC-9E35-47AD-AD42-FA6D7C5704B5}"/>
          </ac:cxnSpMkLst>
        </pc:cxnChg>
        <pc:cxnChg chg="mod">
          <ac:chgData name="Timo Mühlhaus" userId="1b6b3aba618dadac" providerId="LiveId" clId="{35BF354D-F53D-4911-AB91-B6201C43AD86}" dt="2021-06-13T15:59:29.753" v="4222"/>
          <ac:cxnSpMkLst>
            <pc:docMk/>
            <pc:sldMk cId="2902159653" sldId="694"/>
            <ac:cxnSpMk id="181" creationId="{EAB133BB-4C0E-4902-B04A-C897721EB6F0}"/>
          </ac:cxnSpMkLst>
        </pc:cxnChg>
        <pc:cxnChg chg="mod">
          <ac:chgData name="Timo Mühlhaus" userId="1b6b3aba618dadac" providerId="LiveId" clId="{35BF354D-F53D-4911-AB91-B6201C43AD86}" dt="2021-06-13T15:59:29.753" v="4222"/>
          <ac:cxnSpMkLst>
            <pc:docMk/>
            <pc:sldMk cId="2902159653" sldId="694"/>
            <ac:cxnSpMk id="182" creationId="{6A8FECB1-AADB-430E-AD46-A137772C1CA2}"/>
          </ac:cxnSpMkLst>
        </pc:cxnChg>
        <pc:cxnChg chg="mod">
          <ac:chgData name="Timo Mühlhaus" userId="1b6b3aba618dadac" providerId="LiveId" clId="{35BF354D-F53D-4911-AB91-B6201C43AD86}" dt="2021-06-13T15:59:29.753" v="4222"/>
          <ac:cxnSpMkLst>
            <pc:docMk/>
            <pc:sldMk cId="2902159653" sldId="694"/>
            <ac:cxnSpMk id="183" creationId="{BABC4280-25D7-49C4-B2D9-CFB626EDAC7A}"/>
          </ac:cxnSpMkLst>
        </pc:cxnChg>
      </pc:sldChg>
      <pc:sldChg chg="addSp delSp modSp new del mod">
        <pc:chgData name="Timo Mühlhaus" userId="1b6b3aba618dadac" providerId="LiveId" clId="{35BF354D-F53D-4911-AB91-B6201C43AD86}" dt="2021-06-15T06:16:23.380" v="4280" actId="47"/>
        <pc:sldMkLst>
          <pc:docMk/>
          <pc:sldMk cId="2677697613" sldId="695"/>
        </pc:sldMkLst>
        <pc:spChg chg="del">
          <ac:chgData name="Timo Mühlhaus" userId="1b6b3aba618dadac" providerId="LiveId" clId="{35BF354D-F53D-4911-AB91-B6201C43AD86}" dt="2021-06-14T06:56:32.955" v="4273" actId="478"/>
          <ac:spMkLst>
            <pc:docMk/>
            <pc:sldMk cId="2677697613" sldId="695"/>
            <ac:spMk id="3" creationId="{86490C29-3FFD-4F6D-B0C2-5243F0E08281}"/>
          </ac:spMkLst>
        </pc:spChg>
        <pc:spChg chg="mod">
          <ac:chgData name="Timo Mühlhaus" userId="1b6b3aba618dadac" providerId="LiveId" clId="{35BF354D-F53D-4911-AB91-B6201C43AD86}" dt="2021-06-14T06:56:28.195" v="4272"/>
          <ac:spMkLst>
            <pc:docMk/>
            <pc:sldMk cId="2677697613" sldId="695"/>
            <ac:spMk id="6" creationId="{E1726D01-F4A1-497A-808A-C1232540A3C4}"/>
          </ac:spMkLst>
        </pc:spChg>
        <pc:spChg chg="mod">
          <ac:chgData name="Timo Mühlhaus" userId="1b6b3aba618dadac" providerId="LiveId" clId="{35BF354D-F53D-4911-AB91-B6201C43AD86}" dt="2021-06-14T06:56:28.195" v="4272"/>
          <ac:spMkLst>
            <pc:docMk/>
            <pc:sldMk cId="2677697613" sldId="695"/>
            <ac:spMk id="9" creationId="{E67EFE46-91B8-48C1-A7FC-4564CB160278}"/>
          </ac:spMkLst>
        </pc:spChg>
        <pc:spChg chg="mod">
          <ac:chgData name="Timo Mühlhaus" userId="1b6b3aba618dadac" providerId="LiveId" clId="{35BF354D-F53D-4911-AB91-B6201C43AD86}" dt="2021-06-14T06:56:28.195" v="4272"/>
          <ac:spMkLst>
            <pc:docMk/>
            <pc:sldMk cId="2677697613" sldId="695"/>
            <ac:spMk id="13" creationId="{1F3329A6-79E6-4AE3-9013-B8CB1AB51459}"/>
          </ac:spMkLst>
        </pc:spChg>
        <pc:spChg chg="mod">
          <ac:chgData name="Timo Mühlhaus" userId="1b6b3aba618dadac" providerId="LiveId" clId="{35BF354D-F53D-4911-AB91-B6201C43AD86}" dt="2021-06-14T06:56:28.195" v="4272"/>
          <ac:spMkLst>
            <pc:docMk/>
            <pc:sldMk cId="2677697613" sldId="695"/>
            <ac:spMk id="16" creationId="{48B0C35C-6AD7-463F-87E9-15F9DE732547}"/>
          </ac:spMkLst>
        </pc:spChg>
        <pc:spChg chg="mod">
          <ac:chgData name="Timo Mühlhaus" userId="1b6b3aba618dadac" providerId="LiveId" clId="{35BF354D-F53D-4911-AB91-B6201C43AD86}" dt="2021-06-14T06:56:28.195" v="4272"/>
          <ac:spMkLst>
            <pc:docMk/>
            <pc:sldMk cId="2677697613" sldId="695"/>
            <ac:spMk id="18" creationId="{4778E0DB-D80B-4AE1-83D9-5D5057DE7B65}"/>
          </ac:spMkLst>
        </pc:spChg>
        <pc:spChg chg="mod">
          <ac:chgData name="Timo Mühlhaus" userId="1b6b3aba618dadac" providerId="LiveId" clId="{35BF354D-F53D-4911-AB91-B6201C43AD86}" dt="2021-06-14T06:56:28.195" v="4272"/>
          <ac:spMkLst>
            <pc:docMk/>
            <pc:sldMk cId="2677697613" sldId="695"/>
            <ac:spMk id="19" creationId="{D161BF49-A813-4210-ABF6-7D9F22F67C27}"/>
          </ac:spMkLst>
        </pc:spChg>
        <pc:spChg chg="mod">
          <ac:chgData name="Timo Mühlhaus" userId="1b6b3aba618dadac" providerId="LiveId" clId="{35BF354D-F53D-4911-AB91-B6201C43AD86}" dt="2021-06-14T06:56:28.195" v="4272"/>
          <ac:spMkLst>
            <pc:docMk/>
            <pc:sldMk cId="2677697613" sldId="695"/>
            <ac:spMk id="28" creationId="{37522E1E-70D9-4375-9EE1-E39BE0251262}"/>
          </ac:spMkLst>
        </pc:spChg>
        <pc:spChg chg="mod">
          <ac:chgData name="Timo Mühlhaus" userId="1b6b3aba618dadac" providerId="LiveId" clId="{35BF354D-F53D-4911-AB91-B6201C43AD86}" dt="2021-06-14T06:56:28.195" v="4272"/>
          <ac:spMkLst>
            <pc:docMk/>
            <pc:sldMk cId="2677697613" sldId="695"/>
            <ac:spMk id="36" creationId="{137E11BB-AC78-422D-A1A3-7D4A0BFEF07F}"/>
          </ac:spMkLst>
        </pc:spChg>
        <pc:spChg chg="mod">
          <ac:chgData name="Timo Mühlhaus" userId="1b6b3aba618dadac" providerId="LiveId" clId="{35BF354D-F53D-4911-AB91-B6201C43AD86}" dt="2021-06-14T06:56:28.195" v="4272"/>
          <ac:spMkLst>
            <pc:docMk/>
            <pc:sldMk cId="2677697613" sldId="695"/>
            <ac:spMk id="37" creationId="{91D4D280-7DA5-4A26-91F4-E2B078AA8B57}"/>
          </ac:spMkLst>
        </pc:spChg>
        <pc:spChg chg="mod">
          <ac:chgData name="Timo Mühlhaus" userId="1b6b3aba618dadac" providerId="LiveId" clId="{35BF354D-F53D-4911-AB91-B6201C43AD86}" dt="2021-06-14T06:56:28.195" v="4272"/>
          <ac:spMkLst>
            <pc:docMk/>
            <pc:sldMk cId="2677697613" sldId="695"/>
            <ac:spMk id="42" creationId="{55596E5F-ADC5-4ECF-BEDE-E2977182E3FB}"/>
          </ac:spMkLst>
        </pc:spChg>
        <pc:spChg chg="mod">
          <ac:chgData name="Timo Mühlhaus" userId="1b6b3aba618dadac" providerId="LiveId" clId="{35BF354D-F53D-4911-AB91-B6201C43AD86}" dt="2021-06-14T06:56:28.195" v="4272"/>
          <ac:spMkLst>
            <pc:docMk/>
            <pc:sldMk cId="2677697613" sldId="695"/>
            <ac:spMk id="44" creationId="{F9EC9836-F225-4ADB-93AA-8D1ACB59CB85}"/>
          </ac:spMkLst>
        </pc:spChg>
        <pc:spChg chg="mod">
          <ac:chgData name="Timo Mühlhaus" userId="1b6b3aba618dadac" providerId="LiveId" clId="{35BF354D-F53D-4911-AB91-B6201C43AD86}" dt="2021-06-14T06:56:28.195" v="4272"/>
          <ac:spMkLst>
            <pc:docMk/>
            <pc:sldMk cId="2677697613" sldId="695"/>
            <ac:spMk id="45" creationId="{BE5AB270-0DBB-412E-A8FC-C069CB102BA9}"/>
          </ac:spMkLst>
        </pc:spChg>
        <pc:spChg chg="mod">
          <ac:chgData name="Timo Mühlhaus" userId="1b6b3aba618dadac" providerId="LiveId" clId="{35BF354D-F53D-4911-AB91-B6201C43AD86}" dt="2021-06-14T06:56:28.195" v="4272"/>
          <ac:spMkLst>
            <pc:docMk/>
            <pc:sldMk cId="2677697613" sldId="695"/>
            <ac:spMk id="46" creationId="{2D1147CE-5B3D-4868-88E0-0531272CEE0E}"/>
          </ac:spMkLst>
        </pc:spChg>
        <pc:spChg chg="mod">
          <ac:chgData name="Timo Mühlhaus" userId="1b6b3aba618dadac" providerId="LiveId" clId="{35BF354D-F53D-4911-AB91-B6201C43AD86}" dt="2021-06-14T06:56:28.195" v="4272"/>
          <ac:spMkLst>
            <pc:docMk/>
            <pc:sldMk cId="2677697613" sldId="695"/>
            <ac:spMk id="47" creationId="{A9A011A6-9DDF-4197-8D18-91DB2F339081}"/>
          </ac:spMkLst>
        </pc:spChg>
        <pc:spChg chg="mod">
          <ac:chgData name="Timo Mühlhaus" userId="1b6b3aba618dadac" providerId="LiveId" clId="{35BF354D-F53D-4911-AB91-B6201C43AD86}" dt="2021-06-14T06:56:28.195" v="4272"/>
          <ac:spMkLst>
            <pc:docMk/>
            <pc:sldMk cId="2677697613" sldId="695"/>
            <ac:spMk id="48" creationId="{5F44FFFA-D41D-4D2A-8044-B205359EE5F8}"/>
          </ac:spMkLst>
        </pc:spChg>
        <pc:spChg chg="mod">
          <ac:chgData name="Timo Mühlhaus" userId="1b6b3aba618dadac" providerId="LiveId" clId="{35BF354D-F53D-4911-AB91-B6201C43AD86}" dt="2021-06-14T06:56:28.195" v="4272"/>
          <ac:spMkLst>
            <pc:docMk/>
            <pc:sldMk cId="2677697613" sldId="695"/>
            <ac:spMk id="49" creationId="{2AB77CA6-9973-411F-9BFF-7DCD90CE8501}"/>
          </ac:spMkLst>
        </pc:spChg>
        <pc:spChg chg="mod">
          <ac:chgData name="Timo Mühlhaus" userId="1b6b3aba618dadac" providerId="LiveId" clId="{35BF354D-F53D-4911-AB91-B6201C43AD86}" dt="2021-06-14T06:56:28.195" v="4272"/>
          <ac:spMkLst>
            <pc:docMk/>
            <pc:sldMk cId="2677697613" sldId="695"/>
            <ac:spMk id="50" creationId="{8B5F029B-36F4-4F92-A7A2-4F84F0A996D0}"/>
          </ac:spMkLst>
        </pc:spChg>
        <pc:spChg chg="mod">
          <ac:chgData name="Timo Mühlhaus" userId="1b6b3aba618dadac" providerId="LiveId" clId="{35BF354D-F53D-4911-AB91-B6201C43AD86}" dt="2021-06-14T06:56:28.195" v="4272"/>
          <ac:spMkLst>
            <pc:docMk/>
            <pc:sldMk cId="2677697613" sldId="695"/>
            <ac:spMk id="51" creationId="{2E234FBB-798C-4B3D-8CDB-041F5470E92B}"/>
          </ac:spMkLst>
        </pc:spChg>
        <pc:spChg chg="mod">
          <ac:chgData name="Timo Mühlhaus" userId="1b6b3aba618dadac" providerId="LiveId" clId="{35BF354D-F53D-4911-AB91-B6201C43AD86}" dt="2021-06-14T06:56:28.195" v="4272"/>
          <ac:spMkLst>
            <pc:docMk/>
            <pc:sldMk cId="2677697613" sldId="695"/>
            <ac:spMk id="52" creationId="{14CCCA1F-104A-437D-B4D9-6FC77F344EAC}"/>
          </ac:spMkLst>
        </pc:spChg>
        <pc:spChg chg="mod">
          <ac:chgData name="Timo Mühlhaus" userId="1b6b3aba618dadac" providerId="LiveId" clId="{35BF354D-F53D-4911-AB91-B6201C43AD86}" dt="2021-06-14T06:56:28.195" v="4272"/>
          <ac:spMkLst>
            <pc:docMk/>
            <pc:sldMk cId="2677697613" sldId="695"/>
            <ac:spMk id="53" creationId="{8E16BBEC-9AB4-4C38-83DA-D87212C90205}"/>
          </ac:spMkLst>
        </pc:spChg>
        <pc:spChg chg="mod">
          <ac:chgData name="Timo Mühlhaus" userId="1b6b3aba618dadac" providerId="LiveId" clId="{35BF354D-F53D-4911-AB91-B6201C43AD86}" dt="2021-06-14T06:56:28.195" v="4272"/>
          <ac:spMkLst>
            <pc:docMk/>
            <pc:sldMk cId="2677697613" sldId="695"/>
            <ac:spMk id="54" creationId="{F2B2B54C-D3B6-419F-ABAD-0057B530E919}"/>
          </ac:spMkLst>
        </pc:spChg>
        <pc:spChg chg="mod">
          <ac:chgData name="Timo Mühlhaus" userId="1b6b3aba618dadac" providerId="LiveId" clId="{35BF354D-F53D-4911-AB91-B6201C43AD86}" dt="2021-06-14T06:56:28.195" v="4272"/>
          <ac:spMkLst>
            <pc:docMk/>
            <pc:sldMk cId="2677697613" sldId="695"/>
            <ac:spMk id="55" creationId="{300DF8A4-4081-4A19-9338-A936AC1B6D71}"/>
          </ac:spMkLst>
        </pc:spChg>
        <pc:spChg chg="mod">
          <ac:chgData name="Timo Mühlhaus" userId="1b6b3aba618dadac" providerId="LiveId" clId="{35BF354D-F53D-4911-AB91-B6201C43AD86}" dt="2021-06-14T06:56:28.195" v="4272"/>
          <ac:spMkLst>
            <pc:docMk/>
            <pc:sldMk cId="2677697613" sldId="695"/>
            <ac:spMk id="56" creationId="{C00DADA2-212F-46BB-8485-72216E94948D}"/>
          </ac:spMkLst>
        </pc:spChg>
        <pc:spChg chg="mod">
          <ac:chgData name="Timo Mühlhaus" userId="1b6b3aba618dadac" providerId="LiveId" clId="{35BF354D-F53D-4911-AB91-B6201C43AD86}" dt="2021-06-14T06:56:28.195" v="4272"/>
          <ac:spMkLst>
            <pc:docMk/>
            <pc:sldMk cId="2677697613" sldId="695"/>
            <ac:spMk id="65" creationId="{4209217F-6B93-48CE-B97B-40B1BE00DFC7}"/>
          </ac:spMkLst>
        </pc:spChg>
        <pc:spChg chg="mod">
          <ac:chgData name="Timo Mühlhaus" userId="1b6b3aba618dadac" providerId="LiveId" clId="{35BF354D-F53D-4911-AB91-B6201C43AD86}" dt="2021-06-14T06:56:28.195" v="4272"/>
          <ac:spMkLst>
            <pc:docMk/>
            <pc:sldMk cId="2677697613" sldId="695"/>
            <ac:spMk id="66" creationId="{AC00D265-BC8F-4583-9B7A-98CD4E328507}"/>
          </ac:spMkLst>
        </pc:spChg>
        <pc:spChg chg="mod">
          <ac:chgData name="Timo Mühlhaus" userId="1b6b3aba618dadac" providerId="LiveId" clId="{35BF354D-F53D-4911-AB91-B6201C43AD86}" dt="2021-06-14T06:56:28.195" v="4272"/>
          <ac:spMkLst>
            <pc:docMk/>
            <pc:sldMk cId="2677697613" sldId="695"/>
            <ac:spMk id="68" creationId="{9402B739-5172-40FF-BD9B-97DACC2F7435}"/>
          </ac:spMkLst>
        </pc:spChg>
        <pc:spChg chg="mod">
          <ac:chgData name="Timo Mühlhaus" userId="1b6b3aba618dadac" providerId="LiveId" clId="{35BF354D-F53D-4911-AB91-B6201C43AD86}" dt="2021-06-14T06:56:28.195" v="4272"/>
          <ac:spMkLst>
            <pc:docMk/>
            <pc:sldMk cId="2677697613" sldId="695"/>
            <ac:spMk id="69" creationId="{1077D9C4-CDB8-42AE-9C4D-A0C54BEA8D5C}"/>
          </ac:spMkLst>
        </pc:spChg>
        <pc:spChg chg="mod">
          <ac:chgData name="Timo Mühlhaus" userId="1b6b3aba618dadac" providerId="LiveId" clId="{35BF354D-F53D-4911-AB91-B6201C43AD86}" dt="2021-06-14T06:56:28.195" v="4272"/>
          <ac:spMkLst>
            <pc:docMk/>
            <pc:sldMk cId="2677697613" sldId="695"/>
            <ac:spMk id="70" creationId="{439CACEF-61C1-4BE3-B760-185A6E9A1440}"/>
          </ac:spMkLst>
        </pc:spChg>
        <pc:spChg chg="mod">
          <ac:chgData name="Timo Mühlhaus" userId="1b6b3aba618dadac" providerId="LiveId" clId="{35BF354D-F53D-4911-AB91-B6201C43AD86}" dt="2021-06-14T06:56:28.195" v="4272"/>
          <ac:spMkLst>
            <pc:docMk/>
            <pc:sldMk cId="2677697613" sldId="695"/>
            <ac:spMk id="71" creationId="{9EE42B42-9669-4184-A610-5D3DA0C9AAFD}"/>
          </ac:spMkLst>
        </pc:spChg>
        <pc:spChg chg="mod">
          <ac:chgData name="Timo Mühlhaus" userId="1b6b3aba618dadac" providerId="LiveId" clId="{35BF354D-F53D-4911-AB91-B6201C43AD86}" dt="2021-06-14T06:56:28.195" v="4272"/>
          <ac:spMkLst>
            <pc:docMk/>
            <pc:sldMk cId="2677697613" sldId="695"/>
            <ac:spMk id="72" creationId="{9FE12CD9-F122-4440-8CDC-BAC8DC534850}"/>
          </ac:spMkLst>
        </pc:spChg>
        <pc:spChg chg="mod">
          <ac:chgData name="Timo Mühlhaus" userId="1b6b3aba618dadac" providerId="LiveId" clId="{35BF354D-F53D-4911-AB91-B6201C43AD86}" dt="2021-06-14T06:56:28.195" v="4272"/>
          <ac:spMkLst>
            <pc:docMk/>
            <pc:sldMk cId="2677697613" sldId="695"/>
            <ac:spMk id="73" creationId="{3A417FE3-860D-48C1-BECD-2C72069EDC3C}"/>
          </ac:spMkLst>
        </pc:spChg>
        <pc:spChg chg="mod">
          <ac:chgData name="Timo Mühlhaus" userId="1b6b3aba618dadac" providerId="LiveId" clId="{35BF354D-F53D-4911-AB91-B6201C43AD86}" dt="2021-06-14T06:56:28.195" v="4272"/>
          <ac:spMkLst>
            <pc:docMk/>
            <pc:sldMk cId="2677697613" sldId="695"/>
            <ac:spMk id="74" creationId="{BE84DD3F-4644-4AA5-9A7E-2E3F8760C525}"/>
          </ac:spMkLst>
        </pc:spChg>
        <pc:spChg chg="mod">
          <ac:chgData name="Timo Mühlhaus" userId="1b6b3aba618dadac" providerId="LiveId" clId="{35BF354D-F53D-4911-AB91-B6201C43AD86}" dt="2021-06-14T06:56:28.195" v="4272"/>
          <ac:spMkLst>
            <pc:docMk/>
            <pc:sldMk cId="2677697613" sldId="695"/>
            <ac:spMk id="83" creationId="{B3DA4AC7-49A7-4D77-BBEA-09803849E5D8}"/>
          </ac:spMkLst>
        </pc:spChg>
        <pc:spChg chg="mod">
          <ac:chgData name="Timo Mühlhaus" userId="1b6b3aba618dadac" providerId="LiveId" clId="{35BF354D-F53D-4911-AB91-B6201C43AD86}" dt="2021-06-14T06:56:28.195" v="4272"/>
          <ac:spMkLst>
            <pc:docMk/>
            <pc:sldMk cId="2677697613" sldId="695"/>
            <ac:spMk id="84" creationId="{9C963454-8D29-43B7-8E37-0A62815F4284}"/>
          </ac:spMkLst>
        </pc:spChg>
        <pc:spChg chg="mod">
          <ac:chgData name="Timo Mühlhaus" userId="1b6b3aba618dadac" providerId="LiveId" clId="{35BF354D-F53D-4911-AB91-B6201C43AD86}" dt="2021-06-14T06:56:28.195" v="4272"/>
          <ac:spMkLst>
            <pc:docMk/>
            <pc:sldMk cId="2677697613" sldId="695"/>
            <ac:spMk id="85" creationId="{04D2F815-CB7F-44AD-AE4A-2C42B095E1BC}"/>
          </ac:spMkLst>
        </pc:spChg>
        <pc:spChg chg="mod">
          <ac:chgData name="Timo Mühlhaus" userId="1b6b3aba618dadac" providerId="LiveId" clId="{35BF354D-F53D-4911-AB91-B6201C43AD86}" dt="2021-06-14T06:56:28.195" v="4272"/>
          <ac:spMkLst>
            <pc:docMk/>
            <pc:sldMk cId="2677697613" sldId="695"/>
            <ac:spMk id="91" creationId="{32F115B4-DAF9-4540-A9D9-765BDE445BEB}"/>
          </ac:spMkLst>
        </pc:spChg>
        <pc:spChg chg="mod">
          <ac:chgData name="Timo Mühlhaus" userId="1b6b3aba618dadac" providerId="LiveId" clId="{35BF354D-F53D-4911-AB91-B6201C43AD86}" dt="2021-06-14T06:56:28.195" v="4272"/>
          <ac:spMkLst>
            <pc:docMk/>
            <pc:sldMk cId="2677697613" sldId="695"/>
            <ac:spMk id="94" creationId="{3C08AAC9-95C8-4007-9A5C-42C40D7907BA}"/>
          </ac:spMkLst>
        </pc:spChg>
        <pc:spChg chg="mod">
          <ac:chgData name="Timo Mühlhaus" userId="1b6b3aba618dadac" providerId="LiveId" clId="{35BF354D-F53D-4911-AB91-B6201C43AD86}" dt="2021-06-14T06:56:28.195" v="4272"/>
          <ac:spMkLst>
            <pc:docMk/>
            <pc:sldMk cId="2677697613" sldId="695"/>
            <ac:spMk id="97" creationId="{ED3B6B05-4710-42A9-96C4-784D2432AE37}"/>
          </ac:spMkLst>
        </pc:spChg>
        <pc:spChg chg="mod">
          <ac:chgData name="Timo Mühlhaus" userId="1b6b3aba618dadac" providerId="LiveId" clId="{35BF354D-F53D-4911-AB91-B6201C43AD86}" dt="2021-06-14T06:56:28.195" v="4272"/>
          <ac:spMkLst>
            <pc:docMk/>
            <pc:sldMk cId="2677697613" sldId="695"/>
            <ac:spMk id="101" creationId="{D498D782-F770-4794-8174-6280FAE72364}"/>
          </ac:spMkLst>
        </pc:spChg>
        <pc:spChg chg="mod">
          <ac:chgData name="Timo Mühlhaus" userId="1b6b3aba618dadac" providerId="LiveId" clId="{35BF354D-F53D-4911-AB91-B6201C43AD86}" dt="2021-06-14T06:56:28.195" v="4272"/>
          <ac:spMkLst>
            <pc:docMk/>
            <pc:sldMk cId="2677697613" sldId="695"/>
            <ac:spMk id="104" creationId="{7714BDE7-1B97-4F4F-9CF3-3262FE732692}"/>
          </ac:spMkLst>
        </pc:spChg>
        <pc:spChg chg="mod">
          <ac:chgData name="Timo Mühlhaus" userId="1b6b3aba618dadac" providerId="LiveId" clId="{35BF354D-F53D-4911-AB91-B6201C43AD86}" dt="2021-06-14T06:56:28.195" v="4272"/>
          <ac:spMkLst>
            <pc:docMk/>
            <pc:sldMk cId="2677697613" sldId="695"/>
            <ac:spMk id="105" creationId="{ADC237F4-A6B4-421C-9D8B-B23C94D9CB83}"/>
          </ac:spMkLst>
        </pc:spChg>
        <pc:spChg chg="mod">
          <ac:chgData name="Timo Mühlhaus" userId="1b6b3aba618dadac" providerId="LiveId" clId="{35BF354D-F53D-4911-AB91-B6201C43AD86}" dt="2021-06-14T06:56:28.195" v="4272"/>
          <ac:spMkLst>
            <pc:docMk/>
            <pc:sldMk cId="2677697613" sldId="695"/>
            <ac:spMk id="109" creationId="{D328FFAB-B39A-4B17-9621-4610E692D729}"/>
          </ac:spMkLst>
        </pc:spChg>
        <pc:spChg chg="mod">
          <ac:chgData name="Timo Mühlhaus" userId="1b6b3aba618dadac" providerId="LiveId" clId="{35BF354D-F53D-4911-AB91-B6201C43AD86}" dt="2021-06-14T06:56:28.195" v="4272"/>
          <ac:spMkLst>
            <pc:docMk/>
            <pc:sldMk cId="2677697613" sldId="695"/>
            <ac:spMk id="120" creationId="{62FE0855-D7F7-48E2-A19C-C9A6EBE6E388}"/>
          </ac:spMkLst>
        </pc:spChg>
        <pc:spChg chg="mod">
          <ac:chgData name="Timo Mühlhaus" userId="1b6b3aba618dadac" providerId="LiveId" clId="{35BF354D-F53D-4911-AB91-B6201C43AD86}" dt="2021-06-14T06:56:28.195" v="4272"/>
          <ac:spMkLst>
            <pc:docMk/>
            <pc:sldMk cId="2677697613" sldId="695"/>
            <ac:spMk id="121" creationId="{392F8B1F-B282-431D-9278-685CC9B2855A}"/>
          </ac:spMkLst>
        </pc:spChg>
        <pc:spChg chg="mod">
          <ac:chgData name="Timo Mühlhaus" userId="1b6b3aba618dadac" providerId="LiveId" clId="{35BF354D-F53D-4911-AB91-B6201C43AD86}" dt="2021-06-14T06:56:28.195" v="4272"/>
          <ac:spMkLst>
            <pc:docMk/>
            <pc:sldMk cId="2677697613" sldId="695"/>
            <ac:spMk id="124" creationId="{8833AF51-D79C-41D3-8D9C-5EE50D20DB15}"/>
          </ac:spMkLst>
        </pc:spChg>
        <pc:spChg chg="mod">
          <ac:chgData name="Timo Mühlhaus" userId="1b6b3aba618dadac" providerId="LiveId" clId="{35BF354D-F53D-4911-AB91-B6201C43AD86}" dt="2021-06-14T06:56:28.195" v="4272"/>
          <ac:spMkLst>
            <pc:docMk/>
            <pc:sldMk cId="2677697613" sldId="695"/>
            <ac:spMk id="125" creationId="{C28A0474-FB7C-4F27-AC91-90E1EF0B48C5}"/>
          </ac:spMkLst>
        </pc:spChg>
        <pc:spChg chg="mod">
          <ac:chgData name="Timo Mühlhaus" userId="1b6b3aba618dadac" providerId="LiveId" clId="{35BF354D-F53D-4911-AB91-B6201C43AD86}" dt="2021-06-14T06:56:28.195" v="4272"/>
          <ac:spMkLst>
            <pc:docMk/>
            <pc:sldMk cId="2677697613" sldId="695"/>
            <ac:spMk id="128" creationId="{3E7F7EE3-D1C9-4A62-B6C9-F77DC88939BA}"/>
          </ac:spMkLst>
        </pc:spChg>
        <pc:spChg chg="mod">
          <ac:chgData name="Timo Mühlhaus" userId="1b6b3aba618dadac" providerId="LiveId" clId="{35BF354D-F53D-4911-AB91-B6201C43AD86}" dt="2021-06-14T06:56:28.195" v="4272"/>
          <ac:spMkLst>
            <pc:docMk/>
            <pc:sldMk cId="2677697613" sldId="695"/>
            <ac:spMk id="129" creationId="{CC4759C9-F59A-49D4-BD47-691174D415D3}"/>
          </ac:spMkLst>
        </pc:spChg>
        <pc:grpChg chg="add del mod">
          <ac:chgData name="Timo Mühlhaus" userId="1b6b3aba618dadac" providerId="LiveId" clId="{35BF354D-F53D-4911-AB91-B6201C43AD86}" dt="2021-06-14T06:56:39.527" v="4274" actId="21"/>
          <ac:grpSpMkLst>
            <pc:docMk/>
            <pc:sldMk cId="2677697613" sldId="695"/>
            <ac:grpSpMk id="4" creationId="{63FC1C3C-1118-4C95-8FA3-0C7BF525F26A}"/>
          </ac:grpSpMkLst>
        </pc:grpChg>
        <pc:grpChg chg="mod">
          <ac:chgData name="Timo Mühlhaus" userId="1b6b3aba618dadac" providerId="LiveId" clId="{35BF354D-F53D-4911-AB91-B6201C43AD86}" dt="2021-06-14T06:56:28.195" v="4272"/>
          <ac:grpSpMkLst>
            <pc:docMk/>
            <pc:sldMk cId="2677697613" sldId="695"/>
            <ac:grpSpMk id="7" creationId="{9BCF8937-C5B6-4995-A7B7-405FE895F47E}"/>
          </ac:grpSpMkLst>
        </pc:grpChg>
        <pc:grpChg chg="mod">
          <ac:chgData name="Timo Mühlhaus" userId="1b6b3aba618dadac" providerId="LiveId" clId="{35BF354D-F53D-4911-AB91-B6201C43AD86}" dt="2021-06-14T06:56:28.195" v="4272"/>
          <ac:grpSpMkLst>
            <pc:docMk/>
            <pc:sldMk cId="2677697613" sldId="695"/>
            <ac:grpSpMk id="10" creationId="{796BC3BE-B661-436E-967B-C3573919476D}"/>
          </ac:grpSpMkLst>
        </pc:grpChg>
        <pc:grpChg chg="mod">
          <ac:chgData name="Timo Mühlhaus" userId="1b6b3aba618dadac" providerId="LiveId" clId="{35BF354D-F53D-4911-AB91-B6201C43AD86}" dt="2021-06-14T06:56:28.195" v="4272"/>
          <ac:grpSpMkLst>
            <pc:docMk/>
            <pc:sldMk cId="2677697613" sldId="695"/>
            <ac:grpSpMk id="14" creationId="{2E3E867B-3379-484D-A371-2171E7545D77}"/>
          </ac:grpSpMkLst>
        </pc:grpChg>
        <pc:grpChg chg="mod">
          <ac:chgData name="Timo Mühlhaus" userId="1b6b3aba618dadac" providerId="LiveId" clId="{35BF354D-F53D-4911-AB91-B6201C43AD86}" dt="2021-06-14T06:56:28.195" v="4272"/>
          <ac:grpSpMkLst>
            <pc:docMk/>
            <pc:sldMk cId="2677697613" sldId="695"/>
            <ac:grpSpMk id="15" creationId="{6BB2915B-0F2B-4E01-B313-13363BCFC039}"/>
          </ac:grpSpMkLst>
        </pc:grpChg>
        <pc:grpChg chg="mod">
          <ac:chgData name="Timo Mühlhaus" userId="1b6b3aba618dadac" providerId="LiveId" clId="{35BF354D-F53D-4911-AB91-B6201C43AD86}" dt="2021-06-14T06:56:28.195" v="4272"/>
          <ac:grpSpMkLst>
            <pc:docMk/>
            <pc:sldMk cId="2677697613" sldId="695"/>
            <ac:grpSpMk id="20" creationId="{77BEF495-7750-4E6C-9FBB-CD8ADE9E5715}"/>
          </ac:grpSpMkLst>
        </pc:grpChg>
        <pc:grpChg chg="mod">
          <ac:chgData name="Timo Mühlhaus" userId="1b6b3aba618dadac" providerId="LiveId" clId="{35BF354D-F53D-4911-AB91-B6201C43AD86}" dt="2021-06-14T06:56:28.195" v="4272"/>
          <ac:grpSpMkLst>
            <pc:docMk/>
            <pc:sldMk cId="2677697613" sldId="695"/>
            <ac:grpSpMk id="21" creationId="{3741760D-1167-4910-A563-053E23D36838}"/>
          </ac:grpSpMkLst>
        </pc:grpChg>
        <pc:grpChg chg="mod">
          <ac:chgData name="Timo Mühlhaus" userId="1b6b3aba618dadac" providerId="LiveId" clId="{35BF354D-F53D-4911-AB91-B6201C43AD86}" dt="2021-06-14T06:56:28.195" v="4272"/>
          <ac:grpSpMkLst>
            <pc:docMk/>
            <pc:sldMk cId="2677697613" sldId="695"/>
            <ac:grpSpMk id="22" creationId="{7B168B93-011C-4BB9-BFAA-C837110108F6}"/>
          </ac:grpSpMkLst>
        </pc:grpChg>
        <pc:grpChg chg="mod">
          <ac:chgData name="Timo Mühlhaus" userId="1b6b3aba618dadac" providerId="LiveId" clId="{35BF354D-F53D-4911-AB91-B6201C43AD86}" dt="2021-06-14T06:56:28.195" v="4272"/>
          <ac:grpSpMkLst>
            <pc:docMk/>
            <pc:sldMk cId="2677697613" sldId="695"/>
            <ac:grpSpMk id="23" creationId="{6A8B0FC4-2788-4A62-9DFE-BA2A3613C7E1}"/>
          </ac:grpSpMkLst>
        </pc:grpChg>
        <pc:grpChg chg="mod">
          <ac:chgData name="Timo Mühlhaus" userId="1b6b3aba618dadac" providerId="LiveId" clId="{35BF354D-F53D-4911-AB91-B6201C43AD86}" dt="2021-06-14T06:56:28.195" v="4272"/>
          <ac:grpSpMkLst>
            <pc:docMk/>
            <pc:sldMk cId="2677697613" sldId="695"/>
            <ac:grpSpMk id="30" creationId="{8A8EE5C5-9433-4582-AA0E-AA434E5B79D8}"/>
          </ac:grpSpMkLst>
        </pc:grpChg>
        <pc:grpChg chg="mod">
          <ac:chgData name="Timo Mühlhaus" userId="1b6b3aba618dadac" providerId="LiveId" clId="{35BF354D-F53D-4911-AB91-B6201C43AD86}" dt="2021-06-14T06:56:28.195" v="4272"/>
          <ac:grpSpMkLst>
            <pc:docMk/>
            <pc:sldMk cId="2677697613" sldId="695"/>
            <ac:grpSpMk id="31" creationId="{5A837EC9-33D8-432F-887D-F16567AF2FBF}"/>
          </ac:grpSpMkLst>
        </pc:grpChg>
        <pc:grpChg chg="mod">
          <ac:chgData name="Timo Mühlhaus" userId="1b6b3aba618dadac" providerId="LiveId" clId="{35BF354D-F53D-4911-AB91-B6201C43AD86}" dt="2021-06-14T06:56:28.195" v="4272"/>
          <ac:grpSpMkLst>
            <pc:docMk/>
            <pc:sldMk cId="2677697613" sldId="695"/>
            <ac:grpSpMk id="34" creationId="{09175C4B-C636-4686-B4C2-7AFBA7B3140A}"/>
          </ac:grpSpMkLst>
        </pc:grpChg>
        <pc:grpChg chg="mod">
          <ac:chgData name="Timo Mühlhaus" userId="1b6b3aba618dadac" providerId="LiveId" clId="{35BF354D-F53D-4911-AB91-B6201C43AD86}" dt="2021-06-14T06:56:28.195" v="4272"/>
          <ac:grpSpMkLst>
            <pc:docMk/>
            <pc:sldMk cId="2677697613" sldId="695"/>
            <ac:grpSpMk id="35" creationId="{9257055B-473E-44C5-A9BA-0AB150C91EFE}"/>
          </ac:grpSpMkLst>
        </pc:grpChg>
        <pc:grpChg chg="mod">
          <ac:chgData name="Timo Mühlhaus" userId="1b6b3aba618dadac" providerId="LiveId" clId="{35BF354D-F53D-4911-AB91-B6201C43AD86}" dt="2021-06-14T06:56:28.195" v="4272"/>
          <ac:grpSpMkLst>
            <pc:docMk/>
            <pc:sldMk cId="2677697613" sldId="695"/>
            <ac:grpSpMk id="38" creationId="{4107FD27-3F62-470D-A672-3794A2B65979}"/>
          </ac:grpSpMkLst>
        </pc:grpChg>
        <pc:grpChg chg="mod">
          <ac:chgData name="Timo Mühlhaus" userId="1b6b3aba618dadac" providerId="LiveId" clId="{35BF354D-F53D-4911-AB91-B6201C43AD86}" dt="2021-06-14T06:56:28.195" v="4272"/>
          <ac:grpSpMkLst>
            <pc:docMk/>
            <pc:sldMk cId="2677697613" sldId="695"/>
            <ac:grpSpMk id="40" creationId="{AC6DC9C4-F4C6-4E4F-9A86-5B3EB5F83EEC}"/>
          </ac:grpSpMkLst>
        </pc:grpChg>
        <pc:grpChg chg="mod">
          <ac:chgData name="Timo Mühlhaus" userId="1b6b3aba618dadac" providerId="LiveId" clId="{35BF354D-F53D-4911-AB91-B6201C43AD86}" dt="2021-06-14T06:56:28.195" v="4272"/>
          <ac:grpSpMkLst>
            <pc:docMk/>
            <pc:sldMk cId="2677697613" sldId="695"/>
            <ac:grpSpMk id="41" creationId="{6A4D7431-F273-4A15-B1FC-486F190A12A1}"/>
          </ac:grpSpMkLst>
        </pc:grpChg>
        <pc:grpChg chg="mod">
          <ac:chgData name="Timo Mühlhaus" userId="1b6b3aba618dadac" providerId="LiveId" clId="{35BF354D-F53D-4911-AB91-B6201C43AD86}" dt="2021-06-14T06:56:28.195" v="4272"/>
          <ac:grpSpMkLst>
            <pc:docMk/>
            <pc:sldMk cId="2677697613" sldId="695"/>
            <ac:grpSpMk id="87" creationId="{51307825-25BE-46A4-ADB3-313B643B9ED2}"/>
          </ac:grpSpMkLst>
        </pc:grpChg>
        <pc:grpChg chg="mod">
          <ac:chgData name="Timo Mühlhaus" userId="1b6b3aba618dadac" providerId="LiveId" clId="{35BF354D-F53D-4911-AB91-B6201C43AD86}" dt="2021-06-14T06:56:28.195" v="4272"/>
          <ac:grpSpMkLst>
            <pc:docMk/>
            <pc:sldMk cId="2677697613" sldId="695"/>
            <ac:grpSpMk id="88" creationId="{096C052C-92D0-402A-91FA-3A73686E585A}"/>
          </ac:grpSpMkLst>
        </pc:grpChg>
        <pc:grpChg chg="mod">
          <ac:chgData name="Timo Mühlhaus" userId="1b6b3aba618dadac" providerId="LiveId" clId="{35BF354D-F53D-4911-AB91-B6201C43AD86}" dt="2021-06-14T06:56:28.195" v="4272"/>
          <ac:grpSpMkLst>
            <pc:docMk/>
            <pc:sldMk cId="2677697613" sldId="695"/>
            <ac:grpSpMk id="89" creationId="{7102AFDD-EECF-47B2-8CE6-0142EE35B677}"/>
          </ac:grpSpMkLst>
        </pc:grpChg>
        <pc:grpChg chg="mod">
          <ac:chgData name="Timo Mühlhaus" userId="1b6b3aba618dadac" providerId="LiveId" clId="{35BF354D-F53D-4911-AB91-B6201C43AD86}" dt="2021-06-14T06:56:28.195" v="4272"/>
          <ac:grpSpMkLst>
            <pc:docMk/>
            <pc:sldMk cId="2677697613" sldId="695"/>
            <ac:grpSpMk id="90" creationId="{49DC9E3A-2C7A-44DB-B31D-F80D3026916F}"/>
          </ac:grpSpMkLst>
        </pc:grpChg>
        <pc:grpChg chg="mod">
          <ac:chgData name="Timo Mühlhaus" userId="1b6b3aba618dadac" providerId="LiveId" clId="{35BF354D-F53D-4911-AB91-B6201C43AD86}" dt="2021-06-14T06:56:28.195" v="4272"/>
          <ac:grpSpMkLst>
            <pc:docMk/>
            <pc:sldMk cId="2677697613" sldId="695"/>
            <ac:grpSpMk id="100" creationId="{8CC0E3D4-5D6C-46D9-BB9B-9972BCC228FF}"/>
          </ac:grpSpMkLst>
        </pc:grpChg>
        <pc:grpChg chg="mod">
          <ac:chgData name="Timo Mühlhaus" userId="1b6b3aba618dadac" providerId="LiveId" clId="{35BF354D-F53D-4911-AB91-B6201C43AD86}" dt="2021-06-14T06:56:28.195" v="4272"/>
          <ac:grpSpMkLst>
            <pc:docMk/>
            <pc:sldMk cId="2677697613" sldId="695"/>
            <ac:grpSpMk id="102" creationId="{D2DB3873-F07F-48E0-96D6-86F6ADDEA3D9}"/>
          </ac:grpSpMkLst>
        </pc:grpChg>
        <pc:grpChg chg="mod">
          <ac:chgData name="Timo Mühlhaus" userId="1b6b3aba618dadac" providerId="LiveId" clId="{35BF354D-F53D-4911-AB91-B6201C43AD86}" dt="2021-06-14T06:56:28.195" v="4272"/>
          <ac:grpSpMkLst>
            <pc:docMk/>
            <pc:sldMk cId="2677697613" sldId="695"/>
            <ac:grpSpMk id="103" creationId="{0F19E3BF-6E43-4DF8-A214-1D9DB523F3FD}"/>
          </ac:grpSpMkLst>
        </pc:grpChg>
        <pc:grpChg chg="mod">
          <ac:chgData name="Timo Mühlhaus" userId="1b6b3aba618dadac" providerId="LiveId" clId="{35BF354D-F53D-4911-AB91-B6201C43AD86}" dt="2021-06-14T06:56:28.195" v="4272"/>
          <ac:grpSpMkLst>
            <pc:docMk/>
            <pc:sldMk cId="2677697613" sldId="695"/>
            <ac:grpSpMk id="107" creationId="{F37291B9-CBE6-4B69-A6CA-B447B00747EB}"/>
          </ac:grpSpMkLst>
        </pc:grpChg>
        <pc:grpChg chg="mod">
          <ac:chgData name="Timo Mühlhaus" userId="1b6b3aba618dadac" providerId="LiveId" clId="{35BF354D-F53D-4911-AB91-B6201C43AD86}" dt="2021-06-14T06:56:28.195" v="4272"/>
          <ac:grpSpMkLst>
            <pc:docMk/>
            <pc:sldMk cId="2677697613" sldId="695"/>
            <ac:grpSpMk id="108" creationId="{E37B639D-5813-4943-BEBD-08BD6A740380}"/>
          </ac:grpSpMkLst>
        </pc:grpChg>
        <pc:grpChg chg="mod">
          <ac:chgData name="Timo Mühlhaus" userId="1b6b3aba618dadac" providerId="LiveId" clId="{35BF354D-F53D-4911-AB91-B6201C43AD86}" dt="2021-06-14T06:56:28.195" v="4272"/>
          <ac:grpSpMkLst>
            <pc:docMk/>
            <pc:sldMk cId="2677697613" sldId="695"/>
            <ac:grpSpMk id="119" creationId="{B090C596-FAD9-4656-B41C-3853050692F7}"/>
          </ac:grpSpMkLst>
        </pc:grpChg>
        <pc:grpChg chg="mod">
          <ac:chgData name="Timo Mühlhaus" userId="1b6b3aba618dadac" providerId="LiveId" clId="{35BF354D-F53D-4911-AB91-B6201C43AD86}" dt="2021-06-14T06:56:28.195" v="4272"/>
          <ac:grpSpMkLst>
            <pc:docMk/>
            <pc:sldMk cId="2677697613" sldId="695"/>
            <ac:grpSpMk id="123" creationId="{9F1E4D84-4F5E-414A-A8CD-4E1BF7958C68}"/>
          </ac:grpSpMkLst>
        </pc:grpChg>
        <pc:grpChg chg="mod">
          <ac:chgData name="Timo Mühlhaus" userId="1b6b3aba618dadac" providerId="LiveId" clId="{35BF354D-F53D-4911-AB91-B6201C43AD86}" dt="2021-06-14T06:56:28.195" v="4272"/>
          <ac:grpSpMkLst>
            <pc:docMk/>
            <pc:sldMk cId="2677697613" sldId="695"/>
            <ac:grpSpMk id="127" creationId="{1DA5B15F-395F-4078-8998-BF9728A239FF}"/>
          </ac:grpSpMkLst>
        </pc:grpChg>
        <pc:picChg chg="mod">
          <ac:chgData name="Timo Mühlhaus" userId="1b6b3aba618dadac" providerId="LiveId" clId="{35BF354D-F53D-4911-AB91-B6201C43AD86}" dt="2021-06-14T06:56:28.195" v="4272"/>
          <ac:picMkLst>
            <pc:docMk/>
            <pc:sldMk cId="2677697613" sldId="695"/>
            <ac:picMk id="8" creationId="{F9BBC7DC-2703-42BF-BF3F-C3B46D8F6D2D}"/>
          </ac:picMkLst>
        </pc:picChg>
        <pc:picChg chg="mod">
          <ac:chgData name="Timo Mühlhaus" userId="1b6b3aba618dadac" providerId="LiveId" clId="{35BF354D-F53D-4911-AB91-B6201C43AD86}" dt="2021-06-14T06:56:28.195" v="4272"/>
          <ac:picMkLst>
            <pc:docMk/>
            <pc:sldMk cId="2677697613" sldId="695"/>
            <ac:picMk id="11" creationId="{77391BBB-AC4C-4EC5-BD68-D2F9FB8B51AE}"/>
          </ac:picMkLst>
        </pc:picChg>
        <pc:picChg chg="mod">
          <ac:chgData name="Timo Mühlhaus" userId="1b6b3aba618dadac" providerId="LiveId" clId="{35BF354D-F53D-4911-AB91-B6201C43AD86}" dt="2021-06-14T06:56:28.195" v="4272"/>
          <ac:picMkLst>
            <pc:docMk/>
            <pc:sldMk cId="2677697613" sldId="695"/>
            <ac:picMk id="12" creationId="{639D4383-9AD8-409A-8C29-D18BCE4E3147}"/>
          </ac:picMkLst>
        </pc:picChg>
        <pc:picChg chg="mod">
          <ac:chgData name="Timo Mühlhaus" userId="1b6b3aba618dadac" providerId="LiveId" clId="{35BF354D-F53D-4911-AB91-B6201C43AD86}" dt="2021-06-14T06:56:28.195" v="4272"/>
          <ac:picMkLst>
            <pc:docMk/>
            <pc:sldMk cId="2677697613" sldId="695"/>
            <ac:picMk id="17" creationId="{CC5B2AD3-6E51-43C5-9441-4AEC7969B172}"/>
          </ac:picMkLst>
        </pc:picChg>
        <pc:picChg chg="mod">
          <ac:chgData name="Timo Mühlhaus" userId="1b6b3aba618dadac" providerId="LiveId" clId="{35BF354D-F53D-4911-AB91-B6201C43AD86}" dt="2021-06-14T06:56:28.195" v="4272"/>
          <ac:picMkLst>
            <pc:docMk/>
            <pc:sldMk cId="2677697613" sldId="695"/>
            <ac:picMk id="27" creationId="{E3159D31-306F-4A62-901D-E9BF02D14859}"/>
          </ac:picMkLst>
        </pc:picChg>
        <pc:picChg chg="mod">
          <ac:chgData name="Timo Mühlhaus" userId="1b6b3aba618dadac" providerId="LiveId" clId="{35BF354D-F53D-4911-AB91-B6201C43AD86}" dt="2021-06-14T06:56:28.195" v="4272"/>
          <ac:picMkLst>
            <pc:docMk/>
            <pc:sldMk cId="2677697613" sldId="695"/>
            <ac:picMk id="33" creationId="{2D2EA4AE-37A2-49EC-898A-B49D45F6F96E}"/>
          </ac:picMkLst>
        </pc:picChg>
        <pc:picChg chg="mod">
          <ac:chgData name="Timo Mühlhaus" userId="1b6b3aba618dadac" providerId="LiveId" clId="{35BF354D-F53D-4911-AB91-B6201C43AD86}" dt="2021-06-14T06:56:28.195" v="4272"/>
          <ac:picMkLst>
            <pc:docMk/>
            <pc:sldMk cId="2677697613" sldId="695"/>
            <ac:picMk id="39" creationId="{5C73D634-D978-4009-AF2F-D07889C16A65}"/>
          </ac:picMkLst>
        </pc:picChg>
        <pc:picChg chg="mod">
          <ac:chgData name="Timo Mühlhaus" userId="1b6b3aba618dadac" providerId="LiveId" clId="{35BF354D-F53D-4911-AB91-B6201C43AD86}" dt="2021-06-14T06:56:28.195" v="4272"/>
          <ac:picMkLst>
            <pc:docMk/>
            <pc:sldMk cId="2677697613" sldId="695"/>
            <ac:picMk id="43" creationId="{5F929A80-5D7C-449E-A204-242A7CB20BA3}"/>
          </ac:picMkLst>
        </pc:picChg>
        <pc:picChg chg="mod">
          <ac:chgData name="Timo Mühlhaus" userId="1b6b3aba618dadac" providerId="LiveId" clId="{35BF354D-F53D-4911-AB91-B6201C43AD86}" dt="2021-06-14T06:56:28.195" v="4272"/>
          <ac:picMkLst>
            <pc:docMk/>
            <pc:sldMk cId="2677697613" sldId="695"/>
            <ac:picMk id="67" creationId="{B14BF4A9-4335-48B5-A575-F03F7096A24A}"/>
          </ac:picMkLst>
        </pc:picChg>
        <pc:picChg chg="mod">
          <ac:chgData name="Timo Mühlhaus" userId="1b6b3aba618dadac" providerId="LiveId" clId="{35BF354D-F53D-4911-AB91-B6201C43AD86}" dt="2021-06-14T06:56:28.195" v="4272"/>
          <ac:picMkLst>
            <pc:docMk/>
            <pc:sldMk cId="2677697613" sldId="695"/>
            <ac:picMk id="86" creationId="{F76B009C-0CFD-435C-BC21-A5D9E65DB59D}"/>
          </ac:picMkLst>
        </pc:picChg>
        <pc:picChg chg="mod">
          <ac:chgData name="Timo Mühlhaus" userId="1b6b3aba618dadac" providerId="LiveId" clId="{35BF354D-F53D-4911-AB91-B6201C43AD86}" dt="2021-06-14T06:56:28.195" v="4272"/>
          <ac:picMkLst>
            <pc:docMk/>
            <pc:sldMk cId="2677697613" sldId="695"/>
            <ac:picMk id="106" creationId="{972E08DE-FEE6-4BA4-962C-BE788D02DB37}"/>
          </ac:picMkLst>
        </pc:picChg>
        <pc:picChg chg="mod">
          <ac:chgData name="Timo Mühlhaus" userId="1b6b3aba618dadac" providerId="LiveId" clId="{35BF354D-F53D-4911-AB91-B6201C43AD86}" dt="2021-06-14T06:56:28.195" v="4272"/>
          <ac:picMkLst>
            <pc:docMk/>
            <pc:sldMk cId="2677697613" sldId="695"/>
            <ac:picMk id="110" creationId="{5E802E87-4D0A-409C-A372-75B0E916529A}"/>
          </ac:picMkLst>
        </pc:picChg>
        <pc:picChg chg="mod">
          <ac:chgData name="Timo Mühlhaus" userId="1b6b3aba618dadac" providerId="LiveId" clId="{35BF354D-F53D-4911-AB91-B6201C43AD86}" dt="2021-06-14T06:56:28.195" v="4272"/>
          <ac:picMkLst>
            <pc:docMk/>
            <pc:sldMk cId="2677697613" sldId="695"/>
            <ac:picMk id="111" creationId="{629B4E14-29BE-4C26-8DBF-DD8A0C603DC6}"/>
          </ac:picMkLst>
        </pc:picChg>
        <pc:picChg chg="mod">
          <ac:chgData name="Timo Mühlhaus" userId="1b6b3aba618dadac" providerId="LiveId" clId="{35BF354D-F53D-4911-AB91-B6201C43AD86}" dt="2021-06-14T06:56:28.195" v="4272"/>
          <ac:picMkLst>
            <pc:docMk/>
            <pc:sldMk cId="2677697613" sldId="695"/>
            <ac:picMk id="118" creationId="{7AADEA13-1DFA-44BC-9638-B26C684959A8}"/>
          </ac:picMkLst>
        </pc:picChg>
        <pc:picChg chg="mod">
          <ac:chgData name="Timo Mühlhaus" userId="1b6b3aba618dadac" providerId="LiveId" clId="{35BF354D-F53D-4911-AB91-B6201C43AD86}" dt="2021-06-14T06:56:28.195" v="4272"/>
          <ac:picMkLst>
            <pc:docMk/>
            <pc:sldMk cId="2677697613" sldId="695"/>
            <ac:picMk id="122" creationId="{7CD06D94-CEDA-4628-802F-CC2902616046}"/>
          </ac:picMkLst>
        </pc:picChg>
        <pc:picChg chg="mod">
          <ac:chgData name="Timo Mühlhaus" userId="1b6b3aba618dadac" providerId="LiveId" clId="{35BF354D-F53D-4911-AB91-B6201C43AD86}" dt="2021-06-14T06:56:28.195" v="4272"/>
          <ac:picMkLst>
            <pc:docMk/>
            <pc:sldMk cId="2677697613" sldId="695"/>
            <ac:picMk id="126" creationId="{7F163BD2-761F-4704-BA62-D45366CC0BF1}"/>
          </ac:picMkLst>
        </pc:picChg>
        <pc:cxnChg chg="mod">
          <ac:chgData name="Timo Mühlhaus" userId="1b6b3aba618dadac" providerId="LiveId" clId="{35BF354D-F53D-4911-AB91-B6201C43AD86}" dt="2021-06-14T06:56:28.195" v="4272"/>
          <ac:cxnSpMkLst>
            <pc:docMk/>
            <pc:sldMk cId="2677697613" sldId="695"/>
            <ac:cxnSpMk id="5" creationId="{42C7EE8E-CB58-4901-9DC1-B80BD91C534B}"/>
          </ac:cxnSpMkLst>
        </pc:cxnChg>
        <pc:cxnChg chg="mod">
          <ac:chgData name="Timo Mühlhaus" userId="1b6b3aba618dadac" providerId="LiveId" clId="{35BF354D-F53D-4911-AB91-B6201C43AD86}" dt="2021-06-14T06:56:28.195" v="4272"/>
          <ac:cxnSpMkLst>
            <pc:docMk/>
            <pc:sldMk cId="2677697613" sldId="695"/>
            <ac:cxnSpMk id="24" creationId="{A8D90A92-3FF6-40AE-ABA6-2689EFAD814D}"/>
          </ac:cxnSpMkLst>
        </pc:cxnChg>
        <pc:cxnChg chg="mod">
          <ac:chgData name="Timo Mühlhaus" userId="1b6b3aba618dadac" providerId="LiveId" clId="{35BF354D-F53D-4911-AB91-B6201C43AD86}" dt="2021-06-14T06:56:28.195" v="4272"/>
          <ac:cxnSpMkLst>
            <pc:docMk/>
            <pc:sldMk cId="2677697613" sldId="695"/>
            <ac:cxnSpMk id="25" creationId="{5864803F-C65E-4EAF-A9B9-583698A23493}"/>
          </ac:cxnSpMkLst>
        </pc:cxnChg>
        <pc:cxnChg chg="mod">
          <ac:chgData name="Timo Mühlhaus" userId="1b6b3aba618dadac" providerId="LiveId" clId="{35BF354D-F53D-4911-AB91-B6201C43AD86}" dt="2021-06-14T06:56:28.195" v="4272"/>
          <ac:cxnSpMkLst>
            <pc:docMk/>
            <pc:sldMk cId="2677697613" sldId="695"/>
            <ac:cxnSpMk id="26" creationId="{554AB135-B0AB-4F7E-B00B-417C25BB8A74}"/>
          </ac:cxnSpMkLst>
        </pc:cxnChg>
        <pc:cxnChg chg="mod">
          <ac:chgData name="Timo Mühlhaus" userId="1b6b3aba618dadac" providerId="LiveId" clId="{35BF354D-F53D-4911-AB91-B6201C43AD86}" dt="2021-06-14T06:56:28.195" v="4272"/>
          <ac:cxnSpMkLst>
            <pc:docMk/>
            <pc:sldMk cId="2677697613" sldId="695"/>
            <ac:cxnSpMk id="29" creationId="{ADD33C07-CBD1-4C9B-9106-16797092C88B}"/>
          </ac:cxnSpMkLst>
        </pc:cxnChg>
        <pc:cxnChg chg="mod">
          <ac:chgData name="Timo Mühlhaus" userId="1b6b3aba618dadac" providerId="LiveId" clId="{35BF354D-F53D-4911-AB91-B6201C43AD86}" dt="2021-06-14T06:56:28.195" v="4272"/>
          <ac:cxnSpMkLst>
            <pc:docMk/>
            <pc:sldMk cId="2677697613" sldId="695"/>
            <ac:cxnSpMk id="32" creationId="{728A90C3-2211-4374-BCD1-322296FAFF49}"/>
          </ac:cxnSpMkLst>
        </pc:cxnChg>
        <pc:cxnChg chg="mod">
          <ac:chgData name="Timo Mühlhaus" userId="1b6b3aba618dadac" providerId="LiveId" clId="{35BF354D-F53D-4911-AB91-B6201C43AD86}" dt="2021-06-14T06:56:28.195" v="4272"/>
          <ac:cxnSpMkLst>
            <pc:docMk/>
            <pc:sldMk cId="2677697613" sldId="695"/>
            <ac:cxnSpMk id="57" creationId="{54EE520D-ECC6-4A3D-A84B-C354E8A1381F}"/>
          </ac:cxnSpMkLst>
        </pc:cxnChg>
        <pc:cxnChg chg="mod">
          <ac:chgData name="Timo Mühlhaus" userId="1b6b3aba618dadac" providerId="LiveId" clId="{35BF354D-F53D-4911-AB91-B6201C43AD86}" dt="2021-06-14T06:56:28.195" v="4272"/>
          <ac:cxnSpMkLst>
            <pc:docMk/>
            <pc:sldMk cId="2677697613" sldId="695"/>
            <ac:cxnSpMk id="58" creationId="{F2E8455D-DFCC-420D-BC6C-483CBB713320}"/>
          </ac:cxnSpMkLst>
        </pc:cxnChg>
        <pc:cxnChg chg="mod">
          <ac:chgData name="Timo Mühlhaus" userId="1b6b3aba618dadac" providerId="LiveId" clId="{35BF354D-F53D-4911-AB91-B6201C43AD86}" dt="2021-06-14T06:56:28.195" v="4272"/>
          <ac:cxnSpMkLst>
            <pc:docMk/>
            <pc:sldMk cId="2677697613" sldId="695"/>
            <ac:cxnSpMk id="59" creationId="{893BB5DD-2BB5-4520-BA9A-416DA7C8B124}"/>
          </ac:cxnSpMkLst>
        </pc:cxnChg>
        <pc:cxnChg chg="mod">
          <ac:chgData name="Timo Mühlhaus" userId="1b6b3aba618dadac" providerId="LiveId" clId="{35BF354D-F53D-4911-AB91-B6201C43AD86}" dt="2021-06-14T06:56:28.195" v="4272"/>
          <ac:cxnSpMkLst>
            <pc:docMk/>
            <pc:sldMk cId="2677697613" sldId="695"/>
            <ac:cxnSpMk id="60" creationId="{F10F447C-0289-45DC-918F-2545D8DCF8D4}"/>
          </ac:cxnSpMkLst>
        </pc:cxnChg>
        <pc:cxnChg chg="mod">
          <ac:chgData name="Timo Mühlhaus" userId="1b6b3aba618dadac" providerId="LiveId" clId="{35BF354D-F53D-4911-AB91-B6201C43AD86}" dt="2021-06-14T06:56:28.195" v="4272"/>
          <ac:cxnSpMkLst>
            <pc:docMk/>
            <pc:sldMk cId="2677697613" sldId="695"/>
            <ac:cxnSpMk id="61" creationId="{4053EE93-C051-460B-BE0C-E91FEDA5F133}"/>
          </ac:cxnSpMkLst>
        </pc:cxnChg>
        <pc:cxnChg chg="mod">
          <ac:chgData name="Timo Mühlhaus" userId="1b6b3aba618dadac" providerId="LiveId" clId="{35BF354D-F53D-4911-AB91-B6201C43AD86}" dt="2021-06-14T06:56:28.195" v="4272"/>
          <ac:cxnSpMkLst>
            <pc:docMk/>
            <pc:sldMk cId="2677697613" sldId="695"/>
            <ac:cxnSpMk id="62" creationId="{1C920E2C-2B90-43EF-9EBA-DAC0071E5854}"/>
          </ac:cxnSpMkLst>
        </pc:cxnChg>
        <pc:cxnChg chg="mod">
          <ac:chgData name="Timo Mühlhaus" userId="1b6b3aba618dadac" providerId="LiveId" clId="{35BF354D-F53D-4911-AB91-B6201C43AD86}" dt="2021-06-14T06:56:28.195" v="4272"/>
          <ac:cxnSpMkLst>
            <pc:docMk/>
            <pc:sldMk cId="2677697613" sldId="695"/>
            <ac:cxnSpMk id="63" creationId="{8C8451F6-E870-40E5-B041-5D18FB797A30}"/>
          </ac:cxnSpMkLst>
        </pc:cxnChg>
        <pc:cxnChg chg="mod">
          <ac:chgData name="Timo Mühlhaus" userId="1b6b3aba618dadac" providerId="LiveId" clId="{35BF354D-F53D-4911-AB91-B6201C43AD86}" dt="2021-06-14T06:56:28.195" v="4272"/>
          <ac:cxnSpMkLst>
            <pc:docMk/>
            <pc:sldMk cId="2677697613" sldId="695"/>
            <ac:cxnSpMk id="64" creationId="{C119CEE3-BF7E-4B61-ABFD-BF80150C53D0}"/>
          </ac:cxnSpMkLst>
        </pc:cxnChg>
        <pc:cxnChg chg="mod">
          <ac:chgData name="Timo Mühlhaus" userId="1b6b3aba618dadac" providerId="LiveId" clId="{35BF354D-F53D-4911-AB91-B6201C43AD86}" dt="2021-06-14T06:56:28.195" v="4272"/>
          <ac:cxnSpMkLst>
            <pc:docMk/>
            <pc:sldMk cId="2677697613" sldId="695"/>
            <ac:cxnSpMk id="75" creationId="{A55408AC-2DEB-42F1-9DCC-53D9699E45C3}"/>
          </ac:cxnSpMkLst>
        </pc:cxnChg>
        <pc:cxnChg chg="mod">
          <ac:chgData name="Timo Mühlhaus" userId="1b6b3aba618dadac" providerId="LiveId" clId="{35BF354D-F53D-4911-AB91-B6201C43AD86}" dt="2021-06-14T06:56:28.195" v="4272"/>
          <ac:cxnSpMkLst>
            <pc:docMk/>
            <pc:sldMk cId="2677697613" sldId="695"/>
            <ac:cxnSpMk id="76" creationId="{9FD1ED60-C42A-4CC6-85C3-5B33710907F2}"/>
          </ac:cxnSpMkLst>
        </pc:cxnChg>
        <pc:cxnChg chg="mod">
          <ac:chgData name="Timo Mühlhaus" userId="1b6b3aba618dadac" providerId="LiveId" clId="{35BF354D-F53D-4911-AB91-B6201C43AD86}" dt="2021-06-14T06:56:28.195" v="4272"/>
          <ac:cxnSpMkLst>
            <pc:docMk/>
            <pc:sldMk cId="2677697613" sldId="695"/>
            <ac:cxnSpMk id="77" creationId="{9D38DE2A-37CC-4DC2-AA53-AA68866AE28B}"/>
          </ac:cxnSpMkLst>
        </pc:cxnChg>
        <pc:cxnChg chg="mod">
          <ac:chgData name="Timo Mühlhaus" userId="1b6b3aba618dadac" providerId="LiveId" clId="{35BF354D-F53D-4911-AB91-B6201C43AD86}" dt="2021-06-14T06:56:28.195" v="4272"/>
          <ac:cxnSpMkLst>
            <pc:docMk/>
            <pc:sldMk cId="2677697613" sldId="695"/>
            <ac:cxnSpMk id="78" creationId="{D80CC525-E255-41CF-BDA4-4613F8CB9008}"/>
          </ac:cxnSpMkLst>
        </pc:cxnChg>
        <pc:cxnChg chg="mod">
          <ac:chgData name="Timo Mühlhaus" userId="1b6b3aba618dadac" providerId="LiveId" clId="{35BF354D-F53D-4911-AB91-B6201C43AD86}" dt="2021-06-14T06:56:28.195" v="4272"/>
          <ac:cxnSpMkLst>
            <pc:docMk/>
            <pc:sldMk cId="2677697613" sldId="695"/>
            <ac:cxnSpMk id="79" creationId="{19EEBB04-53FE-4271-A36E-202338C2CDCE}"/>
          </ac:cxnSpMkLst>
        </pc:cxnChg>
        <pc:cxnChg chg="mod">
          <ac:chgData name="Timo Mühlhaus" userId="1b6b3aba618dadac" providerId="LiveId" clId="{35BF354D-F53D-4911-AB91-B6201C43AD86}" dt="2021-06-14T06:56:28.195" v="4272"/>
          <ac:cxnSpMkLst>
            <pc:docMk/>
            <pc:sldMk cId="2677697613" sldId="695"/>
            <ac:cxnSpMk id="80" creationId="{29D96BDD-6F25-4820-BF04-E9E370C246C5}"/>
          </ac:cxnSpMkLst>
        </pc:cxnChg>
        <pc:cxnChg chg="mod">
          <ac:chgData name="Timo Mühlhaus" userId="1b6b3aba618dadac" providerId="LiveId" clId="{35BF354D-F53D-4911-AB91-B6201C43AD86}" dt="2021-06-14T06:56:28.195" v="4272"/>
          <ac:cxnSpMkLst>
            <pc:docMk/>
            <pc:sldMk cId="2677697613" sldId="695"/>
            <ac:cxnSpMk id="81" creationId="{591106C5-F1E8-42D7-B8B0-91F90175B129}"/>
          </ac:cxnSpMkLst>
        </pc:cxnChg>
        <pc:cxnChg chg="mod">
          <ac:chgData name="Timo Mühlhaus" userId="1b6b3aba618dadac" providerId="LiveId" clId="{35BF354D-F53D-4911-AB91-B6201C43AD86}" dt="2021-06-14T06:56:28.195" v="4272"/>
          <ac:cxnSpMkLst>
            <pc:docMk/>
            <pc:sldMk cId="2677697613" sldId="695"/>
            <ac:cxnSpMk id="82" creationId="{A2589CB5-DC29-4D22-A77D-4B68522EC46D}"/>
          </ac:cxnSpMkLst>
        </pc:cxnChg>
        <pc:cxnChg chg="mod">
          <ac:chgData name="Timo Mühlhaus" userId="1b6b3aba618dadac" providerId="LiveId" clId="{35BF354D-F53D-4911-AB91-B6201C43AD86}" dt="2021-06-14T06:56:28.195" v="4272"/>
          <ac:cxnSpMkLst>
            <pc:docMk/>
            <pc:sldMk cId="2677697613" sldId="695"/>
            <ac:cxnSpMk id="92" creationId="{6F850D44-1151-4906-97EA-7D9103618E23}"/>
          </ac:cxnSpMkLst>
        </pc:cxnChg>
        <pc:cxnChg chg="mod">
          <ac:chgData name="Timo Mühlhaus" userId="1b6b3aba618dadac" providerId="LiveId" clId="{35BF354D-F53D-4911-AB91-B6201C43AD86}" dt="2021-06-14T06:56:28.195" v="4272"/>
          <ac:cxnSpMkLst>
            <pc:docMk/>
            <pc:sldMk cId="2677697613" sldId="695"/>
            <ac:cxnSpMk id="93" creationId="{C424E938-E479-4737-ABBC-F98C254F8D2B}"/>
          </ac:cxnSpMkLst>
        </pc:cxnChg>
        <pc:cxnChg chg="mod">
          <ac:chgData name="Timo Mühlhaus" userId="1b6b3aba618dadac" providerId="LiveId" clId="{35BF354D-F53D-4911-AB91-B6201C43AD86}" dt="2021-06-14T06:56:28.195" v="4272"/>
          <ac:cxnSpMkLst>
            <pc:docMk/>
            <pc:sldMk cId="2677697613" sldId="695"/>
            <ac:cxnSpMk id="95" creationId="{5CF75770-2153-42D3-A972-517CA6EAC34E}"/>
          </ac:cxnSpMkLst>
        </pc:cxnChg>
        <pc:cxnChg chg="mod">
          <ac:chgData name="Timo Mühlhaus" userId="1b6b3aba618dadac" providerId="LiveId" clId="{35BF354D-F53D-4911-AB91-B6201C43AD86}" dt="2021-06-14T06:56:28.195" v="4272"/>
          <ac:cxnSpMkLst>
            <pc:docMk/>
            <pc:sldMk cId="2677697613" sldId="695"/>
            <ac:cxnSpMk id="96" creationId="{6E8AF19A-5924-4014-AB99-548850CF5EAC}"/>
          </ac:cxnSpMkLst>
        </pc:cxnChg>
        <pc:cxnChg chg="mod">
          <ac:chgData name="Timo Mühlhaus" userId="1b6b3aba618dadac" providerId="LiveId" clId="{35BF354D-F53D-4911-AB91-B6201C43AD86}" dt="2021-06-14T06:56:28.195" v="4272"/>
          <ac:cxnSpMkLst>
            <pc:docMk/>
            <pc:sldMk cId="2677697613" sldId="695"/>
            <ac:cxnSpMk id="98" creationId="{CAD9D90D-F563-4C52-83C1-8247973E62F4}"/>
          </ac:cxnSpMkLst>
        </pc:cxnChg>
        <pc:cxnChg chg="mod">
          <ac:chgData name="Timo Mühlhaus" userId="1b6b3aba618dadac" providerId="LiveId" clId="{35BF354D-F53D-4911-AB91-B6201C43AD86}" dt="2021-06-14T06:56:28.195" v="4272"/>
          <ac:cxnSpMkLst>
            <pc:docMk/>
            <pc:sldMk cId="2677697613" sldId="695"/>
            <ac:cxnSpMk id="99" creationId="{3D1894AD-0A94-4DE8-BBE9-00769DDEDD43}"/>
          </ac:cxnSpMkLst>
        </pc:cxnChg>
        <pc:cxnChg chg="mod">
          <ac:chgData name="Timo Mühlhaus" userId="1b6b3aba618dadac" providerId="LiveId" clId="{35BF354D-F53D-4911-AB91-B6201C43AD86}" dt="2021-06-14T06:56:28.195" v="4272"/>
          <ac:cxnSpMkLst>
            <pc:docMk/>
            <pc:sldMk cId="2677697613" sldId="695"/>
            <ac:cxnSpMk id="112" creationId="{D6545D78-4176-4F31-85D0-9D4A3ADD5F0D}"/>
          </ac:cxnSpMkLst>
        </pc:cxnChg>
        <pc:cxnChg chg="mod">
          <ac:chgData name="Timo Mühlhaus" userId="1b6b3aba618dadac" providerId="LiveId" clId="{35BF354D-F53D-4911-AB91-B6201C43AD86}" dt="2021-06-14T06:56:28.195" v="4272"/>
          <ac:cxnSpMkLst>
            <pc:docMk/>
            <pc:sldMk cId="2677697613" sldId="695"/>
            <ac:cxnSpMk id="113" creationId="{990FDCE0-1CAB-4274-B050-0A8830785C59}"/>
          </ac:cxnSpMkLst>
        </pc:cxnChg>
        <pc:cxnChg chg="mod">
          <ac:chgData name="Timo Mühlhaus" userId="1b6b3aba618dadac" providerId="LiveId" clId="{35BF354D-F53D-4911-AB91-B6201C43AD86}" dt="2021-06-14T06:56:28.195" v="4272"/>
          <ac:cxnSpMkLst>
            <pc:docMk/>
            <pc:sldMk cId="2677697613" sldId="695"/>
            <ac:cxnSpMk id="114" creationId="{5727D881-9E27-4D89-B433-738AC1419A4C}"/>
          </ac:cxnSpMkLst>
        </pc:cxnChg>
        <pc:cxnChg chg="mod">
          <ac:chgData name="Timo Mühlhaus" userId="1b6b3aba618dadac" providerId="LiveId" clId="{35BF354D-F53D-4911-AB91-B6201C43AD86}" dt="2021-06-14T06:56:28.195" v="4272"/>
          <ac:cxnSpMkLst>
            <pc:docMk/>
            <pc:sldMk cId="2677697613" sldId="695"/>
            <ac:cxnSpMk id="115" creationId="{325E629D-33B4-4334-82CB-B72F2B156311}"/>
          </ac:cxnSpMkLst>
        </pc:cxnChg>
        <pc:cxnChg chg="mod">
          <ac:chgData name="Timo Mühlhaus" userId="1b6b3aba618dadac" providerId="LiveId" clId="{35BF354D-F53D-4911-AB91-B6201C43AD86}" dt="2021-06-14T06:56:28.195" v="4272"/>
          <ac:cxnSpMkLst>
            <pc:docMk/>
            <pc:sldMk cId="2677697613" sldId="695"/>
            <ac:cxnSpMk id="116" creationId="{A82D071E-9ADB-4C62-9D5B-B30D85072107}"/>
          </ac:cxnSpMkLst>
        </pc:cxnChg>
        <pc:cxnChg chg="mod">
          <ac:chgData name="Timo Mühlhaus" userId="1b6b3aba618dadac" providerId="LiveId" clId="{35BF354D-F53D-4911-AB91-B6201C43AD86}" dt="2021-06-14T06:56:28.195" v="4272"/>
          <ac:cxnSpMkLst>
            <pc:docMk/>
            <pc:sldMk cId="2677697613" sldId="695"/>
            <ac:cxnSpMk id="117" creationId="{CC07BA7B-129D-4773-8389-42966E112E13}"/>
          </ac:cxnSpMkLst>
        </pc:cxnChg>
        <pc:cxnChg chg="mod">
          <ac:chgData name="Timo Mühlhaus" userId="1b6b3aba618dadac" providerId="LiveId" clId="{35BF354D-F53D-4911-AB91-B6201C43AD86}" dt="2021-06-14T06:56:28.195" v="4272"/>
          <ac:cxnSpMkLst>
            <pc:docMk/>
            <pc:sldMk cId="2677697613" sldId="695"/>
            <ac:cxnSpMk id="130" creationId="{D3CEDC78-669F-4283-8294-6032516F5793}"/>
          </ac:cxnSpMkLst>
        </pc:cxnChg>
        <pc:cxnChg chg="mod">
          <ac:chgData name="Timo Mühlhaus" userId="1b6b3aba618dadac" providerId="LiveId" clId="{35BF354D-F53D-4911-AB91-B6201C43AD86}" dt="2021-06-14T06:56:28.195" v="4272"/>
          <ac:cxnSpMkLst>
            <pc:docMk/>
            <pc:sldMk cId="2677697613" sldId="695"/>
            <ac:cxnSpMk id="131" creationId="{574FC3E6-D9C3-4249-8BDB-462AE2AAC868}"/>
          </ac:cxnSpMkLst>
        </pc:cxnChg>
        <pc:cxnChg chg="mod">
          <ac:chgData name="Timo Mühlhaus" userId="1b6b3aba618dadac" providerId="LiveId" clId="{35BF354D-F53D-4911-AB91-B6201C43AD86}" dt="2021-06-14T06:56:28.195" v="4272"/>
          <ac:cxnSpMkLst>
            <pc:docMk/>
            <pc:sldMk cId="2677697613" sldId="695"/>
            <ac:cxnSpMk id="132" creationId="{C20F769E-3CDE-4592-ABB1-A9C4E5F7C0EC}"/>
          </ac:cxnSpMkLst>
        </pc:cxnChg>
        <pc:cxnChg chg="mod">
          <ac:chgData name="Timo Mühlhaus" userId="1b6b3aba618dadac" providerId="LiveId" clId="{35BF354D-F53D-4911-AB91-B6201C43AD86}" dt="2021-06-14T06:56:28.195" v="4272"/>
          <ac:cxnSpMkLst>
            <pc:docMk/>
            <pc:sldMk cId="2677697613" sldId="695"/>
            <ac:cxnSpMk id="133" creationId="{A803D248-6237-4390-80BD-BF91787C0396}"/>
          </ac:cxnSpMkLst>
        </pc:cxnChg>
      </pc:sldChg>
      <pc:sldChg chg="addSp delSp modSp add mod">
        <pc:chgData name="Timo Mühlhaus" userId="1b6b3aba618dadac" providerId="LiveId" clId="{35BF354D-F53D-4911-AB91-B6201C43AD86}" dt="2021-06-15T17:56:42.705" v="6794" actId="21"/>
        <pc:sldMkLst>
          <pc:docMk/>
          <pc:sldMk cId="3512874153" sldId="695"/>
        </pc:sldMkLst>
        <pc:spChg chg="mod">
          <ac:chgData name="Timo Mühlhaus" userId="1b6b3aba618dadac" providerId="LiveId" clId="{35BF354D-F53D-4911-AB91-B6201C43AD86}" dt="2021-06-15T08:25:25.540" v="5049" actId="1076"/>
          <ac:spMkLst>
            <pc:docMk/>
            <pc:sldMk cId="3512874153" sldId="695"/>
            <ac:spMk id="41" creationId="{8909E54F-84CE-4036-A58A-FE80BBFAFA39}"/>
          </ac:spMkLst>
        </pc:spChg>
        <pc:spChg chg="mod">
          <ac:chgData name="Timo Mühlhaus" userId="1b6b3aba618dadac" providerId="LiveId" clId="{35BF354D-F53D-4911-AB91-B6201C43AD86}" dt="2021-06-15T08:25:25.540" v="5049" actId="1076"/>
          <ac:spMkLst>
            <pc:docMk/>
            <pc:sldMk cId="3512874153" sldId="695"/>
            <ac:spMk id="43" creationId="{E0D34957-6F8B-4D9B-A579-2CDB7C175420}"/>
          </ac:spMkLst>
        </pc:spChg>
        <pc:spChg chg="mod">
          <ac:chgData name="Timo Mühlhaus" userId="1b6b3aba618dadac" providerId="LiveId" clId="{35BF354D-F53D-4911-AB91-B6201C43AD86}" dt="2021-06-15T08:25:25.540" v="5049" actId="1076"/>
          <ac:spMkLst>
            <pc:docMk/>
            <pc:sldMk cId="3512874153" sldId="695"/>
            <ac:spMk id="44" creationId="{68BD82A8-0B98-4350-A611-7C1721F71BC6}"/>
          </ac:spMkLst>
        </pc:spChg>
        <pc:spChg chg="mod">
          <ac:chgData name="Timo Mühlhaus" userId="1b6b3aba618dadac" providerId="LiveId" clId="{35BF354D-F53D-4911-AB91-B6201C43AD86}" dt="2021-06-15T08:25:25.540" v="5049" actId="1076"/>
          <ac:spMkLst>
            <pc:docMk/>
            <pc:sldMk cId="3512874153" sldId="695"/>
            <ac:spMk id="45" creationId="{499FB955-756A-4389-B3C9-388FB528AD13}"/>
          </ac:spMkLst>
        </pc:spChg>
        <pc:spChg chg="add del mod">
          <ac:chgData name="Timo Mühlhaus" userId="1b6b3aba618dadac" providerId="LiveId" clId="{35BF354D-F53D-4911-AB91-B6201C43AD86}" dt="2021-06-15T17:56:42.705" v="6794" actId="21"/>
          <ac:spMkLst>
            <pc:docMk/>
            <pc:sldMk cId="3512874153" sldId="695"/>
            <ac:spMk id="55" creationId="{B3D09F3A-30DA-4AF3-B791-4171857B1690}"/>
          </ac:spMkLst>
        </pc:spChg>
        <pc:spChg chg="add del mod">
          <ac:chgData name="Timo Mühlhaus" userId="1b6b3aba618dadac" providerId="LiveId" clId="{35BF354D-F53D-4911-AB91-B6201C43AD86}" dt="2021-06-15T17:56:42.705" v="6794" actId="21"/>
          <ac:spMkLst>
            <pc:docMk/>
            <pc:sldMk cId="3512874153" sldId="695"/>
            <ac:spMk id="56" creationId="{A1FB852B-8CED-46D8-8EFA-913525927980}"/>
          </ac:spMkLst>
        </pc:spChg>
        <pc:spChg chg="del">
          <ac:chgData name="Timo Mühlhaus" userId="1b6b3aba618dadac" providerId="LiveId" clId="{35BF354D-F53D-4911-AB91-B6201C43AD86}" dt="2021-06-15T07:51:05.520" v="4852" actId="478"/>
          <ac:spMkLst>
            <pc:docMk/>
            <pc:sldMk cId="3512874153" sldId="695"/>
            <ac:spMk id="67" creationId="{B85C406F-1B26-41EF-8607-B39C0BEB1DC4}"/>
          </ac:spMkLst>
        </pc:spChg>
        <pc:spChg chg="mod">
          <ac:chgData name="Timo Mühlhaus" userId="1b6b3aba618dadac" providerId="LiveId" clId="{35BF354D-F53D-4911-AB91-B6201C43AD86}" dt="2021-06-15T08:25:25.540" v="5049" actId="1076"/>
          <ac:spMkLst>
            <pc:docMk/>
            <pc:sldMk cId="3512874153" sldId="695"/>
            <ac:spMk id="70" creationId="{7B12253D-9295-47AF-A77E-9737F43E170D}"/>
          </ac:spMkLst>
        </pc:spChg>
        <pc:spChg chg="mod">
          <ac:chgData name="Timo Mühlhaus" userId="1b6b3aba618dadac" providerId="LiveId" clId="{35BF354D-F53D-4911-AB91-B6201C43AD86}" dt="2021-06-15T08:25:25.540" v="5049" actId="1076"/>
          <ac:spMkLst>
            <pc:docMk/>
            <pc:sldMk cId="3512874153" sldId="695"/>
            <ac:spMk id="72" creationId="{F13527CD-CF80-45CC-98F8-DD95768C3320}"/>
          </ac:spMkLst>
        </pc:spChg>
        <pc:spChg chg="mod">
          <ac:chgData name="Timo Mühlhaus" userId="1b6b3aba618dadac" providerId="LiveId" clId="{35BF354D-F53D-4911-AB91-B6201C43AD86}" dt="2021-06-15T08:25:25.540" v="5049" actId="1076"/>
          <ac:spMkLst>
            <pc:docMk/>
            <pc:sldMk cId="3512874153" sldId="695"/>
            <ac:spMk id="73" creationId="{B442AF59-C84C-4157-94B7-E65D52527DF0}"/>
          </ac:spMkLst>
        </pc:spChg>
        <pc:spChg chg="add mod">
          <ac:chgData name="Timo Mühlhaus" userId="1b6b3aba618dadac" providerId="LiveId" clId="{35BF354D-F53D-4911-AB91-B6201C43AD86}" dt="2021-06-15T17:53:26.939" v="6747" actId="14100"/>
          <ac:spMkLst>
            <pc:docMk/>
            <pc:sldMk cId="3512874153" sldId="695"/>
            <ac:spMk id="100" creationId="{7DA78916-F3AC-46E2-8EA6-B733F0C564B6}"/>
          </ac:spMkLst>
        </pc:spChg>
        <pc:spChg chg="add del mod">
          <ac:chgData name="Timo Mühlhaus" userId="1b6b3aba618dadac" providerId="LiveId" clId="{35BF354D-F53D-4911-AB91-B6201C43AD86}" dt="2021-06-15T17:45:22.844" v="6339" actId="478"/>
          <ac:spMkLst>
            <pc:docMk/>
            <pc:sldMk cId="3512874153" sldId="695"/>
            <ac:spMk id="101" creationId="{B39B6860-0B3E-4A98-8722-B17AA7C4153B}"/>
          </ac:spMkLst>
        </pc:spChg>
        <pc:grpChg chg="add mod">
          <ac:chgData name="Timo Mühlhaus" userId="1b6b3aba618dadac" providerId="LiveId" clId="{35BF354D-F53D-4911-AB91-B6201C43AD86}" dt="2021-06-15T08:25:25.540" v="5049" actId="1076"/>
          <ac:grpSpMkLst>
            <pc:docMk/>
            <pc:sldMk cId="3512874153" sldId="695"/>
            <ac:grpSpMk id="7" creationId="{6B2E3167-EA54-43EC-A9FA-B3DA66D3AC01}"/>
          </ac:grpSpMkLst>
        </pc:grpChg>
        <pc:grpChg chg="del">
          <ac:chgData name="Timo Mühlhaus" userId="1b6b3aba618dadac" providerId="LiveId" clId="{35BF354D-F53D-4911-AB91-B6201C43AD86}" dt="2021-06-15T07:50:58.457" v="4851" actId="478"/>
          <ac:grpSpMkLst>
            <pc:docMk/>
            <pc:sldMk cId="3512874153" sldId="695"/>
            <ac:grpSpMk id="38" creationId="{EACAFD34-24DD-4F40-9A0C-108EFA14D553}"/>
          </ac:grpSpMkLst>
        </pc:grpChg>
        <pc:grpChg chg="mod">
          <ac:chgData name="Timo Mühlhaus" userId="1b6b3aba618dadac" providerId="LiveId" clId="{35BF354D-F53D-4911-AB91-B6201C43AD86}" dt="2021-06-15T08:25:25.540" v="5049" actId="1076"/>
          <ac:grpSpMkLst>
            <pc:docMk/>
            <pc:sldMk cId="3512874153" sldId="695"/>
            <ac:grpSpMk id="40" creationId="{A1DEC68A-385C-4662-8FA4-EA8F2074743D}"/>
          </ac:grpSpMkLst>
        </pc:grpChg>
        <pc:grpChg chg="mod">
          <ac:chgData name="Timo Mühlhaus" userId="1b6b3aba618dadac" providerId="LiveId" clId="{35BF354D-F53D-4911-AB91-B6201C43AD86}" dt="2021-06-15T08:25:25.540" v="5049" actId="1076"/>
          <ac:grpSpMkLst>
            <pc:docMk/>
            <pc:sldMk cId="3512874153" sldId="695"/>
            <ac:grpSpMk id="42" creationId="{FFEAB43C-6470-4913-ADCE-85D2A599823B}"/>
          </ac:grpSpMkLst>
        </pc:grpChg>
        <pc:grpChg chg="mod">
          <ac:chgData name="Timo Mühlhaus" userId="1b6b3aba618dadac" providerId="LiveId" clId="{35BF354D-F53D-4911-AB91-B6201C43AD86}" dt="2021-06-15T08:25:25.540" v="5049" actId="1076"/>
          <ac:grpSpMkLst>
            <pc:docMk/>
            <pc:sldMk cId="3512874153" sldId="695"/>
            <ac:grpSpMk id="69" creationId="{D4480BAA-CE51-4E60-9D3A-85E7F6314A5F}"/>
          </ac:grpSpMkLst>
        </pc:grpChg>
        <pc:grpChg chg="del">
          <ac:chgData name="Timo Mühlhaus" userId="1b6b3aba618dadac" providerId="LiveId" clId="{35BF354D-F53D-4911-AB91-B6201C43AD86}" dt="2021-06-15T07:50:58.457" v="4851" actId="478"/>
          <ac:grpSpMkLst>
            <pc:docMk/>
            <pc:sldMk cId="3512874153" sldId="695"/>
            <ac:grpSpMk id="84" creationId="{993DFB70-046F-4CAB-B901-A7903C61C725}"/>
          </ac:grpSpMkLst>
        </pc:grpChg>
        <pc:picChg chg="add del">
          <ac:chgData name="Timo Mühlhaus" userId="1b6b3aba618dadac" providerId="LiveId" clId="{35BF354D-F53D-4911-AB91-B6201C43AD86}" dt="2021-06-15T07:50:06.410" v="4836" actId="478"/>
          <ac:picMkLst>
            <pc:docMk/>
            <pc:sldMk cId="3512874153" sldId="695"/>
            <ac:picMk id="3" creationId="{55CF9D08-8138-4BE0-A0FB-DF9C41532A7F}"/>
          </ac:picMkLst>
        </pc:picChg>
        <pc:picChg chg="del">
          <ac:chgData name="Timo Mühlhaus" userId="1b6b3aba618dadac" providerId="LiveId" clId="{35BF354D-F53D-4911-AB91-B6201C43AD86}" dt="2021-06-15T07:50:01.067" v="4834" actId="478"/>
          <ac:picMkLst>
            <pc:docMk/>
            <pc:sldMk cId="3512874153" sldId="695"/>
            <ac:picMk id="5" creationId="{EC2700CD-64EA-4DE2-AE69-0572A3C59EBD}"/>
          </ac:picMkLst>
        </pc:picChg>
        <pc:picChg chg="add mod ord">
          <ac:chgData name="Timo Mühlhaus" userId="1b6b3aba618dadac" providerId="LiveId" clId="{35BF354D-F53D-4911-AB91-B6201C43AD86}" dt="2021-06-15T08:25:25.540" v="5049" actId="1076"/>
          <ac:picMkLst>
            <pc:docMk/>
            <pc:sldMk cId="3512874153" sldId="695"/>
            <ac:picMk id="6" creationId="{F7998279-E34D-40A0-B4AC-0C2E3BC36C23}"/>
          </ac:picMkLst>
        </pc:picChg>
        <pc:picChg chg="del">
          <ac:chgData name="Timo Mühlhaus" userId="1b6b3aba618dadac" providerId="LiveId" clId="{35BF354D-F53D-4911-AB91-B6201C43AD86}" dt="2021-06-15T07:50:58.457" v="4851" actId="478"/>
          <ac:picMkLst>
            <pc:docMk/>
            <pc:sldMk cId="3512874153" sldId="695"/>
            <ac:picMk id="39" creationId="{BC41876A-87C5-4BCD-A8C7-311B45400F6D}"/>
          </ac:picMkLst>
        </pc:picChg>
        <pc:picChg chg="mod">
          <ac:chgData name="Timo Mühlhaus" userId="1b6b3aba618dadac" providerId="LiveId" clId="{35BF354D-F53D-4911-AB91-B6201C43AD86}" dt="2021-06-15T08:25:25.540" v="5049" actId="1076"/>
          <ac:picMkLst>
            <pc:docMk/>
            <pc:sldMk cId="3512874153" sldId="695"/>
            <ac:picMk id="99" creationId="{A050C9E7-A274-405D-BFF6-1A59FDFA252C}"/>
          </ac:picMkLst>
        </pc:picChg>
        <pc:cxnChg chg="mod">
          <ac:chgData name="Timo Mühlhaus" userId="1b6b3aba618dadac" providerId="LiveId" clId="{35BF354D-F53D-4911-AB91-B6201C43AD86}" dt="2021-06-15T08:25:25.540" v="5049" actId="1076"/>
          <ac:cxnSpMkLst>
            <pc:docMk/>
            <pc:sldMk cId="3512874153" sldId="695"/>
            <ac:cxnSpMk id="46" creationId="{3E01ADA3-87BC-466D-B029-FB3F7176E1DC}"/>
          </ac:cxnSpMkLst>
        </pc:cxnChg>
        <pc:cxnChg chg="mod">
          <ac:chgData name="Timo Mühlhaus" userId="1b6b3aba618dadac" providerId="LiveId" clId="{35BF354D-F53D-4911-AB91-B6201C43AD86}" dt="2021-06-15T08:25:25.540" v="5049" actId="1076"/>
          <ac:cxnSpMkLst>
            <pc:docMk/>
            <pc:sldMk cId="3512874153" sldId="695"/>
            <ac:cxnSpMk id="47" creationId="{A41B73D3-4B2B-4909-9A57-6B5C1CA8B363}"/>
          </ac:cxnSpMkLst>
        </pc:cxnChg>
        <pc:cxnChg chg="mod">
          <ac:chgData name="Timo Mühlhaus" userId="1b6b3aba618dadac" providerId="LiveId" clId="{35BF354D-F53D-4911-AB91-B6201C43AD86}" dt="2021-06-15T08:25:25.540" v="5049" actId="1076"/>
          <ac:cxnSpMkLst>
            <pc:docMk/>
            <pc:sldMk cId="3512874153" sldId="695"/>
            <ac:cxnSpMk id="48" creationId="{4F9791E3-55A6-42ED-A7DB-0290F31C8065}"/>
          </ac:cxnSpMkLst>
        </pc:cxnChg>
        <pc:cxnChg chg="mod">
          <ac:chgData name="Timo Mühlhaus" userId="1b6b3aba618dadac" providerId="LiveId" clId="{35BF354D-F53D-4911-AB91-B6201C43AD86}" dt="2021-06-15T08:25:25.540" v="5049" actId="1076"/>
          <ac:cxnSpMkLst>
            <pc:docMk/>
            <pc:sldMk cId="3512874153" sldId="695"/>
            <ac:cxnSpMk id="49" creationId="{7D2541BC-5631-4E6B-99AE-A007BE91906C}"/>
          </ac:cxnSpMkLst>
        </pc:cxnChg>
        <pc:cxnChg chg="mod">
          <ac:chgData name="Timo Mühlhaus" userId="1b6b3aba618dadac" providerId="LiveId" clId="{35BF354D-F53D-4911-AB91-B6201C43AD86}" dt="2021-06-15T08:25:25.540" v="5049" actId="1076"/>
          <ac:cxnSpMkLst>
            <pc:docMk/>
            <pc:sldMk cId="3512874153" sldId="695"/>
            <ac:cxnSpMk id="50" creationId="{DD9A6B60-B14B-41CB-92DA-A03C486F40BE}"/>
          </ac:cxnSpMkLst>
        </pc:cxnChg>
        <pc:cxnChg chg="mod">
          <ac:chgData name="Timo Mühlhaus" userId="1b6b3aba618dadac" providerId="LiveId" clId="{35BF354D-F53D-4911-AB91-B6201C43AD86}" dt="2021-06-15T08:25:25.540" v="5049" actId="1076"/>
          <ac:cxnSpMkLst>
            <pc:docMk/>
            <pc:sldMk cId="3512874153" sldId="695"/>
            <ac:cxnSpMk id="51" creationId="{282FBAA3-0CCA-4C29-ABBF-E238C6C11BB9}"/>
          </ac:cxnSpMkLst>
        </pc:cxnChg>
        <pc:cxnChg chg="mod">
          <ac:chgData name="Timo Mühlhaus" userId="1b6b3aba618dadac" providerId="LiveId" clId="{35BF354D-F53D-4911-AB91-B6201C43AD86}" dt="2021-06-15T08:25:25.540" v="5049" actId="1076"/>
          <ac:cxnSpMkLst>
            <pc:docMk/>
            <pc:sldMk cId="3512874153" sldId="695"/>
            <ac:cxnSpMk id="52" creationId="{C69D2243-3725-4844-9F0E-9F5447B64F8B}"/>
          </ac:cxnSpMkLst>
        </pc:cxnChg>
        <pc:cxnChg chg="mod">
          <ac:chgData name="Timo Mühlhaus" userId="1b6b3aba618dadac" providerId="LiveId" clId="{35BF354D-F53D-4911-AB91-B6201C43AD86}" dt="2021-06-15T08:25:25.540" v="5049" actId="1076"/>
          <ac:cxnSpMkLst>
            <pc:docMk/>
            <pc:sldMk cId="3512874153" sldId="695"/>
            <ac:cxnSpMk id="53" creationId="{0E851D33-C988-4A55-84F1-610F2292F293}"/>
          </ac:cxnSpMkLst>
        </pc:cxnChg>
        <pc:cxnChg chg="mod">
          <ac:chgData name="Timo Mühlhaus" userId="1b6b3aba618dadac" providerId="LiveId" clId="{35BF354D-F53D-4911-AB91-B6201C43AD86}" dt="2021-06-15T08:25:25.540" v="5049" actId="1076"/>
          <ac:cxnSpMkLst>
            <pc:docMk/>
            <pc:sldMk cId="3512874153" sldId="695"/>
            <ac:cxnSpMk id="54" creationId="{0C606D09-9BE8-4152-95F7-3D6DAB3A4A72}"/>
          </ac:cxnSpMkLst>
        </pc:cxnChg>
        <pc:cxnChg chg="mod">
          <ac:chgData name="Timo Mühlhaus" userId="1b6b3aba618dadac" providerId="LiveId" clId="{35BF354D-F53D-4911-AB91-B6201C43AD86}" dt="2021-06-15T08:25:25.540" v="5049" actId="1076"/>
          <ac:cxnSpMkLst>
            <pc:docMk/>
            <pc:sldMk cId="3512874153" sldId="695"/>
            <ac:cxnSpMk id="74" creationId="{A9A633B4-C5CE-45E0-AEF3-706E07043032}"/>
          </ac:cxnSpMkLst>
        </pc:cxnChg>
        <pc:cxnChg chg="mod">
          <ac:chgData name="Timo Mühlhaus" userId="1b6b3aba618dadac" providerId="LiveId" clId="{35BF354D-F53D-4911-AB91-B6201C43AD86}" dt="2021-06-15T08:25:25.540" v="5049" actId="1076"/>
          <ac:cxnSpMkLst>
            <pc:docMk/>
            <pc:sldMk cId="3512874153" sldId="695"/>
            <ac:cxnSpMk id="75" creationId="{890BEC4F-197A-4D8D-9779-C7FB37270BBB}"/>
          </ac:cxnSpMkLst>
        </pc:cxnChg>
        <pc:cxnChg chg="mod">
          <ac:chgData name="Timo Mühlhaus" userId="1b6b3aba618dadac" providerId="LiveId" clId="{35BF354D-F53D-4911-AB91-B6201C43AD86}" dt="2021-06-15T08:25:25.540" v="5049" actId="1076"/>
          <ac:cxnSpMkLst>
            <pc:docMk/>
            <pc:sldMk cId="3512874153" sldId="695"/>
            <ac:cxnSpMk id="76" creationId="{AF93C11C-F3D3-45FA-924B-F1534AFEF2F5}"/>
          </ac:cxnSpMkLst>
        </pc:cxnChg>
        <pc:cxnChg chg="mod">
          <ac:chgData name="Timo Mühlhaus" userId="1b6b3aba618dadac" providerId="LiveId" clId="{35BF354D-F53D-4911-AB91-B6201C43AD86}" dt="2021-06-15T08:25:25.540" v="5049" actId="1076"/>
          <ac:cxnSpMkLst>
            <pc:docMk/>
            <pc:sldMk cId="3512874153" sldId="695"/>
            <ac:cxnSpMk id="77" creationId="{1205CD2C-E1AA-4D8E-B917-EC43CA59263C}"/>
          </ac:cxnSpMkLst>
        </pc:cxnChg>
        <pc:cxnChg chg="mod">
          <ac:chgData name="Timo Mühlhaus" userId="1b6b3aba618dadac" providerId="LiveId" clId="{35BF354D-F53D-4911-AB91-B6201C43AD86}" dt="2021-06-15T08:25:25.540" v="5049" actId="1076"/>
          <ac:cxnSpMkLst>
            <pc:docMk/>
            <pc:sldMk cId="3512874153" sldId="695"/>
            <ac:cxnSpMk id="78" creationId="{BEBCA563-B6A9-4AFA-9104-A8C6E6450CAD}"/>
          </ac:cxnSpMkLst>
        </pc:cxnChg>
        <pc:cxnChg chg="mod">
          <ac:chgData name="Timo Mühlhaus" userId="1b6b3aba618dadac" providerId="LiveId" clId="{35BF354D-F53D-4911-AB91-B6201C43AD86}" dt="2021-06-15T08:25:25.540" v="5049" actId="1076"/>
          <ac:cxnSpMkLst>
            <pc:docMk/>
            <pc:sldMk cId="3512874153" sldId="695"/>
            <ac:cxnSpMk id="80" creationId="{FB1DF8DE-E41A-4A34-8C35-F0FBE3C235D8}"/>
          </ac:cxnSpMkLst>
        </pc:cxnChg>
        <pc:cxnChg chg="mod">
          <ac:chgData name="Timo Mühlhaus" userId="1b6b3aba618dadac" providerId="LiveId" clId="{35BF354D-F53D-4911-AB91-B6201C43AD86}" dt="2021-06-15T08:25:25.540" v="5049" actId="1076"/>
          <ac:cxnSpMkLst>
            <pc:docMk/>
            <pc:sldMk cId="3512874153" sldId="695"/>
            <ac:cxnSpMk id="81" creationId="{609DB4DE-6F7C-4A32-BF04-B2EB32C49CBE}"/>
          </ac:cxnSpMkLst>
        </pc:cxnChg>
        <pc:cxnChg chg="mod">
          <ac:chgData name="Timo Mühlhaus" userId="1b6b3aba618dadac" providerId="LiveId" clId="{35BF354D-F53D-4911-AB91-B6201C43AD86}" dt="2021-06-15T08:25:25.540" v="5049" actId="1076"/>
          <ac:cxnSpMkLst>
            <pc:docMk/>
            <pc:sldMk cId="3512874153" sldId="695"/>
            <ac:cxnSpMk id="82" creationId="{7BCE388F-668B-4095-8CD2-F0146DA02055}"/>
          </ac:cxnSpMkLst>
        </pc:cxnChg>
        <pc:cxnChg chg="mod">
          <ac:chgData name="Timo Mühlhaus" userId="1b6b3aba618dadac" providerId="LiveId" clId="{35BF354D-F53D-4911-AB91-B6201C43AD86}" dt="2021-06-15T08:25:25.540" v="5049" actId="1076"/>
          <ac:cxnSpMkLst>
            <pc:docMk/>
            <pc:sldMk cId="3512874153" sldId="695"/>
            <ac:cxnSpMk id="83" creationId="{78DF95B1-0EE8-4999-84B7-7672E5F1403A}"/>
          </ac:cxnSpMkLst>
        </pc:cxnChg>
      </pc:sldChg>
      <pc:sldChg chg="add del">
        <pc:chgData name="Timo Mühlhaus" userId="1b6b3aba618dadac" providerId="LiveId" clId="{35BF354D-F53D-4911-AB91-B6201C43AD86}" dt="2021-06-15T07:37:30.759" v="4832" actId="47"/>
        <pc:sldMkLst>
          <pc:docMk/>
          <pc:sldMk cId="4258695614" sldId="695"/>
        </pc:sldMkLst>
      </pc:sldChg>
      <pc:sldChg chg="addSp delSp modSp add mod ord">
        <pc:chgData name="Timo Mühlhaus" userId="1b6b3aba618dadac" providerId="LiveId" clId="{35BF354D-F53D-4911-AB91-B6201C43AD86}" dt="2021-06-15T18:11:37.499" v="7291" actId="1035"/>
        <pc:sldMkLst>
          <pc:docMk/>
          <pc:sldMk cId="3762792750" sldId="696"/>
        </pc:sldMkLst>
        <pc:spChg chg="mod">
          <ac:chgData name="Timo Mühlhaus" userId="1b6b3aba618dadac" providerId="LiveId" clId="{35BF354D-F53D-4911-AB91-B6201C43AD86}" dt="2021-06-15T17:18:00.843" v="6209" actId="20577"/>
          <ac:spMkLst>
            <pc:docMk/>
            <pc:sldMk cId="3762792750" sldId="696"/>
            <ac:spMk id="2" creationId="{5CBC3253-27ED-43F5-B843-3D853CFAC3E6}"/>
          </ac:spMkLst>
        </pc:spChg>
        <pc:spChg chg="mod">
          <ac:chgData name="Timo Mühlhaus" userId="1b6b3aba618dadac" providerId="LiveId" clId="{35BF354D-F53D-4911-AB91-B6201C43AD86}" dt="2021-06-15T18:11:37.499" v="7291" actId="1035"/>
          <ac:spMkLst>
            <pc:docMk/>
            <pc:sldMk cId="3762792750" sldId="696"/>
            <ac:spMk id="3" creationId="{6D993436-E475-4E29-866D-A60D186BD6D6}"/>
          </ac:spMkLst>
        </pc:spChg>
        <pc:spChg chg="mod">
          <ac:chgData name="Timo Mühlhaus" userId="1b6b3aba618dadac" providerId="LiveId" clId="{35BF354D-F53D-4911-AB91-B6201C43AD86}" dt="2021-06-15T18:11:37.499" v="7291" actId="1035"/>
          <ac:spMkLst>
            <pc:docMk/>
            <pc:sldMk cId="3762792750" sldId="696"/>
            <ac:spMk id="5" creationId="{5F5A4B16-167A-4F04-B576-11E9A4FFCF00}"/>
          </ac:spMkLst>
        </pc:spChg>
        <pc:spChg chg="add del mod">
          <ac:chgData name="Timo Mühlhaus" userId="1b6b3aba618dadac" providerId="LiveId" clId="{35BF354D-F53D-4911-AB91-B6201C43AD86}" dt="2021-06-15T18:11:30.288" v="7273" actId="478"/>
          <ac:spMkLst>
            <pc:docMk/>
            <pc:sldMk cId="3762792750" sldId="696"/>
            <ac:spMk id="6" creationId="{CD6AAE5D-4453-4E2F-9EA5-4801E1889BF9}"/>
          </ac:spMkLst>
        </pc:spChg>
        <pc:spChg chg="mod">
          <ac:chgData name="Timo Mühlhaus" userId="1b6b3aba618dadac" providerId="LiveId" clId="{35BF354D-F53D-4911-AB91-B6201C43AD86}" dt="2021-06-15T18:11:37.499" v="7291" actId="1035"/>
          <ac:spMkLst>
            <pc:docMk/>
            <pc:sldMk cId="3762792750" sldId="696"/>
            <ac:spMk id="136" creationId="{5C0DD60F-F331-485A-A30E-A2B64EF361AE}"/>
          </ac:spMkLst>
        </pc:spChg>
        <pc:spChg chg="mod">
          <ac:chgData name="Timo Mühlhaus" userId="1b6b3aba618dadac" providerId="LiveId" clId="{35BF354D-F53D-4911-AB91-B6201C43AD86}" dt="2021-06-15T18:11:37.499" v="7291" actId="1035"/>
          <ac:spMkLst>
            <pc:docMk/>
            <pc:sldMk cId="3762792750" sldId="696"/>
            <ac:spMk id="137" creationId="{37AC5991-B29F-4F12-B090-E243405AA311}"/>
          </ac:spMkLst>
        </pc:spChg>
        <pc:spChg chg="mod">
          <ac:chgData name="Timo Mühlhaus" userId="1b6b3aba618dadac" providerId="LiveId" clId="{35BF354D-F53D-4911-AB91-B6201C43AD86}" dt="2021-06-15T18:11:37.499" v="7291" actId="1035"/>
          <ac:spMkLst>
            <pc:docMk/>
            <pc:sldMk cId="3762792750" sldId="696"/>
            <ac:spMk id="138" creationId="{DBCB48A8-C468-451E-B5CE-B11BD5CB841C}"/>
          </ac:spMkLst>
        </pc:spChg>
        <pc:spChg chg="mod">
          <ac:chgData name="Timo Mühlhaus" userId="1b6b3aba618dadac" providerId="LiveId" clId="{35BF354D-F53D-4911-AB91-B6201C43AD86}" dt="2021-06-15T18:11:37.499" v="7291" actId="1035"/>
          <ac:spMkLst>
            <pc:docMk/>
            <pc:sldMk cId="3762792750" sldId="696"/>
            <ac:spMk id="141" creationId="{DDA8607C-F779-4838-97AA-59F00AE3594F}"/>
          </ac:spMkLst>
        </pc:spChg>
        <pc:spChg chg="del mod">
          <ac:chgData name="Timo Mühlhaus" userId="1b6b3aba618dadac" providerId="LiveId" clId="{35BF354D-F53D-4911-AB91-B6201C43AD86}" dt="2021-06-15T18:11:27.867" v="7272" actId="478"/>
          <ac:spMkLst>
            <pc:docMk/>
            <pc:sldMk cId="3762792750" sldId="696"/>
            <ac:spMk id="145" creationId="{5F4C24A2-189B-495E-8584-39179DB16CD0}"/>
          </ac:spMkLst>
        </pc:spChg>
        <pc:spChg chg="add del mod">
          <ac:chgData name="Timo Mühlhaus" userId="1b6b3aba618dadac" providerId="LiveId" clId="{35BF354D-F53D-4911-AB91-B6201C43AD86}" dt="2021-06-15T17:19:41.871" v="6256" actId="478"/>
          <ac:spMkLst>
            <pc:docMk/>
            <pc:sldMk cId="3762792750" sldId="696"/>
            <ac:spMk id="147" creationId="{B3F3CC19-58FB-4227-B18B-80C4DF8CBA87}"/>
          </ac:spMkLst>
        </pc:spChg>
        <pc:spChg chg="mod">
          <ac:chgData name="Timo Mühlhaus" userId="1b6b3aba618dadac" providerId="LiveId" clId="{35BF354D-F53D-4911-AB91-B6201C43AD86}" dt="2021-06-15T16:10:47.874" v="5968"/>
          <ac:spMkLst>
            <pc:docMk/>
            <pc:sldMk cId="3762792750" sldId="696"/>
            <ac:spMk id="186" creationId="{4AD8C99A-50EE-4B3B-8197-1012B3CEF67F}"/>
          </ac:spMkLst>
        </pc:spChg>
        <pc:spChg chg="mod">
          <ac:chgData name="Timo Mühlhaus" userId="1b6b3aba618dadac" providerId="LiveId" clId="{35BF354D-F53D-4911-AB91-B6201C43AD86}" dt="2021-06-15T16:10:47.874" v="5968"/>
          <ac:spMkLst>
            <pc:docMk/>
            <pc:sldMk cId="3762792750" sldId="696"/>
            <ac:spMk id="187" creationId="{6214705C-2E20-4BD0-8265-8C5A0242DF2F}"/>
          </ac:spMkLst>
        </pc:spChg>
        <pc:spChg chg="mod">
          <ac:chgData name="Timo Mühlhaus" userId="1b6b3aba618dadac" providerId="LiveId" clId="{35BF354D-F53D-4911-AB91-B6201C43AD86}" dt="2021-06-15T16:10:47.874" v="5968"/>
          <ac:spMkLst>
            <pc:docMk/>
            <pc:sldMk cId="3762792750" sldId="696"/>
            <ac:spMk id="188" creationId="{619C5D5A-7EEC-4652-943D-D5A09DEBD6D6}"/>
          </ac:spMkLst>
        </pc:spChg>
        <pc:spChg chg="mod">
          <ac:chgData name="Timo Mühlhaus" userId="1b6b3aba618dadac" providerId="LiveId" clId="{35BF354D-F53D-4911-AB91-B6201C43AD86}" dt="2021-06-15T16:10:47.874" v="5968"/>
          <ac:spMkLst>
            <pc:docMk/>
            <pc:sldMk cId="3762792750" sldId="696"/>
            <ac:spMk id="189" creationId="{72A2E494-AF20-488B-861D-EF4DD6A7B08C}"/>
          </ac:spMkLst>
        </pc:spChg>
        <pc:spChg chg="mod">
          <ac:chgData name="Timo Mühlhaus" userId="1b6b3aba618dadac" providerId="LiveId" clId="{35BF354D-F53D-4911-AB91-B6201C43AD86}" dt="2021-06-15T16:10:47.874" v="5968"/>
          <ac:spMkLst>
            <pc:docMk/>
            <pc:sldMk cId="3762792750" sldId="696"/>
            <ac:spMk id="190" creationId="{64036664-771B-435B-B8EB-8F38F32D182A}"/>
          </ac:spMkLst>
        </pc:spChg>
        <pc:spChg chg="mod">
          <ac:chgData name="Timo Mühlhaus" userId="1b6b3aba618dadac" providerId="LiveId" clId="{35BF354D-F53D-4911-AB91-B6201C43AD86}" dt="2021-06-15T16:10:47.874" v="5968"/>
          <ac:spMkLst>
            <pc:docMk/>
            <pc:sldMk cId="3762792750" sldId="696"/>
            <ac:spMk id="191" creationId="{1493DC64-2D98-4B9D-9455-D4679905D663}"/>
          </ac:spMkLst>
        </pc:spChg>
        <pc:spChg chg="mod">
          <ac:chgData name="Timo Mühlhaus" userId="1b6b3aba618dadac" providerId="LiveId" clId="{35BF354D-F53D-4911-AB91-B6201C43AD86}" dt="2021-06-15T16:10:47.874" v="5968"/>
          <ac:spMkLst>
            <pc:docMk/>
            <pc:sldMk cId="3762792750" sldId="696"/>
            <ac:spMk id="192" creationId="{87B756A8-87A4-4343-85C0-53D4FF7473CB}"/>
          </ac:spMkLst>
        </pc:spChg>
        <pc:spChg chg="mod">
          <ac:chgData name="Timo Mühlhaus" userId="1b6b3aba618dadac" providerId="LiveId" clId="{35BF354D-F53D-4911-AB91-B6201C43AD86}" dt="2021-06-15T16:10:47.874" v="5968"/>
          <ac:spMkLst>
            <pc:docMk/>
            <pc:sldMk cId="3762792750" sldId="696"/>
            <ac:spMk id="193" creationId="{17384CCE-4402-4F1C-928A-0AEF5E900F36}"/>
          </ac:spMkLst>
        </pc:spChg>
        <pc:spChg chg="mod">
          <ac:chgData name="Timo Mühlhaus" userId="1b6b3aba618dadac" providerId="LiveId" clId="{35BF354D-F53D-4911-AB91-B6201C43AD86}" dt="2021-06-15T16:10:47.874" v="5968"/>
          <ac:spMkLst>
            <pc:docMk/>
            <pc:sldMk cId="3762792750" sldId="696"/>
            <ac:spMk id="194" creationId="{A241A487-5098-4339-894B-F494A849EDD6}"/>
          </ac:spMkLst>
        </pc:spChg>
        <pc:spChg chg="mod">
          <ac:chgData name="Timo Mühlhaus" userId="1b6b3aba618dadac" providerId="LiveId" clId="{35BF354D-F53D-4911-AB91-B6201C43AD86}" dt="2021-06-15T16:10:47.874" v="5968"/>
          <ac:spMkLst>
            <pc:docMk/>
            <pc:sldMk cId="3762792750" sldId="696"/>
            <ac:spMk id="195" creationId="{F2713C23-46A3-476D-ADE6-CCC52171E152}"/>
          </ac:spMkLst>
        </pc:spChg>
        <pc:spChg chg="mod">
          <ac:chgData name="Timo Mühlhaus" userId="1b6b3aba618dadac" providerId="LiveId" clId="{35BF354D-F53D-4911-AB91-B6201C43AD86}" dt="2021-06-15T16:10:47.874" v="5968"/>
          <ac:spMkLst>
            <pc:docMk/>
            <pc:sldMk cId="3762792750" sldId="696"/>
            <ac:spMk id="196" creationId="{007CF885-0B9D-4E10-99A9-C49DDE36343E}"/>
          </ac:spMkLst>
        </pc:spChg>
        <pc:spChg chg="mod">
          <ac:chgData name="Timo Mühlhaus" userId="1b6b3aba618dadac" providerId="LiveId" clId="{35BF354D-F53D-4911-AB91-B6201C43AD86}" dt="2021-06-15T16:10:47.874" v="5968"/>
          <ac:spMkLst>
            <pc:docMk/>
            <pc:sldMk cId="3762792750" sldId="696"/>
            <ac:spMk id="197" creationId="{A0747E7A-23FF-4E74-B4C2-6DC533F20BAF}"/>
          </ac:spMkLst>
        </pc:spChg>
        <pc:spChg chg="mod">
          <ac:chgData name="Timo Mühlhaus" userId="1b6b3aba618dadac" providerId="LiveId" clId="{35BF354D-F53D-4911-AB91-B6201C43AD86}" dt="2021-06-15T16:10:47.874" v="5968"/>
          <ac:spMkLst>
            <pc:docMk/>
            <pc:sldMk cId="3762792750" sldId="696"/>
            <ac:spMk id="198" creationId="{CED81265-7F48-4AAE-9595-5737A8AE2931}"/>
          </ac:spMkLst>
        </pc:spChg>
        <pc:spChg chg="mod">
          <ac:chgData name="Timo Mühlhaus" userId="1b6b3aba618dadac" providerId="LiveId" clId="{35BF354D-F53D-4911-AB91-B6201C43AD86}" dt="2021-06-15T16:10:47.874" v="5968"/>
          <ac:spMkLst>
            <pc:docMk/>
            <pc:sldMk cId="3762792750" sldId="696"/>
            <ac:spMk id="199" creationId="{CDDD59A9-4F33-4907-ABFF-D859631B5A57}"/>
          </ac:spMkLst>
        </pc:spChg>
        <pc:spChg chg="mod">
          <ac:chgData name="Timo Mühlhaus" userId="1b6b3aba618dadac" providerId="LiveId" clId="{35BF354D-F53D-4911-AB91-B6201C43AD86}" dt="2021-06-15T16:10:47.874" v="5968"/>
          <ac:spMkLst>
            <pc:docMk/>
            <pc:sldMk cId="3762792750" sldId="696"/>
            <ac:spMk id="200" creationId="{46AFAEE2-8C0E-41F7-8030-A152AD3B33E2}"/>
          </ac:spMkLst>
        </pc:spChg>
        <pc:spChg chg="mod">
          <ac:chgData name="Timo Mühlhaus" userId="1b6b3aba618dadac" providerId="LiveId" clId="{35BF354D-F53D-4911-AB91-B6201C43AD86}" dt="2021-06-15T16:10:47.874" v="5968"/>
          <ac:spMkLst>
            <pc:docMk/>
            <pc:sldMk cId="3762792750" sldId="696"/>
            <ac:spMk id="201" creationId="{7F5FE36E-A892-4B60-822B-66ED136DE497}"/>
          </ac:spMkLst>
        </pc:spChg>
        <pc:spChg chg="mod">
          <ac:chgData name="Timo Mühlhaus" userId="1b6b3aba618dadac" providerId="LiveId" clId="{35BF354D-F53D-4911-AB91-B6201C43AD86}" dt="2021-06-15T16:10:47.874" v="5968"/>
          <ac:spMkLst>
            <pc:docMk/>
            <pc:sldMk cId="3762792750" sldId="696"/>
            <ac:spMk id="202" creationId="{00987E5D-7CC1-49EC-BEAE-95DBF4075172}"/>
          </ac:spMkLst>
        </pc:spChg>
        <pc:spChg chg="mod">
          <ac:chgData name="Timo Mühlhaus" userId="1b6b3aba618dadac" providerId="LiveId" clId="{35BF354D-F53D-4911-AB91-B6201C43AD86}" dt="2021-06-15T16:10:47.874" v="5968"/>
          <ac:spMkLst>
            <pc:docMk/>
            <pc:sldMk cId="3762792750" sldId="696"/>
            <ac:spMk id="203" creationId="{59D9F6C2-05CF-4CD5-AC02-D743F06D51A2}"/>
          </ac:spMkLst>
        </pc:spChg>
        <pc:spChg chg="mod">
          <ac:chgData name="Timo Mühlhaus" userId="1b6b3aba618dadac" providerId="LiveId" clId="{35BF354D-F53D-4911-AB91-B6201C43AD86}" dt="2021-06-15T16:10:47.874" v="5968"/>
          <ac:spMkLst>
            <pc:docMk/>
            <pc:sldMk cId="3762792750" sldId="696"/>
            <ac:spMk id="204" creationId="{2BB40F09-9FE5-43C2-8A16-712F7A117FD4}"/>
          </ac:spMkLst>
        </pc:spChg>
        <pc:spChg chg="mod">
          <ac:chgData name="Timo Mühlhaus" userId="1b6b3aba618dadac" providerId="LiveId" clId="{35BF354D-F53D-4911-AB91-B6201C43AD86}" dt="2021-06-15T16:10:47.874" v="5968"/>
          <ac:spMkLst>
            <pc:docMk/>
            <pc:sldMk cId="3762792750" sldId="696"/>
            <ac:spMk id="205" creationId="{1DF8A004-86CC-4818-AA07-0FFFDE0104E4}"/>
          </ac:spMkLst>
        </pc:spChg>
        <pc:spChg chg="mod">
          <ac:chgData name="Timo Mühlhaus" userId="1b6b3aba618dadac" providerId="LiveId" clId="{35BF354D-F53D-4911-AB91-B6201C43AD86}" dt="2021-06-15T16:10:47.874" v="5968"/>
          <ac:spMkLst>
            <pc:docMk/>
            <pc:sldMk cId="3762792750" sldId="696"/>
            <ac:spMk id="206" creationId="{2DC6CB81-0262-4603-BA9F-78AD1D5FC3C3}"/>
          </ac:spMkLst>
        </pc:spChg>
        <pc:spChg chg="mod">
          <ac:chgData name="Timo Mühlhaus" userId="1b6b3aba618dadac" providerId="LiveId" clId="{35BF354D-F53D-4911-AB91-B6201C43AD86}" dt="2021-06-15T16:10:47.874" v="5968"/>
          <ac:spMkLst>
            <pc:docMk/>
            <pc:sldMk cId="3762792750" sldId="696"/>
            <ac:spMk id="207" creationId="{73CE9EF0-197E-4B0A-AC0A-D88F67DE3A61}"/>
          </ac:spMkLst>
        </pc:spChg>
        <pc:spChg chg="mod">
          <ac:chgData name="Timo Mühlhaus" userId="1b6b3aba618dadac" providerId="LiveId" clId="{35BF354D-F53D-4911-AB91-B6201C43AD86}" dt="2021-06-15T16:10:47.874" v="5968"/>
          <ac:spMkLst>
            <pc:docMk/>
            <pc:sldMk cId="3762792750" sldId="696"/>
            <ac:spMk id="208" creationId="{6B7C2B71-D898-4423-91E2-DD97BAA88344}"/>
          </ac:spMkLst>
        </pc:spChg>
        <pc:spChg chg="add del mod">
          <ac:chgData name="Timo Mühlhaus" userId="1b6b3aba618dadac" providerId="LiveId" clId="{35BF354D-F53D-4911-AB91-B6201C43AD86}" dt="2021-06-15T17:18:07.253" v="6211" actId="478"/>
          <ac:spMkLst>
            <pc:docMk/>
            <pc:sldMk cId="3762792750" sldId="696"/>
            <ac:spMk id="209" creationId="{8C10E9DE-A7E4-4FEF-AE02-2B635C21F93B}"/>
          </ac:spMkLst>
        </pc:spChg>
        <pc:spChg chg="add del mod">
          <ac:chgData name="Timo Mühlhaus" userId="1b6b3aba618dadac" providerId="LiveId" clId="{35BF354D-F53D-4911-AB91-B6201C43AD86}" dt="2021-06-15T18:11:32.095" v="7274" actId="478"/>
          <ac:spMkLst>
            <pc:docMk/>
            <pc:sldMk cId="3762792750" sldId="696"/>
            <ac:spMk id="210" creationId="{55864C7F-DC21-4E92-B65A-E70021D98048}"/>
          </ac:spMkLst>
        </pc:spChg>
        <pc:grpChg chg="mod">
          <ac:chgData name="Timo Mühlhaus" userId="1b6b3aba618dadac" providerId="LiveId" clId="{35BF354D-F53D-4911-AB91-B6201C43AD86}" dt="2021-06-15T18:11:37.499" v="7291" actId="1035"/>
          <ac:grpSpMkLst>
            <pc:docMk/>
            <pc:sldMk cId="3762792750" sldId="696"/>
            <ac:grpSpMk id="12" creationId="{13267BFC-B2B1-4314-ACEC-2DE17D0371DA}"/>
          </ac:grpSpMkLst>
        </pc:grpChg>
        <pc:grpChg chg="add mod">
          <ac:chgData name="Timo Mühlhaus" userId="1b6b3aba618dadac" providerId="LiveId" clId="{35BF354D-F53D-4911-AB91-B6201C43AD86}" dt="2021-06-15T18:11:37.499" v="7291" actId="1035"/>
          <ac:grpSpMkLst>
            <pc:docMk/>
            <pc:sldMk cId="3762792750" sldId="696"/>
            <ac:grpSpMk id="148" creationId="{A0D04CAA-7914-467F-BC8B-ADFCCB2C03ED}"/>
          </ac:grpSpMkLst>
        </pc:grpChg>
        <pc:grpChg chg="mod">
          <ac:chgData name="Timo Mühlhaus" userId="1b6b3aba618dadac" providerId="LiveId" clId="{35BF354D-F53D-4911-AB91-B6201C43AD86}" dt="2021-06-15T16:10:47.874" v="5968"/>
          <ac:grpSpMkLst>
            <pc:docMk/>
            <pc:sldMk cId="3762792750" sldId="696"/>
            <ac:grpSpMk id="149" creationId="{6362EE01-0948-406B-984B-0ADC182DFA15}"/>
          </ac:grpSpMkLst>
        </pc:grpChg>
        <pc:picChg chg="del">
          <ac:chgData name="Timo Mühlhaus" userId="1b6b3aba618dadac" providerId="LiveId" clId="{35BF354D-F53D-4911-AB91-B6201C43AD86}" dt="2021-06-15T17:19:37.101" v="6254" actId="478"/>
          <ac:picMkLst>
            <pc:docMk/>
            <pc:sldMk cId="3762792750" sldId="696"/>
            <ac:picMk id="144" creationId="{ABADD928-2A36-4282-9FF4-9178E6B82E23}"/>
          </ac:picMkLst>
        </pc:picChg>
        <pc:cxnChg chg="mod">
          <ac:chgData name="Timo Mühlhaus" userId="1b6b3aba618dadac" providerId="LiveId" clId="{35BF354D-F53D-4911-AB91-B6201C43AD86}" dt="2021-06-15T16:10:47.874" v="5968"/>
          <ac:cxnSpMkLst>
            <pc:docMk/>
            <pc:sldMk cId="3762792750" sldId="696"/>
            <ac:cxnSpMk id="150" creationId="{17781E8A-9CFA-4AC3-8AAA-5F9EDF7CFA76}"/>
          </ac:cxnSpMkLst>
        </pc:cxnChg>
        <pc:cxnChg chg="mod">
          <ac:chgData name="Timo Mühlhaus" userId="1b6b3aba618dadac" providerId="LiveId" clId="{35BF354D-F53D-4911-AB91-B6201C43AD86}" dt="2021-06-15T16:10:47.874" v="5968"/>
          <ac:cxnSpMkLst>
            <pc:docMk/>
            <pc:sldMk cId="3762792750" sldId="696"/>
            <ac:cxnSpMk id="151" creationId="{A6606F02-834A-4787-B1E4-4C4489D98A61}"/>
          </ac:cxnSpMkLst>
        </pc:cxnChg>
        <pc:cxnChg chg="mod">
          <ac:chgData name="Timo Mühlhaus" userId="1b6b3aba618dadac" providerId="LiveId" clId="{35BF354D-F53D-4911-AB91-B6201C43AD86}" dt="2021-06-15T16:10:47.874" v="5968"/>
          <ac:cxnSpMkLst>
            <pc:docMk/>
            <pc:sldMk cId="3762792750" sldId="696"/>
            <ac:cxnSpMk id="152" creationId="{4F91DA2B-C167-4FE7-A8C6-76F1ACE0D44D}"/>
          </ac:cxnSpMkLst>
        </pc:cxnChg>
        <pc:cxnChg chg="mod">
          <ac:chgData name="Timo Mühlhaus" userId="1b6b3aba618dadac" providerId="LiveId" clId="{35BF354D-F53D-4911-AB91-B6201C43AD86}" dt="2021-06-15T16:10:47.874" v="5968"/>
          <ac:cxnSpMkLst>
            <pc:docMk/>
            <pc:sldMk cId="3762792750" sldId="696"/>
            <ac:cxnSpMk id="153" creationId="{3AC084E5-6CBE-4A5F-AD75-DB4D25BE342B}"/>
          </ac:cxnSpMkLst>
        </pc:cxnChg>
        <pc:cxnChg chg="mod">
          <ac:chgData name="Timo Mühlhaus" userId="1b6b3aba618dadac" providerId="LiveId" clId="{35BF354D-F53D-4911-AB91-B6201C43AD86}" dt="2021-06-15T16:10:47.874" v="5968"/>
          <ac:cxnSpMkLst>
            <pc:docMk/>
            <pc:sldMk cId="3762792750" sldId="696"/>
            <ac:cxnSpMk id="154" creationId="{2CC086A8-1583-41A3-9CA5-FD7780B9F1F3}"/>
          </ac:cxnSpMkLst>
        </pc:cxnChg>
        <pc:cxnChg chg="mod">
          <ac:chgData name="Timo Mühlhaus" userId="1b6b3aba618dadac" providerId="LiveId" clId="{35BF354D-F53D-4911-AB91-B6201C43AD86}" dt="2021-06-15T16:10:47.874" v="5968"/>
          <ac:cxnSpMkLst>
            <pc:docMk/>
            <pc:sldMk cId="3762792750" sldId="696"/>
            <ac:cxnSpMk id="155" creationId="{62E04843-FEED-4B92-8C84-C6812DF31650}"/>
          </ac:cxnSpMkLst>
        </pc:cxnChg>
        <pc:cxnChg chg="mod">
          <ac:chgData name="Timo Mühlhaus" userId="1b6b3aba618dadac" providerId="LiveId" clId="{35BF354D-F53D-4911-AB91-B6201C43AD86}" dt="2021-06-15T16:10:47.874" v="5968"/>
          <ac:cxnSpMkLst>
            <pc:docMk/>
            <pc:sldMk cId="3762792750" sldId="696"/>
            <ac:cxnSpMk id="156" creationId="{AF8093BA-AD49-4330-A843-830528B455B8}"/>
          </ac:cxnSpMkLst>
        </pc:cxnChg>
        <pc:cxnChg chg="mod">
          <ac:chgData name="Timo Mühlhaus" userId="1b6b3aba618dadac" providerId="LiveId" clId="{35BF354D-F53D-4911-AB91-B6201C43AD86}" dt="2021-06-15T16:10:47.874" v="5968"/>
          <ac:cxnSpMkLst>
            <pc:docMk/>
            <pc:sldMk cId="3762792750" sldId="696"/>
            <ac:cxnSpMk id="157" creationId="{6F4D7739-40C7-4556-BFD9-B23915CE5D52}"/>
          </ac:cxnSpMkLst>
        </pc:cxnChg>
        <pc:cxnChg chg="mod">
          <ac:chgData name="Timo Mühlhaus" userId="1b6b3aba618dadac" providerId="LiveId" clId="{35BF354D-F53D-4911-AB91-B6201C43AD86}" dt="2021-06-15T16:10:47.874" v="5968"/>
          <ac:cxnSpMkLst>
            <pc:docMk/>
            <pc:sldMk cId="3762792750" sldId="696"/>
            <ac:cxnSpMk id="158" creationId="{3E713215-56E9-4F4C-AE56-CF4F6B0C324C}"/>
          </ac:cxnSpMkLst>
        </pc:cxnChg>
        <pc:cxnChg chg="mod">
          <ac:chgData name="Timo Mühlhaus" userId="1b6b3aba618dadac" providerId="LiveId" clId="{35BF354D-F53D-4911-AB91-B6201C43AD86}" dt="2021-06-15T16:10:47.874" v="5968"/>
          <ac:cxnSpMkLst>
            <pc:docMk/>
            <pc:sldMk cId="3762792750" sldId="696"/>
            <ac:cxnSpMk id="159" creationId="{C180FEBF-21E8-4BA2-949F-1CE11491AA90}"/>
          </ac:cxnSpMkLst>
        </pc:cxnChg>
        <pc:cxnChg chg="mod">
          <ac:chgData name="Timo Mühlhaus" userId="1b6b3aba618dadac" providerId="LiveId" clId="{35BF354D-F53D-4911-AB91-B6201C43AD86}" dt="2021-06-15T16:10:47.874" v="5968"/>
          <ac:cxnSpMkLst>
            <pc:docMk/>
            <pc:sldMk cId="3762792750" sldId="696"/>
            <ac:cxnSpMk id="160" creationId="{D73C8450-6DB5-4F3F-920D-0523AA2818A9}"/>
          </ac:cxnSpMkLst>
        </pc:cxnChg>
        <pc:cxnChg chg="mod">
          <ac:chgData name="Timo Mühlhaus" userId="1b6b3aba618dadac" providerId="LiveId" clId="{35BF354D-F53D-4911-AB91-B6201C43AD86}" dt="2021-06-15T16:10:47.874" v="5968"/>
          <ac:cxnSpMkLst>
            <pc:docMk/>
            <pc:sldMk cId="3762792750" sldId="696"/>
            <ac:cxnSpMk id="161" creationId="{3A5546DF-C2DD-44E0-9D2B-3C4AB8E35F2C}"/>
          </ac:cxnSpMkLst>
        </pc:cxnChg>
        <pc:cxnChg chg="mod">
          <ac:chgData name="Timo Mühlhaus" userId="1b6b3aba618dadac" providerId="LiveId" clId="{35BF354D-F53D-4911-AB91-B6201C43AD86}" dt="2021-06-15T16:10:47.874" v="5968"/>
          <ac:cxnSpMkLst>
            <pc:docMk/>
            <pc:sldMk cId="3762792750" sldId="696"/>
            <ac:cxnSpMk id="162" creationId="{C604449D-2D83-454A-AEBA-C6B9D3C28555}"/>
          </ac:cxnSpMkLst>
        </pc:cxnChg>
        <pc:cxnChg chg="mod">
          <ac:chgData name="Timo Mühlhaus" userId="1b6b3aba618dadac" providerId="LiveId" clId="{35BF354D-F53D-4911-AB91-B6201C43AD86}" dt="2021-06-15T16:10:47.874" v="5968"/>
          <ac:cxnSpMkLst>
            <pc:docMk/>
            <pc:sldMk cId="3762792750" sldId="696"/>
            <ac:cxnSpMk id="163" creationId="{ED49B5D3-A3C4-49FA-9552-FE01FA86202C}"/>
          </ac:cxnSpMkLst>
        </pc:cxnChg>
        <pc:cxnChg chg="mod">
          <ac:chgData name="Timo Mühlhaus" userId="1b6b3aba618dadac" providerId="LiveId" clId="{35BF354D-F53D-4911-AB91-B6201C43AD86}" dt="2021-06-15T16:10:47.874" v="5968"/>
          <ac:cxnSpMkLst>
            <pc:docMk/>
            <pc:sldMk cId="3762792750" sldId="696"/>
            <ac:cxnSpMk id="164" creationId="{7ADA3197-8E89-401F-8EE1-1334E1CAE065}"/>
          </ac:cxnSpMkLst>
        </pc:cxnChg>
        <pc:cxnChg chg="mod">
          <ac:chgData name="Timo Mühlhaus" userId="1b6b3aba618dadac" providerId="LiveId" clId="{35BF354D-F53D-4911-AB91-B6201C43AD86}" dt="2021-06-15T16:10:47.874" v="5968"/>
          <ac:cxnSpMkLst>
            <pc:docMk/>
            <pc:sldMk cId="3762792750" sldId="696"/>
            <ac:cxnSpMk id="165" creationId="{20F849D0-2EC4-4F6E-917F-86D285039C87}"/>
          </ac:cxnSpMkLst>
        </pc:cxnChg>
        <pc:cxnChg chg="mod">
          <ac:chgData name="Timo Mühlhaus" userId="1b6b3aba618dadac" providerId="LiveId" clId="{35BF354D-F53D-4911-AB91-B6201C43AD86}" dt="2021-06-15T16:10:47.874" v="5968"/>
          <ac:cxnSpMkLst>
            <pc:docMk/>
            <pc:sldMk cId="3762792750" sldId="696"/>
            <ac:cxnSpMk id="166" creationId="{D84F1E11-8790-434F-B44B-75F7879E4373}"/>
          </ac:cxnSpMkLst>
        </pc:cxnChg>
        <pc:cxnChg chg="mod">
          <ac:chgData name="Timo Mühlhaus" userId="1b6b3aba618dadac" providerId="LiveId" clId="{35BF354D-F53D-4911-AB91-B6201C43AD86}" dt="2021-06-15T16:10:47.874" v="5968"/>
          <ac:cxnSpMkLst>
            <pc:docMk/>
            <pc:sldMk cId="3762792750" sldId="696"/>
            <ac:cxnSpMk id="167" creationId="{491CC8D4-DEDC-46E4-A460-32AFD41A30ED}"/>
          </ac:cxnSpMkLst>
        </pc:cxnChg>
        <pc:cxnChg chg="mod">
          <ac:chgData name="Timo Mühlhaus" userId="1b6b3aba618dadac" providerId="LiveId" clId="{35BF354D-F53D-4911-AB91-B6201C43AD86}" dt="2021-06-15T16:10:47.874" v="5968"/>
          <ac:cxnSpMkLst>
            <pc:docMk/>
            <pc:sldMk cId="3762792750" sldId="696"/>
            <ac:cxnSpMk id="168" creationId="{B88B6E05-DF28-4A0B-B620-226BA55C0EDF}"/>
          </ac:cxnSpMkLst>
        </pc:cxnChg>
        <pc:cxnChg chg="mod">
          <ac:chgData name="Timo Mühlhaus" userId="1b6b3aba618dadac" providerId="LiveId" clId="{35BF354D-F53D-4911-AB91-B6201C43AD86}" dt="2021-06-15T16:10:47.874" v="5968"/>
          <ac:cxnSpMkLst>
            <pc:docMk/>
            <pc:sldMk cId="3762792750" sldId="696"/>
            <ac:cxnSpMk id="169" creationId="{A81E510D-2DC7-43FC-B234-198591CE078F}"/>
          </ac:cxnSpMkLst>
        </pc:cxnChg>
        <pc:cxnChg chg="mod">
          <ac:chgData name="Timo Mühlhaus" userId="1b6b3aba618dadac" providerId="LiveId" clId="{35BF354D-F53D-4911-AB91-B6201C43AD86}" dt="2021-06-15T16:10:47.874" v="5968"/>
          <ac:cxnSpMkLst>
            <pc:docMk/>
            <pc:sldMk cId="3762792750" sldId="696"/>
            <ac:cxnSpMk id="170" creationId="{1F15270B-59FF-469F-8A7A-A0A75C8A4004}"/>
          </ac:cxnSpMkLst>
        </pc:cxnChg>
        <pc:cxnChg chg="mod">
          <ac:chgData name="Timo Mühlhaus" userId="1b6b3aba618dadac" providerId="LiveId" clId="{35BF354D-F53D-4911-AB91-B6201C43AD86}" dt="2021-06-15T16:10:47.874" v="5968"/>
          <ac:cxnSpMkLst>
            <pc:docMk/>
            <pc:sldMk cId="3762792750" sldId="696"/>
            <ac:cxnSpMk id="171" creationId="{BD3E71D0-EF12-44D4-8648-25463126DDAA}"/>
          </ac:cxnSpMkLst>
        </pc:cxnChg>
        <pc:cxnChg chg="mod">
          <ac:chgData name="Timo Mühlhaus" userId="1b6b3aba618dadac" providerId="LiveId" clId="{35BF354D-F53D-4911-AB91-B6201C43AD86}" dt="2021-06-15T16:10:47.874" v="5968"/>
          <ac:cxnSpMkLst>
            <pc:docMk/>
            <pc:sldMk cId="3762792750" sldId="696"/>
            <ac:cxnSpMk id="172" creationId="{8D3AFD2A-2826-47CF-AEB6-D19E26FEECEB}"/>
          </ac:cxnSpMkLst>
        </pc:cxnChg>
        <pc:cxnChg chg="mod">
          <ac:chgData name="Timo Mühlhaus" userId="1b6b3aba618dadac" providerId="LiveId" clId="{35BF354D-F53D-4911-AB91-B6201C43AD86}" dt="2021-06-15T16:10:47.874" v="5968"/>
          <ac:cxnSpMkLst>
            <pc:docMk/>
            <pc:sldMk cId="3762792750" sldId="696"/>
            <ac:cxnSpMk id="173" creationId="{DED391D4-7937-4333-9BAD-84C65E4CE967}"/>
          </ac:cxnSpMkLst>
        </pc:cxnChg>
        <pc:cxnChg chg="mod">
          <ac:chgData name="Timo Mühlhaus" userId="1b6b3aba618dadac" providerId="LiveId" clId="{35BF354D-F53D-4911-AB91-B6201C43AD86}" dt="2021-06-15T16:10:47.874" v="5968"/>
          <ac:cxnSpMkLst>
            <pc:docMk/>
            <pc:sldMk cId="3762792750" sldId="696"/>
            <ac:cxnSpMk id="174" creationId="{B733A51D-2613-4CF3-950F-860B03104799}"/>
          </ac:cxnSpMkLst>
        </pc:cxnChg>
        <pc:cxnChg chg="mod">
          <ac:chgData name="Timo Mühlhaus" userId="1b6b3aba618dadac" providerId="LiveId" clId="{35BF354D-F53D-4911-AB91-B6201C43AD86}" dt="2021-06-15T16:10:47.874" v="5968"/>
          <ac:cxnSpMkLst>
            <pc:docMk/>
            <pc:sldMk cId="3762792750" sldId="696"/>
            <ac:cxnSpMk id="175" creationId="{EFC4F260-18AD-426D-90A4-9DC418196CC2}"/>
          </ac:cxnSpMkLst>
        </pc:cxnChg>
        <pc:cxnChg chg="mod">
          <ac:chgData name="Timo Mühlhaus" userId="1b6b3aba618dadac" providerId="LiveId" clId="{35BF354D-F53D-4911-AB91-B6201C43AD86}" dt="2021-06-15T16:10:47.874" v="5968"/>
          <ac:cxnSpMkLst>
            <pc:docMk/>
            <pc:sldMk cId="3762792750" sldId="696"/>
            <ac:cxnSpMk id="176" creationId="{5C272903-8EA8-4658-B99C-E126F341432B}"/>
          </ac:cxnSpMkLst>
        </pc:cxnChg>
        <pc:cxnChg chg="mod">
          <ac:chgData name="Timo Mühlhaus" userId="1b6b3aba618dadac" providerId="LiveId" clId="{35BF354D-F53D-4911-AB91-B6201C43AD86}" dt="2021-06-15T16:10:47.874" v="5968"/>
          <ac:cxnSpMkLst>
            <pc:docMk/>
            <pc:sldMk cId="3762792750" sldId="696"/>
            <ac:cxnSpMk id="177" creationId="{D4780E41-83B2-4E47-A2A9-E3EE08E93855}"/>
          </ac:cxnSpMkLst>
        </pc:cxnChg>
        <pc:cxnChg chg="mod">
          <ac:chgData name="Timo Mühlhaus" userId="1b6b3aba618dadac" providerId="LiveId" clId="{35BF354D-F53D-4911-AB91-B6201C43AD86}" dt="2021-06-15T16:10:47.874" v="5968"/>
          <ac:cxnSpMkLst>
            <pc:docMk/>
            <pc:sldMk cId="3762792750" sldId="696"/>
            <ac:cxnSpMk id="178" creationId="{05CEA9D9-449A-4022-872B-85F15F8777C9}"/>
          </ac:cxnSpMkLst>
        </pc:cxnChg>
        <pc:cxnChg chg="mod">
          <ac:chgData name="Timo Mühlhaus" userId="1b6b3aba618dadac" providerId="LiveId" clId="{35BF354D-F53D-4911-AB91-B6201C43AD86}" dt="2021-06-15T16:10:47.874" v="5968"/>
          <ac:cxnSpMkLst>
            <pc:docMk/>
            <pc:sldMk cId="3762792750" sldId="696"/>
            <ac:cxnSpMk id="179" creationId="{331C35B8-99A9-4429-829B-EC6F823A9815}"/>
          </ac:cxnSpMkLst>
        </pc:cxnChg>
        <pc:cxnChg chg="mod">
          <ac:chgData name="Timo Mühlhaus" userId="1b6b3aba618dadac" providerId="LiveId" clId="{35BF354D-F53D-4911-AB91-B6201C43AD86}" dt="2021-06-15T16:10:47.874" v="5968"/>
          <ac:cxnSpMkLst>
            <pc:docMk/>
            <pc:sldMk cId="3762792750" sldId="696"/>
            <ac:cxnSpMk id="180" creationId="{A72535C7-4142-4FCF-916D-0CD74CCC2F8D}"/>
          </ac:cxnSpMkLst>
        </pc:cxnChg>
        <pc:cxnChg chg="mod">
          <ac:chgData name="Timo Mühlhaus" userId="1b6b3aba618dadac" providerId="LiveId" clId="{35BF354D-F53D-4911-AB91-B6201C43AD86}" dt="2021-06-15T16:10:47.874" v="5968"/>
          <ac:cxnSpMkLst>
            <pc:docMk/>
            <pc:sldMk cId="3762792750" sldId="696"/>
            <ac:cxnSpMk id="181" creationId="{6F7ABB2B-6303-4B9D-B9D3-ADBC24D6DDAA}"/>
          </ac:cxnSpMkLst>
        </pc:cxnChg>
        <pc:cxnChg chg="mod">
          <ac:chgData name="Timo Mühlhaus" userId="1b6b3aba618dadac" providerId="LiveId" clId="{35BF354D-F53D-4911-AB91-B6201C43AD86}" dt="2021-06-15T16:10:47.874" v="5968"/>
          <ac:cxnSpMkLst>
            <pc:docMk/>
            <pc:sldMk cId="3762792750" sldId="696"/>
            <ac:cxnSpMk id="182" creationId="{EC506642-834F-4094-9A8A-6F33625755AB}"/>
          </ac:cxnSpMkLst>
        </pc:cxnChg>
        <pc:cxnChg chg="mod">
          <ac:chgData name="Timo Mühlhaus" userId="1b6b3aba618dadac" providerId="LiveId" clId="{35BF354D-F53D-4911-AB91-B6201C43AD86}" dt="2021-06-15T16:10:47.874" v="5968"/>
          <ac:cxnSpMkLst>
            <pc:docMk/>
            <pc:sldMk cId="3762792750" sldId="696"/>
            <ac:cxnSpMk id="183" creationId="{2EF91709-7650-4E6D-B9C7-E983507E4070}"/>
          </ac:cxnSpMkLst>
        </pc:cxnChg>
        <pc:cxnChg chg="mod">
          <ac:chgData name="Timo Mühlhaus" userId="1b6b3aba618dadac" providerId="LiveId" clId="{35BF354D-F53D-4911-AB91-B6201C43AD86}" dt="2021-06-15T16:10:47.874" v="5968"/>
          <ac:cxnSpMkLst>
            <pc:docMk/>
            <pc:sldMk cId="3762792750" sldId="696"/>
            <ac:cxnSpMk id="184" creationId="{482BB7FF-6F45-45D0-B4C6-FEDE526EAA52}"/>
          </ac:cxnSpMkLst>
        </pc:cxnChg>
        <pc:cxnChg chg="mod">
          <ac:chgData name="Timo Mühlhaus" userId="1b6b3aba618dadac" providerId="LiveId" clId="{35BF354D-F53D-4911-AB91-B6201C43AD86}" dt="2021-06-15T16:10:47.874" v="5968"/>
          <ac:cxnSpMkLst>
            <pc:docMk/>
            <pc:sldMk cId="3762792750" sldId="696"/>
            <ac:cxnSpMk id="185" creationId="{B1820CDA-B654-4D0D-B3C2-DB006D4876C0}"/>
          </ac:cxnSpMkLst>
        </pc:cxnChg>
      </pc:sldChg>
    </pc:docChg>
  </pc:docChgLst>
  <pc:docChgLst>
    <pc:chgData name="Timo Mühlhaus" userId="1b6b3aba618dadac" providerId="LiveId" clId="{749FD342-A5B7-472A-B46F-D0E8A78EA294}"/>
    <pc:docChg chg="undo custSel addSld delSld modSld sldOrd">
      <pc:chgData name="Timo Mühlhaus" userId="1b6b3aba618dadac" providerId="LiveId" clId="{749FD342-A5B7-472A-B46F-D0E8A78EA294}" dt="2021-07-16T09:23:29.762" v="2717" actId="1076"/>
      <pc:docMkLst>
        <pc:docMk/>
      </pc:docMkLst>
      <pc:sldChg chg="addSp delSp modSp mod ord">
        <pc:chgData name="Timo Mühlhaus" userId="1b6b3aba618dadac" providerId="LiveId" clId="{749FD342-A5B7-472A-B46F-D0E8A78EA294}" dt="2021-07-14T13:06:52.802" v="1070"/>
        <pc:sldMkLst>
          <pc:docMk/>
          <pc:sldMk cId="711698081" sldId="263"/>
        </pc:sldMkLst>
        <pc:spChg chg="del">
          <ac:chgData name="Timo Mühlhaus" userId="1b6b3aba618dadac" providerId="LiveId" clId="{749FD342-A5B7-472A-B46F-D0E8A78EA294}" dt="2021-07-14T13:06:17.474" v="1058" actId="478"/>
          <ac:spMkLst>
            <pc:docMk/>
            <pc:sldMk cId="711698081" sldId="263"/>
            <ac:spMk id="4" creationId="{00000000-0000-0000-0000-000000000000}"/>
          </ac:spMkLst>
        </pc:spChg>
        <pc:spChg chg="add del mod">
          <ac:chgData name="Timo Mühlhaus" userId="1b6b3aba618dadac" providerId="LiveId" clId="{749FD342-A5B7-472A-B46F-D0E8A78EA294}" dt="2021-07-14T13:06:14.216" v="1057" actId="478"/>
          <ac:spMkLst>
            <pc:docMk/>
            <pc:sldMk cId="711698081" sldId="263"/>
            <ac:spMk id="239" creationId="{B5108A32-23E0-4F4D-B3A0-128E52E85FE8}"/>
          </ac:spMkLst>
        </pc:spChg>
        <pc:spChg chg="add del mod">
          <ac:chgData name="Timo Mühlhaus" userId="1b6b3aba618dadac" providerId="LiveId" clId="{749FD342-A5B7-472A-B46F-D0E8A78EA294}" dt="2021-07-14T13:06:52.441" v="1069" actId="478"/>
          <ac:spMkLst>
            <pc:docMk/>
            <pc:sldMk cId="711698081" sldId="263"/>
            <ac:spMk id="240" creationId="{CEE0D0D7-EEEF-4BE8-8F54-7CB044A02755}"/>
          </ac:spMkLst>
        </pc:spChg>
        <pc:spChg chg="add mod">
          <ac:chgData name="Timo Mühlhaus" userId="1b6b3aba618dadac" providerId="LiveId" clId="{749FD342-A5B7-472A-B46F-D0E8A78EA294}" dt="2021-07-14T13:06:52.802" v="1070"/>
          <ac:spMkLst>
            <pc:docMk/>
            <pc:sldMk cId="711698081" sldId="263"/>
            <ac:spMk id="241" creationId="{10B95C9E-9906-4F5C-8213-75BBE6C2841D}"/>
          </ac:spMkLst>
        </pc:spChg>
      </pc:sldChg>
      <pc:sldChg chg="addSp modSp del ord">
        <pc:chgData name="Timo Mühlhaus" userId="1b6b3aba618dadac" providerId="LiveId" clId="{749FD342-A5B7-472A-B46F-D0E8A78EA294}" dt="2021-07-16T06:56:32.276" v="2675" actId="47"/>
        <pc:sldMkLst>
          <pc:docMk/>
          <pc:sldMk cId="782836705" sldId="264"/>
        </pc:sldMkLst>
        <pc:spChg chg="mod">
          <ac:chgData name="Timo Mühlhaus" userId="1b6b3aba618dadac" providerId="LiveId" clId="{749FD342-A5B7-472A-B46F-D0E8A78EA294}" dt="2021-07-14T10:06:29.436" v="578" actId="164"/>
          <ac:spMkLst>
            <pc:docMk/>
            <pc:sldMk cId="782836705" sldId="264"/>
            <ac:spMk id="481" creationId="{00000000-0000-0000-0000-000000000000}"/>
          </ac:spMkLst>
        </pc:spChg>
        <pc:spChg chg="mod">
          <ac:chgData name="Timo Mühlhaus" userId="1b6b3aba618dadac" providerId="LiveId" clId="{749FD342-A5B7-472A-B46F-D0E8A78EA294}" dt="2021-07-14T10:06:29.436" v="578" actId="164"/>
          <ac:spMkLst>
            <pc:docMk/>
            <pc:sldMk cId="782836705" sldId="264"/>
            <ac:spMk id="482" creationId="{00000000-0000-0000-0000-000000000000}"/>
          </ac:spMkLst>
        </pc:spChg>
        <pc:spChg chg="mod">
          <ac:chgData name="Timo Mühlhaus" userId="1b6b3aba618dadac" providerId="LiveId" clId="{749FD342-A5B7-472A-B46F-D0E8A78EA294}" dt="2021-07-14T10:06:29.436" v="578" actId="164"/>
          <ac:spMkLst>
            <pc:docMk/>
            <pc:sldMk cId="782836705" sldId="264"/>
            <ac:spMk id="572" creationId="{00000000-0000-0000-0000-000000000000}"/>
          </ac:spMkLst>
        </pc:spChg>
        <pc:spChg chg="mod">
          <ac:chgData name="Timo Mühlhaus" userId="1b6b3aba618dadac" providerId="LiveId" clId="{749FD342-A5B7-472A-B46F-D0E8A78EA294}" dt="2021-07-14T10:06:29.436" v="578" actId="164"/>
          <ac:spMkLst>
            <pc:docMk/>
            <pc:sldMk cId="782836705" sldId="264"/>
            <ac:spMk id="574" creationId="{00000000-0000-0000-0000-000000000000}"/>
          </ac:spMkLst>
        </pc:spChg>
        <pc:grpChg chg="add mod">
          <ac:chgData name="Timo Mühlhaus" userId="1b6b3aba618dadac" providerId="LiveId" clId="{749FD342-A5B7-472A-B46F-D0E8A78EA294}" dt="2021-07-14T10:06:29.436" v="578" actId="164"/>
          <ac:grpSpMkLst>
            <pc:docMk/>
            <pc:sldMk cId="782836705" sldId="264"/>
            <ac:grpSpMk id="3" creationId="{474AC411-2811-47C0-921C-864F0526C51E}"/>
          </ac:grpSpMkLst>
        </pc:grpChg>
        <pc:grpChg chg="mod">
          <ac:chgData name="Timo Mühlhaus" userId="1b6b3aba618dadac" providerId="LiveId" clId="{749FD342-A5B7-472A-B46F-D0E8A78EA294}" dt="2021-07-14T10:06:29.436" v="578" actId="164"/>
          <ac:grpSpMkLst>
            <pc:docMk/>
            <pc:sldMk cId="782836705" sldId="264"/>
            <ac:grpSpMk id="432" creationId="{00000000-0000-0000-0000-000000000000}"/>
          </ac:grpSpMkLst>
        </pc:grpChg>
        <pc:grpChg chg="mod">
          <ac:chgData name="Timo Mühlhaus" userId="1b6b3aba618dadac" providerId="LiveId" clId="{749FD342-A5B7-472A-B46F-D0E8A78EA294}" dt="2021-07-14T10:06:29.436" v="578" actId="164"/>
          <ac:grpSpMkLst>
            <pc:docMk/>
            <pc:sldMk cId="782836705" sldId="264"/>
            <ac:grpSpMk id="483" creationId="{00000000-0000-0000-0000-000000000000}"/>
          </ac:grpSpMkLst>
        </pc:grpChg>
        <pc:grpChg chg="mod">
          <ac:chgData name="Timo Mühlhaus" userId="1b6b3aba618dadac" providerId="LiveId" clId="{749FD342-A5B7-472A-B46F-D0E8A78EA294}" dt="2021-07-14T10:06:29.436" v="578" actId="164"/>
          <ac:grpSpMkLst>
            <pc:docMk/>
            <pc:sldMk cId="782836705" sldId="264"/>
            <ac:grpSpMk id="546" creationId="{00000000-0000-0000-0000-000000000000}"/>
          </ac:grpSpMkLst>
        </pc:grpChg>
      </pc:sldChg>
      <pc:sldChg chg="del ord">
        <pc:chgData name="Timo Mühlhaus" userId="1b6b3aba618dadac" providerId="LiveId" clId="{749FD342-A5B7-472A-B46F-D0E8A78EA294}" dt="2021-07-16T06:56:32.276" v="2675" actId="47"/>
        <pc:sldMkLst>
          <pc:docMk/>
          <pc:sldMk cId="471506903" sldId="265"/>
        </pc:sldMkLst>
      </pc:sldChg>
      <pc:sldChg chg="del ord">
        <pc:chgData name="Timo Mühlhaus" userId="1b6b3aba618dadac" providerId="LiveId" clId="{749FD342-A5B7-472A-B46F-D0E8A78EA294}" dt="2021-07-16T06:56:32.276" v="2675" actId="47"/>
        <pc:sldMkLst>
          <pc:docMk/>
          <pc:sldMk cId="2921531297" sldId="266"/>
        </pc:sldMkLst>
      </pc:sldChg>
      <pc:sldChg chg="addSp delSp modSp mod">
        <pc:chgData name="Timo Mühlhaus" userId="1b6b3aba618dadac" providerId="LiveId" clId="{749FD342-A5B7-472A-B46F-D0E8A78EA294}" dt="2021-07-14T13:07:24.480" v="1084"/>
        <pc:sldMkLst>
          <pc:docMk/>
          <pc:sldMk cId="1655693537" sldId="271"/>
        </pc:sldMkLst>
        <pc:spChg chg="del">
          <ac:chgData name="Timo Mühlhaus" userId="1b6b3aba618dadac" providerId="LiveId" clId="{749FD342-A5B7-472A-B46F-D0E8A78EA294}" dt="2021-07-14T13:07:24.182" v="1083" actId="478"/>
          <ac:spMkLst>
            <pc:docMk/>
            <pc:sldMk cId="1655693537" sldId="271"/>
            <ac:spMk id="4" creationId="{C21C7674-A49D-48E3-8DC1-FAA1ADE57E44}"/>
          </ac:spMkLst>
        </pc:spChg>
        <pc:spChg chg="add mod">
          <ac:chgData name="Timo Mühlhaus" userId="1b6b3aba618dadac" providerId="LiveId" clId="{749FD342-A5B7-472A-B46F-D0E8A78EA294}" dt="2021-07-14T13:07:24.480" v="1084"/>
          <ac:spMkLst>
            <pc:docMk/>
            <pc:sldMk cId="1655693537" sldId="271"/>
            <ac:spMk id="70" creationId="{64B7186E-A611-4F78-AD86-236F39A5CCFD}"/>
          </ac:spMkLst>
        </pc:spChg>
      </pc:sldChg>
      <pc:sldChg chg="addSp delSp modSp mod">
        <pc:chgData name="Timo Mühlhaus" userId="1b6b3aba618dadac" providerId="LiveId" clId="{749FD342-A5B7-472A-B46F-D0E8A78EA294}" dt="2021-07-14T13:07:55.515" v="1099"/>
        <pc:sldMkLst>
          <pc:docMk/>
          <pc:sldMk cId="3881273431" sldId="274"/>
        </pc:sldMkLst>
        <pc:spChg chg="del">
          <ac:chgData name="Timo Mühlhaus" userId="1b6b3aba618dadac" providerId="LiveId" clId="{749FD342-A5B7-472A-B46F-D0E8A78EA294}" dt="2021-07-14T13:07:55.290" v="1098" actId="478"/>
          <ac:spMkLst>
            <pc:docMk/>
            <pc:sldMk cId="3881273431" sldId="274"/>
            <ac:spMk id="4" creationId="{8051D214-A17F-4BEA-AD18-B76CA989DC5C}"/>
          </ac:spMkLst>
        </pc:spChg>
        <pc:spChg chg="add mod">
          <ac:chgData name="Timo Mühlhaus" userId="1b6b3aba618dadac" providerId="LiveId" clId="{749FD342-A5B7-472A-B46F-D0E8A78EA294}" dt="2021-07-14T13:07:55.515" v="1099"/>
          <ac:spMkLst>
            <pc:docMk/>
            <pc:sldMk cId="3881273431" sldId="274"/>
            <ac:spMk id="8" creationId="{68F129BD-7001-4A8E-97C8-C7B1448CA79F}"/>
          </ac:spMkLst>
        </pc:spChg>
      </pc:sldChg>
      <pc:sldChg chg="addSp delSp modSp del mod ord">
        <pc:chgData name="Timo Mühlhaus" userId="1b6b3aba618dadac" providerId="LiveId" clId="{749FD342-A5B7-472A-B46F-D0E8A78EA294}" dt="2021-07-16T06:56:32.276" v="2675" actId="47"/>
        <pc:sldMkLst>
          <pc:docMk/>
          <pc:sldMk cId="1437762524" sldId="285"/>
        </pc:sldMkLst>
        <pc:spChg chg="del">
          <ac:chgData name="Timo Mühlhaus" userId="1b6b3aba618dadac" providerId="LiveId" clId="{749FD342-A5B7-472A-B46F-D0E8A78EA294}" dt="2021-07-14T13:08:43.755" v="1124" actId="478"/>
          <ac:spMkLst>
            <pc:docMk/>
            <pc:sldMk cId="1437762524" sldId="285"/>
            <ac:spMk id="4" creationId="{F9AB5790-0069-4105-A005-E99EF564C520}"/>
          </ac:spMkLst>
        </pc:spChg>
        <pc:spChg chg="add mod">
          <ac:chgData name="Timo Mühlhaus" userId="1b6b3aba618dadac" providerId="LiveId" clId="{749FD342-A5B7-472A-B46F-D0E8A78EA294}" dt="2021-07-14T13:08:44.045" v="1125"/>
          <ac:spMkLst>
            <pc:docMk/>
            <pc:sldMk cId="1437762524" sldId="285"/>
            <ac:spMk id="30" creationId="{02342699-6E44-4E72-BB40-5D49903009D5}"/>
          </ac:spMkLst>
        </pc:spChg>
      </pc:sldChg>
      <pc:sldChg chg="addSp delSp modSp mod">
        <pc:chgData name="Timo Mühlhaus" userId="1b6b3aba618dadac" providerId="LiveId" clId="{749FD342-A5B7-472A-B46F-D0E8A78EA294}" dt="2021-07-15T07:23:03.116" v="1233" actId="20577"/>
        <pc:sldMkLst>
          <pc:docMk/>
          <pc:sldMk cId="1078678149" sldId="293"/>
        </pc:sldMkLst>
        <pc:spChg chg="del mod">
          <ac:chgData name="Timo Mühlhaus" userId="1b6b3aba618dadac" providerId="LiveId" clId="{749FD342-A5B7-472A-B46F-D0E8A78EA294}" dt="2021-07-14T13:08:15.462" v="1109" actId="478"/>
          <ac:spMkLst>
            <pc:docMk/>
            <pc:sldMk cId="1078678149" sldId="293"/>
            <ac:spMk id="4" creationId="{8051D214-A17F-4BEA-AD18-B76CA989DC5C}"/>
          </ac:spMkLst>
        </pc:spChg>
        <pc:spChg chg="add mod">
          <ac:chgData name="Timo Mühlhaus" userId="1b6b3aba618dadac" providerId="LiveId" clId="{749FD342-A5B7-472A-B46F-D0E8A78EA294}" dt="2021-07-14T13:08:15.765" v="1110"/>
          <ac:spMkLst>
            <pc:docMk/>
            <pc:sldMk cId="1078678149" sldId="293"/>
            <ac:spMk id="211" creationId="{7960FBF7-93F6-4CF0-B3EE-14D1505F172F}"/>
          </ac:spMkLst>
        </pc:spChg>
        <pc:spChg chg="mod">
          <ac:chgData name="Timo Mühlhaus" userId="1b6b3aba618dadac" providerId="LiveId" clId="{749FD342-A5B7-472A-B46F-D0E8A78EA294}" dt="2021-07-15T07:23:00.608" v="1232" actId="20577"/>
          <ac:spMkLst>
            <pc:docMk/>
            <pc:sldMk cId="1078678149" sldId="293"/>
            <ac:spMk id="323" creationId="{94F56E34-3311-4482-BF77-4C18FF7E5498}"/>
          </ac:spMkLst>
        </pc:spChg>
        <pc:spChg chg="mod">
          <ac:chgData name="Timo Mühlhaus" userId="1b6b3aba618dadac" providerId="LiveId" clId="{749FD342-A5B7-472A-B46F-D0E8A78EA294}" dt="2021-07-15T07:23:03.116" v="1233" actId="20577"/>
          <ac:spMkLst>
            <pc:docMk/>
            <pc:sldMk cId="1078678149" sldId="293"/>
            <ac:spMk id="324" creationId="{4D5B9D7B-EEA8-498B-BC46-2F46F72AC816}"/>
          </ac:spMkLst>
        </pc:spChg>
      </pc:sldChg>
      <pc:sldChg chg="addSp delSp modSp mod">
        <pc:chgData name="Timo Mühlhaus" userId="1b6b3aba618dadac" providerId="LiveId" clId="{749FD342-A5B7-472A-B46F-D0E8A78EA294}" dt="2021-07-14T13:07:37.100" v="1091"/>
        <pc:sldMkLst>
          <pc:docMk/>
          <pc:sldMk cId="1108821675" sldId="294"/>
        </pc:sldMkLst>
        <pc:spChg chg="del">
          <ac:chgData name="Timo Mühlhaus" userId="1b6b3aba618dadac" providerId="LiveId" clId="{749FD342-A5B7-472A-B46F-D0E8A78EA294}" dt="2021-07-14T13:07:36.821" v="1090" actId="478"/>
          <ac:spMkLst>
            <pc:docMk/>
            <pc:sldMk cId="1108821675" sldId="294"/>
            <ac:spMk id="4" creationId="{8051D214-A17F-4BEA-AD18-B76CA989DC5C}"/>
          </ac:spMkLst>
        </pc:spChg>
        <pc:spChg chg="add mod">
          <ac:chgData name="Timo Mühlhaus" userId="1b6b3aba618dadac" providerId="LiveId" clId="{749FD342-A5B7-472A-B46F-D0E8A78EA294}" dt="2021-07-14T13:07:37.100" v="1091"/>
          <ac:spMkLst>
            <pc:docMk/>
            <pc:sldMk cId="1108821675" sldId="294"/>
            <ac:spMk id="14" creationId="{8CFECB13-D82C-461B-BC9A-21C433D36294}"/>
          </ac:spMkLst>
        </pc:spChg>
      </pc:sldChg>
      <pc:sldChg chg="addSp delSp modSp mod">
        <pc:chgData name="Timo Mühlhaus" userId="1b6b3aba618dadac" providerId="LiveId" clId="{749FD342-A5B7-472A-B46F-D0E8A78EA294}" dt="2021-07-16T09:23:29.762" v="2717" actId="1076"/>
        <pc:sldMkLst>
          <pc:docMk/>
          <pc:sldMk cId="1812877100" sldId="295"/>
        </pc:sldMkLst>
        <pc:spChg chg="del mod">
          <ac:chgData name="Timo Mühlhaus" userId="1b6b3aba618dadac" providerId="LiveId" clId="{749FD342-A5B7-472A-B46F-D0E8A78EA294}" dt="2021-07-14T13:07:59.053" v="1100" actId="478"/>
          <ac:spMkLst>
            <pc:docMk/>
            <pc:sldMk cId="1812877100" sldId="295"/>
            <ac:spMk id="4" creationId="{8051D214-A17F-4BEA-AD18-B76CA989DC5C}"/>
          </ac:spMkLst>
        </pc:spChg>
        <pc:spChg chg="mod">
          <ac:chgData name="Timo Mühlhaus" userId="1b6b3aba618dadac" providerId="LiveId" clId="{749FD342-A5B7-472A-B46F-D0E8A78EA294}" dt="2021-07-16T09:23:29.762" v="2717" actId="1076"/>
          <ac:spMkLst>
            <pc:docMk/>
            <pc:sldMk cId="1812877100" sldId="295"/>
            <ac:spMk id="9" creationId="{7D3E7D29-BF74-4B90-8EEA-0A2FC4F0D988}"/>
          </ac:spMkLst>
        </pc:spChg>
        <pc:spChg chg="add del mod">
          <ac:chgData name="Timo Mühlhaus" userId="1b6b3aba618dadac" providerId="LiveId" clId="{749FD342-A5B7-472A-B46F-D0E8A78EA294}" dt="2021-07-16T09:23:17.843" v="2716" actId="14100"/>
          <ac:spMkLst>
            <pc:docMk/>
            <pc:sldMk cId="1812877100" sldId="295"/>
            <ac:spMk id="10" creationId="{22A7D53F-6803-4769-B7E6-A2C98810891A}"/>
          </ac:spMkLst>
        </pc:spChg>
      </pc:sldChg>
      <pc:sldChg chg="addSp delSp modSp mod ord">
        <pc:chgData name="Timo Mühlhaus" userId="1b6b3aba618dadac" providerId="LiveId" clId="{749FD342-A5B7-472A-B46F-D0E8A78EA294}" dt="2021-07-14T13:08:40.558" v="1123"/>
        <pc:sldMkLst>
          <pc:docMk/>
          <pc:sldMk cId="2480199552" sldId="300"/>
        </pc:sldMkLst>
        <pc:spChg chg="del">
          <ac:chgData name="Timo Mühlhaus" userId="1b6b3aba618dadac" providerId="LiveId" clId="{749FD342-A5B7-472A-B46F-D0E8A78EA294}" dt="2021-07-14T13:08:40.140" v="1122" actId="478"/>
          <ac:spMkLst>
            <pc:docMk/>
            <pc:sldMk cId="2480199552" sldId="300"/>
            <ac:spMk id="4" creationId="{00000000-0000-0000-0000-000000000000}"/>
          </ac:spMkLst>
        </pc:spChg>
        <pc:spChg chg="add mod">
          <ac:chgData name="Timo Mühlhaus" userId="1b6b3aba618dadac" providerId="LiveId" clId="{749FD342-A5B7-472A-B46F-D0E8A78EA294}" dt="2021-07-14T13:08:40.558" v="1123"/>
          <ac:spMkLst>
            <pc:docMk/>
            <pc:sldMk cId="2480199552" sldId="300"/>
            <ac:spMk id="57" creationId="{6025C5D4-D63E-4410-8657-A62BAA661401}"/>
          </ac:spMkLst>
        </pc:spChg>
      </pc:sldChg>
      <pc:sldChg chg="addSp delSp modSp mod">
        <pc:chgData name="Timo Mühlhaus" userId="1b6b3aba618dadac" providerId="LiveId" clId="{749FD342-A5B7-472A-B46F-D0E8A78EA294}" dt="2021-07-15T09:30:34.496" v="2560" actId="1076"/>
        <pc:sldMkLst>
          <pc:docMk/>
          <pc:sldMk cId="1201782271" sldId="301"/>
        </pc:sldMkLst>
        <pc:spChg chg="mod">
          <ac:chgData name="Timo Mühlhaus" userId="1b6b3aba618dadac" providerId="LiveId" clId="{749FD342-A5B7-472A-B46F-D0E8A78EA294}" dt="2021-07-15T09:30:34.496" v="2560" actId="1076"/>
          <ac:spMkLst>
            <pc:docMk/>
            <pc:sldMk cId="1201782271" sldId="301"/>
            <ac:spMk id="3" creationId="{7C08B851-5087-4CCC-A3B8-F25EE7CB9A44}"/>
          </ac:spMkLst>
        </pc:spChg>
        <pc:spChg chg="del">
          <ac:chgData name="Timo Mühlhaus" userId="1b6b3aba618dadac" providerId="LiveId" clId="{749FD342-A5B7-472A-B46F-D0E8A78EA294}" dt="2021-07-14T13:07:20.262" v="1081" actId="478"/>
          <ac:spMkLst>
            <pc:docMk/>
            <pc:sldMk cId="1201782271" sldId="301"/>
            <ac:spMk id="4" creationId="{EA54597B-8EDB-45B2-884B-B8349A12C01C}"/>
          </ac:spMkLst>
        </pc:spChg>
        <pc:spChg chg="add mod">
          <ac:chgData name="Timo Mühlhaus" userId="1b6b3aba618dadac" providerId="LiveId" clId="{749FD342-A5B7-472A-B46F-D0E8A78EA294}" dt="2021-07-14T13:07:20.524" v="1082"/>
          <ac:spMkLst>
            <pc:docMk/>
            <pc:sldMk cId="1201782271" sldId="301"/>
            <ac:spMk id="111" creationId="{2CBD2733-E790-4D05-A3FF-DBA98210EFF6}"/>
          </ac:spMkLst>
        </pc:spChg>
      </pc:sldChg>
      <pc:sldChg chg="addSp delSp modSp mod">
        <pc:chgData name="Timo Mühlhaus" userId="1b6b3aba618dadac" providerId="LiveId" clId="{749FD342-A5B7-472A-B46F-D0E8A78EA294}" dt="2021-07-14T13:08:20.043" v="1112"/>
        <pc:sldMkLst>
          <pc:docMk/>
          <pc:sldMk cId="2266041518" sldId="302"/>
        </pc:sldMkLst>
        <pc:spChg chg="del">
          <ac:chgData name="Timo Mühlhaus" userId="1b6b3aba618dadac" providerId="LiveId" clId="{749FD342-A5B7-472A-B46F-D0E8A78EA294}" dt="2021-07-14T13:08:19.709" v="1111" actId="478"/>
          <ac:spMkLst>
            <pc:docMk/>
            <pc:sldMk cId="2266041518" sldId="302"/>
            <ac:spMk id="4" creationId="{0A7297AF-F5D4-463F-BEA6-728B8C0A7A71}"/>
          </ac:spMkLst>
        </pc:spChg>
        <pc:spChg chg="add mod">
          <ac:chgData name="Timo Mühlhaus" userId="1b6b3aba618dadac" providerId="LiveId" clId="{749FD342-A5B7-472A-B46F-D0E8A78EA294}" dt="2021-07-14T13:08:20.043" v="1112"/>
          <ac:spMkLst>
            <pc:docMk/>
            <pc:sldMk cId="2266041518" sldId="302"/>
            <ac:spMk id="66" creationId="{B247518C-5422-4C42-8F58-E5A7481AD2A1}"/>
          </ac:spMkLst>
        </pc:spChg>
      </pc:sldChg>
      <pc:sldChg chg="addSp delSp modSp mod">
        <pc:chgData name="Timo Mühlhaus" userId="1b6b3aba618dadac" providerId="LiveId" clId="{749FD342-A5B7-472A-B46F-D0E8A78EA294}" dt="2021-07-14T13:07:47.213" v="1095"/>
        <pc:sldMkLst>
          <pc:docMk/>
          <pc:sldMk cId="2308968525" sldId="304"/>
        </pc:sldMkLst>
        <pc:spChg chg="del">
          <ac:chgData name="Timo Mühlhaus" userId="1b6b3aba618dadac" providerId="LiveId" clId="{749FD342-A5B7-472A-B46F-D0E8A78EA294}" dt="2021-07-14T13:07:46.916" v="1094" actId="478"/>
          <ac:spMkLst>
            <pc:docMk/>
            <pc:sldMk cId="2308968525" sldId="304"/>
            <ac:spMk id="4" creationId="{A779DFB4-44C7-49E4-AA2A-B09D145B8768}"/>
          </ac:spMkLst>
        </pc:spChg>
        <pc:spChg chg="add mod">
          <ac:chgData name="Timo Mühlhaus" userId="1b6b3aba618dadac" providerId="LiveId" clId="{749FD342-A5B7-472A-B46F-D0E8A78EA294}" dt="2021-07-14T13:07:47.213" v="1095"/>
          <ac:spMkLst>
            <pc:docMk/>
            <pc:sldMk cId="2308968525" sldId="304"/>
            <ac:spMk id="31" creationId="{CA4C6B15-D9DF-4255-A92F-90789A196224}"/>
          </ac:spMkLst>
        </pc:spChg>
      </pc:sldChg>
      <pc:sldChg chg="addSp delSp modSp mod">
        <pc:chgData name="Timo Mühlhaus" userId="1b6b3aba618dadac" providerId="LiveId" clId="{749FD342-A5B7-472A-B46F-D0E8A78EA294}" dt="2021-07-14T13:10:49.462" v="1139" actId="14100"/>
        <pc:sldMkLst>
          <pc:docMk/>
          <pc:sldMk cId="382187248" sldId="305"/>
        </pc:sldMkLst>
        <pc:spChg chg="add del mod">
          <ac:chgData name="Timo Mühlhaus" userId="1b6b3aba618dadac" providerId="LiveId" clId="{749FD342-A5B7-472A-B46F-D0E8A78EA294}" dt="2021-07-14T13:05:32.282" v="1044" actId="478"/>
          <ac:spMkLst>
            <pc:docMk/>
            <pc:sldMk cId="382187248" sldId="305"/>
            <ac:spMk id="265" creationId="{D63575E1-A941-4E47-A331-C36C36CAD0E6}"/>
          </ac:spMkLst>
        </pc:spChg>
        <pc:spChg chg="add del mod">
          <ac:chgData name="Timo Mühlhaus" userId="1b6b3aba618dadac" providerId="LiveId" clId="{749FD342-A5B7-472A-B46F-D0E8A78EA294}" dt="2021-07-14T13:05:28.641" v="1041"/>
          <ac:spMkLst>
            <pc:docMk/>
            <pc:sldMk cId="382187248" sldId="305"/>
            <ac:spMk id="266" creationId="{36FB031C-F242-41A4-B3B1-41412FFFC40C}"/>
          </ac:spMkLst>
        </pc:spChg>
        <pc:spChg chg="add del mod">
          <ac:chgData name="Timo Mühlhaus" userId="1b6b3aba618dadac" providerId="LiveId" clId="{749FD342-A5B7-472A-B46F-D0E8A78EA294}" dt="2021-07-14T13:05:42.658" v="1047" actId="478"/>
          <ac:spMkLst>
            <pc:docMk/>
            <pc:sldMk cId="382187248" sldId="305"/>
            <ac:spMk id="267" creationId="{F625F57C-7C79-4DE7-B207-8066AD3EEB8D}"/>
          </ac:spMkLst>
        </pc:spChg>
        <pc:spChg chg="add mod">
          <ac:chgData name="Timo Mühlhaus" userId="1b6b3aba618dadac" providerId="LiveId" clId="{749FD342-A5B7-472A-B46F-D0E8A78EA294}" dt="2021-07-14T13:05:49.506" v="1049" actId="1076"/>
          <ac:spMkLst>
            <pc:docMk/>
            <pc:sldMk cId="382187248" sldId="305"/>
            <ac:spMk id="268" creationId="{7DFB9246-7F0D-483C-AD17-8FE893D9BE4E}"/>
          </ac:spMkLst>
        </pc:spChg>
        <pc:spChg chg="add mod">
          <ac:chgData name="Timo Mühlhaus" userId="1b6b3aba618dadac" providerId="LiveId" clId="{749FD342-A5B7-472A-B46F-D0E8A78EA294}" dt="2021-07-14T13:10:49.462" v="1139" actId="14100"/>
          <ac:spMkLst>
            <pc:docMk/>
            <pc:sldMk cId="382187248" sldId="305"/>
            <ac:spMk id="269" creationId="{FC844FA9-2EB7-43CC-BDF6-9DA366DB78F8}"/>
          </ac:spMkLst>
        </pc:spChg>
      </pc:sldChg>
      <pc:sldChg chg="addSp modSp">
        <pc:chgData name="Timo Mühlhaus" userId="1b6b3aba618dadac" providerId="LiveId" clId="{749FD342-A5B7-472A-B46F-D0E8A78EA294}" dt="2021-07-14T13:08:26.601" v="1115"/>
        <pc:sldMkLst>
          <pc:docMk/>
          <pc:sldMk cId="1413039786" sldId="307"/>
        </pc:sldMkLst>
        <pc:spChg chg="add mod">
          <ac:chgData name="Timo Mühlhaus" userId="1b6b3aba618dadac" providerId="LiveId" clId="{749FD342-A5B7-472A-B46F-D0E8A78EA294}" dt="2021-07-14T13:08:26.601" v="1115"/>
          <ac:spMkLst>
            <pc:docMk/>
            <pc:sldMk cId="1413039786" sldId="307"/>
            <ac:spMk id="65" creationId="{00CD2089-1330-4EF2-89BB-615A6F00559D}"/>
          </ac:spMkLst>
        </pc:spChg>
      </pc:sldChg>
      <pc:sldChg chg="addSp delSp modSp mod">
        <pc:chgData name="Timo Mühlhaus" userId="1b6b3aba618dadac" providerId="LiveId" clId="{749FD342-A5B7-472A-B46F-D0E8A78EA294}" dt="2021-07-14T13:08:47.932" v="1127"/>
        <pc:sldMkLst>
          <pc:docMk/>
          <pc:sldMk cId="824753292" sldId="308"/>
        </pc:sldMkLst>
        <pc:spChg chg="del">
          <ac:chgData name="Timo Mühlhaus" userId="1b6b3aba618dadac" providerId="LiveId" clId="{749FD342-A5B7-472A-B46F-D0E8A78EA294}" dt="2021-07-14T13:08:47.624" v="1126" actId="478"/>
          <ac:spMkLst>
            <pc:docMk/>
            <pc:sldMk cId="824753292" sldId="308"/>
            <ac:spMk id="4" creationId="{4C172A13-4067-4037-9977-CE9972AC0993}"/>
          </ac:spMkLst>
        </pc:spChg>
        <pc:spChg chg="add mod">
          <ac:chgData name="Timo Mühlhaus" userId="1b6b3aba618dadac" providerId="LiveId" clId="{749FD342-A5B7-472A-B46F-D0E8A78EA294}" dt="2021-07-14T13:08:47.932" v="1127"/>
          <ac:spMkLst>
            <pc:docMk/>
            <pc:sldMk cId="824753292" sldId="308"/>
            <ac:spMk id="27" creationId="{B10292D7-409A-4D1A-9E90-2A79139CFCA8}"/>
          </ac:spMkLst>
        </pc:spChg>
      </pc:sldChg>
      <pc:sldChg chg="del">
        <pc:chgData name="Timo Mühlhaus" userId="1b6b3aba618dadac" providerId="LiveId" clId="{749FD342-A5B7-472A-B46F-D0E8A78EA294}" dt="2021-07-14T10:12:30.652" v="640" actId="47"/>
        <pc:sldMkLst>
          <pc:docMk/>
          <pc:sldMk cId="3595803568" sldId="309"/>
        </pc:sldMkLst>
      </pc:sldChg>
      <pc:sldChg chg="del">
        <pc:chgData name="Timo Mühlhaus" userId="1b6b3aba618dadac" providerId="LiveId" clId="{749FD342-A5B7-472A-B46F-D0E8A78EA294}" dt="2021-07-14T10:12:30.652" v="640" actId="47"/>
        <pc:sldMkLst>
          <pc:docMk/>
          <pc:sldMk cId="2096953079" sldId="310"/>
        </pc:sldMkLst>
      </pc:sldChg>
      <pc:sldChg chg="del">
        <pc:chgData name="Timo Mühlhaus" userId="1b6b3aba618dadac" providerId="LiveId" clId="{749FD342-A5B7-472A-B46F-D0E8A78EA294}" dt="2021-07-14T10:12:30.652" v="640" actId="47"/>
        <pc:sldMkLst>
          <pc:docMk/>
          <pc:sldMk cId="3627943122" sldId="311"/>
        </pc:sldMkLst>
      </pc:sldChg>
      <pc:sldChg chg="addSp delSp modSp mod">
        <pc:chgData name="Timo Mühlhaus" userId="1b6b3aba618dadac" providerId="LiveId" clId="{749FD342-A5B7-472A-B46F-D0E8A78EA294}" dt="2021-07-14T13:08:59.014" v="1131"/>
        <pc:sldMkLst>
          <pc:docMk/>
          <pc:sldMk cId="3143785107" sldId="312"/>
        </pc:sldMkLst>
        <pc:spChg chg="del">
          <ac:chgData name="Timo Mühlhaus" userId="1b6b3aba618dadac" providerId="LiveId" clId="{749FD342-A5B7-472A-B46F-D0E8A78EA294}" dt="2021-07-14T13:08:58.528" v="1130" actId="478"/>
          <ac:spMkLst>
            <pc:docMk/>
            <pc:sldMk cId="3143785107" sldId="312"/>
            <ac:spMk id="4" creationId="{8160C8A3-35FB-4682-9A4A-C9D7273465D9}"/>
          </ac:spMkLst>
        </pc:spChg>
        <pc:spChg chg="add mod">
          <ac:chgData name="Timo Mühlhaus" userId="1b6b3aba618dadac" providerId="LiveId" clId="{749FD342-A5B7-472A-B46F-D0E8A78EA294}" dt="2021-07-14T13:08:59.014" v="1131"/>
          <ac:spMkLst>
            <pc:docMk/>
            <pc:sldMk cId="3143785107" sldId="312"/>
            <ac:spMk id="5" creationId="{3A2017A1-8D09-4AA4-A721-06627B797022}"/>
          </ac:spMkLst>
        </pc:spChg>
      </pc:sldChg>
      <pc:sldChg chg="addSp delSp modSp mod">
        <pc:chgData name="Timo Mühlhaus" userId="1b6b3aba618dadac" providerId="LiveId" clId="{749FD342-A5B7-472A-B46F-D0E8A78EA294}" dt="2021-07-14T13:08:52.110" v="1129"/>
        <pc:sldMkLst>
          <pc:docMk/>
          <pc:sldMk cId="109445029" sldId="313"/>
        </pc:sldMkLst>
        <pc:spChg chg="del">
          <ac:chgData name="Timo Mühlhaus" userId="1b6b3aba618dadac" providerId="LiveId" clId="{749FD342-A5B7-472A-B46F-D0E8A78EA294}" dt="2021-07-14T13:08:51.715" v="1128" actId="478"/>
          <ac:spMkLst>
            <pc:docMk/>
            <pc:sldMk cId="109445029" sldId="313"/>
            <ac:spMk id="4" creationId="{8051D214-A17F-4BEA-AD18-B76CA989DC5C}"/>
          </ac:spMkLst>
        </pc:spChg>
        <pc:spChg chg="add mod">
          <ac:chgData name="Timo Mühlhaus" userId="1b6b3aba618dadac" providerId="LiveId" clId="{749FD342-A5B7-472A-B46F-D0E8A78EA294}" dt="2021-07-14T13:08:52.110" v="1129"/>
          <ac:spMkLst>
            <pc:docMk/>
            <pc:sldMk cId="109445029" sldId="313"/>
            <ac:spMk id="97" creationId="{F2B6CC93-E566-4305-B9EA-5EDA3FC0A1C8}"/>
          </ac:spMkLst>
        </pc:spChg>
      </pc:sldChg>
      <pc:sldChg chg="addSp delSp modSp mod">
        <pc:chgData name="Timo Mühlhaus" userId="1b6b3aba618dadac" providerId="LiveId" clId="{749FD342-A5B7-472A-B46F-D0E8A78EA294}" dt="2021-07-15T07:23:13.689" v="1235" actId="20577"/>
        <pc:sldMkLst>
          <pc:docMk/>
          <pc:sldMk cId="3411370275" sldId="314"/>
        </pc:sldMkLst>
        <pc:spChg chg="del">
          <ac:chgData name="Timo Mühlhaus" userId="1b6b3aba618dadac" providerId="LiveId" clId="{749FD342-A5B7-472A-B46F-D0E8A78EA294}" dt="2021-07-14T13:08:23.259" v="1113" actId="478"/>
          <ac:spMkLst>
            <pc:docMk/>
            <pc:sldMk cId="3411370275" sldId="314"/>
            <ac:spMk id="4" creationId="{8051D214-A17F-4BEA-AD18-B76CA989DC5C}"/>
          </ac:spMkLst>
        </pc:spChg>
        <pc:spChg chg="add mod">
          <ac:chgData name="Timo Mühlhaus" userId="1b6b3aba618dadac" providerId="LiveId" clId="{749FD342-A5B7-472A-B46F-D0E8A78EA294}" dt="2021-07-14T13:08:23.578" v="1114"/>
          <ac:spMkLst>
            <pc:docMk/>
            <pc:sldMk cId="3411370275" sldId="314"/>
            <ac:spMk id="213" creationId="{55024833-C005-46C5-B5B8-91C977D97283}"/>
          </ac:spMkLst>
        </pc:spChg>
        <pc:spChg chg="mod">
          <ac:chgData name="Timo Mühlhaus" userId="1b6b3aba618dadac" providerId="LiveId" clId="{749FD342-A5B7-472A-B46F-D0E8A78EA294}" dt="2021-07-15T07:23:12.228" v="1234" actId="20577"/>
          <ac:spMkLst>
            <pc:docMk/>
            <pc:sldMk cId="3411370275" sldId="314"/>
            <ac:spMk id="323" creationId="{94F56E34-3311-4482-BF77-4C18FF7E5498}"/>
          </ac:spMkLst>
        </pc:spChg>
        <pc:spChg chg="mod">
          <ac:chgData name="Timo Mühlhaus" userId="1b6b3aba618dadac" providerId="LiveId" clId="{749FD342-A5B7-472A-B46F-D0E8A78EA294}" dt="2021-07-15T07:23:13.689" v="1235" actId="20577"/>
          <ac:spMkLst>
            <pc:docMk/>
            <pc:sldMk cId="3411370275" sldId="314"/>
            <ac:spMk id="324" creationId="{4D5B9D7B-EEA8-498B-BC46-2F46F72AC816}"/>
          </ac:spMkLst>
        </pc:spChg>
      </pc:sldChg>
      <pc:sldChg chg="addSp delSp modSp mod">
        <pc:chgData name="Timo Mühlhaus" userId="1b6b3aba618dadac" providerId="LiveId" clId="{749FD342-A5B7-472A-B46F-D0E8A78EA294}" dt="2021-07-14T13:11:03.371" v="1145" actId="1036"/>
        <pc:sldMkLst>
          <pc:docMk/>
          <pc:sldMk cId="21390438" sldId="315"/>
        </pc:sldMkLst>
        <pc:spChg chg="del">
          <ac:chgData name="Timo Mühlhaus" userId="1b6b3aba618dadac" providerId="LiveId" clId="{749FD342-A5B7-472A-B46F-D0E8A78EA294}" dt="2021-07-14T13:09:07.076" v="1132" actId="478"/>
          <ac:spMkLst>
            <pc:docMk/>
            <pc:sldMk cId="21390438" sldId="315"/>
            <ac:spMk id="4" creationId="{9BD54E74-FF10-4AAF-B701-B318897041B5}"/>
          </ac:spMkLst>
        </pc:spChg>
        <pc:spChg chg="add mod">
          <ac:chgData name="Timo Mühlhaus" userId="1b6b3aba618dadac" providerId="LiveId" clId="{749FD342-A5B7-472A-B46F-D0E8A78EA294}" dt="2021-07-14T13:09:07.356" v="1133"/>
          <ac:spMkLst>
            <pc:docMk/>
            <pc:sldMk cId="21390438" sldId="315"/>
            <ac:spMk id="6" creationId="{C200061E-0FBC-4866-A36D-2A75B64E8CF1}"/>
          </ac:spMkLst>
        </pc:spChg>
        <pc:spChg chg="mod">
          <ac:chgData name="Timo Mühlhaus" userId="1b6b3aba618dadac" providerId="LiveId" clId="{749FD342-A5B7-472A-B46F-D0E8A78EA294}" dt="2021-07-14T13:09:16.209" v="1136" actId="1076"/>
          <ac:spMkLst>
            <pc:docMk/>
            <pc:sldMk cId="21390438" sldId="315"/>
            <ac:spMk id="7" creationId="{E26C6401-8CCA-4556-9B92-572CAAD042BA}"/>
          </ac:spMkLst>
        </pc:spChg>
        <pc:spChg chg="add del mod">
          <ac:chgData name="Timo Mühlhaus" userId="1b6b3aba618dadac" providerId="LiveId" clId="{749FD342-A5B7-472A-B46F-D0E8A78EA294}" dt="2021-07-14T13:10:41.619" v="1138" actId="478"/>
          <ac:spMkLst>
            <pc:docMk/>
            <pc:sldMk cId="21390438" sldId="315"/>
            <ac:spMk id="8" creationId="{972C0B3D-0577-436C-8FDC-215DFDD6901F}"/>
          </ac:spMkLst>
        </pc:spChg>
        <pc:spChg chg="add mod">
          <ac:chgData name="Timo Mühlhaus" userId="1b6b3aba618dadac" providerId="LiveId" clId="{749FD342-A5B7-472A-B46F-D0E8A78EA294}" dt="2021-07-14T13:11:03.371" v="1145" actId="1036"/>
          <ac:spMkLst>
            <pc:docMk/>
            <pc:sldMk cId="21390438" sldId="315"/>
            <ac:spMk id="9" creationId="{91032226-6C25-453A-B84E-B4418EC8BD8A}"/>
          </ac:spMkLst>
        </pc:spChg>
      </pc:sldChg>
      <pc:sldChg chg="addSp delSp modSp mod">
        <pc:chgData name="Timo Mühlhaus" userId="1b6b3aba618dadac" providerId="LiveId" clId="{749FD342-A5B7-472A-B46F-D0E8A78EA294}" dt="2021-07-14T13:06:57.113" v="1072"/>
        <pc:sldMkLst>
          <pc:docMk/>
          <pc:sldMk cId="47395539" sldId="318"/>
        </pc:sldMkLst>
        <pc:spChg chg="del">
          <ac:chgData name="Timo Mühlhaus" userId="1b6b3aba618dadac" providerId="LiveId" clId="{749FD342-A5B7-472A-B46F-D0E8A78EA294}" dt="2021-07-14T13:06:24.792" v="1060" actId="478"/>
          <ac:spMkLst>
            <pc:docMk/>
            <pc:sldMk cId="47395539" sldId="318"/>
            <ac:spMk id="4" creationId="{8051D214-A17F-4BEA-AD18-B76CA989DC5C}"/>
          </ac:spMkLst>
        </pc:spChg>
        <pc:spChg chg="add del mod">
          <ac:chgData name="Timo Mühlhaus" userId="1b6b3aba618dadac" providerId="LiveId" clId="{749FD342-A5B7-472A-B46F-D0E8A78EA294}" dt="2021-07-14T13:06:56.669" v="1071" actId="478"/>
          <ac:spMkLst>
            <pc:docMk/>
            <pc:sldMk cId="47395539" sldId="318"/>
            <ac:spMk id="132" creationId="{0EDB972A-1015-4C3B-B428-056A6FE81112}"/>
          </ac:spMkLst>
        </pc:spChg>
        <pc:spChg chg="add mod">
          <ac:chgData name="Timo Mühlhaus" userId="1b6b3aba618dadac" providerId="LiveId" clId="{749FD342-A5B7-472A-B46F-D0E8A78EA294}" dt="2021-07-14T13:06:57.113" v="1072"/>
          <ac:spMkLst>
            <pc:docMk/>
            <pc:sldMk cId="47395539" sldId="318"/>
            <ac:spMk id="133" creationId="{BAD6551E-3755-43F3-9F6C-E367957CF428}"/>
          </ac:spMkLst>
        </pc:spChg>
      </pc:sldChg>
      <pc:sldChg chg="addSp delSp modSp mod">
        <pc:chgData name="Timo Mühlhaus" userId="1b6b3aba618dadac" providerId="LiveId" clId="{749FD342-A5B7-472A-B46F-D0E8A78EA294}" dt="2021-07-14T13:07:28.710" v="1086"/>
        <pc:sldMkLst>
          <pc:docMk/>
          <pc:sldMk cId="2250550008" sldId="319"/>
        </pc:sldMkLst>
        <pc:spChg chg="del">
          <ac:chgData name="Timo Mühlhaus" userId="1b6b3aba618dadac" providerId="LiveId" clId="{749FD342-A5B7-472A-B46F-D0E8A78EA294}" dt="2021-07-14T13:07:28.291" v="1085" actId="478"/>
          <ac:spMkLst>
            <pc:docMk/>
            <pc:sldMk cId="2250550008" sldId="319"/>
            <ac:spMk id="4" creationId="{C21C7674-A49D-48E3-8DC1-FAA1ADE57E44}"/>
          </ac:spMkLst>
        </pc:spChg>
        <pc:spChg chg="add mod">
          <ac:chgData name="Timo Mühlhaus" userId="1b6b3aba618dadac" providerId="LiveId" clId="{749FD342-A5B7-472A-B46F-D0E8A78EA294}" dt="2021-07-14T13:07:28.710" v="1086"/>
          <ac:spMkLst>
            <pc:docMk/>
            <pc:sldMk cId="2250550008" sldId="319"/>
            <ac:spMk id="55" creationId="{EF82C4D3-664C-4ADF-BDA5-6A7197697836}"/>
          </ac:spMkLst>
        </pc:spChg>
      </pc:sldChg>
      <pc:sldChg chg="del">
        <pc:chgData name="Timo Mühlhaus" userId="1b6b3aba618dadac" providerId="LiveId" clId="{749FD342-A5B7-472A-B46F-D0E8A78EA294}" dt="2021-07-14T10:12:34.422" v="641" actId="47"/>
        <pc:sldMkLst>
          <pc:docMk/>
          <pc:sldMk cId="593737461" sldId="321"/>
        </pc:sldMkLst>
      </pc:sldChg>
      <pc:sldChg chg="del ord">
        <pc:chgData name="Timo Mühlhaus" userId="1b6b3aba618dadac" providerId="LiveId" clId="{749FD342-A5B7-472A-B46F-D0E8A78EA294}" dt="2021-07-16T06:56:32.276" v="2675" actId="47"/>
        <pc:sldMkLst>
          <pc:docMk/>
          <pc:sldMk cId="2071715900" sldId="322"/>
        </pc:sldMkLst>
      </pc:sldChg>
      <pc:sldChg chg="addSp delSp modSp mod">
        <pc:chgData name="Timo Mühlhaus" userId="1b6b3aba618dadac" providerId="LiveId" clId="{749FD342-A5B7-472A-B46F-D0E8A78EA294}" dt="2021-07-14T13:07:03.757" v="1074"/>
        <pc:sldMkLst>
          <pc:docMk/>
          <pc:sldMk cId="2071551990" sldId="324"/>
        </pc:sldMkLst>
        <pc:spChg chg="del">
          <ac:chgData name="Timo Mühlhaus" userId="1b6b3aba618dadac" providerId="LiveId" clId="{749FD342-A5B7-472A-B46F-D0E8A78EA294}" dt="2021-07-14T13:07:03.359" v="1073" actId="478"/>
          <ac:spMkLst>
            <pc:docMk/>
            <pc:sldMk cId="2071551990" sldId="324"/>
            <ac:spMk id="4" creationId="{8051D214-A17F-4BEA-AD18-B76CA989DC5C}"/>
          </ac:spMkLst>
        </pc:spChg>
        <pc:spChg chg="add mod">
          <ac:chgData name="Timo Mühlhaus" userId="1b6b3aba618dadac" providerId="LiveId" clId="{749FD342-A5B7-472A-B46F-D0E8A78EA294}" dt="2021-07-14T13:07:03.757" v="1074"/>
          <ac:spMkLst>
            <pc:docMk/>
            <pc:sldMk cId="2071551990" sldId="324"/>
            <ac:spMk id="132" creationId="{888D7355-F7DC-4FB1-AFAD-F8CF5E0D794A}"/>
          </ac:spMkLst>
        </pc:spChg>
      </pc:sldChg>
      <pc:sldChg chg="addSp delSp modSp mod">
        <pc:chgData name="Timo Mühlhaus" userId="1b6b3aba618dadac" providerId="LiveId" clId="{749FD342-A5B7-472A-B46F-D0E8A78EA294}" dt="2021-07-14T13:07:07.476" v="1076"/>
        <pc:sldMkLst>
          <pc:docMk/>
          <pc:sldMk cId="342909697" sldId="325"/>
        </pc:sldMkLst>
        <pc:spChg chg="del">
          <ac:chgData name="Timo Mühlhaus" userId="1b6b3aba618dadac" providerId="LiveId" clId="{749FD342-A5B7-472A-B46F-D0E8A78EA294}" dt="2021-07-14T13:07:07.183" v="1075" actId="478"/>
          <ac:spMkLst>
            <pc:docMk/>
            <pc:sldMk cId="342909697" sldId="325"/>
            <ac:spMk id="4" creationId="{EA54597B-8EDB-45B2-884B-B8349A12C01C}"/>
          </ac:spMkLst>
        </pc:spChg>
        <pc:spChg chg="add mod">
          <ac:chgData name="Timo Mühlhaus" userId="1b6b3aba618dadac" providerId="LiveId" clId="{749FD342-A5B7-472A-B46F-D0E8A78EA294}" dt="2021-07-14T13:07:07.476" v="1076"/>
          <ac:spMkLst>
            <pc:docMk/>
            <pc:sldMk cId="342909697" sldId="325"/>
            <ac:spMk id="44" creationId="{D2FDB6A5-D400-49DB-BF8D-C8BBE8FBB9EF}"/>
          </ac:spMkLst>
        </pc:spChg>
      </pc:sldChg>
      <pc:sldChg chg="addSp delSp modSp mod">
        <pc:chgData name="Timo Mühlhaus" userId="1b6b3aba618dadac" providerId="LiveId" clId="{749FD342-A5B7-472A-B46F-D0E8A78EA294}" dt="2021-07-14T13:07:11.416" v="1078"/>
        <pc:sldMkLst>
          <pc:docMk/>
          <pc:sldMk cId="1185560237" sldId="329"/>
        </pc:sldMkLst>
        <pc:spChg chg="del">
          <ac:chgData name="Timo Mühlhaus" userId="1b6b3aba618dadac" providerId="LiveId" clId="{749FD342-A5B7-472A-B46F-D0E8A78EA294}" dt="2021-07-14T13:07:11.143" v="1077" actId="478"/>
          <ac:spMkLst>
            <pc:docMk/>
            <pc:sldMk cId="1185560237" sldId="329"/>
            <ac:spMk id="4" creationId="{00000000-0000-0000-0000-000000000000}"/>
          </ac:spMkLst>
        </pc:spChg>
        <pc:spChg chg="add mod">
          <ac:chgData name="Timo Mühlhaus" userId="1b6b3aba618dadac" providerId="LiveId" clId="{749FD342-A5B7-472A-B46F-D0E8A78EA294}" dt="2021-07-14T13:07:11.416" v="1078"/>
          <ac:spMkLst>
            <pc:docMk/>
            <pc:sldMk cId="1185560237" sldId="329"/>
            <ac:spMk id="106" creationId="{024336DD-8D7C-4DE0-A108-15845623EA88}"/>
          </ac:spMkLst>
        </pc:spChg>
      </pc:sldChg>
      <pc:sldChg chg="addSp delSp modSp mod">
        <pc:chgData name="Timo Mühlhaus" userId="1b6b3aba618dadac" providerId="LiveId" clId="{749FD342-A5B7-472A-B46F-D0E8A78EA294}" dt="2021-07-14T13:07:15.903" v="1080"/>
        <pc:sldMkLst>
          <pc:docMk/>
          <pc:sldMk cId="923690073" sldId="330"/>
        </pc:sldMkLst>
        <pc:spChg chg="del">
          <ac:chgData name="Timo Mühlhaus" userId="1b6b3aba618dadac" providerId="LiveId" clId="{749FD342-A5B7-472A-B46F-D0E8A78EA294}" dt="2021-07-14T13:07:15.629" v="1079" actId="478"/>
          <ac:spMkLst>
            <pc:docMk/>
            <pc:sldMk cId="923690073" sldId="330"/>
            <ac:spMk id="4" creationId="{00000000-0000-0000-0000-000000000000}"/>
          </ac:spMkLst>
        </pc:spChg>
        <pc:spChg chg="add mod">
          <ac:chgData name="Timo Mühlhaus" userId="1b6b3aba618dadac" providerId="LiveId" clId="{749FD342-A5B7-472A-B46F-D0E8A78EA294}" dt="2021-07-14T13:07:15.903" v="1080"/>
          <ac:spMkLst>
            <pc:docMk/>
            <pc:sldMk cId="923690073" sldId="330"/>
            <ac:spMk id="108" creationId="{284F185E-6973-4E31-A8A8-234A669DCAE9}"/>
          </ac:spMkLst>
        </pc:spChg>
      </pc:sldChg>
      <pc:sldChg chg="addSp delSp modSp mod">
        <pc:chgData name="Timo Mühlhaus" userId="1b6b3aba618dadac" providerId="LiveId" clId="{749FD342-A5B7-472A-B46F-D0E8A78EA294}" dt="2021-07-14T13:07:41.145" v="1093"/>
        <pc:sldMkLst>
          <pc:docMk/>
          <pc:sldMk cId="2316109915" sldId="332"/>
        </pc:sldMkLst>
        <pc:spChg chg="del">
          <ac:chgData name="Timo Mühlhaus" userId="1b6b3aba618dadac" providerId="LiveId" clId="{749FD342-A5B7-472A-B46F-D0E8A78EA294}" dt="2021-07-14T13:07:40.886" v="1092" actId="478"/>
          <ac:spMkLst>
            <pc:docMk/>
            <pc:sldMk cId="2316109915" sldId="332"/>
            <ac:spMk id="4" creationId="{994C48C3-15F4-403E-ABC3-76FC27CF12F6}"/>
          </ac:spMkLst>
        </pc:spChg>
        <pc:spChg chg="add mod">
          <ac:chgData name="Timo Mühlhaus" userId="1b6b3aba618dadac" providerId="LiveId" clId="{749FD342-A5B7-472A-B46F-D0E8A78EA294}" dt="2021-07-14T13:07:41.145" v="1093"/>
          <ac:spMkLst>
            <pc:docMk/>
            <pc:sldMk cId="2316109915" sldId="332"/>
            <ac:spMk id="90" creationId="{6863D804-BF06-4AC7-8F5D-9ECA1A12E2C5}"/>
          </ac:spMkLst>
        </pc:spChg>
      </pc:sldChg>
      <pc:sldChg chg="addSp delSp modSp mod">
        <pc:chgData name="Timo Mühlhaus" userId="1b6b3aba618dadac" providerId="LiveId" clId="{749FD342-A5B7-472A-B46F-D0E8A78EA294}" dt="2021-07-14T13:07:33.586" v="1089"/>
        <pc:sldMkLst>
          <pc:docMk/>
          <pc:sldMk cId="1662065233" sldId="333"/>
        </pc:sldMkLst>
        <pc:spChg chg="del mod">
          <ac:chgData name="Timo Mühlhaus" userId="1b6b3aba618dadac" providerId="LiveId" clId="{749FD342-A5B7-472A-B46F-D0E8A78EA294}" dt="2021-07-14T13:07:33.266" v="1088" actId="478"/>
          <ac:spMkLst>
            <pc:docMk/>
            <pc:sldMk cId="1662065233" sldId="333"/>
            <ac:spMk id="4" creationId="{C21C7674-A49D-48E3-8DC1-FAA1ADE57E44}"/>
          </ac:spMkLst>
        </pc:spChg>
        <pc:spChg chg="add mod">
          <ac:chgData name="Timo Mühlhaus" userId="1b6b3aba618dadac" providerId="LiveId" clId="{749FD342-A5B7-472A-B46F-D0E8A78EA294}" dt="2021-07-14T13:07:33.586" v="1089"/>
          <ac:spMkLst>
            <pc:docMk/>
            <pc:sldMk cId="1662065233" sldId="333"/>
            <ac:spMk id="46" creationId="{DE57B397-369C-4C75-93C3-12469F27D2F5}"/>
          </ac:spMkLst>
        </pc:spChg>
      </pc:sldChg>
      <pc:sldChg chg="addSp delSp modSp mod">
        <pc:chgData name="Timo Mühlhaus" userId="1b6b3aba618dadac" providerId="LiveId" clId="{749FD342-A5B7-472A-B46F-D0E8A78EA294}" dt="2021-07-14T13:07:51.904" v="1097"/>
        <pc:sldMkLst>
          <pc:docMk/>
          <pc:sldMk cId="3758120080" sldId="334"/>
        </pc:sldMkLst>
        <pc:spChg chg="del">
          <ac:chgData name="Timo Mühlhaus" userId="1b6b3aba618dadac" providerId="LiveId" clId="{749FD342-A5B7-472A-B46F-D0E8A78EA294}" dt="2021-07-14T13:07:51.615" v="1096" actId="478"/>
          <ac:spMkLst>
            <pc:docMk/>
            <pc:sldMk cId="3758120080" sldId="334"/>
            <ac:spMk id="4" creationId="{994C48C3-15F4-403E-ABC3-76FC27CF12F6}"/>
          </ac:spMkLst>
        </pc:spChg>
        <pc:spChg chg="add mod">
          <ac:chgData name="Timo Mühlhaus" userId="1b6b3aba618dadac" providerId="LiveId" clId="{749FD342-A5B7-472A-B46F-D0E8A78EA294}" dt="2021-07-14T13:07:51.904" v="1097"/>
          <ac:spMkLst>
            <pc:docMk/>
            <pc:sldMk cId="3758120080" sldId="334"/>
            <ac:spMk id="90" creationId="{3310057E-25B6-4919-B6DA-EA85578E87AA}"/>
          </ac:spMkLst>
        </pc:spChg>
      </pc:sldChg>
      <pc:sldChg chg="addSp delSp modSp mod">
        <pc:chgData name="Timo Mühlhaus" userId="1b6b3aba618dadac" providerId="LiveId" clId="{749FD342-A5B7-472A-B46F-D0E8A78EA294}" dt="2021-07-14T13:08:11.510" v="1107"/>
        <pc:sldMkLst>
          <pc:docMk/>
          <pc:sldMk cId="1019025634" sldId="335"/>
        </pc:sldMkLst>
        <pc:spChg chg="del">
          <ac:chgData name="Timo Mühlhaus" userId="1b6b3aba618dadac" providerId="LiveId" clId="{749FD342-A5B7-472A-B46F-D0E8A78EA294}" dt="2021-07-14T13:08:11.141" v="1106" actId="478"/>
          <ac:spMkLst>
            <pc:docMk/>
            <pc:sldMk cId="1019025634" sldId="335"/>
            <ac:spMk id="4" creationId="{994C48C3-15F4-403E-ABC3-76FC27CF12F6}"/>
          </ac:spMkLst>
        </pc:spChg>
        <pc:spChg chg="add mod">
          <ac:chgData name="Timo Mühlhaus" userId="1b6b3aba618dadac" providerId="LiveId" clId="{749FD342-A5B7-472A-B46F-D0E8A78EA294}" dt="2021-07-14T13:08:11.510" v="1107"/>
          <ac:spMkLst>
            <pc:docMk/>
            <pc:sldMk cId="1019025634" sldId="335"/>
            <ac:spMk id="90" creationId="{04D6A497-F9C0-4BB2-911A-3845E783B54B}"/>
          </ac:spMkLst>
        </pc:spChg>
      </pc:sldChg>
      <pc:sldChg chg="del ord">
        <pc:chgData name="Timo Mühlhaus" userId="1b6b3aba618dadac" providerId="LiveId" clId="{749FD342-A5B7-472A-B46F-D0E8A78EA294}" dt="2021-07-16T06:56:32.276" v="2675" actId="47"/>
        <pc:sldMkLst>
          <pc:docMk/>
          <pc:sldMk cId="497695274" sldId="336"/>
        </pc:sldMkLst>
      </pc:sldChg>
      <pc:sldChg chg="modSp mod">
        <pc:chgData name="Timo Mühlhaus" userId="1b6b3aba618dadac" providerId="LiveId" clId="{749FD342-A5B7-472A-B46F-D0E8A78EA294}" dt="2021-07-14T05:24:11.342" v="0" actId="1076"/>
        <pc:sldMkLst>
          <pc:docMk/>
          <pc:sldMk cId="3236730980" sldId="541"/>
        </pc:sldMkLst>
        <pc:spChg chg="mod">
          <ac:chgData name="Timo Mühlhaus" userId="1b6b3aba618dadac" providerId="LiveId" clId="{749FD342-A5B7-472A-B46F-D0E8A78EA294}" dt="2021-07-14T05:24:11.342" v="0" actId="1076"/>
          <ac:spMkLst>
            <pc:docMk/>
            <pc:sldMk cId="3236730980" sldId="541"/>
            <ac:spMk id="5" creationId="{CC4BFB42-C391-417A-8EC0-267D86812E29}"/>
          </ac:spMkLst>
        </pc:spChg>
        <pc:picChg chg="mod">
          <ac:chgData name="Timo Mühlhaus" userId="1b6b3aba618dadac" providerId="LiveId" clId="{749FD342-A5B7-472A-B46F-D0E8A78EA294}" dt="2021-07-14T05:24:11.342" v="0" actId="1076"/>
          <ac:picMkLst>
            <pc:docMk/>
            <pc:sldMk cId="3236730980" sldId="541"/>
            <ac:picMk id="6" creationId="{E7CD484A-2AF9-4833-A457-F24A73CAA8EA}"/>
          </ac:picMkLst>
        </pc:picChg>
      </pc:sldChg>
      <pc:sldChg chg="delSp modSp mod">
        <pc:chgData name="Timo Mühlhaus" userId="1b6b3aba618dadac" providerId="LiveId" clId="{749FD342-A5B7-472A-B46F-D0E8A78EA294}" dt="2021-07-15T09:44:56.662" v="2672" actId="1076"/>
        <pc:sldMkLst>
          <pc:docMk/>
          <pc:sldMk cId="861041989" sldId="692"/>
        </pc:sldMkLst>
        <pc:spChg chg="mod">
          <ac:chgData name="Timo Mühlhaus" userId="1b6b3aba618dadac" providerId="LiveId" clId="{749FD342-A5B7-472A-B46F-D0E8A78EA294}" dt="2021-07-15T09:44:56.662" v="2672" actId="1076"/>
          <ac:spMkLst>
            <pc:docMk/>
            <pc:sldMk cId="861041989" sldId="692"/>
            <ac:spMk id="19" creationId="{00000000-0000-0000-0000-000000000000}"/>
          </ac:spMkLst>
        </pc:spChg>
        <pc:picChg chg="del">
          <ac:chgData name="Timo Mühlhaus" userId="1b6b3aba618dadac" providerId="LiveId" clId="{749FD342-A5B7-472A-B46F-D0E8A78EA294}" dt="2021-07-15T07:30:19.510" v="1298" actId="478"/>
          <ac:picMkLst>
            <pc:docMk/>
            <pc:sldMk cId="861041989" sldId="692"/>
            <ac:picMk id="16" creationId="{00000000-0000-0000-0000-000000000000}"/>
          </ac:picMkLst>
        </pc:picChg>
        <pc:picChg chg="del">
          <ac:chgData name="Timo Mühlhaus" userId="1b6b3aba618dadac" providerId="LiveId" clId="{749FD342-A5B7-472A-B46F-D0E8A78EA294}" dt="2021-07-15T07:30:19.510" v="1298" actId="478"/>
          <ac:picMkLst>
            <pc:docMk/>
            <pc:sldMk cId="861041989" sldId="692"/>
            <ac:picMk id="17" creationId="{00000000-0000-0000-0000-000000000000}"/>
          </ac:picMkLst>
        </pc:picChg>
        <pc:picChg chg="mod">
          <ac:chgData name="Timo Mühlhaus" userId="1b6b3aba618dadac" providerId="LiveId" clId="{749FD342-A5B7-472A-B46F-D0E8A78EA294}" dt="2021-07-15T07:30:22.508" v="1299" actId="1076"/>
          <ac:picMkLst>
            <pc:docMk/>
            <pc:sldMk cId="861041989" sldId="692"/>
            <ac:picMk id="22" creationId="{5A62BF0D-9379-42A1-ADB9-1463708EF362}"/>
          </ac:picMkLst>
        </pc:picChg>
        <pc:picChg chg="mod">
          <ac:chgData name="Timo Mühlhaus" userId="1b6b3aba618dadac" providerId="LiveId" clId="{749FD342-A5B7-472A-B46F-D0E8A78EA294}" dt="2021-07-15T09:44:54.225" v="2671" actId="1076"/>
          <ac:picMkLst>
            <pc:docMk/>
            <pc:sldMk cId="861041989" sldId="692"/>
            <ac:picMk id="23" creationId="{FF998131-881A-4151-A151-52F41FAE03FA}"/>
          </ac:picMkLst>
        </pc:picChg>
        <pc:picChg chg="del">
          <ac:chgData name="Timo Mühlhaus" userId="1b6b3aba618dadac" providerId="LiveId" clId="{749FD342-A5B7-472A-B46F-D0E8A78EA294}" dt="2021-07-15T07:30:19.510" v="1298" actId="478"/>
          <ac:picMkLst>
            <pc:docMk/>
            <pc:sldMk cId="861041989" sldId="692"/>
            <ac:picMk id="1026" creationId="{D214756E-A3A2-4CB5-9C3D-217C792124F6}"/>
          </ac:picMkLst>
        </pc:picChg>
      </pc:sldChg>
      <pc:sldChg chg="del">
        <pc:chgData name="Timo Mühlhaus" userId="1b6b3aba618dadac" providerId="LiveId" clId="{749FD342-A5B7-472A-B46F-D0E8A78EA294}" dt="2021-07-14T12:28:07.159" v="936" actId="47"/>
        <pc:sldMkLst>
          <pc:docMk/>
          <pc:sldMk cId="2306561575" sldId="698"/>
        </pc:sldMkLst>
      </pc:sldChg>
      <pc:sldChg chg="del">
        <pc:chgData name="Timo Mühlhaus" userId="1b6b3aba618dadac" providerId="LiveId" clId="{749FD342-A5B7-472A-B46F-D0E8A78EA294}" dt="2021-07-14T13:13:31.847" v="1182" actId="47"/>
        <pc:sldMkLst>
          <pc:docMk/>
          <pc:sldMk cId="1216123132" sldId="699"/>
        </pc:sldMkLst>
      </pc:sldChg>
      <pc:sldChg chg="addSp delSp modSp add mod">
        <pc:chgData name="Timo Mühlhaus" userId="1b6b3aba618dadac" providerId="LiveId" clId="{749FD342-A5B7-472A-B46F-D0E8A78EA294}" dt="2021-07-14T13:06:31.891" v="1062" actId="404"/>
        <pc:sldMkLst>
          <pc:docMk/>
          <pc:sldMk cId="3259906790" sldId="700"/>
        </pc:sldMkLst>
        <pc:spChg chg="mod">
          <ac:chgData name="Timo Mühlhaus" userId="1b6b3aba618dadac" providerId="LiveId" clId="{749FD342-A5B7-472A-B46F-D0E8A78EA294}" dt="2021-07-14T06:29:05.344" v="324"/>
          <ac:spMkLst>
            <pc:docMk/>
            <pc:sldMk cId="3259906790" sldId="700"/>
            <ac:spMk id="2" creationId="{62D7AF8B-4230-493F-952C-FE9B305CF011}"/>
          </ac:spMkLst>
        </pc:spChg>
        <pc:spChg chg="del">
          <ac:chgData name="Timo Mühlhaus" userId="1b6b3aba618dadac" providerId="LiveId" clId="{749FD342-A5B7-472A-B46F-D0E8A78EA294}" dt="2021-07-14T05:32:51.242" v="2" actId="478"/>
          <ac:spMkLst>
            <pc:docMk/>
            <pc:sldMk cId="3259906790" sldId="700"/>
            <ac:spMk id="3" creationId="{0BBAF0E0-3258-4BD6-9671-57665E9FFA27}"/>
          </ac:spMkLst>
        </pc:spChg>
        <pc:spChg chg="add del">
          <ac:chgData name="Timo Mühlhaus" userId="1b6b3aba618dadac" providerId="LiveId" clId="{749FD342-A5B7-472A-B46F-D0E8A78EA294}" dt="2021-07-14T12:24:47.507" v="892" actId="478"/>
          <ac:spMkLst>
            <pc:docMk/>
            <pc:sldMk cId="3259906790" sldId="700"/>
            <ac:spMk id="6" creationId="{CC2D5876-1599-482A-BADD-3773CE87B9B7}"/>
          </ac:spMkLst>
        </pc:spChg>
        <pc:spChg chg="add del">
          <ac:chgData name="Timo Mühlhaus" userId="1b6b3aba618dadac" providerId="LiveId" clId="{749FD342-A5B7-472A-B46F-D0E8A78EA294}" dt="2021-07-14T05:36:30.041" v="18" actId="11529"/>
          <ac:spMkLst>
            <pc:docMk/>
            <pc:sldMk cId="3259906790" sldId="700"/>
            <ac:spMk id="8" creationId="{B11696A0-A8BC-464F-83F0-D6990CF0C50D}"/>
          </ac:spMkLst>
        </pc:spChg>
        <pc:spChg chg="add mod">
          <ac:chgData name="Timo Mühlhaus" userId="1b6b3aba618dadac" providerId="LiveId" clId="{749FD342-A5B7-472A-B46F-D0E8A78EA294}" dt="2021-07-14T12:27:54.494" v="934" actId="164"/>
          <ac:spMkLst>
            <pc:docMk/>
            <pc:sldMk cId="3259906790" sldId="700"/>
            <ac:spMk id="8" creationId="{DC8D4FA5-7DBD-4DBF-A2F6-F88B50842B87}"/>
          </ac:spMkLst>
        </pc:spChg>
        <pc:spChg chg="add mod">
          <ac:chgData name="Timo Mühlhaus" userId="1b6b3aba618dadac" providerId="LiveId" clId="{749FD342-A5B7-472A-B46F-D0E8A78EA294}" dt="2021-07-14T06:12:43.588" v="40" actId="1076"/>
          <ac:spMkLst>
            <pc:docMk/>
            <pc:sldMk cId="3259906790" sldId="700"/>
            <ac:spMk id="9" creationId="{6675539B-FCB8-4338-A5FC-3F9D59A7DF81}"/>
          </ac:spMkLst>
        </pc:spChg>
        <pc:spChg chg="add del mod">
          <ac:chgData name="Timo Mühlhaus" userId="1b6b3aba618dadac" providerId="LiveId" clId="{749FD342-A5B7-472A-B46F-D0E8A78EA294}" dt="2021-07-14T06:12:32.648" v="38" actId="478"/>
          <ac:spMkLst>
            <pc:docMk/>
            <pc:sldMk cId="3259906790" sldId="700"/>
            <ac:spMk id="10" creationId="{6087E51D-6F2B-4349-AA26-6C8CB0E52954}"/>
          </ac:spMkLst>
        </pc:spChg>
        <pc:spChg chg="del mod topLvl">
          <ac:chgData name="Timo Mühlhaus" userId="1b6b3aba618dadac" providerId="LiveId" clId="{749FD342-A5B7-472A-B46F-D0E8A78EA294}" dt="2021-07-14T05:38:25.223" v="31" actId="478"/>
          <ac:spMkLst>
            <pc:docMk/>
            <pc:sldMk cId="3259906790" sldId="700"/>
            <ac:spMk id="12" creationId="{43609849-215A-452B-A9F3-AB95D7BE31C3}"/>
          </ac:spMkLst>
        </pc:spChg>
        <pc:spChg chg="del mod">
          <ac:chgData name="Timo Mühlhaus" userId="1b6b3aba618dadac" providerId="LiveId" clId="{749FD342-A5B7-472A-B46F-D0E8A78EA294}" dt="2021-07-14T05:38:21.386" v="28" actId="478"/>
          <ac:spMkLst>
            <pc:docMk/>
            <pc:sldMk cId="3259906790" sldId="700"/>
            <ac:spMk id="13" creationId="{2ECCAE56-CA9B-4CD3-BFE3-123EA2BA8398}"/>
          </ac:spMkLst>
        </pc:spChg>
        <pc:spChg chg="mod">
          <ac:chgData name="Timo Mühlhaus" userId="1b6b3aba618dadac" providerId="LiveId" clId="{749FD342-A5B7-472A-B46F-D0E8A78EA294}" dt="2021-07-14T05:38:02.097" v="23"/>
          <ac:spMkLst>
            <pc:docMk/>
            <pc:sldMk cId="3259906790" sldId="700"/>
            <ac:spMk id="21" creationId="{5B278260-44CC-4BCF-A625-B869ACC495E6}"/>
          </ac:spMkLst>
        </pc:spChg>
        <pc:spChg chg="mod">
          <ac:chgData name="Timo Mühlhaus" userId="1b6b3aba618dadac" providerId="LiveId" clId="{749FD342-A5B7-472A-B46F-D0E8A78EA294}" dt="2021-07-14T05:38:02.097" v="23"/>
          <ac:spMkLst>
            <pc:docMk/>
            <pc:sldMk cId="3259906790" sldId="700"/>
            <ac:spMk id="22" creationId="{9BC06CCC-684A-4939-8E4C-1AD2A91261C3}"/>
          </ac:spMkLst>
        </pc:spChg>
        <pc:spChg chg="mod">
          <ac:chgData name="Timo Mühlhaus" userId="1b6b3aba618dadac" providerId="LiveId" clId="{749FD342-A5B7-472A-B46F-D0E8A78EA294}" dt="2021-07-14T05:38:02.097" v="23"/>
          <ac:spMkLst>
            <pc:docMk/>
            <pc:sldMk cId="3259906790" sldId="700"/>
            <ac:spMk id="23" creationId="{DA462D06-E5E1-405F-B487-D408B7ACAF14}"/>
          </ac:spMkLst>
        </pc:spChg>
        <pc:spChg chg="mod">
          <ac:chgData name="Timo Mühlhaus" userId="1b6b3aba618dadac" providerId="LiveId" clId="{749FD342-A5B7-472A-B46F-D0E8A78EA294}" dt="2021-07-14T05:38:02.097" v="23"/>
          <ac:spMkLst>
            <pc:docMk/>
            <pc:sldMk cId="3259906790" sldId="700"/>
            <ac:spMk id="24" creationId="{62F7A32F-2134-4FEE-A810-2A0D375C9A7C}"/>
          </ac:spMkLst>
        </pc:spChg>
        <pc:spChg chg="mod">
          <ac:chgData name="Timo Mühlhaus" userId="1b6b3aba618dadac" providerId="LiveId" clId="{749FD342-A5B7-472A-B46F-D0E8A78EA294}" dt="2021-07-14T05:38:02.097" v="23"/>
          <ac:spMkLst>
            <pc:docMk/>
            <pc:sldMk cId="3259906790" sldId="700"/>
            <ac:spMk id="30" creationId="{1E5C2165-6479-4EDE-A615-D9FB8A5363B7}"/>
          </ac:spMkLst>
        </pc:spChg>
        <pc:spChg chg="mod">
          <ac:chgData name="Timo Mühlhaus" userId="1b6b3aba618dadac" providerId="LiveId" clId="{749FD342-A5B7-472A-B46F-D0E8A78EA294}" dt="2021-07-14T05:38:02.097" v="23"/>
          <ac:spMkLst>
            <pc:docMk/>
            <pc:sldMk cId="3259906790" sldId="700"/>
            <ac:spMk id="31" creationId="{75672F0D-EB55-4968-96C4-B6C537C0E925}"/>
          </ac:spMkLst>
        </pc:spChg>
        <pc:spChg chg="mod">
          <ac:chgData name="Timo Mühlhaus" userId="1b6b3aba618dadac" providerId="LiveId" clId="{749FD342-A5B7-472A-B46F-D0E8A78EA294}" dt="2021-07-14T05:38:02.097" v="23"/>
          <ac:spMkLst>
            <pc:docMk/>
            <pc:sldMk cId="3259906790" sldId="700"/>
            <ac:spMk id="32" creationId="{3FE69C76-07BE-4AF5-A0BE-76915EBFB854}"/>
          </ac:spMkLst>
        </pc:spChg>
        <pc:spChg chg="mod">
          <ac:chgData name="Timo Mühlhaus" userId="1b6b3aba618dadac" providerId="LiveId" clId="{749FD342-A5B7-472A-B46F-D0E8A78EA294}" dt="2021-07-14T05:38:02.097" v="23"/>
          <ac:spMkLst>
            <pc:docMk/>
            <pc:sldMk cId="3259906790" sldId="700"/>
            <ac:spMk id="33" creationId="{F72816B8-9CA1-4C58-9C29-22A70B823079}"/>
          </ac:spMkLst>
        </pc:spChg>
        <pc:spChg chg="mod">
          <ac:chgData name="Timo Mühlhaus" userId="1b6b3aba618dadac" providerId="LiveId" clId="{749FD342-A5B7-472A-B46F-D0E8A78EA294}" dt="2021-07-14T05:38:02.097" v="23"/>
          <ac:spMkLst>
            <pc:docMk/>
            <pc:sldMk cId="3259906790" sldId="700"/>
            <ac:spMk id="39" creationId="{B8066373-6AC7-4386-A787-573B14DD9E6C}"/>
          </ac:spMkLst>
        </pc:spChg>
        <pc:spChg chg="mod">
          <ac:chgData name="Timo Mühlhaus" userId="1b6b3aba618dadac" providerId="LiveId" clId="{749FD342-A5B7-472A-B46F-D0E8A78EA294}" dt="2021-07-14T05:38:02.097" v="23"/>
          <ac:spMkLst>
            <pc:docMk/>
            <pc:sldMk cId="3259906790" sldId="700"/>
            <ac:spMk id="40" creationId="{8A6C5233-BC58-4642-9A1E-0F8AED00F211}"/>
          </ac:spMkLst>
        </pc:spChg>
        <pc:spChg chg="mod">
          <ac:chgData name="Timo Mühlhaus" userId="1b6b3aba618dadac" providerId="LiveId" clId="{749FD342-A5B7-472A-B46F-D0E8A78EA294}" dt="2021-07-14T05:38:02.097" v="23"/>
          <ac:spMkLst>
            <pc:docMk/>
            <pc:sldMk cId="3259906790" sldId="700"/>
            <ac:spMk id="41" creationId="{04ED4DDB-0B7B-48F8-A6EC-F30FA6DC26D5}"/>
          </ac:spMkLst>
        </pc:spChg>
        <pc:spChg chg="mod">
          <ac:chgData name="Timo Mühlhaus" userId="1b6b3aba618dadac" providerId="LiveId" clId="{749FD342-A5B7-472A-B46F-D0E8A78EA294}" dt="2021-07-14T05:38:02.097" v="23"/>
          <ac:spMkLst>
            <pc:docMk/>
            <pc:sldMk cId="3259906790" sldId="700"/>
            <ac:spMk id="42" creationId="{9B424C4A-F439-46B7-81BB-44F4BB905827}"/>
          </ac:spMkLst>
        </pc:spChg>
        <pc:spChg chg="mod">
          <ac:chgData name="Timo Mühlhaus" userId="1b6b3aba618dadac" providerId="LiveId" clId="{749FD342-A5B7-472A-B46F-D0E8A78EA294}" dt="2021-07-14T05:38:02.097" v="23"/>
          <ac:spMkLst>
            <pc:docMk/>
            <pc:sldMk cId="3259906790" sldId="700"/>
            <ac:spMk id="47" creationId="{97CB8A1C-66CD-4A3E-8CBF-5F629B7AAEAB}"/>
          </ac:spMkLst>
        </pc:spChg>
        <pc:spChg chg="mod">
          <ac:chgData name="Timo Mühlhaus" userId="1b6b3aba618dadac" providerId="LiveId" clId="{749FD342-A5B7-472A-B46F-D0E8A78EA294}" dt="2021-07-14T05:38:02.097" v="23"/>
          <ac:spMkLst>
            <pc:docMk/>
            <pc:sldMk cId="3259906790" sldId="700"/>
            <ac:spMk id="50" creationId="{ED3D855E-7EB7-4DC9-AFA8-561EE545C85C}"/>
          </ac:spMkLst>
        </pc:spChg>
        <pc:spChg chg="mod">
          <ac:chgData name="Timo Mühlhaus" userId="1b6b3aba618dadac" providerId="LiveId" clId="{749FD342-A5B7-472A-B46F-D0E8A78EA294}" dt="2021-07-14T05:38:02.097" v="23"/>
          <ac:spMkLst>
            <pc:docMk/>
            <pc:sldMk cId="3259906790" sldId="700"/>
            <ac:spMk id="52" creationId="{9C67E698-975F-40F3-A842-2C2296A12882}"/>
          </ac:spMkLst>
        </pc:spChg>
        <pc:spChg chg="mod">
          <ac:chgData name="Timo Mühlhaus" userId="1b6b3aba618dadac" providerId="LiveId" clId="{749FD342-A5B7-472A-B46F-D0E8A78EA294}" dt="2021-07-14T05:38:02.097" v="23"/>
          <ac:spMkLst>
            <pc:docMk/>
            <pc:sldMk cId="3259906790" sldId="700"/>
            <ac:spMk id="61" creationId="{0D524993-7882-4387-8641-4457437215A5}"/>
          </ac:spMkLst>
        </pc:spChg>
        <pc:spChg chg="mod">
          <ac:chgData name="Timo Mühlhaus" userId="1b6b3aba618dadac" providerId="LiveId" clId="{749FD342-A5B7-472A-B46F-D0E8A78EA294}" dt="2021-07-14T05:38:02.097" v="23"/>
          <ac:spMkLst>
            <pc:docMk/>
            <pc:sldMk cId="3259906790" sldId="700"/>
            <ac:spMk id="62" creationId="{42422061-80E2-4005-B723-525F5462B65F}"/>
          </ac:spMkLst>
        </pc:spChg>
        <pc:spChg chg="mod">
          <ac:chgData name="Timo Mühlhaus" userId="1b6b3aba618dadac" providerId="LiveId" clId="{749FD342-A5B7-472A-B46F-D0E8A78EA294}" dt="2021-07-14T05:38:02.097" v="23"/>
          <ac:spMkLst>
            <pc:docMk/>
            <pc:sldMk cId="3259906790" sldId="700"/>
            <ac:spMk id="63" creationId="{9957F84A-68A4-4198-9C2C-DA481CF475A8}"/>
          </ac:spMkLst>
        </pc:spChg>
        <pc:spChg chg="mod">
          <ac:chgData name="Timo Mühlhaus" userId="1b6b3aba618dadac" providerId="LiveId" clId="{749FD342-A5B7-472A-B46F-D0E8A78EA294}" dt="2021-07-14T05:38:02.097" v="23"/>
          <ac:spMkLst>
            <pc:docMk/>
            <pc:sldMk cId="3259906790" sldId="700"/>
            <ac:spMk id="64" creationId="{74FB6963-3051-4A3C-AB2A-644701AD167A}"/>
          </ac:spMkLst>
        </pc:spChg>
        <pc:spChg chg="mod">
          <ac:chgData name="Timo Mühlhaus" userId="1b6b3aba618dadac" providerId="LiveId" clId="{749FD342-A5B7-472A-B46F-D0E8A78EA294}" dt="2021-07-14T05:38:02.097" v="23"/>
          <ac:spMkLst>
            <pc:docMk/>
            <pc:sldMk cId="3259906790" sldId="700"/>
            <ac:spMk id="65" creationId="{CE8DCACB-7F9D-4C05-951A-52979B472114}"/>
          </ac:spMkLst>
        </pc:spChg>
        <pc:spChg chg="mod">
          <ac:chgData name="Timo Mühlhaus" userId="1b6b3aba618dadac" providerId="LiveId" clId="{749FD342-A5B7-472A-B46F-D0E8A78EA294}" dt="2021-07-14T05:38:02.097" v="23"/>
          <ac:spMkLst>
            <pc:docMk/>
            <pc:sldMk cId="3259906790" sldId="700"/>
            <ac:spMk id="66" creationId="{031820A7-8F63-4E91-A5C1-E6CC4D99B7A4}"/>
          </ac:spMkLst>
        </pc:spChg>
        <pc:spChg chg="mod">
          <ac:chgData name="Timo Mühlhaus" userId="1b6b3aba618dadac" providerId="LiveId" clId="{749FD342-A5B7-472A-B46F-D0E8A78EA294}" dt="2021-07-14T05:38:02.097" v="23"/>
          <ac:spMkLst>
            <pc:docMk/>
            <pc:sldMk cId="3259906790" sldId="700"/>
            <ac:spMk id="67" creationId="{0841C5A6-030E-4CA6-BEFF-E6CC79B23CF2}"/>
          </ac:spMkLst>
        </pc:spChg>
        <pc:spChg chg="mod">
          <ac:chgData name="Timo Mühlhaus" userId="1b6b3aba618dadac" providerId="LiveId" clId="{749FD342-A5B7-472A-B46F-D0E8A78EA294}" dt="2021-07-14T05:38:02.097" v="23"/>
          <ac:spMkLst>
            <pc:docMk/>
            <pc:sldMk cId="3259906790" sldId="700"/>
            <ac:spMk id="68" creationId="{59CABD22-8EA8-454C-B3D3-6F30C809944A}"/>
          </ac:spMkLst>
        </pc:spChg>
        <pc:spChg chg="mod">
          <ac:chgData name="Timo Mühlhaus" userId="1b6b3aba618dadac" providerId="LiveId" clId="{749FD342-A5B7-472A-B46F-D0E8A78EA294}" dt="2021-07-14T05:38:02.097" v="23"/>
          <ac:spMkLst>
            <pc:docMk/>
            <pc:sldMk cId="3259906790" sldId="700"/>
            <ac:spMk id="69" creationId="{37CD2E66-0190-4544-9FE3-C60C33C6C924}"/>
          </ac:spMkLst>
        </pc:spChg>
        <pc:spChg chg="mod">
          <ac:chgData name="Timo Mühlhaus" userId="1b6b3aba618dadac" providerId="LiveId" clId="{749FD342-A5B7-472A-B46F-D0E8A78EA294}" dt="2021-07-14T05:38:02.097" v="23"/>
          <ac:spMkLst>
            <pc:docMk/>
            <pc:sldMk cId="3259906790" sldId="700"/>
            <ac:spMk id="70" creationId="{E00E17F5-9361-40F6-B67B-DBAD2D8C0629}"/>
          </ac:spMkLst>
        </pc:spChg>
        <pc:spChg chg="mod">
          <ac:chgData name="Timo Mühlhaus" userId="1b6b3aba618dadac" providerId="LiveId" clId="{749FD342-A5B7-472A-B46F-D0E8A78EA294}" dt="2021-07-14T05:38:02.097" v="23"/>
          <ac:spMkLst>
            <pc:docMk/>
            <pc:sldMk cId="3259906790" sldId="700"/>
            <ac:spMk id="71" creationId="{EA4B5456-BC59-4350-B6B2-B29E37AE9DEF}"/>
          </ac:spMkLst>
        </pc:spChg>
        <pc:spChg chg="mod">
          <ac:chgData name="Timo Mühlhaus" userId="1b6b3aba618dadac" providerId="LiveId" clId="{749FD342-A5B7-472A-B46F-D0E8A78EA294}" dt="2021-07-14T05:38:02.097" v="23"/>
          <ac:spMkLst>
            <pc:docMk/>
            <pc:sldMk cId="3259906790" sldId="700"/>
            <ac:spMk id="72" creationId="{FFEF07DE-C981-4CF7-B07B-8C16B72A60ED}"/>
          </ac:spMkLst>
        </pc:spChg>
        <pc:spChg chg="mod">
          <ac:chgData name="Timo Mühlhaus" userId="1b6b3aba618dadac" providerId="LiveId" clId="{749FD342-A5B7-472A-B46F-D0E8A78EA294}" dt="2021-07-14T05:38:02.097" v="23"/>
          <ac:spMkLst>
            <pc:docMk/>
            <pc:sldMk cId="3259906790" sldId="700"/>
            <ac:spMk id="73" creationId="{43CBF95F-8F7E-4BE4-868C-4295C1132FAB}"/>
          </ac:spMkLst>
        </pc:spChg>
        <pc:spChg chg="mod">
          <ac:chgData name="Timo Mühlhaus" userId="1b6b3aba618dadac" providerId="LiveId" clId="{749FD342-A5B7-472A-B46F-D0E8A78EA294}" dt="2021-07-14T05:38:02.097" v="23"/>
          <ac:spMkLst>
            <pc:docMk/>
            <pc:sldMk cId="3259906790" sldId="700"/>
            <ac:spMk id="74" creationId="{EE528F72-BB04-4CE9-ADE8-93E7388B0B45}"/>
          </ac:spMkLst>
        </pc:spChg>
        <pc:spChg chg="mod">
          <ac:chgData name="Timo Mühlhaus" userId="1b6b3aba618dadac" providerId="LiveId" clId="{749FD342-A5B7-472A-B46F-D0E8A78EA294}" dt="2021-07-14T05:38:02.097" v="23"/>
          <ac:spMkLst>
            <pc:docMk/>
            <pc:sldMk cId="3259906790" sldId="700"/>
            <ac:spMk id="75" creationId="{EE5CEA68-8E28-4EF1-8B44-00568CD54EEB}"/>
          </ac:spMkLst>
        </pc:spChg>
        <pc:spChg chg="mod">
          <ac:chgData name="Timo Mühlhaus" userId="1b6b3aba618dadac" providerId="LiveId" clId="{749FD342-A5B7-472A-B46F-D0E8A78EA294}" dt="2021-07-14T05:38:02.097" v="23"/>
          <ac:spMkLst>
            <pc:docMk/>
            <pc:sldMk cId="3259906790" sldId="700"/>
            <ac:spMk id="76" creationId="{91B2435A-D3C2-463F-BF71-7F7BDA08BF42}"/>
          </ac:spMkLst>
        </pc:spChg>
        <pc:spChg chg="mod">
          <ac:chgData name="Timo Mühlhaus" userId="1b6b3aba618dadac" providerId="LiveId" clId="{749FD342-A5B7-472A-B46F-D0E8A78EA294}" dt="2021-07-14T05:38:02.097" v="23"/>
          <ac:spMkLst>
            <pc:docMk/>
            <pc:sldMk cId="3259906790" sldId="700"/>
            <ac:spMk id="77" creationId="{AC452D3A-5415-4B35-B16F-E67A8BFF7C78}"/>
          </ac:spMkLst>
        </pc:spChg>
        <pc:spChg chg="mod">
          <ac:chgData name="Timo Mühlhaus" userId="1b6b3aba618dadac" providerId="LiveId" clId="{749FD342-A5B7-472A-B46F-D0E8A78EA294}" dt="2021-07-14T05:38:02.097" v="23"/>
          <ac:spMkLst>
            <pc:docMk/>
            <pc:sldMk cId="3259906790" sldId="700"/>
            <ac:spMk id="78" creationId="{8D011225-2B7B-4616-925D-B01EEB374240}"/>
          </ac:spMkLst>
        </pc:spChg>
        <pc:spChg chg="mod">
          <ac:chgData name="Timo Mühlhaus" userId="1b6b3aba618dadac" providerId="LiveId" clId="{749FD342-A5B7-472A-B46F-D0E8A78EA294}" dt="2021-07-14T05:38:02.097" v="23"/>
          <ac:spMkLst>
            <pc:docMk/>
            <pc:sldMk cId="3259906790" sldId="700"/>
            <ac:spMk id="79" creationId="{422E78EC-57B7-495F-8F51-650B7B1439AC}"/>
          </ac:spMkLst>
        </pc:spChg>
        <pc:spChg chg="mod">
          <ac:chgData name="Timo Mühlhaus" userId="1b6b3aba618dadac" providerId="LiveId" clId="{749FD342-A5B7-472A-B46F-D0E8A78EA294}" dt="2021-07-14T05:38:02.097" v="23"/>
          <ac:spMkLst>
            <pc:docMk/>
            <pc:sldMk cId="3259906790" sldId="700"/>
            <ac:spMk id="80" creationId="{8BBD5ADE-172A-42A0-9D78-D02FCC2F7819}"/>
          </ac:spMkLst>
        </pc:spChg>
        <pc:spChg chg="mod">
          <ac:chgData name="Timo Mühlhaus" userId="1b6b3aba618dadac" providerId="LiveId" clId="{749FD342-A5B7-472A-B46F-D0E8A78EA294}" dt="2021-07-14T05:38:02.097" v="23"/>
          <ac:spMkLst>
            <pc:docMk/>
            <pc:sldMk cId="3259906790" sldId="700"/>
            <ac:spMk id="81" creationId="{93B54C55-5261-4C37-B605-D31BA8FC6DA5}"/>
          </ac:spMkLst>
        </pc:spChg>
        <pc:spChg chg="mod">
          <ac:chgData name="Timo Mühlhaus" userId="1b6b3aba618dadac" providerId="LiveId" clId="{749FD342-A5B7-472A-B46F-D0E8A78EA294}" dt="2021-07-14T05:38:02.097" v="23"/>
          <ac:spMkLst>
            <pc:docMk/>
            <pc:sldMk cId="3259906790" sldId="700"/>
            <ac:spMk id="82" creationId="{64AF85D0-1005-4AD2-A2D6-0B000984126D}"/>
          </ac:spMkLst>
        </pc:spChg>
        <pc:spChg chg="mod">
          <ac:chgData name="Timo Mühlhaus" userId="1b6b3aba618dadac" providerId="LiveId" clId="{749FD342-A5B7-472A-B46F-D0E8A78EA294}" dt="2021-07-14T05:38:02.097" v="23"/>
          <ac:spMkLst>
            <pc:docMk/>
            <pc:sldMk cId="3259906790" sldId="700"/>
            <ac:spMk id="83" creationId="{0DD8E304-0BAD-40F1-B3B3-9AA537033A67}"/>
          </ac:spMkLst>
        </pc:spChg>
        <pc:spChg chg="mod">
          <ac:chgData name="Timo Mühlhaus" userId="1b6b3aba618dadac" providerId="LiveId" clId="{749FD342-A5B7-472A-B46F-D0E8A78EA294}" dt="2021-07-14T05:38:02.097" v="23"/>
          <ac:spMkLst>
            <pc:docMk/>
            <pc:sldMk cId="3259906790" sldId="700"/>
            <ac:spMk id="84" creationId="{C80DEA8F-FAB6-484C-B66F-31F82B2CE661}"/>
          </ac:spMkLst>
        </pc:spChg>
        <pc:spChg chg="mod">
          <ac:chgData name="Timo Mühlhaus" userId="1b6b3aba618dadac" providerId="LiveId" clId="{749FD342-A5B7-472A-B46F-D0E8A78EA294}" dt="2021-07-14T05:38:02.097" v="23"/>
          <ac:spMkLst>
            <pc:docMk/>
            <pc:sldMk cId="3259906790" sldId="700"/>
            <ac:spMk id="85" creationId="{8615F1AC-1848-448E-BC08-BCE7260E35E6}"/>
          </ac:spMkLst>
        </pc:spChg>
        <pc:spChg chg="mod">
          <ac:chgData name="Timo Mühlhaus" userId="1b6b3aba618dadac" providerId="LiveId" clId="{749FD342-A5B7-472A-B46F-D0E8A78EA294}" dt="2021-07-14T05:38:02.097" v="23"/>
          <ac:spMkLst>
            <pc:docMk/>
            <pc:sldMk cId="3259906790" sldId="700"/>
            <ac:spMk id="86" creationId="{545491ED-1680-4BE9-B9E5-4993E071687C}"/>
          </ac:spMkLst>
        </pc:spChg>
        <pc:spChg chg="mod">
          <ac:chgData name="Timo Mühlhaus" userId="1b6b3aba618dadac" providerId="LiveId" clId="{749FD342-A5B7-472A-B46F-D0E8A78EA294}" dt="2021-07-14T05:38:02.097" v="23"/>
          <ac:spMkLst>
            <pc:docMk/>
            <pc:sldMk cId="3259906790" sldId="700"/>
            <ac:spMk id="87" creationId="{60B2083D-5C92-4BB6-859F-EE9F5886F62C}"/>
          </ac:spMkLst>
        </pc:spChg>
        <pc:spChg chg="mod">
          <ac:chgData name="Timo Mühlhaus" userId="1b6b3aba618dadac" providerId="LiveId" clId="{749FD342-A5B7-472A-B46F-D0E8A78EA294}" dt="2021-07-14T05:38:02.097" v="23"/>
          <ac:spMkLst>
            <pc:docMk/>
            <pc:sldMk cId="3259906790" sldId="700"/>
            <ac:spMk id="96" creationId="{0FC8DBF7-DF09-4547-A5D4-603C444B1F75}"/>
          </ac:spMkLst>
        </pc:spChg>
        <pc:spChg chg="mod">
          <ac:chgData name="Timo Mühlhaus" userId="1b6b3aba618dadac" providerId="LiveId" clId="{749FD342-A5B7-472A-B46F-D0E8A78EA294}" dt="2021-07-14T05:38:02.097" v="23"/>
          <ac:spMkLst>
            <pc:docMk/>
            <pc:sldMk cId="3259906790" sldId="700"/>
            <ac:spMk id="97" creationId="{375AD81D-2E1C-4C20-B386-5546D022D2DF}"/>
          </ac:spMkLst>
        </pc:spChg>
        <pc:spChg chg="mod">
          <ac:chgData name="Timo Mühlhaus" userId="1b6b3aba618dadac" providerId="LiveId" clId="{749FD342-A5B7-472A-B46F-D0E8A78EA294}" dt="2021-07-14T05:38:02.097" v="23"/>
          <ac:spMkLst>
            <pc:docMk/>
            <pc:sldMk cId="3259906790" sldId="700"/>
            <ac:spMk id="98" creationId="{C7D66FC1-AB2E-49A9-BB27-7C1C9C117368}"/>
          </ac:spMkLst>
        </pc:spChg>
        <pc:spChg chg="mod">
          <ac:chgData name="Timo Mühlhaus" userId="1b6b3aba618dadac" providerId="LiveId" clId="{749FD342-A5B7-472A-B46F-D0E8A78EA294}" dt="2021-07-14T05:38:02.097" v="23"/>
          <ac:spMkLst>
            <pc:docMk/>
            <pc:sldMk cId="3259906790" sldId="700"/>
            <ac:spMk id="99" creationId="{499FA913-1842-48BB-A0FF-B1BE507F501A}"/>
          </ac:spMkLst>
        </pc:spChg>
        <pc:spChg chg="mod">
          <ac:chgData name="Timo Mühlhaus" userId="1b6b3aba618dadac" providerId="LiveId" clId="{749FD342-A5B7-472A-B46F-D0E8A78EA294}" dt="2021-07-14T05:38:02.097" v="23"/>
          <ac:spMkLst>
            <pc:docMk/>
            <pc:sldMk cId="3259906790" sldId="700"/>
            <ac:spMk id="100" creationId="{A9016979-9B96-4FBE-BA91-00E4973B4BCF}"/>
          </ac:spMkLst>
        </pc:spChg>
        <pc:spChg chg="mod">
          <ac:chgData name="Timo Mühlhaus" userId="1b6b3aba618dadac" providerId="LiveId" clId="{749FD342-A5B7-472A-B46F-D0E8A78EA294}" dt="2021-07-14T05:38:02.097" v="23"/>
          <ac:spMkLst>
            <pc:docMk/>
            <pc:sldMk cId="3259906790" sldId="700"/>
            <ac:spMk id="101" creationId="{F99BCCEB-FC7D-45EE-9CAC-D86C5A6B59DD}"/>
          </ac:spMkLst>
        </pc:spChg>
        <pc:spChg chg="mod">
          <ac:chgData name="Timo Mühlhaus" userId="1b6b3aba618dadac" providerId="LiveId" clId="{749FD342-A5B7-472A-B46F-D0E8A78EA294}" dt="2021-07-14T05:38:02.097" v="23"/>
          <ac:spMkLst>
            <pc:docMk/>
            <pc:sldMk cId="3259906790" sldId="700"/>
            <ac:spMk id="102" creationId="{244AA655-9B8E-4F80-BFB9-F86A7578E8A2}"/>
          </ac:spMkLst>
        </pc:spChg>
        <pc:spChg chg="mod">
          <ac:chgData name="Timo Mühlhaus" userId="1b6b3aba618dadac" providerId="LiveId" clId="{749FD342-A5B7-472A-B46F-D0E8A78EA294}" dt="2021-07-14T05:38:02.097" v="23"/>
          <ac:spMkLst>
            <pc:docMk/>
            <pc:sldMk cId="3259906790" sldId="700"/>
            <ac:spMk id="103" creationId="{2D569938-3E9C-46F3-8B52-376B8C3DEACE}"/>
          </ac:spMkLst>
        </pc:spChg>
        <pc:spChg chg="mod">
          <ac:chgData name="Timo Mühlhaus" userId="1b6b3aba618dadac" providerId="LiveId" clId="{749FD342-A5B7-472A-B46F-D0E8A78EA294}" dt="2021-07-14T05:38:02.097" v="23"/>
          <ac:spMkLst>
            <pc:docMk/>
            <pc:sldMk cId="3259906790" sldId="700"/>
            <ac:spMk id="104" creationId="{746FB19C-1C54-45CB-8878-ADC24DD27CE1}"/>
          </ac:spMkLst>
        </pc:spChg>
        <pc:spChg chg="mod">
          <ac:chgData name="Timo Mühlhaus" userId="1b6b3aba618dadac" providerId="LiveId" clId="{749FD342-A5B7-472A-B46F-D0E8A78EA294}" dt="2021-07-14T05:38:02.097" v="23"/>
          <ac:spMkLst>
            <pc:docMk/>
            <pc:sldMk cId="3259906790" sldId="700"/>
            <ac:spMk id="105" creationId="{65C60D33-F275-4CBB-ACC9-B01CA03CF6DD}"/>
          </ac:spMkLst>
        </pc:spChg>
        <pc:spChg chg="mod">
          <ac:chgData name="Timo Mühlhaus" userId="1b6b3aba618dadac" providerId="LiveId" clId="{749FD342-A5B7-472A-B46F-D0E8A78EA294}" dt="2021-07-14T05:38:02.097" v="23"/>
          <ac:spMkLst>
            <pc:docMk/>
            <pc:sldMk cId="3259906790" sldId="700"/>
            <ac:spMk id="106" creationId="{FCB120D8-0E92-4E79-A39B-69775E704144}"/>
          </ac:spMkLst>
        </pc:spChg>
        <pc:spChg chg="mod">
          <ac:chgData name="Timo Mühlhaus" userId="1b6b3aba618dadac" providerId="LiveId" clId="{749FD342-A5B7-472A-B46F-D0E8A78EA294}" dt="2021-07-14T05:38:02.097" v="23"/>
          <ac:spMkLst>
            <pc:docMk/>
            <pc:sldMk cId="3259906790" sldId="700"/>
            <ac:spMk id="107" creationId="{973BAE60-C196-45CC-8C9C-143B6B63FF5B}"/>
          </ac:spMkLst>
        </pc:spChg>
        <pc:spChg chg="mod">
          <ac:chgData name="Timo Mühlhaus" userId="1b6b3aba618dadac" providerId="LiveId" clId="{749FD342-A5B7-472A-B46F-D0E8A78EA294}" dt="2021-07-14T05:38:02.097" v="23"/>
          <ac:spMkLst>
            <pc:docMk/>
            <pc:sldMk cId="3259906790" sldId="700"/>
            <ac:spMk id="108" creationId="{89DEBA6D-096E-4C2D-BBEF-A81ED204E605}"/>
          </ac:spMkLst>
        </pc:spChg>
        <pc:spChg chg="mod">
          <ac:chgData name="Timo Mühlhaus" userId="1b6b3aba618dadac" providerId="LiveId" clId="{749FD342-A5B7-472A-B46F-D0E8A78EA294}" dt="2021-07-14T05:38:02.097" v="23"/>
          <ac:spMkLst>
            <pc:docMk/>
            <pc:sldMk cId="3259906790" sldId="700"/>
            <ac:spMk id="109" creationId="{7FCED154-A37E-42C1-A575-A287838471BC}"/>
          </ac:spMkLst>
        </pc:spChg>
        <pc:spChg chg="mod">
          <ac:chgData name="Timo Mühlhaus" userId="1b6b3aba618dadac" providerId="LiveId" clId="{749FD342-A5B7-472A-B46F-D0E8A78EA294}" dt="2021-07-14T05:38:02.097" v="23"/>
          <ac:spMkLst>
            <pc:docMk/>
            <pc:sldMk cId="3259906790" sldId="700"/>
            <ac:spMk id="110" creationId="{6657BA7E-6237-4E27-A0C7-9DDE35856C14}"/>
          </ac:spMkLst>
        </pc:spChg>
        <pc:spChg chg="mod">
          <ac:chgData name="Timo Mühlhaus" userId="1b6b3aba618dadac" providerId="LiveId" clId="{749FD342-A5B7-472A-B46F-D0E8A78EA294}" dt="2021-07-14T05:38:02.097" v="23"/>
          <ac:spMkLst>
            <pc:docMk/>
            <pc:sldMk cId="3259906790" sldId="700"/>
            <ac:spMk id="111" creationId="{22F2E10D-35F3-4241-972D-F1EC79BE1953}"/>
          </ac:spMkLst>
        </pc:spChg>
        <pc:spChg chg="mod">
          <ac:chgData name="Timo Mühlhaus" userId="1b6b3aba618dadac" providerId="LiveId" clId="{749FD342-A5B7-472A-B46F-D0E8A78EA294}" dt="2021-07-14T05:38:02.097" v="23"/>
          <ac:spMkLst>
            <pc:docMk/>
            <pc:sldMk cId="3259906790" sldId="700"/>
            <ac:spMk id="112" creationId="{AEA14B2D-95DA-417C-B655-F27C5655455A}"/>
          </ac:spMkLst>
        </pc:spChg>
        <pc:spChg chg="mod">
          <ac:chgData name="Timo Mühlhaus" userId="1b6b3aba618dadac" providerId="LiveId" clId="{749FD342-A5B7-472A-B46F-D0E8A78EA294}" dt="2021-07-14T05:38:02.097" v="23"/>
          <ac:spMkLst>
            <pc:docMk/>
            <pc:sldMk cId="3259906790" sldId="700"/>
            <ac:spMk id="113" creationId="{93C23FE9-69B8-4999-B77A-D1141DAFCD1C}"/>
          </ac:spMkLst>
        </pc:spChg>
        <pc:spChg chg="mod">
          <ac:chgData name="Timo Mühlhaus" userId="1b6b3aba618dadac" providerId="LiveId" clId="{749FD342-A5B7-472A-B46F-D0E8A78EA294}" dt="2021-07-14T05:38:02.097" v="23"/>
          <ac:spMkLst>
            <pc:docMk/>
            <pc:sldMk cId="3259906790" sldId="700"/>
            <ac:spMk id="114" creationId="{AC902A35-E1AD-47F0-8B89-42EED6801B05}"/>
          </ac:spMkLst>
        </pc:spChg>
        <pc:spChg chg="mod">
          <ac:chgData name="Timo Mühlhaus" userId="1b6b3aba618dadac" providerId="LiveId" clId="{749FD342-A5B7-472A-B46F-D0E8A78EA294}" dt="2021-07-14T05:38:02.097" v="23"/>
          <ac:spMkLst>
            <pc:docMk/>
            <pc:sldMk cId="3259906790" sldId="700"/>
            <ac:spMk id="115" creationId="{1D88B09F-A728-48E9-B858-DD3C8B242B6B}"/>
          </ac:spMkLst>
        </pc:spChg>
        <pc:spChg chg="mod">
          <ac:chgData name="Timo Mühlhaus" userId="1b6b3aba618dadac" providerId="LiveId" clId="{749FD342-A5B7-472A-B46F-D0E8A78EA294}" dt="2021-07-14T05:38:02.097" v="23"/>
          <ac:spMkLst>
            <pc:docMk/>
            <pc:sldMk cId="3259906790" sldId="700"/>
            <ac:spMk id="116" creationId="{D37A62F6-59AA-4651-8E0F-2B8EF77538E1}"/>
          </ac:spMkLst>
        </pc:spChg>
        <pc:spChg chg="mod">
          <ac:chgData name="Timo Mühlhaus" userId="1b6b3aba618dadac" providerId="LiveId" clId="{749FD342-A5B7-472A-B46F-D0E8A78EA294}" dt="2021-07-14T05:38:02.097" v="23"/>
          <ac:spMkLst>
            <pc:docMk/>
            <pc:sldMk cId="3259906790" sldId="700"/>
            <ac:spMk id="117" creationId="{232F04AD-9448-4479-B5B0-970525C215D9}"/>
          </ac:spMkLst>
        </pc:spChg>
        <pc:spChg chg="mod">
          <ac:chgData name="Timo Mühlhaus" userId="1b6b3aba618dadac" providerId="LiveId" clId="{749FD342-A5B7-472A-B46F-D0E8A78EA294}" dt="2021-07-14T05:38:02.097" v="23"/>
          <ac:spMkLst>
            <pc:docMk/>
            <pc:sldMk cId="3259906790" sldId="700"/>
            <ac:spMk id="118" creationId="{A8A88F41-7556-4AFB-B9D6-6428A6E1650C}"/>
          </ac:spMkLst>
        </pc:spChg>
        <pc:spChg chg="mod">
          <ac:chgData name="Timo Mühlhaus" userId="1b6b3aba618dadac" providerId="LiveId" clId="{749FD342-A5B7-472A-B46F-D0E8A78EA294}" dt="2021-07-14T05:38:02.097" v="23"/>
          <ac:spMkLst>
            <pc:docMk/>
            <pc:sldMk cId="3259906790" sldId="700"/>
            <ac:spMk id="119" creationId="{4D9F4445-9A4D-4AB9-9C15-D806879DBB58}"/>
          </ac:spMkLst>
        </pc:spChg>
        <pc:spChg chg="mod">
          <ac:chgData name="Timo Mühlhaus" userId="1b6b3aba618dadac" providerId="LiveId" clId="{749FD342-A5B7-472A-B46F-D0E8A78EA294}" dt="2021-07-14T05:38:02.097" v="23"/>
          <ac:spMkLst>
            <pc:docMk/>
            <pc:sldMk cId="3259906790" sldId="700"/>
            <ac:spMk id="120" creationId="{8A8169B3-CBB7-46C6-8A63-27F94895B8F1}"/>
          </ac:spMkLst>
        </pc:spChg>
        <pc:spChg chg="mod">
          <ac:chgData name="Timo Mühlhaus" userId="1b6b3aba618dadac" providerId="LiveId" clId="{749FD342-A5B7-472A-B46F-D0E8A78EA294}" dt="2021-07-14T05:38:02.097" v="23"/>
          <ac:spMkLst>
            <pc:docMk/>
            <pc:sldMk cId="3259906790" sldId="700"/>
            <ac:spMk id="121" creationId="{2648F942-222A-46D6-B01D-8E28187A1A31}"/>
          </ac:spMkLst>
        </pc:spChg>
        <pc:spChg chg="mod">
          <ac:chgData name="Timo Mühlhaus" userId="1b6b3aba618dadac" providerId="LiveId" clId="{749FD342-A5B7-472A-B46F-D0E8A78EA294}" dt="2021-07-14T05:38:02.097" v="23"/>
          <ac:spMkLst>
            <pc:docMk/>
            <pc:sldMk cId="3259906790" sldId="700"/>
            <ac:spMk id="122" creationId="{78A7318C-B96A-4C23-B300-FDB27B603CF5}"/>
          </ac:spMkLst>
        </pc:spChg>
        <pc:spChg chg="add del mod">
          <ac:chgData name="Timo Mühlhaus" userId="1b6b3aba618dadac" providerId="LiveId" clId="{749FD342-A5B7-472A-B46F-D0E8A78EA294}" dt="2021-07-14T06:12:30.863" v="37" actId="478"/>
          <ac:spMkLst>
            <pc:docMk/>
            <pc:sldMk cId="3259906790" sldId="700"/>
            <ac:spMk id="123" creationId="{3E1E5C71-08F0-4C91-A5E7-7A468CCFA808}"/>
          </ac:spMkLst>
        </pc:spChg>
        <pc:spChg chg="add mod">
          <ac:chgData name="Timo Mühlhaus" userId="1b6b3aba618dadac" providerId="LiveId" clId="{749FD342-A5B7-472A-B46F-D0E8A78EA294}" dt="2021-07-14T06:12:47.427" v="42" actId="1076"/>
          <ac:spMkLst>
            <pc:docMk/>
            <pc:sldMk cId="3259906790" sldId="700"/>
            <ac:spMk id="124" creationId="{89FB5563-456A-4E1D-99CF-A6A39BDFC191}"/>
          </ac:spMkLst>
        </pc:spChg>
        <pc:spChg chg="add mod">
          <ac:chgData name="Timo Mühlhaus" userId="1b6b3aba618dadac" providerId="LiveId" clId="{749FD342-A5B7-472A-B46F-D0E8A78EA294}" dt="2021-07-14T06:12:54.806" v="44" actId="1076"/>
          <ac:spMkLst>
            <pc:docMk/>
            <pc:sldMk cId="3259906790" sldId="700"/>
            <ac:spMk id="125" creationId="{AC6F89FB-7EFF-42C6-B83E-BBEB0F30742F}"/>
          </ac:spMkLst>
        </pc:spChg>
        <pc:spChg chg="add mod">
          <ac:chgData name="Timo Mühlhaus" userId="1b6b3aba618dadac" providerId="LiveId" clId="{749FD342-A5B7-472A-B46F-D0E8A78EA294}" dt="2021-07-14T06:12:58.519" v="46" actId="1076"/>
          <ac:spMkLst>
            <pc:docMk/>
            <pc:sldMk cId="3259906790" sldId="700"/>
            <ac:spMk id="126" creationId="{5478DFAF-D9D4-4D6A-8FF4-99094892B4D7}"/>
          </ac:spMkLst>
        </pc:spChg>
        <pc:spChg chg="add mod">
          <ac:chgData name="Timo Mühlhaus" userId="1b6b3aba618dadac" providerId="LiveId" clId="{749FD342-A5B7-472A-B46F-D0E8A78EA294}" dt="2021-07-14T06:13:04.960" v="48" actId="1076"/>
          <ac:spMkLst>
            <pc:docMk/>
            <pc:sldMk cId="3259906790" sldId="700"/>
            <ac:spMk id="127" creationId="{9F80D8C6-FCEB-40EF-8EBA-FB02908413AA}"/>
          </ac:spMkLst>
        </pc:spChg>
        <pc:spChg chg="add mod">
          <ac:chgData name="Timo Mühlhaus" userId="1b6b3aba618dadac" providerId="LiveId" clId="{749FD342-A5B7-472A-B46F-D0E8A78EA294}" dt="2021-07-14T06:13:05.325" v="49"/>
          <ac:spMkLst>
            <pc:docMk/>
            <pc:sldMk cId="3259906790" sldId="700"/>
            <ac:spMk id="128" creationId="{01A51A49-24D9-4DF8-82A7-639586D06810}"/>
          </ac:spMkLst>
        </pc:spChg>
        <pc:spChg chg="add mod">
          <ac:chgData name="Timo Mühlhaus" userId="1b6b3aba618dadac" providerId="LiveId" clId="{749FD342-A5B7-472A-B46F-D0E8A78EA294}" dt="2021-07-14T06:13:09.041" v="51" actId="1076"/>
          <ac:spMkLst>
            <pc:docMk/>
            <pc:sldMk cId="3259906790" sldId="700"/>
            <ac:spMk id="129" creationId="{39A2181F-53E1-4EBC-AF9A-CD3520ECC514}"/>
          </ac:spMkLst>
        </pc:spChg>
        <pc:spChg chg="add mod">
          <ac:chgData name="Timo Mühlhaus" userId="1b6b3aba618dadac" providerId="LiveId" clId="{749FD342-A5B7-472A-B46F-D0E8A78EA294}" dt="2021-07-14T06:13:12.363" v="53" actId="1076"/>
          <ac:spMkLst>
            <pc:docMk/>
            <pc:sldMk cId="3259906790" sldId="700"/>
            <ac:spMk id="130" creationId="{39E4FADA-9B9B-437C-BB36-52DB0A4DFDA3}"/>
          </ac:spMkLst>
        </pc:spChg>
        <pc:spChg chg="add mod">
          <ac:chgData name="Timo Mühlhaus" userId="1b6b3aba618dadac" providerId="LiveId" clId="{749FD342-A5B7-472A-B46F-D0E8A78EA294}" dt="2021-07-14T06:13:16.975" v="55" actId="1076"/>
          <ac:spMkLst>
            <pc:docMk/>
            <pc:sldMk cId="3259906790" sldId="700"/>
            <ac:spMk id="131" creationId="{BB154407-E888-48E9-BB29-51C3023FE5D0}"/>
          </ac:spMkLst>
        </pc:spChg>
        <pc:spChg chg="add mod">
          <ac:chgData name="Timo Mühlhaus" userId="1b6b3aba618dadac" providerId="LiveId" clId="{749FD342-A5B7-472A-B46F-D0E8A78EA294}" dt="2021-07-14T06:13:21.418" v="57" actId="1076"/>
          <ac:spMkLst>
            <pc:docMk/>
            <pc:sldMk cId="3259906790" sldId="700"/>
            <ac:spMk id="132" creationId="{468E43E5-2987-4F4C-9E3A-CD1AFE45A2D6}"/>
          </ac:spMkLst>
        </pc:spChg>
        <pc:spChg chg="add mod">
          <ac:chgData name="Timo Mühlhaus" userId="1b6b3aba618dadac" providerId="LiveId" clId="{749FD342-A5B7-472A-B46F-D0E8A78EA294}" dt="2021-07-14T06:14:28.812" v="59" actId="1076"/>
          <ac:spMkLst>
            <pc:docMk/>
            <pc:sldMk cId="3259906790" sldId="700"/>
            <ac:spMk id="133" creationId="{B61423AB-5569-4BFC-86EB-9C490EA03E99}"/>
          </ac:spMkLst>
        </pc:spChg>
        <pc:spChg chg="add mod">
          <ac:chgData name="Timo Mühlhaus" userId="1b6b3aba618dadac" providerId="LiveId" clId="{749FD342-A5B7-472A-B46F-D0E8A78EA294}" dt="2021-07-14T06:14:36.833" v="65" actId="1035"/>
          <ac:spMkLst>
            <pc:docMk/>
            <pc:sldMk cId="3259906790" sldId="700"/>
            <ac:spMk id="134" creationId="{DC44941E-0AA8-4D43-B6F3-A206CBEE889B}"/>
          </ac:spMkLst>
        </pc:spChg>
        <pc:spChg chg="add mod">
          <ac:chgData name="Timo Mühlhaus" userId="1b6b3aba618dadac" providerId="LiveId" clId="{749FD342-A5B7-472A-B46F-D0E8A78EA294}" dt="2021-07-14T06:14:38.407" v="67" actId="1035"/>
          <ac:spMkLst>
            <pc:docMk/>
            <pc:sldMk cId="3259906790" sldId="700"/>
            <ac:spMk id="135" creationId="{3C6DCC35-4844-4A1F-A59F-BE46348D47A7}"/>
          </ac:spMkLst>
        </pc:spChg>
        <pc:spChg chg="add mod">
          <ac:chgData name="Timo Mühlhaus" userId="1b6b3aba618dadac" providerId="LiveId" clId="{749FD342-A5B7-472A-B46F-D0E8A78EA294}" dt="2021-07-14T06:14:42.162" v="69" actId="1076"/>
          <ac:spMkLst>
            <pc:docMk/>
            <pc:sldMk cId="3259906790" sldId="700"/>
            <ac:spMk id="136" creationId="{AEB89EBD-CF37-48B6-8B8B-B00B9742361C}"/>
          </ac:spMkLst>
        </pc:spChg>
        <pc:spChg chg="add mod">
          <ac:chgData name="Timo Mühlhaus" userId="1b6b3aba618dadac" providerId="LiveId" clId="{749FD342-A5B7-472A-B46F-D0E8A78EA294}" dt="2021-07-14T06:14:43.917" v="71" actId="1076"/>
          <ac:spMkLst>
            <pc:docMk/>
            <pc:sldMk cId="3259906790" sldId="700"/>
            <ac:spMk id="137" creationId="{57E7A869-989C-4F94-B0D2-3F1F7E2CF83F}"/>
          </ac:spMkLst>
        </pc:spChg>
        <pc:spChg chg="add mod">
          <ac:chgData name="Timo Mühlhaus" userId="1b6b3aba618dadac" providerId="LiveId" clId="{749FD342-A5B7-472A-B46F-D0E8A78EA294}" dt="2021-07-14T06:14:47.307" v="73" actId="1076"/>
          <ac:spMkLst>
            <pc:docMk/>
            <pc:sldMk cId="3259906790" sldId="700"/>
            <ac:spMk id="138" creationId="{312CFC96-020D-458B-9097-F6CC0F3CB57B}"/>
          </ac:spMkLst>
        </pc:spChg>
        <pc:spChg chg="add mod">
          <ac:chgData name="Timo Mühlhaus" userId="1b6b3aba618dadac" providerId="LiveId" clId="{749FD342-A5B7-472A-B46F-D0E8A78EA294}" dt="2021-07-14T06:14:49.670" v="75" actId="1076"/>
          <ac:spMkLst>
            <pc:docMk/>
            <pc:sldMk cId="3259906790" sldId="700"/>
            <ac:spMk id="139" creationId="{628CD731-FEE4-41D5-A484-A1384AE2B245}"/>
          </ac:spMkLst>
        </pc:spChg>
        <pc:spChg chg="add mod">
          <ac:chgData name="Timo Mühlhaus" userId="1b6b3aba618dadac" providerId="LiveId" clId="{749FD342-A5B7-472A-B46F-D0E8A78EA294}" dt="2021-07-14T06:14:51.176" v="77" actId="1076"/>
          <ac:spMkLst>
            <pc:docMk/>
            <pc:sldMk cId="3259906790" sldId="700"/>
            <ac:spMk id="140" creationId="{9F1A495A-7145-4AD4-B4CA-CDE5BBD4910C}"/>
          </ac:spMkLst>
        </pc:spChg>
        <pc:spChg chg="add mod">
          <ac:chgData name="Timo Mühlhaus" userId="1b6b3aba618dadac" providerId="LiveId" clId="{749FD342-A5B7-472A-B46F-D0E8A78EA294}" dt="2021-07-14T06:14:53.823" v="79" actId="1076"/>
          <ac:spMkLst>
            <pc:docMk/>
            <pc:sldMk cId="3259906790" sldId="700"/>
            <ac:spMk id="141" creationId="{908F2035-ED79-432B-A923-703B74867751}"/>
          </ac:spMkLst>
        </pc:spChg>
        <pc:spChg chg="add mod">
          <ac:chgData name="Timo Mühlhaus" userId="1b6b3aba618dadac" providerId="LiveId" clId="{749FD342-A5B7-472A-B46F-D0E8A78EA294}" dt="2021-07-14T06:14:55.607" v="81" actId="1076"/>
          <ac:spMkLst>
            <pc:docMk/>
            <pc:sldMk cId="3259906790" sldId="700"/>
            <ac:spMk id="142" creationId="{9AB233BE-76C3-471B-9EC2-D4E604F48B99}"/>
          </ac:spMkLst>
        </pc:spChg>
        <pc:spChg chg="add mod">
          <ac:chgData name="Timo Mühlhaus" userId="1b6b3aba618dadac" providerId="LiveId" clId="{749FD342-A5B7-472A-B46F-D0E8A78EA294}" dt="2021-07-14T06:14:57.073" v="83" actId="1076"/>
          <ac:spMkLst>
            <pc:docMk/>
            <pc:sldMk cId="3259906790" sldId="700"/>
            <ac:spMk id="143" creationId="{F8A797DD-48A1-4887-8855-6322A7BE2093}"/>
          </ac:spMkLst>
        </pc:spChg>
        <pc:spChg chg="add mod">
          <ac:chgData name="Timo Mühlhaus" userId="1b6b3aba618dadac" providerId="LiveId" clId="{749FD342-A5B7-472A-B46F-D0E8A78EA294}" dt="2021-07-14T06:15:00.114" v="85" actId="1076"/>
          <ac:spMkLst>
            <pc:docMk/>
            <pc:sldMk cId="3259906790" sldId="700"/>
            <ac:spMk id="144" creationId="{4C60A2C2-7DB4-4117-9A1A-3D693E79DDCA}"/>
          </ac:spMkLst>
        </pc:spChg>
        <pc:spChg chg="add mod">
          <ac:chgData name="Timo Mühlhaus" userId="1b6b3aba618dadac" providerId="LiveId" clId="{749FD342-A5B7-472A-B46F-D0E8A78EA294}" dt="2021-07-14T06:15:04.316" v="87" actId="1076"/>
          <ac:spMkLst>
            <pc:docMk/>
            <pc:sldMk cId="3259906790" sldId="700"/>
            <ac:spMk id="145" creationId="{06AEB75D-9D76-474B-82DD-AF10E8A774A3}"/>
          </ac:spMkLst>
        </pc:spChg>
        <pc:spChg chg="add mod">
          <ac:chgData name="Timo Mühlhaus" userId="1b6b3aba618dadac" providerId="LiveId" clId="{749FD342-A5B7-472A-B46F-D0E8A78EA294}" dt="2021-07-14T06:15:12.028" v="92" actId="1076"/>
          <ac:spMkLst>
            <pc:docMk/>
            <pc:sldMk cId="3259906790" sldId="700"/>
            <ac:spMk id="146" creationId="{BDD27BFE-7DD2-462B-88A8-DED2F6364395}"/>
          </ac:spMkLst>
        </pc:spChg>
        <pc:spChg chg="add mod">
          <ac:chgData name="Timo Mühlhaus" userId="1b6b3aba618dadac" providerId="LiveId" clId="{749FD342-A5B7-472A-B46F-D0E8A78EA294}" dt="2021-07-14T06:15:07.130" v="90" actId="1076"/>
          <ac:spMkLst>
            <pc:docMk/>
            <pc:sldMk cId="3259906790" sldId="700"/>
            <ac:spMk id="147" creationId="{58B63F41-99DF-4BC8-918B-68454D364714}"/>
          </ac:spMkLst>
        </pc:spChg>
        <pc:spChg chg="add mod">
          <ac:chgData name="Timo Mühlhaus" userId="1b6b3aba618dadac" providerId="LiveId" clId="{749FD342-A5B7-472A-B46F-D0E8A78EA294}" dt="2021-07-14T06:15:14.788" v="94" actId="1076"/>
          <ac:spMkLst>
            <pc:docMk/>
            <pc:sldMk cId="3259906790" sldId="700"/>
            <ac:spMk id="148" creationId="{D9A07EA5-FC71-4D87-A045-048AC27A3DFC}"/>
          </ac:spMkLst>
        </pc:spChg>
        <pc:spChg chg="add mod">
          <ac:chgData name="Timo Mühlhaus" userId="1b6b3aba618dadac" providerId="LiveId" clId="{749FD342-A5B7-472A-B46F-D0E8A78EA294}" dt="2021-07-14T06:15:19.624" v="96" actId="1076"/>
          <ac:spMkLst>
            <pc:docMk/>
            <pc:sldMk cId="3259906790" sldId="700"/>
            <ac:spMk id="149" creationId="{E843B482-5F43-4B45-A10A-0E8CFBF131C2}"/>
          </ac:spMkLst>
        </pc:spChg>
        <pc:spChg chg="add mod">
          <ac:chgData name="Timo Mühlhaus" userId="1b6b3aba618dadac" providerId="LiveId" clId="{749FD342-A5B7-472A-B46F-D0E8A78EA294}" dt="2021-07-14T06:15:24.418" v="98" actId="1076"/>
          <ac:spMkLst>
            <pc:docMk/>
            <pc:sldMk cId="3259906790" sldId="700"/>
            <ac:spMk id="150" creationId="{199836AA-8A0B-4BB5-99FD-7EA13F7138D3}"/>
          </ac:spMkLst>
        </pc:spChg>
        <pc:spChg chg="add mod">
          <ac:chgData name="Timo Mühlhaus" userId="1b6b3aba618dadac" providerId="LiveId" clId="{749FD342-A5B7-472A-B46F-D0E8A78EA294}" dt="2021-07-14T06:15:27.552" v="101" actId="1076"/>
          <ac:spMkLst>
            <pc:docMk/>
            <pc:sldMk cId="3259906790" sldId="700"/>
            <ac:spMk id="151" creationId="{3B42850D-74AB-4B4E-978F-3FEF389AE1EE}"/>
          </ac:spMkLst>
        </pc:spChg>
        <pc:spChg chg="add mod">
          <ac:chgData name="Timo Mühlhaus" userId="1b6b3aba618dadac" providerId="LiveId" clId="{749FD342-A5B7-472A-B46F-D0E8A78EA294}" dt="2021-07-14T06:15:31.393" v="103" actId="1076"/>
          <ac:spMkLst>
            <pc:docMk/>
            <pc:sldMk cId="3259906790" sldId="700"/>
            <ac:spMk id="152" creationId="{98404EDE-D608-4D2B-92B5-E3797CB454B8}"/>
          </ac:spMkLst>
        </pc:spChg>
        <pc:spChg chg="add mod">
          <ac:chgData name="Timo Mühlhaus" userId="1b6b3aba618dadac" providerId="LiveId" clId="{749FD342-A5B7-472A-B46F-D0E8A78EA294}" dt="2021-07-14T06:15:33.792" v="105" actId="1076"/>
          <ac:spMkLst>
            <pc:docMk/>
            <pc:sldMk cId="3259906790" sldId="700"/>
            <ac:spMk id="153" creationId="{CDAAB070-8BCD-4D3B-8685-79E15FF589AD}"/>
          </ac:spMkLst>
        </pc:spChg>
        <pc:spChg chg="add mod">
          <ac:chgData name="Timo Mühlhaus" userId="1b6b3aba618dadac" providerId="LiveId" clId="{749FD342-A5B7-472A-B46F-D0E8A78EA294}" dt="2021-07-14T06:15:39.590" v="107" actId="1076"/>
          <ac:spMkLst>
            <pc:docMk/>
            <pc:sldMk cId="3259906790" sldId="700"/>
            <ac:spMk id="154" creationId="{287FC1F1-09C8-4B3A-B65F-65603660AEF8}"/>
          </ac:spMkLst>
        </pc:spChg>
        <pc:spChg chg="add mod">
          <ac:chgData name="Timo Mühlhaus" userId="1b6b3aba618dadac" providerId="LiveId" clId="{749FD342-A5B7-472A-B46F-D0E8A78EA294}" dt="2021-07-14T06:15:42.747" v="109" actId="1076"/>
          <ac:spMkLst>
            <pc:docMk/>
            <pc:sldMk cId="3259906790" sldId="700"/>
            <ac:spMk id="155" creationId="{E02301B1-EBF9-4F70-A59A-DD9B3F55D85C}"/>
          </ac:spMkLst>
        </pc:spChg>
        <pc:spChg chg="add mod">
          <ac:chgData name="Timo Mühlhaus" userId="1b6b3aba618dadac" providerId="LiveId" clId="{749FD342-A5B7-472A-B46F-D0E8A78EA294}" dt="2021-07-14T06:15:46.593" v="111" actId="1076"/>
          <ac:spMkLst>
            <pc:docMk/>
            <pc:sldMk cId="3259906790" sldId="700"/>
            <ac:spMk id="156" creationId="{900AF804-240A-4857-898B-91EE5A30C3B6}"/>
          </ac:spMkLst>
        </pc:spChg>
        <pc:spChg chg="add mod">
          <ac:chgData name="Timo Mühlhaus" userId="1b6b3aba618dadac" providerId="LiveId" clId="{749FD342-A5B7-472A-B46F-D0E8A78EA294}" dt="2021-07-14T06:15:48.808" v="113" actId="1076"/>
          <ac:spMkLst>
            <pc:docMk/>
            <pc:sldMk cId="3259906790" sldId="700"/>
            <ac:spMk id="157" creationId="{B5C4D8DC-55D3-4AFF-9181-FA2C6B8D2011}"/>
          </ac:spMkLst>
        </pc:spChg>
        <pc:spChg chg="add mod">
          <ac:chgData name="Timo Mühlhaus" userId="1b6b3aba618dadac" providerId="LiveId" clId="{749FD342-A5B7-472A-B46F-D0E8A78EA294}" dt="2021-07-14T06:15:51.475" v="115" actId="1076"/>
          <ac:spMkLst>
            <pc:docMk/>
            <pc:sldMk cId="3259906790" sldId="700"/>
            <ac:spMk id="158" creationId="{7A5FB8EA-150B-4F43-AD81-C6D027325B95}"/>
          </ac:spMkLst>
        </pc:spChg>
        <pc:spChg chg="add mod">
          <ac:chgData name="Timo Mühlhaus" userId="1b6b3aba618dadac" providerId="LiveId" clId="{749FD342-A5B7-472A-B46F-D0E8A78EA294}" dt="2021-07-14T06:15:54.253" v="117" actId="1076"/>
          <ac:spMkLst>
            <pc:docMk/>
            <pc:sldMk cId="3259906790" sldId="700"/>
            <ac:spMk id="159" creationId="{F6087F21-78EE-4DF3-8795-C6D5FE23A538}"/>
          </ac:spMkLst>
        </pc:spChg>
        <pc:spChg chg="add mod">
          <ac:chgData name="Timo Mühlhaus" userId="1b6b3aba618dadac" providerId="LiveId" clId="{749FD342-A5B7-472A-B46F-D0E8A78EA294}" dt="2021-07-14T06:15:59.503" v="119" actId="1076"/>
          <ac:spMkLst>
            <pc:docMk/>
            <pc:sldMk cId="3259906790" sldId="700"/>
            <ac:spMk id="160" creationId="{F74841AC-8BA0-485E-A26E-17EA6DE2D68F}"/>
          </ac:spMkLst>
        </pc:spChg>
        <pc:spChg chg="add mod">
          <ac:chgData name="Timo Mühlhaus" userId="1b6b3aba618dadac" providerId="LiveId" clId="{749FD342-A5B7-472A-B46F-D0E8A78EA294}" dt="2021-07-14T06:16:01.468" v="121" actId="1076"/>
          <ac:spMkLst>
            <pc:docMk/>
            <pc:sldMk cId="3259906790" sldId="700"/>
            <ac:spMk id="161" creationId="{7906BF77-9CAD-47CF-A53D-4E5792A438F9}"/>
          </ac:spMkLst>
        </pc:spChg>
        <pc:spChg chg="add mod">
          <ac:chgData name="Timo Mühlhaus" userId="1b6b3aba618dadac" providerId="LiveId" clId="{749FD342-A5B7-472A-B46F-D0E8A78EA294}" dt="2021-07-14T06:16:04.018" v="123" actId="1076"/>
          <ac:spMkLst>
            <pc:docMk/>
            <pc:sldMk cId="3259906790" sldId="700"/>
            <ac:spMk id="162" creationId="{1A3F099A-693F-4F14-B3D8-9F0FCC9B463B}"/>
          </ac:spMkLst>
        </pc:spChg>
        <pc:spChg chg="add mod">
          <ac:chgData name="Timo Mühlhaus" userId="1b6b3aba618dadac" providerId="LiveId" clId="{749FD342-A5B7-472A-B46F-D0E8A78EA294}" dt="2021-07-14T06:16:07.664" v="125" actId="1076"/>
          <ac:spMkLst>
            <pc:docMk/>
            <pc:sldMk cId="3259906790" sldId="700"/>
            <ac:spMk id="163" creationId="{799FDEB8-AD55-444C-A4E1-AC15E98A58E0}"/>
          </ac:spMkLst>
        </pc:spChg>
        <pc:spChg chg="add mod">
          <ac:chgData name="Timo Mühlhaus" userId="1b6b3aba618dadac" providerId="LiveId" clId="{749FD342-A5B7-472A-B46F-D0E8A78EA294}" dt="2021-07-14T06:16:10.579" v="127" actId="1076"/>
          <ac:spMkLst>
            <pc:docMk/>
            <pc:sldMk cId="3259906790" sldId="700"/>
            <ac:spMk id="164" creationId="{16368953-2292-4961-ADA6-CBBCC09E5359}"/>
          </ac:spMkLst>
        </pc:spChg>
        <pc:spChg chg="add mod">
          <ac:chgData name="Timo Mühlhaus" userId="1b6b3aba618dadac" providerId="LiveId" clId="{749FD342-A5B7-472A-B46F-D0E8A78EA294}" dt="2021-07-14T06:16:12.785" v="129" actId="1076"/>
          <ac:spMkLst>
            <pc:docMk/>
            <pc:sldMk cId="3259906790" sldId="700"/>
            <ac:spMk id="165" creationId="{77EF88DC-4B23-4C50-87DF-F7C39CB15D3B}"/>
          </ac:spMkLst>
        </pc:spChg>
        <pc:spChg chg="add mod">
          <ac:chgData name="Timo Mühlhaus" userId="1b6b3aba618dadac" providerId="LiveId" clId="{749FD342-A5B7-472A-B46F-D0E8A78EA294}" dt="2021-07-14T06:16:14.825" v="131" actId="1076"/>
          <ac:spMkLst>
            <pc:docMk/>
            <pc:sldMk cId="3259906790" sldId="700"/>
            <ac:spMk id="166" creationId="{F4B0FC6E-0E90-4A30-AF59-75AC9C9A9174}"/>
          </ac:spMkLst>
        </pc:spChg>
        <pc:spChg chg="add mod">
          <ac:chgData name="Timo Mühlhaus" userId="1b6b3aba618dadac" providerId="LiveId" clId="{749FD342-A5B7-472A-B46F-D0E8A78EA294}" dt="2021-07-14T06:16:17.046" v="133" actId="1076"/>
          <ac:spMkLst>
            <pc:docMk/>
            <pc:sldMk cId="3259906790" sldId="700"/>
            <ac:spMk id="167" creationId="{392D30B4-65D7-430D-B8EA-CAF78725161B}"/>
          </ac:spMkLst>
        </pc:spChg>
        <pc:spChg chg="add mod">
          <ac:chgData name="Timo Mühlhaus" userId="1b6b3aba618dadac" providerId="LiveId" clId="{749FD342-A5B7-472A-B46F-D0E8A78EA294}" dt="2021-07-14T06:16:29.832" v="138" actId="1076"/>
          <ac:spMkLst>
            <pc:docMk/>
            <pc:sldMk cId="3259906790" sldId="700"/>
            <ac:spMk id="168" creationId="{D18BA8D0-D0D3-4369-B051-A8FB2B99639C}"/>
          </ac:spMkLst>
        </pc:spChg>
        <pc:spChg chg="add mod">
          <ac:chgData name="Timo Mühlhaus" userId="1b6b3aba618dadac" providerId="LiveId" clId="{749FD342-A5B7-472A-B46F-D0E8A78EA294}" dt="2021-07-14T06:16:32.284" v="140" actId="1076"/>
          <ac:spMkLst>
            <pc:docMk/>
            <pc:sldMk cId="3259906790" sldId="700"/>
            <ac:spMk id="169" creationId="{30B0B3CF-161C-4A92-8331-98C1658AA6FD}"/>
          </ac:spMkLst>
        </pc:spChg>
        <pc:spChg chg="add mod">
          <ac:chgData name="Timo Mühlhaus" userId="1b6b3aba618dadac" providerId="LiveId" clId="{749FD342-A5B7-472A-B46F-D0E8A78EA294}" dt="2021-07-14T06:16:38.067" v="144" actId="1076"/>
          <ac:spMkLst>
            <pc:docMk/>
            <pc:sldMk cId="3259906790" sldId="700"/>
            <ac:spMk id="170" creationId="{F55BAA44-6317-4537-94E5-DD3553F59CA2}"/>
          </ac:spMkLst>
        </pc:spChg>
        <pc:spChg chg="add mod">
          <ac:chgData name="Timo Mühlhaus" userId="1b6b3aba618dadac" providerId="LiveId" clId="{749FD342-A5B7-472A-B46F-D0E8A78EA294}" dt="2021-07-14T06:16:39.245" v="145" actId="1076"/>
          <ac:spMkLst>
            <pc:docMk/>
            <pc:sldMk cId="3259906790" sldId="700"/>
            <ac:spMk id="171" creationId="{1933050A-9C4B-4808-8C44-9F2A89F7B124}"/>
          </ac:spMkLst>
        </pc:spChg>
        <pc:spChg chg="add mod">
          <ac:chgData name="Timo Mühlhaus" userId="1b6b3aba618dadac" providerId="LiveId" clId="{749FD342-A5B7-472A-B46F-D0E8A78EA294}" dt="2021-07-14T06:16:42.575" v="147" actId="1076"/>
          <ac:spMkLst>
            <pc:docMk/>
            <pc:sldMk cId="3259906790" sldId="700"/>
            <ac:spMk id="172" creationId="{2F505CC1-3DD1-406E-B6CC-48E41DB3BF38}"/>
          </ac:spMkLst>
        </pc:spChg>
        <pc:spChg chg="add mod">
          <ac:chgData name="Timo Mühlhaus" userId="1b6b3aba618dadac" providerId="LiveId" clId="{749FD342-A5B7-472A-B46F-D0E8A78EA294}" dt="2021-07-14T06:16:44.667" v="149" actId="1076"/>
          <ac:spMkLst>
            <pc:docMk/>
            <pc:sldMk cId="3259906790" sldId="700"/>
            <ac:spMk id="173" creationId="{C3ECD393-101A-4DF0-BDB5-C340F38F6081}"/>
          </ac:spMkLst>
        </pc:spChg>
        <pc:spChg chg="add mod">
          <ac:chgData name="Timo Mühlhaus" userId="1b6b3aba618dadac" providerId="LiveId" clId="{749FD342-A5B7-472A-B46F-D0E8A78EA294}" dt="2021-07-14T06:16:47.628" v="151" actId="1076"/>
          <ac:spMkLst>
            <pc:docMk/>
            <pc:sldMk cId="3259906790" sldId="700"/>
            <ac:spMk id="174" creationId="{CD6414B1-0C03-4D67-94DC-6E2E89FF02B3}"/>
          </ac:spMkLst>
        </pc:spChg>
        <pc:spChg chg="add mod">
          <ac:chgData name="Timo Mühlhaus" userId="1b6b3aba618dadac" providerId="LiveId" clId="{749FD342-A5B7-472A-B46F-D0E8A78EA294}" dt="2021-07-14T06:16:50.426" v="153" actId="1076"/>
          <ac:spMkLst>
            <pc:docMk/>
            <pc:sldMk cId="3259906790" sldId="700"/>
            <ac:spMk id="175" creationId="{5645EF98-0883-4169-920B-3C139432042D}"/>
          </ac:spMkLst>
        </pc:spChg>
        <pc:spChg chg="add mod">
          <ac:chgData name="Timo Mühlhaus" userId="1b6b3aba618dadac" providerId="LiveId" clId="{749FD342-A5B7-472A-B46F-D0E8A78EA294}" dt="2021-07-14T06:16:54.461" v="155" actId="1076"/>
          <ac:spMkLst>
            <pc:docMk/>
            <pc:sldMk cId="3259906790" sldId="700"/>
            <ac:spMk id="176" creationId="{B392AE13-0BAB-4080-BD3A-2C2A757AE8F1}"/>
          </ac:spMkLst>
        </pc:spChg>
        <pc:spChg chg="add mod">
          <ac:chgData name="Timo Mühlhaus" userId="1b6b3aba618dadac" providerId="LiveId" clId="{749FD342-A5B7-472A-B46F-D0E8A78EA294}" dt="2021-07-14T06:16:56.862" v="157" actId="1076"/>
          <ac:spMkLst>
            <pc:docMk/>
            <pc:sldMk cId="3259906790" sldId="700"/>
            <ac:spMk id="177" creationId="{D54596D5-61AD-475A-9354-424000823484}"/>
          </ac:spMkLst>
        </pc:spChg>
        <pc:spChg chg="add mod">
          <ac:chgData name="Timo Mühlhaus" userId="1b6b3aba618dadac" providerId="LiveId" clId="{749FD342-A5B7-472A-B46F-D0E8A78EA294}" dt="2021-07-14T06:16:59.390" v="159" actId="1076"/>
          <ac:spMkLst>
            <pc:docMk/>
            <pc:sldMk cId="3259906790" sldId="700"/>
            <ac:spMk id="178" creationId="{F8F5F1B3-DBC2-43DB-88A2-94F978CAA239}"/>
          </ac:spMkLst>
        </pc:spChg>
        <pc:spChg chg="add mod">
          <ac:chgData name="Timo Mühlhaus" userId="1b6b3aba618dadac" providerId="LiveId" clId="{749FD342-A5B7-472A-B46F-D0E8A78EA294}" dt="2021-07-14T06:17:02.908" v="161" actId="1076"/>
          <ac:spMkLst>
            <pc:docMk/>
            <pc:sldMk cId="3259906790" sldId="700"/>
            <ac:spMk id="179" creationId="{6E431F54-A8DE-4F15-9A4F-359CE3F1B453}"/>
          </ac:spMkLst>
        </pc:spChg>
        <pc:spChg chg="add mod">
          <ac:chgData name="Timo Mühlhaus" userId="1b6b3aba618dadac" providerId="LiveId" clId="{749FD342-A5B7-472A-B46F-D0E8A78EA294}" dt="2021-07-14T06:17:05.503" v="163" actId="1076"/>
          <ac:spMkLst>
            <pc:docMk/>
            <pc:sldMk cId="3259906790" sldId="700"/>
            <ac:spMk id="180" creationId="{C9655226-60A9-4123-9A38-014D6D795807}"/>
          </ac:spMkLst>
        </pc:spChg>
        <pc:spChg chg="add mod">
          <ac:chgData name="Timo Mühlhaus" userId="1b6b3aba618dadac" providerId="LiveId" clId="{749FD342-A5B7-472A-B46F-D0E8A78EA294}" dt="2021-07-14T06:17:59.668" v="193" actId="1076"/>
          <ac:spMkLst>
            <pc:docMk/>
            <pc:sldMk cId="3259906790" sldId="700"/>
            <ac:spMk id="181" creationId="{588AD079-816B-4E37-80F3-0B7FBE23E4EE}"/>
          </ac:spMkLst>
        </pc:spChg>
        <pc:spChg chg="add mod">
          <ac:chgData name="Timo Mühlhaus" userId="1b6b3aba618dadac" providerId="LiveId" clId="{749FD342-A5B7-472A-B46F-D0E8A78EA294}" dt="2021-07-14T06:17:59.668" v="193" actId="1076"/>
          <ac:spMkLst>
            <pc:docMk/>
            <pc:sldMk cId="3259906790" sldId="700"/>
            <ac:spMk id="182" creationId="{10EAE464-A284-41B4-ABF3-4AB06E6ACAF2}"/>
          </ac:spMkLst>
        </pc:spChg>
        <pc:spChg chg="add mod">
          <ac:chgData name="Timo Mühlhaus" userId="1b6b3aba618dadac" providerId="LiveId" clId="{749FD342-A5B7-472A-B46F-D0E8A78EA294}" dt="2021-07-14T06:17:59.668" v="193" actId="1076"/>
          <ac:spMkLst>
            <pc:docMk/>
            <pc:sldMk cId="3259906790" sldId="700"/>
            <ac:spMk id="183" creationId="{51A20D42-E250-4F8E-979C-7E72F9775B1D}"/>
          </ac:spMkLst>
        </pc:spChg>
        <pc:spChg chg="add mod">
          <ac:chgData name="Timo Mühlhaus" userId="1b6b3aba618dadac" providerId="LiveId" clId="{749FD342-A5B7-472A-B46F-D0E8A78EA294}" dt="2021-07-14T06:17:59.668" v="193" actId="1076"/>
          <ac:spMkLst>
            <pc:docMk/>
            <pc:sldMk cId="3259906790" sldId="700"/>
            <ac:spMk id="184" creationId="{90DC0CD5-AA21-4BDB-B247-01CB0B86CE06}"/>
          </ac:spMkLst>
        </pc:spChg>
        <pc:spChg chg="add mod">
          <ac:chgData name="Timo Mühlhaus" userId="1b6b3aba618dadac" providerId="LiveId" clId="{749FD342-A5B7-472A-B46F-D0E8A78EA294}" dt="2021-07-14T06:17:59.668" v="193" actId="1076"/>
          <ac:spMkLst>
            <pc:docMk/>
            <pc:sldMk cId="3259906790" sldId="700"/>
            <ac:spMk id="185" creationId="{735135E1-E566-4119-814D-BA950E8B36A9}"/>
          </ac:spMkLst>
        </pc:spChg>
        <pc:spChg chg="add mod">
          <ac:chgData name="Timo Mühlhaus" userId="1b6b3aba618dadac" providerId="LiveId" clId="{749FD342-A5B7-472A-B46F-D0E8A78EA294}" dt="2021-07-14T06:17:59.668" v="193" actId="1076"/>
          <ac:spMkLst>
            <pc:docMk/>
            <pc:sldMk cId="3259906790" sldId="700"/>
            <ac:spMk id="186" creationId="{BA063D45-66AE-42A1-B768-6780D2541C09}"/>
          </ac:spMkLst>
        </pc:spChg>
        <pc:spChg chg="add mod">
          <ac:chgData name="Timo Mühlhaus" userId="1b6b3aba618dadac" providerId="LiveId" clId="{749FD342-A5B7-472A-B46F-D0E8A78EA294}" dt="2021-07-14T06:17:59.668" v="193" actId="1076"/>
          <ac:spMkLst>
            <pc:docMk/>
            <pc:sldMk cId="3259906790" sldId="700"/>
            <ac:spMk id="187" creationId="{BF4D7B93-0EF3-4600-AF41-59B1254144BA}"/>
          </ac:spMkLst>
        </pc:spChg>
        <pc:spChg chg="add mod">
          <ac:chgData name="Timo Mühlhaus" userId="1b6b3aba618dadac" providerId="LiveId" clId="{749FD342-A5B7-472A-B46F-D0E8A78EA294}" dt="2021-07-14T06:17:59.668" v="193" actId="1076"/>
          <ac:spMkLst>
            <pc:docMk/>
            <pc:sldMk cId="3259906790" sldId="700"/>
            <ac:spMk id="188" creationId="{F8DBFB6A-E5A5-45C5-B110-1A45A8E8864A}"/>
          </ac:spMkLst>
        </pc:spChg>
        <pc:spChg chg="add mod">
          <ac:chgData name="Timo Mühlhaus" userId="1b6b3aba618dadac" providerId="LiveId" clId="{749FD342-A5B7-472A-B46F-D0E8A78EA294}" dt="2021-07-14T06:17:59.668" v="193" actId="1076"/>
          <ac:spMkLst>
            <pc:docMk/>
            <pc:sldMk cId="3259906790" sldId="700"/>
            <ac:spMk id="189" creationId="{3FD575E8-96FC-45E7-8244-E98242268766}"/>
          </ac:spMkLst>
        </pc:spChg>
        <pc:spChg chg="add mod">
          <ac:chgData name="Timo Mühlhaus" userId="1b6b3aba618dadac" providerId="LiveId" clId="{749FD342-A5B7-472A-B46F-D0E8A78EA294}" dt="2021-07-14T06:17:59.668" v="193" actId="1076"/>
          <ac:spMkLst>
            <pc:docMk/>
            <pc:sldMk cId="3259906790" sldId="700"/>
            <ac:spMk id="190" creationId="{B3EB7F81-EB27-46E5-B870-752C16259DD4}"/>
          </ac:spMkLst>
        </pc:spChg>
        <pc:spChg chg="add mod">
          <ac:chgData name="Timo Mühlhaus" userId="1b6b3aba618dadac" providerId="LiveId" clId="{749FD342-A5B7-472A-B46F-D0E8A78EA294}" dt="2021-07-14T06:17:59.668" v="193" actId="1076"/>
          <ac:spMkLst>
            <pc:docMk/>
            <pc:sldMk cId="3259906790" sldId="700"/>
            <ac:spMk id="191" creationId="{AD1ED5BC-6ADA-4FE3-8242-1FFAE34A35A4}"/>
          </ac:spMkLst>
        </pc:spChg>
        <pc:spChg chg="add mod">
          <ac:chgData name="Timo Mühlhaus" userId="1b6b3aba618dadac" providerId="LiveId" clId="{749FD342-A5B7-472A-B46F-D0E8A78EA294}" dt="2021-07-14T06:17:59.668" v="193" actId="1076"/>
          <ac:spMkLst>
            <pc:docMk/>
            <pc:sldMk cId="3259906790" sldId="700"/>
            <ac:spMk id="192" creationId="{FA3AA47D-07D9-4B59-902E-A66E2F75E1F3}"/>
          </ac:spMkLst>
        </pc:spChg>
        <pc:spChg chg="add mod">
          <ac:chgData name="Timo Mühlhaus" userId="1b6b3aba618dadac" providerId="LiveId" clId="{749FD342-A5B7-472A-B46F-D0E8A78EA294}" dt="2021-07-14T06:17:59.668" v="193" actId="1076"/>
          <ac:spMkLst>
            <pc:docMk/>
            <pc:sldMk cId="3259906790" sldId="700"/>
            <ac:spMk id="193" creationId="{130D0E13-2818-4CCE-9EFD-A7CB102DBCBA}"/>
          </ac:spMkLst>
        </pc:spChg>
        <pc:spChg chg="add mod">
          <ac:chgData name="Timo Mühlhaus" userId="1b6b3aba618dadac" providerId="LiveId" clId="{749FD342-A5B7-472A-B46F-D0E8A78EA294}" dt="2021-07-14T06:17:59.668" v="193" actId="1076"/>
          <ac:spMkLst>
            <pc:docMk/>
            <pc:sldMk cId="3259906790" sldId="700"/>
            <ac:spMk id="194" creationId="{03461737-5FC5-45BB-9234-0DAC8C3284CA}"/>
          </ac:spMkLst>
        </pc:spChg>
        <pc:spChg chg="add mod">
          <ac:chgData name="Timo Mühlhaus" userId="1b6b3aba618dadac" providerId="LiveId" clId="{749FD342-A5B7-472A-B46F-D0E8A78EA294}" dt="2021-07-14T12:28:52.996" v="939" actId="12789"/>
          <ac:spMkLst>
            <pc:docMk/>
            <pc:sldMk cId="3259906790" sldId="700"/>
            <ac:spMk id="195" creationId="{00EC7422-891A-4824-9ACB-58C6742DFD7E}"/>
          </ac:spMkLst>
        </pc:spChg>
        <pc:spChg chg="add mod">
          <ac:chgData name="Timo Mühlhaus" userId="1b6b3aba618dadac" providerId="LiveId" clId="{749FD342-A5B7-472A-B46F-D0E8A78EA294}" dt="2021-07-14T06:18:38.353" v="196" actId="1076"/>
          <ac:spMkLst>
            <pc:docMk/>
            <pc:sldMk cId="3259906790" sldId="700"/>
            <ac:spMk id="196" creationId="{778DC593-7E90-42B4-A997-9091B25D8749}"/>
          </ac:spMkLst>
        </pc:spChg>
        <pc:spChg chg="add mod">
          <ac:chgData name="Timo Mühlhaus" userId="1b6b3aba618dadac" providerId="LiveId" clId="{749FD342-A5B7-472A-B46F-D0E8A78EA294}" dt="2021-07-14T06:18:54.079" v="208" actId="1076"/>
          <ac:spMkLst>
            <pc:docMk/>
            <pc:sldMk cId="3259906790" sldId="700"/>
            <ac:spMk id="197" creationId="{5D6E0A4E-6684-47B2-A19F-68B1494E4345}"/>
          </ac:spMkLst>
        </pc:spChg>
        <pc:spChg chg="add del">
          <ac:chgData name="Timo Mühlhaus" userId="1b6b3aba618dadac" providerId="LiveId" clId="{749FD342-A5B7-472A-B46F-D0E8A78EA294}" dt="2021-07-14T06:19:08.845" v="210" actId="478"/>
          <ac:spMkLst>
            <pc:docMk/>
            <pc:sldMk cId="3259906790" sldId="700"/>
            <ac:spMk id="198" creationId="{FAE66C7D-8872-464E-87A4-18890E3C474F}"/>
          </ac:spMkLst>
        </pc:spChg>
        <pc:spChg chg="add mod topLvl">
          <ac:chgData name="Timo Mühlhaus" userId="1b6b3aba618dadac" providerId="LiveId" clId="{749FD342-A5B7-472A-B46F-D0E8A78EA294}" dt="2021-07-14T12:23:01.092" v="861" actId="164"/>
          <ac:spMkLst>
            <pc:docMk/>
            <pc:sldMk cId="3259906790" sldId="700"/>
            <ac:spMk id="199" creationId="{7EA33E1F-6875-4E83-A60E-D23B2D37FCE1}"/>
          </ac:spMkLst>
        </pc:spChg>
        <pc:spChg chg="add del mod">
          <ac:chgData name="Timo Mühlhaus" userId="1b6b3aba618dadac" providerId="LiveId" clId="{749FD342-A5B7-472A-B46F-D0E8A78EA294}" dt="2021-07-14T12:23:27.441" v="871" actId="478"/>
          <ac:spMkLst>
            <pc:docMk/>
            <pc:sldMk cId="3259906790" sldId="700"/>
            <ac:spMk id="200" creationId="{EABF5828-4DFD-426F-B9E9-12850AB49711}"/>
          </ac:spMkLst>
        </pc:spChg>
        <pc:spChg chg="add del mod">
          <ac:chgData name="Timo Mühlhaus" userId="1b6b3aba618dadac" providerId="LiveId" clId="{749FD342-A5B7-472A-B46F-D0E8A78EA294}" dt="2021-07-14T12:24:13.039" v="885" actId="478"/>
          <ac:spMkLst>
            <pc:docMk/>
            <pc:sldMk cId="3259906790" sldId="700"/>
            <ac:spMk id="201" creationId="{242E153F-A2CC-461A-8F28-E8863951209F}"/>
          </ac:spMkLst>
        </pc:spChg>
        <pc:spChg chg="add mod">
          <ac:chgData name="Timo Mühlhaus" userId="1b6b3aba618dadac" providerId="LiveId" clId="{749FD342-A5B7-472A-B46F-D0E8A78EA294}" dt="2021-07-14T12:23:53.830" v="875"/>
          <ac:spMkLst>
            <pc:docMk/>
            <pc:sldMk cId="3259906790" sldId="700"/>
            <ac:spMk id="202" creationId="{FB901C01-F04F-4D04-9454-B57DA3E9D55B}"/>
          </ac:spMkLst>
        </pc:spChg>
        <pc:spChg chg="add mod">
          <ac:chgData name="Timo Mühlhaus" userId="1b6b3aba618dadac" providerId="LiveId" clId="{749FD342-A5B7-472A-B46F-D0E8A78EA294}" dt="2021-07-14T12:28:52.996" v="939" actId="12789"/>
          <ac:spMkLst>
            <pc:docMk/>
            <pc:sldMk cId="3259906790" sldId="700"/>
            <ac:spMk id="203" creationId="{E078E0C8-D111-4F67-AE60-210CA9AC50ED}"/>
          </ac:spMkLst>
        </pc:spChg>
        <pc:spChg chg="add mod">
          <ac:chgData name="Timo Mühlhaus" userId="1b6b3aba618dadac" providerId="LiveId" clId="{749FD342-A5B7-472A-B46F-D0E8A78EA294}" dt="2021-07-14T12:28:52.996" v="939" actId="12789"/>
          <ac:spMkLst>
            <pc:docMk/>
            <pc:sldMk cId="3259906790" sldId="700"/>
            <ac:spMk id="204" creationId="{02C976E6-CF3B-48F2-BCD6-14075E5776F3}"/>
          </ac:spMkLst>
        </pc:spChg>
        <pc:spChg chg="del mod topLvl">
          <ac:chgData name="Timo Mühlhaus" userId="1b6b3aba618dadac" providerId="LiveId" clId="{749FD342-A5B7-472A-B46F-D0E8A78EA294}" dt="2021-07-14T12:22:42.813" v="859" actId="478"/>
          <ac:spMkLst>
            <pc:docMk/>
            <pc:sldMk cId="3259906790" sldId="700"/>
            <ac:spMk id="205" creationId="{37D034F2-9C6F-4F2C-8F5A-2B23A52C67FE}"/>
          </ac:spMkLst>
        </pc:spChg>
        <pc:spChg chg="add del mod">
          <ac:chgData name="Timo Mühlhaus" userId="1b6b3aba618dadac" providerId="LiveId" clId="{749FD342-A5B7-472A-B46F-D0E8A78EA294}" dt="2021-07-14T10:15:20.460" v="659" actId="478"/>
          <ac:spMkLst>
            <pc:docMk/>
            <pc:sldMk cId="3259906790" sldId="700"/>
            <ac:spMk id="205" creationId="{EC34F1B5-CED5-4CCA-9D77-52415DB5778A}"/>
          </ac:spMkLst>
        </pc:spChg>
        <pc:spChg chg="add del mod">
          <ac:chgData name="Timo Mühlhaus" userId="1b6b3aba618dadac" providerId="LiveId" clId="{749FD342-A5B7-472A-B46F-D0E8A78EA294}" dt="2021-07-14T10:15:21.801" v="660" actId="478"/>
          <ac:spMkLst>
            <pc:docMk/>
            <pc:sldMk cId="3259906790" sldId="700"/>
            <ac:spMk id="206" creationId="{A82D3F7F-347F-4476-B9F1-9EB468F1F11F}"/>
          </ac:spMkLst>
        </pc:spChg>
        <pc:spChg chg="add mod">
          <ac:chgData name="Timo Mühlhaus" userId="1b6b3aba618dadac" providerId="LiveId" clId="{749FD342-A5B7-472A-B46F-D0E8A78EA294}" dt="2021-07-14T12:23:53.830" v="875"/>
          <ac:spMkLst>
            <pc:docMk/>
            <pc:sldMk cId="3259906790" sldId="700"/>
            <ac:spMk id="207" creationId="{8FA13949-DBD3-4E92-928F-7AC5137B7150}"/>
          </ac:spMkLst>
        </pc:spChg>
        <pc:spChg chg="add mod">
          <ac:chgData name="Timo Mühlhaus" userId="1b6b3aba618dadac" providerId="LiveId" clId="{749FD342-A5B7-472A-B46F-D0E8A78EA294}" dt="2021-07-14T12:23:53.830" v="875"/>
          <ac:spMkLst>
            <pc:docMk/>
            <pc:sldMk cId="3259906790" sldId="700"/>
            <ac:spMk id="208" creationId="{DC45A857-CB59-4F67-8647-DE806AE392DA}"/>
          </ac:spMkLst>
        </pc:spChg>
        <pc:spChg chg="add del mod">
          <ac:chgData name="Timo Mühlhaus" userId="1b6b3aba618dadac" providerId="LiveId" clId="{749FD342-A5B7-472A-B46F-D0E8A78EA294}" dt="2021-07-14T12:21:58.586" v="847" actId="165"/>
          <ac:spMkLst>
            <pc:docMk/>
            <pc:sldMk cId="3259906790" sldId="700"/>
            <ac:spMk id="210" creationId="{6F7412D7-CAFF-42BD-A6B0-2E045BFAF14D}"/>
          </ac:spMkLst>
        </pc:spChg>
        <pc:spChg chg="mod">
          <ac:chgData name="Timo Mühlhaus" userId="1b6b3aba618dadac" providerId="LiveId" clId="{749FD342-A5B7-472A-B46F-D0E8A78EA294}" dt="2021-07-14T12:21:58.586" v="847" actId="165"/>
          <ac:spMkLst>
            <pc:docMk/>
            <pc:sldMk cId="3259906790" sldId="700"/>
            <ac:spMk id="211" creationId="{752A7F00-A7FD-479C-9E1F-C98F780CBE6D}"/>
          </ac:spMkLst>
        </pc:spChg>
        <pc:spChg chg="add del mod">
          <ac:chgData name="Timo Mühlhaus" userId="1b6b3aba618dadac" providerId="LiveId" clId="{749FD342-A5B7-472A-B46F-D0E8A78EA294}" dt="2021-07-14T12:21:06.136" v="832" actId="478"/>
          <ac:spMkLst>
            <pc:docMk/>
            <pc:sldMk cId="3259906790" sldId="700"/>
            <ac:spMk id="212" creationId="{45A36481-6B8B-431D-AE72-1F865E860DFE}"/>
          </ac:spMkLst>
        </pc:spChg>
        <pc:spChg chg="mod">
          <ac:chgData name="Timo Mühlhaus" userId="1b6b3aba618dadac" providerId="LiveId" clId="{749FD342-A5B7-472A-B46F-D0E8A78EA294}" dt="2021-07-14T12:21:34.174" v="843"/>
          <ac:spMkLst>
            <pc:docMk/>
            <pc:sldMk cId="3259906790" sldId="700"/>
            <ac:spMk id="214" creationId="{5A2339DC-782E-420C-9385-78E365D9467B}"/>
          </ac:spMkLst>
        </pc:spChg>
        <pc:spChg chg="mod">
          <ac:chgData name="Timo Mühlhaus" userId="1b6b3aba618dadac" providerId="LiveId" clId="{749FD342-A5B7-472A-B46F-D0E8A78EA294}" dt="2021-07-14T12:21:34.174" v="843"/>
          <ac:spMkLst>
            <pc:docMk/>
            <pc:sldMk cId="3259906790" sldId="700"/>
            <ac:spMk id="215" creationId="{E37D55E1-37AB-43B4-AB80-42390B72FFFA}"/>
          </ac:spMkLst>
        </pc:spChg>
        <pc:spChg chg="add mod">
          <ac:chgData name="Timo Mühlhaus" userId="1b6b3aba618dadac" providerId="LiveId" clId="{749FD342-A5B7-472A-B46F-D0E8A78EA294}" dt="2021-07-14T12:21:32.648" v="840"/>
          <ac:spMkLst>
            <pc:docMk/>
            <pc:sldMk cId="3259906790" sldId="700"/>
            <ac:spMk id="216" creationId="{6F178A18-41F3-455D-B100-1E3E04611DD6}"/>
          </ac:spMkLst>
        </pc:spChg>
        <pc:spChg chg="mod">
          <ac:chgData name="Timo Mühlhaus" userId="1b6b3aba618dadac" providerId="LiveId" clId="{749FD342-A5B7-472A-B46F-D0E8A78EA294}" dt="2021-07-14T12:22:30.379" v="853"/>
          <ac:spMkLst>
            <pc:docMk/>
            <pc:sldMk cId="3259906790" sldId="700"/>
            <ac:spMk id="218" creationId="{6647DBF2-68AA-45B8-9F1B-7D76EF8CBCA4}"/>
          </ac:spMkLst>
        </pc:spChg>
        <pc:spChg chg="mod">
          <ac:chgData name="Timo Mühlhaus" userId="1b6b3aba618dadac" providerId="LiveId" clId="{749FD342-A5B7-472A-B46F-D0E8A78EA294}" dt="2021-07-14T12:22:30.379" v="853"/>
          <ac:spMkLst>
            <pc:docMk/>
            <pc:sldMk cId="3259906790" sldId="700"/>
            <ac:spMk id="219" creationId="{867F08B8-7FDE-4E7C-BB57-03ADB179F513}"/>
          </ac:spMkLst>
        </pc:spChg>
        <pc:spChg chg="mod">
          <ac:chgData name="Timo Mühlhaus" userId="1b6b3aba618dadac" providerId="LiveId" clId="{749FD342-A5B7-472A-B46F-D0E8A78EA294}" dt="2021-07-14T12:22:37.210" v="856"/>
          <ac:spMkLst>
            <pc:docMk/>
            <pc:sldMk cId="3259906790" sldId="700"/>
            <ac:spMk id="221" creationId="{671C7074-8F61-48D7-B475-522ADBC9EF99}"/>
          </ac:spMkLst>
        </pc:spChg>
        <pc:spChg chg="mod">
          <ac:chgData name="Timo Mühlhaus" userId="1b6b3aba618dadac" providerId="LiveId" clId="{749FD342-A5B7-472A-B46F-D0E8A78EA294}" dt="2021-07-14T12:22:37.210" v="856"/>
          <ac:spMkLst>
            <pc:docMk/>
            <pc:sldMk cId="3259906790" sldId="700"/>
            <ac:spMk id="222" creationId="{43C454C4-3E74-4E7F-BDCF-32D01CF60C7C}"/>
          </ac:spMkLst>
        </pc:spChg>
        <pc:spChg chg="mod">
          <ac:chgData name="Timo Mühlhaus" userId="1b6b3aba618dadac" providerId="LiveId" clId="{749FD342-A5B7-472A-B46F-D0E8A78EA294}" dt="2021-07-14T12:23:03.378" v="862"/>
          <ac:spMkLst>
            <pc:docMk/>
            <pc:sldMk cId="3259906790" sldId="700"/>
            <ac:spMk id="224" creationId="{FDC20132-86CD-4B60-A083-D0AC16DE5EF3}"/>
          </ac:spMkLst>
        </pc:spChg>
        <pc:spChg chg="mod">
          <ac:chgData name="Timo Mühlhaus" userId="1b6b3aba618dadac" providerId="LiveId" clId="{749FD342-A5B7-472A-B46F-D0E8A78EA294}" dt="2021-07-14T12:23:03.378" v="862"/>
          <ac:spMkLst>
            <pc:docMk/>
            <pc:sldMk cId="3259906790" sldId="700"/>
            <ac:spMk id="226" creationId="{EE16A945-0E21-4FC0-873F-BF5889968FB8}"/>
          </ac:spMkLst>
        </pc:spChg>
        <pc:spChg chg="mod">
          <ac:chgData name="Timo Mühlhaus" userId="1b6b3aba618dadac" providerId="LiveId" clId="{749FD342-A5B7-472A-B46F-D0E8A78EA294}" dt="2021-07-14T12:23:03.378" v="862"/>
          <ac:spMkLst>
            <pc:docMk/>
            <pc:sldMk cId="3259906790" sldId="700"/>
            <ac:spMk id="227" creationId="{5C162AE7-69E8-458C-B0ED-B069B8691FAA}"/>
          </ac:spMkLst>
        </pc:spChg>
        <pc:spChg chg="mod">
          <ac:chgData name="Timo Mühlhaus" userId="1b6b3aba618dadac" providerId="LiveId" clId="{749FD342-A5B7-472A-B46F-D0E8A78EA294}" dt="2021-07-14T12:23:16.327" v="866"/>
          <ac:spMkLst>
            <pc:docMk/>
            <pc:sldMk cId="3259906790" sldId="700"/>
            <ac:spMk id="229" creationId="{F815E326-71FF-4114-8FDC-7D16CC3CB62F}"/>
          </ac:spMkLst>
        </pc:spChg>
        <pc:spChg chg="mod">
          <ac:chgData name="Timo Mühlhaus" userId="1b6b3aba618dadac" providerId="LiveId" clId="{749FD342-A5B7-472A-B46F-D0E8A78EA294}" dt="2021-07-14T12:23:16.327" v="866"/>
          <ac:spMkLst>
            <pc:docMk/>
            <pc:sldMk cId="3259906790" sldId="700"/>
            <ac:spMk id="231" creationId="{6FC69766-F7A1-4397-B368-DC1F22787DD0}"/>
          </ac:spMkLst>
        </pc:spChg>
        <pc:spChg chg="mod">
          <ac:chgData name="Timo Mühlhaus" userId="1b6b3aba618dadac" providerId="LiveId" clId="{749FD342-A5B7-472A-B46F-D0E8A78EA294}" dt="2021-07-14T12:23:16.327" v="866"/>
          <ac:spMkLst>
            <pc:docMk/>
            <pc:sldMk cId="3259906790" sldId="700"/>
            <ac:spMk id="232" creationId="{A77F25C2-6FFF-4E1E-BFD2-9E3CAD82CBE4}"/>
          </ac:spMkLst>
        </pc:spChg>
        <pc:spChg chg="add del mod">
          <ac:chgData name="Timo Mühlhaus" userId="1b6b3aba618dadac" providerId="LiveId" clId="{749FD342-A5B7-472A-B46F-D0E8A78EA294}" dt="2021-07-14T12:23:56.028" v="877" actId="478"/>
          <ac:spMkLst>
            <pc:docMk/>
            <pc:sldMk cId="3259906790" sldId="700"/>
            <ac:spMk id="233" creationId="{1386BF36-AEFE-47DE-930C-9EBD87F46FBD}"/>
          </ac:spMkLst>
        </pc:spChg>
        <pc:spChg chg="mod">
          <ac:chgData name="Timo Mühlhaus" userId="1b6b3aba618dadac" providerId="LiveId" clId="{749FD342-A5B7-472A-B46F-D0E8A78EA294}" dt="2021-07-14T12:23:59.406" v="878"/>
          <ac:spMkLst>
            <pc:docMk/>
            <pc:sldMk cId="3259906790" sldId="700"/>
            <ac:spMk id="235" creationId="{0FA631CC-8A84-4529-BAD9-7721ECD7C719}"/>
          </ac:spMkLst>
        </pc:spChg>
        <pc:spChg chg="mod">
          <ac:chgData name="Timo Mühlhaus" userId="1b6b3aba618dadac" providerId="LiveId" clId="{749FD342-A5B7-472A-B46F-D0E8A78EA294}" dt="2021-07-14T12:23:59.406" v="878"/>
          <ac:spMkLst>
            <pc:docMk/>
            <pc:sldMk cId="3259906790" sldId="700"/>
            <ac:spMk id="237" creationId="{FE837EA2-9F1D-4E0B-B407-2EE9AD389EC3}"/>
          </ac:spMkLst>
        </pc:spChg>
        <pc:spChg chg="mod">
          <ac:chgData name="Timo Mühlhaus" userId="1b6b3aba618dadac" providerId="LiveId" clId="{749FD342-A5B7-472A-B46F-D0E8A78EA294}" dt="2021-07-14T12:23:59.406" v="878"/>
          <ac:spMkLst>
            <pc:docMk/>
            <pc:sldMk cId="3259906790" sldId="700"/>
            <ac:spMk id="238" creationId="{F9D5FE09-F849-4F7A-9FF7-D059D32269DE}"/>
          </ac:spMkLst>
        </pc:spChg>
        <pc:spChg chg="add mod">
          <ac:chgData name="Timo Mühlhaus" userId="1b6b3aba618dadac" providerId="LiveId" clId="{749FD342-A5B7-472A-B46F-D0E8A78EA294}" dt="2021-07-14T12:27:54.494" v="934" actId="164"/>
          <ac:spMkLst>
            <pc:docMk/>
            <pc:sldMk cId="3259906790" sldId="700"/>
            <ac:spMk id="239" creationId="{3D7D683D-D546-4089-B7F4-6098187AFACD}"/>
          </ac:spMkLst>
        </pc:spChg>
        <pc:spChg chg="add mod">
          <ac:chgData name="Timo Mühlhaus" userId="1b6b3aba618dadac" providerId="LiveId" clId="{749FD342-A5B7-472A-B46F-D0E8A78EA294}" dt="2021-07-14T12:27:54.494" v="934" actId="164"/>
          <ac:spMkLst>
            <pc:docMk/>
            <pc:sldMk cId="3259906790" sldId="700"/>
            <ac:spMk id="240" creationId="{11A4580C-0CF5-4AF4-B3BE-4B275E6F4E8A}"/>
          </ac:spMkLst>
        </pc:spChg>
        <pc:spChg chg="add mod">
          <ac:chgData name="Timo Mühlhaus" userId="1b6b3aba618dadac" providerId="LiveId" clId="{749FD342-A5B7-472A-B46F-D0E8A78EA294}" dt="2021-07-14T12:27:54.494" v="934" actId="164"/>
          <ac:spMkLst>
            <pc:docMk/>
            <pc:sldMk cId="3259906790" sldId="700"/>
            <ac:spMk id="241" creationId="{FB9CF1CA-F8C6-4E9A-899E-3F6B719D6521}"/>
          </ac:spMkLst>
        </pc:spChg>
        <pc:spChg chg="add mod">
          <ac:chgData name="Timo Mühlhaus" userId="1b6b3aba618dadac" providerId="LiveId" clId="{749FD342-A5B7-472A-B46F-D0E8A78EA294}" dt="2021-07-14T13:06:31.891" v="1062" actId="404"/>
          <ac:spMkLst>
            <pc:docMk/>
            <pc:sldMk cId="3259906790" sldId="700"/>
            <ac:spMk id="242" creationId="{E456B4BA-38A3-4126-B178-6AD60631BE0C}"/>
          </ac:spMkLst>
        </pc:spChg>
        <pc:grpChg chg="add mod ord">
          <ac:chgData name="Timo Mühlhaus" userId="1b6b3aba618dadac" providerId="LiveId" clId="{749FD342-A5B7-472A-B46F-D0E8A78EA294}" dt="2021-07-14T12:27:54.494" v="934" actId="164"/>
          <ac:grpSpMkLst>
            <pc:docMk/>
            <pc:sldMk cId="3259906790" sldId="700"/>
            <ac:grpSpMk id="3" creationId="{2C084A4E-EBFB-426A-96E3-03C174E0770F}"/>
          </ac:grpSpMkLst>
        </pc:grpChg>
        <pc:grpChg chg="add del mod">
          <ac:chgData name="Timo Mühlhaus" userId="1b6b3aba618dadac" providerId="LiveId" clId="{749FD342-A5B7-472A-B46F-D0E8A78EA294}" dt="2021-07-14T12:22:42.813" v="859" actId="478"/>
          <ac:grpSpMkLst>
            <pc:docMk/>
            <pc:sldMk cId="3259906790" sldId="700"/>
            <ac:grpSpMk id="4" creationId="{1AF996C3-8E0A-497A-A3BD-C1CB59AF7A6D}"/>
          </ac:grpSpMkLst>
        </pc:grpChg>
        <pc:grpChg chg="add mod">
          <ac:chgData name="Timo Mühlhaus" userId="1b6b3aba618dadac" providerId="LiveId" clId="{749FD342-A5B7-472A-B46F-D0E8A78EA294}" dt="2021-07-14T12:27:54.494" v="934" actId="164"/>
          <ac:grpSpMkLst>
            <pc:docMk/>
            <pc:sldMk cId="3259906790" sldId="700"/>
            <ac:grpSpMk id="5" creationId="{14E2E82C-D6B4-43F0-A4B8-8321512CFDB2}"/>
          </ac:grpSpMkLst>
        </pc:grpChg>
        <pc:grpChg chg="add mod">
          <ac:chgData name="Timo Mühlhaus" userId="1b6b3aba618dadac" providerId="LiveId" clId="{749FD342-A5B7-472A-B46F-D0E8A78EA294}" dt="2021-07-14T12:27:54.494" v="934" actId="164"/>
          <ac:grpSpMkLst>
            <pc:docMk/>
            <pc:sldMk cId="3259906790" sldId="700"/>
            <ac:grpSpMk id="10" creationId="{59850A45-C517-42EA-B176-2469A806C0C5}"/>
          </ac:grpSpMkLst>
        </pc:grpChg>
        <pc:grpChg chg="add del mod">
          <ac:chgData name="Timo Mühlhaus" userId="1b6b3aba618dadac" providerId="LiveId" clId="{749FD342-A5B7-472A-B46F-D0E8A78EA294}" dt="2021-07-14T05:38:25.223" v="31" actId="478"/>
          <ac:grpSpMkLst>
            <pc:docMk/>
            <pc:sldMk cId="3259906790" sldId="700"/>
            <ac:grpSpMk id="11" creationId="{256A9916-ABE0-44DD-809A-92AE978905C9}"/>
          </ac:grpSpMkLst>
        </pc:grpChg>
        <pc:grpChg chg="mod topLvl">
          <ac:chgData name="Timo Mühlhaus" userId="1b6b3aba618dadac" providerId="LiveId" clId="{749FD342-A5B7-472A-B46F-D0E8A78EA294}" dt="2021-07-14T05:38:29.557" v="33" actId="1076"/>
          <ac:grpSpMkLst>
            <pc:docMk/>
            <pc:sldMk cId="3259906790" sldId="700"/>
            <ac:grpSpMk id="14" creationId="{659E29F7-3349-4120-9254-660D57A04FBA}"/>
          </ac:grpSpMkLst>
        </pc:grpChg>
        <pc:grpChg chg="mod">
          <ac:chgData name="Timo Mühlhaus" userId="1b6b3aba618dadac" providerId="LiveId" clId="{749FD342-A5B7-472A-B46F-D0E8A78EA294}" dt="2021-07-14T05:38:02.097" v="23"/>
          <ac:grpSpMkLst>
            <pc:docMk/>
            <pc:sldMk cId="3259906790" sldId="700"/>
            <ac:grpSpMk id="15" creationId="{01811E8D-C3C9-4B6C-B13F-7593C5860C93}"/>
          </ac:grpSpMkLst>
        </pc:grpChg>
        <pc:grpChg chg="mod">
          <ac:chgData name="Timo Mühlhaus" userId="1b6b3aba618dadac" providerId="LiveId" clId="{749FD342-A5B7-472A-B46F-D0E8A78EA294}" dt="2021-07-14T05:38:02.097" v="23"/>
          <ac:grpSpMkLst>
            <pc:docMk/>
            <pc:sldMk cId="3259906790" sldId="700"/>
            <ac:grpSpMk id="16" creationId="{238FBE67-3215-401E-B86C-F3A7BA8274A1}"/>
          </ac:grpSpMkLst>
        </pc:grpChg>
        <pc:grpChg chg="mod">
          <ac:chgData name="Timo Mühlhaus" userId="1b6b3aba618dadac" providerId="LiveId" clId="{749FD342-A5B7-472A-B46F-D0E8A78EA294}" dt="2021-07-14T05:38:02.097" v="23"/>
          <ac:grpSpMkLst>
            <pc:docMk/>
            <pc:sldMk cId="3259906790" sldId="700"/>
            <ac:grpSpMk id="17" creationId="{9F0EC729-1826-41C0-97C2-19BC31B77939}"/>
          </ac:grpSpMkLst>
        </pc:grpChg>
        <pc:grpChg chg="mod">
          <ac:chgData name="Timo Mühlhaus" userId="1b6b3aba618dadac" providerId="LiveId" clId="{749FD342-A5B7-472A-B46F-D0E8A78EA294}" dt="2021-07-14T05:38:02.097" v="23"/>
          <ac:grpSpMkLst>
            <pc:docMk/>
            <pc:sldMk cId="3259906790" sldId="700"/>
            <ac:grpSpMk id="18" creationId="{D03A4B78-ACAC-4468-9014-DE3809FA77BC}"/>
          </ac:grpSpMkLst>
        </pc:grpChg>
        <pc:grpChg chg="mod">
          <ac:chgData name="Timo Mühlhaus" userId="1b6b3aba618dadac" providerId="LiveId" clId="{749FD342-A5B7-472A-B46F-D0E8A78EA294}" dt="2021-07-14T05:38:02.097" v="23"/>
          <ac:grpSpMkLst>
            <pc:docMk/>
            <pc:sldMk cId="3259906790" sldId="700"/>
            <ac:grpSpMk id="19" creationId="{E20748AC-1EDD-4522-A32F-C32B46257663}"/>
          </ac:grpSpMkLst>
        </pc:grpChg>
        <pc:grpChg chg="mod">
          <ac:chgData name="Timo Mühlhaus" userId="1b6b3aba618dadac" providerId="LiveId" clId="{749FD342-A5B7-472A-B46F-D0E8A78EA294}" dt="2021-07-14T05:38:02.097" v="23"/>
          <ac:grpSpMkLst>
            <pc:docMk/>
            <pc:sldMk cId="3259906790" sldId="700"/>
            <ac:grpSpMk id="20" creationId="{E10A4A30-DB9F-46B8-AEC6-CE0F6DDCAE78}"/>
          </ac:grpSpMkLst>
        </pc:grpChg>
        <pc:grpChg chg="mod">
          <ac:chgData name="Timo Mühlhaus" userId="1b6b3aba618dadac" providerId="LiveId" clId="{749FD342-A5B7-472A-B46F-D0E8A78EA294}" dt="2021-07-14T05:38:02.097" v="23"/>
          <ac:grpSpMkLst>
            <pc:docMk/>
            <pc:sldMk cId="3259906790" sldId="700"/>
            <ac:grpSpMk id="28" creationId="{D45931AD-88DC-4657-8397-AADB356165EC}"/>
          </ac:grpSpMkLst>
        </pc:grpChg>
        <pc:grpChg chg="mod">
          <ac:chgData name="Timo Mühlhaus" userId="1b6b3aba618dadac" providerId="LiveId" clId="{749FD342-A5B7-472A-B46F-D0E8A78EA294}" dt="2021-07-14T05:38:02.097" v="23"/>
          <ac:grpSpMkLst>
            <pc:docMk/>
            <pc:sldMk cId="3259906790" sldId="700"/>
            <ac:grpSpMk id="29" creationId="{329A0C8C-B03C-413C-9459-FBD56C8FB18B}"/>
          </ac:grpSpMkLst>
        </pc:grpChg>
        <pc:grpChg chg="mod">
          <ac:chgData name="Timo Mühlhaus" userId="1b6b3aba618dadac" providerId="LiveId" clId="{749FD342-A5B7-472A-B46F-D0E8A78EA294}" dt="2021-07-14T05:38:02.097" v="23"/>
          <ac:grpSpMkLst>
            <pc:docMk/>
            <pc:sldMk cId="3259906790" sldId="700"/>
            <ac:grpSpMk id="37" creationId="{A892D37A-A883-4FF3-9475-E01072118F83}"/>
          </ac:grpSpMkLst>
        </pc:grpChg>
        <pc:grpChg chg="mod">
          <ac:chgData name="Timo Mühlhaus" userId="1b6b3aba618dadac" providerId="LiveId" clId="{749FD342-A5B7-472A-B46F-D0E8A78EA294}" dt="2021-07-14T05:38:02.097" v="23"/>
          <ac:grpSpMkLst>
            <pc:docMk/>
            <pc:sldMk cId="3259906790" sldId="700"/>
            <ac:grpSpMk id="38" creationId="{D72320B4-B603-4019-AC4A-036CAF0EA6F8}"/>
          </ac:grpSpMkLst>
        </pc:grpChg>
        <pc:grpChg chg="mod">
          <ac:chgData name="Timo Mühlhaus" userId="1b6b3aba618dadac" providerId="LiveId" clId="{749FD342-A5B7-472A-B46F-D0E8A78EA294}" dt="2021-07-14T05:38:02.097" v="23"/>
          <ac:grpSpMkLst>
            <pc:docMk/>
            <pc:sldMk cId="3259906790" sldId="700"/>
            <ac:grpSpMk id="46" creationId="{42CF83A5-401F-46D3-84AA-5534811F9F79}"/>
          </ac:grpSpMkLst>
        </pc:grpChg>
        <pc:grpChg chg="mod">
          <ac:chgData name="Timo Mühlhaus" userId="1b6b3aba618dadac" providerId="LiveId" clId="{749FD342-A5B7-472A-B46F-D0E8A78EA294}" dt="2021-07-14T05:38:02.097" v="23"/>
          <ac:grpSpMkLst>
            <pc:docMk/>
            <pc:sldMk cId="3259906790" sldId="700"/>
            <ac:grpSpMk id="48" creationId="{28235279-BFF7-4B57-88F7-BCEDBCFB07FA}"/>
          </ac:grpSpMkLst>
        </pc:grpChg>
        <pc:grpChg chg="mod">
          <ac:chgData name="Timo Mühlhaus" userId="1b6b3aba618dadac" providerId="LiveId" clId="{749FD342-A5B7-472A-B46F-D0E8A78EA294}" dt="2021-07-14T05:38:02.097" v="23"/>
          <ac:grpSpMkLst>
            <pc:docMk/>
            <pc:sldMk cId="3259906790" sldId="700"/>
            <ac:grpSpMk id="49" creationId="{9C555426-E755-48EF-B0CA-247CDCD451BA}"/>
          </ac:grpSpMkLst>
        </pc:grpChg>
        <pc:grpChg chg="mod">
          <ac:chgData name="Timo Mühlhaus" userId="1b6b3aba618dadac" providerId="LiveId" clId="{749FD342-A5B7-472A-B46F-D0E8A78EA294}" dt="2021-07-14T05:38:02.097" v="23"/>
          <ac:grpSpMkLst>
            <pc:docMk/>
            <pc:sldMk cId="3259906790" sldId="700"/>
            <ac:grpSpMk id="51" creationId="{FC801E89-6225-40CA-BB38-8D306656DCB8}"/>
          </ac:grpSpMkLst>
        </pc:grpChg>
        <pc:grpChg chg="mod">
          <ac:chgData name="Timo Mühlhaus" userId="1b6b3aba618dadac" providerId="LiveId" clId="{749FD342-A5B7-472A-B46F-D0E8A78EA294}" dt="2021-07-14T05:38:02.097" v="23"/>
          <ac:grpSpMkLst>
            <pc:docMk/>
            <pc:sldMk cId="3259906790" sldId="700"/>
            <ac:grpSpMk id="53" creationId="{346374AF-646D-4240-ACBB-79B8ED4F3C67}"/>
          </ac:grpSpMkLst>
        </pc:grpChg>
        <pc:grpChg chg="mod">
          <ac:chgData name="Timo Mühlhaus" userId="1b6b3aba618dadac" providerId="LiveId" clId="{749FD342-A5B7-472A-B46F-D0E8A78EA294}" dt="2021-07-14T05:38:02.097" v="23"/>
          <ac:grpSpMkLst>
            <pc:docMk/>
            <pc:sldMk cId="3259906790" sldId="700"/>
            <ac:grpSpMk id="54" creationId="{C7A5AC32-C4CD-4014-91CE-EE7B30312561}"/>
          </ac:grpSpMkLst>
        </pc:grpChg>
        <pc:grpChg chg="mod">
          <ac:chgData name="Timo Mühlhaus" userId="1b6b3aba618dadac" providerId="LiveId" clId="{749FD342-A5B7-472A-B46F-D0E8A78EA294}" dt="2021-07-14T05:38:02.097" v="23"/>
          <ac:grpSpMkLst>
            <pc:docMk/>
            <pc:sldMk cId="3259906790" sldId="700"/>
            <ac:grpSpMk id="55" creationId="{1F9152B1-9449-4E2C-AD98-1343977DB1F8}"/>
          </ac:grpSpMkLst>
        </pc:grpChg>
        <pc:grpChg chg="mod">
          <ac:chgData name="Timo Mühlhaus" userId="1b6b3aba618dadac" providerId="LiveId" clId="{749FD342-A5B7-472A-B46F-D0E8A78EA294}" dt="2021-07-14T05:38:02.097" v="23"/>
          <ac:grpSpMkLst>
            <pc:docMk/>
            <pc:sldMk cId="3259906790" sldId="700"/>
            <ac:grpSpMk id="56" creationId="{330CDE5A-12FD-47F6-8614-D7CCF8B596D3}"/>
          </ac:grpSpMkLst>
        </pc:grpChg>
        <pc:grpChg chg="mod">
          <ac:chgData name="Timo Mühlhaus" userId="1b6b3aba618dadac" providerId="LiveId" clId="{749FD342-A5B7-472A-B46F-D0E8A78EA294}" dt="2021-07-14T05:38:02.097" v="23"/>
          <ac:grpSpMkLst>
            <pc:docMk/>
            <pc:sldMk cId="3259906790" sldId="700"/>
            <ac:grpSpMk id="57" creationId="{20C9D1FB-AC83-4968-9CD8-B8B8767D6C31}"/>
          </ac:grpSpMkLst>
        </pc:grpChg>
        <pc:grpChg chg="mod">
          <ac:chgData name="Timo Mühlhaus" userId="1b6b3aba618dadac" providerId="LiveId" clId="{749FD342-A5B7-472A-B46F-D0E8A78EA294}" dt="2021-07-14T05:38:02.097" v="23"/>
          <ac:grpSpMkLst>
            <pc:docMk/>
            <pc:sldMk cId="3259906790" sldId="700"/>
            <ac:grpSpMk id="58" creationId="{D784368B-20A6-4DC3-85E8-6FE3ED6AD2AF}"/>
          </ac:grpSpMkLst>
        </pc:grpChg>
        <pc:grpChg chg="mod">
          <ac:chgData name="Timo Mühlhaus" userId="1b6b3aba618dadac" providerId="LiveId" clId="{749FD342-A5B7-472A-B46F-D0E8A78EA294}" dt="2021-07-14T05:38:02.097" v="23"/>
          <ac:grpSpMkLst>
            <pc:docMk/>
            <pc:sldMk cId="3259906790" sldId="700"/>
            <ac:grpSpMk id="59" creationId="{29AD45CD-CD1E-4D23-B272-537AEA4D9F1D}"/>
          </ac:grpSpMkLst>
        </pc:grpChg>
        <pc:grpChg chg="mod">
          <ac:chgData name="Timo Mühlhaus" userId="1b6b3aba618dadac" providerId="LiveId" clId="{749FD342-A5B7-472A-B46F-D0E8A78EA294}" dt="2021-07-14T05:38:02.097" v="23"/>
          <ac:grpSpMkLst>
            <pc:docMk/>
            <pc:sldMk cId="3259906790" sldId="700"/>
            <ac:grpSpMk id="60" creationId="{79398440-A364-48BB-95D4-3A8C6584FA1D}"/>
          </ac:grpSpMkLst>
        </pc:grpChg>
        <pc:grpChg chg="mod">
          <ac:chgData name="Timo Mühlhaus" userId="1b6b3aba618dadac" providerId="LiveId" clId="{749FD342-A5B7-472A-B46F-D0E8A78EA294}" dt="2021-07-14T05:38:02.097" v="23"/>
          <ac:grpSpMkLst>
            <pc:docMk/>
            <pc:sldMk cId="3259906790" sldId="700"/>
            <ac:grpSpMk id="88" creationId="{62A495D0-7816-4850-9B45-DF335F0468BA}"/>
          </ac:grpSpMkLst>
        </pc:grpChg>
        <pc:grpChg chg="mod">
          <ac:chgData name="Timo Mühlhaus" userId="1b6b3aba618dadac" providerId="LiveId" clId="{749FD342-A5B7-472A-B46F-D0E8A78EA294}" dt="2021-07-14T05:38:02.097" v="23"/>
          <ac:grpSpMkLst>
            <pc:docMk/>
            <pc:sldMk cId="3259906790" sldId="700"/>
            <ac:grpSpMk id="89" creationId="{951EF282-3C7A-4B10-9F0B-31C723199301}"/>
          </ac:grpSpMkLst>
        </pc:grpChg>
        <pc:grpChg chg="mod">
          <ac:chgData name="Timo Mühlhaus" userId="1b6b3aba618dadac" providerId="LiveId" clId="{749FD342-A5B7-472A-B46F-D0E8A78EA294}" dt="2021-07-14T05:38:02.097" v="23"/>
          <ac:grpSpMkLst>
            <pc:docMk/>
            <pc:sldMk cId="3259906790" sldId="700"/>
            <ac:grpSpMk id="90" creationId="{B4861041-68F9-4AB4-8387-20F74103AD85}"/>
          </ac:grpSpMkLst>
        </pc:grpChg>
        <pc:grpChg chg="mod">
          <ac:chgData name="Timo Mühlhaus" userId="1b6b3aba618dadac" providerId="LiveId" clId="{749FD342-A5B7-472A-B46F-D0E8A78EA294}" dt="2021-07-14T05:38:02.097" v="23"/>
          <ac:grpSpMkLst>
            <pc:docMk/>
            <pc:sldMk cId="3259906790" sldId="700"/>
            <ac:grpSpMk id="91" creationId="{7A3A9209-C7A5-4B6F-9A2F-CAD581E3236C}"/>
          </ac:grpSpMkLst>
        </pc:grpChg>
        <pc:grpChg chg="mod">
          <ac:chgData name="Timo Mühlhaus" userId="1b6b3aba618dadac" providerId="LiveId" clId="{749FD342-A5B7-472A-B46F-D0E8A78EA294}" dt="2021-07-14T05:38:02.097" v="23"/>
          <ac:grpSpMkLst>
            <pc:docMk/>
            <pc:sldMk cId="3259906790" sldId="700"/>
            <ac:grpSpMk id="92" creationId="{9EF64A31-A4DA-4BCB-94B6-97FA89C4DEF5}"/>
          </ac:grpSpMkLst>
        </pc:grpChg>
        <pc:grpChg chg="mod">
          <ac:chgData name="Timo Mühlhaus" userId="1b6b3aba618dadac" providerId="LiveId" clId="{749FD342-A5B7-472A-B46F-D0E8A78EA294}" dt="2021-07-14T05:38:02.097" v="23"/>
          <ac:grpSpMkLst>
            <pc:docMk/>
            <pc:sldMk cId="3259906790" sldId="700"/>
            <ac:grpSpMk id="93" creationId="{4270277F-1A15-44BC-9EFE-CA92E26D0CD6}"/>
          </ac:grpSpMkLst>
        </pc:grpChg>
        <pc:grpChg chg="mod">
          <ac:chgData name="Timo Mühlhaus" userId="1b6b3aba618dadac" providerId="LiveId" clId="{749FD342-A5B7-472A-B46F-D0E8A78EA294}" dt="2021-07-14T05:38:02.097" v="23"/>
          <ac:grpSpMkLst>
            <pc:docMk/>
            <pc:sldMk cId="3259906790" sldId="700"/>
            <ac:grpSpMk id="94" creationId="{A069B416-851F-46C6-B4EE-5AB06F50561E}"/>
          </ac:grpSpMkLst>
        </pc:grpChg>
        <pc:grpChg chg="mod">
          <ac:chgData name="Timo Mühlhaus" userId="1b6b3aba618dadac" providerId="LiveId" clId="{749FD342-A5B7-472A-B46F-D0E8A78EA294}" dt="2021-07-14T05:38:02.097" v="23"/>
          <ac:grpSpMkLst>
            <pc:docMk/>
            <pc:sldMk cId="3259906790" sldId="700"/>
            <ac:grpSpMk id="95" creationId="{27D56773-AD96-4C36-849A-FC35841EF389}"/>
          </ac:grpSpMkLst>
        </pc:grpChg>
        <pc:grpChg chg="add del mod">
          <ac:chgData name="Timo Mühlhaus" userId="1b6b3aba618dadac" providerId="LiveId" clId="{749FD342-A5B7-472A-B46F-D0E8A78EA294}" dt="2021-07-14T12:21:58.586" v="847" actId="165"/>
          <ac:grpSpMkLst>
            <pc:docMk/>
            <pc:sldMk cId="3259906790" sldId="700"/>
            <ac:grpSpMk id="198" creationId="{AB614D10-1C45-4D1F-8B6A-0D8F787325E9}"/>
          </ac:grpSpMkLst>
        </pc:grpChg>
        <pc:grpChg chg="add del mod topLvl">
          <ac:chgData name="Timo Mühlhaus" userId="1b6b3aba618dadac" providerId="LiveId" clId="{749FD342-A5B7-472A-B46F-D0E8A78EA294}" dt="2021-07-14T12:23:01.092" v="861" actId="164"/>
          <ac:grpSpMkLst>
            <pc:docMk/>
            <pc:sldMk cId="3259906790" sldId="700"/>
            <ac:grpSpMk id="206" creationId="{22E9F228-39FC-41E5-A900-4B0A51E83C16}"/>
          </ac:grpSpMkLst>
        </pc:grpChg>
        <pc:grpChg chg="add mod">
          <ac:chgData name="Timo Mühlhaus" userId="1b6b3aba618dadac" providerId="LiveId" clId="{749FD342-A5B7-472A-B46F-D0E8A78EA294}" dt="2021-07-14T12:23:53.830" v="875"/>
          <ac:grpSpMkLst>
            <pc:docMk/>
            <pc:sldMk cId="3259906790" sldId="700"/>
            <ac:grpSpMk id="209" creationId="{154E131E-D788-47D3-8DBA-5724AEB1EA67}"/>
          </ac:grpSpMkLst>
        </pc:grpChg>
        <pc:grpChg chg="add del mod">
          <ac:chgData name="Timo Mühlhaus" userId="1b6b3aba618dadac" providerId="LiveId" clId="{749FD342-A5B7-472A-B46F-D0E8A78EA294}" dt="2021-07-14T12:21:34.174" v="843"/>
          <ac:grpSpMkLst>
            <pc:docMk/>
            <pc:sldMk cId="3259906790" sldId="700"/>
            <ac:grpSpMk id="213" creationId="{6E1954B4-68C1-41E4-B268-76C115E02F85}"/>
          </ac:grpSpMkLst>
        </pc:grpChg>
        <pc:grpChg chg="add del mod">
          <ac:chgData name="Timo Mühlhaus" userId="1b6b3aba618dadac" providerId="LiveId" clId="{749FD342-A5B7-472A-B46F-D0E8A78EA294}" dt="2021-07-14T12:22:32.222" v="854" actId="478"/>
          <ac:grpSpMkLst>
            <pc:docMk/>
            <pc:sldMk cId="3259906790" sldId="700"/>
            <ac:grpSpMk id="217" creationId="{67FE2018-FFF9-4922-AE26-8EE323C08097}"/>
          </ac:grpSpMkLst>
        </pc:grpChg>
        <pc:grpChg chg="add mod">
          <ac:chgData name="Timo Mühlhaus" userId="1b6b3aba618dadac" providerId="LiveId" clId="{749FD342-A5B7-472A-B46F-D0E8A78EA294}" dt="2021-07-14T12:22:37.210" v="856"/>
          <ac:grpSpMkLst>
            <pc:docMk/>
            <pc:sldMk cId="3259906790" sldId="700"/>
            <ac:grpSpMk id="220" creationId="{9BAE0DFA-E730-4FB9-8ECA-0718A18AE620}"/>
          </ac:grpSpMkLst>
        </pc:grpChg>
        <pc:grpChg chg="add mod ord">
          <ac:chgData name="Timo Mühlhaus" userId="1b6b3aba618dadac" providerId="LiveId" clId="{749FD342-A5B7-472A-B46F-D0E8A78EA294}" dt="2021-07-14T12:27:54.494" v="934" actId="164"/>
          <ac:grpSpMkLst>
            <pc:docMk/>
            <pc:sldMk cId="3259906790" sldId="700"/>
            <ac:grpSpMk id="223" creationId="{ADA31AD8-8633-430B-BB12-ED40CE9FCEF4}"/>
          </ac:grpSpMkLst>
        </pc:grpChg>
        <pc:grpChg chg="mod">
          <ac:chgData name="Timo Mühlhaus" userId="1b6b3aba618dadac" providerId="LiveId" clId="{749FD342-A5B7-472A-B46F-D0E8A78EA294}" dt="2021-07-14T12:23:03.378" v="862"/>
          <ac:grpSpMkLst>
            <pc:docMk/>
            <pc:sldMk cId="3259906790" sldId="700"/>
            <ac:grpSpMk id="225" creationId="{4D7E90E8-6F66-40C6-BA65-8FAEB7C39CB7}"/>
          </ac:grpSpMkLst>
        </pc:grpChg>
        <pc:grpChg chg="add del mod">
          <ac:chgData name="Timo Mühlhaus" userId="1b6b3aba618dadac" providerId="LiveId" clId="{749FD342-A5B7-472A-B46F-D0E8A78EA294}" dt="2021-07-14T12:23:21.064" v="869" actId="478"/>
          <ac:grpSpMkLst>
            <pc:docMk/>
            <pc:sldMk cId="3259906790" sldId="700"/>
            <ac:grpSpMk id="228" creationId="{BB09D6AF-B9ED-40E3-985F-128854A8E469}"/>
          </ac:grpSpMkLst>
        </pc:grpChg>
        <pc:grpChg chg="mod">
          <ac:chgData name="Timo Mühlhaus" userId="1b6b3aba618dadac" providerId="LiveId" clId="{749FD342-A5B7-472A-B46F-D0E8A78EA294}" dt="2021-07-14T12:23:16.327" v="866"/>
          <ac:grpSpMkLst>
            <pc:docMk/>
            <pc:sldMk cId="3259906790" sldId="700"/>
            <ac:grpSpMk id="230" creationId="{70993510-EBBE-4B14-A9F2-3CFC6B342B64}"/>
          </ac:grpSpMkLst>
        </pc:grpChg>
        <pc:grpChg chg="add mod ord">
          <ac:chgData name="Timo Mühlhaus" userId="1b6b3aba618dadac" providerId="LiveId" clId="{749FD342-A5B7-472A-B46F-D0E8A78EA294}" dt="2021-07-14T12:24:37.164" v="890" actId="1076"/>
          <ac:grpSpMkLst>
            <pc:docMk/>
            <pc:sldMk cId="3259906790" sldId="700"/>
            <ac:grpSpMk id="234" creationId="{75E258D2-13F1-4479-8963-3B92A43C1862}"/>
          </ac:grpSpMkLst>
        </pc:grpChg>
        <pc:grpChg chg="mod">
          <ac:chgData name="Timo Mühlhaus" userId="1b6b3aba618dadac" providerId="LiveId" clId="{749FD342-A5B7-472A-B46F-D0E8A78EA294}" dt="2021-07-14T12:23:59.406" v="878"/>
          <ac:grpSpMkLst>
            <pc:docMk/>
            <pc:sldMk cId="3259906790" sldId="700"/>
            <ac:grpSpMk id="236" creationId="{BC457743-3F33-4B56-B607-89E441FB167C}"/>
          </ac:grpSpMkLst>
        </pc:grpChg>
        <pc:picChg chg="add del mod">
          <ac:chgData name="Timo Mühlhaus" userId="1b6b3aba618dadac" providerId="LiveId" clId="{749FD342-A5B7-472A-B46F-D0E8A78EA294}" dt="2021-07-14T06:18:03.533" v="194" actId="478"/>
          <ac:picMkLst>
            <pc:docMk/>
            <pc:sldMk cId="3259906790" sldId="700"/>
            <ac:picMk id="5" creationId="{3C7C20B5-964B-4DC4-BB6C-FBF02426B3F1}"/>
          </ac:picMkLst>
        </pc:picChg>
        <pc:picChg chg="add del mod ord">
          <ac:chgData name="Timo Mühlhaus" userId="1b6b3aba618dadac" providerId="LiveId" clId="{749FD342-A5B7-472A-B46F-D0E8A78EA294}" dt="2021-07-14T12:27:56.883" v="935" actId="478"/>
          <ac:picMkLst>
            <pc:docMk/>
            <pc:sldMk cId="3259906790" sldId="700"/>
            <ac:picMk id="7" creationId="{553C8EC1-E30A-45FB-A1DB-F0A7EC97BA52}"/>
          </ac:picMkLst>
        </pc:picChg>
        <pc:cxnChg chg="mod">
          <ac:chgData name="Timo Mühlhaus" userId="1b6b3aba618dadac" providerId="LiveId" clId="{749FD342-A5B7-472A-B46F-D0E8A78EA294}" dt="2021-07-14T05:38:02.097" v="23"/>
          <ac:cxnSpMkLst>
            <pc:docMk/>
            <pc:sldMk cId="3259906790" sldId="700"/>
            <ac:cxnSpMk id="25" creationId="{9B37AE51-D7B0-474A-B7A3-1C8707A42BF9}"/>
          </ac:cxnSpMkLst>
        </pc:cxnChg>
        <pc:cxnChg chg="mod">
          <ac:chgData name="Timo Mühlhaus" userId="1b6b3aba618dadac" providerId="LiveId" clId="{749FD342-A5B7-472A-B46F-D0E8A78EA294}" dt="2021-07-14T05:38:02.097" v="23"/>
          <ac:cxnSpMkLst>
            <pc:docMk/>
            <pc:sldMk cId="3259906790" sldId="700"/>
            <ac:cxnSpMk id="26" creationId="{2A102B74-958B-42C6-B1FC-BCADE88023CD}"/>
          </ac:cxnSpMkLst>
        </pc:cxnChg>
        <pc:cxnChg chg="mod">
          <ac:chgData name="Timo Mühlhaus" userId="1b6b3aba618dadac" providerId="LiveId" clId="{749FD342-A5B7-472A-B46F-D0E8A78EA294}" dt="2021-07-14T05:38:23.722" v="30" actId="478"/>
          <ac:cxnSpMkLst>
            <pc:docMk/>
            <pc:sldMk cId="3259906790" sldId="700"/>
            <ac:cxnSpMk id="27" creationId="{6A9180F0-44D3-4FC9-A199-65EC10E389F2}"/>
          </ac:cxnSpMkLst>
        </pc:cxnChg>
        <pc:cxnChg chg="mod">
          <ac:chgData name="Timo Mühlhaus" userId="1b6b3aba618dadac" providerId="LiveId" clId="{749FD342-A5B7-472A-B46F-D0E8A78EA294}" dt="2021-07-14T05:38:02.097" v="23"/>
          <ac:cxnSpMkLst>
            <pc:docMk/>
            <pc:sldMk cId="3259906790" sldId="700"/>
            <ac:cxnSpMk id="34" creationId="{F6EB3133-A74E-417D-AE87-206ABEF3FF99}"/>
          </ac:cxnSpMkLst>
        </pc:cxnChg>
        <pc:cxnChg chg="mod">
          <ac:chgData name="Timo Mühlhaus" userId="1b6b3aba618dadac" providerId="LiveId" clId="{749FD342-A5B7-472A-B46F-D0E8A78EA294}" dt="2021-07-14T05:38:02.097" v="23"/>
          <ac:cxnSpMkLst>
            <pc:docMk/>
            <pc:sldMk cId="3259906790" sldId="700"/>
            <ac:cxnSpMk id="35" creationId="{0A6DF649-6969-488B-843D-B3117EDF278F}"/>
          </ac:cxnSpMkLst>
        </pc:cxnChg>
        <pc:cxnChg chg="mod">
          <ac:chgData name="Timo Mühlhaus" userId="1b6b3aba618dadac" providerId="LiveId" clId="{749FD342-A5B7-472A-B46F-D0E8A78EA294}" dt="2021-07-14T05:38:23.722" v="30" actId="478"/>
          <ac:cxnSpMkLst>
            <pc:docMk/>
            <pc:sldMk cId="3259906790" sldId="700"/>
            <ac:cxnSpMk id="36" creationId="{3BD39CDC-C71B-4848-8B3E-BE8050992CE8}"/>
          </ac:cxnSpMkLst>
        </pc:cxnChg>
        <pc:cxnChg chg="mod">
          <ac:chgData name="Timo Mühlhaus" userId="1b6b3aba618dadac" providerId="LiveId" clId="{749FD342-A5B7-472A-B46F-D0E8A78EA294}" dt="2021-07-14T05:38:02.097" v="23"/>
          <ac:cxnSpMkLst>
            <pc:docMk/>
            <pc:sldMk cId="3259906790" sldId="700"/>
            <ac:cxnSpMk id="43" creationId="{20A18C5E-0C0B-4CBC-93A3-FB6B6BF77491}"/>
          </ac:cxnSpMkLst>
        </pc:cxnChg>
        <pc:cxnChg chg="mod">
          <ac:chgData name="Timo Mühlhaus" userId="1b6b3aba618dadac" providerId="LiveId" clId="{749FD342-A5B7-472A-B46F-D0E8A78EA294}" dt="2021-07-14T05:38:02.097" v="23"/>
          <ac:cxnSpMkLst>
            <pc:docMk/>
            <pc:sldMk cId="3259906790" sldId="700"/>
            <ac:cxnSpMk id="44" creationId="{59316068-BF5A-47D8-9847-4AE31CA82113}"/>
          </ac:cxnSpMkLst>
        </pc:cxnChg>
        <pc:cxnChg chg="mod">
          <ac:chgData name="Timo Mühlhaus" userId="1b6b3aba618dadac" providerId="LiveId" clId="{749FD342-A5B7-472A-B46F-D0E8A78EA294}" dt="2021-07-14T05:38:23.722" v="30" actId="478"/>
          <ac:cxnSpMkLst>
            <pc:docMk/>
            <pc:sldMk cId="3259906790" sldId="700"/>
            <ac:cxnSpMk id="45" creationId="{9463699E-ACF7-4746-AC19-4B27A5ED0275}"/>
          </ac:cxnSpMkLst>
        </pc:cxnChg>
      </pc:sldChg>
      <pc:sldChg chg="addSp delSp new del mod">
        <pc:chgData name="Timo Mühlhaus" userId="1b6b3aba618dadac" providerId="LiveId" clId="{749FD342-A5B7-472A-B46F-D0E8A78EA294}" dt="2021-07-16T06:56:32.276" v="2675" actId="47"/>
        <pc:sldMkLst>
          <pc:docMk/>
          <pc:sldMk cId="1475900251" sldId="701"/>
        </pc:sldMkLst>
        <pc:spChg chg="del">
          <ac:chgData name="Timo Mühlhaus" userId="1b6b3aba618dadac" providerId="LiveId" clId="{749FD342-A5B7-472A-B46F-D0E8A78EA294}" dt="2021-07-14T05:34:25.022" v="15" actId="478"/>
          <ac:spMkLst>
            <pc:docMk/>
            <pc:sldMk cId="1475900251" sldId="701"/>
            <ac:spMk id="2" creationId="{5364667D-4255-4C69-ABBE-FE1D229FCBF0}"/>
          </ac:spMkLst>
        </pc:spChg>
        <pc:spChg chg="del">
          <ac:chgData name="Timo Mühlhaus" userId="1b6b3aba618dadac" providerId="LiveId" clId="{749FD342-A5B7-472A-B46F-D0E8A78EA294}" dt="2021-07-14T05:34:25.022" v="15" actId="478"/>
          <ac:spMkLst>
            <pc:docMk/>
            <pc:sldMk cId="1475900251" sldId="701"/>
            <ac:spMk id="3" creationId="{9DA7FF01-209C-45F0-8D96-B3C50758E7F7}"/>
          </ac:spMkLst>
        </pc:spChg>
        <pc:picChg chg="add">
          <ac:chgData name="Timo Mühlhaus" userId="1b6b3aba618dadac" providerId="LiveId" clId="{749FD342-A5B7-472A-B46F-D0E8A78EA294}" dt="2021-07-14T05:34:26.116" v="16"/>
          <ac:picMkLst>
            <pc:docMk/>
            <pc:sldMk cId="1475900251" sldId="701"/>
            <ac:picMk id="1026" creationId="{11B51C88-EB9F-4F93-9CE2-608C47E01867}"/>
          </ac:picMkLst>
        </pc:picChg>
      </pc:sldChg>
      <pc:sldChg chg="new del">
        <pc:chgData name="Timo Mühlhaus" userId="1b6b3aba618dadac" providerId="LiveId" clId="{749FD342-A5B7-472A-B46F-D0E8A78EA294}" dt="2021-07-15T08:57:09.505" v="2523" actId="47"/>
        <pc:sldMkLst>
          <pc:docMk/>
          <pc:sldMk cId="2096487568" sldId="702"/>
        </pc:sldMkLst>
      </pc:sldChg>
      <pc:sldChg chg="addSp delSp modSp add mod">
        <pc:chgData name="Timo Mühlhaus" userId="1b6b3aba618dadac" providerId="LiveId" clId="{749FD342-A5B7-472A-B46F-D0E8A78EA294}" dt="2021-07-14T13:06:38.339" v="1064"/>
        <pc:sldMkLst>
          <pc:docMk/>
          <pc:sldMk cId="1385021244" sldId="703"/>
        </pc:sldMkLst>
        <pc:spChg chg="mod">
          <ac:chgData name="Timo Mühlhaus" userId="1b6b3aba618dadac" providerId="LiveId" clId="{749FD342-A5B7-472A-B46F-D0E8A78EA294}" dt="2021-07-14T10:03:44.395" v="511" actId="14100"/>
          <ac:spMkLst>
            <pc:docMk/>
            <pc:sldMk cId="1385021244" sldId="703"/>
            <ac:spMk id="2" creationId="{62D7AF8B-4230-493F-952C-FE9B305CF011}"/>
          </ac:spMkLst>
        </pc:spChg>
        <pc:spChg chg="mod">
          <ac:chgData name="Timo Mühlhaus" userId="1b6b3aba618dadac" providerId="LiveId" clId="{749FD342-A5B7-472A-B46F-D0E8A78EA294}" dt="2021-07-14T10:03:04.385" v="435" actId="1038"/>
          <ac:spMkLst>
            <pc:docMk/>
            <pc:sldMk cId="1385021244" sldId="703"/>
            <ac:spMk id="9" creationId="{6675539B-FCB8-4338-A5FC-3F9D59A7DF81}"/>
          </ac:spMkLst>
        </pc:spChg>
        <pc:spChg chg="add del mod">
          <ac:chgData name="Timo Mühlhaus" userId="1b6b3aba618dadac" providerId="LiveId" clId="{749FD342-A5B7-472A-B46F-D0E8A78EA294}" dt="2021-07-14T13:06:37.948" v="1063" actId="478"/>
          <ac:spMkLst>
            <pc:docMk/>
            <pc:sldMk cId="1385021244" sldId="703"/>
            <ac:spMk id="82" creationId="{378B2F8C-A841-462D-A6A5-C98631E02864}"/>
          </ac:spMkLst>
        </pc:spChg>
        <pc:spChg chg="add mod">
          <ac:chgData name="Timo Mühlhaus" userId="1b6b3aba618dadac" providerId="LiveId" clId="{749FD342-A5B7-472A-B46F-D0E8A78EA294}" dt="2021-07-14T13:06:38.339" v="1064"/>
          <ac:spMkLst>
            <pc:docMk/>
            <pc:sldMk cId="1385021244" sldId="703"/>
            <ac:spMk id="83" creationId="{F98303A5-FEE3-452F-A717-9CF2CF8ADAF9}"/>
          </ac:spMkLst>
        </pc:spChg>
        <pc:spChg chg="mod">
          <ac:chgData name="Timo Mühlhaus" userId="1b6b3aba618dadac" providerId="LiveId" clId="{749FD342-A5B7-472A-B46F-D0E8A78EA294}" dt="2021-07-14T10:03:04.385" v="435" actId="1038"/>
          <ac:spMkLst>
            <pc:docMk/>
            <pc:sldMk cId="1385021244" sldId="703"/>
            <ac:spMk id="124" creationId="{89FB5563-456A-4E1D-99CF-A6A39BDFC191}"/>
          </ac:spMkLst>
        </pc:spChg>
        <pc:spChg chg="mod">
          <ac:chgData name="Timo Mühlhaus" userId="1b6b3aba618dadac" providerId="LiveId" clId="{749FD342-A5B7-472A-B46F-D0E8A78EA294}" dt="2021-07-14T10:03:04.385" v="435" actId="1038"/>
          <ac:spMkLst>
            <pc:docMk/>
            <pc:sldMk cId="1385021244" sldId="703"/>
            <ac:spMk id="125" creationId="{AC6F89FB-7EFF-42C6-B83E-BBEB0F30742F}"/>
          </ac:spMkLst>
        </pc:spChg>
        <pc:spChg chg="mod">
          <ac:chgData name="Timo Mühlhaus" userId="1b6b3aba618dadac" providerId="LiveId" clId="{749FD342-A5B7-472A-B46F-D0E8A78EA294}" dt="2021-07-14T10:03:04.385" v="435" actId="1038"/>
          <ac:spMkLst>
            <pc:docMk/>
            <pc:sldMk cId="1385021244" sldId="703"/>
            <ac:spMk id="126" creationId="{5478DFAF-D9D4-4D6A-8FF4-99094892B4D7}"/>
          </ac:spMkLst>
        </pc:spChg>
        <pc:spChg chg="mod">
          <ac:chgData name="Timo Mühlhaus" userId="1b6b3aba618dadac" providerId="LiveId" clId="{749FD342-A5B7-472A-B46F-D0E8A78EA294}" dt="2021-07-14T10:03:04.385" v="435" actId="1038"/>
          <ac:spMkLst>
            <pc:docMk/>
            <pc:sldMk cId="1385021244" sldId="703"/>
            <ac:spMk id="127" creationId="{9F80D8C6-FCEB-40EF-8EBA-FB02908413AA}"/>
          </ac:spMkLst>
        </pc:spChg>
        <pc:spChg chg="mod">
          <ac:chgData name="Timo Mühlhaus" userId="1b6b3aba618dadac" providerId="LiveId" clId="{749FD342-A5B7-472A-B46F-D0E8A78EA294}" dt="2021-07-14T10:03:04.385" v="435" actId="1038"/>
          <ac:spMkLst>
            <pc:docMk/>
            <pc:sldMk cId="1385021244" sldId="703"/>
            <ac:spMk id="128" creationId="{01A51A49-24D9-4DF8-82A7-639586D06810}"/>
          </ac:spMkLst>
        </pc:spChg>
        <pc:spChg chg="mod">
          <ac:chgData name="Timo Mühlhaus" userId="1b6b3aba618dadac" providerId="LiveId" clId="{749FD342-A5B7-472A-B46F-D0E8A78EA294}" dt="2021-07-14T10:03:04.385" v="435" actId="1038"/>
          <ac:spMkLst>
            <pc:docMk/>
            <pc:sldMk cId="1385021244" sldId="703"/>
            <ac:spMk id="129" creationId="{39A2181F-53E1-4EBC-AF9A-CD3520ECC514}"/>
          </ac:spMkLst>
        </pc:spChg>
        <pc:spChg chg="mod">
          <ac:chgData name="Timo Mühlhaus" userId="1b6b3aba618dadac" providerId="LiveId" clId="{749FD342-A5B7-472A-B46F-D0E8A78EA294}" dt="2021-07-14T10:03:04.385" v="435" actId="1038"/>
          <ac:spMkLst>
            <pc:docMk/>
            <pc:sldMk cId="1385021244" sldId="703"/>
            <ac:spMk id="130" creationId="{39E4FADA-9B9B-437C-BB36-52DB0A4DFDA3}"/>
          </ac:spMkLst>
        </pc:spChg>
        <pc:spChg chg="mod">
          <ac:chgData name="Timo Mühlhaus" userId="1b6b3aba618dadac" providerId="LiveId" clId="{749FD342-A5B7-472A-B46F-D0E8A78EA294}" dt="2021-07-14T10:03:04.385" v="435" actId="1038"/>
          <ac:spMkLst>
            <pc:docMk/>
            <pc:sldMk cId="1385021244" sldId="703"/>
            <ac:spMk id="131" creationId="{BB154407-E888-48E9-BB29-51C3023FE5D0}"/>
          </ac:spMkLst>
        </pc:spChg>
        <pc:spChg chg="mod">
          <ac:chgData name="Timo Mühlhaus" userId="1b6b3aba618dadac" providerId="LiveId" clId="{749FD342-A5B7-472A-B46F-D0E8A78EA294}" dt="2021-07-14T10:03:04.385" v="435" actId="1038"/>
          <ac:spMkLst>
            <pc:docMk/>
            <pc:sldMk cId="1385021244" sldId="703"/>
            <ac:spMk id="132" creationId="{468E43E5-2987-4F4C-9E3A-CD1AFE45A2D6}"/>
          </ac:spMkLst>
        </pc:spChg>
        <pc:spChg chg="mod">
          <ac:chgData name="Timo Mühlhaus" userId="1b6b3aba618dadac" providerId="LiveId" clId="{749FD342-A5B7-472A-B46F-D0E8A78EA294}" dt="2021-07-14T10:03:04.385" v="435" actId="1038"/>
          <ac:spMkLst>
            <pc:docMk/>
            <pc:sldMk cId="1385021244" sldId="703"/>
            <ac:spMk id="133" creationId="{B61423AB-5569-4BFC-86EB-9C490EA03E99}"/>
          </ac:spMkLst>
        </pc:spChg>
        <pc:spChg chg="mod">
          <ac:chgData name="Timo Mühlhaus" userId="1b6b3aba618dadac" providerId="LiveId" clId="{749FD342-A5B7-472A-B46F-D0E8A78EA294}" dt="2021-07-14T10:03:04.385" v="435" actId="1038"/>
          <ac:spMkLst>
            <pc:docMk/>
            <pc:sldMk cId="1385021244" sldId="703"/>
            <ac:spMk id="134" creationId="{DC44941E-0AA8-4D43-B6F3-A206CBEE889B}"/>
          </ac:spMkLst>
        </pc:spChg>
        <pc:spChg chg="mod">
          <ac:chgData name="Timo Mühlhaus" userId="1b6b3aba618dadac" providerId="LiveId" clId="{749FD342-A5B7-472A-B46F-D0E8A78EA294}" dt="2021-07-14T10:03:04.385" v="435" actId="1038"/>
          <ac:spMkLst>
            <pc:docMk/>
            <pc:sldMk cId="1385021244" sldId="703"/>
            <ac:spMk id="135" creationId="{3C6DCC35-4844-4A1F-A59F-BE46348D47A7}"/>
          </ac:spMkLst>
        </pc:spChg>
        <pc:spChg chg="mod">
          <ac:chgData name="Timo Mühlhaus" userId="1b6b3aba618dadac" providerId="LiveId" clId="{749FD342-A5B7-472A-B46F-D0E8A78EA294}" dt="2021-07-14T10:03:04.385" v="435" actId="1038"/>
          <ac:spMkLst>
            <pc:docMk/>
            <pc:sldMk cId="1385021244" sldId="703"/>
            <ac:spMk id="136" creationId="{AEB89EBD-CF37-48B6-8B8B-B00B9742361C}"/>
          </ac:spMkLst>
        </pc:spChg>
        <pc:spChg chg="mod">
          <ac:chgData name="Timo Mühlhaus" userId="1b6b3aba618dadac" providerId="LiveId" clId="{749FD342-A5B7-472A-B46F-D0E8A78EA294}" dt="2021-07-14T10:03:04.385" v="435" actId="1038"/>
          <ac:spMkLst>
            <pc:docMk/>
            <pc:sldMk cId="1385021244" sldId="703"/>
            <ac:spMk id="137" creationId="{57E7A869-989C-4F94-B0D2-3F1F7E2CF83F}"/>
          </ac:spMkLst>
        </pc:spChg>
        <pc:spChg chg="mod">
          <ac:chgData name="Timo Mühlhaus" userId="1b6b3aba618dadac" providerId="LiveId" clId="{749FD342-A5B7-472A-B46F-D0E8A78EA294}" dt="2021-07-14T10:03:04.385" v="435" actId="1038"/>
          <ac:spMkLst>
            <pc:docMk/>
            <pc:sldMk cId="1385021244" sldId="703"/>
            <ac:spMk id="138" creationId="{312CFC96-020D-458B-9097-F6CC0F3CB57B}"/>
          </ac:spMkLst>
        </pc:spChg>
        <pc:spChg chg="mod">
          <ac:chgData name="Timo Mühlhaus" userId="1b6b3aba618dadac" providerId="LiveId" clId="{749FD342-A5B7-472A-B46F-D0E8A78EA294}" dt="2021-07-14T10:03:04.385" v="435" actId="1038"/>
          <ac:spMkLst>
            <pc:docMk/>
            <pc:sldMk cId="1385021244" sldId="703"/>
            <ac:spMk id="139" creationId="{628CD731-FEE4-41D5-A484-A1384AE2B245}"/>
          </ac:spMkLst>
        </pc:spChg>
        <pc:spChg chg="mod">
          <ac:chgData name="Timo Mühlhaus" userId="1b6b3aba618dadac" providerId="LiveId" clId="{749FD342-A5B7-472A-B46F-D0E8A78EA294}" dt="2021-07-14T10:03:04.385" v="435" actId="1038"/>
          <ac:spMkLst>
            <pc:docMk/>
            <pc:sldMk cId="1385021244" sldId="703"/>
            <ac:spMk id="140" creationId="{9F1A495A-7145-4AD4-B4CA-CDE5BBD4910C}"/>
          </ac:spMkLst>
        </pc:spChg>
        <pc:spChg chg="mod">
          <ac:chgData name="Timo Mühlhaus" userId="1b6b3aba618dadac" providerId="LiveId" clId="{749FD342-A5B7-472A-B46F-D0E8A78EA294}" dt="2021-07-14T10:03:04.385" v="435" actId="1038"/>
          <ac:spMkLst>
            <pc:docMk/>
            <pc:sldMk cId="1385021244" sldId="703"/>
            <ac:spMk id="141" creationId="{908F2035-ED79-432B-A923-703B74867751}"/>
          </ac:spMkLst>
        </pc:spChg>
        <pc:spChg chg="mod">
          <ac:chgData name="Timo Mühlhaus" userId="1b6b3aba618dadac" providerId="LiveId" clId="{749FD342-A5B7-472A-B46F-D0E8A78EA294}" dt="2021-07-14T10:03:04.385" v="435" actId="1038"/>
          <ac:spMkLst>
            <pc:docMk/>
            <pc:sldMk cId="1385021244" sldId="703"/>
            <ac:spMk id="142" creationId="{9AB233BE-76C3-471B-9EC2-D4E604F48B99}"/>
          </ac:spMkLst>
        </pc:spChg>
        <pc:spChg chg="mod">
          <ac:chgData name="Timo Mühlhaus" userId="1b6b3aba618dadac" providerId="LiveId" clId="{749FD342-A5B7-472A-B46F-D0E8A78EA294}" dt="2021-07-14T10:03:04.385" v="435" actId="1038"/>
          <ac:spMkLst>
            <pc:docMk/>
            <pc:sldMk cId="1385021244" sldId="703"/>
            <ac:spMk id="143" creationId="{F8A797DD-48A1-4887-8855-6322A7BE2093}"/>
          </ac:spMkLst>
        </pc:spChg>
        <pc:spChg chg="mod">
          <ac:chgData name="Timo Mühlhaus" userId="1b6b3aba618dadac" providerId="LiveId" clId="{749FD342-A5B7-472A-B46F-D0E8A78EA294}" dt="2021-07-14T10:03:04.385" v="435" actId="1038"/>
          <ac:spMkLst>
            <pc:docMk/>
            <pc:sldMk cId="1385021244" sldId="703"/>
            <ac:spMk id="144" creationId="{4C60A2C2-7DB4-4117-9A1A-3D693E79DDCA}"/>
          </ac:spMkLst>
        </pc:spChg>
        <pc:spChg chg="mod">
          <ac:chgData name="Timo Mühlhaus" userId="1b6b3aba618dadac" providerId="LiveId" clId="{749FD342-A5B7-472A-B46F-D0E8A78EA294}" dt="2021-07-14T10:03:04.385" v="435" actId="1038"/>
          <ac:spMkLst>
            <pc:docMk/>
            <pc:sldMk cId="1385021244" sldId="703"/>
            <ac:spMk id="145" creationId="{06AEB75D-9D76-474B-82DD-AF10E8A774A3}"/>
          </ac:spMkLst>
        </pc:spChg>
        <pc:spChg chg="mod">
          <ac:chgData name="Timo Mühlhaus" userId="1b6b3aba618dadac" providerId="LiveId" clId="{749FD342-A5B7-472A-B46F-D0E8A78EA294}" dt="2021-07-14T10:03:04.385" v="435" actId="1038"/>
          <ac:spMkLst>
            <pc:docMk/>
            <pc:sldMk cId="1385021244" sldId="703"/>
            <ac:spMk id="146" creationId="{BDD27BFE-7DD2-462B-88A8-DED2F6364395}"/>
          </ac:spMkLst>
        </pc:spChg>
        <pc:spChg chg="mod">
          <ac:chgData name="Timo Mühlhaus" userId="1b6b3aba618dadac" providerId="LiveId" clId="{749FD342-A5B7-472A-B46F-D0E8A78EA294}" dt="2021-07-14T10:03:04.385" v="435" actId="1038"/>
          <ac:spMkLst>
            <pc:docMk/>
            <pc:sldMk cId="1385021244" sldId="703"/>
            <ac:spMk id="147" creationId="{58B63F41-99DF-4BC8-918B-68454D364714}"/>
          </ac:spMkLst>
        </pc:spChg>
        <pc:spChg chg="mod">
          <ac:chgData name="Timo Mühlhaus" userId="1b6b3aba618dadac" providerId="LiveId" clId="{749FD342-A5B7-472A-B46F-D0E8A78EA294}" dt="2021-07-14T10:03:04.385" v="435" actId="1038"/>
          <ac:spMkLst>
            <pc:docMk/>
            <pc:sldMk cId="1385021244" sldId="703"/>
            <ac:spMk id="148" creationId="{D9A07EA5-FC71-4D87-A045-048AC27A3DFC}"/>
          </ac:spMkLst>
        </pc:spChg>
        <pc:spChg chg="mod">
          <ac:chgData name="Timo Mühlhaus" userId="1b6b3aba618dadac" providerId="LiveId" clId="{749FD342-A5B7-472A-B46F-D0E8A78EA294}" dt="2021-07-14T10:03:04.385" v="435" actId="1038"/>
          <ac:spMkLst>
            <pc:docMk/>
            <pc:sldMk cId="1385021244" sldId="703"/>
            <ac:spMk id="149" creationId="{E843B482-5F43-4B45-A10A-0E8CFBF131C2}"/>
          </ac:spMkLst>
        </pc:spChg>
        <pc:spChg chg="mod">
          <ac:chgData name="Timo Mühlhaus" userId="1b6b3aba618dadac" providerId="LiveId" clId="{749FD342-A5B7-472A-B46F-D0E8A78EA294}" dt="2021-07-14T10:03:04.385" v="435" actId="1038"/>
          <ac:spMkLst>
            <pc:docMk/>
            <pc:sldMk cId="1385021244" sldId="703"/>
            <ac:spMk id="150" creationId="{199836AA-8A0B-4BB5-99FD-7EA13F7138D3}"/>
          </ac:spMkLst>
        </pc:spChg>
        <pc:spChg chg="mod">
          <ac:chgData name="Timo Mühlhaus" userId="1b6b3aba618dadac" providerId="LiveId" clId="{749FD342-A5B7-472A-B46F-D0E8A78EA294}" dt="2021-07-14T10:03:04.385" v="435" actId="1038"/>
          <ac:spMkLst>
            <pc:docMk/>
            <pc:sldMk cId="1385021244" sldId="703"/>
            <ac:spMk id="151" creationId="{3B42850D-74AB-4B4E-978F-3FEF389AE1EE}"/>
          </ac:spMkLst>
        </pc:spChg>
        <pc:spChg chg="mod">
          <ac:chgData name="Timo Mühlhaus" userId="1b6b3aba618dadac" providerId="LiveId" clId="{749FD342-A5B7-472A-B46F-D0E8A78EA294}" dt="2021-07-14T10:03:04.385" v="435" actId="1038"/>
          <ac:spMkLst>
            <pc:docMk/>
            <pc:sldMk cId="1385021244" sldId="703"/>
            <ac:spMk id="152" creationId="{98404EDE-D608-4D2B-92B5-E3797CB454B8}"/>
          </ac:spMkLst>
        </pc:spChg>
        <pc:spChg chg="mod">
          <ac:chgData name="Timo Mühlhaus" userId="1b6b3aba618dadac" providerId="LiveId" clId="{749FD342-A5B7-472A-B46F-D0E8A78EA294}" dt="2021-07-14T10:03:04.385" v="435" actId="1038"/>
          <ac:spMkLst>
            <pc:docMk/>
            <pc:sldMk cId="1385021244" sldId="703"/>
            <ac:spMk id="153" creationId="{CDAAB070-8BCD-4D3B-8685-79E15FF589AD}"/>
          </ac:spMkLst>
        </pc:spChg>
        <pc:spChg chg="mod">
          <ac:chgData name="Timo Mühlhaus" userId="1b6b3aba618dadac" providerId="LiveId" clId="{749FD342-A5B7-472A-B46F-D0E8A78EA294}" dt="2021-07-14T10:03:04.385" v="435" actId="1038"/>
          <ac:spMkLst>
            <pc:docMk/>
            <pc:sldMk cId="1385021244" sldId="703"/>
            <ac:spMk id="154" creationId="{287FC1F1-09C8-4B3A-B65F-65603660AEF8}"/>
          </ac:spMkLst>
        </pc:spChg>
        <pc:spChg chg="mod">
          <ac:chgData name="Timo Mühlhaus" userId="1b6b3aba618dadac" providerId="LiveId" clId="{749FD342-A5B7-472A-B46F-D0E8A78EA294}" dt="2021-07-14T10:03:04.385" v="435" actId="1038"/>
          <ac:spMkLst>
            <pc:docMk/>
            <pc:sldMk cId="1385021244" sldId="703"/>
            <ac:spMk id="155" creationId="{E02301B1-EBF9-4F70-A59A-DD9B3F55D85C}"/>
          </ac:spMkLst>
        </pc:spChg>
        <pc:spChg chg="mod">
          <ac:chgData name="Timo Mühlhaus" userId="1b6b3aba618dadac" providerId="LiveId" clId="{749FD342-A5B7-472A-B46F-D0E8A78EA294}" dt="2021-07-14T10:03:04.385" v="435" actId="1038"/>
          <ac:spMkLst>
            <pc:docMk/>
            <pc:sldMk cId="1385021244" sldId="703"/>
            <ac:spMk id="156" creationId="{900AF804-240A-4857-898B-91EE5A30C3B6}"/>
          </ac:spMkLst>
        </pc:spChg>
        <pc:spChg chg="mod">
          <ac:chgData name="Timo Mühlhaus" userId="1b6b3aba618dadac" providerId="LiveId" clId="{749FD342-A5B7-472A-B46F-D0E8A78EA294}" dt="2021-07-14T10:03:04.385" v="435" actId="1038"/>
          <ac:spMkLst>
            <pc:docMk/>
            <pc:sldMk cId="1385021244" sldId="703"/>
            <ac:spMk id="157" creationId="{B5C4D8DC-55D3-4AFF-9181-FA2C6B8D2011}"/>
          </ac:spMkLst>
        </pc:spChg>
        <pc:spChg chg="mod">
          <ac:chgData name="Timo Mühlhaus" userId="1b6b3aba618dadac" providerId="LiveId" clId="{749FD342-A5B7-472A-B46F-D0E8A78EA294}" dt="2021-07-14T10:03:04.385" v="435" actId="1038"/>
          <ac:spMkLst>
            <pc:docMk/>
            <pc:sldMk cId="1385021244" sldId="703"/>
            <ac:spMk id="158" creationId="{7A5FB8EA-150B-4F43-AD81-C6D027325B95}"/>
          </ac:spMkLst>
        </pc:spChg>
        <pc:spChg chg="mod">
          <ac:chgData name="Timo Mühlhaus" userId="1b6b3aba618dadac" providerId="LiveId" clId="{749FD342-A5B7-472A-B46F-D0E8A78EA294}" dt="2021-07-14T10:03:04.385" v="435" actId="1038"/>
          <ac:spMkLst>
            <pc:docMk/>
            <pc:sldMk cId="1385021244" sldId="703"/>
            <ac:spMk id="159" creationId="{F6087F21-78EE-4DF3-8795-C6D5FE23A538}"/>
          </ac:spMkLst>
        </pc:spChg>
        <pc:spChg chg="mod">
          <ac:chgData name="Timo Mühlhaus" userId="1b6b3aba618dadac" providerId="LiveId" clId="{749FD342-A5B7-472A-B46F-D0E8A78EA294}" dt="2021-07-14T10:03:04.385" v="435" actId="1038"/>
          <ac:spMkLst>
            <pc:docMk/>
            <pc:sldMk cId="1385021244" sldId="703"/>
            <ac:spMk id="160" creationId="{F74841AC-8BA0-485E-A26E-17EA6DE2D68F}"/>
          </ac:spMkLst>
        </pc:spChg>
        <pc:spChg chg="mod">
          <ac:chgData name="Timo Mühlhaus" userId="1b6b3aba618dadac" providerId="LiveId" clId="{749FD342-A5B7-472A-B46F-D0E8A78EA294}" dt="2021-07-14T10:03:04.385" v="435" actId="1038"/>
          <ac:spMkLst>
            <pc:docMk/>
            <pc:sldMk cId="1385021244" sldId="703"/>
            <ac:spMk id="161" creationId="{7906BF77-9CAD-47CF-A53D-4E5792A438F9}"/>
          </ac:spMkLst>
        </pc:spChg>
        <pc:spChg chg="mod">
          <ac:chgData name="Timo Mühlhaus" userId="1b6b3aba618dadac" providerId="LiveId" clId="{749FD342-A5B7-472A-B46F-D0E8A78EA294}" dt="2021-07-14T10:03:04.385" v="435" actId="1038"/>
          <ac:spMkLst>
            <pc:docMk/>
            <pc:sldMk cId="1385021244" sldId="703"/>
            <ac:spMk id="162" creationId="{1A3F099A-693F-4F14-B3D8-9F0FCC9B463B}"/>
          </ac:spMkLst>
        </pc:spChg>
        <pc:spChg chg="mod">
          <ac:chgData name="Timo Mühlhaus" userId="1b6b3aba618dadac" providerId="LiveId" clId="{749FD342-A5B7-472A-B46F-D0E8A78EA294}" dt="2021-07-14T10:03:04.385" v="435" actId="1038"/>
          <ac:spMkLst>
            <pc:docMk/>
            <pc:sldMk cId="1385021244" sldId="703"/>
            <ac:spMk id="163" creationId="{799FDEB8-AD55-444C-A4E1-AC15E98A58E0}"/>
          </ac:spMkLst>
        </pc:spChg>
        <pc:spChg chg="mod">
          <ac:chgData name="Timo Mühlhaus" userId="1b6b3aba618dadac" providerId="LiveId" clId="{749FD342-A5B7-472A-B46F-D0E8A78EA294}" dt="2021-07-14T10:03:04.385" v="435" actId="1038"/>
          <ac:spMkLst>
            <pc:docMk/>
            <pc:sldMk cId="1385021244" sldId="703"/>
            <ac:spMk id="164" creationId="{16368953-2292-4961-ADA6-CBBCC09E5359}"/>
          </ac:spMkLst>
        </pc:spChg>
        <pc:spChg chg="mod">
          <ac:chgData name="Timo Mühlhaus" userId="1b6b3aba618dadac" providerId="LiveId" clId="{749FD342-A5B7-472A-B46F-D0E8A78EA294}" dt="2021-07-14T10:03:04.385" v="435" actId="1038"/>
          <ac:spMkLst>
            <pc:docMk/>
            <pc:sldMk cId="1385021244" sldId="703"/>
            <ac:spMk id="165" creationId="{77EF88DC-4B23-4C50-87DF-F7C39CB15D3B}"/>
          </ac:spMkLst>
        </pc:spChg>
        <pc:spChg chg="mod">
          <ac:chgData name="Timo Mühlhaus" userId="1b6b3aba618dadac" providerId="LiveId" clId="{749FD342-A5B7-472A-B46F-D0E8A78EA294}" dt="2021-07-14T10:03:04.385" v="435" actId="1038"/>
          <ac:spMkLst>
            <pc:docMk/>
            <pc:sldMk cId="1385021244" sldId="703"/>
            <ac:spMk id="166" creationId="{F4B0FC6E-0E90-4A30-AF59-75AC9C9A9174}"/>
          </ac:spMkLst>
        </pc:spChg>
        <pc:spChg chg="mod">
          <ac:chgData name="Timo Mühlhaus" userId="1b6b3aba618dadac" providerId="LiveId" clId="{749FD342-A5B7-472A-B46F-D0E8A78EA294}" dt="2021-07-14T10:03:04.385" v="435" actId="1038"/>
          <ac:spMkLst>
            <pc:docMk/>
            <pc:sldMk cId="1385021244" sldId="703"/>
            <ac:spMk id="167" creationId="{392D30B4-65D7-430D-B8EA-CAF78725161B}"/>
          </ac:spMkLst>
        </pc:spChg>
        <pc:spChg chg="mod">
          <ac:chgData name="Timo Mühlhaus" userId="1b6b3aba618dadac" providerId="LiveId" clId="{749FD342-A5B7-472A-B46F-D0E8A78EA294}" dt="2021-07-14T10:03:04.385" v="435" actId="1038"/>
          <ac:spMkLst>
            <pc:docMk/>
            <pc:sldMk cId="1385021244" sldId="703"/>
            <ac:spMk id="168" creationId="{D18BA8D0-D0D3-4369-B051-A8FB2B99639C}"/>
          </ac:spMkLst>
        </pc:spChg>
        <pc:spChg chg="mod">
          <ac:chgData name="Timo Mühlhaus" userId="1b6b3aba618dadac" providerId="LiveId" clId="{749FD342-A5B7-472A-B46F-D0E8A78EA294}" dt="2021-07-14T10:03:04.385" v="435" actId="1038"/>
          <ac:spMkLst>
            <pc:docMk/>
            <pc:sldMk cId="1385021244" sldId="703"/>
            <ac:spMk id="169" creationId="{30B0B3CF-161C-4A92-8331-98C1658AA6FD}"/>
          </ac:spMkLst>
        </pc:spChg>
        <pc:spChg chg="mod">
          <ac:chgData name="Timo Mühlhaus" userId="1b6b3aba618dadac" providerId="LiveId" clId="{749FD342-A5B7-472A-B46F-D0E8A78EA294}" dt="2021-07-14T10:03:04.385" v="435" actId="1038"/>
          <ac:spMkLst>
            <pc:docMk/>
            <pc:sldMk cId="1385021244" sldId="703"/>
            <ac:spMk id="170" creationId="{F55BAA44-6317-4537-94E5-DD3553F59CA2}"/>
          </ac:spMkLst>
        </pc:spChg>
        <pc:spChg chg="mod">
          <ac:chgData name="Timo Mühlhaus" userId="1b6b3aba618dadac" providerId="LiveId" clId="{749FD342-A5B7-472A-B46F-D0E8A78EA294}" dt="2021-07-14T10:03:04.385" v="435" actId="1038"/>
          <ac:spMkLst>
            <pc:docMk/>
            <pc:sldMk cId="1385021244" sldId="703"/>
            <ac:spMk id="171" creationId="{1933050A-9C4B-4808-8C44-9F2A89F7B124}"/>
          </ac:spMkLst>
        </pc:spChg>
        <pc:spChg chg="mod">
          <ac:chgData name="Timo Mühlhaus" userId="1b6b3aba618dadac" providerId="LiveId" clId="{749FD342-A5B7-472A-B46F-D0E8A78EA294}" dt="2021-07-14T10:03:04.385" v="435" actId="1038"/>
          <ac:spMkLst>
            <pc:docMk/>
            <pc:sldMk cId="1385021244" sldId="703"/>
            <ac:spMk id="172" creationId="{2F505CC1-3DD1-406E-B6CC-48E41DB3BF38}"/>
          </ac:spMkLst>
        </pc:spChg>
        <pc:spChg chg="mod">
          <ac:chgData name="Timo Mühlhaus" userId="1b6b3aba618dadac" providerId="LiveId" clId="{749FD342-A5B7-472A-B46F-D0E8A78EA294}" dt="2021-07-14T10:03:04.385" v="435" actId="1038"/>
          <ac:spMkLst>
            <pc:docMk/>
            <pc:sldMk cId="1385021244" sldId="703"/>
            <ac:spMk id="173" creationId="{C3ECD393-101A-4DF0-BDB5-C340F38F6081}"/>
          </ac:spMkLst>
        </pc:spChg>
        <pc:spChg chg="mod">
          <ac:chgData name="Timo Mühlhaus" userId="1b6b3aba618dadac" providerId="LiveId" clId="{749FD342-A5B7-472A-B46F-D0E8A78EA294}" dt="2021-07-14T10:03:04.385" v="435" actId="1038"/>
          <ac:spMkLst>
            <pc:docMk/>
            <pc:sldMk cId="1385021244" sldId="703"/>
            <ac:spMk id="174" creationId="{CD6414B1-0C03-4D67-94DC-6E2E89FF02B3}"/>
          </ac:spMkLst>
        </pc:spChg>
        <pc:spChg chg="mod">
          <ac:chgData name="Timo Mühlhaus" userId="1b6b3aba618dadac" providerId="LiveId" clId="{749FD342-A5B7-472A-B46F-D0E8A78EA294}" dt="2021-07-14T10:03:04.385" v="435" actId="1038"/>
          <ac:spMkLst>
            <pc:docMk/>
            <pc:sldMk cId="1385021244" sldId="703"/>
            <ac:spMk id="175" creationId="{5645EF98-0883-4169-920B-3C139432042D}"/>
          </ac:spMkLst>
        </pc:spChg>
        <pc:spChg chg="mod">
          <ac:chgData name="Timo Mühlhaus" userId="1b6b3aba618dadac" providerId="LiveId" clId="{749FD342-A5B7-472A-B46F-D0E8A78EA294}" dt="2021-07-14T10:03:04.385" v="435" actId="1038"/>
          <ac:spMkLst>
            <pc:docMk/>
            <pc:sldMk cId="1385021244" sldId="703"/>
            <ac:spMk id="176" creationId="{B392AE13-0BAB-4080-BD3A-2C2A757AE8F1}"/>
          </ac:spMkLst>
        </pc:spChg>
        <pc:spChg chg="mod">
          <ac:chgData name="Timo Mühlhaus" userId="1b6b3aba618dadac" providerId="LiveId" clId="{749FD342-A5B7-472A-B46F-D0E8A78EA294}" dt="2021-07-14T10:03:04.385" v="435" actId="1038"/>
          <ac:spMkLst>
            <pc:docMk/>
            <pc:sldMk cId="1385021244" sldId="703"/>
            <ac:spMk id="177" creationId="{D54596D5-61AD-475A-9354-424000823484}"/>
          </ac:spMkLst>
        </pc:spChg>
        <pc:spChg chg="mod">
          <ac:chgData name="Timo Mühlhaus" userId="1b6b3aba618dadac" providerId="LiveId" clId="{749FD342-A5B7-472A-B46F-D0E8A78EA294}" dt="2021-07-14T10:03:04.385" v="435" actId="1038"/>
          <ac:spMkLst>
            <pc:docMk/>
            <pc:sldMk cId="1385021244" sldId="703"/>
            <ac:spMk id="178" creationId="{F8F5F1B3-DBC2-43DB-88A2-94F978CAA239}"/>
          </ac:spMkLst>
        </pc:spChg>
        <pc:spChg chg="mod">
          <ac:chgData name="Timo Mühlhaus" userId="1b6b3aba618dadac" providerId="LiveId" clId="{749FD342-A5B7-472A-B46F-D0E8A78EA294}" dt="2021-07-14T10:03:04.385" v="435" actId="1038"/>
          <ac:spMkLst>
            <pc:docMk/>
            <pc:sldMk cId="1385021244" sldId="703"/>
            <ac:spMk id="179" creationId="{6E431F54-A8DE-4F15-9A4F-359CE3F1B453}"/>
          </ac:spMkLst>
        </pc:spChg>
        <pc:spChg chg="mod">
          <ac:chgData name="Timo Mühlhaus" userId="1b6b3aba618dadac" providerId="LiveId" clId="{749FD342-A5B7-472A-B46F-D0E8A78EA294}" dt="2021-07-14T10:03:04.385" v="435" actId="1038"/>
          <ac:spMkLst>
            <pc:docMk/>
            <pc:sldMk cId="1385021244" sldId="703"/>
            <ac:spMk id="180" creationId="{C9655226-60A9-4123-9A38-014D6D795807}"/>
          </ac:spMkLst>
        </pc:spChg>
        <pc:spChg chg="mod">
          <ac:chgData name="Timo Mühlhaus" userId="1b6b3aba618dadac" providerId="LiveId" clId="{749FD342-A5B7-472A-B46F-D0E8A78EA294}" dt="2021-07-14T10:03:04.385" v="435" actId="1038"/>
          <ac:spMkLst>
            <pc:docMk/>
            <pc:sldMk cId="1385021244" sldId="703"/>
            <ac:spMk id="181" creationId="{588AD079-816B-4E37-80F3-0B7FBE23E4EE}"/>
          </ac:spMkLst>
        </pc:spChg>
        <pc:spChg chg="mod">
          <ac:chgData name="Timo Mühlhaus" userId="1b6b3aba618dadac" providerId="LiveId" clId="{749FD342-A5B7-472A-B46F-D0E8A78EA294}" dt="2021-07-14T10:03:04.385" v="435" actId="1038"/>
          <ac:spMkLst>
            <pc:docMk/>
            <pc:sldMk cId="1385021244" sldId="703"/>
            <ac:spMk id="182" creationId="{10EAE464-A284-41B4-ABF3-4AB06E6ACAF2}"/>
          </ac:spMkLst>
        </pc:spChg>
        <pc:spChg chg="mod">
          <ac:chgData name="Timo Mühlhaus" userId="1b6b3aba618dadac" providerId="LiveId" clId="{749FD342-A5B7-472A-B46F-D0E8A78EA294}" dt="2021-07-14T10:03:04.385" v="435" actId="1038"/>
          <ac:spMkLst>
            <pc:docMk/>
            <pc:sldMk cId="1385021244" sldId="703"/>
            <ac:spMk id="183" creationId="{51A20D42-E250-4F8E-979C-7E72F9775B1D}"/>
          </ac:spMkLst>
        </pc:spChg>
        <pc:spChg chg="mod">
          <ac:chgData name="Timo Mühlhaus" userId="1b6b3aba618dadac" providerId="LiveId" clId="{749FD342-A5B7-472A-B46F-D0E8A78EA294}" dt="2021-07-14T10:03:04.385" v="435" actId="1038"/>
          <ac:spMkLst>
            <pc:docMk/>
            <pc:sldMk cId="1385021244" sldId="703"/>
            <ac:spMk id="184" creationId="{90DC0CD5-AA21-4BDB-B247-01CB0B86CE06}"/>
          </ac:spMkLst>
        </pc:spChg>
        <pc:spChg chg="mod">
          <ac:chgData name="Timo Mühlhaus" userId="1b6b3aba618dadac" providerId="LiveId" clId="{749FD342-A5B7-472A-B46F-D0E8A78EA294}" dt="2021-07-14T10:03:04.385" v="435" actId="1038"/>
          <ac:spMkLst>
            <pc:docMk/>
            <pc:sldMk cId="1385021244" sldId="703"/>
            <ac:spMk id="185" creationId="{735135E1-E566-4119-814D-BA950E8B36A9}"/>
          </ac:spMkLst>
        </pc:spChg>
        <pc:spChg chg="mod">
          <ac:chgData name="Timo Mühlhaus" userId="1b6b3aba618dadac" providerId="LiveId" clId="{749FD342-A5B7-472A-B46F-D0E8A78EA294}" dt="2021-07-14T10:03:04.385" v="435" actId="1038"/>
          <ac:spMkLst>
            <pc:docMk/>
            <pc:sldMk cId="1385021244" sldId="703"/>
            <ac:spMk id="186" creationId="{BA063D45-66AE-42A1-B768-6780D2541C09}"/>
          </ac:spMkLst>
        </pc:spChg>
        <pc:spChg chg="mod">
          <ac:chgData name="Timo Mühlhaus" userId="1b6b3aba618dadac" providerId="LiveId" clId="{749FD342-A5B7-472A-B46F-D0E8A78EA294}" dt="2021-07-14T10:03:04.385" v="435" actId="1038"/>
          <ac:spMkLst>
            <pc:docMk/>
            <pc:sldMk cId="1385021244" sldId="703"/>
            <ac:spMk id="187" creationId="{BF4D7B93-0EF3-4600-AF41-59B1254144BA}"/>
          </ac:spMkLst>
        </pc:spChg>
        <pc:spChg chg="mod">
          <ac:chgData name="Timo Mühlhaus" userId="1b6b3aba618dadac" providerId="LiveId" clId="{749FD342-A5B7-472A-B46F-D0E8A78EA294}" dt="2021-07-14T10:03:04.385" v="435" actId="1038"/>
          <ac:spMkLst>
            <pc:docMk/>
            <pc:sldMk cId="1385021244" sldId="703"/>
            <ac:spMk id="188" creationId="{F8DBFB6A-E5A5-45C5-B110-1A45A8E8864A}"/>
          </ac:spMkLst>
        </pc:spChg>
        <pc:spChg chg="mod">
          <ac:chgData name="Timo Mühlhaus" userId="1b6b3aba618dadac" providerId="LiveId" clId="{749FD342-A5B7-472A-B46F-D0E8A78EA294}" dt="2021-07-14T10:03:04.385" v="435" actId="1038"/>
          <ac:spMkLst>
            <pc:docMk/>
            <pc:sldMk cId="1385021244" sldId="703"/>
            <ac:spMk id="189" creationId="{3FD575E8-96FC-45E7-8244-E98242268766}"/>
          </ac:spMkLst>
        </pc:spChg>
        <pc:spChg chg="mod">
          <ac:chgData name="Timo Mühlhaus" userId="1b6b3aba618dadac" providerId="LiveId" clId="{749FD342-A5B7-472A-B46F-D0E8A78EA294}" dt="2021-07-14T10:03:04.385" v="435" actId="1038"/>
          <ac:spMkLst>
            <pc:docMk/>
            <pc:sldMk cId="1385021244" sldId="703"/>
            <ac:spMk id="190" creationId="{B3EB7F81-EB27-46E5-B870-752C16259DD4}"/>
          </ac:spMkLst>
        </pc:spChg>
        <pc:spChg chg="mod">
          <ac:chgData name="Timo Mühlhaus" userId="1b6b3aba618dadac" providerId="LiveId" clId="{749FD342-A5B7-472A-B46F-D0E8A78EA294}" dt="2021-07-14T10:03:04.385" v="435" actId="1038"/>
          <ac:spMkLst>
            <pc:docMk/>
            <pc:sldMk cId="1385021244" sldId="703"/>
            <ac:spMk id="191" creationId="{AD1ED5BC-6ADA-4FE3-8242-1FFAE34A35A4}"/>
          </ac:spMkLst>
        </pc:spChg>
        <pc:spChg chg="mod">
          <ac:chgData name="Timo Mühlhaus" userId="1b6b3aba618dadac" providerId="LiveId" clId="{749FD342-A5B7-472A-B46F-D0E8A78EA294}" dt="2021-07-14T10:03:04.385" v="435" actId="1038"/>
          <ac:spMkLst>
            <pc:docMk/>
            <pc:sldMk cId="1385021244" sldId="703"/>
            <ac:spMk id="192" creationId="{FA3AA47D-07D9-4B59-902E-A66E2F75E1F3}"/>
          </ac:spMkLst>
        </pc:spChg>
        <pc:spChg chg="mod">
          <ac:chgData name="Timo Mühlhaus" userId="1b6b3aba618dadac" providerId="LiveId" clId="{749FD342-A5B7-472A-B46F-D0E8A78EA294}" dt="2021-07-14T10:03:04.385" v="435" actId="1038"/>
          <ac:spMkLst>
            <pc:docMk/>
            <pc:sldMk cId="1385021244" sldId="703"/>
            <ac:spMk id="193" creationId="{130D0E13-2818-4CCE-9EFD-A7CB102DBCBA}"/>
          </ac:spMkLst>
        </pc:spChg>
        <pc:spChg chg="mod">
          <ac:chgData name="Timo Mühlhaus" userId="1b6b3aba618dadac" providerId="LiveId" clId="{749FD342-A5B7-472A-B46F-D0E8A78EA294}" dt="2021-07-14T10:03:04.385" v="435" actId="1038"/>
          <ac:spMkLst>
            <pc:docMk/>
            <pc:sldMk cId="1385021244" sldId="703"/>
            <ac:spMk id="194" creationId="{03461737-5FC5-45BB-9234-0DAC8C3284CA}"/>
          </ac:spMkLst>
        </pc:spChg>
        <pc:spChg chg="mod">
          <ac:chgData name="Timo Mühlhaus" userId="1b6b3aba618dadac" providerId="LiveId" clId="{749FD342-A5B7-472A-B46F-D0E8A78EA294}" dt="2021-07-14T12:29:28.894" v="958" actId="12789"/>
          <ac:spMkLst>
            <pc:docMk/>
            <pc:sldMk cId="1385021244" sldId="703"/>
            <ac:spMk id="195" creationId="{00EC7422-891A-4824-9ACB-58C6742DFD7E}"/>
          </ac:spMkLst>
        </pc:spChg>
        <pc:spChg chg="mod">
          <ac:chgData name="Timo Mühlhaus" userId="1b6b3aba618dadac" providerId="LiveId" clId="{749FD342-A5B7-472A-B46F-D0E8A78EA294}" dt="2021-07-14T10:03:26.429" v="474" actId="1037"/>
          <ac:spMkLst>
            <pc:docMk/>
            <pc:sldMk cId="1385021244" sldId="703"/>
            <ac:spMk id="196" creationId="{778DC593-7E90-42B4-A997-9091B25D8749}"/>
          </ac:spMkLst>
        </pc:spChg>
        <pc:spChg chg="del">
          <ac:chgData name="Timo Mühlhaus" userId="1b6b3aba618dadac" providerId="LiveId" clId="{749FD342-A5B7-472A-B46F-D0E8A78EA294}" dt="2021-07-14T06:27:17.537" v="270" actId="478"/>
          <ac:spMkLst>
            <pc:docMk/>
            <pc:sldMk cId="1385021244" sldId="703"/>
            <ac:spMk id="197" creationId="{5D6E0A4E-6684-47B2-A19F-68B1494E4345}"/>
          </ac:spMkLst>
        </pc:spChg>
        <pc:spChg chg="del">
          <ac:chgData name="Timo Mühlhaus" userId="1b6b3aba618dadac" providerId="LiveId" clId="{749FD342-A5B7-472A-B46F-D0E8A78EA294}" dt="2021-07-14T06:27:17.537" v="270" actId="478"/>
          <ac:spMkLst>
            <pc:docMk/>
            <pc:sldMk cId="1385021244" sldId="703"/>
            <ac:spMk id="199" creationId="{7EA33E1F-6875-4E83-A60E-D23B2D37FCE1}"/>
          </ac:spMkLst>
        </pc:spChg>
        <pc:spChg chg="del">
          <ac:chgData name="Timo Mühlhaus" userId="1b6b3aba618dadac" providerId="LiveId" clId="{749FD342-A5B7-472A-B46F-D0E8A78EA294}" dt="2021-07-14T06:27:17.537" v="270" actId="478"/>
          <ac:spMkLst>
            <pc:docMk/>
            <pc:sldMk cId="1385021244" sldId="703"/>
            <ac:spMk id="200" creationId="{EABF5828-4DFD-426F-B9E9-12850AB49711}"/>
          </ac:spMkLst>
        </pc:spChg>
        <pc:spChg chg="del">
          <ac:chgData name="Timo Mühlhaus" userId="1b6b3aba618dadac" providerId="LiveId" clId="{749FD342-A5B7-472A-B46F-D0E8A78EA294}" dt="2021-07-14T06:27:17.537" v="270" actId="478"/>
          <ac:spMkLst>
            <pc:docMk/>
            <pc:sldMk cId="1385021244" sldId="703"/>
            <ac:spMk id="201" creationId="{242E153F-A2CC-461A-8F28-E8863951209F}"/>
          </ac:spMkLst>
        </pc:spChg>
        <pc:spChg chg="del">
          <ac:chgData name="Timo Mühlhaus" userId="1b6b3aba618dadac" providerId="LiveId" clId="{749FD342-A5B7-472A-B46F-D0E8A78EA294}" dt="2021-07-14T06:27:17.537" v="270" actId="478"/>
          <ac:spMkLst>
            <pc:docMk/>
            <pc:sldMk cId="1385021244" sldId="703"/>
            <ac:spMk id="202" creationId="{FB901C01-F04F-4D04-9454-B57DA3E9D55B}"/>
          </ac:spMkLst>
        </pc:spChg>
        <pc:spChg chg="del">
          <ac:chgData name="Timo Mühlhaus" userId="1b6b3aba618dadac" providerId="LiveId" clId="{749FD342-A5B7-472A-B46F-D0E8A78EA294}" dt="2021-07-14T06:27:17.537" v="270" actId="478"/>
          <ac:spMkLst>
            <pc:docMk/>
            <pc:sldMk cId="1385021244" sldId="703"/>
            <ac:spMk id="203" creationId="{E078E0C8-D111-4F67-AE60-210CA9AC50ED}"/>
          </ac:spMkLst>
        </pc:spChg>
        <pc:spChg chg="del">
          <ac:chgData name="Timo Mühlhaus" userId="1b6b3aba618dadac" providerId="LiveId" clId="{749FD342-A5B7-472A-B46F-D0E8A78EA294}" dt="2021-07-14T06:27:17.537" v="270" actId="478"/>
          <ac:spMkLst>
            <pc:docMk/>
            <pc:sldMk cId="1385021244" sldId="703"/>
            <ac:spMk id="204" creationId="{02C976E6-CF3B-48F2-BCD6-14075E5776F3}"/>
          </ac:spMkLst>
        </pc:spChg>
        <pc:spChg chg="add mod">
          <ac:chgData name="Timo Mühlhaus" userId="1b6b3aba618dadac" providerId="LiveId" clId="{749FD342-A5B7-472A-B46F-D0E8A78EA294}" dt="2021-07-14T10:03:33.516" v="509" actId="1038"/>
          <ac:spMkLst>
            <pc:docMk/>
            <pc:sldMk cId="1385021244" sldId="703"/>
            <ac:spMk id="205" creationId="{B7922E4D-8D04-4857-9EA1-9949E6DDFA77}"/>
          </ac:spMkLst>
        </pc:spChg>
        <pc:spChg chg="add mod">
          <ac:chgData name="Timo Mühlhaus" userId="1b6b3aba618dadac" providerId="LiveId" clId="{749FD342-A5B7-472A-B46F-D0E8A78EA294}" dt="2021-07-14T12:29:28.894" v="958" actId="12789"/>
          <ac:spMkLst>
            <pc:docMk/>
            <pc:sldMk cId="1385021244" sldId="703"/>
            <ac:spMk id="207" creationId="{E3F27CA1-E65D-4B82-BB2F-A43CBD196D3E}"/>
          </ac:spMkLst>
        </pc:spChg>
        <pc:spChg chg="add mod">
          <ac:chgData name="Timo Mühlhaus" userId="1b6b3aba618dadac" providerId="LiveId" clId="{749FD342-A5B7-472A-B46F-D0E8A78EA294}" dt="2021-07-14T12:29:28.894" v="958" actId="12789"/>
          <ac:spMkLst>
            <pc:docMk/>
            <pc:sldMk cId="1385021244" sldId="703"/>
            <ac:spMk id="208" creationId="{F7D47DD4-2D2F-4E63-A7C6-AB853A02B5B6}"/>
          </ac:spMkLst>
        </pc:spChg>
        <pc:grpChg chg="del">
          <ac:chgData name="Timo Mühlhaus" userId="1b6b3aba618dadac" providerId="LiveId" clId="{749FD342-A5B7-472A-B46F-D0E8A78EA294}" dt="2021-07-14T06:27:17.537" v="270" actId="478"/>
          <ac:grpSpMkLst>
            <pc:docMk/>
            <pc:sldMk cId="1385021244" sldId="703"/>
            <ac:grpSpMk id="14" creationId="{659E29F7-3349-4120-9254-660D57A04FBA}"/>
          </ac:grpSpMkLst>
        </pc:grpChg>
        <pc:graphicFrameChg chg="add del mod">
          <ac:chgData name="Timo Mühlhaus" userId="1b6b3aba618dadac" providerId="LiveId" clId="{749FD342-A5B7-472A-B46F-D0E8A78EA294}" dt="2021-07-14T10:01:21.927" v="336" actId="478"/>
          <ac:graphicFrameMkLst>
            <pc:docMk/>
            <pc:sldMk cId="1385021244" sldId="703"/>
            <ac:graphicFrameMk id="206" creationId="{D07B4BAC-43FB-4CED-AF8E-04310088392E}"/>
          </ac:graphicFrameMkLst>
        </pc:graphicFrameChg>
        <pc:picChg chg="add mod">
          <ac:chgData name="Timo Mühlhaus" userId="1b6b3aba618dadac" providerId="LiveId" clId="{749FD342-A5B7-472A-B46F-D0E8A78EA294}" dt="2021-07-14T10:02:54.249" v="409" actId="1076"/>
          <ac:picMkLst>
            <pc:docMk/>
            <pc:sldMk cId="1385021244" sldId="703"/>
            <ac:picMk id="3" creationId="{5ED77D0D-86B8-42DD-8B57-BFEAFE6515EF}"/>
          </ac:picMkLst>
        </pc:picChg>
        <pc:picChg chg="del">
          <ac:chgData name="Timo Mühlhaus" userId="1b6b3aba618dadac" providerId="LiveId" clId="{749FD342-A5B7-472A-B46F-D0E8A78EA294}" dt="2021-07-14T06:27:17.537" v="270" actId="478"/>
          <ac:picMkLst>
            <pc:docMk/>
            <pc:sldMk cId="1385021244" sldId="703"/>
            <ac:picMk id="7" creationId="{553C8EC1-E30A-45FB-A1DB-F0A7EC97BA52}"/>
          </ac:picMkLst>
        </pc:picChg>
        <pc:picChg chg="add mod">
          <ac:chgData name="Timo Mühlhaus" userId="1b6b3aba618dadac" providerId="LiveId" clId="{749FD342-A5B7-472A-B46F-D0E8A78EA294}" dt="2021-07-14T10:03:26.429" v="474" actId="1037"/>
          <ac:picMkLst>
            <pc:docMk/>
            <pc:sldMk cId="1385021244" sldId="703"/>
            <ac:picMk id="198" creationId="{19557118-10BD-4A94-B4D6-DFED2B2F2607}"/>
          </ac:picMkLst>
        </pc:picChg>
        <pc:cxnChg chg="mod">
          <ac:chgData name="Timo Mühlhaus" userId="1b6b3aba618dadac" providerId="LiveId" clId="{749FD342-A5B7-472A-B46F-D0E8A78EA294}" dt="2021-07-14T06:27:17.537" v="270" actId="478"/>
          <ac:cxnSpMkLst>
            <pc:docMk/>
            <pc:sldMk cId="1385021244" sldId="703"/>
            <ac:cxnSpMk id="27" creationId="{6A9180F0-44D3-4FC9-A199-65EC10E389F2}"/>
          </ac:cxnSpMkLst>
        </pc:cxnChg>
        <pc:cxnChg chg="mod">
          <ac:chgData name="Timo Mühlhaus" userId="1b6b3aba618dadac" providerId="LiveId" clId="{749FD342-A5B7-472A-B46F-D0E8A78EA294}" dt="2021-07-14T06:27:17.537" v="270" actId="478"/>
          <ac:cxnSpMkLst>
            <pc:docMk/>
            <pc:sldMk cId="1385021244" sldId="703"/>
            <ac:cxnSpMk id="36" creationId="{3BD39CDC-C71B-4848-8B3E-BE8050992CE8}"/>
          </ac:cxnSpMkLst>
        </pc:cxnChg>
        <pc:cxnChg chg="mod">
          <ac:chgData name="Timo Mühlhaus" userId="1b6b3aba618dadac" providerId="LiveId" clId="{749FD342-A5B7-472A-B46F-D0E8A78EA294}" dt="2021-07-14T06:27:17.537" v="270" actId="478"/>
          <ac:cxnSpMkLst>
            <pc:docMk/>
            <pc:sldMk cId="1385021244" sldId="703"/>
            <ac:cxnSpMk id="45" creationId="{9463699E-ACF7-4746-AC19-4B27A5ED0275}"/>
          </ac:cxnSpMkLst>
        </pc:cxnChg>
      </pc:sldChg>
      <pc:sldChg chg="addSp delSp modSp add mod">
        <pc:chgData name="Timo Mühlhaus" userId="1b6b3aba618dadac" providerId="LiveId" clId="{749FD342-A5B7-472A-B46F-D0E8A78EA294}" dt="2021-07-14T13:06:48.280" v="1068"/>
        <pc:sldMkLst>
          <pc:docMk/>
          <pc:sldMk cId="505294789" sldId="704"/>
        </pc:sldMkLst>
        <pc:spChg chg="mod">
          <ac:chgData name="Timo Mühlhaus" userId="1b6b3aba618dadac" providerId="LiveId" clId="{749FD342-A5B7-472A-B46F-D0E8A78EA294}" dt="2021-07-14T10:05:48.104" v="575" actId="20577"/>
          <ac:spMkLst>
            <pc:docMk/>
            <pc:sldMk cId="505294789" sldId="704"/>
            <ac:spMk id="2" creationId="{62D7AF8B-4230-493F-952C-FE9B305CF011}"/>
          </ac:spMkLst>
        </pc:spChg>
        <pc:spChg chg="mod topLvl">
          <ac:chgData name="Timo Mühlhaus" userId="1b6b3aba618dadac" providerId="LiveId" clId="{749FD342-A5B7-472A-B46F-D0E8A78EA294}" dt="2021-07-14T10:08:07.407" v="627" actId="165"/>
          <ac:spMkLst>
            <pc:docMk/>
            <pc:sldMk cId="505294789" sldId="704"/>
            <ac:spMk id="84" creationId="{C2558F8C-0D47-4377-8CE8-B438A21F8CDA}"/>
          </ac:spMkLst>
        </pc:spChg>
        <pc:spChg chg="del mod">
          <ac:chgData name="Timo Mühlhaus" userId="1b6b3aba618dadac" providerId="LiveId" clId="{749FD342-A5B7-472A-B46F-D0E8A78EA294}" dt="2021-07-14T10:06:52.635" v="586" actId="478"/>
          <ac:spMkLst>
            <pc:docMk/>
            <pc:sldMk cId="505294789" sldId="704"/>
            <ac:spMk id="85" creationId="{A4A8BC4A-A1D3-4191-87B6-3884A0F24DA3}"/>
          </ac:spMkLst>
        </pc:spChg>
        <pc:spChg chg="mod topLvl">
          <ac:chgData name="Timo Mühlhaus" userId="1b6b3aba618dadac" providerId="LiveId" clId="{749FD342-A5B7-472A-B46F-D0E8A78EA294}" dt="2021-07-14T10:08:07.407" v="627" actId="165"/>
          <ac:spMkLst>
            <pc:docMk/>
            <pc:sldMk cId="505294789" sldId="704"/>
            <ac:spMk id="88" creationId="{BB24DD2A-EE92-494C-907E-166AFDE2DEA8}"/>
          </ac:spMkLst>
        </pc:spChg>
        <pc:spChg chg="del mod">
          <ac:chgData name="Timo Mühlhaus" userId="1b6b3aba618dadac" providerId="LiveId" clId="{749FD342-A5B7-472A-B46F-D0E8A78EA294}" dt="2021-07-14T10:06:50.786" v="585" actId="478"/>
          <ac:spMkLst>
            <pc:docMk/>
            <pc:sldMk cId="505294789" sldId="704"/>
            <ac:spMk id="89" creationId="{5776B9C3-E524-4B27-8B29-37197EAEF282}"/>
          </ac:spMkLst>
        </pc:spChg>
        <pc:spChg chg="mod">
          <ac:chgData name="Timo Mühlhaus" userId="1b6b3aba618dadac" providerId="LiveId" clId="{749FD342-A5B7-472A-B46F-D0E8A78EA294}" dt="2021-07-14T10:08:10.800" v="628" actId="165"/>
          <ac:spMkLst>
            <pc:docMk/>
            <pc:sldMk cId="505294789" sldId="704"/>
            <ac:spMk id="101" creationId="{DFE54207-1A44-471F-9248-B3B1587BEF04}"/>
          </ac:spMkLst>
        </pc:spChg>
        <pc:spChg chg="mod">
          <ac:chgData name="Timo Mühlhaus" userId="1b6b3aba618dadac" providerId="LiveId" clId="{749FD342-A5B7-472A-B46F-D0E8A78EA294}" dt="2021-07-14T10:08:10.800" v="628" actId="165"/>
          <ac:spMkLst>
            <pc:docMk/>
            <pc:sldMk cId="505294789" sldId="704"/>
            <ac:spMk id="102" creationId="{A952226A-9B53-4B3C-94C4-2E0B72CB17F1}"/>
          </ac:spMkLst>
        </pc:spChg>
        <pc:spChg chg="mod">
          <ac:chgData name="Timo Mühlhaus" userId="1b6b3aba618dadac" providerId="LiveId" clId="{749FD342-A5B7-472A-B46F-D0E8A78EA294}" dt="2021-07-14T10:06:06.595" v="577" actId="13822"/>
          <ac:spMkLst>
            <pc:docMk/>
            <pc:sldMk cId="505294789" sldId="704"/>
            <ac:spMk id="132" creationId="{468E43E5-2987-4F4C-9E3A-CD1AFE45A2D6}"/>
          </ac:spMkLst>
        </pc:spChg>
        <pc:spChg chg="mod">
          <ac:chgData name="Timo Mühlhaus" userId="1b6b3aba618dadac" providerId="LiveId" clId="{749FD342-A5B7-472A-B46F-D0E8A78EA294}" dt="2021-07-14T10:06:06.595" v="577" actId="13822"/>
          <ac:spMkLst>
            <pc:docMk/>
            <pc:sldMk cId="505294789" sldId="704"/>
            <ac:spMk id="133" creationId="{B61423AB-5569-4BFC-86EB-9C490EA03E99}"/>
          </ac:spMkLst>
        </pc:spChg>
        <pc:spChg chg="mod">
          <ac:chgData name="Timo Mühlhaus" userId="1b6b3aba618dadac" providerId="LiveId" clId="{749FD342-A5B7-472A-B46F-D0E8A78EA294}" dt="2021-07-14T10:06:06.595" v="577" actId="13822"/>
          <ac:spMkLst>
            <pc:docMk/>
            <pc:sldMk cId="505294789" sldId="704"/>
            <ac:spMk id="134" creationId="{DC44941E-0AA8-4D43-B6F3-A206CBEE889B}"/>
          </ac:spMkLst>
        </pc:spChg>
        <pc:spChg chg="mod">
          <ac:chgData name="Timo Mühlhaus" userId="1b6b3aba618dadac" providerId="LiveId" clId="{749FD342-A5B7-472A-B46F-D0E8A78EA294}" dt="2021-07-14T10:06:06.595" v="577" actId="13822"/>
          <ac:spMkLst>
            <pc:docMk/>
            <pc:sldMk cId="505294789" sldId="704"/>
            <ac:spMk id="135" creationId="{3C6DCC35-4844-4A1F-A59F-BE46348D47A7}"/>
          </ac:spMkLst>
        </pc:spChg>
        <pc:spChg chg="mod">
          <ac:chgData name="Timo Mühlhaus" userId="1b6b3aba618dadac" providerId="LiveId" clId="{749FD342-A5B7-472A-B46F-D0E8A78EA294}" dt="2021-07-14T10:06:06.595" v="577" actId="13822"/>
          <ac:spMkLst>
            <pc:docMk/>
            <pc:sldMk cId="505294789" sldId="704"/>
            <ac:spMk id="136" creationId="{AEB89EBD-CF37-48B6-8B8B-B00B9742361C}"/>
          </ac:spMkLst>
        </pc:spChg>
        <pc:spChg chg="mod">
          <ac:chgData name="Timo Mühlhaus" userId="1b6b3aba618dadac" providerId="LiveId" clId="{749FD342-A5B7-472A-B46F-D0E8A78EA294}" dt="2021-07-14T10:06:06.595" v="577" actId="13822"/>
          <ac:spMkLst>
            <pc:docMk/>
            <pc:sldMk cId="505294789" sldId="704"/>
            <ac:spMk id="137" creationId="{57E7A869-989C-4F94-B0D2-3F1F7E2CF83F}"/>
          </ac:spMkLst>
        </pc:spChg>
        <pc:spChg chg="mod">
          <ac:chgData name="Timo Mühlhaus" userId="1b6b3aba618dadac" providerId="LiveId" clId="{749FD342-A5B7-472A-B46F-D0E8A78EA294}" dt="2021-07-14T10:06:06.595" v="577" actId="13822"/>
          <ac:spMkLst>
            <pc:docMk/>
            <pc:sldMk cId="505294789" sldId="704"/>
            <ac:spMk id="138" creationId="{312CFC96-020D-458B-9097-F6CC0F3CB57B}"/>
          </ac:spMkLst>
        </pc:spChg>
        <pc:spChg chg="mod">
          <ac:chgData name="Timo Mühlhaus" userId="1b6b3aba618dadac" providerId="LiveId" clId="{749FD342-A5B7-472A-B46F-D0E8A78EA294}" dt="2021-07-14T10:06:06.595" v="577" actId="13822"/>
          <ac:spMkLst>
            <pc:docMk/>
            <pc:sldMk cId="505294789" sldId="704"/>
            <ac:spMk id="139" creationId="{628CD731-FEE4-41D5-A484-A1384AE2B245}"/>
          </ac:spMkLst>
        </pc:spChg>
        <pc:spChg chg="mod">
          <ac:chgData name="Timo Mühlhaus" userId="1b6b3aba618dadac" providerId="LiveId" clId="{749FD342-A5B7-472A-B46F-D0E8A78EA294}" dt="2021-07-14T10:05:02.995" v="514" actId="13822"/>
          <ac:spMkLst>
            <pc:docMk/>
            <pc:sldMk cId="505294789" sldId="704"/>
            <ac:spMk id="151" creationId="{3B42850D-74AB-4B4E-978F-3FEF389AE1EE}"/>
          </ac:spMkLst>
        </pc:spChg>
        <pc:spChg chg="mod">
          <ac:chgData name="Timo Mühlhaus" userId="1b6b3aba618dadac" providerId="LiveId" clId="{749FD342-A5B7-472A-B46F-D0E8A78EA294}" dt="2021-07-14T10:05:02.995" v="514" actId="13822"/>
          <ac:spMkLst>
            <pc:docMk/>
            <pc:sldMk cId="505294789" sldId="704"/>
            <ac:spMk id="152" creationId="{98404EDE-D608-4D2B-92B5-E3797CB454B8}"/>
          </ac:spMkLst>
        </pc:spChg>
        <pc:spChg chg="mod">
          <ac:chgData name="Timo Mühlhaus" userId="1b6b3aba618dadac" providerId="LiveId" clId="{749FD342-A5B7-472A-B46F-D0E8A78EA294}" dt="2021-07-14T10:05:02.995" v="514" actId="13822"/>
          <ac:spMkLst>
            <pc:docMk/>
            <pc:sldMk cId="505294789" sldId="704"/>
            <ac:spMk id="153" creationId="{CDAAB070-8BCD-4D3B-8685-79E15FF589AD}"/>
          </ac:spMkLst>
        </pc:spChg>
        <pc:spChg chg="mod">
          <ac:chgData name="Timo Mühlhaus" userId="1b6b3aba618dadac" providerId="LiveId" clId="{749FD342-A5B7-472A-B46F-D0E8A78EA294}" dt="2021-07-14T10:05:02.995" v="514" actId="13822"/>
          <ac:spMkLst>
            <pc:docMk/>
            <pc:sldMk cId="505294789" sldId="704"/>
            <ac:spMk id="154" creationId="{287FC1F1-09C8-4B3A-B65F-65603660AEF8}"/>
          </ac:spMkLst>
        </pc:spChg>
        <pc:spChg chg="mod">
          <ac:chgData name="Timo Mühlhaus" userId="1b6b3aba618dadac" providerId="LiveId" clId="{749FD342-A5B7-472A-B46F-D0E8A78EA294}" dt="2021-07-14T10:05:02.995" v="514" actId="13822"/>
          <ac:spMkLst>
            <pc:docMk/>
            <pc:sldMk cId="505294789" sldId="704"/>
            <ac:spMk id="155" creationId="{E02301B1-EBF9-4F70-A59A-DD9B3F55D85C}"/>
          </ac:spMkLst>
        </pc:spChg>
        <pc:spChg chg="mod">
          <ac:chgData name="Timo Mühlhaus" userId="1b6b3aba618dadac" providerId="LiveId" clId="{749FD342-A5B7-472A-B46F-D0E8A78EA294}" dt="2021-07-14T10:05:12.035" v="515" actId="13822"/>
          <ac:spMkLst>
            <pc:docMk/>
            <pc:sldMk cId="505294789" sldId="704"/>
            <ac:spMk id="177" creationId="{D54596D5-61AD-475A-9354-424000823484}"/>
          </ac:spMkLst>
        </pc:spChg>
        <pc:spChg chg="mod">
          <ac:chgData name="Timo Mühlhaus" userId="1b6b3aba618dadac" providerId="LiveId" clId="{749FD342-A5B7-472A-B46F-D0E8A78EA294}" dt="2021-07-14T10:05:12.035" v="515" actId="13822"/>
          <ac:spMkLst>
            <pc:docMk/>
            <pc:sldMk cId="505294789" sldId="704"/>
            <ac:spMk id="178" creationId="{F8F5F1B3-DBC2-43DB-88A2-94F978CAA239}"/>
          </ac:spMkLst>
        </pc:spChg>
        <pc:spChg chg="mod">
          <ac:chgData name="Timo Mühlhaus" userId="1b6b3aba618dadac" providerId="LiveId" clId="{749FD342-A5B7-472A-B46F-D0E8A78EA294}" dt="2021-07-14T10:05:12.035" v="515" actId="13822"/>
          <ac:spMkLst>
            <pc:docMk/>
            <pc:sldMk cId="505294789" sldId="704"/>
            <ac:spMk id="179" creationId="{6E431F54-A8DE-4F15-9A4F-359CE3F1B453}"/>
          </ac:spMkLst>
        </pc:spChg>
        <pc:spChg chg="mod">
          <ac:chgData name="Timo Mühlhaus" userId="1b6b3aba618dadac" providerId="LiveId" clId="{749FD342-A5B7-472A-B46F-D0E8A78EA294}" dt="2021-07-14T10:05:12.035" v="515" actId="13822"/>
          <ac:spMkLst>
            <pc:docMk/>
            <pc:sldMk cId="505294789" sldId="704"/>
            <ac:spMk id="180" creationId="{C9655226-60A9-4123-9A38-014D6D795807}"/>
          </ac:spMkLst>
        </pc:spChg>
        <pc:spChg chg="mod">
          <ac:chgData name="Timo Mühlhaus" userId="1b6b3aba618dadac" providerId="LiveId" clId="{749FD342-A5B7-472A-B46F-D0E8A78EA294}" dt="2021-07-14T10:05:12.035" v="515" actId="13822"/>
          <ac:spMkLst>
            <pc:docMk/>
            <pc:sldMk cId="505294789" sldId="704"/>
            <ac:spMk id="181" creationId="{588AD079-816B-4E37-80F3-0B7FBE23E4EE}"/>
          </ac:spMkLst>
        </pc:spChg>
        <pc:spChg chg="mod">
          <ac:chgData name="Timo Mühlhaus" userId="1b6b3aba618dadac" providerId="LiveId" clId="{749FD342-A5B7-472A-B46F-D0E8A78EA294}" dt="2021-07-14T10:05:12.035" v="515" actId="13822"/>
          <ac:spMkLst>
            <pc:docMk/>
            <pc:sldMk cId="505294789" sldId="704"/>
            <ac:spMk id="182" creationId="{10EAE464-A284-41B4-ABF3-4AB06E6ACAF2}"/>
          </ac:spMkLst>
        </pc:spChg>
        <pc:spChg chg="mod">
          <ac:chgData name="Timo Mühlhaus" userId="1b6b3aba618dadac" providerId="LiveId" clId="{749FD342-A5B7-472A-B46F-D0E8A78EA294}" dt="2021-07-14T10:05:12.035" v="515" actId="13822"/>
          <ac:spMkLst>
            <pc:docMk/>
            <pc:sldMk cId="505294789" sldId="704"/>
            <ac:spMk id="183" creationId="{51A20D42-E250-4F8E-979C-7E72F9775B1D}"/>
          </ac:spMkLst>
        </pc:spChg>
        <pc:spChg chg="mod">
          <ac:chgData name="Timo Mühlhaus" userId="1b6b3aba618dadac" providerId="LiveId" clId="{749FD342-A5B7-472A-B46F-D0E8A78EA294}" dt="2021-07-14T10:05:12.035" v="515" actId="13822"/>
          <ac:spMkLst>
            <pc:docMk/>
            <pc:sldMk cId="505294789" sldId="704"/>
            <ac:spMk id="184" creationId="{90DC0CD5-AA21-4BDB-B247-01CB0B86CE06}"/>
          </ac:spMkLst>
        </pc:spChg>
        <pc:spChg chg="mod">
          <ac:chgData name="Timo Mühlhaus" userId="1b6b3aba618dadac" providerId="LiveId" clId="{749FD342-A5B7-472A-B46F-D0E8A78EA294}" dt="2021-07-14T10:05:12.035" v="515" actId="13822"/>
          <ac:spMkLst>
            <pc:docMk/>
            <pc:sldMk cId="505294789" sldId="704"/>
            <ac:spMk id="185" creationId="{735135E1-E566-4119-814D-BA950E8B36A9}"/>
          </ac:spMkLst>
        </pc:spChg>
        <pc:spChg chg="mod">
          <ac:chgData name="Timo Mühlhaus" userId="1b6b3aba618dadac" providerId="LiveId" clId="{749FD342-A5B7-472A-B46F-D0E8A78EA294}" dt="2021-07-14T10:05:12.035" v="515" actId="13822"/>
          <ac:spMkLst>
            <pc:docMk/>
            <pc:sldMk cId="505294789" sldId="704"/>
            <ac:spMk id="186" creationId="{BA063D45-66AE-42A1-B768-6780D2541C09}"/>
          </ac:spMkLst>
        </pc:spChg>
        <pc:spChg chg="mod">
          <ac:chgData name="Timo Mühlhaus" userId="1b6b3aba618dadac" providerId="LiveId" clId="{749FD342-A5B7-472A-B46F-D0E8A78EA294}" dt="2021-07-14T10:05:12.035" v="515" actId="13822"/>
          <ac:spMkLst>
            <pc:docMk/>
            <pc:sldMk cId="505294789" sldId="704"/>
            <ac:spMk id="187" creationId="{BF4D7B93-0EF3-4600-AF41-59B1254144BA}"/>
          </ac:spMkLst>
        </pc:spChg>
        <pc:spChg chg="mod">
          <ac:chgData name="Timo Mühlhaus" userId="1b6b3aba618dadac" providerId="LiveId" clId="{749FD342-A5B7-472A-B46F-D0E8A78EA294}" dt="2021-07-14T12:29:45.314" v="960" actId="12789"/>
          <ac:spMkLst>
            <pc:docMk/>
            <pc:sldMk cId="505294789" sldId="704"/>
            <ac:spMk id="195" creationId="{00EC7422-891A-4824-9ACB-58C6742DFD7E}"/>
          </ac:spMkLst>
        </pc:spChg>
        <pc:spChg chg="mod">
          <ac:chgData name="Timo Mühlhaus" userId="1b6b3aba618dadac" providerId="LiveId" clId="{749FD342-A5B7-472A-B46F-D0E8A78EA294}" dt="2021-07-14T10:07:42.039" v="598" actId="1076"/>
          <ac:spMkLst>
            <pc:docMk/>
            <pc:sldMk cId="505294789" sldId="704"/>
            <ac:spMk id="205" creationId="{B7922E4D-8D04-4857-9EA1-9949E6DDFA77}"/>
          </ac:spMkLst>
        </pc:spChg>
        <pc:spChg chg="mod">
          <ac:chgData name="Timo Mühlhaus" userId="1b6b3aba618dadac" providerId="LiveId" clId="{749FD342-A5B7-472A-B46F-D0E8A78EA294}" dt="2021-07-14T12:29:45.314" v="960" actId="12789"/>
          <ac:spMkLst>
            <pc:docMk/>
            <pc:sldMk cId="505294789" sldId="704"/>
            <ac:spMk id="207" creationId="{E3F27CA1-E65D-4B82-BB2F-A43CBD196D3E}"/>
          </ac:spMkLst>
        </pc:spChg>
        <pc:spChg chg="mod">
          <ac:chgData name="Timo Mühlhaus" userId="1b6b3aba618dadac" providerId="LiveId" clId="{749FD342-A5B7-472A-B46F-D0E8A78EA294}" dt="2021-07-14T12:29:45.314" v="960" actId="12789"/>
          <ac:spMkLst>
            <pc:docMk/>
            <pc:sldMk cId="505294789" sldId="704"/>
            <ac:spMk id="208" creationId="{F7D47DD4-2D2F-4E63-A7C6-AB853A02B5B6}"/>
          </ac:spMkLst>
        </pc:spChg>
        <pc:spChg chg="mod">
          <ac:chgData name="Timo Mühlhaus" userId="1b6b3aba618dadac" providerId="LiveId" clId="{749FD342-A5B7-472A-B46F-D0E8A78EA294}" dt="2021-07-14T10:08:07.407" v="627" actId="165"/>
          <ac:spMkLst>
            <pc:docMk/>
            <pc:sldMk cId="505294789" sldId="704"/>
            <ac:spMk id="252" creationId="{9EDDF9E8-622D-4AB3-A9CD-93F5CC1AA368}"/>
          </ac:spMkLst>
        </pc:spChg>
        <pc:spChg chg="mod">
          <ac:chgData name="Timo Mühlhaus" userId="1b6b3aba618dadac" providerId="LiveId" clId="{749FD342-A5B7-472A-B46F-D0E8A78EA294}" dt="2021-07-14T10:08:07.407" v="627" actId="165"/>
          <ac:spMkLst>
            <pc:docMk/>
            <pc:sldMk cId="505294789" sldId="704"/>
            <ac:spMk id="253" creationId="{366DCCEC-42D4-4F58-8BB8-0DDDDCA2D9D0}"/>
          </ac:spMkLst>
        </pc:spChg>
        <pc:spChg chg="mod">
          <ac:chgData name="Timo Mühlhaus" userId="1b6b3aba618dadac" providerId="LiveId" clId="{749FD342-A5B7-472A-B46F-D0E8A78EA294}" dt="2021-07-14T10:08:07.407" v="627" actId="165"/>
          <ac:spMkLst>
            <pc:docMk/>
            <pc:sldMk cId="505294789" sldId="704"/>
            <ac:spMk id="254" creationId="{C9C479BE-EAB9-4326-8E81-72F989081E34}"/>
          </ac:spMkLst>
        </pc:spChg>
        <pc:spChg chg="mod">
          <ac:chgData name="Timo Mühlhaus" userId="1b6b3aba618dadac" providerId="LiveId" clId="{749FD342-A5B7-472A-B46F-D0E8A78EA294}" dt="2021-07-14T10:08:07.407" v="627" actId="165"/>
          <ac:spMkLst>
            <pc:docMk/>
            <pc:sldMk cId="505294789" sldId="704"/>
            <ac:spMk id="255" creationId="{FFE521CB-706E-4A77-9DC3-16091BAD6C44}"/>
          </ac:spMkLst>
        </pc:spChg>
        <pc:spChg chg="mod">
          <ac:chgData name="Timo Mühlhaus" userId="1b6b3aba618dadac" providerId="LiveId" clId="{749FD342-A5B7-472A-B46F-D0E8A78EA294}" dt="2021-07-14T10:08:07.407" v="627" actId="165"/>
          <ac:spMkLst>
            <pc:docMk/>
            <pc:sldMk cId="505294789" sldId="704"/>
            <ac:spMk id="256" creationId="{C567F47E-5FD8-47C3-A3B8-42BB3BE87C8D}"/>
          </ac:spMkLst>
        </pc:spChg>
        <pc:spChg chg="mod">
          <ac:chgData name="Timo Mühlhaus" userId="1b6b3aba618dadac" providerId="LiveId" clId="{749FD342-A5B7-472A-B46F-D0E8A78EA294}" dt="2021-07-14T10:08:07.407" v="627" actId="165"/>
          <ac:spMkLst>
            <pc:docMk/>
            <pc:sldMk cId="505294789" sldId="704"/>
            <ac:spMk id="257" creationId="{D0570179-BA63-46E9-A348-35219FB90058}"/>
          </ac:spMkLst>
        </pc:spChg>
        <pc:spChg chg="mod">
          <ac:chgData name="Timo Mühlhaus" userId="1b6b3aba618dadac" providerId="LiveId" clId="{749FD342-A5B7-472A-B46F-D0E8A78EA294}" dt="2021-07-14T10:08:07.407" v="627" actId="165"/>
          <ac:spMkLst>
            <pc:docMk/>
            <pc:sldMk cId="505294789" sldId="704"/>
            <ac:spMk id="258" creationId="{2D3AD2C4-DEF1-453D-981E-7A2449DA13FE}"/>
          </ac:spMkLst>
        </pc:spChg>
        <pc:spChg chg="mod">
          <ac:chgData name="Timo Mühlhaus" userId="1b6b3aba618dadac" providerId="LiveId" clId="{749FD342-A5B7-472A-B46F-D0E8A78EA294}" dt="2021-07-14T10:08:07.407" v="627" actId="165"/>
          <ac:spMkLst>
            <pc:docMk/>
            <pc:sldMk cId="505294789" sldId="704"/>
            <ac:spMk id="259" creationId="{6ADB9494-1E24-4FCE-8D2E-BCB86FD2E7E0}"/>
          </ac:spMkLst>
        </pc:spChg>
        <pc:spChg chg="mod">
          <ac:chgData name="Timo Mühlhaus" userId="1b6b3aba618dadac" providerId="LiveId" clId="{749FD342-A5B7-472A-B46F-D0E8A78EA294}" dt="2021-07-14T10:08:07.407" v="627" actId="165"/>
          <ac:spMkLst>
            <pc:docMk/>
            <pc:sldMk cId="505294789" sldId="704"/>
            <ac:spMk id="260" creationId="{D9C0988F-8B9E-453A-9ED0-2EFBDD7BA777}"/>
          </ac:spMkLst>
        </pc:spChg>
        <pc:spChg chg="mod">
          <ac:chgData name="Timo Mühlhaus" userId="1b6b3aba618dadac" providerId="LiveId" clId="{749FD342-A5B7-472A-B46F-D0E8A78EA294}" dt="2021-07-14T10:08:07.407" v="627" actId="165"/>
          <ac:spMkLst>
            <pc:docMk/>
            <pc:sldMk cId="505294789" sldId="704"/>
            <ac:spMk id="262" creationId="{F2F4BED2-4162-4356-A610-0D68D9442420}"/>
          </ac:spMkLst>
        </pc:spChg>
        <pc:spChg chg="mod">
          <ac:chgData name="Timo Mühlhaus" userId="1b6b3aba618dadac" providerId="LiveId" clId="{749FD342-A5B7-472A-B46F-D0E8A78EA294}" dt="2021-07-14T10:08:07.407" v="627" actId="165"/>
          <ac:spMkLst>
            <pc:docMk/>
            <pc:sldMk cId="505294789" sldId="704"/>
            <ac:spMk id="263" creationId="{00DD0834-117F-456F-A113-3C79321A80FF}"/>
          </ac:spMkLst>
        </pc:spChg>
        <pc:spChg chg="mod">
          <ac:chgData name="Timo Mühlhaus" userId="1b6b3aba618dadac" providerId="LiveId" clId="{749FD342-A5B7-472A-B46F-D0E8A78EA294}" dt="2021-07-14T10:08:07.407" v="627" actId="165"/>
          <ac:spMkLst>
            <pc:docMk/>
            <pc:sldMk cId="505294789" sldId="704"/>
            <ac:spMk id="264" creationId="{864890D7-F20D-40B5-BCF1-7F5EB845BB9C}"/>
          </ac:spMkLst>
        </pc:spChg>
        <pc:spChg chg="add del mod">
          <ac:chgData name="Timo Mühlhaus" userId="1b6b3aba618dadac" providerId="LiveId" clId="{749FD342-A5B7-472A-B46F-D0E8A78EA294}" dt="2021-07-14T13:06:47.817" v="1067" actId="478"/>
          <ac:spMkLst>
            <pc:docMk/>
            <pc:sldMk cId="505294789" sldId="704"/>
            <ac:spMk id="265" creationId="{05E65B33-65FC-4CA9-A019-83A3F54FD774}"/>
          </ac:spMkLst>
        </pc:spChg>
        <pc:spChg chg="add mod">
          <ac:chgData name="Timo Mühlhaus" userId="1b6b3aba618dadac" providerId="LiveId" clId="{749FD342-A5B7-472A-B46F-D0E8A78EA294}" dt="2021-07-14T13:06:48.280" v="1068"/>
          <ac:spMkLst>
            <pc:docMk/>
            <pc:sldMk cId="505294789" sldId="704"/>
            <ac:spMk id="266" creationId="{C354CF24-CC2F-4ED0-8B43-808504D1EFB5}"/>
          </ac:spMkLst>
        </pc:spChg>
        <pc:grpChg chg="add del mod">
          <ac:chgData name="Timo Mühlhaus" userId="1b6b3aba618dadac" providerId="LiveId" clId="{749FD342-A5B7-472A-B46F-D0E8A78EA294}" dt="2021-07-14T10:08:07.407" v="627" actId="165"/>
          <ac:grpSpMkLst>
            <pc:docMk/>
            <pc:sldMk cId="505294789" sldId="704"/>
            <ac:grpSpMk id="82" creationId="{11042DB4-FCDE-4D48-BE30-7383229C00BF}"/>
          </ac:grpSpMkLst>
        </pc:grpChg>
        <pc:grpChg chg="mod topLvl">
          <ac:chgData name="Timo Mühlhaus" userId="1b6b3aba618dadac" providerId="LiveId" clId="{749FD342-A5B7-472A-B46F-D0E8A78EA294}" dt="2021-07-14T10:08:07.407" v="627" actId="165"/>
          <ac:grpSpMkLst>
            <pc:docMk/>
            <pc:sldMk cId="505294789" sldId="704"/>
            <ac:grpSpMk id="83" creationId="{A768DCBA-106A-4629-9503-564004AB4D78}"/>
          </ac:grpSpMkLst>
        </pc:grpChg>
        <pc:grpChg chg="mod topLvl">
          <ac:chgData name="Timo Mühlhaus" userId="1b6b3aba618dadac" providerId="LiveId" clId="{749FD342-A5B7-472A-B46F-D0E8A78EA294}" dt="2021-07-14T10:08:07.407" v="627" actId="165"/>
          <ac:grpSpMkLst>
            <pc:docMk/>
            <pc:sldMk cId="505294789" sldId="704"/>
            <ac:grpSpMk id="86" creationId="{363237D1-934C-4101-BFE9-677F72EADD4B}"/>
          </ac:grpSpMkLst>
        </pc:grpChg>
        <pc:grpChg chg="del mod topLvl">
          <ac:chgData name="Timo Mühlhaus" userId="1b6b3aba618dadac" providerId="LiveId" clId="{749FD342-A5B7-472A-B46F-D0E8A78EA294}" dt="2021-07-14T10:08:10.800" v="628" actId="165"/>
          <ac:grpSpMkLst>
            <pc:docMk/>
            <pc:sldMk cId="505294789" sldId="704"/>
            <ac:grpSpMk id="87" creationId="{84A15BCF-4B3C-415F-B426-3A57778C8BAB}"/>
          </ac:grpSpMkLst>
        </pc:grpChg>
        <pc:grpChg chg="mod topLvl">
          <ac:chgData name="Timo Mühlhaus" userId="1b6b3aba618dadac" providerId="LiveId" clId="{749FD342-A5B7-472A-B46F-D0E8A78EA294}" dt="2021-07-14T10:08:10.800" v="628" actId="165"/>
          <ac:grpSpMkLst>
            <pc:docMk/>
            <pc:sldMk cId="505294789" sldId="704"/>
            <ac:grpSpMk id="90" creationId="{DE2F32BA-19A2-4074-8685-10B86F6EC9BD}"/>
          </ac:grpSpMkLst>
        </pc:grpChg>
        <pc:grpChg chg="mod topLvl">
          <ac:chgData name="Timo Mühlhaus" userId="1b6b3aba618dadac" providerId="LiveId" clId="{749FD342-A5B7-472A-B46F-D0E8A78EA294}" dt="2021-07-14T10:08:10.800" v="628" actId="165"/>
          <ac:grpSpMkLst>
            <pc:docMk/>
            <pc:sldMk cId="505294789" sldId="704"/>
            <ac:grpSpMk id="91" creationId="{960C4C4C-66DE-42DF-8205-26C19E293820}"/>
          </ac:grpSpMkLst>
        </pc:grpChg>
        <pc:grpChg chg="mod topLvl">
          <ac:chgData name="Timo Mühlhaus" userId="1b6b3aba618dadac" providerId="LiveId" clId="{749FD342-A5B7-472A-B46F-D0E8A78EA294}" dt="2021-07-14T10:08:10.800" v="628" actId="165"/>
          <ac:grpSpMkLst>
            <pc:docMk/>
            <pc:sldMk cId="505294789" sldId="704"/>
            <ac:grpSpMk id="92" creationId="{E6DB2A75-60D8-42E8-8DA0-07CD3F2FCCE4}"/>
          </ac:grpSpMkLst>
        </pc:grpChg>
        <pc:grpChg chg="mod topLvl">
          <ac:chgData name="Timo Mühlhaus" userId="1b6b3aba618dadac" providerId="LiveId" clId="{749FD342-A5B7-472A-B46F-D0E8A78EA294}" dt="2021-07-14T10:08:10.800" v="628" actId="165"/>
          <ac:grpSpMkLst>
            <pc:docMk/>
            <pc:sldMk cId="505294789" sldId="704"/>
            <ac:grpSpMk id="93" creationId="{F81644E6-6BA4-4ABD-AD93-69A96FCB20E9}"/>
          </ac:grpSpMkLst>
        </pc:grpChg>
        <pc:grpChg chg="mod topLvl">
          <ac:chgData name="Timo Mühlhaus" userId="1b6b3aba618dadac" providerId="LiveId" clId="{749FD342-A5B7-472A-B46F-D0E8A78EA294}" dt="2021-07-14T10:08:10.800" v="628" actId="165"/>
          <ac:grpSpMkLst>
            <pc:docMk/>
            <pc:sldMk cId="505294789" sldId="704"/>
            <ac:grpSpMk id="94" creationId="{0100C55F-FC7A-461F-AFF9-8B28DC46E754}"/>
          </ac:grpSpMkLst>
        </pc:grpChg>
        <pc:grpChg chg="mod">
          <ac:chgData name="Timo Mühlhaus" userId="1b6b3aba618dadac" providerId="LiveId" clId="{749FD342-A5B7-472A-B46F-D0E8A78EA294}" dt="2021-07-14T10:08:07.407" v="627" actId="165"/>
          <ac:grpSpMkLst>
            <pc:docMk/>
            <pc:sldMk cId="505294789" sldId="704"/>
            <ac:grpSpMk id="115" creationId="{37737B73-3BA8-4471-A9C3-754A1D0F7688}"/>
          </ac:grpSpMkLst>
        </pc:grpChg>
        <pc:grpChg chg="mod">
          <ac:chgData name="Timo Mühlhaus" userId="1b6b3aba618dadac" providerId="LiveId" clId="{749FD342-A5B7-472A-B46F-D0E8A78EA294}" dt="2021-07-14T10:08:07.407" v="627" actId="165"/>
          <ac:grpSpMkLst>
            <pc:docMk/>
            <pc:sldMk cId="505294789" sldId="704"/>
            <ac:grpSpMk id="116" creationId="{A035D9FC-4ADE-454D-9A47-85B895FCD161}"/>
          </ac:grpSpMkLst>
        </pc:grpChg>
        <pc:grpChg chg="mod">
          <ac:chgData name="Timo Mühlhaus" userId="1b6b3aba618dadac" providerId="LiveId" clId="{749FD342-A5B7-472A-B46F-D0E8A78EA294}" dt="2021-07-14T10:08:07.407" v="627" actId="165"/>
          <ac:grpSpMkLst>
            <pc:docMk/>
            <pc:sldMk cId="505294789" sldId="704"/>
            <ac:grpSpMk id="117" creationId="{2BD5330C-22D2-40AC-B88F-1AA6D35775FC}"/>
          </ac:grpSpMkLst>
        </pc:grpChg>
        <pc:grpChg chg="mod">
          <ac:chgData name="Timo Mühlhaus" userId="1b6b3aba618dadac" providerId="LiveId" clId="{749FD342-A5B7-472A-B46F-D0E8A78EA294}" dt="2021-07-14T10:08:07.407" v="627" actId="165"/>
          <ac:grpSpMkLst>
            <pc:docMk/>
            <pc:sldMk cId="505294789" sldId="704"/>
            <ac:grpSpMk id="118" creationId="{FA241C9A-C665-45D8-97DB-CB1FAFC961DE}"/>
          </ac:grpSpMkLst>
        </pc:grpChg>
        <pc:picChg chg="del">
          <ac:chgData name="Timo Mühlhaus" userId="1b6b3aba618dadac" providerId="LiveId" clId="{749FD342-A5B7-472A-B46F-D0E8A78EA294}" dt="2021-07-14T10:06:33.794" v="579" actId="478"/>
          <ac:picMkLst>
            <pc:docMk/>
            <pc:sldMk cId="505294789" sldId="704"/>
            <ac:picMk id="3" creationId="{5ED77D0D-86B8-42DD-8B57-BFEAFE6515EF}"/>
          </ac:picMkLst>
        </pc:picChg>
        <pc:cxnChg chg="mod">
          <ac:chgData name="Timo Mühlhaus" userId="1b6b3aba618dadac" providerId="LiveId" clId="{749FD342-A5B7-472A-B46F-D0E8A78EA294}" dt="2021-07-14T10:08:22.436" v="630" actId="208"/>
          <ac:cxnSpMkLst>
            <pc:docMk/>
            <pc:sldMk cId="505294789" sldId="704"/>
            <ac:cxnSpMk id="95" creationId="{DB14B5D6-A411-4F2C-8BC3-ECD6E071E368}"/>
          </ac:cxnSpMkLst>
        </pc:cxnChg>
        <pc:cxnChg chg="mod">
          <ac:chgData name="Timo Mühlhaus" userId="1b6b3aba618dadac" providerId="LiveId" clId="{749FD342-A5B7-472A-B46F-D0E8A78EA294}" dt="2021-07-14T10:08:22.436" v="630" actId="208"/>
          <ac:cxnSpMkLst>
            <pc:docMk/>
            <pc:sldMk cId="505294789" sldId="704"/>
            <ac:cxnSpMk id="96" creationId="{BEE2D63F-3BBC-4258-8CA3-6DA0BE9CE0E1}"/>
          </ac:cxnSpMkLst>
        </pc:cxnChg>
        <pc:cxnChg chg="mod">
          <ac:chgData name="Timo Mühlhaus" userId="1b6b3aba618dadac" providerId="LiveId" clId="{749FD342-A5B7-472A-B46F-D0E8A78EA294}" dt="2021-07-14T10:08:22.436" v="630" actId="208"/>
          <ac:cxnSpMkLst>
            <pc:docMk/>
            <pc:sldMk cId="505294789" sldId="704"/>
            <ac:cxnSpMk id="97" creationId="{4D676623-5D2F-44D8-A95F-0C19C3B81C38}"/>
          </ac:cxnSpMkLst>
        </pc:cxnChg>
        <pc:cxnChg chg="mod">
          <ac:chgData name="Timo Mühlhaus" userId="1b6b3aba618dadac" providerId="LiveId" clId="{749FD342-A5B7-472A-B46F-D0E8A78EA294}" dt="2021-07-14T10:08:22.436" v="630" actId="208"/>
          <ac:cxnSpMkLst>
            <pc:docMk/>
            <pc:sldMk cId="505294789" sldId="704"/>
            <ac:cxnSpMk id="98" creationId="{1C29BAD1-7D0B-4DB0-B8AE-92A26DD11EDD}"/>
          </ac:cxnSpMkLst>
        </pc:cxnChg>
        <pc:cxnChg chg="mod">
          <ac:chgData name="Timo Mühlhaus" userId="1b6b3aba618dadac" providerId="LiveId" clId="{749FD342-A5B7-472A-B46F-D0E8A78EA294}" dt="2021-07-14T10:08:10.800" v="628" actId="165"/>
          <ac:cxnSpMkLst>
            <pc:docMk/>
            <pc:sldMk cId="505294789" sldId="704"/>
            <ac:cxnSpMk id="99" creationId="{9FC20090-F19F-4B0B-BB28-E08AE430AD77}"/>
          </ac:cxnSpMkLst>
        </pc:cxnChg>
        <pc:cxnChg chg="mod">
          <ac:chgData name="Timo Mühlhaus" userId="1b6b3aba618dadac" providerId="LiveId" clId="{749FD342-A5B7-472A-B46F-D0E8A78EA294}" dt="2021-07-14T10:08:10.800" v="628" actId="165"/>
          <ac:cxnSpMkLst>
            <pc:docMk/>
            <pc:sldMk cId="505294789" sldId="704"/>
            <ac:cxnSpMk id="100" creationId="{1923662F-B5FD-4915-9396-A78CB3624402}"/>
          </ac:cxnSpMkLst>
        </pc:cxnChg>
        <pc:cxnChg chg="mod">
          <ac:chgData name="Timo Mühlhaus" userId="1b6b3aba618dadac" providerId="LiveId" clId="{749FD342-A5B7-472A-B46F-D0E8A78EA294}" dt="2021-07-14T10:08:31.025" v="631" actId="208"/>
          <ac:cxnSpMkLst>
            <pc:docMk/>
            <pc:sldMk cId="505294789" sldId="704"/>
            <ac:cxnSpMk id="103" creationId="{27CAAF29-7272-418F-A479-67CA7CF6C6E9}"/>
          </ac:cxnSpMkLst>
        </pc:cxnChg>
        <pc:cxnChg chg="mod">
          <ac:chgData name="Timo Mühlhaus" userId="1b6b3aba618dadac" providerId="LiveId" clId="{749FD342-A5B7-472A-B46F-D0E8A78EA294}" dt="2021-07-14T10:08:31.025" v="631" actId="208"/>
          <ac:cxnSpMkLst>
            <pc:docMk/>
            <pc:sldMk cId="505294789" sldId="704"/>
            <ac:cxnSpMk id="104" creationId="{47FAD49E-4B67-4B29-AD50-A26EB865CFC4}"/>
          </ac:cxnSpMkLst>
        </pc:cxnChg>
        <pc:cxnChg chg="mod">
          <ac:chgData name="Timo Mühlhaus" userId="1b6b3aba618dadac" providerId="LiveId" clId="{749FD342-A5B7-472A-B46F-D0E8A78EA294}" dt="2021-07-14T10:08:31.025" v="631" actId="208"/>
          <ac:cxnSpMkLst>
            <pc:docMk/>
            <pc:sldMk cId="505294789" sldId="704"/>
            <ac:cxnSpMk id="105" creationId="{8902BF6B-EF47-47BA-B6CA-B39A14958C9E}"/>
          </ac:cxnSpMkLst>
        </pc:cxnChg>
        <pc:cxnChg chg="mod">
          <ac:chgData name="Timo Mühlhaus" userId="1b6b3aba618dadac" providerId="LiveId" clId="{749FD342-A5B7-472A-B46F-D0E8A78EA294}" dt="2021-07-14T10:08:31.025" v="631" actId="208"/>
          <ac:cxnSpMkLst>
            <pc:docMk/>
            <pc:sldMk cId="505294789" sldId="704"/>
            <ac:cxnSpMk id="106" creationId="{A45A1681-9CD9-464E-93C8-A2B31E9F59D4}"/>
          </ac:cxnSpMkLst>
        </pc:cxnChg>
        <pc:cxnChg chg="mod">
          <ac:chgData name="Timo Mühlhaus" userId="1b6b3aba618dadac" providerId="LiveId" clId="{749FD342-A5B7-472A-B46F-D0E8A78EA294}" dt="2021-07-14T10:08:10.800" v="628" actId="165"/>
          <ac:cxnSpMkLst>
            <pc:docMk/>
            <pc:sldMk cId="505294789" sldId="704"/>
            <ac:cxnSpMk id="107" creationId="{858DC34A-E93A-4BD6-BB12-91572B02A428}"/>
          </ac:cxnSpMkLst>
        </pc:cxnChg>
        <pc:cxnChg chg="mod">
          <ac:chgData name="Timo Mühlhaus" userId="1b6b3aba618dadac" providerId="LiveId" clId="{749FD342-A5B7-472A-B46F-D0E8A78EA294}" dt="2021-07-14T10:08:10.800" v="628" actId="165"/>
          <ac:cxnSpMkLst>
            <pc:docMk/>
            <pc:sldMk cId="505294789" sldId="704"/>
            <ac:cxnSpMk id="108" creationId="{E336A0AE-BBCF-4B80-9872-4A67C92FC6EF}"/>
          </ac:cxnSpMkLst>
        </pc:cxnChg>
        <pc:cxnChg chg="mod">
          <ac:chgData name="Timo Mühlhaus" userId="1b6b3aba618dadac" providerId="LiveId" clId="{749FD342-A5B7-472A-B46F-D0E8A78EA294}" dt="2021-07-14T10:08:10.800" v="628" actId="165"/>
          <ac:cxnSpMkLst>
            <pc:docMk/>
            <pc:sldMk cId="505294789" sldId="704"/>
            <ac:cxnSpMk id="109" creationId="{E526D843-E8D8-448C-B1EB-85F8CBBEF4E9}"/>
          </ac:cxnSpMkLst>
        </pc:cxnChg>
        <pc:cxnChg chg="mod">
          <ac:chgData name="Timo Mühlhaus" userId="1b6b3aba618dadac" providerId="LiveId" clId="{749FD342-A5B7-472A-B46F-D0E8A78EA294}" dt="2021-07-14T10:08:10.800" v="628" actId="165"/>
          <ac:cxnSpMkLst>
            <pc:docMk/>
            <pc:sldMk cId="505294789" sldId="704"/>
            <ac:cxnSpMk id="110" creationId="{E2A236CF-0638-47EB-8DCC-FB3C276D13AF}"/>
          </ac:cxnSpMkLst>
        </pc:cxnChg>
        <pc:cxnChg chg="mod">
          <ac:chgData name="Timo Mühlhaus" userId="1b6b3aba618dadac" providerId="LiveId" clId="{749FD342-A5B7-472A-B46F-D0E8A78EA294}" dt="2021-07-14T10:08:16.526" v="629" actId="208"/>
          <ac:cxnSpMkLst>
            <pc:docMk/>
            <pc:sldMk cId="505294789" sldId="704"/>
            <ac:cxnSpMk id="111" creationId="{5142652C-9B0F-4504-98A4-BB78BE1CD6AB}"/>
          </ac:cxnSpMkLst>
        </pc:cxnChg>
        <pc:cxnChg chg="mod">
          <ac:chgData name="Timo Mühlhaus" userId="1b6b3aba618dadac" providerId="LiveId" clId="{749FD342-A5B7-472A-B46F-D0E8A78EA294}" dt="2021-07-14T10:08:16.526" v="629" actId="208"/>
          <ac:cxnSpMkLst>
            <pc:docMk/>
            <pc:sldMk cId="505294789" sldId="704"/>
            <ac:cxnSpMk id="112" creationId="{0DA88C07-3F41-46A6-AEAC-33252E64463E}"/>
          </ac:cxnSpMkLst>
        </pc:cxnChg>
        <pc:cxnChg chg="mod">
          <ac:chgData name="Timo Mühlhaus" userId="1b6b3aba618dadac" providerId="LiveId" clId="{749FD342-A5B7-472A-B46F-D0E8A78EA294}" dt="2021-07-14T10:08:16.526" v="629" actId="208"/>
          <ac:cxnSpMkLst>
            <pc:docMk/>
            <pc:sldMk cId="505294789" sldId="704"/>
            <ac:cxnSpMk id="113" creationId="{7512FD39-938D-40CB-9732-5EE6306FD889}"/>
          </ac:cxnSpMkLst>
        </pc:cxnChg>
        <pc:cxnChg chg="mod">
          <ac:chgData name="Timo Mühlhaus" userId="1b6b3aba618dadac" providerId="LiveId" clId="{749FD342-A5B7-472A-B46F-D0E8A78EA294}" dt="2021-07-14T10:08:16.526" v="629" actId="208"/>
          <ac:cxnSpMkLst>
            <pc:docMk/>
            <pc:sldMk cId="505294789" sldId="704"/>
            <ac:cxnSpMk id="114" creationId="{A9E51C01-8CBA-46C3-9859-5653AC22EABC}"/>
          </ac:cxnSpMkLst>
        </pc:cxnChg>
        <pc:cxnChg chg="mod">
          <ac:chgData name="Timo Mühlhaus" userId="1b6b3aba618dadac" providerId="LiveId" clId="{749FD342-A5B7-472A-B46F-D0E8A78EA294}" dt="2021-07-14T10:08:07.407" v="627" actId="165"/>
          <ac:cxnSpMkLst>
            <pc:docMk/>
            <pc:sldMk cId="505294789" sldId="704"/>
            <ac:cxnSpMk id="119" creationId="{7EC7540D-C994-4DAE-BAF0-48EA15117766}"/>
          </ac:cxnSpMkLst>
        </pc:cxnChg>
        <pc:cxnChg chg="mod">
          <ac:chgData name="Timo Mühlhaus" userId="1b6b3aba618dadac" providerId="LiveId" clId="{749FD342-A5B7-472A-B46F-D0E8A78EA294}" dt="2021-07-14T10:08:07.407" v="627" actId="165"/>
          <ac:cxnSpMkLst>
            <pc:docMk/>
            <pc:sldMk cId="505294789" sldId="704"/>
            <ac:cxnSpMk id="120" creationId="{4048B8FE-C009-402B-95CD-CB8BEEB2854D}"/>
          </ac:cxnSpMkLst>
        </pc:cxnChg>
        <pc:cxnChg chg="mod">
          <ac:chgData name="Timo Mühlhaus" userId="1b6b3aba618dadac" providerId="LiveId" clId="{749FD342-A5B7-472A-B46F-D0E8A78EA294}" dt="2021-07-14T10:08:07.407" v="627" actId="165"/>
          <ac:cxnSpMkLst>
            <pc:docMk/>
            <pc:sldMk cId="505294789" sldId="704"/>
            <ac:cxnSpMk id="121" creationId="{55C44B54-F33F-483F-A651-D77E226BDD9D}"/>
          </ac:cxnSpMkLst>
        </pc:cxnChg>
        <pc:cxnChg chg="mod">
          <ac:chgData name="Timo Mühlhaus" userId="1b6b3aba618dadac" providerId="LiveId" clId="{749FD342-A5B7-472A-B46F-D0E8A78EA294}" dt="2021-07-14T10:08:07.407" v="627" actId="165"/>
          <ac:cxnSpMkLst>
            <pc:docMk/>
            <pc:sldMk cId="505294789" sldId="704"/>
            <ac:cxnSpMk id="122" creationId="{F4C17056-5B3B-43F9-B946-1373C1E171AC}"/>
          </ac:cxnSpMkLst>
        </pc:cxnChg>
        <pc:cxnChg chg="mod">
          <ac:chgData name="Timo Mühlhaus" userId="1b6b3aba618dadac" providerId="LiveId" clId="{749FD342-A5B7-472A-B46F-D0E8A78EA294}" dt="2021-07-14T10:08:07.407" v="627" actId="165"/>
          <ac:cxnSpMkLst>
            <pc:docMk/>
            <pc:sldMk cId="505294789" sldId="704"/>
            <ac:cxnSpMk id="123" creationId="{B3838EF9-0580-4400-BD62-C261C7CE2A01}"/>
          </ac:cxnSpMkLst>
        </pc:cxnChg>
        <pc:cxnChg chg="mod">
          <ac:chgData name="Timo Mühlhaus" userId="1b6b3aba618dadac" providerId="LiveId" clId="{749FD342-A5B7-472A-B46F-D0E8A78EA294}" dt="2021-07-14T10:08:07.407" v="627" actId="165"/>
          <ac:cxnSpMkLst>
            <pc:docMk/>
            <pc:sldMk cId="505294789" sldId="704"/>
            <ac:cxnSpMk id="197" creationId="{7C5C276D-4A8B-4D08-A55D-04AA97934A11}"/>
          </ac:cxnSpMkLst>
        </pc:cxnChg>
        <pc:cxnChg chg="mod">
          <ac:chgData name="Timo Mühlhaus" userId="1b6b3aba618dadac" providerId="LiveId" clId="{749FD342-A5B7-472A-B46F-D0E8A78EA294}" dt="2021-07-14T10:08:07.407" v="627" actId="165"/>
          <ac:cxnSpMkLst>
            <pc:docMk/>
            <pc:sldMk cId="505294789" sldId="704"/>
            <ac:cxnSpMk id="199" creationId="{26CDF698-FCC8-4409-8B71-F44625FFF137}"/>
          </ac:cxnSpMkLst>
        </pc:cxnChg>
        <pc:cxnChg chg="mod">
          <ac:chgData name="Timo Mühlhaus" userId="1b6b3aba618dadac" providerId="LiveId" clId="{749FD342-A5B7-472A-B46F-D0E8A78EA294}" dt="2021-07-14T10:08:07.407" v="627" actId="165"/>
          <ac:cxnSpMkLst>
            <pc:docMk/>
            <pc:sldMk cId="505294789" sldId="704"/>
            <ac:cxnSpMk id="200" creationId="{F9A1053D-0A68-45D6-A4E9-7BD83333A433}"/>
          </ac:cxnSpMkLst>
        </pc:cxnChg>
        <pc:cxnChg chg="mod">
          <ac:chgData name="Timo Mühlhaus" userId="1b6b3aba618dadac" providerId="LiveId" clId="{749FD342-A5B7-472A-B46F-D0E8A78EA294}" dt="2021-07-14T10:08:07.407" v="627" actId="165"/>
          <ac:cxnSpMkLst>
            <pc:docMk/>
            <pc:sldMk cId="505294789" sldId="704"/>
            <ac:cxnSpMk id="201" creationId="{1ED3CBF5-675C-4508-931F-A49C9196DC9E}"/>
          </ac:cxnSpMkLst>
        </pc:cxnChg>
        <pc:cxnChg chg="mod">
          <ac:chgData name="Timo Mühlhaus" userId="1b6b3aba618dadac" providerId="LiveId" clId="{749FD342-A5B7-472A-B46F-D0E8A78EA294}" dt="2021-07-14T10:08:07.407" v="627" actId="165"/>
          <ac:cxnSpMkLst>
            <pc:docMk/>
            <pc:sldMk cId="505294789" sldId="704"/>
            <ac:cxnSpMk id="202" creationId="{E252B02D-96D0-4561-8E2C-B1E85B7E4DEF}"/>
          </ac:cxnSpMkLst>
        </pc:cxnChg>
        <pc:cxnChg chg="mod">
          <ac:chgData name="Timo Mühlhaus" userId="1b6b3aba618dadac" providerId="LiveId" clId="{749FD342-A5B7-472A-B46F-D0E8A78EA294}" dt="2021-07-14T10:08:07.407" v="627" actId="165"/>
          <ac:cxnSpMkLst>
            <pc:docMk/>
            <pc:sldMk cId="505294789" sldId="704"/>
            <ac:cxnSpMk id="203" creationId="{4A9F0E76-CF8E-4CC5-B0F5-0ACDD7AD1C90}"/>
          </ac:cxnSpMkLst>
        </pc:cxnChg>
        <pc:cxnChg chg="mod">
          <ac:chgData name="Timo Mühlhaus" userId="1b6b3aba618dadac" providerId="LiveId" clId="{749FD342-A5B7-472A-B46F-D0E8A78EA294}" dt="2021-07-14T10:08:07.407" v="627" actId="165"/>
          <ac:cxnSpMkLst>
            <pc:docMk/>
            <pc:sldMk cId="505294789" sldId="704"/>
            <ac:cxnSpMk id="204" creationId="{44F00288-ABEA-49BE-A390-1C21F0D6AE76}"/>
          </ac:cxnSpMkLst>
        </pc:cxnChg>
        <pc:cxnChg chg="mod">
          <ac:chgData name="Timo Mühlhaus" userId="1b6b3aba618dadac" providerId="LiveId" clId="{749FD342-A5B7-472A-B46F-D0E8A78EA294}" dt="2021-07-14T10:08:07.407" v="627" actId="165"/>
          <ac:cxnSpMkLst>
            <pc:docMk/>
            <pc:sldMk cId="505294789" sldId="704"/>
            <ac:cxnSpMk id="206" creationId="{98A69B04-78B1-4FF8-93E0-3A685765B628}"/>
          </ac:cxnSpMkLst>
        </pc:cxnChg>
        <pc:cxnChg chg="mod">
          <ac:chgData name="Timo Mühlhaus" userId="1b6b3aba618dadac" providerId="LiveId" clId="{749FD342-A5B7-472A-B46F-D0E8A78EA294}" dt="2021-07-14T10:08:07.407" v="627" actId="165"/>
          <ac:cxnSpMkLst>
            <pc:docMk/>
            <pc:sldMk cId="505294789" sldId="704"/>
            <ac:cxnSpMk id="209" creationId="{A0062A46-14DC-4CD8-B637-4E7DF992323F}"/>
          </ac:cxnSpMkLst>
        </pc:cxnChg>
        <pc:cxnChg chg="mod">
          <ac:chgData name="Timo Mühlhaus" userId="1b6b3aba618dadac" providerId="LiveId" clId="{749FD342-A5B7-472A-B46F-D0E8A78EA294}" dt="2021-07-14T10:08:07.407" v="627" actId="165"/>
          <ac:cxnSpMkLst>
            <pc:docMk/>
            <pc:sldMk cId="505294789" sldId="704"/>
            <ac:cxnSpMk id="210" creationId="{9C0FD7A9-09F5-41EA-957F-4F273F58EEED}"/>
          </ac:cxnSpMkLst>
        </pc:cxnChg>
        <pc:cxnChg chg="mod">
          <ac:chgData name="Timo Mühlhaus" userId="1b6b3aba618dadac" providerId="LiveId" clId="{749FD342-A5B7-472A-B46F-D0E8A78EA294}" dt="2021-07-14T10:08:07.407" v="627" actId="165"/>
          <ac:cxnSpMkLst>
            <pc:docMk/>
            <pc:sldMk cId="505294789" sldId="704"/>
            <ac:cxnSpMk id="211" creationId="{FDF121B2-0B6A-4C1F-9C49-3F3EEB0263DF}"/>
          </ac:cxnSpMkLst>
        </pc:cxnChg>
        <pc:cxnChg chg="mod">
          <ac:chgData name="Timo Mühlhaus" userId="1b6b3aba618dadac" providerId="LiveId" clId="{749FD342-A5B7-472A-B46F-D0E8A78EA294}" dt="2021-07-14T10:08:07.407" v="627" actId="165"/>
          <ac:cxnSpMkLst>
            <pc:docMk/>
            <pc:sldMk cId="505294789" sldId="704"/>
            <ac:cxnSpMk id="212" creationId="{C20A5152-7BAF-45B6-A680-EED3C9945AA4}"/>
          </ac:cxnSpMkLst>
        </pc:cxnChg>
        <pc:cxnChg chg="mod">
          <ac:chgData name="Timo Mühlhaus" userId="1b6b3aba618dadac" providerId="LiveId" clId="{749FD342-A5B7-472A-B46F-D0E8A78EA294}" dt="2021-07-14T10:08:07.407" v="627" actId="165"/>
          <ac:cxnSpMkLst>
            <pc:docMk/>
            <pc:sldMk cId="505294789" sldId="704"/>
            <ac:cxnSpMk id="213" creationId="{41CFABA1-EBB4-4C41-A709-B1D1D2195C32}"/>
          </ac:cxnSpMkLst>
        </pc:cxnChg>
        <pc:cxnChg chg="mod">
          <ac:chgData name="Timo Mühlhaus" userId="1b6b3aba618dadac" providerId="LiveId" clId="{749FD342-A5B7-472A-B46F-D0E8A78EA294}" dt="2021-07-14T10:08:07.407" v="627" actId="165"/>
          <ac:cxnSpMkLst>
            <pc:docMk/>
            <pc:sldMk cId="505294789" sldId="704"/>
            <ac:cxnSpMk id="214" creationId="{BEBA40AA-C1F2-4A35-B7A5-09F17BD4BE3D}"/>
          </ac:cxnSpMkLst>
        </pc:cxnChg>
        <pc:cxnChg chg="mod">
          <ac:chgData name="Timo Mühlhaus" userId="1b6b3aba618dadac" providerId="LiveId" clId="{749FD342-A5B7-472A-B46F-D0E8A78EA294}" dt="2021-07-14T10:08:07.407" v="627" actId="165"/>
          <ac:cxnSpMkLst>
            <pc:docMk/>
            <pc:sldMk cId="505294789" sldId="704"/>
            <ac:cxnSpMk id="215" creationId="{C7458B23-CAE2-4CA3-8F3D-1455FF815502}"/>
          </ac:cxnSpMkLst>
        </pc:cxnChg>
        <pc:cxnChg chg="mod">
          <ac:chgData name="Timo Mühlhaus" userId="1b6b3aba618dadac" providerId="LiveId" clId="{749FD342-A5B7-472A-B46F-D0E8A78EA294}" dt="2021-07-14T10:08:07.407" v="627" actId="165"/>
          <ac:cxnSpMkLst>
            <pc:docMk/>
            <pc:sldMk cId="505294789" sldId="704"/>
            <ac:cxnSpMk id="216" creationId="{DACAB60B-D607-4D90-A995-89D38BB8DB70}"/>
          </ac:cxnSpMkLst>
        </pc:cxnChg>
        <pc:cxnChg chg="mod">
          <ac:chgData name="Timo Mühlhaus" userId="1b6b3aba618dadac" providerId="LiveId" clId="{749FD342-A5B7-472A-B46F-D0E8A78EA294}" dt="2021-07-14T10:08:07.407" v="627" actId="165"/>
          <ac:cxnSpMkLst>
            <pc:docMk/>
            <pc:sldMk cId="505294789" sldId="704"/>
            <ac:cxnSpMk id="217" creationId="{1B1D02FF-430F-4252-B599-36BF0B8F2AA4}"/>
          </ac:cxnSpMkLst>
        </pc:cxnChg>
        <pc:cxnChg chg="mod">
          <ac:chgData name="Timo Mühlhaus" userId="1b6b3aba618dadac" providerId="LiveId" clId="{749FD342-A5B7-472A-B46F-D0E8A78EA294}" dt="2021-07-14T10:08:07.407" v="627" actId="165"/>
          <ac:cxnSpMkLst>
            <pc:docMk/>
            <pc:sldMk cId="505294789" sldId="704"/>
            <ac:cxnSpMk id="218" creationId="{0B8FCEAB-DC64-4916-96FC-4118C4F7331C}"/>
          </ac:cxnSpMkLst>
        </pc:cxnChg>
        <pc:cxnChg chg="mod">
          <ac:chgData name="Timo Mühlhaus" userId="1b6b3aba618dadac" providerId="LiveId" clId="{749FD342-A5B7-472A-B46F-D0E8A78EA294}" dt="2021-07-14T10:08:07.407" v="627" actId="165"/>
          <ac:cxnSpMkLst>
            <pc:docMk/>
            <pc:sldMk cId="505294789" sldId="704"/>
            <ac:cxnSpMk id="219" creationId="{983E79BC-B9B0-4818-BF25-02376CCC3A16}"/>
          </ac:cxnSpMkLst>
        </pc:cxnChg>
        <pc:cxnChg chg="mod">
          <ac:chgData name="Timo Mühlhaus" userId="1b6b3aba618dadac" providerId="LiveId" clId="{749FD342-A5B7-472A-B46F-D0E8A78EA294}" dt="2021-07-14T10:08:07.407" v="627" actId="165"/>
          <ac:cxnSpMkLst>
            <pc:docMk/>
            <pc:sldMk cId="505294789" sldId="704"/>
            <ac:cxnSpMk id="220" creationId="{7F610723-A894-409C-9ADC-119EC408D553}"/>
          </ac:cxnSpMkLst>
        </pc:cxnChg>
        <pc:cxnChg chg="mod">
          <ac:chgData name="Timo Mühlhaus" userId="1b6b3aba618dadac" providerId="LiveId" clId="{749FD342-A5B7-472A-B46F-D0E8A78EA294}" dt="2021-07-14T10:08:07.407" v="627" actId="165"/>
          <ac:cxnSpMkLst>
            <pc:docMk/>
            <pc:sldMk cId="505294789" sldId="704"/>
            <ac:cxnSpMk id="221" creationId="{D779086F-198D-4A00-848D-FFF150444947}"/>
          </ac:cxnSpMkLst>
        </pc:cxnChg>
        <pc:cxnChg chg="mod">
          <ac:chgData name="Timo Mühlhaus" userId="1b6b3aba618dadac" providerId="LiveId" clId="{749FD342-A5B7-472A-B46F-D0E8A78EA294}" dt="2021-07-14T10:08:07.407" v="627" actId="165"/>
          <ac:cxnSpMkLst>
            <pc:docMk/>
            <pc:sldMk cId="505294789" sldId="704"/>
            <ac:cxnSpMk id="222" creationId="{8463A3D0-5537-4B70-AC6B-22D16BC9DC10}"/>
          </ac:cxnSpMkLst>
        </pc:cxnChg>
        <pc:cxnChg chg="mod">
          <ac:chgData name="Timo Mühlhaus" userId="1b6b3aba618dadac" providerId="LiveId" clId="{749FD342-A5B7-472A-B46F-D0E8A78EA294}" dt="2021-07-14T10:08:07.407" v="627" actId="165"/>
          <ac:cxnSpMkLst>
            <pc:docMk/>
            <pc:sldMk cId="505294789" sldId="704"/>
            <ac:cxnSpMk id="223" creationId="{77CA75C2-710A-4F41-91C8-78F7908275F9}"/>
          </ac:cxnSpMkLst>
        </pc:cxnChg>
        <pc:cxnChg chg="mod">
          <ac:chgData name="Timo Mühlhaus" userId="1b6b3aba618dadac" providerId="LiveId" clId="{749FD342-A5B7-472A-B46F-D0E8A78EA294}" dt="2021-07-14T10:08:07.407" v="627" actId="165"/>
          <ac:cxnSpMkLst>
            <pc:docMk/>
            <pc:sldMk cId="505294789" sldId="704"/>
            <ac:cxnSpMk id="224" creationId="{8E6D994F-F82F-4771-B705-6FE83CFE2E07}"/>
          </ac:cxnSpMkLst>
        </pc:cxnChg>
        <pc:cxnChg chg="mod">
          <ac:chgData name="Timo Mühlhaus" userId="1b6b3aba618dadac" providerId="LiveId" clId="{749FD342-A5B7-472A-B46F-D0E8A78EA294}" dt="2021-07-14T10:08:07.407" v="627" actId="165"/>
          <ac:cxnSpMkLst>
            <pc:docMk/>
            <pc:sldMk cId="505294789" sldId="704"/>
            <ac:cxnSpMk id="225" creationId="{4DFC7E99-3678-4EE4-B622-1C439ED4F124}"/>
          </ac:cxnSpMkLst>
        </pc:cxnChg>
        <pc:cxnChg chg="mod">
          <ac:chgData name="Timo Mühlhaus" userId="1b6b3aba618dadac" providerId="LiveId" clId="{749FD342-A5B7-472A-B46F-D0E8A78EA294}" dt="2021-07-14T10:08:07.407" v="627" actId="165"/>
          <ac:cxnSpMkLst>
            <pc:docMk/>
            <pc:sldMk cId="505294789" sldId="704"/>
            <ac:cxnSpMk id="226" creationId="{4B50ADA5-B0BB-4D9E-BBF2-B5142DA793BF}"/>
          </ac:cxnSpMkLst>
        </pc:cxnChg>
        <pc:cxnChg chg="mod">
          <ac:chgData name="Timo Mühlhaus" userId="1b6b3aba618dadac" providerId="LiveId" clId="{749FD342-A5B7-472A-B46F-D0E8A78EA294}" dt="2021-07-14T10:08:07.407" v="627" actId="165"/>
          <ac:cxnSpMkLst>
            <pc:docMk/>
            <pc:sldMk cId="505294789" sldId="704"/>
            <ac:cxnSpMk id="227" creationId="{B7F27F8D-6F13-4FC8-B629-9EE322D920E6}"/>
          </ac:cxnSpMkLst>
        </pc:cxnChg>
        <pc:cxnChg chg="mod">
          <ac:chgData name="Timo Mühlhaus" userId="1b6b3aba618dadac" providerId="LiveId" clId="{749FD342-A5B7-472A-B46F-D0E8A78EA294}" dt="2021-07-14T10:08:07.407" v="627" actId="165"/>
          <ac:cxnSpMkLst>
            <pc:docMk/>
            <pc:sldMk cId="505294789" sldId="704"/>
            <ac:cxnSpMk id="228" creationId="{6458E1E2-13D7-4E47-B97E-1F3A892BDDD8}"/>
          </ac:cxnSpMkLst>
        </pc:cxnChg>
        <pc:cxnChg chg="mod">
          <ac:chgData name="Timo Mühlhaus" userId="1b6b3aba618dadac" providerId="LiveId" clId="{749FD342-A5B7-472A-B46F-D0E8A78EA294}" dt="2021-07-14T10:08:07.407" v="627" actId="165"/>
          <ac:cxnSpMkLst>
            <pc:docMk/>
            <pc:sldMk cId="505294789" sldId="704"/>
            <ac:cxnSpMk id="229" creationId="{4FC64BF1-ED07-4E3C-9905-FB04026D28E8}"/>
          </ac:cxnSpMkLst>
        </pc:cxnChg>
        <pc:cxnChg chg="mod">
          <ac:chgData name="Timo Mühlhaus" userId="1b6b3aba618dadac" providerId="LiveId" clId="{749FD342-A5B7-472A-B46F-D0E8A78EA294}" dt="2021-07-14T10:08:07.407" v="627" actId="165"/>
          <ac:cxnSpMkLst>
            <pc:docMk/>
            <pc:sldMk cId="505294789" sldId="704"/>
            <ac:cxnSpMk id="230" creationId="{A3B9080E-43F3-4194-9F5F-8869AF251E06}"/>
          </ac:cxnSpMkLst>
        </pc:cxnChg>
        <pc:cxnChg chg="mod">
          <ac:chgData name="Timo Mühlhaus" userId="1b6b3aba618dadac" providerId="LiveId" clId="{749FD342-A5B7-472A-B46F-D0E8A78EA294}" dt="2021-07-14T10:08:07.407" v="627" actId="165"/>
          <ac:cxnSpMkLst>
            <pc:docMk/>
            <pc:sldMk cId="505294789" sldId="704"/>
            <ac:cxnSpMk id="231" creationId="{AEC187BC-AA77-4D66-AE8E-C689CA0BEC53}"/>
          </ac:cxnSpMkLst>
        </pc:cxnChg>
        <pc:cxnChg chg="mod">
          <ac:chgData name="Timo Mühlhaus" userId="1b6b3aba618dadac" providerId="LiveId" clId="{749FD342-A5B7-472A-B46F-D0E8A78EA294}" dt="2021-07-14T10:08:07.407" v="627" actId="165"/>
          <ac:cxnSpMkLst>
            <pc:docMk/>
            <pc:sldMk cId="505294789" sldId="704"/>
            <ac:cxnSpMk id="232" creationId="{BE3D1EB9-28F5-4ECE-9859-5D0F29A225F0}"/>
          </ac:cxnSpMkLst>
        </pc:cxnChg>
        <pc:cxnChg chg="mod">
          <ac:chgData name="Timo Mühlhaus" userId="1b6b3aba618dadac" providerId="LiveId" clId="{749FD342-A5B7-472A-B46F-D0E8A78EA294}" dt="2021-07-14T10:08:07.407" v="627" actId="165"/>
          <ac:cxnSpMkLst>
            <pc:docMk/>
            <pc:sldMk cId="505294789" sldId="704"/>
            <ac:cxnSpMk id="233" creationId="{32CEE467-64F2-4BA3-A70D-DB3AF3A51C2A}"/>
          </ac:cxnSpMkLst>
        </pc:cxnChg>
        <pc:cxnChg chg="mod">
          <ac:chgData name="Timo Mühlhaus" userId="1b6b3aba618dadac" providerId="LiveId" clId="{749FD342-A5B7-472A-B46F-D0E8A78EA294}" dt="2021-07-14T10:08:07.407" v="627" actId="165"/>
          <ac:cxnSpMkLst>
            <pc:docMk/>
            <pc:sldMk cId="505294789" sldId="704"/>
            <ac:cxnSpMk id="234" creationId="{459EFAB5-3F73-4522-816D-237C851ABD42}"/>
          </ac:cxnSpMkLst>
        </pc:cxnChg>
        <pc:cxnChg chg="mod">
          <ac:chgData name="Timo Mühlhaus" userId="1b6b3aba618dadac" providerId="LiveId" clId="{749FD342-A5B7-472A-B46F-D0E8A78EA294}" dt="2021-07-14T10:08:07.407" v="627" actId="165"/>
          <ac:cxnSpMkLst>
            <pc:docMk/>
            <pc:sldMk cId="505294789" sldId="704"/>
            <ac:cxnSpMk id="235" creationId="{ADAD651F-4416-46FD-9855-57988E3CBB2B}"/>
          </ac:cxnSpMkLst>
        </pc:cxnChg>
        <pc:cxnChg chg="mod">
          <ac:chgData name="Timo Mühlhaus" userId="1b6b3aba618dadac" providerId="LiveId" clId="{749FD342-A5B7-472A-B46F-D0E8A78EA294}" dt="2021-07-14T10:08:07.407" v="627" actId="165"/>
          <ac:cxnSpMkLst>
            <pc:docMk/>
            <pc:sldMk cId="505294789" sldId="704"/>
            <ac:cxnSpMk id="236" creationId="{3B48D3B8-E507-4BD8-A632-8F838DF0F10E}"/>
          </ac:cxnSpMkLst>
        </pc:cxnChg>
        <pc:cxnChg chg="mod">
          <ac:chgData name="Timo Mühlhaus" userId="1b6b3aba618dadac" providerId="LiveId" clId="{749FD342-A5B7-472A-B46F-D0E8A78EA294}" dt="2021-07-14T10:08:07.407" v="627" actId="165"/>
          <ac:cxnSpMkLst>
            <pc:docMk/>
            <pc:sldMk cId="505294789" sldId="704"/>
            <ac:cxnSpMk id="237" creationId="{CCB7E580-E544-4D34-B1D4-E211ED017B39}"/>
          </ac:cxnSpMkLst>
        </pc:cxnChg>
        <pc:cxnChg chg="mod">
          <ac:chgData name="Timo Mühlhaus" userId="1b6b3aba618dadac" providerId="LiveId" clId="{749FD342-A5B7-472A-B46F-D0E8A78EA294}" dt="2021-07-14T10:08:07.407" v="627" actId="165"/>
          <ac:cxnSpMkLst>
            <pc:docMk/>
            <pc:sldMk cId="505294789" sldId="704"/>
            <ac:cxnSpMk id="238" creationId="{2E3F490C-9795-4EBC-957B-C15DA13D13B6}"/>
          </ac:cxnSpMkLst>
        </pc:cxnChg>
        <pc:cxnChg chg="mod">
          <ac:chgData name="Timo Mühlhaus" userId="1b6b3aba618dadac" providerId="LiveId" clId="{749FD342-A5B7-472A-B46F-D0E8A78EA294}" dt="2021-07-14T10:08:07.407" v="627" actId="165"/>
          <ac:cxnSpMkLst>
            <pc:docMk/>
            <pc:sldMk cId="505294789" sldId="704"/>
            <ac:cxnSpMk id="239" creationId="{6FD8D256-577C-47EE-8D49-306C64325FB0}"/>
          </ac:cxnSpMkLst>
        </pc:cxnChg>
        <pc:cxnChg chg="mod">
          <ac:chgData name="Timo Mühlhaus" userId="1b6b3aba618dadac" providerId="LiveId" clId="{749FD342-A5B7-472A-B46F-D0E8A78EA294}" dt="2021-07-14T10:08:07.407" v="627" actId="165"/>
          <ac:cxnSpMkLst>
            <pc:docMk/>
            <pc:sldMk cId="505294789" sldId="704"/>
            <ac:cxnSpMk id="240" creationId="{70629A44-2656-40AB-ADE0-A2D0B3004DB8}"/>
          </ac:cxnSpMkLst>
        </pc:cxnChg>
        <pc:cxnChg chg="mod">
          <ac:chgData name="Timo Mühlhaus" userId="1b6b3aba618dadac" providerId="LiveId" clId="{749FD342-A5B7-472A-B46F-D0E8A78EA294}" dt="2021-07-14T10:08:07.407" v="627" actId="165"/>
          <ac:cxnSpMkLst>
            <pc:docMk/>
            <pc:sldMk cId="505294789" sldId="704"/>
            <ac:cxnSpMk id="241" creationId="{128979DE-2172-495F-B8DC-3D3E9031F23F}"/>
          </ac:cxnSpMkLst>
        </pc:cxnChg>
        <pc:cxnChg chg="mod">
          <ac:chgData name="Timo Mühlhaus" userId="1b6b3aba618dadac" providerId="LiveId" clId="{749FD342-A5B7-472A-B46F-D0E8A78EA294}" dt="2021-07-14T10:08:07.407" v="627" actId="165"/>
          <ac:cxnSpMkLst>
            <pc:docMk/>
            <pc:sldMk cId="505294789" sldId="704"/>
            <ac:cxnSpMk id="242" creationId="{20C93E4E-F873-4BB4-A05D-3BF8D41CA1E3}"/>
          </ac:cxnSpMkLst>
        </pc:cxnChg>
        <pc:cxnChg chg="mod">
          <ac:chgData name="Timo Mühlhaus" userId="1b6b3aba618dadac" providerId="LiveId" clId="{749FD342-A5B7-472A-B46F-D0E8A78EA294}" dt="2021-07-14T10:08:07.407" v="627" actId="165"/>
          <ac:cxnSpMkLst>
            <pc:docMk/>
            <pc:sldMk cId="505294789" sldId="704"/>
            <ac:cxnSpMk id="243" creationId="{DED60734-A9B2-4B5A-AF6D-37897204C3AD}"/>
          </ac:cxnSpMkLst>
        </pc:cxnChg>
        <pc:cxnChg chg="mod">
          <ac:chgData name="Timo Mühlhaus" userId="1b6b3aba618dadac" providerId="LiveId" clId="{749FD342-A5B7-472A-B46F-D0E8A78EA294}" dt="2021-07-14T10:08:07.407" v="627" actId="165"/>
          <ac:cxnSpMkLst>
            <pc:docMk/>
            <pc:sldMk cId="505294789" sldId="704"/>
            <ac:cxnSpMk id="244" creationId="{7985A6FD-6615-4EBE-AB0C-E84FA064F385}"/>
          </ac:cxnSpMkLst>
        </pc:cxnChg>
        <pc:cxnChg chg="mod">
          <ac:chgData name="Timo Mühlhaus" userId="1b6b3aba618dadac" providerId="LiveId" clId="{749FD342-A5B7-472A-B46F-D0E8A78EA294}" dt="2021-07-14T10:08:07.407" v="627" actId="165"/>
          <ac:cxnSpMkLst>
            <pc:docMk/>
            <pc:sldMk cId="505294789" sldId="704"/>
            <ac:cxnSpMk id="245" creationId="{886355D5-40A3-4ECF-BC99-32A2A0F92840}"/>
          </ac:cxnSpMkLst>
        </pc:cxnChg>
        <pc:cxnChg chg="mod">
          <ac:chgData name="Timo Mühlhaus" userId="1b6b3aba618dadac" providerId="LiveId" clId="{749FD342-A5B7-472A-B46F-D0E8A78EA294}" dt="2021-07-14T10:08:07.407" v="627" actId="165"/>
          <ac:cxnSpMkLst>
            <pc:docMk/>
            <pc:sldMk cId="505294789" sldId="704"/>
            <ac:cxnSpMk id="246" creationId="{35608AB1-7C32-4BBB-8F4B-E93FF088C1C8}"/>
          </ac:cxnSpMkLst>
        </pc:cxnChg>
        <pc:cxnChg chg="mod">
          <ac:chgData name="Timo Mühlhaus" userId="1b6b3aba618dadac" providerId="LiveId" clId="{749FD342-A5B7-472A-B46F-D0E8A78EA294}" dt="2021-07-14T10:08:07.407" v="627" actId="165"/>
          <ac:cxnSpMkLst>
            <pc:docMk/>
            <pc:sldMk cId="505294789" sldId="704"/>
            <ac:cxnSpMk id="247" creationId="{A2F1E05B-271C-4C0E-B817-7876E3366857}"/>
          </ac:cxnSpMkLst>
        </pc:cxnChg>
        <pc:cxnChg chg="mod">
          <ac:chgData name="Timo Mühlhaus" userId="1b6b3aba618dadac" providerId="LiveId" clId="{749FD342-A5B7-472A-B46F-D0E8A78EA294}" dt="2021-07-14T10:08:07.407" v="627" actId="165"/>
          <ac:cxnSpMkLst>
            <pc:docMk/>
            <pc:sldMk cId="505294789" sldId="704"/>
            <ac:cxnSpMk id="248" creationId="{17B16959-1E8E-452C-A7CD-7ACCC408E58D}"/>
          </ac:cxnSpMkLst>
        </pc:cxnChg>
        <pc:cxnChg chg="mod">
          <ac:chgData name="Timo Mühlhaus" userId="1b6b3aba618dadac" providerId="LiveId" clId="{749FD342-A5B7-472A-B46F-D0E8A78EA294}" dt="2021-07-14T10:08:07.407" v="627" actId="165"/>
          <ac:cxnSpMkLst>
            <pc:docMk/>
            <pc:sldMk cId="505294789" sldId="704"/>
            <ac:cxnSpMk id="249" creationId="{84267AA7-08D2-4F69-B577-4A6D714F80AE}"/>
          </ac:cxnSpMkLst>
        </pc:cxnChg>
        <pc:cxnChg chg="mod">
          <ac:chgData name="Timo Mühlhaus" userId="1b6b3aba618dadac" providerId="LiveId" clId="{749FD342-A5B7-472A-B46F-D0E8A78EA294}" dt="2021-07-14T10:08:07.407" v="627" actId="165"/>
          <ac:cxnSpMkLst>
            <pc:docMk/>
            <pc:sldMk cId="505294789" sldId="704"/>
            <ac:cxnSpMk id="250" creationId="{D92A31AF-4660-4504-A8A0-DA8D0E780748}"/>
          </ac:cxnSpMkLst>
        </pc:cxnChg>
        <pc:cxnChg chg="mod">
          <ac:chgData name="Timo Mühlhaus" userId="1b6b3aba618dadac" providerId="LiveId" clId="{749FD342-A5B7-472A-B46F-D0E8A78EA294}" dt="2021-07-14T10:08:07.407" v="627" actId="165"/>
          <ac:cxnSpMkLst>
            <pc:docMk/>
            <pc:sldMk cId="505294789" sldId="704"/>
            <ac:cxnSpMk id="251" creationId="{D3222872-7C22-44BD-BE03-1CADE0BAF279}"/>
          </ac:cxnSpMkLst>
        </pc:cxnChg>
        <pc:cxnChg chg="mod">
          <ac:chgData name="Timo Mühlhaus" userId="1b6b3aba618dadac" providerId="LiveId" clId="{749FD342-A5B7-472A-B46F-D0E8A78EA294}" dt="2021-07-14T10:08:07.407" v="627" actId="165"/>
          <ac:cxnSpMkLst>
            <pc:docMk/>
            <pc:sldMk cId="505294789" sldId="704"/>
            <ac:cxnSpMk id="261" creationId="{4AD66761-F033-484E-B1E5-4A29470C134F}"/>
          </ac:cxnSpMkLst>
        </pc:cxnChg>
      </pc:sldChg>
      <pc:sldChg chg="addSp delSp modSp add mod ord">
        <pc:chgData name="Timo Mühlhaus" userId="1b6b3aba618dadac" providerId="LiveId" clId="{749FD342-A5B7-472A-B46F-D0E8A78EA294}" dt="2021-07-14T13:06:41.861" v="1066"/>
        <pc:sldMkLst>
          <pc:docMk/>
          <pc:sldMk cId="3704488768" sldId="705"/>
        </pc:sldMkLst>
        <pc:spChg chg="mod">
          <ac:chgData name="Timo Mühlhaus" userId="1b6b3aba618dadac" providerId="LiveId" clId="{749FD342-A5B7-472A-B46F-D0E8A78EA294}" dt="2021-07-14T11:39:55.461" v="821" actId="20577"/>
          <ac:spMkLst>
            <pc:docMk/>
            <pc:sldMk cId="3704488768" sldId="705"/>
            <ac:spMk id="2" creationId="{62D7AF8B-4230-493F-952C-FE9B305CF011}"/>
          </ac:spMkLst>
        </pc:spChg>
        <pc:spChg chg="add mod">
          <ac:chgData name="Timo Mühlhaus" userId="1b6b3aba618dadac" providerId="LiveId" clId="{749FD342-A5B7-472A-B46F-D0E8A78EA294}" dt="2021-07-14T12:37:09.602" v="1006" actId="206"/>
          <ac:spMkLst>
            <pc:docMk/>
            <pc:sldMk cId="3704488768" sldId="705"/>
            <ac:spMk id="5" creationId="{AEBD336C-0436-4F3E-8256-DD670A68AC85}"/>
          </ac:spMkLst>
        </pc:spChg>
        <pc:spChg chg="add mod">
          <ac:chgData name="Timo Mühlhaus" userId="1b6b3aba618dadac" providerId="LiveId" clId="{749FD342-A5B7-472A-B46F-D0E8A78EA294}" dt="2021-07-14T12:34:04.038" v="994" actId="164"/>
          <ac:spMkLst>
            <pc:docMk/>
            <pc:sldMk cId="3704488768" sldId="705"/>
            <ac:spMk id="82" creationId="{FD99C927-E06E-4A7F-B963-5DC1A30CF7FC}"/>
          </ac:spMkLst>
        </pc:spChg>
        <pc:spChg chg="add mod">
          <ac:chgData name="Timo Mühlhaus" userId="1b6b3aba618dadac" providerId="LiveId" clId="{749FD342-A5B7-472A-B46F-D0E8A78EA294}" dt="2021-07-14T12:36:26.883" v="997" actId="13822"/>
          <ac:spMkLst>
            <pc:docMk/>
            <pc:sldMk cId="3704488768" sldId="705"/>
            <ac:spMk id="83" creationId="{1976DD71-B1EE-4E14-9CB0-8BFA9FD57676}"/>
          </ac:spMkLst>
        </pc:spChg>
        <pc:spChg chg="add del mod">
          <ac:chgData name="Timo Mühlhaus" userId="1b6b3aba618dadac" providerId="LiveId" clId="{749FD342-A5B7-472A-B46F-D0E8A78EA294}" dt="2021-07-14T13:06:41.533" v="1065" actId="478"/>
          <ac:spMkLst>
            <pc:docMk/>
            <pc:sldMk cId="3704488768" sldId="705"/>
            <ac:spMk id="86" creationId="{698D4E5D-904E-46EF-ABC2-EF6192C02179}"/>
          </ac:spMkLst>
        </pc:spChg>
        <pc:spChg chg="add mod">
          <ac:chgData name="Timo Mühlhaus" userId="1b6b3aba618dadac" providerId="LiveId" clId="{749FD342-A5B7-472A-B46F-D0E8A78EA294}" dt="2021-07-14T13:06:41.861" v="1066"/>
          <ac:spMkLst>
            <pc:docMk/>
            <pc:sldMk cId="3704488768" sldId="705"/>
            <ac:spMk id="87" creationId="{330DAE2A-2C60-4155-AF43-1B505AD4EDAD}"/>
          </ac:spMkLst>
        </pc:spChg>
        <pc:spChg chg="mod">
          <ac:chgData name="Timo Mühlhaus" userId="1b6b3aba618dadac" providerId="LiveId" clId="{749FD342-A5B7-472A-B46F-D0E8A78EA294}" dt="2021-07-14T10:08:52.802" v="635" actId="13822"/>
          <ac:spMkLst>
            <pc:docMk/>
            <pc:sldMk cId="3704488768" sldId="705"/>
            <ac:spMk id="145" creationId="{06AEB75D-9D76-474B-82DD-AF10E8A774A3}"/>
          </ac:spMkLst>
        </pc:spChg>
        <pc:spChg chg="mod">
          <ac:chgData name="Timo Mühlhaus" userId="1b6b3aba618dadac" providerId="LiveId" clId="{749FD342-A5B7-472A-B46F-D0E8A78EA294}" dt="2021-07-14T10:08:52.802" v="635" actId="13822"/>
          <ac:spMkLst>
            <pc:docMk/>
            <pc:sldMk cId="3704488768" sldId="705"/>
            <ac:spMk id="146" creationId="{BDD27BFE-7DD2-462B-88A8-DED2F6364395}"/>
          </ac:spMkLst>
        </pc:spChg>
        <pc:spChg chg="mod">
          <ac:chgData name="Timo Mühlhaus" userId="1b6b3aba618dadac" providerId="LiveId" clId="{749FD342-A5B7-472A-B46F-D0E8A78EA294}" dt="2021-07-14T10:08:52.802" v="635" actId="13822"/>
          <ac:spMkLst>
            <pc:docMk/>
            <pc:sldMk cId="3704488768" sldId="705"/>
            <ac:spMk id="147" creationId="{58B63F41-99DF-4BC8-918B-68454D364714}"/>
          </ac:spMkLst>
        </pc:spChg>
        <pc:spChg chg="mod">
          <ac:chgData name="Timo Mühlhaus" userId="1b6b3aba618dadac" providerId="LiveId" clId="{749FD342-A5B7-472A-B46F-D0E8A78EA294}" dt="2021-07-14T10:08:52.802" v="635" actId="13822"/>
          <ac:spMkLst>
            <pc:docMk/>
            <pc:sldMk cId="3704488768" sldId="705"/>
            <ac:spMk id="148" creationId="{D9A07EA5-FC71-4D87-A045-048AC27A3DFC}"/>
          </ac:spMkLst>
        </pc:spChg>
        <pc:spChg chg="mod">
          <ac:chgData name="Timo Mühlhaus" userId="1b6b3aba618dadac" providerId="LiveId" clId="{749FD342-A5B7-472A-B46F-D0E8A78EA294}" dt="2021-07-14T10:08:52.802" v="635" actId="13822"/>
          <ac:spMkLst>
            <pc:docMk/>
            <pc:sldMk cId="3704488768" sldId="705"/>
            <ac:spMk id="149" creationId="{E843B482-5F43-4B45-A10A-0E8CFBF131C2}"/>
          </ac:spMkLst>
        </pc:spChg>
        <pc:spChg chg="mod">
          <ac:chgData name="Timo Mühlhaus" userId="1b6b3aba618dadac" providerId="LiveId" clId="{749FD342-A5B7-472A-B46F-D0E8A78EA294}" dt="2021-07-14T10:08:52.802" v="635" actId="13822"/>
          <ac:spMkLst>
            <pc:docMk/>
            <pc:sldMk cId="3704488768" sldId="705"/>
            <ac:spMk id="150" creationId="{199836AA-8A0B-4BB5-99FD-7EA13F7138D3}"/>
          </ac:spMkLst>
        </pc:spChg>
        <pc:spChg chg="mod">
          <ac:chgData name="Timo Mühlhaus" userId="1b6b3aba618dadac" providerId="LiveId" clId="{749FD342-A5B7-472A-B46F-D0E8A78EA294}" dt="2021-07-14T10:08:52.802" v="635" actId="13822"/>
          <ac:spMkLst>
            <pc:docMk/>
            <pc:sldMk cId="3704488768" sldId="705"/>
            <ac:spMk id="151" creationId="{3B42850D-74AB-4B4E-978F-3FEF389AE1EE}"/>
          </ac:spMkLst>
        </pc:spChg>
        <pc:spChg chg="mod">
          <ac:chgData name="Timo Mühlhaus" userId="1b6b3aba618dadac" providerId="LiveId" clId="{749FD342-A5B7-472A-B46F-D0E8A78EA294}" dt="2021-07-14T10:08:52.802" v="635" actId="13822"/>
          <ac:spMkLst>
            <pc:docMk/>
            <pc:sldMk cId="3704488768" sldId="705"/>
            <ac:spMk id="152" creationId="{98404EDE-D608-4D2B-92B5-E3797CB454B8}"/>
          </ac:spMkLst>
        </pc:spChg>
        <pc:spChg chg="mod">
          <ac:chgData name="Timo Mühlhaus" userId="1b6b3aba618dadac" providerId="LiveId" clId="{749FD342-A5B7-472A-B46F-D0E8A78EA294}" dt="2021-07-14T10:08:52.802" v="635" actId="13822"/>
          <ac:spMkLst>
            <pc:docMk/>
            <pc:sldMk cId="3704488768" sldId="705"/>
            <ac:spMk id="153" creationId="{CDAAB070-8BCD-4D3B-8685-79E15FF589AD}"/>
          </ac:spMkLst>
        </pc:spChg>
        <pc:spChg chg="mod">
          <ac:chgData name="Timo Mühlhaus" userId="1b6b3aba618dadac" providerId="LiveId" clId="{749FD342-A5B7-472A-B46F-D0E8A78EA294}" dt="2021-07-14T12:29:36.865" v="959" actId="12789"/>
          <ac:spMkLst>
            <pc:docMk/>
            <pc:sldMk cId="3704488768" sldId="705"/>
            <ac:spMk id="195" creationId="{00EC7422-891A-4824-9ACB-58C6742DFD7E}"/>
          </ac:spMkLst>
        </pc:spChg>
        <pc:spChg chg="mod">
          <ac:chgData name="Timo Mühlhaus" userId="1b6b3aba618dadac" providerId="LiveId" clId="{749FD342-A5B7-472A-B46F-D0E8A78EA294}" dt="2021-07-14T12:29:36.865" v="959" actId="12789"/>
          <ac:spMkLst>
            <pc:docMk/>
            <pc:sldMk cId="3704488768" sldId="705"/>
            <ac:spMk id="207" creationId="{E3F27CA1-E65D-4B82-BB2F-A43CBD196D3E}"/>
          </ac:spMkLst>
        </pc:spChg>
        <pc:spChg chg="mod">
          <ac:chgData name="Timo Mühlhaus" userId="1b6b3aba618dadac" providerId="LiveId" clId="{749FD342-A5B7-472A-B46F-D0E8A78EA294}" dt="2021-07-14T12:34:00.338" v="993" actId="1076"/>
          <ac:spMkLst>
            <pc:docMk/>
            <pc:sldMk cId="3704488768" sldId="705"/>
            <ac:spMk id="208" creationId="{F7D47DD4-2D2F-4E63-A7C6-AB853A02B5B6}"/>
          </ac:spMkLst>
        </pc:spChg>
        <pc:grpChg chg="add mod">
          <ac:chgData name="Timo Mühlhaus" userId="1b6b3aba618dadac" providerId="LiveId" clId="{749FD342-A5B7-472A-B46F-D0E8A78EA294}" dt="2021-07-14T12:34:07.733" v="996" actId="1076"/>
          <ac:grpSpMkLst>
            <pc:docMk/>
            <pc:sldMk cId="3704488768" sldId="705"/>
            <ac:grpSpMk id="4" creationId="{F5A42006-4293-4A44-A34C-E47D337D382C}"/>
          </ac:grpSpMkLst>
        </pc:grpChg>
        <pc:picChg chg="del">
          <ac:chgData name="Timo Mühlhaus" userId="1b6b3aba618dadac" providerId="LiveId" clId="{749FD342-A5B7-472A-B46F-D0E8A78EA294}" dt="2021-07-14T12:32:54.290" v="961" actId="478"/>
          <ac:picMkLst>
            <pc:docMk/>
            <pc:sldMk cId="3704488768" sldId="705"/>
            <ac:picMk id="3" creationId="{5ED77D0D-86B8-42DD-8B57-BFEAFE6515EF}"/>
          </ac:picMkLst>
        </pc:picChg>
      </pc:sldChg>
      <pc:sldChg chg="addSp delSp modSp new mod">
        <pc:chgData name="Timo Mühlhaus" userId="1b6b3aba618dadac" providerId="LiveId" clId="{749FD342-A5B7-472A-B46F-D0E8A78EA294}" dt="2021-07-15T09:28:25.191" v="2554" actId="20577"/>
        <pc:sldMkLst>
          <pc:docMk/>
          <pc:sldMk cId="2684420417" sldId="706"/>
        </pc:sldMkLst>
        <pc:spChg chg="del">
          <ac:chgData name="Timo Mühlhaus" userId="1b6b3aba618dadac" providerId="LiveId" clId="{749FD342-A5B7-472A-B46F-D0E8A78EA294}" dt="2021-07-14T11:31:09.389" v="764" actId="478"/>
          <ac:spMkLst>
            <pc:docMk/>
            <pc:sldMk cId="2684420417" sldId="706"/>
            <ac:spMk id="2" creationId="{4B4E8675-8B97-4544-A1F6-F6735548FD21}"/>
          </ac:spMkLst>
        </pc:spChg>
        <pc:spChg chg="add mod">
          <ac:chgData name="Timo Mühlhaus" userId="1b6b3aba618dadac" providerId="LiveId" clId="{749FD342-A5B7-472A-B46F-D0E8A78EA294}" dt="2021-07-15T08:13:55.777" v="1549" actId="164"/>
          <ac:spMkLst>
            <pc:docMk/>
            <pc:sldMk cId="2684420417" sldId="706"/>
            <ac:spMk id="2" creationId="{8D77A3A2-9A4D-4603-B6F5-05EE8EC66A7C}"/>
          </ac:spMkLst>
        </pc:spChg>
        <pc:spChg chg="add mod">
          <ac:chgData name="Timo Mühlhaus" userId="1b6b3aba618dadac" providerId="LiveId" clId="{749FD342-A5B7-472A-B46F-D0E8A78EA294}" dt="2021-07-15T08:13:33.932" v="1540" actId="164"/>
          <ac:spMkLst>
            <pc:docMk/>
            <pc:sldMk cId="2684420417" sldId="706"/>
            <ac:spMk id="3" creationId="{62F687C0-5F90-42A0-941C-F377FCA6E694}"/>
          </ac:spMkLst>
        </pc:spChg>
        <pc:spChg chg="del">
          <ac:chgData name="Timo Mühlhaus" userId="1b6b3aba618dadac" providerId="LiveId" clId="{749FD342-A5B7-472A-B46F-D0E8A78EA294}" dt="2021-07-14T11:31:09.389" v="764" actId="478"/>
          <ac:spMkLst>
            <pc:docMk/>
            <pc:sldMk cId="2684420417" sldId="706"/>
            <ac:spMk id="3" creationId="{941B9BCC-1D90-4AC9-9E45-343F8BD51967}"/>
          </ac:spMkLst>
        </pc:spChg>
        <pc:spChg chg="add del">
          <ac:chgData name="Timo Mühlhaus" userId="1b6b3aba618dadac" providerId="LiveId" clId="{749FD342-A5B7-472A-B46F-D0E8A78EA294}" dt="2021-07-15T08:09:51.303" v="1488" actId="478"/>
          <ac:spMkLst>
            <pc:docMk/>
            <pc:sldMk cId="2684420417" sldId="706"/>
            <ac:spMk id="4" creationId="{0176C781-C810-445F-921C-AEF19ED8E98B}"/>
          </ac:spMkLst>
        </pc:spChg>
        <pc:spChg chg="add mod">
          <ac:chgData name="Timo Mühlhaus" userId="1b6b3aba618dadac" providerId="LiveId" clId="{749FD342-A5B7-472A-B46F-D0E8A78EA294}" dt="2021-07-15T08:14:06.580" v="1552" actId="164"/>
          <ac:spMkLst>
            <pc:docMk/>
            <pc:sldMk cId="2684420417" sldId="706"/>
            <ac:spMk id="6" creationId="{48F43920-EDDD-4B04-B7D0-8E3F3A4485F4}"/>
          </ac:spMkLst>
        </pc:spChg>
        <pc:spChg chg="add mod">
          <ac:chgData name="Timo Mühlhaus" userId="1b6b3aba618dadac" providerId="LiveId" clId="{749FD342-A5B7-472A-B46F-D0E8A78EA294}" dt="2021-07-14T13:12:10.411" v="1172" actId="20577"/>
          <ac:spMkLst>
            <pc:docMk/>
            <pc:sldMk cId="2684420417" sldId="706"/>
            <ac:spMk id="8" creationId="{12D3274E-84D5-4E60-8434-55F1AB71DE8E}"/>
          </ac:spMkLst>
        </pc:spChg>
        <pc:spChg chg="add mod">
          <ac:chgData name="Timo Mühlhaus" userId="1b6b3aba618dadac" providerId="LiveId" clId="{749FD342-A5B7-472A-B46F-D0E8A78EA294}" dt="2021-07-14T13:11:26.153" v="1153" actId="14100"/>
          <ac:spMkLst>
            <pc:docMk/>
            <pc:sldMk cId="2684420417" sldId="706"/>
            <ac:spMk id="9" creationId="{7A70842D-C99D-4158-8F39-411089A3539B}"/>
          </ac:spMkLst>
        </pc:spChg>
        <pc:spChg chg="add mod">
          <ac:chgData name="Timo Mühlhaus" userId="1b6b3aba618dadac" providerId="LiveId" clId="{749FD342-A5B7-472A-B46F-D0E8A78EA294}" dt="2021-07-15T08:14:06.580" v="1552" actId="164"/>
          <ac:spMkLst>
            <pc:docMk/>
            <pc:sldMk cId="2684420417" sldId="706"/>
            <ac:spMk id="10" creationId="{2610250B-A9ED-4D33-9334-C1F8BED0DA80}"/>
          </ac:spMkLst>
        </pc:spChg>
        <pc:spChg chg="add mod topLvl">
          <ac:chgData name="Timo Mühlhaus" userId="1b6b3aba618dadac" providerId="LiveId" clId="{749FD342-A5B7-472A-B46F-D0E8A78EA294}" dt="2021-07-15T08:16:04.302" v="1576" actId="164"/>
          <ac:spMkLst>
            <pc:docMk/>
            <pc:sldMk cId="2684420417" sldId="706"/>
            <ac:spMk id="11" creationId="{EB493520-7883-4FC7-B792-053BB278F8F5}"/>
          </ac:spMkLst>
        </pc:spChg>
        <pc:spChg chg="add mod ord topLvl">
          <ac:chgData name="Timo Mühlhaus" userId="1b6b3aba618dadac" providerId="LiveId" clId="{749FD342-A5B7-472A-B46F-D0E8A78EA294}" dt="2021-07-15T08:16:04.302" v="1576" actId="164"/>
          <ac:spMkLst>
            <pc:docMk/>
            <pc:sldMk cId="2684420417" sldId="706"/>
            <ac:spMk id="12" creationId="{A7FC2EFE-5C36-4F3A-B8AB-DD3B81F1E34B}"/>
          </ac:spMkLst>
        </pc:spChg>
        <pc:spChg chg="add mod ord topLvl">
          <ac:chgData name="Timo Mühlhaus" userId="1b6b3aba618dadac" providerId="LiveId" clId="{749FD342-A5B7-472A-B46F-D0E8A78EA294}" dt="2021-07-15T08:16:04.302" v="1576" actId="164"/>
          <ac:spMkLst>
            <pc:docMk/>
            <pc:sldMk cId="2684420417" sldId="706"/>
            <ac:spMk id="13" creationId="{D513E747-9F27-4137-BBA9-FA5C3E773266}"/>
          </ac:spMkLst>
        </pc:spChg>
        <pc:spChg chg="add mod">
          <ac:chgData name="Timo Mühlhaus" userId="1b6b3aba618dadac" providerId="LiveId" clId="{749FD342-A5B7-472A-B46F-D0E8A78EA294}" dt="2021-07-15T08:13:33.932" v="1540" actId="164"/>
          <ac:spMkLst>
            <pc:docMk/>
            <pc:sldMk cId="2684420417" sldId="706"/>
            <ac:spMk id="14" creationId="{30F9B3F9-E7AD-4736-B038-2392AADC2A4B}"/>
          </ac:spMkLst>
        </pc:spChg>
        <pc:spChg chg="add mod topLvl">
          <ac:chgData name="Timo Mühlhaus" userId="1b6b3aba618dadac" providerId="LiveId" clId="{749FD342-A5B7-472A-B46F-D0E8A78EA294}" dt="2021-07-15T08:16:04.302" v="1576" actId="164"/>
          <ac:spMkLst>
            <pc:docMk/>
            <pc:sldMk cId="2684420417" sldId="706"/>
            <ac:spMk id="15" creationId="{971A40E2-FBBB-4318-8F06-75EE4CF26AC6}"/>
          </ac:spMkLst>
        </pc:spChg>
        <pc:spChg chg="add mod">
          <ac:chgData name="Timo Mühlhaus" userId="1b6b3aba618dadac" providerId="LiveId" clId="{749FD342-A5B7-472A-B46F-D0E8A78EA294}" dt="2021-07-15T08:14:52.987" v="1558" actId="1076"/>
          <ac:spMkLst>
            <pc:docMk/>
            <pc:sldMk cId="2684420417" sldId="706"/>
            <ac:spMk id="17" creationId="{4E9C349E-11CF-4E0F-9F88-A4051875F124}"/>
          </ac:spMkLst>
        </pc:spChg>
        <pc:spChg chg="mod">
          <ac:chgData name="Timo Mühlhaus" userId="1b6b3aba618dadac" providerId="LiveId" clId="{749FD342-A5B7-472A-B46F-D0E8A78EA294}" dt="2021-07-15T08:14:56.836" v="1561"/>
          <ac:spMkLst>
            <pc:docMk/>
            <pc:sldMk cId="2684420417" sldId="706"/>
            <ac:spMk id="21" creationId="{64889E7F-6798-4D8F-8F9F-AEB2709F4632}"/>
          </ac:spMkLst>
        </pc:spChg>
        <pc:spChg chg="mod">
          <ac:chgData name="Timo Mühlhaus" userId="1b6b3aba618dadac" providerId="LiveId" clId="{749FD342-A5B7-472A-B46F-D0E8A78EA294}" dt="2021-07-15T08:14:56.836" v="1561"/>
          <ac:spMkLst>
            <pc:docMk/>
            <pc:sldMk cId="2684420417" sldId="706"/>
            <ac:spMk id="22" creationId="{0EC3DD36-26F9-46D5-9F0C-89CC2C31BC3C}"/>
          </ac:spMkLst>
        </pc:spChg>
        <pc:spChg chg="mod">
          <ac:chgData name="Timo Mühlhaus" userId="1b6b3aba618dadac" providerId="LiveId" clId="{749FD342-A5B7-472A-B46F-D0E8A78EA294}" dt="2021-07-15T08:15:00.763" v="1563"/>
          <ac:spMkLst>
            <pc:docMk/>
            <pc:sldMk cId="2684420417" sldId="706"/>
            <ac:spMk id="24" creationId="{BBCF69DE-0E9B-412D-B809-1629A1281013}"/>
          </ac:spMkLst>
        </pc:spChg>
        <pc:spChg chg="mod">
          <ac:chgData name="Timo Mühlhaus" userId="1b6b3aba618dadac" providerId="LiveId" clId="{749FD342-A5B7-472A-B46F-D0E8A78EA294}" dt="2021-07-15T08:15:00.763" v="1563"/>
          <ac:spMkLst>
            <pc:docMk/>
            <pc:sldMk cId="2684420417" sldId="706"/>
            <ac:spMk id="25" creationId="{705312B7-F846-42B9-AA41-B1E56DB73756}"/>
          </ac:spMkLst>
        </pc:spChg>
        <pc:spChg chg="add del mod">
          <ac:chgData name="Timo Mühlhaus" userId="1b6b3aba618dadac" providerId="LiveId" clId="{749FD342-A5B7-472A-B46F-D0E8A78EA294}" dt="2021-07-15T08:15:30.689" v="1566" actId="478"/>
          <ac:spMkLst>
            <pc:docMk/>
            <pc:sldMk cId="2684420417" sldId="706"/>
            <ac:spMk id="26" creationId="{0A2979C8-0A6A-4610-96DB-6D653DEB4BCB}"/>
          </ac:spMkLst>
        </pc:spChg>
        <pc:spChg chg="add del mod">
          <ac:chgData name="Timo Mühlhaus" userId="1b6b3aba618dadac" providerId="LiveId" clId="{749FD342-A5B7-472A-B46F-D0E8A78EA294}" dt="2021-07-15T08:15:30.689" v="1566" actId="478"/>
          <ac:spMkLst>
            <pc:docMk/>
            <pc:sldMk cId="2684420417" sldId="706"/>
            <ac:spMk id="27" creationId="{BBF6295C-520B-4DFF-A4E8-555286F85324}"/>
          </ac:spMkLst>
        </pc:spChg>
        <pc:spChg chg="mod">
          <ac:chgData name="Timo Mühlhaus" userId="1b6b3aba618dadac" providerId="LiveId" clId="{749FD342-A5B7-472A-B46F-D0E8A78EA294}" dt="2021-07-15T08:17:08.330" v="1579"/>
          <ac:spMkLst>
            <pc:docMk/>
            <pc:sldMk cId="2684420417" sldId="706"/>
            <ac:spMk id="31" creationId="{9CFE41DC-9231-46BA-B03E-49C8E5FAF3E8}"/>
          </ac:spMkLst>
        </pc:spChg>
        <pc:spChg chg="mod">
          <ac:chgData name="Timo Mühlhaus" userId="1b6b3aba618dadac" providerId="LiveId" clId="{749FD342-A5B7-472A-B46F-D0E8A78EA294}" dt="2021-07-15T08:17:08.330" v="1579"/>
          <ac:spMkLst>
            <pc:docMk/>
            <pc:sldMk cId="2684420417" sldId="706"/>
            <ac:spMk id="32" creationId="{62E7D3E1-BD1C-4369-9C2A-00B774BF5A27}"/>
          </ac:spMkLst>
        </pc:spChg>
        <pc:spChg chg="mod">
          <ac:chgData name="Timo Mühlhaus" userId="1b6b3aba618dadac" providerId="LiveId" clId="{749FD342-A5B7-472A-B46F-D0E8A78EA294}" dt="2021-07-15T08:17:08.330" v="1579"/>
          <ac:spMkLst>
            <pc:docMk/>
            <pc:sldMk cId="2684420417" sldId="706"/>
            <ac:spMk id="33" creationId="{CED7A6D6-9B93-48C6-B96B-9CD57157FE00}"/>
          </ac:spMkLst>
        </pc:spChg>
        <pc:spChg chg="mod">
          <ac:chgData name="Timo Mühlhaus" userId="1b6b3aba618dadac" providerId="LiveId" clId="{749FD342-A5B7-472A-B46F-D0E8A78EA294}" dt="2021-07-15T08:21:59.771" v="1605" actId="1076"/>
          <ac:spMkLst>
            <pc:docMk/>
            <pc:sldMk cId="2684420417" sldId="706"/>
            <ac:spMk id="34" creationId="{190CCA04-4973-4298-BBA6-3CE4F5EEC0C8}"/>
          </ac:spMkLst>
        </pc:spChg>
        <pc:spChg chg="add mod">
          <ac:chgData name="Timo Mühlhaus" userId="1b6b3aba618dadac" providerId="LiveId" clId="{749FD342-A5B7-472A-B46F-D0E8A78EA294}" dt="2021-07-15T08:24:41.170" v="1628" actId="164"/>
          <ac:spMkLst>
            <pc:docMk/>
            <pc:sldMk cId="2684420417" sldId="706"/>
            <ac:spMk id="35" creationId="{9AEE0D2A-040C-414F-A6A2-36216C95117B}"/>
          </ac:spMkLst>
        </pc:spChg>
        <pc:spChg chg="add mod ord">
          <ac:chgData name="Timo Mühlhaus" userId="1b6b3aba618dadac" providerId="LiveId" clId="{749FD342-A5B7-472A-B46F-D0E8A78EA294}" dt="2021-07-15T08:24:41.170" v="1628" actId="164"/>
          <ac:spMkLst>
            <pc:docMk/>
            <pc:sldMk cId="2684420417" sldId="706"/>
            <ac:spMk id="36" creationId="{16E1EEF1-CAB2-459A-88BB-8F21B3D59563}"/>
          </ac:spMkLst>
        </pc:spChg>
        <pc:spChg chg="add mod">
          <ac:chgData name="Timo Mühlhaus" userId="1b6b3aba618dadac" providerId="LiveId" clId="{749FD342-A5B7-472A-B46F-D0E8A78EA294}" dt="2021-07-15T08:24:41.170" v="1628" actId="164"/>
          <ac:spMkLst>
            <pc:docMk/>
            <pc:sldMk cId="2684420417" sldId="706"/>
            <ac:spMk id="37" creationId="{3B0A971B-DCE4-4EAD-8FD6-B5A105C6BBDF}"/>
          </ac:spMkLst>
        </pc:spChg>
        <pc:spChg chg="add mod ord">
          <ac:chgData name="Timo Mühlhaus" userId="1b6b3aba618dadac" providerId="LiveId" clId="{749FD342-A5B7-472A-B46F-D0E8A78EA294}" dt="2021-07-15T08:24:47.101" v="1629" actId="13822"/>
          <ac:spMkLst>
            <pc:docMk/>
            <pc:sldMk cId="2684420417" sldId="706"/>
            <ac:spMk id="38" creationId="{79050FB5-711E-48A4-A3F8-27F5D84F82BC}"/>
          </ac:spMkLst>
        </pc:spChg>
        <pc:spChg chg="add del">
          <ac:chgData name="Timo Mühlhaus" userId="1b6b3aba618dadac" providerId="LiveId" clId="{749FD342-A5B7-472A-B46F-D0E8A78EA294}" dt="2021-07-15T08:24:05.252" v="1626" actId="478"/>
          <ac:spMkLst>
            <pc:docMk/>
            <pc:sldMk cId="2684420417" sldId="706"/>
            <ac:spMk id="39" creationId="{1DAEC3F0-B58A-4435-A991-37463E92DBE8}"/>
          </ac:spMkLst>
        </pc:spChg>
        <pc:spChg chg="add mod ord">
          <ac:chgData name="Timo Mühlhaus" userId="1b6b3aba618dadac" providerId="LiveId" clId="{749FD342-A5B7-472A-B46F-D0E8A78EA294}" dt="2021-07-15T08:42:04.941" v="1876" actId="1076"/>
          <ac:spMkLst>
            <pc:docMk/>
            <pc:sldMk cId="2684420417" sldId="706"/>
            <ac:spMk id="42" creationId="{D06128CA-06C1-40AC-9461-D368C869EE3B}"/>
          </ac:spMkLst>
        </pc:spChg>
        <pc:spChg chg="add mod ord">
          <ac:chgData name="Timo Mühlhaus" userId="1b6b3aba618dadac" providerId="LiveId" clId="{749FD342-A5B7-472A-B46F-D0E8A78EA294}" dt="2021-07-15T08:42:04.941" v="1876" actId="1076"/>
          <ac:spMkLst>
            <pc:docMk/>
            <pc:sldMk cId="2684420417" sldId="706"/>
            <ac:spMk id="43" creationId="{F91117CB-652E-4F04-A493-8AEC840FFD5E}"/>
          </ac:spMkLst>
        </pc:spChg>
        <pc:spChg chg="add del">
          <ac:chgData name="Timo Mühlhaus" userId="1b6b3aba618dadac" providerId="LiveId" clId="{749FD342-A5B7-472A-B46F-D0E8A78EA294}" dt="2021-07-15T08:26:06.570" v="1640" actId="478"/>
          <ac:spMkLst>
            <pc:docMk/>
            <pc:sldMk cId="2684420417" sldId="706"/>
            <ac:spMk id="44" creationId="{C1810960-88B8-4EDC-AB1E-B2D7EB4B2E94}"/>
          </ac:spMkLst>
        </pc:spChg>
        <pc:spChg chg="add mod">
          <ac:chgData name="Timo Mühlhaus" userId="1b6b3aba618dadac" providerId="LiveId" clId="{749FD342-A5B7-472A-B46F-D0E8A78EA294}" dt="2021-07-15T08:42:04.941" v="1876" actId="1076"/>
          <ac:spMkLst>
            <pc:docMk/>
            <pc:sldMk cId="2684420417" sldId="706"/>
            <ac:spMk id="45" creationId="{D4A4F445-02E7-4B88-838C-35CEDD8A0313}"/>
          </ac:spMkLst>
        </pc:spChg>
        <pc:spChg chg="add mod">
          <ac:chgData name="Timo Mühlhaus" userId="1b6b3aba618dadac" providerId="LiveId" clId="{749FD342-A5B7-472A-B46F-D0E8A78EA294}" dt="2021-07-15T08:42:04.941" v="1876" actId="1076"/>
          <ac:spMkLst>
            <pc:docMk/>
            <pc:sldMk cId="2684420417" sldId="706"/>
            <ac:spMk id="46" creationId="{5910C56B-FA61-438E-B163-699A3559847A}"/>
          </ac:spMkLst>
        </pc:spChg>
        <pc:spChg chg="add mod">
          <ac:chgData name="Timo Mühlhaus" userId="1b6b3aba618dadac" providerId="LiveId" clId="{749FD342-A5B7-472A-B46F-D0E8A78EA294}" dt="2021-07-15T08:42:04.941" v="1876" actId="1076"/>
          <ac:spMkLst>
            <pc:docMk/>
            <pc:sldMk cId="2684420417" sldId="706"/>
            <ac:spMk id="47" creationId="{3E117FB0-C927-4185-8478-315818910CA1}"/>
          </ac:spMkLst>
        </pc:spChg>
        <pc:spChg chg="add mod">
          <ac:chgData name="Timo Mühlhaus" userId="1b6b3aba618dadac" providerId="LiveId" clId="{749FD342-A5B7-472A-B46F-D0E8A78EA294}" dt="2021-07-15T08:42:04.941" v="1876" actId="1076"/>
          <ac:spMkLst>
            <pc:docMk/>
            <pc:sldMk cId="2684420417" sldId="706"/>
            <ac:spMk id="48" creationId="{993910D3-9BF2-4EF6-A2EF-1FA7682F3E92}"/>
          </ac:spMkLst>
        </pc:spChg>
        <pc:spChg chg="add mod">
          <ac:chgData name="Timo Mühlhaus" userId="1b6b3aba618dadac" providerId="LiveId" clId="{749FD342-A5B7-472A-B46F-D0E8A78EA294}" dt="2021-07-15T08:42:04.941" v="1876" actId="1076"/>
          <ac:spMkLst>
            <pc:docMk/>
            <pc:sldMk cId="2684420417" sldId="706"/>
            <ac:spMk id="49" creationId="{13872464-BE43-4CE4-9BE8-F8E8715079BE}"/>
          </ac:spMkLst>
        </pc:spChg>
        <pc:spChg chg="add mod ord">
          <ac:chgData name="Timo Mühlhaus" userId="1b6b3aba618dadac" providerId="LiveId" clId="{749FD342-A5B7-472A-B46F-D0E8A78EA294}" dt="2021-07-15T08:42:04.941" v="1876" actId="1076"/>
          <ac:spMkLst>
            <pc:docMk/>
            <pc:sldMk cId="2684420417" sldId="706"/>
            <ac:spMk id="50" creationId="{2F5E507F-057B-43F5-AF0A-B9A26D69087D}"/>
          </ac:spMkLst>
        </pc:spChg>
        <pc:spChg chg="add mod ord">
          <ac:chgData name="Timo Mühlhaus" userId="1b6b3aba618dadac" providerId="LiveId" clId="{749FD342-A5B7-472A-B46F-D0E8A78EA294}" dt="2021-07-15T08:42:04.941" v="1876" actId="1076"/>
          <ac:spMkLst>
            <pc:docMk/>
            <pc:sldMk cId="2684420417" sldId="706"/>
            <ac:spMk id="51" creationId="{ED3B444D-7815-454B-94A7-7F8AD49D26BB}"/>
          </ac:spMkLst>
        </pc:spChg>
        <pc:spChg chg="add mod ord">
          <ac:chgData name="Timo Mühlhaus" userId="1b6b3aba618dadac" providerId="LiveId" clId="{749FD342-A5B7-472A-B46F-D0E8A78EA294}" dt="2021-07-15T08:42:04.941" v="1876" actId="1076"/>
          <ac:spMkLst>
            <pc:docMk/>
            <pc:sldMk cId="2684420417" sldId="706"/>
            <ac:spMk id="52" creationId="{B719068E-AE43-42EA-BC53-F533C4A36F40}"/>
          </ac:spMkLst>
        </pc:spChg>
        <pc:spChg chg="add mod ord">
          <ac:chgData name="Timo Mühlhaus" userId="1b6b3aba618dadac" providerId="LiveId" clId="{749FD342-A5B7-472A-B46F-D0E8A78EA294}" dt="2021-07-15T08:42:04.941" v="1876" actId="1076"/>
          <ac:spMkLst>
            <pc:docMk/>
            <pc:sldMk cId="2684420417" sldId="706"/>
            <ac:spMk id="53" creationId="{36D5B34E-2D28-45B6-A3B2-9F9A5020371F}"/>
          </ac:spMkLst>
        </pc:spChg>
        <pc:spChg chg="add mod">
          <ac:chgData name="Timo Mühlhaus" userId="1b6b3aba618dadac" providerId="LiveId" clId="{749FD342-A5B7-472A-B46F-D0E8A78EA294}" dt="2021-07-15T08:42:04.941" v="1876" actId="1076"/>
          <ac:spMkLst>
            <pc:docMk/>
            <pc:sldMk cId="2684420417" sldId="706"/>
            <ac:spMk id="54" creationId="{E9F56A20-9A58-409C-9995-1FE0CBF8F1BE}"/>
          </ac:spMkLst>
        </pc:spChg>
        <pc:spChg chg="add del mod">
          <ac:chgData name="Timo Mühlhaus" userId="1b6b3aba618dadac" providerId="LiveId" clId="{749FD342-A5B7-472A-B46F-D0E8A78EA294}" dt="2021-07-15T08:29:33.162" v="1682" actId="478"/>
          <ac:spMkLst>
            <pc:docMk/>
            <pc:sldMk cId="2684420417" sldId="706"/>
            <ac:spMk id="55" creationId="{EAC106A4-8504-43B5-A102-D02B89EFD51B}"/>
          </ac:spMkLst>
        </pc:spChg>
        <pc:spChg chg="mod">
          <ac:chgData name="Timo Mühlhaus" userId="1b6b3aba618dadac" providerId="LiveId" clId="{749FD342-A5B7-472A-B46F-D0E8A78EA294}" dt="2021-07-15T08:29:40.915" v="1683"/>
          <ac:spMkLst>
            <pc:docMk/>
            <pc:sldMk cId="2684420417" sldId="706"/>
            <ac:spMk id="63" creationId="{2263DE11-9110-4AB6-8165-537EA1601394}"/>
          </ac:spMkLst>
        </pc:spChg>
        <pc:spChg chg="mod">
          <ac:chgData name="Timo Mühlhaus" userId="1b6b3aba618dadac" providerId="LiveId" clId="{749FD342-A5B7-472A-B46F-D0E8A78EA294}" dt="2021-07-15T08:29:40.915" v="1683"/>
          <ac:spMkLst>
            <pc:docMk/>
            <pc:sldMk cId="2684420417" sldId="706"/>
            <ac:spMk id="64" creationId="{DCF54176-7BE1-4FF6-817A-B595480C7218}"/>
          </ac:spMkLst>
        </pc:spChg>
        <pc:spChg chg="mod">
          <ac:chgData name="Timo Mühlhaus" userId="1b6b3aba618dadac" providerId="LiveId" clId="{749FD342-A5B7-472A-B46F-D0E8A78EA294}" dt="2021-07-15T08:29:40.915" v="1683"/>
          <ac:spMkLst>
            <pc:docMk/>
            <pc:sldMk cId="2684420417" sldId="706"/>
            <ac:spMk id="65" creationId="{E09762A9-8C94-493E-ABD8-14A9D09DF727}"/>
          </ac:spMkLst>
        </pc:spChg>
        <pc:spChg chg="mod">
          <ac:chgData name="Timo Mühlhaus" userId="1b6b3aba618dadac" providerId="LiveId" clId="{749FD342-A5B7-472A-B46F-D0E8A78EA294}" dt="2021-07-15T08:29:40.915" v="1683"/>
          <ac:spMkLst>
            <pc:docMk/>
            <pc:sldMk cId="2684420417" sldId="706"/>
            <ac:spMk id="66" creationId="{7F3EF427-3C14-4063-881C-BA7AA0E9A92C}"/>
          </ac:spMkLst>
        </pc:spChg>
        <pc:spChg chg="mod">
          <ac:chgData name="Timo Mühlhaus" userId="1b6b3aba618dadac" providerId="LiveId" clId="{749FD342-A5B7-472A-B46F-D0E8A78EA294}" dt="2021-07-15T08:29:40.915" v="1683"/>
          <ac:spMkLst>
            <pc:docMk/>
            <pc:sldMk cId="2684420417" sldId="706"/>
            <ac:spMk id="67" creationId="{FC7DA034-216F-4A29-89D4-7A763B9E876B}"/>
          </ac:spMkLst>
        </pc:spChg>
        <pc:spChg chg="mod">
          <ac:chgData name="Timo Mühlhaus" userId="1b6b3aba618dadac" providerId="LiveId" clId="{749FD342-A5B7-472A-B46F-D0E8A78EA294}" dt="2021-07-15T08:29:40.915" v="1683"/>
          <ac:spMkLst>
            <pc:docMk/>
            <pc:sldMk cId="2684420417" sldId="706"/>
            <ac:spMk id="68" creationId="{833EDD8C-9B1D-4746-A645-24F3D8535D23}"/>
          </ac:spMkLst>
        </pc:spChg>
        <pc:spChg chg="mod">
          <ac:chgData name="Timo Mühlhaus" userId="1b6b3aba618dadac" providerId="LiveId" clId="{749FD342-A5B7-472A-B46F-D0E8A78EA294}" dt="2021-07-15T08:29:40.915" v="1683"/>
          <ac:spMkLst>
            <pc:docMk/>
            <pc:sldMk cId="2684420417" sldId="706"/>
            <ac:spMk id="69" creationId="{3F24D870-ECFF-4F74-ACF5-216E7C729792}"/>
          </ac:spMkLst>
        </pc:spChg>
        <pc:spChg chg="mod">
          <ac:chgData name="Timo Mühlhaus" userId="1b6b3aba618dadac" providerId="LiveId" clId="{749FD342-A5B7-472A-B46F-D0E8A78EA294}" dt="2021-07-15T08:29:40.915" v="1683"/>
          <ac:spMkLst>
            <pc:docMk/>
            <pc:sldMk cId="2684420417" sldId="706"/>
            <ac:spMk id="70" creationId="{33FE3FBB-4BEE-4BF7-99AC-0CB07321A185}"/>
          </ac:spMkLst>
        </pc:spChg>
        <pc:spChg chg="mod">
          <ac:chgData name="Timo Mühlhaus" userId="1b6b3aba618dadac" providerId="LiveId" clId="{749FD342-A5B7-472A-B46F-D0E8A78EA294}" dt="2021-07-15T08:29:40.915" v="1683"/>
          <ac:spMkLst>
            <pc:docMk/>
            <pc:sldMk cId="2684420417" sldId="706"/>
            <ac:spMk id="71" creationId="{242EC50F-8ED5-468C-8FC9-D43FC5D48988}"/>
          </ac:spMkLst>
        </pc:spChg>
        <pc:spChg chg="mod">
          <ac:chgData name="Timo Mühlhaus" userId="1b6b3aba618dadac" providerId="LiveId" clId="{749FD342-A5B7-472A-B46F-D0E8A78EA294}" dt="2021-07-15T08:29:40.915" v="1683"/>
          <ac:spMkLst>
            <pc:docMk/>
            <pc:sldMk cId="2684420417" sldId="706"/>
            <ac:spMk id="72" creationId="{E401D617-01B7-4257-85CB-38785592D07F}"/>
          </ac:spMkLst>
        </pc:spChg>
        <pc:spChg chg="mod">
          <ac:chgData name="Timo Mühlhaus" userId="1b6b3aba618dadac" providerId="LiveId" clId="{749FD342-A5B7-472A-B46F-D0E8A78EA294}" dt="2021-07-15T08:29:40.915" v="1683"/>
          <ac:spMkLst>
            <pc:docMk/>
            <pc:sldMk cId="2684420417" sldId="706"/>
            <ac:spMk id="73" creationId="{DC90C0C6-B203-49D1-8D21-3F2B068E5D7F}"/>
          </ac:spMkLst>
        </pc:spChg>
        <pc:spChg chg="mod">
          <ac:chgData name="Timo Mühlhaus" userId="1b6b3aba618dadac" providerId="LiveId" clId="{749FD342-A5B7-472A-B46F-D0E8A78EA294}" dt="2021-07-15T08:29:40.915" v="1683"/>
          <ac:spMkLst>
            <pc:docMk/>
            <pc:sldMk cId="2684420417" sldId="706"/>
            <ac:spMk id="74" creationId="{ED9C54FF-DC8E-45D3-99E7-B2FBF9BF90C9}"/>
          </ac:spMkLst>
        </pc:spChg>
        <pc:spChg chg="mod">
          <ac:chgData name="Timo Mühlhaus" userId="1b6b3aba618dadac" providerId="LiveId" clId="{749FD342-A5B7-472A-B46F-D0E8A78EA294}" dt="2021-07-15T08:29:40.915" v="1683"/>
          <ac:spMkLst>
            <pc:docMk/>
            <pc:sldMk cId="2684420417" sldId="706"/>
            <ac:spMk id="75" creationId="{23476ADE-3FF2-4E1A-8359-BF76B991295E}"/>
          </ac:spMkLst>
        </pc:spChg>
        <pc:spChg chg="mod">
          <ac:chgData name="Timo Mühlhaus" userId="1b6b3aba618dadac" providerId="LiveId" clId="{749FD342-A5B7-472A-B46F-D0E8A78EA294}" dt="2021-07-15T08:29:40.915" v="1683"/>
          <ac:spMkLst>
            <pc:docMk/>
            <pc:sldMk cId="2684420417" sldId="706"/>
            <ac:spMk id="76" creationId="{ADEDDE8F-AECE-4A46-B982-FC1D2CFC6611}"/>
          </ac:spMkLst>
        </pc:spChg>
        <pc:spChg chg="mod ord topLvl">
          <ac:chgData name="Timo Mühlhaus" userId="1b6b3aba618dadac" providerId="LiveId" clId="{749FD342-A5B7-472A-B46F-D0E8A78EA294}" dt="2021-07-15T08:42:04.941" v="1876" actId="1076"/>
          <ac:spMkLst>
            <pc:docMk/>
            <pc:sldMk cId="2684420417" sldId="706"/>
            <ac:spMk id="78" creationId="{AC746F1D-3BC7-49DA-9316-BF9EFBF1CAA4}"/>
          </ac:spMkLst>
        </pc:spChg>
        <pc:spChg chg="mod topLvl">
          <ac:chgData name="Timo Mühlhaus" userId="1b6b3aba618dadac" providerId="LiveId" clId="{749FD342-A5B7-472A-B46F-D0E8A78EA294}" dt="2021-07-15T08:42:04.941" v="1876" actId="1076"/>
          <ac:spMkLst>
            <pc:docMk/>
            <pc:sldMk cId="2684420417" sldId="706"/>
            <ac:spMk id="79" creationId="{6533E22E-F1CF-404F-B6F2-7EC7D0FC073A}"/>
          </ac:spMkLst>
        </pc:spChg>
        <pc:spChg chg="mod topLvl">
          <ac:chgData name="Timo Mühlhaus" userId="1b6b3aba618dadac" providerId="LiveId" clId="{749FD342-A5B7-472A-B46F-D0E8A78EA294}" dt="2021-07-15T08:42:04.941" v="1876" actId="1076"/>
          <ac:spMkLst>
            <pc:docMk/>
            <pc:sldMk cId="2684420417" sldId="706"/>
            <ac:spMk id="80" creationId="{B76C6BA0-E386-4351-B993-CD192DF63D0F}"/>
          </ac:spMkLst>
        </pc:spChg>
        <pc:spChg chg="mod topLvl">
          <ac:chgData name="Timo Mühlhaus" userId="1b6b3aba618dadac" providerId="LiveId" clId="{749FD342-A5B7-472A-B46F-D0E8A78EA294}" dt="2021-07-15T08:42:04.941" v="1876" actId="1076"/>
          <ac:spMkLst>
            <pc:docMk/>
            <pc:sldMk cId="2684420417" sldId="706"/>
            <ac:spMk id="82" creationId="{836F1531-42DC-4EA0-A9F0-C69C097BC783}"/>
          </ac:spMkLst>
        </pc:spChg>
        <pc:spChg chg="mod">
          <ac:chgData name="Timo Mühlhaus" userId="1b6b3aba618dadac" providerId="LiveId" clId="{749FD342-A5B7-472A-B46F-D0E8A78EA294}" dt="2021-07-15T08:38:20.116" v="1815" actId="165"/>
          <ac:spMkLst>
            <pc:docMk/>
            <pc:sldMk cId="2684420417" sldId="706"/>
            <ac:spMk id="83" creationId="{4E821353-C5FE-4263-BDBE-F0339844CC1E}"/>
          </ac:spMkLst>
        </pc:spChg>
        <pc:spChg chg="mod">
          <ac:chgData name="Timo Mühlhaus" userId="1b6b3aba618dadac" providerId="LiveId" clId="{749FD342-A5B7-472A-B46F-D0E8A78EA294}" dt="2021-07-15T08:38:20.116" v="1815" actId="165"/>
          <ac:spMkLst>
            <pc:docMk/>
            <pc:sldMk cId="2684420417" sldId="706"/>
            <ac:spMk id="84" creationId="{46C4447E-C02A-4CFE-BCFE-412C3E719CA7}"/>
          </ac:spMkLst>
        </pc:spChg>
        <pc:spChg chg="mod">
          <ac:chgData name="Timo Mühlhaus" userId="1b6b3aba618dadac" providerId="LiveId" clId="{749FD342-A5B7-472A-B46F-D0E8A78EA294}" dt="2021-07-15T08:38:20.116" v="1815" actId="165"/>
          <ac:spMkLst>
            <pc:docMk/>
            <pc:sldMk cId="2684420417" sldId="706"/>
            <ac:spMk id="85" creationId="{A317742C-5369-4C2E-A073-12A127CE4CE8}"/>
          </ac:spMkLst>
        </pc:spChg>
        <pc:spChg chg="mod">
          <ac:chgData name="Timo Mühlhaus" userId="1b6b3aba618dadac" providerId="LiveId" clId="{749FD342-A5B7-472A-B46F-D0E8A78EA294}" dt="2021-07-15T08:38:20.116" v="1815" actId="165"/>
          <ac:spMkLst>
            <pc:docMk/>
            <pc:sldMk cId="2684420417" sldId="706"/>
            <ac:spMk id="86" creationId="{D02206FA-A75C-4464-8976-5B488498D76C}"/>
          </ac:spMkLst>
        </pc:spChg>
        <pc:spChg chg="add mod ord">
          <ac:chgData name="Timo Mühlhaus" userId="1b6b3aba618dadac" providerId="LiveId" clId="{749FD342-A5B7-472A-B46F-D0E8A78EA294}" dt="2021-07-15T08:42:04.941" v="1876" actId="1076"/>
          <ac:spMkLst>
            <pc:docMk/>
            <pc:sldMk cId="2684420417" sldId="706"/>
            <ac:spMk id="87" creationId="{36E6FA3C-292F-45D9-ADDD-56D38E1A255F}"/>
          </ac:spMkLst>
        </pc:spChg>
        <pc:spChg chg="add mod ord">
          <ac:chgData name="Timo Mühlhaus" userId="1b6b3aba618dadac" providerId="LiveId" clId="{749FD342-A5B7-472A-B46F-D0E8A78EA294}" dt="2021-07-15T08:42:04.941" v="1876" actId="1076"/>
          <ac:spMkLst>
            <pc:docMk/>
            <pc:sldMk cId="2684420417" sldId="706"/>
            <ac:spMk id="88" creationId="{F9799138-5262-4A01-A3D9-F6C0BD36A86A}"/>
          </ac:spMkLst>
        </pc:spChg>
        <pc:spChg chg="add mod">
          <ac:chgData name="Timo Mühlhaus" userId="1b6b3aba618dadac" providerId="LiveId" clId="{749FD342-A5B7-472A-B46F-D0E8A78EA294}" dt="2021-07-15T08:42:04.941" v="1876" actId="1076"/>
          <ac:spMkLst>
            <pc:docMk/>
            <pc:sldMk cId="2684420417" sldId="706"/>
            <ac:spMk id="89" creationId="{A763E763-CDE7-4D1C-B983-05F459152B08}"/>
          </ac:spMkLst>
        </pc:spChg>
        <pc:spChg chg="add mod ord">
          <ac:chgData name="Timo Mühlhaus" userId="1b6b3aba618dadac" providerId="LiveId" clId="{749FD342-A5B7-472A-B46F-D0E8A78EA294}" dt="2021-07-15T08:42:04.941" v="1876" actId="1076"/>
          <ac:spMkLst>
            <pc:docMk/>
            <pc:sldMk cId="2684420417" sldId="706"/>
            <ac:spMk id="90" creationId="{0913DD71-1BC2-42EF-98D3-9A10194CFC0C}"/>
          </ac:spMkLst>
        </pc:spChg>
        <pc:spChg chg="add mod">
          <ac:chgData name="Timo Mühlhaus" userId="1b6b3aba618dadac" providerId="LiveId" clId="{749FD342-A5B7-472A-B46F-D0E8A78EA294}" dt="2021-07-15T08:42:04.941" v="1876" actId="1076"/>
          <ac:spMkLst>
            <pc:docMk/>
            <pc:sldMk cId="2684420417" sldId="706"/>
            <ac:spMk id="91" creationId="{3411F302-FA5A-45C1-9A25-49215D58D577}"/>
          </ac:spMkLst>
        </pc:spChg>
        <pc:spChg chg="add mod">
          <ac:chgData name="Timo Mühlhaus" userId="1b6b3aba618dadac" providerId="LiveId" clId="{749FD342-A5B7-472A-B46F-D0E8A78EA294}" dt="2021-07-15T08:42:04.941" v="1876" actId="1076"/>
          <ac:spMkLst>
            <pc:docMk/>
            <pc:sldMk cId="2684420417" sldId="706"/>
            <ac:spMk id="92" creationId="{952F4490-1178-4C73-925B-5BC37EE58B13}"/>
          </ac:spMkLst>
        </pc:spChg>
        <pc:spChg chg="add del mod">
          <ac:chgData name="Timo Mühlhaus" userId="1b6b3aba618dadac" providerId="LiveId" clId="{749FD342-A5B7-472A-B46F-D0E8A78EA294}" dt="2021-07-15T08:38:57.225" v="1822" actId="478"/>
          <ac:spMkLst>
            <pc:docMk/>
            <pc:sldMk cId="2684420417" sldId="706"/>
            <ac:spMk id="93" creationId="{0275AE6B-4568-4523-9783-75A1620BF94D}"/>
          </ac:spMkLst>
        </pc:spChg>
        <pc:spChg chg="add mod">
          <ac:chgData name="Timo Mühlhaus" userId="1b6b3aba618dadac" providerId="LiveId" clId="{749FD342-A5B7-472A-B46F-D0E8A78EA294}" dt="2021-07-15T08:42:04.941" v="1876" actId="1076"/>
          <ac:spMkLst>
            <pc:docMk/>
            <pc:sldMk cId="2684420417" sldId="706"/>
            <ac:spMk id="94" creationId="{C26CB1B8-4496-4D57-8717-54C5172D75A5}"/>
          </ac:spMkLst>
        </pc:spChg>
        <pc:spChg chg="add mod">
          <ac:chgData name="Timo Mühlhaus" userId="1b6b3aba618dadac" providerId="LiveId" clId="{749FD342-A5B7-472A-B46F-D0E8A78EA294}" dt="2021-07-15T08:56:54.444" v="2519" actId="1076"/>
          <ac:spMkLst>
            <pc:docMk/>
            <pc:sldMk cId="2684420417" sldId="706"/>
            <ac:spMk id="95" creationId="{F858DE1C-9902-4D2B-86EB-A97D6D8F78B6}"/>
          </ac:spMkLst>
        </pc:spChg>
        <pc:spChg chg="add mod">
          <ac:chgData name="Timo Mühlhaus" userId="1b6b3aba618dadac" providerId="LiveId" clId="{749FD342-A5B7-472A-B46F-D0E8A78EA294}" dt="2021-07-15T08:42:04.941" v="1876" actId="1076"/>
          <ac:spMkLst>
            <pc:docMk/>
            <pc:sldMk cId="2684420417" sldId="706"/>
            <ac:spMk id="96" creationId="{8BF8EB46-B03B-4190-B779-94466CB6E94C}"/>
          </ac:spMkLst>
        </pc:spChg>
        <pc:spChg chg="add mod">
          <ac:chgData name="Timo Mühlhaus" userId="1b6b3aba618dadac" providerId="LiveId" clId="{749FD342-A5B7-472A-B46F-D0E8A78EA294}" dt="2021-07-15T08:56:15.969" v="2510" actId="403"/>
          <ac:spMkLst>
            <pc:docMk/>
            <pc:sldMk cId="2684420417" sldId="706"/>
            <ac:spMk id="102" creationId="{E3289AEF-5995-46DE-AC39-CC343B9710F4}"/>
          </ac:spMkLst>
        </pc:spChg>
        <pc:spChg chg="add mod">
          <ac:chgData name="Timo Mühlhaus" userId="1b6b3aba618dadac" providerId="LiveId" clId="{749FD342-A5B7-472A-B46F-D0E8A78EA294}" dt="2021-07-15T08:56:15.969" v="2510" actId="403"/>
          <ac:spMkLst>
            <pc:docMk/>
            <pc:sldMk cId="2684420417" sldId="706"/>
            <ac:spMk id="103" creationId="{2399A362-8CEC-42CC-B1A4-820CB48C3829}"/>
          </ac:spMkLst>
        </pc:spChg>
        <pc:spChg chg="add mod">
          <ac:chgData name="Timo Mühlhaus" userId="1b6b3aba618dadac" providerId="LiveId" clId="{749FD342-A5B7-472A-B46F-D0E8A78EA294}" dt="2021-07-15T08:56:15.969" v="2510" actId="403"/>
          <ac:spMkLst>
            <pc:docMk/>
            <pc:sldMk cId="2684420417" sldId="706"/>
            <ac:spMk id="104" creationId="{5A9FD49F-8017-4F2B-BFB0-B401BE3E8DC1}"/>
          </ac:spMkLst>
        </pc:spChg>
        <pc:spChg chg="add mod">
          <ac:chgData name="Timo Mühlhaus" userId="1b6b3aba618dadac" providerId="LiveId" clId="{749FD342-A5B7-472A-B46F-D0E8A78EA294}" dt="2021-07-15T08:56:15.969" v="2510" actId="403"/>
          <ac:spMkLst>
            <pc:docMk/>
            <pc:sldMk cId="2684420417" sldId="706"/>
            <ac:spMk id="105" creationId="{DB60A85F-5A6B-4EAF-890D-BB3FA2EEEA45}"/>
          </ac:spMkLst>
        </pc:spChg>
        <pc:spChg chg="add mod">
          <ac:chgData name="Timo Mühlhaus" userId="1b6b3aba618dadac" providerId="LiveId" clId="{749FD342-A5B7-472A-B46F-D0E8A78EA294}" dt="2021-07-15T08:56:15.969" v="2510" actId="403"/>
          <ac:spMkLst>
            <pc:docMk/>
            <pc:sldMk cId="2684420417" sldId="706"/>
            <ac:spMk id="106" creationId="{E4A10467-DAEF-4BF2-944E-D7B612E29D6E}"/>
          </ac:spMkLst>
        </pc:spChg>
        <pc:spChg chg="add mod">
          <ac:chgData name="Timo Mühlhaus" userId="1b6b3aba618dadac" providerId="LiveId" clId="{749FD342-A5B7-472A-B46F-D0E8A78EA294}" dt="2021-07-15T08:56:15.969" v="2510" actId="403"/>
          <ac:spMkLst>
            <pc:docMk/>
            <pc:sldMk cId="2684420417" sldId="706"/>
            <ac:spMk id="107" creationId="{B6BFAB26-3C6B-43D5-B46D-C9A65D9542A3}"/>
          </ac:spMkLst>
        </pc:spChg>
        <pc:spChg chg="add mod">
          <ac:chgData name="Timo Mühlhaus" userId="1b6b3aba618dadac" providerId="LiveId" clId="{749FD342-A5B7-472A-B46F-D0E8A78EA294}" dt="2021-07-15T08:56:15.969" v="2510" actId="403"/>
          <ac:spMkLst>
            <pc:docMk/>
            <pc:sldMk cId="2684420417" sldId="706"/>
            <ac:spMk id="108" creationId="{F8967154-EBB1-451E-8A14-6D544BC0CE4F}"/>
          </ac:spMkLst>
        </pc:spChg>
        <pc:spChg chg="add mod">
          <ac:chgData name="Timo Mühlhaus" userId="1b6b3aba618dadac" providerId="LiveId" clId="{749FD342-A5B7-472A-B46F-D0E8A78EA294}" dt="2021-07-15T08:56:15.969" v="2510" actId="403"/>
          <ac:spMkLst>
            <pc:docMk/>
            <pc:sldMk cId="2684420417" sldId="706"/>
            <ac:spMk id="109" creationId="{38FACD9A-CB74-4A7E-AF58-84F1B2B138AC}"/>
          </ac:spMkLst>
        </pc:spChg>
        <pc:spChg chg="add mod">
          <ac:chgData name="Timo Mühlhaus" userId="1b6b3aba618dadac" providerId="LiveId" clId="{749FD342-A5B7-472A-B46F-D0E8A78EA294}" dt="2021-07-15T08:56:15.969" v="2510" actId="403"/>
          <ac:spMkLst>
            <pc:docMk/>
            <pc:sldMk cId="2684420417" sldId="706"/>
            <ac:spMk id="144" creationId="{E1B313F8-0B5A-4A91-AA9B-9E5118C43F3B}"/>
          </ac:spMkLst>
        </pc:spChg>
        <pc:spChg chg="add mod">
          <ac:chgData name="Timo Mühlhaus" userId="1b6b3aba618dadac" providerId="LiveId" clId="{749FD342-A5B7-472A-B46F-D0E8A78EA294}" dt="2021-07-15T08:56:15.969" v="2510" actId="403"/>
          <ac:spMkLst>
            <pc:docMk/>
            <pc:sldMk cId="2684420417" sldId="706"/>
            <ac:spMk id="145" creationId="{CC7EC886-9F1D-44F9-83A4-6D4A14BC2531}"/>
          </ac:spMkLst>
        </pc:spChg>
        <pc:spChg chg="add mod">
          <ac:chgData name="Timo Mühlhaus" userId="1b6b3aba618dadac" providerId="LiveId" clId="{749FD342-A5B7-472A-B46F-D0E8A78EA294}" dt="2021-07-15T08:56:15.969" v="2510" actId="403"/>
          <ac:spMkLst>
            <pc:docMk/>
            <pc:sldMk cId="2684420417" sldId="706"/>
            <ac:spMk id="146" creationId="{BC922CC0-DA7C-4146-B371-71E6AB644648}"/>
          </ac:spMkLst>
        </pc:spChg>
        <pc:spChg chg="add mod">
          <ac:chgData name="Timo Mühlhaus" userId="1b6b3aba618dadac" providerId="LiveId" clId="{749FD342-A5B7-472A-B46F-D0E8A78EA294}" dt="2021-07-15T08:56:15.969" v="2510" actId="403"/>
          <ac:spMkLst>
            <pc:docMk/>
            <pc:sldMk cId="2684420417" sldId="706"/>
            <ac:spMk id="147" creationId="{2F237755-F371-4551-BCD4-AB657275CD44}"/>
          </ac:spMkLst>
        </pc:spChg>
        <pc:spChg chg="add mod">
          <ac:chgData name="Timo Mühlhaus" userId="1b6b3aba618dadac" providerId="LiveId" clId="{749FD342-A5B7-472A-B46F-D0E8A78EA294}" dt="2021-07-15T08:56:15.969" v="2510" actId="403"/>
          <ac:spMkLst>
            <pc:docMk/>
            <pc:sldMk cId="2684420417" sldId="706"/>
            <ac:spMk id="148" creationId="{C8DE4152-826A-4C6E-8CA7-2D79233285B6}"/>
          </ac:spMkLst>
        </pc:spChg>
        <pc:spChg chg="add mod">
          <ac:chgData name="Timo Mühlhaus" userId="1b6b3aba618dadac" providerId="LiveId" clId="{749FD342-A5B7-472A-B46F-D0E8A78EA294}" dt="2021-07-15T08:56:15.969" v="2510" actId="403"/>
          <ac:spMkLst>
            <pc:docMk/>
            <pc:sldMk cId="2684420417" sldId="706"/>
            <ac:spMk id="149" creationId="{37DEE804-B58F-4342-8C93-8C99F2A4A771}"/>
          </ac:spMkLst>
        </pc:spChg>
        <pc:spChg chg="add mod">
          <ac:chgData name="Timo Mühlhaus" userId="1b6b3aba618dadac" providerId="LiveId" clId="{749FD342-A5B7-472A-B46F-D0E8A78EA294}" dt="2021-07-15T08:56:15.969" v="2510" actId="403"/>
          <ac:spMkLst>
            <pc:docMk/>
            <pc:sldMk cId="2684420417" sldId="706"/>
            <ac:spMk id="150" creationId="{8C1B3B32-2597-445E-8A26-EB441A436D3D}"/>
          </ac:spMkLst>
        </pc:spChg>
        <pc:spChg chg="add mod">
          <ac:chgData name="Timo Mühlhaus" userId="1b6b3aba618dadac" providerId="LiveId" clId="{749FD342-A5B7-472A-B46F-D0E8A78EA294}" dt="2021-07-15T08:56:15.969" v="2510" actId="403"/>
          <ac:spMkLst>
            <pc:docMk/>
            <pc:sldMk cId="2684420417" sldId="706"/>
            <ac:spMk id="151" creationId="{E26875F2-23A2-48AB-9C69-4D9276843776}"/>
          </ac:spMkLst>
        </pc:spChg>
        <pc:spChg chg="add mod">
          <ac:chgData name="Timo Mühlhaus" userId="1b6b3aba618dadac" providerId="LiveId" clId="{749FD342-A5B7-472A-B46F-D0E8A78EA294}" dt="2021-07-15T08:56:49.103" v="2518" actId="1076"/>
          <ac:spMkLst>
            <pc:docMk/>
            <pc:sldMk cId="2684420417" sldId="706"/>
            <ac:spMk id="152" creationId="{4E7527D9-0FC9-4606-AF15-C32F726ABD0C}"/>
          </ac:spMkLst>
        </pc:spChg>
        <pc:spChg chg="add mod">
          <ac:chgData name="Timo Mühlhaus" userId="1b6b3aba618dadac" providerId="LiveId" clId="{749FD342-A5B7-472A-B46F-D0E8A78EA294}" dt="2021-07-15T08:56:46.152" v="2517" actId="1076"/>
          <ac:spMkLst>
            <pc:docMk/>
            <pc:sldMk cId="2684420417" sldId="706"/>
            <ac:spMk id="153" creationId="{B20BD4D2-00FC-4CF6-B6F9-6ABC7CF146E8}"/>
          </ac:spMkLst>
        </pc:spChg>
        <pc:spChg chg="add mod">
          <ac:chgData name="Timo Mühlhaus" userId="1b6b3aba618dadac" providerId="LiveId" clId="{749FD342-A5B7-472A-B46F-D0E8A78EA294}" dt="2021-07-15T08:56:15.969" v="2510" actId="403"/>
          <ac:spMkLst>
            <pc:docMk/>
            <pc:sldMk cId="2684420417" sldId="706"/>
            <ac:spMk id="154" creationId="{AA12F098-9DB2-47AA-9AD2-DDB4161FC0D4}"/>
          </ac:spMkLst>
        </pc:spChg>
        <pc:spChg chg="add mod">
          <ac:chgData name="Timo Mühlhaus" userId="1b6b3aba618dadac" providerId="LiveId" clId="{749FD342-A5B7-472A-B46F-D0E8A78EA294}" dt="2021-07-15T08:56:15.969" v="2510" actId="403"/>
          <ac:spMkLst>
            <pc:docMk/>
            <pc:sldMk cId="2684420417" sldId="706"/>
            <ac:spMk id="155" creationId="{9178185E-773F-40DA-B4ED-E53A48FA2087}"/>
          </ac:spMkLst>
        </pc:spChg>
        <pc:spChg chg="add mod">
          <ac:chgData name="Timo Mühlhaus" userId="1b6b3aba618dadac" providerId="LiveId" clId="{749FD342-A5B7-472A-B46F-D0E8A78EA294}" dt="2021-07-15T08:56:15.969" v="2510" actId="403"/>
          <ac:spMkLst>
            <pc:docMk/>
            <pc:sldMk cId="2684420417" sldId="706"/>
            <ac:spMk id="156" creationId="{084677D8-9693-42EF-BEE2-6CE2CEEE3E21}"/>
          </ac:spMkLst>
        </pc:spChg>
        <pc:spChg chg="add mod">
          <ac:chgData name="Timo Mühlhaus" userId="1b6b3aba618dadac" providerId="LiveId" clId="{749FD342-A5B7-472A-B46F-D0E8A78EA294}" dt="2021-07-15T08:56:15.969" v="2510" actId="403"/>
          <ac:spMkLst>
            <pc:docMk/>
            <pc:sldMk cId="2684420417" sldId="706"/>
            <ac:spMk id="157" creationId="{CD3A367F-E6E8-492B-A73B-36C17BE46424}"/>
          </ac:spMkLst>
        </pc:spChg>
        <pc:spChg chg="add mod">
          <ac:chgData name="Timo Mühlhaus" userId="1b6b3aba618dadac" providerId="LiveId" clId="{749FD342-A5B7-472A-B46F-D0E8A78EA294}" dt="2021-07-15T08:56:15.969" v="2510" actId="403"/>
          <ac:spMkLst>
            <pc:docMk/>
            <pc:sldMk cId="2684420417" sldId="706"/>
            <ac:spMk id="158" creationId="{12C561E3-F97E-4123-949A-3B4151404663}"/>
          </ac:spMkLst>
        </pc:spChg>
        <pc:spChg chg="add mod">
          <ac:chgData name="Timo Mühlhaus" userId="1b6b3aba618dadac" providerId="LiveId" clId="{749FD342-A5B7-472A-B46F-D0E8A78EA294}" dt="2021-07-15T08:56:15.969" v="2510" actId="403"/>
          <ac:spMkLst>
            <pc:docMk/>
            <pc:sldMk cId="2684420417" sldId="706"/>
            <ac:spMk id="159" creationId="{8CCF4478-2A2D-48F8-A291-8A060C29CE09}"/>
          </ac:spMkLst>
        </pc:spChg>
        <pc:spChg chg="add mod">
          <ac:chgData name="Timo Mühlhaus" userId="1b6b3aba618dadac" providerId="LiveId" clId="{749FD342-A5B7-472A-B46F-D0E8A78EA294}" dt="2021-07-15T08:56:15.969" v="2510" actId="403"/>
          <ac:spMkLst>
            <pc:docMk/>
            <pc:sldMk cId="2684420417" sldId="706"/>
            <ac:spMk id="160" creationId="{B8AFF1F4-8374-4384-9A4B-CDBFFC4AB1A8}"/>
          </ac:spMkLst>
        </pc:spChg>
        <pc:spChg chg="add mod">
          <ac:chgData name="Timo Mühlhaus" userId="1b6b3aba618dadac" providerId="LiveId" clId="{749FD342-A5B7-472A-B46F-D0E8A78EA294}" dt="2021-07-15T08:56:15.969" v="2510" actId="403"/>
          <ac:spMkLst>
            <pc:docMk/>
            <pc:sldMk cId="2684420417" sldId="706"/>
            <ac:spMk id="161" creationId="{FC414075-17DF-4E5E-92A3-E29687762D04}"/>
          </ac:spMkLst>
        </pc:spChg>
        <pc:spChg chg="add mod">
          <ac:chgData name="Timo Mühlhaus" userId="1b6b3aba618dadac" providerId="LiveId" clId="{749FD342-A5B7-472A-B46F-D0E8A78EA294}" dt="2021-07-15T09:28:25.191" v="2554" actId="20577"/>
          <ac:spMkLst>
            <pc:docMk/>
            <pc:sldMk cId="2684420417" sldId="706"/>
            <ac:spMk id="163" creationId="{0A23B50D-046E-4E0D-A454-831AA4193E75}"/>
          </ac:spMkLst>
        </pc:spChg>
        <pc:grpChg chg="add mod">
          <ac:chgData name="Timo Mühlhaus" userId="1b6b3aba618dadac" providerId="LiveId" clId="{749FD342-A5B7-472A-B46F-D0E8A78EA294}" dt="2021-07-15T08:25:04.540" v="1631" actId="164"/>
          <ac:grpSpMkLst>
            <pc:docMk/>
            <pc:sldMk cId="2684420417" sldId="706"/>
            <ac:grpSpMk id="16" creationId="{CE7937BA-7EBF-4255-A8E9-E3E3170469F3}"/>
          </ac:grpSpMkLst>
        </pc:grpChg>
        <pc:grpChg chg="add mod">
          <ac:chgData name="Timo Mühlhaus" userId="1b6b3aba618dadac" providerId="LiveId" clId="{749FD342-A5B7-472A-B46F-D0E8A78EA294}" dt="2021-07-15T08:25:04.540" v="1631" actId="164"/>
          <ac:grpSpMkLst>
            <pc:docMk/>
            <pc:sldMk cId="2684420417" sldId="706"/>
            <ac:grpSpMk id="18" creationId="{5C377E91-C98B-4092-B64D-4BE45BFBB61D}"/>
          </ac:grpSpMkLst>
        </pc:grpChg>
        <pc:grpChg chg="add mod ord">
          <ac:chgData name="Timo Mühlhaus" userId="1b6b3aba618dadac" providerId="LiveId" clId="{749FD342-A5B7-472A-B46F-D0E8A78EA294}" dt="2021-07-15T08:25:04.540" v="1631" actId="164"/>
          <ac:grpSpMkLst>
            <pc:docMk/>
            <pc:sldMk cId="2684420417" sldId="706"/>
            <ac:grpSpMk id="19" creationId="{4B6C0E54-32CF-4CEA-A539-C04F1653AD94}"/>
          </ac:grpSpMkLst>
        </pc:grpChg>
        <pc:grpChg chg="add mod">
          <ac:chgData name="Timo Mühlhaus" userId="1b6b3aba618dadac" providerId="LiveId" clId="{749FD342-A5B7-472A-B46F-D0E8A78EA294}" dt="2021-07-15T08:25:04.540" v="1631" actId="164"/>
          <ac:grpSpMkLst>
            <pc:docMk/>
            <pc:sldMk cId="2684420417" sldId="706"/>
            <ac:grpSpMk id="20" creationId="{064850D8-3B08-467A-AC59-858C15F4DC73}"/>
          </ac:grpSpMkLst>
        </pc:grpChg>
        <pc:grpChg chg="add mod">
          <ac:chgData name="Timo Mühlhaus" userId="1b6b3aba618dadac" providerId="LiveId" clId="{749FD342-A5B7-472A-B46F-D0E8A78EA294}" dt="2021-07-15T08:25:04.540" v="1631" actId="164"/>
          <ac:grpSpMkLst>
            <pc:docMk/>
            <pc:sldMk cId="2684420417" sldId="706"/>
            <ac:grpSpMk id="23" creationId="{800B6C77-B6F3-4308-A312-E89388235291}"/>
          </ac:grpSpMkLst>
        </pc:grpChg>
        <pc:grpChg chg="add del mod">
          <ac:chgData name="Timo Mühlhaus" userId="1b6b3aba618dadac" providerId="LiveId" clId="{749FD342-A5B7-472A-B46F-D0E8A78EA294}" dt="2021-07-15T08:15:55.249" v="1572" actId="165"/>
          <ac:grpSpMkLst>
            <pc:docMk/>
            <pc:sldMk cId="2684420417" sldId="706"/>
            <ac:grpSpMk id="28" creationId="{7A1C9D1C-F451-49DC-A6A8-F18D991132F6}"/>
          </ac:grpSpMkLst>
        </pc:grpChg>
        <pc:grpChg chg="add mod">
          <ac:chgData name="Timo Mühlhaus" userId="1b6b3aba618dadac" providerId="LiveId" clId="{749FD342-A5B7-472A-B46F-D0E8A78EA294}" dt="2021-07-15T08:25:04.540" v="1631" actId="164"/>
          <ac:grpSpMkLst>
            <pc:docMk/>
            <pc:sldMk cId="2684420417" sldId="706"/>
            <ac:grpSpMk id="29" creationId="{5F688DEA-798B-42B8-BE27-83DA3644DA16}"/>
          </ac:grpSpMkLst>
        </pc:grpChg>
        <pc:grpChg chg="add mod ord">
          <ac:chgData name="Timo Mühlhaus" userId="1b6b3aba618dadac" providerId="LiveId" clId="{749FD342-A5B7-472A-B46F-D0E8A78EA294}" dt="2021-07-15T08:24:41.170" v="1628" actId="164"/>
          <ac:grpSpMkLst>
            <pc:docMk/>
            <pc:sldMk cId="2684420417" sldId="706"/>
            <ac:grpSpMk id="30" creationId="{106BE47D-7D77-45A3-A27E-155C277EDD33}"/>
          </ac:grpSpMkLst>
        </pc:grpChg>
        <pc:grpChg chg="add mod">
          <ac:chgData name="Timo Mühlhaus" userId="1b6b3aba618dadac" providerId="LiveId" clId="{749FD342-A5B7-472A-B46F-D0E8A78EA294}" dt="2021-07-15T08:42:04.941" v="1876" actId="1076"/>
          <ac:grpSpMkLst>
            <pc:docMk/>
            <pc:sldMk cId="2684420417" sldId="706"/>
            <ac:grpSpMk id="40" creationId="{6B231725-F849-44B3-8E93-4FCBBB017B0A}"/>
          </ac:grpSpMkLst>
        </pc:grpChg>
        <pc:grpChg chg="add mod">
          <ac:chgData name="Timo Mühlhaus" userId="1b6b3aba618dadac" providerId="LiveId" clId="{749FD342-A5B7-472A-B46F-D0E8A78EA294}" dt="2021-07-15T08:42:04.941" v="1876" actId="1076"/>
          <ac:grpSpMkLst>
            <pc:docMk/>
            <pc:sldMk cId="2684420417" sldId="706"/>
            <ac:grpSpMk id="41" creationId="{076856BD-DE3F-4BB9-9EC4-1CFF906E91B9}"/>
          </ac:grpSpMkLst>
        </pc:grpChg>
        <pc:grpChg chg="add mod ord">
          <ac:chgData name="Timo Mühlhaus" userId="1b6b3aba618dadac" providerId="LiveId" clId="{749FD342-A5B7-472A-B46F-D0E8A78EA294}" dt="2021-07-15T08:42:04.941" v="1876" actId="1076"/>
          <ac:grpSpMkLst>
            <pc:docMk/>
            <pc:sldMk cId="2684420417" sldId="706"/>
            <ac:grpSpMk id="56" creationId="{E32B96BA-BD23-44A9-8635-E7C862C40120}"/>
          </ac:grpSpMkLst>
        </pc:grpChg>
        <pc:grpChg chg="mod">
          <ac:chgData name="Timo Mühlhaus" userId="1b6b3aba618dadac" providerId="LiveId" clId="{749FD342-A5B7-472A-B46F-D0E8A78EA294}" dt="2021-07-15T08:29:40.915" v="1683"/>
          <ac:grpSpMkLst>
            <pc:docMk/>
            <pc:sldMk cId="2684420417" sldId="706"/>
            <ac:grpSpMk id="57" creationId="{27479F15-D9EE-4D79-99C3-D992F628904E}"/>
          </ac:grpSpMkLst>
        </pc:grpChg>
        <pc:grpChg chg="mod">
          <ac:chgData name="Timo Mühlhaus" userId="1b6b3aba618dadac" providerId="LiveId" clId="{749FD342-A5B7-472A-B46F-D0E8A78EA294}" dt="2021-07-15T08:29:40.915" v="1683"/>
          <ac:grpSpMkLst>
            <pc:docMk/>
            <pc:sldMk cId="2684420417" sldId="706"/>
            <ac:grpSpMk id="58" creationId="{52BDD084-B4C2-44A3-A263-480FD6D86456}"/>
          </ac:grpSpMkLst>
        </pc:grpChg>
        <pc:grpChg chg="mod">
          <ac:chgData name="Timo Mühlhaus" userId="1b6b3aba618dadac" providerId="LiveId" clId="{749FD342-A5B7-472A-B46F-D0E8A78EA294}" dt="2021-07-15T08:29:40.915" v="1683"/>
          <ac:grpSpMkLst>
            <pc:docMk/>
            <pc:sldMk cId="2684420417" sldId="706"/>
            <ac:grpSpMk id="59" creationId="{B0DF4163-DBD7-4A0F-AE2D-83E5C461CF7D}"/>
          </ac:grpSpMkLst>
        </pc:grpChg>
        <pc:grpChg chg="mod">
          <ac:chgData name="Timo Mühlhaus" userId="1b6b3aba618dadac" providerId="LiveId" clId="{749FD342-A5B7-472A-B46F-D0E8A78EA294}" dt="2021-07-15T08:29:40.915" v="1683"/>
          <ac:grpSpMkLst>
            <pc:docMk/>
            <pc:sldMk cId="2684420417" sldId="706"/>
            <ac:grpSpMk id="60" creationId="{BCD16DDC-D437-4648-8C5B-B10F83608259}"/>
          </ac:grpSpMkLst>
        </pc:grpChg>
        <pc:grpChg chg="mod">
          <ac:chgData name="Timo Mühlhaus" userId="1b6b3aba618dadac" providerId="LiveId" clId="{749FD342-A5B7-472A-B46F-D0E8A78EA294}" dt="2021-07-15T08:29:40.915" v="1683"/>
          <ac:grpSpMkLst>
            <pc:docMk/>
            <pc:sldMk cId="2684420417" sldId="706"/>
            <ac:grpSpMk id="61" creationId="{64286D77-A6F4-4FAC-9087-A2BF94554AC3}"/>
          </ac:grpSpMkLst>
        </pc:grpChg>
        <pc:grpChg chg="mod">
          <ac:chgData name="Timo Mühlhaus" userId="1b6b3aba618dadac" providerId="LiveId" clId="{749FD342-A5B7-472A-B46F-D0E8A78EA294}" dt="2021-07-15T08:29:40.915" v="1683"/>
          <ac:grpSpMkLst>
            <pc:docMk/>
            <pc:sldMk cId="2684420417" sldId="706"/>
            <ac:grpSpMk id="62" creationId="{1FD5FD1A-FD28-489D-8B0F-B2BB518154B3}"/>
          </ac:grpSpMkLst>
        </pc:grpChg>
        <pc:grpChg chg="add del mod ord">
          <ac:chgData name="Timo Mühlhaus" userId="1b6b3aba618dadac" providerId="LiveId" clId="{749FD342-A5B7-472A-B46F-D0E8A78EA294}" dt="2021-07-15T08:38:20.116" v="1815" actId="165"/>
          <ac:grpSpMkLst>
            <pc:docMk/>
            <pc:sldMk cId="2684420417" sldId="706"/>
            <ac:grpSpMk id="77" creationId="{71EA24E0-BC8D-4F97-95F8-63E9B4856950}"/>
          </ac:grpSpMkLst>
        </pc:grpChg>
        <pc:grpChg chg="mod topLvl">
          <ac:chgData name="Timo Mühlhaus" userId="1b6b3aba618dadac" providerId="LiveId" clId="{749FD342-A5B7-472A-B46F-D0E8A78EA294}" dt="2021-07-15T08:42:04.941" v="1876" actId="1076"/>
          <ac:grpSpMkLst>
            <pc:docMk/>
            <pc:sldMk cId="2684420417" sldId="706"/>
            <ac:grpSpMk id="81" creationId="{2D01D021-4013-41DB-8999-A292A0F99E86}"/>
          </ac:grpSpMkLst>
        </pc:grpChg>
        <pc:grpChg chg="add mod">
          <ac:chgData name="Timo Mühlhaus" userId="1b6b3aba618dadac" providerId="LiveId" clId="{749FD342-A5B7-472A-B46F-D0E8A78EA294}" dt="2021-07-15T08:56:40.789" v="2516" actId="1076"/>
          <ac:grpSpMkLst>
            <pc:docMk/>
            <pc:sldMk cId="2684420417" sldId="706"/>
            <ac:grpSpMk id="162" creationId="{A10D6DD5-D826-4B91-ACAB-E544531EA5EB}"/>
          </ac:grpSpMkLst>
        </pc:grpChg>
        <pc:picChg chg="add del mod ord">
          <ac:chgData name="Timo Mühlhaus" userId="1b6b3aba618dadac" providerId="LiveId" clId="{749FD342-A5B7-472A-B46F-D0E8A78EA294}" dt="2021-07-15T08:56:04.741" v="2507" actId="478"/>
          <ac:picMkLst>
            <pc:docMk/>
            <pc:sldMk cId="2684420417" sldId="706"/>
            <ac:picMk id="5" creationId="{53F4BEC1-7005-4D36-8FEE-0C3EEF755361}"/>
          </ac:picMkLst>
        </pc:picChg>
        <pc:picChg chg="add del mod ord topLvl">
          <ac:chgData name="Timo Mühlhaus" userId="1b6b3aba618dadac" providerId="LiveId" clId="{749FD342-A5B7-472A-B46F-D0E8A78EA294}" dt="2021-07-15T08:41:50.210" v="1874" actId="478"/>
          <ac:picMkLst>
            <pc:docMk/>
            <pc:sldMk cId="2684420417" sldId="706"/>
            <ac:picMk id="7" creationId="{DB61699D-1F48-4BE6-A81C-A265FE4DD449}"/>
          </ac:picMkLst>
        </pc:picChg>
        <pc:cxnChg chg="add del">
          <ac:chgData name="Timo Mühlhaus" userId="1b6b3aba618dadac" providerId="LiveId" clId="{749FD342-A5B7-472A-B46F-D0E8A78EA294}" dt="2021-07-15T08:41:44.293" v="1872" actId="478"/>
          <ac:cxnSpMkLst>
            <pc:docMk/>
            <pc:sldMk cId="2684420417" sldId="706"/>
            <ac:cxnSpMk id="98" creationId="{5D412F13-479A-43B1-A708-DCE3F1757A40}"/>
          </ac:cxnSpMkLst>
        </pc:cxnChg>
        <pc:cxnChg chg="add del mod">
          <ac:chgData name="Timo Mühlhaus" userId="1b6b3aba618dadac" providerId="LiveId" clId="{749FD342-A5B7-472A-B46F-D0E8A78EA294}" dt="2021-07-15T08:41:25.020" v="1870" actId="478"/>
          <ac:cxnSpMkLst>
            <pc:docMk/>
            <pc:sldMk cId="2684420417" sldId="706"/>
            <ac:cxnSpMk id="99" creationId="{FC7B17BB-EDE0-4136-8977-5DD396FB22B8}"/>
          </ac:cxnSpMkLst>
        </pc:cxnChg>
        <pc:cxnChg chg="add mod">
          <ac:chgData name="Timo Mühlhaus" userId="1b6b3aba618dadac" providerId="LiveId" clId="{749FD342-A5B7-472A-B46F-D0E8A78EA294}" dt="2021-07-15T08:55:31.859" v="2506" actId="164"/>
          <ac:cxnSpMkLst>
            <pc:docMk/>
            <pc:sldMk cId="2684420417" sldId="706"/>
            <ac:cxnSpMk id="101" creationId="{C377C623-4188-4315-B587-09D728E84CB0}"/>
          </ac:cxnSpMkLst>
        </pc:cxnChg>
        <pc:cxnChg chg="add mod ord">
          <ac:chgData name="Timo Mühlhaus" userId="1b6b3aba618dadac" providerId="LiveId" clId="{749FD342-A5B7-472A-B46F-D0E8A78EA294}" dt="2021-07-15T08:55:31.859" v="2506" actId="164"/>
          <ac:cxnSpMkLst>
            <pc:docMk/>
            <pc:sldMk cId="2684420417" sldId="706"/>
            <ac:cxnSpMk id="111" creationId="{CD9DEF7A-C72C-48BF-9AE5-85410A5CA6FC}"/>
          </ac:cxnSpMkLst>
        </pc:cxnChg>
        <pc:cxnChg chg="add mod ord">
          <ac:chgData name="Timo Mühlhaus" userId="1b6b3aba618dadac" providerId="LiveId" clId="{749FD342-A5B7-472A-B46F-D0E8A78EA294}" dt="2021-07-15T08:55:31.859" v="2506" actId="164"/>
          <ac:cxnSpMkLst>
            <pc:docMk/>
            <pc:sldMk cId="2684420417" sldId="706"/>
            <ac:cxnSpMk id="112" creationId="{EFB0B3EA-E39B-45FC-8359-E00D6A6DB9E9}"/>
          </ac:cxnSpMkLst>
        </pc:cxnChg>
        <pc:cxnChg chg="add mod ord">
          <ac:chgData name="Timo Mühlhaus" userId="1b6b3aba618dadac" providerId="LiveId" clId="{749FD342-A5B7-472A-B46F-D0E8A78EA294}" dt="2021-07-15T08:55:31.859" v="2506" actId="164"/>
          <ac:cxnSpMkLst>
            <pc:docMk/>
            <pc:sldMk cId="2684420417" sldId="706"/>
            <ac:cxnSpMk id="114" creationId="{86A72680-E141-4D58-81CD-C68D3C7EF07C}"/>
          </ac:cxnSpMkLst>
        </pc:cxnChg>
        <pc:cxnChg chg="add mod ord">
          <ac:chgData name="Timo Mühlhaus" userId="1b6b3aba618dadac" providerId="LiveId" clId="{749FD342-A5B7-472A-B46F-D0E8A78EA294}" dt="2021-07-15T08:55:31.859" v="2506" actId="164"/>
          <ac:cxnSpMkLst>
            <pc:docMk/>
            <pc:sldMk cId="2684420417" sldId="706"/>
            <ac:cxnSpMk id="116" creationId="{95B6982B-B95B-488D-9ED5-E19D51FFA80D}"/>
          </ac:cxnSpMkLst>
        </pc:cxnChg>
        <pc:cxnChg chg="add mod ord">
          <ac:chgData name="Timo Mühlhaus" userId="1b6b3aba618dadac" providerId="LiveId" clId="{749FD342-A5B7-472A-B46F-D0E8A78EA294}" dt="2021-07-15T08:55:31.859" v="2506" actId="164"/>
          <ac:cxnSpMkLst>
            <pc:docMk/>
            <pc:sldMk cId="2684420417" sldId="706"/>
            <ac:cxnSpMk id="118" creationId="{3B03FB03-A52A-419E-89F3-E2EF4FA01239}"/>
          </ac:cxnSpMkLst>
        </pc:cxnChg>
        <pc:cxnChg chg="add mod ord">
          <ac:chgData name="Timo Mühlhaus" userId="1b6b3aba618dadac" providerId="LiveId" clId="{749FD342-A5B7-472A-B46F-D0E8A78EA294}" dt="2021-07-15T08:55:31.859" v="2506" actId="164"/>
          <ac:cxnSpMkLst>
            <pc:docMk/>
            <pc:sldMk cId="2684420417" sldId="706"/>
            <ac:cxnSpMk id="120" creationId="{A24E7970-E38A-4980-BC11-1F04CA986D78}"/>
          </ac:cxnSpMkLst>
        </pc:cxnChg>
        <pc:cxnChg chg="add mod ord">
          <ac:chgData name="Timo Mühlhaus" userId="1b6b3aba618dadac" providerId="LiveId" clId="{749FD342-A5B7-472A-B46F-D0E8A78EA294}" dt="2021-07-15T08:55:31.859" v="2506" actId="164"/>
          <ac:cxnSpMkLst>
            <pc:docMk/>
            <pc:sldMk cId="2684420417" sldId="706"/>
            <ac:cxnSpMk id="122" creationId="{38C57880-3DFB-4576-A031-3E5837D523BF}"/>
          </ac:cxnSpMkLst>
        </pc:cxnChg>
        <pc:cxnChg chg="add mod ord">
          <ac:chgData name="Timo Mühlhaus" userId="1b6b3aba618dadac" providerId="LiveId" clId="{749FD342-A5B7-472A-B46F-D0E8A78EA294}" dt="2021-07-15T08:55:31.859" v="2506" actId="164"/>
          <ac:cxnSpMkLst>
            <pc:docMk/>
            <pc:sldMk cId="2684420417" sldId="706"/>
            <ac:cxnSpMk id="123" creationId="{237457E6-4060-4947-B2A6-BCED0BEEAE1D}"/>
          </ac:cxnSpMkLst>
        </pc:cxnChg>
        <pc:cxnChg chg="add mod">
          <ac:chgData name="Timo Mühlhaus" userId="1b6b3aba618dadac" providerId="LiveId" clId="{749FD342-A5B7-472A-B46F-D0E8A78EA294}" dt="2021-07-15T08:55:31.859" v="2506" actId="164"/>
          <ac:cxnSpMkLst>
            <pc:docMk/>
            <pc:sldMk cId="2684420417" sldId="706"/>
            <ac:cxnSpMk id="126" creationId="{8404B05D-8048-4C68-B957-3EEBAF0E4426}"/>
          </ac:cxnSpMkLst>
        </pc:cxnChg>
        <pc:cxnChg chg="add del mod">
          <ac:chgData name="Timo Mühlhaus" userId="1b6b3aba618dadac" providerId="LiveId" clId="{749FD342-A5B7-472A-B46F-D0E8A78EA294}" dt="2021-07-15T08:49:15.259" v="1982" actId="478"/>
          <ac:cxnSpMkLst>
            <pc:docMk/>
            <pc:sldMk cId="2684420417" sldId="706"/>
            <ac:cxnSpMk id="127" creationId="{7AA388A5-400D-4B2B-AA26-AC0010941B19}"/>
          </ac:cxnSpMkLst>
        </pc:cxnChg>
        <pc:cxnChg chg="add mod">
          <ac:chgData name="Timo Mühlhaus" userId="1b6b3aba618dadac" providerId="LiveId" clId="{749FD342-A5B7-472A-B46F-D0E8A78EA294}" dt="2021-07-15T08:55:31.859" v="2506" actId="164"/>
          <ac:cxnSpMkLst>
            <pc:docMk/>
            <pc:sldMk cId="2684420417" sldId="706"/>
            <ac:cxnSpMk id="130" creationId="{FB215236-1E11-49DC-B96E-2DE7B4AA7FDF}"/>
          </ac:cxnSpMkLst>
        </pc:cxnChg>
        <pc:cxnChg chg="add mod">
          <ac:chgData name="Timo Mühlhaus" userId="1b6b3aba618dadac" providerId="LiveId" clId="{749FD342-A5B7-472A-B46F-D0E8A78EA294}" dt="2021-07-15T08:55:31.859" v="2506" actId="164"/>
          <ac:cxnSpMkLst>
            <pc:docMk/>
            <pc:sldMk cId="2684420417" sldId="706"/>
            <ac:cxnSpMk id="132" creationId="{37B977DD-31DC-466E-A5BF-2E627A90EE8B}"/>
          </ac:cxnSpMkLst>
        </pc:cxnChg>
        <pc:cxnChg chg="add del mod">
          <ac:chgData name="Timo Mühlhaus" userId="1b6b3aba618dadac" providerId="LiveId" clId="{749FD342-A5B7-472A-B46F-D0E8A78EA294}" dt="2021-07-15T08:49:53.414" v="1991" actId="478"/>
          <ac:cxnSpMkLst>
            <pc:docMk/>
            <pc:sldMk cId="2684420417" sldId="706"/>
            <ac:cxnSpMk id="134" creationId="{BEB4C999-28AE-4763-9141-E9A552C4FFF0}"/>
          </ac:cxnSpMkLst>
        </pc:cxnChg>
        <pc:cxnChg chg="add mod">
          <ac:chgData name="Timo Mühlhaus" userId="1b6b3aba618dadac" providerId="LiveId" clId="{749FD342-A5B7-472A-B46F-D0E8A78EA294}" dt="2021-07-15T08:55:31.859" v="2506" actId="164"/>
          <ac:cxnSpMkLst>
            <pc:docMk/>
            <pc:sldMk cId="2684420417" sldId="706"/>
            <ac:cxnSpMk id="136" creationId="{54849FCC-7743-4767-A563-DDEED4BFA5B6}"/>
          </ac:cxnSpMkLst>
        </pc:cxnChg>
        <pc:cxnChg chg="add mod">
          <ac:chgData name="Timo Mühlhaus" userId="1b6b3aba618dadac" providerId="LiveId" clId="{749FD342-A5B7-472A-B46F-D0E8A78EA294}" dt="2021-07-15T08:55:31.859" v="2506" actId="164"/>
          <ac:cxnSpMkLst>
            <pc:docMk/>
            <pc:sldMk cId="2684420417" sldId="706"/>
            <ac:cxnSpMk id="137" creationId="{EBFF0D3A-4E8E-47F3-9FF4-8E7D2E1DCDEF}"/>
          </ac:cxnSpMkLst>
        </pc:cxnChg>
        <pc:cxnChg chg="add mod">
          <ac:chgData name="Timo Mühlhaus" userId="1b6b3aba618dadac" providerId="LiveId" clId="{749FD342-A5B7-472A-B46F-D0E8A78EA294}" dt="2021-07-15T08:55:31.859" v="2506" actId="164"/>
          <ac:cxnSpMkLst>
            <pc:docMk/>
            <pc:sldMk cId="2684420417" sldId="706"/>
            <ac:cxnSpMk id="138" creationId="{DFD8D156-D5A7-4D13-8ACD-C87DC8E7DB03}"/>
          </ac:cxnSpMkLst>
        </pc:cxnChg>
        <pc:cxnChg chg="add mod">
          <ac:chgData name="Timo Mühlhaus" userId="1b6b3aba618dadac" providerId="LiveId" clId="{749FD342-A5B7-472A-B46F-D0E8A78EA294}" dt="2021-07-15T08:55:31.859" v="2506" actId="164"/>
          <ac:cxnSpMkLst>
            <pc:docMk/>
            <pc:sldMk cId="2684420417" sldId="706"/>
            <ac:cxnSpMk id="139" creationId="{D4E932DF-CBBC-463C-AB95-98A6E5F9B8C1}"/>
          </ac:cxnSpMkLst>
        </pc:cxnChg>
        <pc:cxnChg chg="add mod">
          <ac:chgData name="Timo Mühlhaus" userId="1b6b3aba618dadac" providerId="LiveId" clId="{749FD342-A5B7-472A-B46F-D0E8A78EA294}" dt="2021-07-15T08:55:31.859" v="2506" actId="164"/>
          <ac:cxnSpMkLst>
            <pc:docMk/>
            <pc:sldMk cId="2684420417" sldId="706"/>
            <ac:cxnSpMk id="140" creationId="{B506B384-469B-4E21-9B4F-B46111CD1EA0}"/>
          </ac:cxnSpMkLst>
        </pc:cxnChg>
        <pc:cxnChg chg="add mod">
          <ac:chgData name="Timo Mühlhaus" userId="1b6b3aba618dadac" providerId="LiveId" clId="{749FD342-A5B7-472A-B46F-D0E8A78EA294}" dt="2021-07-15T08:51:01.624" v="2261"/>
          <ac:cxnSpMkLst>
            <pc:docMk/>
            <pc:sldMk cId="2684420417" sldId="706"/>
            <ac:cxnSpMk id="141" creationId="{70CE2EB3-9AA7-4546-90BA-5141DC0BCDC2}"/>
          </ac:cxnSpMkLst>
        </pc:cxnChg>
        <pc:cxnChg chg="add mod">
          <ac:chgData name="Timo Mühlhaus" userId="1b6b3aba618dadac" providerId="LiveId" clId="{749FD342-A5B7-472A-B46F-D0E8A78EA294}" dt="2021-07-15T08:55:31.859" v="2506" actId="164"/>
          <ac:cxnSpMkLst>
            <pc:docMk/>
            <pc:sldMk cId="2684420417" sldId="706"/>
            <ac:cxnSpMk id="142" creationId="{9C00117D-B15F-4950-B572-F5D86D674BC2}"/>
          </ac:cxnSpMkLst>
        </pc:cxnChg>
        <pc:cxnChg chg="add mod">
          <ac:chgData name="Timo Mühlhaus" userId="1b6b3aba618dadac" providerId="LiveId" clId="{749FD342-A5B7-472A-B46F-D0E8A78EA294}" dt="2021-07-15T08:55:31.859" v="2506" actId="164"/>
          <ac:cxnSpMkLst>
            <pc:docMk/>
            <pc:sldMk cId="2684420417" sldId="706"/>
            <ac:cxnSpMk id="143" creationId="{F21FEDD1-24A1-4DA7-89CC-EBC4433A2936}"/>
          </ac:cxnSpMkLst>
        </pc:cxnChg>
      </pc:sldChg>
      <pc:sldChg chg="addSp delSp modSp add del mod">
        <pc:chgData name="Timo Mühlhaus" userId="1b6b3aba618dadac" providerId="LiveId" clId="{749FD342-A5B7-472A-B46F-D0E8A78EA294}" dt="2021-07-14T13:24:48.433" v="1220" actId="47"/>
        <pc:sldMkLst>
          <pc:docMk/>
          <pc:sldMk cId="1755840689" sldId="707"/>
        </pc:sldMkLst>
        <pc:spChg chg="del">
          <ac:chgData name="Timo Mühlhaus" userId="1b6b3aba618dadac" providerId="LiveId" clId="{749FD342-A5B7-472A-B46F-D0E8A78EA294}" dt="2021-07-14T13:12:44.713" v="1176" actId="478"/>
          <ac:spMkLst>
            <pc:docMk/>
            <pc:sldMk cId="1755840689" sldId="707"/>
            <ac:spMk id="8" creationId="{12D3274E-84D5-4E60-8434-55F1AB71DE8E}"/>
          </ac:spMkLst>
        </pc:spChg>
        <pc:spChg chg="add mod">
          <ac:chgData name="Timo Mühlhaus" userId="1b6b3aba618dadac" providerId="LiveId" clId="{749FD342-A5B7-472A-B46F-D0E8A78EA294}" dt="2021-07-14T13:22:07.445" v="1215" actId="1076"/>
          <ac:spMkLst>
            <pc:docMk/>
            <pc:sldMk cId="1755840689" sldId="707"/>
            <ac:spMk id="10" creationId="{7B2976E3-287D-4B04-BBDE-5142715142BE}"/>
          </ac:spMkLst>
        </pc:spChg>
        <pc:spChg chg="add mod">
          <ac:chgData name="Timo Mühlhaus" userId="1b6b3aba618dadac" providerId="LiveId" clId="{749FD342-A5B7-472A-B46F-D0E8A78EA294}" dt="2021-07-14T13:22:03.871" v="1214" actId="1076"/>
          <ac:spMkLst>
            <pc:docMk/>
            <pc:sldMk cId="1755840689" sldId="707"/>
            <ac:spMk id="11" creationId="{DD78BD84-F499-4D78-9A0E-08D751BAF152}"/>
          </ac:spMkLst>
        </pc:spChg>
        <pc:picChg chg="del">
          <ac:chgData name="Timo Mühlhaus" userId="1b6b3aba618dadac" providerId="LiveId" clId="{749FD342-A5B7-472A-B46F-D0E8A78EA294}" dt="2021-07-14T13:12:43.178" v="1175" actId="478"/>
          <ac:picMkLst>
            <pc:docMk/>
            <pc:sldMk cId="1755840689" sldId="707"/>
            <ac:picMk id="5" creationId="{53F4BEC1-7005-4D36-8FEE-0C3EEF755361}"/>
          </ac:picMkLst>
        </pc:picChg>
        <pc:picChg chg="del">
          <ac:chgData name="Timo Mühlhaus" userId="1b6b3aba618dadac" providerId="LiveId" clId="{749FD342-A5B7-472A-B46F-D0E8A78EA294}" dt="2021-07-14T13:12:42.222" v="1174" actId="478"/>
          <ac:picMkLst>
            <pc:docMk/>
            <pc:sldMk cId="1755840689" sldId="707"/>
            <ac:picMk id="7" creationId="{DB61699D-1F48-4BE6-A81C-A265FE4DD449}"/>
          </ac:picMkLst>
        </pc:picChg>
      </pc:sldChg>
      <pc:sldChg chg="addSp delSp modSp add mod">
        <pc:chgData name="Timo Mühlhaus" userId="1b6b3aba618dadac" providerId="LiveId" clId="{749FD342-A5B7-472A-B46F-D0E8A78EA294}" dt="2021-07-15T07:35:27.826" v="1380" actId="164"/>
        <pc:sldMkLst>
          <pc:docMk/>
          <pc:sldMk cId="1453312709" sldId="708"/>
        </pc:sldMkLst>
        <pc:spChg chg="add mod">
          <ac:chgData name="Timo Mühlhaus" userId="1b6b3aba618dadac" providerId="LiveId" clId="{749FD342-A5B7-472A-B46F-D0E8A78EA294}" dt="2021-07-15T07:35:27.826" v="1380" actId="164"/>
          <ac:spMkLst>
            <pc:docMk/>
            <pc:sldMk cId="1453312709" sldId="708"/>
            <ac:spMk id="2" creationId="{B8C8A0EE-4AEB-4827-9AC6-52EDE4DEF4A3}"/>
          </ac:spMkLst>
        </pc:spChg>
        <pc:spChg chg="add mod">
          <ac:chgData name="Timo Mühlhaus" userId="1b6b3aba618dadac" providerId="LiveId" clId="{749FD342-A5B7-472A-B46F-D0E8A78EA294}" dt="2021-07-15T07:34:16.260" v="1363" actId="20577"/>
          <ac:spMkLst>
            <pc:docMk/>
            <pc:sldMk cId="1453312709" sldId="708"/>
            <ac:spMk id="4" creationId="{8FC960BE-8060-43DE-95BB-DBC105C6EC98}"/>
          </ac:spMkLst>
        </pc:spChg>
        <pc:grpChg chg="add mod">
          <ac:chgData name="Timo Mühlhaus" userId="1b6b3aba618dadac" providerId="LiveId" clId="{749FD342-A5B7-472A-B46F-D0E8A78EA294}" dt="2021-07-15T07:35:27.826" v="1380" actId="164"/>
          <ac:grpSpMkLst>
            <pc:docMk/>
            <pc:sldMk cId="1453312709" sldId="708"/>
            <ac:grpSpMk id="3" creationId="{F1F5563F-A170-4B77-88BE-6949225FBE30}"/>
          </ac:grpSpMkLst>
        </pc:grpChg>
        <pc:picChg chg="add del mod">
          <ac:chgData name="Timo Mühlhaus" userId="1b6b3aba618dadac" providerId="LiveId" clId="{749FD342-A5B7-472A-B46F-D0E8A78EA294}" dt="2021-07-14T13:14:03.731" v="1197" actId="478"/>
          <ac:picMkLst>
            <pc:docMk/>
            <pc:sldMk cId="1453312709" sldId="708"/>
            <ac:picMk id="3" creationId="{365ECE6B-52C8-4CE3-BBCA-CDF30A20EF16}"/>
          </ac:picMkLst>
        </pc:picChg>
        <pc:picChg chg="add mod modCrop">
          <ac:chgData name="Timo Mühlhaus" userId="1b6b3aba618dadac" providerId="LiveId" clId="{749FD342-A5B7-472A-B46F-D0E8A78EA294}" dt="2021-07-15T07:35:07.535" v="1376" actId="1076"/>
          <ac:picMkLst>
            <pc:docMk/>
            <pc:sldMk cId="1453312709" sldId="708"/>
            <ac:picMk id="5" creationId="{56DF136E-EECF-431E-95B2-EBA5CD99D836}"/>
          </ac:picMkLst>
        </pc:picChg>
        <pc:picChg chg="add mod modCrop">
          <ac:chgData name="Timo Mühlhaus" userId="1b6b3aba618dadac" providerId="LiveId" clId="{749FD342-A5B7-472A-B46F-D0E8A78EA294}" dt="2021-07-15T07:35:27.826" v="1380" actId="164"/>
          <ac:picMkLst>
            <pc:docMk/>
            <pc:sldMk cId="1453312709" sldId="708"/>
            <ac:picMk id="6" creationId="{F1404DAF-EEE2-4DE5-9663-A4B579115782}"/>
          </ac:picMkLst>
        </pc:picChg>
      </pc:sldChg>
      <pc:sldChg chg="add del ord">
        <pc:chgData name="Timo Mühlhaus" userId="1b6b3aba618dadac" providerId="LiveId" clId="{749FD342-A5B7-472A-B46F-D0E8A78EA294}" dt="2021-07-14T13:14:48.693" v="1205" actId="47"/>
        <pc:sldMkLst>
          <pc:docMk/>
          <pc:sldMk cId="2748579821" sldId="709"/>
        </pc:sldMkLst>
      </pc:sldChg>
      <pc:sldChg chg="add ord">
        <pc:chgData name="Timo Mühlhaus" userId="1b6b3aba618dadac" providerId="LiveId" clId="{749FD342-A5B7-472A-B46F-D0E8A78EA294}" dt="2021-07-15T07:24:34.438" v="1241"/>
        <pc:sldMkLst>
          <pc:docMk/>
          <pc:sldMk cId="1949778751" sldId="710"/>
        </pc:sldMkLst>
      </pc:sldChg>
      <pc:sldChg chg="addSp modSp add mod">
        <pc:chgData name="Timo Mühlhaus" userId="1b6b3aba618dadac" providerId="LiveId" clId="{749FD342-A5B7-472A-B46F-D0E8A78EA294}" dt="2021-07-16T06:57:54.454" v="2690" actId="1076"/>
        <pc:sldMkLst>
          <pc:docMk/>
          <pc:sldMk cId="3784858860" sldId="711"/>
        </pc:sldMkLst>
        <pc:spChg chg="add mod">
          <ac:chgData name="Timo Mühlhaus" userId="1b6b3aba618dadac" providerId="LiveId" clId="{749FD342-A5B7-472A-B46F-D0E8A78EA294}" dt="2021-07-15T08:34:14.924" v="1782" actId="20577"/>
          <ac:spMkLst>
            <pc:docMk/>
            <pc:sldMk cId="3784858860" sldId="711"/>
            <ac:spMk id="4" creationId="{E847D68A-A19F-4C42-AF99-4D709C8A8336}"/>
          </ac:spMkLst>
        </pc:spChg>
        <pc:spChg chg="add mod">
          <ac:chgData name="Timo Mühlhaus" userId="1b6b3aba618dadac" providerId="LiveId" clId="{749FD342-A5B7-472A-B46F-D0E8A78EA294}" dt="2021-07-15T08:36:25.277" v="1804" actId="1076"/>
          <ac:spMkLst>
            <pc:docMk/>
            <pc:sldMk cId="3784858860" sldId="711"/>
            <ac:spMk id="5" creationId="{42596488-2DEE-4171-AAAC-EB3F15220166}"/>
          </ac:spMkLst>
        </pc:spChg>
        <pc:spChg chg="mod">
          <ac:chgData name="Timo Mühlhaus" userId="1b6b3aba618dadac" providerId="LiveId" clId="{749FD342-A5B7-472A-B46F-D0E8A78EA294}" dt="2021-07-16T06:57:38.868" v="2686"/>
          <ac:spMkLst>
            <pc:docMk/>
            <pc:sldMk cId="3784858860" sldId="711"/>
            <ac:spMk id="8" creationId="{2D5EB97D-93F2-401A-B8F9-DBAB34FCCCAB}"/>
          </ac:spMkLst>
        </pc:spChg>
        <pc:spChg chg="mod">
          <ac:chgData name="Timo Mühlhaus" userId="1b6b3aba618dadac" providerId="LiveId" clId="{749FD342-A5B7-472A-B46F-D0E8A78EA294}" dt="2021-07-16T06:57:38.868" v="2686"/>
          <ac:spMkLst>
            <pc:docMk/>
            <pc:sldMk cId="3784858860" sldId="711"/>
            <ac:spMk id="10" creationId="{994CB333-DEA1-4386-8859-AF7D0C39F4E7}"/>
          </ac:spMkLst>
        </pc:spChg>
        <pc:spChg chg="mod">
          <ac:chgData name="Timo Mühlhaus" userId="1b6b3aba618dadac" providerId="LiveId" clId="{749FD342-A5B7-472A-B46F-D0E8A78EA294}" dt="2021-07-16T06:57:38.868" v="2686"/>
          <ac:spMkLst>
            <pc:docMk/>
            <pc:sldMk cId="3784858860" sldId="711"/>
            <ac:spMk id="11" creationId="{84C84A11-EB58-4CA4-AD3F-3F65E2390A9D}"/>
          </ac:spMkLst>
        </pc:spChg>
        <pc:spChg chg="mod">
          <ac:chgData name="Timo Mühlhaus" userId="1b6b3aba618dadac" providerId="LiveId" clId="{749FD342-A5B7-472A-B46F-D0E8A78EA294}" dt="2021-07-16T06:57:38.868" v="2686"/>
          <ac:spMkLst>
            <pc:docMk/>
            <pc:sldMk cId="3784858860" sldId="711"/>
            <ac:spMk id="12" creationId="{DB84296B-8050-4EF4-B854-A50033708DC3}"/>
          </ac:spMkLst>
        </pc:spChg>
        <pc:spChg chg="mod">
          <ac:chgData name="Timo Mühlhaus" userId="1b6b3aba618dadac" providerId="LiveId" clId="{749FD342-A5B7-472A-B46F-D0E8A78EA294}" dt="2021-07-16T06:57:38.868" v="2686"/>
          <ac:spMkLst>
            <pc:docMk/>
            <pc:sldMk cId="3784858860" sldId="711"/>
            <ac:spMk id="13" creationId="{2D43BCEF-5144-4473-A1D8-CDC9228198A8}"/>
          </ac:spMkLst>
        </pc:spChg>
        <pc:spChg chg="mod">
          <ac:chgData name="Timo Mühlhaus" userId="1b6b3aba618dadac" providerId="LiveId" clId="{749FD342-A5B7-472A-B46F-D0E8A78EA294}" dt="2021-07-16T06:57:38.868" v="2686"/>
          <ac:spMkLst>
            <pc:docMk/>
            <pc:sldMk cId="3784858860" sldId="711"/>
            <ac:spMk id="14" creationId="{73128457-10EC-476F-A1D6-11955F385076}"/>
          </ac:spMkLst>
        </pc:spChg>
        <pc:spChg chg="mod">
          <ac:chgData name="Timo Mühlhaus" userId="1b6b3aba618dadac" providerId="LiveId" clId="{749FD342-A5B7-472A-B46F-D0E8A78EA294}" dt="2021-07-16T06:57:38.868" v="2686"/>
          <ac:spMkLst>
            <pc:docMk/>
            <pc:sldMk cId="3784858860" sldId="711"/>
            <ac:spMk id="15" creationId="{581F55E5-F297-4444-9829-4D75738182B5}"/>
          </ac:spMkLst>
        </pc:spChg>
        <pc:spChg chg="mod">
          <ac:chgData name="Timo Mühlhaus" userId="1b6b3aba618dadac" providerId="LiveId" clId="{749FD342-A5B7-472A-B46F-D0E8A78EA294}" dt="2021-07-16T06:57:38.868" v="2686"/>
          <ac:spMkLst>
            <pc:docMk/>
            <pc:sldMk cId="3784858860" sldId="711"/>
            <ac:spMk id="16" creationId="{2FAB9ECB-F2E3-4C1A-9781-F4F7F0D60D19}"/>
          </ac:spMkLst>
        </pc:spChg>
        <pc:spChg chg="mod">
          <ac:chgData name="Timo Mühlhaus" userId="1b6b3aba618dadac" providerId="LiveId" clId="{749FD342-A5B7-472A-B46F-D0E8A78EA294}" dt="2021-07-16T06:57:38.868" v="2686"/>
          <ac:spMkLst>
            <pc:docMk/>
            <pc:sldMk cId="3784858860" sldId="711"/>
            <ac:spMk id="17" creationId="{1561BE9D-2C07-4C41-A870-C9D0D3389141}"/>
          </ac:spMkLst>
        </pc:spChg>
        <pc:spChg chg="mod">
          <ac:chgData name="Timo Mühlhaus" userId="1b6b3aba618dadac" providerId="LiveId" clId="{749FD342-A5B7-472A-B46F-D0E8A78EA294}" dt="2021-07-16T06:57:38.868" v="2686"/>
          <ac:spMkLst>
            <pc:docMk/>
            <pc:sldMk cId="3784858860" sldId="711"/>
            <ac:spMk id="18" creationId="{00AA65AF-8CE9-49EA-A923-FADDE3B46986}"/>
          </ac:spMkLst>
        </pc:spChg>
        <pc:spChg chg="mod">
          <ac:chgData name="Timo Mühlhaus" userId="1b6b3aba618dadac" providerId="LiveId" clId="{749FD342-A5B7-472A-B46F-D0E8A78EA294}" dt="2021-07-16T06:57:38.868" v="2686"/>
          <ac:spMkLst>
            <pc:docMk/>
            <pc:sldMk cId="3784858860" sldId="711"/>
            <ac:spMk id="19" creationId="{46693F23-59B2-4145-AEF9-F64FAA8D38A2}"/>
          </ac:spMkLst>
        </pc:spChg>
        <pc:spChg chg="mod">
          <ac:chgData name="Timo Mühlhaus" userId="1b6b3aba618dadac" providerId="LiveId" clId="{749FD342-A5B7-472A-B46F-D0E8A78EA294}" dt="2021-07-16T06:57:38.868" v="2686"/>
          <ac:spMkLst>
            <pc:docMk/>
            <pc:sldMk cId="3784858860" sldId="711"/>
            <ac:spMk id="20" creationId="{C905026F-972D-4DAD-A669-95A306DE659D}"/>
          </ac:spMkLst>
        </pc:spChg>
        <pc:spChg chg="mod">
          <ac:chgData name="Timo Mühlhaus" userId="1b6b3aba618dadac" providerId="LiveId" clId="{749FD342-A5B7-472A-B46F-D0E8A78EA294}" dt="2021-07-16T06:57:38.868" v="2686"/>
          <ac:spMkLst>
            <pc:docMk/>
            <pc:sldMk cId="3784858860" sldId="711"/>
            <ac:spMk id="21" creationId="{F72D1A43-4B67-4448-83C0-EFC1A58A33B3}"/>
          </ac:spMkLst>
        </pc:spChg>
        <pc:spChg chg="mod">
          <ac:chgData name="Timo Mühlhaus" userId="1b6b3aba618dadac" providerId="LiveId" clId="{749FD342-A5B7-472A-B46F-D0E8A78EA294}" dt="2021-07-16T06:57:38.868" v="2686"/>
          <ac:spMkLst>
            <pc:docMk/>
            <pc:sldMk cId="3784858860" sldId="711"/>
            <ac:spMk id="22" creationId="{25DDC859-440E-4A82-949D-6F504612EA9F}"/>
          </ac:spMkLst>
        </pc:spChg>
        <pc:spChg chg="mod">
          <ac:chgData name="Timo Mühlhaus" userId="1b6b3aba618dadac" providerId="LiveId" clId="{749FD342-A5B7-472A-B46F-D0E8A78EA294}" dt="2021-07-16T06:57:38.868" v="2686"/>
          <ac:spMkLst>
            <pc:docMk/>
            <pc:sldMk cId="3784858860" sldId="711"/>
            <ac:spMk id="23" creationId="{BF2B0CC8-DEC4-4010-807E-BABA04389606}"/>
          </ac:spMkLst>
        </pc:spChg>
        <pc:spChg chg="mod">
          <ac:chgData name="Timo Mühlhaus" userId="1b6b3aba618dadac" providerId="LiveId" clId="{749FD342-A5B7-472A-B46F-D0E8A78EA294}" dt="2021-07-16T06:57:38.868" v="2686"/>
          <ac:spMkLst>
            <pc:docMk/>
            <pc:sldMk cId="3784858860" sldId="711"/>
            <ac:spMk id="24" creationId="{FBE91444-4B4F-46EE-AD1C-421C570B46BD}"/>
          </ac:spMkLst>
        </pc:spChg>
        <pc:spChg chg="mod">
          <ac:chgData name="Timo Mühlhaus" userId="1b6b3aba618dadac" providerId="LiveId" clId="{749FD342-A5B7-472A-B46F-D0E8A78EA294}" dt="2021-07-16T06:57:38.868" v="2686"/>
          <ac:spMkLst>
            <pc:docMk/>
            <pc:sldMk cId="3784858860" sldId="711"/>
            <ac:spMk id="25" creationId="{A63017D3-2DE5-4E15-937F-E70200237FAE}"/>
          </ac:spMkLst>
        </pc:spChg>
        <pc:spChg chg="mod">
          <ac:chgData name="Timo Mühlhaus" userId="1b6b3aba618dadac" providerId="LiveId" clId="{749FD342-A5B7-472A-B46F-D0E8A78EA294}" dt="2021-07-16T06:57:38.868" v="2686"/>
          <ac:spMkLst>
            <pc:docMk/>
            <pc:sldMk cId="3784858860" sldId="711"/>
            <ac:spMk id="26" creationId="{7657CCCC-0892-4953-8437-B0372CB35767}"/>
          </ac:spMkLst>
        </pc:spChg>
        <pc:spChg chg="mod">
          <ac:chgData name="Timo Mühlhaus" userId="1b6b3aba618dadac" providerId="LiveId" clId="{749FD342-A5B7-472A-B46F-D0E8A78EA294}" dt="2021-07-16T06:57:38.868" v="2686"/>
          <ac:spMkLst>
            <pc:docMk/>
            <pc:sldMk cId="3784858860" sldId="711"/>
            <ac:spMk id="27" creationId="{94EDCC5A-B656-4CE7-9575-F77FA953F4BE}"/>
          </ac:spMkLst>
        </pc:spChg>
        <pc:spChg chg="mod">
          <ac:chgData name="Timo Mühlhaus" userId="1b6b3aba618dadac" providerId="LiveId" clId="{749FD342-A5B7-472A-B46F-D0E8A78EA294}" dt="2021-07-16T06:57:38.868" v="2686"/>
          <ac:spMkLst>
            <pc:docMk/>
            <pc:sldMk cId="3784858860" sldId="711"/>
            <ac:spMk id="28" creationId="{8F2F73DA-A5A1-4C03-A772-CBC54B1FEF31}"/>
          </ac:spMkLst>
        </pc:spChg>
        <pc:spChg chg="mod">
          <ac:chgData name="Timo Mühlhaus" userId="1b6b3aba618dadac" providerId="LiveId" clId="{749FD342-A5B7-472A-B46F-D0E8A78EA294}" dt="2021-07-16T06:57:38.868" v="2686"/>
          <ac:spMkLst>
            <pc:docMk/>
            <pc:sldMk cId="3784858860" sldId="711"/>
            <ac:spMk id="29" creationId="{E6793D42-9BC0-41DE-B7DE-709CC7FA6B9D}"/>
          </ac:spMkLst>
        </pc:spChg>
        <pc:spChg chg="mod">
          <ac:chgData name="Timo Mühlhaus" userId="1b6b3aba618dadac" providerId="LiveId" clId="{749FD342-A5B7-472A-B46F-D0E8A78EA294}" dt="2021-07-16T06:57:38.868" v="2686"/>
          <ac:spMkLst>
            <pc:docMk/>
            <pc:sldMk cId="3784858860" sldId="711"/>
            <ac:spMk id="30" creationId="{D3C4BC41-9436-4EDE-8218-AFFE527F624E}"/>
          </ac:spMkLst>
        </pc:spChg>
        <pc:spChg chg="mod">
          <ac:chgData name="Timo Mühlhaus" userId="1b6b3aba618dadac" providerId="LiveId" clId="{749FD342-A5B7-472A-B46F-D0E8A78EA294}" dt="2021-07-16T06:57:38.868" v="2686"/>
          <ac:spMkLst>
            <pc:docMk/>
            <pc:sldMk cId="3784858860" sldId="711"/>
            <ac:spMk id="31" creationId="{A9D44387-AA6F-4273-97FE-D4942F9AF12F}"/>
          </ac:spMkLst>
        </pc:spChg>
        <pc:spChg chg="mod">
          <ac:chgData name="Timo Mühlhaus" userId="1b6b3aba618dadac" providerId="LiveId" clId="{749FD342-A5B7-472A-B46F-D0E8A78EA294}" dt="2021-07-16T06:57:38.868" v="2686"/>
          <ac:spMkLst>
            <pc:docMk/>
            <pc:sldMk cId="3784858860" sldId="711"/>
            <ac:spMk id="32" creationId="{79403E3B-2582-4167-9EAD-15AC3DA62CBE}"/>
          </ac:spMkLst>
        </pc:spChg>
        <pc:spChg chg="mod">
          <ac:chgData name="Timo Mühlhaus" userId="1b6b3aba618dadac" providerId="LiveId" clId="{749FD342-A5B7-472A-B46F-D0E8A78EA294}" dt="2021-07-16T06:57:38.868" v="2686"/>
          <ac:spMkLst>
            <pc:docMk/>
            <pc:sldMk cId="3784858860" sldId="711"/>
            <ac:spMk id="33" creationId="{C240C2AE-C842-4310-8256-95615D02C577}"/>
          </ac:spMkLst>
        </pc:spChg>
        <pc:spChg chg="mod">
          <ac:chgData name="Timo Mühlhaus" userId="1b6b3aba618dadac" providerId="LiveId" clId="{749FD342-A5B7-472A-B46F-D0E8A78EA294}" dt="2021-07-16T06:57:38.868" v="2686"/>
          <ac:spMkLst>
            <pc:docMk/>
            <pc:sldMk cId="3784858860" sldId="711"/>
            <ac:spMk id="34" creationId="{87063390-937B-4F66-A1F0-DB9DD64891FE}"/>
          </ac:spMkLst>
        </pc:spChg>
        <pc:spChg chg="mod">
          <ac:chgData name="Timo Mühlhaus" userId="1b6b3aba618dadac" providerId="LiveId" clId="{749FD342-A5B7-472A-B46F-D0E8A78EA294}" dt="2021-07-16T06:57:38.868" v="2686"/>
          <ac:spMkLst>
            <pc:docMk/>
            <pc:sldMk cId="3784858860" sldId="711"/>
            <ac:spMk id="35" creationId="{E69F54E3-8B98-4894-9BDE-1D42A7E13204}"/>
          </ac:spMkLst>
        </pc:spChg>
        <pc:spChg chg="mod">
          <ac:chgData name="Timo Mühlhaus" userId="1b6b3aba618dadac" providerId="LiveId" clId="{749FD342-A5B7-472A-B46F-D0E8A78EA294}" dt="2021-07-16T06:57:38.868" v="2686"/>
          <ac:spMkLst>
            <pc:docMk/>
            <pc:sldMk cId="3784858860" sldId="711"/>
            <ac:spMk id="36" creationId="{0CCBF4C1-6731-4402-A535-404D253FACD7}"/>
          </ac:spMkLst>
        </pc:spChg>
        <pc:spChg chg="mod">
          <ac:chgData name="Timo Mühlhaus" userId="1b6b3aba618dadac" providerId="LiveId" clId="{749FD342-A5B7-472A-B46F-D0E8A78EA294}" dt="2021-07-16T06:57:38.868" v="2686"/>
          <ac:spMkLst>
            <pc:docMk/>
            <pc:sldMk cId="3784858860" sldId="711"/>
            <ac:spMk id="37" creationId="{73CCE755-96DE-4F37-81CB-0702EF96F2A3}"/>
          </ac:spMkLst>
        </pc:spChg>
        <pc:spChg chg="mod">
          <ac:chgData name="Timo Mühlhaus" userId="1b6b3aba618dadac" providerId="LiveId" clId="{749FD342-A5B7-472A-B46F-D0E8A78EA294}" dt="2021-07-16T06:57:38.868" v="2686"/>
          <ac:spMkLst>
            <pc:docMk/>
            <pc:sldMk cId="3784858860" sldId="711"/>
            <ac:spMk id="38" creationId="{1AD936A1-E80B-4F6E-8AA3-353296DFD903}"/>
          </ac:spMkLst>
        </pc:spChg>
        <pc:spChg chg="mod">
          <ac:chgData name="Timo Mühlhaus" userId="1b6b3aba618dadac" providerId="LiveId" clId="{749FD342-A5B7-472A-B46F-D0E8A78EA294}" dt="2021-07-16T06:57:38.868" v="2686"/>
          <ac:spMkLst>
            <pc:docMk/>
            <pc:sldMk cId="3784858860" sldId="711"/>
            <ac:spMk id="39" creationId="{846B2D69-79FE-43C3-8608-24146FD3F3D4}"/>
          </ac:spMkLst>
        </pc:spChg>
        <pc:spChg chg="mod">
          <ac:chgData name="Timo Mühlhaus" userId="1b6b3aba618dadac" providerId="LiveId" clId="{749FD342-A5B7-472A-B46F-D0E8A78EA294}" dt="2021-07-16T06:57:38.868" v="2686"/>
          <ac:spMkLst>
            <pc:docMk/>
            <pc:sldMk cId="3784858860" sldId="711"/>
            <ac:spMk id="40" creationId="{705085D4-9CB3-44E9-9238-CE6809036C3F}"/>
          </ac:spMkLst>
        </pc:spChg>
        <pc:spChg chg="mod">
          <ac:chgData name="Timo Mühlhaus" userId="1b6b3aba618dadac" providerId="LiveId" clId="{749FD342-A5B7-472A-B46F-D0E8A78EA294}" dt="2021-07-16T06:57:38.868" v="2686"/>
          <ac:spMkLst>
            <pc:docMk/>
            <pc:sldMk cId="3784858860" sldId="711"/>
            <ac:spMk id="41" creationId="{C5B24614-680F-45EB-ABC7-862FB87FD79A}"/>
          </ac:spMkLst>
        </pc:spChg>
        <pc:spChg chg="mod">
          <ac:chgData name="Timo Mühlhaus" userId="1b6b3aba618dadac" providerId="LiveId" clId="{749FD342-A5B7-472A-B46F-D0E8A78EA294}" dt="2021-07-16T06:57:38.868" v="2686"/>
          <ac:spMkLst>
            <pc:docMk/>
            <pc:sldMk cId="3784858860" sldId="711"/>
            <ac:spMk id="42" creationId="{4E1009C2-DA73-4BC5-98D7-DB15EA743485}"/>
          </ac:spMkLst>
        </pc:spChg>
        <pc:spChg chg="mod">
          <ac:chgData name="Timo Mühlhaus" userId="1b6b3aba618dadac" providerId="LiveId" clId="{749FD342-A5B7-472A-B46F-D0E8A78EA294}" dt="2021-07-16T06:57:38.868" v="2686"/>
          <ac:spMkLst>
            <pc:docMk/>
            <pc:sldMk cId="3784858860" sldId="711"/>
            <ac:spMk id="43" creationId="{FBEFB0E2-0E19-40D0-8B5B-DCA5723ADCD1}"/>
          </ac:spMkLst>
        </pc:spChg>
        <pc:spChg chg="mod">
          <ac:chgData name="Timo Mühlhaus" userId="1b6b3aba618dadac" providerId="LiveId" clId="{749FD342-A5B7-472A-B46F-D0E8A78EA294}" dt="2021-07-16T06:57:38.868" v="2686"/>
          <ac:spMkLst>
            <pc:docMk/>
            <pc:sldMk cId="3784858860" sldId="711"/>
            <ac:spMk id="44" creationId="{5B6C8DB3-7844-4697-899C-3621C638BFB5}"/>
          </ac:spMkLst>
        </pc:spChg>
        <pc:spChg chg="mod">
          <ac:chgData name="Timo Mühlhaus" userId="1b6b3aba618dadac" providerId="LiveId" clId="{749FD342-A5B7-472A-B46F-D0E8A78EA294}" dt="2021-07-16T06:57:38.868" v="2686"/>
          <ac:spMkLst>
            <pc:docMk/>
            <pc:sldMk cId="3784858860" sldId="711"/>
            <ac:spMk id="45" creationId="{D839488F-C91E-4C22-A7DE-356E5FD76AF1}"/>
          </ac:spMkLst>
        </pc:spChg>
        <pc:spChg chg="mod">
          <ac:chgData name="Timo Mühlhaus" userId="1b6b3aba618dadac" providerId="LiveId" clId="{749FD342-A5B7-472A-B46F-D0E8A78EA294}" dt="2021-07-16T06:57:38.868" v="2686"/>
          <ac:spMkLst>
            <pc:docMk/>
            <pc:sldMk cId="3784858860" sldId="711"/>
            <ac:spMk id="46" creationId="{03B830FB-F79F-48C6-9F24-CEBEFBAFA0FD}"/>
          </ac:spMkLst>
        </pc:spChg>
        <pc:spChg chg="mod">
          <ac:chgData name="Timo Mühlhaus" userId="1b6b3aba618dadac" providerId="LiveId" clId="{749FD342-A5B7-472A-B46F-D0E8A78EA294}" dt="2021-07-16T06:57:38.868" v="2686"/>
          <ac:spMkLst>
            <pc:docMk/>
            <pc:sldMk cId="3784858860" sldId="711"/>
            <ac:spMk id="47" creationId="{DC8ACAFA-0E37-4D03-AC09-42D9EED90DAF}"/>
          </ac:spMkLst>
        </pc:spChg>
        <pc:spChg chg="mod">
          <ac:chgData name="Timo Mühlhaus" userId="1b6b3aba618dadac" providerId="LiveId" clId="{749FD342-A5B7-472A-B46F-D0E8A78EA294}" dt="2021-07-16T06:57:38.868" v="2686"/>
          <ac:spMkLst>
            <pc:docMk/>
            <pc:sldMk cId="3784858860" sldId="711"/>
            <ac:spMk id="48" creationId="{8C40A887-432E-4967-90A8-6925DCE9B08F}"/>
          </ac:spMkLst>
        </pc:spChg>
        <pc:spChg chg="mod">
          <ac:chgData name="Timo Mühlhaus" userId="1b6b3aba618dadac" providerId="LiveId" clId="{749FD342-A5B7-472A-B46F-D0E8A78EA294}" dt="2021-07-16T06:57:38.868" v="2686"/>
          <ac:spMkLst>
            <pc:docMk/>
            <pc:sldMk cId="3784858860" sldId="711"/>
            <ac:spMk id="49" creationId="{587E1B7E-1719-46C8-88D9-8BAF458277BA}"/>
          </ac:spMkLst>
        </pc:spChg>
        <pc:spChg chg="mod">
          <ac:chgData name="Timo Mühlhaus" userId="1b6b3aba618dadac" providerId="LiveId" clId="{749FD342-A5B7-472A-B46F-D0E8A78EA294}" dt="2021-07-16T06:57:38.868" v="2686"/>
          <ac:spMkLst>
            <pc:docMk/>
            <pc:sldMk cId="3784858860" sldId="711"/>
            <ac:spMk id="50" creationId="{84F0B253-8C2D-4531-A8E0-FD116709A4E8}"/>
          </ac:spMkLst>
        </pc:spChg>
        <pc:spChg chg="mod">
          <ac:chgData name="Timo Mühlhaus" userId="1b6b3aba618dadac" providerId="LiveId" clId="{749FD342-A5B7-472A-B46F-D0E8A78EA294}" dt="2021-07-16T06:57:38.868" v="2686"/>
          <ac:spMkLst>
            <pc:docMk/>
            <pc:sldMk cId="3784858860" sldId="711"/>
            <ac:spMk id="51" creationId="{A845B22A-E841-4E97-B2A6-80C7508CC29E}"/>
          </ac:spMkLst>
        </pc:spChg>
        <pc:spChg chg="mod">
          <ac:chgData name="Timo Mühlhaus" userId="1b6b3aba618dadac" providerId="LiveId" clId="{749FD342-A5B7-472A-B46F-D0E8A78EA294}" dt="2021-07-16T06:57:38.868" v="2686"/>
          <ac:spMkLst>
            <pc:docMk/>
            <pc:sldMk cId="3784858860" sldId="711"/>
            <ac:spMk id="52" creationId="{80FEC24B-D018-408E-965E-7CED8348B84F}"/>
          </ac:spMkLst>
        </pc:spChg>
        <pc:spChg chg="mod">
          <ac:chgData name="Timo Mühlhaus" userId="1b6b3aba618dadac" providerId="LiveId" clId="{749FD342-A5B7-472A-B46F-D0E8A78EA294}" dt="2021-07-16T06:57:38.868" v="2686"/>
          <ac:spMkLst>
            <pc:docMk/>
            <pc:sldMk cId="3784858860" sldId="711"/>
            <ac:spMk id="53" creationId="{F34BC856-02DC-4C9D-B7CD-1979E1A29549}"/>
          </ac:spMkLst>
        </pc:spChg>
        <pc:spChg chg="mod">
          <ac:chgData name="Timo Mühlhaus" userId="1b6b3aba618dadac" providerId="LiveId" clId="{749FD342-A5B7-472A-B46F-D0E8A78EA294}" dt="2021-07-16T06:57:38.868" v="2686"/>
          <ac:spMkLst>
            <pc:docMk/>
            <pc:sldMk cId="3784858860" sldId="711"/>
            <ac:spMk id="54" creationId="{8E7EA527-083B-4FAA-B971-FA42D5F743BA}"/>
          </ac:spMkLst>
        </pc:spChg>
        <pc:spChg chg="mod">
          <ac:chgData name="Timo Mühlhaus" userId="1b6b3aba618dadac" providerId="LiveId" clId="{749FD342-A5B7-472A-B46F-D0E8A78EA294}" dt="2021-07-16T06:57:38.868" v="2686"/>
          <ac:spMkLst>
            <pc:docMk/>
            <pc:sldMk cId="3784858860" sldId="711"/>
            <ac:spMk id="55" creationId="{4FE63007-3E2E-4708-BA75-0524DF56309B}"/>
          </ac:spMkLst>
        </pc:spChg>
        <pc:spChg chg="mod">
          <ac:chgData name="Timo Mühlhaus" userId="1b6b3aba618dadac" providerId="LiveId" clId="{749FD342-A5B7-472A-B46F-D0E8A78EA294}" dt="2021-07-16T06:57:38.868" v="2686"/>
          <ac:spMkLst>
            <pc:docMk/>
            <pc:sldMk cId="3784858860" sldId="711"/>
            <ac:spMk id="56" creationId="{F03F4F4A-BF20-473E-8CB0-317535DE5B59}"/>
          </ac:spMkLst>
        </pc:spChg>
        <pc:spChg chg="mod">
          <ac:chgData name="Timo Mühlhaus" userId="1b6b3aba618dadac" providerId="LiveId" clId="{749FD342-A5B7-472A-B46F-D0E8A78EA294}" dt="2021-07-16T06:57:38.868" v="2686"/>
          <ac:spMkLst>
            <pc:docMk/>
            <pc:sldMk cId="3784858860" sldId="711"/>
            <ac:spMk id="57" creationId="{626973F4-B820-42ED-AAD9-F4277C183659}"/>
          </ac:spMkLst>
        </pc:spChg>
        <pc:spChg chg="mod">
          <ac:chgData name="Timo Mühlhaus" userId="1b6b3aba618dadac" providerId="LiveId" clId="{749FD342-A5B7-472A-B46F-D0E8A78EA294}" dt="2021-07-16T06:57:38.868" v="2686"/>
          <ac:spMkLst>
            <pc:docMk/>
            <pc:sldMk cId="3784858860" sldId="711"/>
            <ac:spMk id="58" creationId="{8F1AF207-9179-4AE0-BD03-C2CF72C9BDC8}"/>
          </ac:spMkLst>
        </pc:spChg>
        <pc:spChg chg="mod">
          <ac:chgData name="Timo Mühlhaus" userId="1b6b3aba618dadac" providerId="LiveId" clId="{749FD342-A5B7-472A-B46F-D0E8A78EA294}" dt="2021-07-16T06:57:38.868" v="2686"/>
          <ac:spMkLst>
            <pc:docMk/>
            <pc:sldMk cId="3784858860" sldId="711"/>
            <ac:spMk id="59" creationId="{239AF1D9-79F0-47C1-9076-0C18BD2BFB99}"/>
          </ac:spMkLst>
        </pc:spChg>
        <pc:spChg chg="mod">
          <ac:chgData name="Timo Mühlhaus" userId="1b6b3aba618dadac" providerId="LiveId" clId="{749FD342-A5B7-472A-B46F-D0E8A78EA294}" dt="2021-07-16T06:57:38.868" v="2686"/>
          <ac:spMkLst>
            <pc:docMk/>
            <pc:sldMk cId="3784858860" sldId="711"/>
            <ac:spMk id="60" creationId="{EFB30CAA-3271-45A4-B653-DB5240DCCDFF}"/>
          </ac:spMkLst>
        </pc:spChg>
        <pc:spChg chg="mod">
          <ac:chgData name="Timo Mühlhaus" userId="1b6b3aba618dadac" providerId="LiveId" clId="{749FD342-A5B7-472A-B46F-D0E8A78EA294}" dt="2021-07-16T06:57:38.868" v="2686"/>
          <ac:spMkLst>
            <pc:docMk/>
            <pc:sldMk cId="3784858860" sldId="711"/>
            <ac:spMk id="61" creationId="{1931EF7E-30DB-4E3D-AFEF-1A215A058A25}"/>
          </ac:spMkLst>
        </pc:spChg>
        <pc:spChg chg="mod">
          <ac:chgData name="Timo Mühlhaus" userId="1b6b3aba618dadac" providerId="LiveId" clId="{749FD342-A5B7-472A-B46F-D0E8A78EA294}" dt="2021-07-16T06:57:38.868" v="2686"/>
          <ac:spMkLst>
            <pc:docMk/>
            <pc:sldMk cId="3784858860" sldId="711"/>
            <ac:spMk id="62" creationId="{6E8CCE18-52E1-400C-89E5-BEA6932FBF8B}"/>
          </ac:spMkLst>
        </pc:spChg>
        <pc:spChg chg="mod">
          <ac:chgData name="Timo Mühlhaus" userId="1b6b3aba618dadac" providerId="LiveId" clId="{749FD342-A5B7-472A-B46F-D0E8A78EA294}" dt="2021-07-16T06:57:38.868" v="2686"/>
          <ac:spMkLst>
            <pc:docMk/>
            <pc:sldMk cId="3784858860" sldId="711"/>
            <ac:spMk id="63" creationId="{B90D6E3E-AE41-4941-8D81-26715AB3CC93}"/>
          </ac:spMkLst>
        </pc:spChg>
        <pc:spChg chg="mod">
          <ac:chgData name="Timo Mühlhaus" userId="1b6b3aba618dadac" providerId="LiveId" clId="{749FD342-A5B7-472A-B46F-D0E8A78EA294}" dt="2021-07-16T06:57:38.868" v="2686"/>
          <ac:spMkLst>
            <pc:docMk/>
            <pc:sldMk cId="3784858860" sldId="711"/>
            <ac:spMk id="64" creationId="{BFCAFF58-4E26-4354-A8DA-0DDDA79AEF54}"/>
          </ac:spMkLst>
        </pc:spChg>
        <pc:spChg chg="mod">
          <ac:chgData name="Timo Mühlhaus" userId="1b6b3aba618dadac" providerId="LiveId" clId="{749FD342-A5B7-472A-B46F-D0E8A78EA294}" dt="2021-07-16T06:57:38.868" v="2686"/>
          <ac:spMkLst>
            <pc:docMk/>
            <pc:sldMk cId="3784858860" sldId="711"/>
            <ac:spMk id="65" creationId="{1A74AA92-9AFD-4564-AF2C-530EFB2D79BE}"/>
          </ac:spMkLst>
        </pc:spChg>
        <pc:spChg chg="mod">
          <ac:chgData name="Timo Mühlhaus" userId="1b6b3aba618dadac" providerId="LiveId" clId="{749FD342-A5B7-472A-B46F-D0E8A78EA294}" dt="2021-07-16T06:57:38.868" v="2686"/>
          <ac:spMkLst>
            <pc:docMk/>
            <pc:sldMk cId="3784858860" sldId="711"/>
            <ac:spMk id="66" creationId="{7371E70A-B3C2-455C-B589-7427C6D3229A}"/>
          </ac:spMkLst>
        </pc:spChg>
        <pc:spChg chg="mod">
          <ac:chgData name="Timo Mühlhaus" userId="1b6b3aba618dadac" providerId="LiveId" clId="{749FD342-A5B7-472A-B46F-D0E8A78EA294}" dt="2021-07-16T06:57:38.868" v="2686"/>
          <ac:spMkLst>
            <pc:docMk/>
            <pc:sldMk cId="3784858860" sldId="711"/>
            <ac:spMk id="67" creationId="{B1A29CC6-5AD7-43BD-9360-50F0D336AEA5}"/>
          </ac:spMkLst>
        </pc:spChg>
        <pc:spChg chg="mod">
          <ac:chgData name="Timo Mühlhaus" userId="1b6b3aba618dadac" providerId="LiveId" clId="{749FD342-A5B7-472A-B46F-D0E8A78EA294}" dt="2021-07-16T06:57:38.868" v="2686"/>
          <ac:spMkLst>
            <pc:docMk/>
            <pc:sldMk cId="3784858860" sldId="711"/>
            <ac:spMk id="68" creationId="{DC50B77B-95FA-4D24-BD9B-547D1BB22AAD}"/>
          </ac:spMkLst>
        </pc:spChg>
        <pc:spChg chg="mod">
          <ac:chgData name="Timo Mühlhaus" userId="1b6b3aba618dadac" providerId="LiveId" clId="{749FD342-A5B7-472A-B46F-D0E8A78EA294}" dt="2021-07-16T06:57:38.868" v="2686"/>
          <ac:spMkLst>
            <pc:docMk/>
            <pc:sldMk cId="3784858860" sldId="711"/>
            <ac:spMk id="69" creationId="{F4BF0626-4139-41B3-8631-859DE7008779}"/>
          </ac:spMkLst>
        </pc:spChg>
        <pc:spChg chg="mod">
          <ac:chgData name="Timo Mühlhaus" userId="1b6b3aba618dadac" providerId="LiveId" clId="{749FD342-A5B7-472A-B46F-D0E8A78EA294}" dt="2021-07-16T06:57:38.868" v="2686"/>
          <ac:spMkLst>
            <pc:docMk/>
            <pc:sldMk cId="3784858860" sldId="711"/>
            <ac:spMk id="70" creationId="{990FBABD-BCF5-4AFA-8FDC-74DD8884B06A}"/>
          </ac:spMkLst>
        </pc:spChg>
        <pc:spChg chg="mod">
          <ac:chgData name="Timo Mühlhaus" userId="1b6b3aba618dadac" providerId="LiveId" clId="{749FD342-A5B7-472A-B46F-D0E8A78EA294}" dt="2021-07-16T06:57:38.868" v="2686"/>
          <ac:spMkLst>
            <pc:docMk/>
            <pc:sldMk cId="3784858860" sldId="711"/>
            <ac:spMk id="71" creationId="{94BEF77D-50F6-4764-90EB-60A2598E329E}"/>
          </ac:spMkLst>
        </pc:spChg>
        <pc:spChg chg="mod">
          <ac:chgData name="Timo Mühlhaus" userId="1b6b3aba618dadac" providerId="LiveId" clId="{749FD342-A5B7-472A-B46F-D0E8A78EA294}" dt="2021-07-16T06:57:38.868" v="2686"/>
          <ac:spMkLst>
            <pc:docMk/>
            <pc:sldMk cId="3784858860" sldId="711"/>
            <ac:spMk id="72" creationId="{071433EC-3407-4B20-879E-CCE2867A395B}"/>
          </ac:spMkLst>
        </pc:spChg>
        <pc:spChg chg="mod">
          <ac:chgData name="Timo Mühlhaus" userId="1b6b3aba618dadac" providerId="LiveId" clId="{749FD342-A5B7-472A-B46F-D0E8A78EA294}" dt="2021-07-16T06:57:38.868" v="2686"/>
          <ac:spMkLst>
            <pc:docMk/>
            <pc:sldMk cId="3784858860" sldId="711"/>
            <ac:spMk id="73" creationId="{C3633E70-6C96-4655-8C59-5CC6F78181AA}"/>
          </ac:spMkLst>
        </pc:spChg>
        <pc:spChg chg="mod">
          <ac:chgData name="Timo Mühlhaus" userId="1b6b3aba618dadac" providerId="LiveId" clId="{749FD342-A5B7-472A-B46F-D0E8A78EA294}" dt="2021-07-16T06:57:38.868" v="2686"/>
          <ac:spMkLst>
            <pc:docMk/>
            <pc:sldMk cId="3784858860" sldId="711"/>
            <ac:spMk id="74" creationId="{48E60D4B-1002-4B01-9587-E4E9B6877BF0}"/>
          </ac:spMkLst>
        </pc:spChg>
        <pc:spChg chg="mod">
          <ac:chgData name="Timo Mühlhaus" userId="1b6b3aba618dadac" providerId="LiveId" clId="{749FD342-A5B7-472A-B46F-D0E8A78EA294}" dt="2021-07-16T06:57:38.868" v="2686"/>
          <ac:spMkLst>
            <pc:docMk/>
            <pc:sldMk cId="3784858860" sldId="711"/>
            <ac:spMk id="75" creationId="{95C05C2F-52FF-46E4-9173-C79B01A2A97E}"/>
          </ac:spMkLst>
        </pc:spChg>
        <pc:spChg chg="mod">
          <ac:chgData name="Timo Mühlhaus" userId="1b6b3aba618dadac" providerId="LiveId" clId="{749FD342-A5B7-472A-B46F-D0E8A78EA294}" dt="2021-07-16T06:57:38.868" v="2686"/>
          <ac:spMkLst>
            <pc:docMk/>
            <pc:sldMk cId="3784858860" sldId="711"/>
            <ac:spMk id="76" creationId="{A1AB619E-4F62-4122-BB73-B68B3A357B7B}"/>
          </ac:spMkLst>
        </pc:spChg>
        <pc:spChg chg="mod">
          <ac:chgData name="Timo Mühlhaus" userId="1b6b3aba618dadac" providerId="LiveId" clId="{749FD342-A5B7-472A-B46F-D0E8A78EA294}" dt="2021-07-16T06:57:38.868" v="2686"/>
          <ac:spMkLst>
            <pc:docMk/>
            <pc:sldMk cId="3784858860" sldId="711"/>
            <ac:spMk id="77" creationId="{3AA34685-A0D4-4F5C-A411-CCDCB391165F}"/>
          </ac:spMkLst>
        </pc:spChg>
        <pc:spChg chg="mod">
          <ac:chgData name="Timo Mühlhaus" userId="1b6b3aba618dadac" providerId="LiveId" clId="{749FD342-A5B7-472A-B46F-D0E8A78EA294}" dt="2021-07-16T06:57:38.868" v="2686"/>
          <ac:spMkLst>
            <pc:docMk/>
            <pc:sldMk cId="3784858860" sldId="711"/>
            <ac:spMk id="78" creationId="{F7F8772B-6CD9-4E7F-825A-60095B9FCA85}"/>
          </ac:spMkLst>
        </pc:spChg>
        <pc:spChg chg="mod">
          <ac:chgData name="Timo Mühlhaus" userId="1b6b3aba618dadac" providerId="LiveId" clId="{749FD342-A5B7-472A-B46F-D0E8A78EA294}" dt="2021-07-16T06:57:38.868" v="2686"/>
          <ac:spMkLst>
            <pc:docMk/>
            <pc:sldMk cId="3784858860" sldId="711"/>
            <ac:spMk id="79" creationId="{DE965300-F9C0-4EB8-BBD4-DD103F20CBA3}"/>
          </ac:spMkLst>
        </pc:spChg>
        <pc:spChg chg="mod">
          <ac:chgData name="Timo Mühlhaus" userId="1b6b3aba618dadac" providerId="LiveId" clId="{749FD342-A5B7-472A-B46F-D0E8A78EA294}" dt="2021-07-16T06:57:38.868" v="2686"/>
          <ac:spMkLst>
            <pc:docMk/>
            <pc:sldMk cId="3784858860" sldId="711"/>
            <ac:spMk id="80" creationId="{FA6E598B-59DC-4A8A-99AC-C1F18660CB20}"/>
          </ac:spMkLst>
        </pc:spChg>
        <pc:spChg chg="add mod">
          <ac:chgData name="Timo Mühlhaus" userId="1b6b3aba618dadac" providerId="LiveId" clId="{749FD342-A5B7-472A-B46F-D0E8A78EA294}" dt="2021-07-16T06:57:54.454" v="2690" actId="1076"/>
          <ac:spMkLst>
            <pc:docMk/>
            <pc:sldMk cId="3784858860" sldId="711"/>
            <ac:spMk id="81" creationId="{7738FDE2-E71D-4353-AD98-1F4694F33A66}"/>
          </ac:spMkLst>
        </pc:spChg>
        <pc:grpChg chg="add mod">
          <ac:chgData name="Timo Mühlhaus" userId="1b6b3aba618dadac" providerId="LiveId" clId="{749FD342-A5B7-472A-B46F-D0E8A78EA294}" dt="2021-07-16T06:57:45.698" v="2688" actId="1076"/>
          <ac:grpSpMkLst>
            <pc:docMk/>
            <pc:sldMk cId="3784858860" sldId="711"/>
            <ac:grpSpMk id="7" creationId="{804A4F6E-C1B5-4417-A7E1-5BB06012FF08}"/>
          </ac:grpSpMkLst>
        </pc:grpChg>
        <pc:picChg chg="add mod">
          <ac:chgData name="Timo Mühlhaus" userId="1b6b3aba618dadac" providerId="LiveId" clId="{749FD342-A5B7-472A-B46F-D0E8A78EA294}" dt="2021-07-16T06:56:58.372" v="2678" actId="1076"/>
          <ac:picMkLst>
            <pc:docMk/>
            <pc:sldMk cId="3784858860" sldId="711"/>
            <ac:picMk id="3" creationId="{F19C9599-84D4-402D-A2C1-7C84BF55BA50}"/>
          </ac:picMkLst>
        </pc:picChg>
        <pc:picChg chg="add mod">
          <ac:chgData name="Timo Mühlhaus" userId="1b6b3aba618dadac" providerId="LiveId" clId="{749FD342-A5B7-472A-B46F-D0E8A78EA294}" dt="2021-07-16T06:57:17.276" v="2684" actId="1076"/>
          <ac:picMkLst>
            <pc:docMk/>
            <pc:sldMk cId="3784858860" sldId="711"/>
            <ac:picMk id="6" creationId="{98B809C1-361B-4285-9522-C84B38DE4841}"/>
          </ac:picMkLst>
        </pc:picChg>
      </pc:sldChg>
      <pc:sldChg chg="addSp modSp add mod">
        <pc:chgData name="Timo Mühlhaus" userId="1b6b3aba618dadac" providerId="LiveId" clId="{749FD342-A5B7-472A-B46F-D0E8A78EA294}" dt="2021-07-16T07:07:57.633" v="2713" actId="1037"/>
        <pc:sldMkLst>
          <pc:docMk/>
          <pc:sldMk cId="3335421449" sldId="712"/>
        </pc:sldMkLst>
        <pc:spChg chg="add mod">
          <ac:chgData name="Timo Mühlhaus" userId="1b6b3aba618dadac" providerId="LiveId" clId="{749FD342-A5B7-472A-B46F-D0E8A78EA294}" dt="2021-07-15T07:36:42.762" v="1408" actId="164"/>
          <ac:spMkLst>
            <pc:docMk/>
            <pc:sldMk cId="3335421449" sldId="712"/>
            <ac:spMk id="2" creationId="{C0E29332-D3A1-43D5-B670-736A2E9637B9}"/>
          </ac:spMkLst>
        </pc:spChg>
        <pc:spChg chg="add mod">
          <ac:chgData name="Timo Mühlhaus" userId="1b6b3aba618dadac" providerId="LiveId" clId="{749FD342-A5B7-472A-B46F-D0E8A78EA294}" dt="2021-07-15T07:36:42.762" v="1408" actId="164"/>
          <ac:spMkLst>
            <pc:docMk/>
            <pc:sldMk cId="3335421449" sldId="712"/>
            <ac:spMk id="4" creationId="{ACBD2618-EFC9-4DA4-AFAE-E86BBDE19E4D}"/>
          </ac:spMkLst>
        </pc:spChg>
        <pc:spChg chg="add mod">
          <ac:chgData name="Timo Mühlhaus" userId="1b6b3aba618dadac" providerId="LiveId" clId="{749FD342-A5B7-472A-B46F-D0E8A78EA294}" dt="2021-07-15T07:36:42.762" v="1408" actId="164"/>
          <ac:spMkLst>
            <pc:docMk/>
            <pc:sldMk cId="3335421449" sldId="712"/>
            <ac:spMk id="5" creationId="{A131E44F-D6EA-4622-823E-B1B3133ED490}"/>
          </ac:spMkLst>
        </pc:spChg>
        <pc:spChg chg="add mod">
          <ac:chgData name="Timo Mühlhaus" userId="1b6b3aba618dadac" providerId="LiveId" clId="{749FD342-A5B7-472A-B46F-D0E8A78EA294}" dt="2021-07-16T07:07:57.633" v="2713" actId="1037"/>
          <ac:spMkLst>
            <pc:docMk/>
            <pc:sldMk cId="3335421449" sldId="712"/>
            <ac:spMk id="7" creationId="{770D5391-358B-4E93-A8A3-D7A931896B48}"/>
          </ac:spMkLst>
        </pc:spChg>
        <pc:spChg chg="add mod">
          <ac:chgData name="Timo Mühlhaus" userId="1b6b3aba618dadac" providerId="LiveId" clId="{749FD342-A5B7-472A-B46F-D0E8A78EA294}" dt="2021-07-15T07:37:16.415" v="1441" actId="6549"/>
          <ac:spMkLst>
            <pc:docMk/>
            <pc:sldMk cId="3335421449" sldId="712"/>
            <ac:spMk id="8" creationId="{29974F25-A9B1-4846-A6F2-BF0C856C0C08}"/>
          </ac:spMkLst>
        </pc:spChg>
        <pc:grpChg chg="add mod">
          <ac:chgData name="Timo Mühlhaus" userId="1b6b3aba618dadac" providerId="LiveId" clId="{749FD342-A5B7-472A-B46F-D0E8A78EA294}" dt="2021-07-16T07:07:51.148" v="2700" actId="1076"/>
          <ac:grpSpMkLst>
            <pc:docMk/>
            <pc:sldMk cId="3335421449" sldId="712"/>
            <ac:grpSpMk id="6" creationId="{16B80E78-EED5-4696-9A1C-F7E8AC2BF74E}"/>
          </ac:grpSpMkLst>
        </pc:grpChg>
        <pc:picChg chg="add mod">
          <ac:chgData name="Timo Mühlhaus" userId="1b6b3aba618dadac" providerId="LiveId" clId="{749FD342-A5B7-472A-B46F-D0E8A78EA294}" dt="2021-07-15T07:36:42.762" v="1408" actId="164"/>
          <ac:picMkLst>
            <pc:docMk/>
            <pc:sldMk cId="3335421449" sldId="712"/>
            <ac:picMk id="3" creationId="{2CAD58E8-7909-4FE0-823E-7B02B0CAC671}"/>
          </ac:picMkLst>
        </pc:picChg>
      </pc:sldChg>
      <pc:sldChg chg="modSp add mod ord">
        <pc:chgData name="Timo Mühlhaus" userId="1b6b3aba618dadac" providerId="LiveId" clId="{749FD342-A5B7-472A-B46F-D0E8A78EA294}" dt="2021-07-15T09:43:31.763" v="2663" actId="20577"/>
        <pc:sldMkLst>
          <pc:docMk/>
          <pc:sldMk cId="225880854" sldId="713"/>
        </pc:sldMkLst>
        <pc:spChg chg="mod">
          <ac:chgData name="Timo Mühlhaus" userId="1b6b3aba618dadac" providerId="LiveId" clId="{749FD342-A5B7-472A-B46F-D0E8A78EA294}" dt="2021-07-15T09:43:31.763" v="2663" actId="20577"/>
          <ac:spMkLst>
            <pc:docMk/>
            <pc:sldMk cId="225880854" sldId="713"/>
            <ac:spMk id="3" creationId="{36BCAC06-88BD-44E5-8424-AE9EA40204AC}"/>
          </ac:spMkLst>
        </pc:spChg>
      </pc:sldChg>
      <pc:sldChg chg="new del">
        <pc:chgData name="Timo Mühlhaus" userId="1b6b3aba618dadac" providerId="LiveId" clId="{749FD342-A5B7-472A-B46F-D0E8A78EA294}" dt="2021-07-14T13:14:29.799" v="1202" actId="47"/>
        <pc:sldMkLst>
          <pc:docMk/>
          <pc:sldMk cId="1987430089" sldId="714"/>
        </pc:sldMkLst>
      </pc:sldChg>
      <pc:sldChg chg="addSp modSp add mod">
        <pc:chgData name="Timo Mühlhaus" userId="1b6b3aba618dadac" providerId="LiveId" clId="{749FD342-A5B7-472A-B46F-D0E8A78EA294}" dt="2021-07-15T07:29:20.403" v="1297" actId="20577"/>
        <pc:sldMkLst>
          <pc:docMk/>
          <pc:sldMk cId="2393439417" sldId="714"/>
        </pc:sldMkLst>
        <pc:spChg chg="add mod">
          <ac:chgData name="Timo Mühlhaus" userId="1b6b3aba618dadac" providerId="LiveId" clId="{749FD342-A5B7-472A-B46F-D0E8A78EA294}" dt="2021-07-15T07:28:45.031" v="1261" actId="1076"/>
          <ac:spMkLst>
            <pc:docMk/>
            <pc:sldMk cId="2393439417" sldId="714"/>
            <ac:spMk id="5" creationId="{6F73E27C-5834-49A6-86B9-0F59ABE713F7}"/>
          </ac:spMkLst>
        </pc:spChg>
        <pc:spChg chg="add mod">
          <ac:chgData name="Timo Mühlhaus" userId="1b6b3aba618dadac" providerId="LiveId" clId="{749FD342-A5B7-472A-B46F-D0E8A78EA294}" dt="2021-07-15T07:28:45.031" v="1261" actId="1076"/>
          <ac:spMkLst>
            <pc:docMk/>
            <pc:sldMk cId="2393439417" sldId="714"/>
            <ac:spMk id="6" creationId="{55384395-66A0-4E91-9B17-A122191139F5}"/>
          </ac:spMkLst>
        </pc:spChg>
        <pc:spChg chg="add mod">
          <ac:chgData name="Timo Mühlhaus" userId="1b6b3aba618dadac" providerId="LiveId" clId="{749FD342-A5B7-472A-B46F-D0E8A78EA294}" dt="2021-07-15T07:29:20.403" v="1297" actId="20577"/>
          <ac:spMkLst>
            <pc:docMk/>
            <pc:sldMk cId="2393439417" sldId="714"/>
            <ac:spMk id="7" creationId="{47F324F6-508E-4732-AA47-362DBB0EF3ED}"/>
          </ac:spMkLst>
        </pc:spChg>
        <pc:picChg chg="add mod modCrop">
          <ac:chgData name="Timo Mühlhaus" userId="1b6b3aba618dadac" providerId="LiveId" clId="{749FD342-A5B7-472A-B46F-D0E8A78EA294}" dt="2021-07-15T07:28:45.031" v="1261" actId="1076"/>
          <ac:picMkLst>
            <pc:docMk/>
            <pc:sldMk cId="2393439417" sldId="714"/>
            <ac:picMk id="3" creationId="{4A24EC99-DCDE-4B5D-BCEB-50D79D8E5D23}"/>
          </ac:picMkLst>
        </pc:picChg>
      </pc:sldChg>
      <pc:sldChg chg="addSp delSp modSp add del mod ord">
        <pc:chgData name="Timo Mühlhaus" userId="1b6b3aba618dadac" providerId="LiveId" clId="{749FD342-A5B7-472A-B46F-D0E8A78EA294}" dt="2021-07-16T06:57:57.998" v="2691" actId="47"/>
        <pc:sldMkLst>
          <pc:docMk/>
          <pc:sldMk cId="1511567815" sldId="715"/>
        </pc:sldMkLst>
        <pc:spChg chg="mod">
          <ac:chgData name="Timo Mühlhaus" userId="1b6b3aba618dadac" providerId="LiveId" clId="{749FD342-A5B7-472A-B46F-D0E8A78EA294}" dt="2021-07-16T06:57:34.506" v="2685" actId="164"/>
          <ac:spMkLst>
            <pc:docMk/>
            <pc:sldMk cId="1511567815" sldId="715"/>
            <ac:spMk id="9" creationId="{6675539B-FCB8-4338-A5FC-3F9D59A7DF81}"/>
          </ac:spMkLst>
        </pc:spChg>
        <pc:spChg chg="mod">
          <ac:chgData name="Timo Mühlhaus" userId="1b6b3aba618dadac" providerId="LiveId" clId="{749FD342-A5B7-472A-B46F-D0E8A78EA294}" dt="2021-07-14T14:59:18.322" v="1223"/>
          <ac:spMkLst>
            <pc:docMk/>
            <pc:sldMk cId="1511567815" sldId="715"/>
            <ac:spMk id="95" creationId="{FC6F6454-F0B9-43B4-BB16-A364373C2725}"/>
          </ac:spMkLst>
        </pc:spChg>
        <pc:spChg chg="mod">
          <ac:chgData name="Timo Mühlhaus" userId="1b6b3aba618dadac" providerId="LiveId" clId="{749FD342-A5B7-472A-B46F-D0E8A78EA294}" dt="2021-07-14T14:59:18.322" v="1223"/>
          <ac:spMkLst>
            <pc:docMk/>
            <pc:sldMk cId="1511567815" sldId="715"/>
            <ac:spMk id="96" creationId="{0393CB83-426B-4AA1-AADE-769C2CC36CAB}"/>
          </ac:spMkLst>
        </pc:spChg>
        <pc:spChg chg="mod">
          <ac:chgData name="Timo Mühlhaus" userId="1b6b3aba618dadac" providerId="LiveId" clId="{749FD342-A5B7-472A-B46F-D0E8A78EA294}" dt="2021-07-14T14:59:18.322" v="1223"/>
          <ac:spMkLst>
            <pc:docMk/>
            <pc:sldMk cId="1511567815" sldId="715"/>
            <ac:spMk id="97" creationId="{8C92EE95-6EBE-4319-9A4C-898AB6533005}"/>
          </ac:spMkLst>
        </pc:spChg>
        <pc:spChg chg="mod">
          <ac:chgData name="Timo Mühlhaus" userId="1b6b3aba618dadac" providerId="LiveId" clId="{749FD342-A5B7-472A-B46F-D0E8A78EA294}" dt="2021-07-14T14:59:18.322" v="1223"/>
          <ac:spMkLst>
            <pc:docMk/>
            <pc:sldMk cId="1511567815" sldId="715"/>
            <ac:spMk id="98" creationId="{C7B698E0-954F-43D7-864D-7ACE171F4B38}"/>
          </ac:spMkLst>
        </pc:spChg>
        <pc:spChg chg="mod">
          <ac:chgData name="Timo Mühlhaus" userId="1b6b3aba618dadac" providerId="LiveId" clId="{749FD342-A5B7-472A-B46F-D0E8A78EA294}" dt="2021-07-14T14:59:18.322" v="1223"/>
          <ac:spMkLst>
            <pc:docMk/>
            <pc:sldMk cId="1511567815" sldId="715"/>
            <ac:spMk id="101" creationId="{E714CE01-EAAE-478C-8F70-5AECE7CB6335}"/>
          </ac:spMkLst>
        </pc:spChg>
        <pc:spChg chg="mod">
          <ac:chgData name="Timo Mühlhaus" userId="1b6b3aba618dadac" providerId="LiveId" clId="{749FD342-A5B7-472A-B46F-D0E8A78EA294}" dt="2021-07-14T14:59:18.322" v="1223"/>
          <ac:spMkLst>
            <pc:docMk/>
            <pc:sldMk cId="1511567815" sldId="715"/>
            <ac:spMk id="102" creationId="{376A2C74-E5EA-42DD-88CD-F5E9EAFD7351}"/>
          </ac:spMkLst>
        </pc:spChg>
        <pc:spChg chg="mod">
          <ac:chgData name="Timo Mühlhaus" userId="1b6b3aba618dadac" providerId="LiveId" clId="{749FD342-A5B7-472A-B46F-D0E8A78EA294}" dt="2021-07-14T14:59:18.322" v="1223"/>
          <ac:spMkLst>
            <pc:docMk/>
            <pc:sldMk cId="1511567815" sldId="715"/>
            <ac:spMk id="103" creationId="{B4119D81-2284-4D8A-A596-46D4F9F8C889}"/>
          </ac:spMkLst>
        </pc:spChg>
        <pc:spChg chg="mod">
          <ac:chgData name="Timo Mühlhaus" userId="1b6b3aba618dadac" providerId="LiveId" clId="{749FD342-A5B7-472A-B46F-D0E8A78EA294}" dt="2021-07-14T14:59:18.322" v="1223"/>
          <ac:spMkLst>
            <pc:docMk/>
            <pc:sldMk cId="1511567815" sldId="715"/>
            <ac:spMk id="104" creationId="{4B92FE43-9C02-4EC6-A243-B9EAE6F1B376}"/>
          </ac:spMkLst>
        </pc:spChg>
        <pc:spChg chg="mod">
          <ac:chgData name="Timo Mühlhaus" userId="1b6b3aba618dadac" providerId="LiveId" clId="{749FD342-A5B7-472A-B46F-D0E8A78EA294}" dt="2021-07-14T14:59:18.322" v="1223"/>
          <ac:spMkLst>
            <pc:docMk/>
            <pc:sldMk cId="1511567815" sldId="715"/>
            <ac:spMk id="105" creationId="{21F6C604-4E11-48C8-A3A4-5E06615CA428}"/>
          </ac:spMkLst>
        </pc:spChg>
        <pc:spChg chg="mod">
          <ac:chgData name="Timo Mühlhaus" userId="1b6b3aba618dadac" providerId="LiveId" clId="{749FD342-A5B7-472A-B46F-D0E8A78EA294}" dt="2021-07-14T14:59:18.322" v="1223"/>
          <ac:spMkLst>
            <pc:docMk/>
            <pc:sldMk cId="1511567815" sldId="715"/>
            <ac:spMk id="106" creationId="{E78CF51D-315A-49DA-A3E3-5AFD9C732138}"/>
          </ac:spMkLst>
        </pc:spChg>
        <pc:spChg chg="mod">
          <ac:chgData name="Timo Mühlhaus" userId="1b6b3aba618dadac" providerId="LiveId" clId="{749FD342-A5B7-472A-B46F-D0E8A78EA294}" dt="2021-07-14T14:59:18.322" v="1223"/>
          <ac:spMkLst>
            <pc:docMk/>
            <pc:sldMk cId="1511567815" sldId="715"/>
            <ac:spMk id="107" creationId="{AB91F9A3-495A-4761-99DA-D7336037CD1A}"/>
          </ac:spMkLst>
        </pc:spChg>
        <pc:spChg chg="mod">
          <ac:chgData name="Timo Mühlhaus" userId="1b6b3aba618dadac" providerId="LiveId" clId="{749FD342-A5B7-472A-B46F-D0E8A78EA294}" dt="2021-07-14T14:59:18.322" v="1223"/>
          <ac:spMkLst>
            <pc:docMk/>
            <pc:sldMk cId="1511567815" sldId="715"/>
            <ac:spMk id="108" creationId="{6A3DB1C2-2428-4692-98DF-A6D2535E5C7D}"/>
          </ac:spMkLst>
        </pc:spChg>
        <pc:spChg chg="mod">
          <ac:chgData name="Timo Mühlhaus" userId="1b6b3aba618dadac" providerId="LiveId" clId="{749FD342-A5B7-472A-B46F-D0E8A78EA294}" dt="2021-07-14T14:59:18.322" v="1223"/>
          <ac:spMkLst>
            <pc:docMk/>
            <pc:sldMk cId="1511567815" sldId="715"/>
            <ac:spMk id="109" creationId="{3AB299CF-831F-47E1-ACE1-76D4BE67C71C}"/>
          </ac:spMkLst>
        </pc:spChg>
        <pc:spChg chg="mod">
          <ac:chgData name="Timo Mühlhaus" userId="1b6b3aba618dadac" providerId="LiveId" clId="{749FD342-A5B7-472A-B46F-D0E8A78EA294}" dt="2021-07-14T14:59:18.322" v="1223"/>
          <ac:spMkLst>
            <pc:docMk/>
            <pc:sldMk cId="1511567815" sldId="715"/>
            <ac:spMk id="110" creationId="{EAEA734F-3AF1-4C61-AF8E-C2FE66B333A3}"/>
          </ac:spMkLst>
        </pc:spChg>
        <pc:spChg chg="mod">
          <ac:chgData name="Timo Mühlhaus" userId="1b6b3aba618dadac" providerId="LiveId" clId="{749FD342-A5B7-472A-B46F-D0E8A78EA294}" dt="2021-07-14T14:59:18.322" v="1223"/>
          <ac:spMkLst>
            <pc:docMk/>
            <pc:sldMk cId="1511567815" sldId="715"/>
            <ac:spMk id="111" creationId="{4842A00D-E53A-45D6-A432-BF29DA91998C}"/>
          </ac:spMkLst>
        </pc:spChg>
        <pc:spChg chg="mod">
          <ac:chgData name="Timo Mühlhaus" userId="1b6b3aba618dadac" providerId="LiveId" clId="{749FD342-A5B7-472A-B46F-D0E8A78EA294}" dt="2021-07-16T06:57:34.506" v="2685" actId="164"/>
          <ac:spMkLst>
            <pc:docMk/>
            <pc:sldMk cId="1511567815" sldId="715"/>
            <ac:spMk id="124" creationId="{89FB5563-456A-4E1D-99CF-A6A39BDFC191}"/>
          </ac:spMkLst>
        </pc:spChg>
        <pc:spChg chg="mod">
          <ac:chgData name="Timo Mühlhaus" userId="1b6b3aba618dadac" providerId="LiveId" clId="{749FD342-A5B7-472A-B46F-D0E8A78EA294}" dt="2021-07-16T06:57:34.506" v="2685" actId="164"/>
          <ac:spMkLst>
            <pc:docMk/>
            <pc:sldMk cId="1511567815" sldId="715"/>
            <ac:spMk id="125" creationId="{AC6F89FB-7EFF-42C6-B83E-BBEB0F30742F}"/>
          </ac:spMkLst>
        </pc:spChg>
        <pc:spChg chg="mod">
          <ac:chgData name="Timo Mühlhaus" userId="1b6b3aba618dadac" providerId="LiveId" clId="{749FD342-A5B7-472A-B46F-D0E8A78EA294}" dt="2021-07-16T06:57:34.506" v="2685" actId="164"/>
          <ac:spMkLst>
            <pc:docMk/>
            <pc:sldMk cId="1511567815" sldId="715"/>
            <ac:spMk id="126" creationId="{5478DFAF-D9D4-4D6A-8FF4-99094892B4D7}"/>
          </ac:spMkLst>
        </pc:spChg>
        <pc:spChg chg="mod">
          <ac:chgData name="Timo Mühlhaus" userId="1b6b3aba618dadac" providerId="LiveId" clId="{749FD342-A5B7-472A-B46F-D0E8A78EA294}" dt="2021-07-16T06:57:34.506" v="2685" actId="164"/>
          <ac:spMkLst>
            <pc:docMk/>
            <pc:sldMk cId="1511567815" sldId="715"/>
            <ac:spMk id="127" creationId="{9F80D8C6-FCEB-40EF-8EBA-FB02908413AA}"/>
          </ac:spMkLst>
        </pc:spChg>
        <pc:spChg chg="mod">
          <ac:chgData name="Timo Mühlhaus" userId="1b6b3aba618dadac" providerId="LiveId" clId="{749FD342-A5B7-472A-B46F-D0E8A78EA294}" dt="2021-07-16T06:57:34.506" v="2685" actId="164"/>
          <ac:spMkLst>
            <pc:docMk/>
            <pc:sldMk cId="1511567815" sldId="715"/>
            <ac:spMk id="128" creationId="{01A51A49-24D9-4DF8-82A7-639586D06810}"/>
          </ac:spMkLst>
        </pc:spChg>
        <pc:spChg chg="mod">
          <ac:chgData name="Timo Mühlhaus" userId="1b6b3aba618dadac" providerId="LiveId" clId="{749FD342-A5B7-472A-B46F-D0E8A78EA294}" dt="2021-07-16T06:57:34.506" v="2685" actId="164"/>
          <ac:spMkLst>
            <pc:docMk/>
            <pc:sldMk cId="1511567815" sldId="715"/>
            <ac:spMk id="129" creationId="{39A2181F-53E1-4EBC-AF9A-CD3520ECC514}"/>
          </ac:spMkLst>
        </pc:spChg>
        <pc:spChg chg="mod">
          <ac:chgData name="Timo Mühlhaus" userId="1b6b3aba618dadac" providerId="LiveId" clId="{749FD342-A5B7-472A-B46F-D0E8A78EA294}" dt="2021-07-16T06:57:34.506" v="2685" actId="164"/>
          <ac:spMkLst>
            <pc:docMk/>
            <pc:sldMk cId="1511567815" sldId="715"/>
            <ac:spMk id="130" creationId="{39E4FADA-9B9B-437C-BB36-52DB0A4DFDA3}"/>
          </ac:spMkLst>
        </pc:spChg>
        <pc:spChg chg="mod">
          <ac:chgData name="Timo Mühlhaus" userId="1b6b3aba618dadac" providerId="LiveId" clId="{749FD342-A5B7-472A-B46F-D0E8A78EA294}" dt="2021-07-16T06:57:34.506" v="2685" actId="164"/>
          <ac:spMkLst>
            <pc:docMk/>
            <pc:sldMk cId="1511567815" sldId="715"/>
            <ac:spMk id="131" creationId="{BB154407-E888-48E9-BB29-51C3023FE5D0}"/>
          </ac:spMkLst>
        </pc:spChg>
        <pc:spChg chg="mod">
          <ac:chgData name="Timo Mühlhaus" userId="1b6b3aba618dadac" providerId="LiveId" clId="{749FD342-A5B7-472A-B46F-D0E8A78EA294}" dt="2021-07-16T06:57:34.506" v="2685" actId="164"/>
          <ac:spMkLst>
            <pc:docMk/>
            <pc:sldMk cId="1511567815" sldId="715"/>
            <ac:spMk id="132" creationId="{468E43E5-2987-4F4C-9E3A-CD1AFE45A2D6}"/>
          </ac:spMkLst>
        </pc:spChg>
        <pc:spChg chg="mod">
          <ac:chgData name="Timo Mühlhaus" userId="1b6b3aba618dadac" providerId="LiveId" clId="{749FD342-A5B7-472A-B46F-D0E8A78EA294}" dt="2021-07-16T06:57:34.506" v="2685" actId="164"/>
          <ac:spMkLst>
            <pc:docMk/>
            <pc:sldMk cId="1511567815" sldId="715"/>
            <ac:spMk id="133" creationId="{B61423AB-5569-4BFC-86EB-9C490EA03E99}"/>
          </ac:spMkLst>
        </pc:spChg>
        <pc:spChg chg="mod">
          <ac:chgData name="Timo Mühlhaus" userId="1b6b3aba618dadac" providerId="LiveId" clId="{749FD342-A5B7-472A-B46F-D0E8A78EA294}" dt="2021-07-16T06:57:34.506" v="2685" actId="164"/>
          <ac:spMkLst>
            <pc:docMk/>
            <pc:sldMk cId="1511567815" sldId="715"/>
            <ac:spMk id="134" creationId="{DC44941E-0AA8-4D43-B6F3-A206CBEE889B}"/>
          </ac:spMkLst>
        </pc:spChg>
        <pc:spChg chg="mod">
          <ac:chgData name="Timo Mühlhaus" userId="1b6b3aba618dadac" providerId="LiveId" clId="{749FD342-A5B7-472A-B46F-D0E8A78EA294}" dt="2021-07-16T06:57:34.506" v="2685" actId="164"/>
          <ac:spMkLst>
            <pc:docMk/>
            <pc:sldMk cId="1511567815" sldId="715"/>
            <ac:spMk id="135" creationId="{3C6DCC35-4844-4A1F-A59F-BE46348D47A7}"/>
          </ac:spMkLst>
        </pc:spChg>
        <pc:spChg chg="mod">
          <ac:chgData name="Timo Mühlhaus" userId="1b6b3aba618dadac" providerId="LiveId" clId="{749FD342-A5B7-472A-B46F-D0E8A78EA294}" dt="2021-07-16T06:57:34.506" v="2685" actId="164"/>
          <ac:spMkLst>
            <pc:docMk/>
            <pc:sldMk cId="1511567815" sldId="715"/>
            <ac:spMk id="136" creationId="{AEB89EBD-CF37-48B6-8B8B-B00B9742361C}"/>
          </ac:spMkLst>
        </pc:spChg>
        <pc:spChg chg="mod">
          <ac:chgData name="Timo Mühlhaus" userId="1b6b3aba618dadac" providerId="LiveId" clId="{749FD342-A5B7-472A-B46F-D0E8A78EA294}" dt="2021-07-16T06:57:34.506" v="2685" actId="164"/>
          <ac:spMkLst>
            <pc:docMk/>
            <pc:sldMk cId="1511567815" sldId="715"/>
            <ac:spMk id="137" creationId="{57E7A869-989C-4F94-B0D2-3F1F7E2CF83F}"/>
          </ac:spMkLst>
        </pc:spChg>
        <pc:spChg chg="mod">
          <ac:chgData name="Timo Mühlhaus" userId="1b6b3aba618dadac" providerId="LiveId" clId="{749FD342-A5B7-472A-B46F-D0E8A78EA294}" dt="2021-07-16T06:57:34.506" v="2685" actId="164"/>
          <ac:spMkLst>
            <pc:docMk/>
            <pc:sldMk cId="1511567815" sldId="715"/>
            <ac:spMk id="138" creationId="{312CFC96-020D-458B-9097-F6CC0F3CB57B}"/>
          </ac:spMkLst>
        </pc:spChg>
        <pc:spChg chg="mod">
          <ac:chgData name="Timo Mühlhaus" userId="1b6b3aba618dadac" providerId="LiveId" clId="{749FD342-A5B7-472A-B46F-D0E8A78EA294}" dt="2021-07-16T06:57:34.506" v="2685" actId="164"/>
          <ac:spMkLst>
            <pc:docMk/>
            <pc:sldMk cId="1511567815" sldId="715"/>
            <ac:spMk id="139" creationId="{628CD731-FEE4-41D5-A484-A1384AE2B245}"/>
          </ac:spMkLst>
        </pc:spChg>
        <pc:spChg chg="mod">
          <ac:chgData name="Timo Mühlhaus" userId="1b6b3aba618dadac" providerId="LiveId" clId="{749FD342-A5B7-472A-B46F-D0E8A78EA294}" dt="2021-07-16T06:57:34.506" v="2685" actId="164"/>
          <ac:spMkLst>
            <pc:docMk/>
            <pc:sldMk cId="1511567815" sldId="715"/>
            <ac:spMk id="140" creationId="{9F1A495A-7145-4AD4-B4CA-CDE5BBD4910C}"/>
          </ac:spMkLst>
        </pc:spChg>
        <pc:spChg chg="mod">
          <ac:chgData name="Timo Mühlhaus" userId="1b6b3aba618dadac" providerId="LiveId" clId="{749FD342-A5B7-472A-B46F-D0E8A78EA294}" dt="2021-07-16T06:57:34.506" v="2685" actId="164"/>
          <ac:spMkLst>
            <pc:docMk/>
            <pc:sldMk cId="1511567815" sldId="715"/>
            <ac:spMk id="141" creationId="{908F2035-ED79-432B-A923-703B74867751}"/>
          </ac:spMkLst>
        </pc:spChg>
        <pc:spChg chg="mod">
          <ac:chgData name="Timo Mühlhaus" userId="1b6b3aba618dadac" providerId="LiveId" clId="{749FD342-A5B7-472A-B46F-D0E8A78EA294}" dt="2021-07-16T06:57:34.506" v="2685" actId="164"/>
          <ac:spMkLst>
            <pc:docMk/>
            <pc:sldMk cId="1511567815" sldId="715"/>
            <ac:spMk id="142" creationId="{9AB233BE-76C3-471B-9EC2-D4E604F48B99}"/>
          </ac:spMkLst>
        </pc:spChg>
        <pc:spChg chg="mod">
          <ac:chgData name="Timo Mühlhaus" userId="1b6b3aba618dadac" providerId="LiveId" clId="{749FD342-A5B7-472A-B46F-D0E8A78EA294}" dt="2021-07-16T06:57:34.506" v="2685" actId="164"/>
          <ac:spMkLst>
            <pc:docMk/>
            <pc:sldMk cId="1511567815" sldId="715"/>
            <ac:spMk id="143" creationId="{F8A797DD-48A1-4887-8855-6322A7BE2093}"/>
          </ac:spMkLst>
        </pc:spChg>
        <pc:spChg chg="mod">
          <ac:chgData name="Timo Mühlhaus" userId="1b6b3aba618dadac" providerId="LiveId" clId="{749FD342-A5B7-472A-B46F-D0E8A78EA294}" dt="2021-07-16T06:57:34.506" v="2685" actId="164"/>
          <ac:spMkLst>
            <pc:docMk/>
            <pc:sldMk cId="1511567815" sldId="715"/>
            <ac:spMk id="144" creationId="{4C60A2C2-7DB4-4117-9A1A-3D693E79DDCA}"/>
          </ac:spMkLst>
        </pc:spChg>
        <pc:spChg chg="mod">
          <ac:chgData name="Timo Mühlhaus" userId="1b6b3aba618dadac" providerId="LiveId" clId="{749FD342-A5B7-472A-B46F-D0E8A78EA294}" dt="2021-07-16T06:57:34.506" v="2685" actId="164"/>
          <ac:spMkLst>
            <pc:docMk/>
            <pc:sldMk cId="1511567815" sldId="715"/>
            <ac:spMk id="145" creationId="{06AEB75D-9D76-474B-82DD-AF10E8A774A3}"/>
          </ac:spMkLst>
        </pc:spChg>
        <pc:spChg chg="mod">
          <ac:chgData name="Timo Mühlhaus" userId="1b6b3aba618dadac" providerId="LiveId" clId="{749FD342-A5B7-472A-B46F-D0E8A78EA294}" dt="2021-07-16T06:57:34.506" v="2685" actId="164"/>
          <ac:spMkLst>
            <pc:docMk/>
            <pc:sldMk cId="1511567815" sldId="715"/>
            <ac:spMk id="146" creationId="{BDD27BFE-7DD2-462B-88A8-DED2F6364395}"/>
          </ac:spMkLst>
        </pc:spChg>
        <pc:spChg chg="mod">
          <ac:chgData name="Timo Mühlhaus" userId="1b6b3aba618dadac" providerId="LiveId" clId="{749FD342-A5B7-472A-B46F-D0E8A78EA294}" dt="2021-07-16T06:57:34.506" v="2685" actId="164"/>
          <ac:spMkLst>
            <pc:docMk/>
            <pc:sldMk cId="1511567815" sldId="715"/>
            <ac:spMk id="147" creationId="{58B63F41-99DF-4BC8-918B-68454D364714}"/>
          </ac:spMkLst>
        </pc:spChg>
        <pc:spChg chg="mod">
          <ac:chgData name="Timo Mühlhaus" userId="1b6b3aba618dadac" providerId="LiveId" clId="{749FD342-A5B7-472A-B46F-D0E8A78EA294}" dt="2021-07-16T06:57:34.506" v="2685" actId="164"/>
          <ac:spMkLst>
            <pc:docMk/>
            <pc:sldMk cId="1511567815" sldId="715"/>
            <ac:spMk id="148" creationId="{D9A07EA5-FC71-4D87-A045-048AC27A3DFC}"/>
          </ac:spMkLst>
        </pc:spChg>
        <pc:spChg chg="mod">
          <ac:chgData name="Timo Mühlhaus" userId="1b6b3aba618dadac" providerId="LiveId" clId="{749FD342-A5B7-472A-B46F-D0E8A78EA294}" dt="2021-07-16T06:57:34.506" v="2685" actId="164"/>
          <ac:spMkLst>
            <pc:docMk/>
            <pc:sldMk cId="1511567815" sldId="715"/>
            <ac:spMk id="149" creationId="{E843B482-5F43-4B45-A10A-0E8CFBF131C2}"/>
          </ac:spMkLst>
        </pc:spChg>
        <pc:spChg chg="mod">
          <ac:chgData name="Timo Mühlhaus" userId="1b6b3aba618dadac" providerId="LiveId" clId="{749FD342-A5B7-472A-B46F-D0E8A78EA294}" dt="2021-07-16T06:57:34.506" v="2685" actId="164"/>
          <ac:spMkLst>
            <pc:docMk/>
            <pc:sldMk cId="1511567815" sldId="715"/>
            <ac:spMk id="150" creationId="{199836AA-8A0B-4BB5-99FD-7EA13F7138D3}"/>
          </ac:spMkLst>
        </pc:spChg>
        <pc:spChg chg="mod">
          <ac:chgData name="Timo Mühlhaus" userId="1b6b3aba618dadac" providerId="LiveId" clId="{749FD342-A5B7-472A-B46F-D0E8A78EA294}" dt="2021-07-16T06:57:34.506" v="2685" actId="164"/>
          <ac:spMkLst>
            <pc:docMk/>
            <pc:sldMk cId="1511567815" sldId="715"/>
            <ac:spMk id="151" creationId="{3B42850D-74AB-4B4E-978F-3FEF389AE1EE}"/>
          </ac:spMkLst>
        </pc:spChg>
        <pc:spChg chg="mod">
          <ac:chgData name="Timo Mühlhaus" userId="1b6b3aba618dadac" providerId="LiveId" clId="{749FD342-A5B7-472A-B46F-D0E8A78EA294}" dt="2021-07-16T06:57:34.506" v="2685" actId="164"/>
          <ac:spMkLst>
            <pc:docMk/>
            <pc:sldMk cId="1511567815" sldId="715"/>
            <ac:spMk id="152" creationId="{98404EDE-D608-4D2B-92B5-E3797CB454B8}"/>
          </ac:spMkLst>
        </pc:spChg>
        <pc:spChg chg="mod">
          <ac:chgData name="Timo Mühlhaus" userId="1b6b3aba618dadac" providerId="LiveId" clId="{749FD342-A5B7-472A-B46F-D0E8A78EA294}" dt="2021-07-16T06:57:34.506" v="2685" actId="164"/>
          <ac:spMkLst>
            <pc:docMk/>
            <pc:sldMk cId="1511567815" sldId="715"/>
            <ac:spMk id="153" creationId="{CDAAB070-8BCD-4D3B-8685-79E15FF589AD}"/>
          </ac:spMkLst>
        </pc:spChg>
        <pc:spChg chg="mod">
          <ac:chgData name="Timo Mühlhaus" userId="1b6b3aba618dadac" providerId="LiveId" clId="{749FD342-A5B7-472A-B46F-D0E8A78EA294}" dt="2021-07-16T06:57:34.506" v="2685" actId="164"/>
          <ac:spMkLst>
            <pc:docMk/>
            <pc:sldMk cId="1511567815" sldId="715"/>
            <ac:spMk id="154" creationId="{287FC1F1-09C8-4B3A-B65F-65603660AEF8}"/>
          </ac:spMkLst>
        </pc:spChg>
        <pc:spChg chg="mod">
          <ac:chgData name="Timo Mühlhaus" userId="1b6b3aba618dadac" providerId="LiveId" clId="{749FD342-A5B7-472A-B46F-D0E8A78EA294}" dt="2021-07-16T06:57:34.506" v="2685" actId="164"/>
          <ac:spMkLst>
            <pc:docMk/>
            <pc:sldMk cId="1511567815" sldId="715"/>
            <ac:spMk id="155" creationId="{E02301B1-EBF9-4F70-A59A-DD9B3F55D85C}"/>
          </ac:spMkLst>
        </pc:spChg>
        <pc:spChg chg="mod">
          <ac:chgData name="Timo Mühlhaus" userId="1b6b3aba618dadac" providerId="LiveId" clId="{749FD342-A5B7-472A-B46F-D0E8A78EA294}" dt="2021-07-16T06:57:34.506" v="2685" actId="164"/>
          <ac:spMkLst>
            <pc:docMk/>
            <pc:sldMk cId="1511567815" sldId="715"/>
            <ac:spMk id="156" creationId="{900AF804-240A-4857-898B-91EE5A30C3B6}"/>
          </ac:spMkLst>
        </pc:spChg>
        <pc:spChg chg="mod">
          <ac:chgData name="Timo Mühlhaus" userId="1b6b3aba618dadac" providerId="LiveId" clId="{749FD342-A5B7-472A-B46F-D0E8A78EA294}" dt="2021-07-16T06:57:34.506" v="2685" actId="164"/>
          <ac:spMkLst>
            <pc:docMk/>
            <pc:sldMk cId="1511567815" sldId="715"/>
            <ac:spMk id="157" creationId="{B5C4D8DC-55D3-4AFF-9181-FA2C6B8D2011}"/>
          </ac:spMkLst>
        </pc:spChg>
        <pc:spChg chg="mod">
          <ac:chgData name="Timo Mühlhaus" userId="1b6b3aba618dadac" providerId="LiveId" clId="{749FD342-A5B7-472A-B46F-D0E8A78EA294}" dt="2021-07-16T06:57:34.506" v="2685" actId="164"/>
          <ac:spMkLst>
            <pc:docMk/>
            <pc:sldMk cId="1511567815" sldId="715"/>
            <ac:spMk id="158" creationId="{7A5FB8EA-150B-4F43-AD81-C6D027325B95}"/>
          </ac:spMkLst>
        </pc:spChg>
        <pc:spChg chg="mod">
          <ac:chgData name="Timo Mühlhaus" userId="1b6b3aba618dadac" providerId="LiveId" clId="{749FD342-A5B7-472A-B46F-D0E8A78EA294}" dt="2021-07-16T06:57:34.506" v="2685" actId="164"/>
          <ac:spMkLst>
            <pc:docMk/>
            <pc:sldMk cId="1511567815" sldId="715"/>
            <ac:spMk id="159" creationId="{F6087F21-78EE-4DF3-8795-C6D5FE23A538}"/>
          </ac:spMkLst>
        </pc:spChg>
        <pc:spChg chg="mod">
          <ac:chgData name="Timo Mühlhaus" userId="1b6b3aba618dadac" providerId="LiveId" clId="{749FD342-A5B7-472A-B46F-D0E8A78EA294}" dt="2021-07-16T06:57:34.506" v="2685" actId="164"/>
          <ac:spMkLst>
            <pc:docMk/>
            <pc:sldMk cId="1511567815" sldId="715"/>
            <ac:spMk id="160" creationId="{F74841AC-8BA0-485E-A26E-17EA6DE2D68F}"/>
          </ac:spMkLst>
        </pc:spChg>
        <pc:spChg chg="mod">
          <ac:chgData name="Timo Mühlhaus" userId="1b6b3aba618dadac" providerId="LiveId" clId="{749FD342-A5B7-472A-B46F-D0E8A78EA294}" dt="2021-07-16T06:57:34.506" v="2685" actId="164"/>
          <ac:spMkLst>
            <pc:docMk/>
            <pc:sldMk cId="1511567815" sldId="715"/>
            <ac:spMk id="161" creationId="{7906BF77-9CAD-47CF-A53D-4E5792A438F9}"/>
          </ac:spMkLst>
        </pc:spChg>
        <pc:spChg chg="mod">
          <ac:chgData name="Timo Mühlhaus" userId="1b6b3aba618dadac" providerId="LiveId" clId="{749FD342-A5B7-472A-B46F-D0E8A78EA294}" dt="2021-07-16T06:57:34.506" v="2685" actId="164"/>
          <ac:spMkLst>
            <pc:docMk/>
            <pc:sldMk cId="1511567815" sldId="715"/>
            <ac:spMk id="162" creationId="{1A3F099A-693F-4F14-B3D8-9F0FCC9B463B}"/>
          </ac:spMkLst>
        </pc:spChg>
        <pc:spChg chg="mod">
          <ac:chgData name="Timo Mühlhaus" userId="1b6b3aba618dadac" providerId="LiveId" clId="{749FD342-A5B7-472A-B46F-D0E8A78EA294}" dt="2021-07-16T06:57:34.506" v="2685" actId="164"/>
          <ac:spMkLst>
            <pc:docMk/>
            <pc:sldMk cId="1511567815" sldId="715"/>
            <ac:spMk id="163" creationId="{799FDEB8-AD55-444C-A4E1-AC15E98A58E0}"/>
          </ac:spMkLst>
        </pc:spChg>
        <pc:spChg chg="mod">
          <ac:chgData name="Timo Mühlhaus" userId="1b6b3aba618dadac" providerId="LiveId" clId="{749FD342-A5B7-472A-B46F-D0E8A78EA294}" dt="2021-07-16T06:57:34.506" v="2685" actId="164"/>
          <ac:spMkLst>
            <pc:docMk/>
            <pc:sldMk cId="1511567815" sldId="715"/>
            <ac:spMk id="164" creationId="{16368953-2292-4961-ADA6-CBBCC09E5359}"/>
          </ac:spMkLst>
        </pc:spChg>
        <pc:spChg chg="mod">
          <ac:chgData name="Timo Mühlhaus" userId="1b6b3aba618dadac" providerId="LiveId" clId="{749FD342-A5B7-472A-B46F-D0E8A78EA294}" dt="2021-07-16T06:57:34.506" v="2685" actId="164"/>
          <ac:spMkLst>
            <pc:docMk/>
            <pc:sldMk cId="1511567815" sldId="715"/>
            <ac:spMk id="165" creationId="{77EF88DC-4B23-4C50-87DF-F7C39CB15D3B}"/>
          </ac:spMkLst>
        </pc:spChg>
        <pc:spChg chg="mod">
          <ac:chgData name="Timo Mühlhaus" userId="1b6b3aba618dadac" providerId="LiveId" clId="{749FD342-A5B7-472A-B46F-D0E8A78EA294}" dt="2021-07-16T06:57:34.506" v="2685" actId="164"/>
          <ac:spMkLst>
            <pc:docMk/>
            <pc:sldMk cId="1511567815" sldId="715"/>
            <ac:spMk id="166" creationId="{F4B0FC6E-0E90-4A30-AF59-75AC9C9A9174}"/>
          </ac:spMkLst>
        </pc:spChg>
        <pc:spChg chg="mod">
          <ac:chgData name="Timo Mühlhaus" userId="1b6b3aba618dadac" providerId="LiveId" clId="{749FD342-A5B7-472A-B46F-D0E8A78EA294}" dt="2021-07-16T06:57:34.506" v="2685" actId="164"/>
          <ac:spMkLst>
            <pc:docMk/>
            <pc:sldMk cId="1511567815" sldId="715"/>
            <ac:spMk id="167" creationId="{392D30B4-65D7-430D-B8EA-CAF78725161B}"/>
          </ac:spMkLst>
        </pc:spChg>
        <pc:spChg chg="mod">
          <ac:chgData name="Timo Mühlhaus" userId="1b6b3aba618dadac" providerId="LiveId" clId="{749FD342-A5B7-472A-B46F-D0E8A78EA294}" dt="2021-07-16T06:57:34.506" v="2685" actId="164"/>
          <ac:spMkLst>
            <pc:docMk/>
            <pc:sldMk cId="1511567815" sldId="715"/>
            <ac:spMk id="168" creationId="{D18BA8D0-D0D3-4369-B051-A8FB2B99639C}"/>
          </ac:spMkLst>
        </pc:spChg>
        <pc:spChg chg="mod">
          <ac:chgData name="Timo Mühlhaus" userId="1b6b3aba618dadac" providerId="LiveId" clId="{749FD342-A5B7-472A-B46F-D0E8A78EA294}" dt="2021-07-16T06:57:34.506" v="2685" actId="164"/>
          <ac:spMkLst>
            <pc:docMk/>
            <pc:sldMk cId="1511567815" sldId="715"/>
            <ac:spMk id="169" creationId="{30B0B3CF-161C-4A92-8331-98C1658AA6FD}"/>
          </ac:spMkLst>
        </pc:spChg>
        <pc:spChg chg="mod">
          <ac:chgData name="Timo Mühlhaus" userId="1b6b3aba618dadac" providerId="LiveId" clId="{749FD342-A5B7-472A-B46F-D0E8A78EA294}" dt="2021-07-16T06:57:34.506" v="2685" actId="164"/>
          <ac:spMkLst>
            <pc:docMk/>
            <pc:sldMk cId="1511567815" sldId="715"/>
            <ac:spMk id="170" creationId="{F55BAA44-6317-4537-94E5-DD3553F59CA2}"/>
          </ac:spMkLst>
        </pc:spChg>
        <pc:spChg chg="mod">
          <ac:chgData name="Timo Mühlhaus" userId="1b6b3aba618dadac" providerId="LiveId" clId="{749FD342-A5B7-472A-B46F-D0E8A78EA294}" dt="2021-07-16T06:57:34.506" v="2685" actId="164"/>
          <ac:spMkLst>
            <pc:docMk/>
            <pc:sldMk cId="1511567815" sldId="715"/>
            <ac:spMk id="171" creationId="{1933050A-9C4B-4808-8C44-9F2A89F7B124}"/>
          </ac:spMkLst>
        </pc:spChg>
        <pc:spChg chg="mod">
          <ac:chgData name="Timo Mühlhaus" userId="1b6b3aba618dadac" providerId="LiveId" clId="{749FD342-A5B7-472A-B46F-D0E8A78EA294}" dt="2021-07-16T06:57:34.506" v="2685" actId="164"/>
          <ac:spMkLst>
            <pc:docMk/>
            <pc:sldMk cId="1511567815" sldId="715"/>
            <ac:spMk id="172" creationId="{2F505CC1-3DD1-406E-B6CC-48E41DB3BF38}"/>
          </ac:spMkLst>
        </pc:spChg>
        <pc:spChg chg="mod">
          <ac:chgData name="Timo Mühlhaus" userId="1b6b3aba618dadac" providerId="LiveId" clId="{749FD342-A5B7-472A-B46F-D0E8A78EA294}" dt="2021-07-16T06:57:34.506" v="2685" actId="164"/>
          <ac:spMkLst>
            <pc:docMk/>
            <pc:sldMk cId="1511567815" sldId="715"/>
            <ac:spMk id="173" creationId="{C3ECD393-101A-4DF0-BDB5-C340F38F6081}"/>
          </ac:spMkLst>
        </pc:spChg>
        <pc:spChg chg="mod">
          <ac:chgData name="Timo Mühlhaus" userId="1b6b3aba618dadac" providerId="LiveId" clId="{749FD342-A5B7-472A-B46F-D0E8A78EA294}" dt="2021-07-16T06:57:34.506" v="2685" actId="164"/>
          <ac:spMkLst>
            <pc:docMk/>
            <pc:sldMk cId="1511567815" sldId="715"/>
            <ac:spMk id="174" creationId="{CD6414B1-0C03-4D67-94DC-6E2E89FF02B3}"/>
          </ac:spMkLst>
        </pc:spChg>
        <pc:spChg chg="mod">
          <ac:chgData name="Timo Mühlhaus" userId="1b6b3aba618dadac" providerId="LiveId" clId="{749FD342-A5B7-472A-B46F-D0E8A78EA294}" dt="2021-07-16T06:57:34.506" v="2685" actId="164"/>
          <ac:spMkLst>
            <pc:docMk/>
            <pc:sldMk cId="1511567815" sldId="715"/>
            <ac:spMk id="175" creationId="{5645EF98-0883-4169-920B-3C139432042D}"/>
          </ac:spMkLst>
        </pc:spChg>
        <pc:spChg chg="mod">
          <ac:chgData name="Timo Mühlhaus" userId="1b6b3aba618dadac" providerId="LiveId" clId="{749FD342-A5B7-472A-B46F-D0E8A78EA294}" dt="2021-07-16T06:57:34.506" v="2685" actId="164"/>
          <ac:spMkLst>
            <pc:docMk/>
            <pc:sldMk cId="1511567815" sldId="715"/>
            <ac:spMk id="176" creationId="{B392AE13-0BAB-4080-BD3A-2C2A757AE8F1}"/>
          </ac:spMkLst>
        </pc:spChg>
        <pc:spChg chg="mod">
          <ac:chgData name="Timo Mühlhaus" userId="1b6b3aba618dadac" providerId="LiveId" clId="{749FD342-A5B7-472A-B46F-D0E8A78EA294}" dt="2021-07-16T06:57:34.506" v="2685" actId="164"/>
          <ac:spMkLst>
            <pc:docMk/>
            <pc:sldMk cId="1511567815" sldId="715"/>
            <ac:spMk id="177" creationId="{D54596D5-61AD-475A-9354-424000823484}"/>
          </ac:spMkLst>
        </pc:spChg>
        <pc:spChg chg="mod">
          <ac:chgData name="Timo Mühlhaus" userId="1b6b3aba618dadac" providerId="LiveId" clId="{749FD342-A5B7-472A-B46F-D0E8A78EA294}" dt="2021-07-16T06:57:34.506" v="2685" actId="164"/>
          <ac:spMkLst>
            <pc:docMk/>
            <pc:sldMk cId="1511567815" sldId="715"/>
            <ac:spMk id="178" creationId="{F8F5F1B3-DBC2-43DB-88A2-94F978CAA239}"/>
          </ac:spMkLst>
        </pc:spChg>
        <pc:spChg chg="mod">
          <ac:chgData name="Timo Mühlhaus" userId="1b6b3aba618dadac" providerId="LiveId" clId="{749FD342-A5B7-472A-B46F-D0E8A78EA294}" dt="2021-07-16T06:57:34.506" v="2685" actId="164"/>
          <ac:spMkLst>
            <pc:docMk/>
            <pc:sldMk cId="1511567815" sldId="715"/>
            <ac:spMk id="179" creationId="{6E431F54-A8DE-4F15-9A4F-359CE3F1B453}"/>
          </ac:spMkLst>
        </pc:spChg>
        <pc:spChg chg="mod">
          <ac:chgData name="Timo Mühlhaus" userId="1b6b3aba618dadac" providerId="LiveId" clId="{749FD342-A5B7-472A-B46F-D0E8A78EA294}" dt="2021-07-16T06:57:34.506" v="2685" actId="164"/>
          <ac:spMkLst>
            <pc:docMk/>
            <pc:sldMk cId="1511567815" sldId="715"/>
            <ac:spMk id="180" creationId="{C9655226-60A9-4123-9A38-014D6D795807}"/>
          </ac:spMkLst>
        </pc:spChg>
        <pc:spChg chg="mod">
          <ac:chgData name="Timo Mühlhaus" userId="1b6b3aba618dadac" providerId="LiveId" clId="{749FD342-A5B7-472A-B46F-D0E8A78EA294}" dt="2021-07-16T06:57:34.506" v="2685" actId="164"/>
          <ac:spMkLst>
            <pc:docMk/>
            <pc:sldMk cId="1511567815" sldId="715"/>
            <ac:spMk id="181" creationId="{588AD079-816B-4E37-80F3-0B7FBE23E4EE}"/>
          </ac:spMkLst>
        </pc:spChg>
        <pc:spChg chg="mod">
          <ac:chgData name="Timo Mühlhaus" userId="1b6b3aba618dadac" providerId="LiveId" clId="{749FD342-A5B7-472A-B46F-D0E8A78EA294}" dt="2021-07-16T06:57:34.506" v="2685" actId="164"/>
          <ac:spMkLst>
            <pc:docMk/>
            <pc:sldMk cId="1511567815" sldId="715"/>
            <ac:spMk id="182" creationId="{10EAE464-A284-41B4-ABF3-4AB06E6ACAF2}"/>
          </ac:spMkLst>
        </pc:spChg>
        <pc:spChg chg="mod">
          <ac:chgData name="Timo Mühlhaus" userId="1b6b3aba618dadac" providerId="LiveId" clId="{749FD342-A5B7-472A-B46F-D0E8A78EA294}" dt="2021-07-16T06:57:34.506" v="2685" actId="164"/>
          <ac:spMkLst>
            <pc:docMk/>
            <pc:sldMk cId="1511567815" sldId="715"/>
            <ac:spMk id="183" creationId="{51A20D42-E250-4F8E-979C-7E72F9775B1D}"/>
          </ac:spMkLst>
        </pc:spChg>
        <pc:spChg chg="mod">
          <ac:chgData name="Timo Mühlhaus" userId="1b6b3aba618dadac" providerId="LiveId" clId="{749FD342-A5B7-472A-B46F-D0E8A78EA294}" dt="2021-07-16T06:57:34.506" v="2685" actId="164"/>
          <ac:spMkLst>
            <pc:docMk/>
            <pc:sldMk cId="1511567815" sldId="715"/>
            <ac:spMk id="184" creationId="{90DC0CD5-AA21-4BDB-B247-01CB0B86CE06}"/>
          </ac:spMkLst>
        </pc:spChg>
        <pc:spChg chg="mod">
          <ac:chgData name="Timo Mühlhaus" userId="1b6b3aba618dadac" providerId="LiveId" clId="{749FD342-A5B7-472A-B46F-D0E8A78EA294}" dt="2021-07-16T06:57:34.506" v="2685" actId="164"/>
          <ac:spMkLst>
            <pc:docMk/>
            <pc:sldMk cId="1511567815" sldId="715"/>
            <ac:spMk id="185" creationId="{735135E1-E566-4119-814D-BA950E8B36A9}"/>
          </ac:spMkLst>
        </pc:spChg>
        <pc:spChg chg="mod">
          <ac:chgData name="Timo Mühlhaus" userId="1b6b3aba618dadac" providerId="LiveId" clId="{749FD342-A5B7-472A-B46F-D0E8A78EA294}" dt="2021-07-16T06:57:34.506" v="2685" actId="164"/>
          <ac:spMkLst>
            <pc:docMk/>
            <pc:sldMk cId="1511567815" sldId="715"/>
            <ac:spMk id="186" creationId="{BA063D45-66AE-42A1-B768-6780D2541C09}"/>
          </ac:spMkLst>
        </pc:spChg>
        <pc:spChg chg="mod">
          <ac:chgData name="Timo Mühlhaus" userId="1b6b3aba618dadac" providerId="LiveId" clId="{749FD342-A5B7-472A-B46F-D0E8A78EA294}" dt="2021-07-16T06:57:34.506" v="2685" actId="164"/>
          <ac:spMkLst>
            <pc:docMk/>
            <pc:sldMk cId="1511567815" sldId="715"/>
            <ac:spMk id="187" creationId="{BF4D7B93-0EF3-4600-AF41-59B1254144BA}"/>
          </ac:spMkLst>
        </pc:spChg>
        <pc:spChg chg="mod">
          <ac:chgData name="Timo Mühlhaus" userId="1b6b3aba618dadac" providerId="LiveId" clId="{749FD342-A5B7-472A-B46F-D0E8A78EA294}" dt="2021-07-16T06:57:34.506" v="2685" actId="164"/>
          <ac:spMkLst>
            <pc:docMk/>
            <pc:sldMk cId="1511567815" sldId="715"/>
            <ac:spMk id="188" creationId="{F8DBFB6A-E5A5-45C5-B110-1A45A8E8864A}"/>
          </ac:spMkLst>
        </pc:spChg>
        <pc:spChg chg="mod">
          <ac:chgData name="Timo Mühlhaus" userId="1b6b3aba618dadac" providerId="LiveId" clId="{749FD342-A5B7-472A-B46F-D0E8A78EA294}" dt="2021-07-16T06:57:34.506" v="2685" actId="164"/>
          <ac:spMkLst>
            <pc:docMk/>
            <pc:sldMk cId="1511567815" sldId="715"/>
            <ac:spMk id="189" creationId="{3FD575E8-96FC-45E7-8244-E98242268766}"/>
          </ac:spMkLst>
        </pc:spChg>
        <pc:spChg chg="mod">
          <ac:chgData name="Timo Mühlhaus" userId="1b6b3aba618dadac" providerId="LiveId" clId="{749FD342-A5B7-472A-B46F-D0E8A78EA294}" dt="2021-07-16T06:57:34.506" v="2685" actId="164"/>
          <ac:spMkLst>
            <pc:docMk/>
            <pc:sldMk cId="1511567815" sldId="715"/>
            <ac:spMk id="190" creationId="{B3EB7F81-EB27-46E5-B870-752C16259DD4}"/>
          </ac:spMkLst>
        </pc:spChg>
        <pc:spChg chg="mod">
          <ac:chgData name="Timo Mühlhaus" userId="1b6b3aba618dadac" providerId="LiveId" clId="{749FD342-A5B7-472A-B46F-D0E8A78EA294}" dt="2021-07-16T06:57:34.506" v="2685" actId="164"/>
          <ac:spMkLst>
            <pc:docMk/>
            <pc:sldMk cId="1511567815" sldId="715"/>
            <ac:spMk id="191" creationId="{AD1ED5BC-6ADA-4FE3-8242-1FFAE34A35A4}"/>
          </ac:spMkLst>
        </pc:spChg>
        <pc:spChg chg="mod">
          <ac:chgData name="Timo Mühlhaus" userId="1b6b3aba618dadac" providerId="LiveId" clId="{749FD342-A5B7-472A-B46F-D0E8A78EA294}" dt="2021-07-16T06:57:34.506" v="2685" actId="164"/>
          <ac:spMkLst>
            <pc:docMk/>
            <pc:sldMk cId="1511567815" sldId="715"/>
            <ac:spMk id="192" creationId="{FA3AA47D-07D9-4B59-902E-A66E2F75E1F3}"/>
          </ac:spMkLst>
        </pc:spChg>
        <pc:spChg chg="mod">
          <ac:chgData name="Timo Mühlhaus" userId="1b6b3aba618dadac" providerId="LiveId" clId="{749FD342-A5B7-472A-B46F-D0E8A78EA294}" dt="2021-07-16T06:57:34.506" v="2685" actId="164"/>
          <ac:spMkLst>
            <pc:docMk/>
            <pc:sldMk cId="1511567815" sldId="715"/>
            <ac:spMk id="193" creationId="{130D0E13-2818-4CCE-9EFD-A7CB102DBCBA}"/>
          </ac:spMkLst>
        </pc:spChg>
        <pc:spChg chg="mod">
          <ac:chgData name="Timo Mühlhaus" userId="1b6b3aba618dadac" providerId="LiveId" clId="{749FD342-A5B7-472A-B46F-D0E8A78EA294}" dt="2021-07-16T06:57:34.506" v="2685" actId="164"/>
          <ac:spMkLst>
            <pc:docMk/>
            <pc:sldMk cId="1511567815" sldId="715"/>
            <ac:spMk id="194" creationId="{03461737-5FC5-45BB-9234-0DAC8C3284CA}"/>
          </ac:spMkLst>
        </pc:spChg>
        <pc:spChg chg="mod">
          <ac:chgData name="Timo Mühlhaus" userId="1b6b3aba618dadac" providerId="LiveId" clId="{749FD342-A5B7-472A-B46F-D0E8A78EA294}" dt="2021-07-14T14:59:18.322" v="1223"/>
          <ac:spMkLst>
            <pc:docMk/>
            <pc:sldMk cId="1511567815" sldId="715"/>
            <ac:spMk id="201" creationId="{6CD58C77-A958-40B6-847F-E31060EC4D21}"/>
          </ac:spMkLst>
        </pc:spChg>
        <pc:spChg chg="mod">
          <ac:chgData name="Timo Mühlhaus" userId="1b6b3aba618dadac" providerId="LiveId" clId="{749FD342-A5B7-472A-B46F-D0E8A78EA294}" dt="2021-07-14T14:59:18.322" v="1223"/>
          <ac:spMkLst>
            <pc:docMk/>
            <pc:sldMk cId="1511567815" sldId="715"/>
            <ac:spMk id="202" creationId="{CFA1D554-4DB1-468F-80C0-0FD1ACA680AF}"/>
          </ac:spMkLst>
        </pc:spChg>
        <pc:spChg chg="mod">
          <ac:chgData name="Timo Mühlhaus" userId="1b6b3aba618dadac" providerId="LiveId" clId="{749FD342-A5B7-472A-B46F-D0E8A78EA294}" dt="2021-07-14T14:59:18.322" v="1223"/>
          <ac:spMkLst>
            <pc:docMk/>
            <pc:sldMk cId="1511567815" sldId="715"/>
            <ac:spMk id="203" creationId="{DE7EDD3C-091B-4FD5-A4E4-98A048257597}"/>
          </ac:spMkLst>
        </pc:spChg>
        <pc:spChg chg="mod">
          <ac:chgData name="Timo Mühlhaus" userId="1b6b3aba618dadac" providerId="LiveId" clId="{749FD342-A5B7-472A-B46F-D0E8A78EA294}" dt="2021-07-14T14:59:18.322" v="1223"/>
          <ac:spMkLst>
            <pc:docMk/>
            <pc:sldMk cId="1511567815" sldId="715"/>
            <ac:spMk id="204" creationId="{12F363A4-0BEA-4FFE-BC6E-788600CCD66E}"/>
          </ac:spMkLst>
        </pc:spChg>
        <pc:spChg chg="mod">
          <ac:chgData name="Timo Mühlhaus" userId="1b6b3aba618dadac" providerId="LiveId" clId="{749FD342-A5B7-472A-B46F-D0E8A78EA294}" dt="2021-07-14T14:59:18.322" v="1223"/>
          <ac:spMkLst>
            <pc:docMk/>
            <pc:sldMk cId="1511567815" sldId="715"/>
            <ac:spMk id="210" creationId="{1F492278-8C64-4908-8564-345FC984E12F}"/>
          </ac:spMkLst>
        </pc:spChg>
        <pc:spChg chg="mod">
          <ac:chgData name="Timo Mühlhaus" userId="1b6b3aba618dadac" providerId="LiveId" clId="{749FD342-A5B7-472A-B46F-D0E8A78EA294}" dt="2021-07-14T14:59:18.322" v="1223"/>
          <ac:spMkLst>
            <pc:docMk/>
            <pc:sldMk cId="1511567815" sldId="715"/>
            <ac:spMk id="211" creationId="{C5BD5450-4723-489D-BA51-E1078B85457E}"/>
          </ac:spMkLst>
        </pc:spChg>
        <pc:spChg chg="mod">
          <ac:chgData name="Timo Mühlhaus" userId="1b6b3aba618dadac" providerId="LiveId" clId="{749FD342-A5B7-472A-B46F-D0E8A78EA294}" dt="2021-07-14T14:59:18.322" v="1223"/>
          <ac:spMkLst>
            <pc:docMk/>
            <pc:sldMk cId="1511567815" sldId="715"/>
            <ac:spMk id="212" creationId="{6CB93082-8448-4A9C-89E6-B736AA76C2BF}"/>
          </ac:spMkLst>
        </pc:spChg>
        <pc:spChg chg="mod">
          <ac:chgData name="Timo Mühlhaus" userId="1b6b3aba618dadac" providerId="LiveId" clId="{749FD342-A5B7-472A-B46F-D0E8A78EA294}" dt="2021-07-14T14:59:18.322" v="1223"/>
          <ac:spMkLst>
            <pc:docMk/>
            <pc:sldMk cId="1511567815" sldId="715"/>
            <ac:spMk id="213" creationId="{5FC88021-DC27-4B5A-BF44-CBB8B1D22A8D}"/>
          </ac:spMkLst>
        </pc:spChg>
        <pc:spChg chg="mod">
          <ac:chgData name="Timo Mühlhaus" userId="1b6b3aba618dadac" providerId="LiveId" clId="{749FD342-A5B7-472A-B46F-D0E8A78EA294}" dt="2021-07-14T14:59:18.322" v="1223"/>
          <ac:spMkLst>
            <pc:docMk/>
            <pc:sldMk cId="1511567815" sldId="715"/>
            <ac:spMk id="214" creationId="{9B0F0120-4CF4-414E-8B98-25CBC7DAC22E}"/>
          </ac:spMkLst>
        </pc:spChg>
        <pc:spChg chg="mod">
          <ac:chgData name="Timo Mühlhaus" userId="1b6b3aba618dadac" providerId="LiveId" clId="{749FD342-A5B7-472A-B46F-D0E8A78EA294}" dt="2021-07-14T14:59:18.322" v="1223"/>
          <ac:spMkLst>
            <pc:docMk/>
            <pc:sldMk cId="1511567815" sldId="715"/>
            <ac:spMk id="215" creationId="{456F7B17-78FA-47E5-BC90-5C8BCCD9BD65}"/>
          </ac:spMkLst>
        </pc:spChg>
        <pc:spChg chg="mod">
          <ac:chgData name="Timo Mühlhaus" userId="1b6b3aba618dadac" providerId="LiveId" clId="{749FD342-A5B7-472A-B46F-D0E8A78EA294}" dt="2021-07-14T14:59:18.322" v="1223"/>
          <ac:spMkLst>
            <pc:docMk/>
            <pc:sldMk cId="1511567815" sldId="715"/>
            <ac:spMk id="216" creationId="{E80E56FC-87D3-49A3-B331-0CB59B9DE968}"/>
          </ac:spMkLst>
        </pc:spChg>
        <pc:spChg chg="mod">
          <ac:chgData name="Timo Mühlhaus" userId="1b6b3aba618dadac" providerId="LiveId" clId="{749FD342-A5B7-472A-B46F-D0E8A78EA294}" dt="2021-07-14T14:59:18.322" v="1223"/>
          <ac:spMkLst>
            <pc:docMk/>
            <pc:sldMk cId="1511567815" sldId="715"/>
            <ac:spMk id="217" creationId="{33BB54F0-2940-4501-AD93-69BD33F2DFD9}"/>
          </ac:spMkLst>
        </pc:spChg>
        <pc:spChg chg="mod">
          <ac:chgData name="Timo Mühlhaus" userId="1b6b3aba618dadac" providerId="LiveId" clId="{749FD342-A5B7-472A-B46F-D0E8A78EA294}" dt="2021-07-14T14:59:18.322" v="1223"/>
          <ac:spMkLst>
            <pc:docMk/>
            <pc:sldMk cId="1511567815" sldId="715"/>
            <ac:spMk id="218" creationId="{94EA9412-DE33-404C-AD0A-E23A0E905EB9}"/>
          </ac:spMkLst>
        </pc:spChg>
        <pc:spChg chg="mod">
          <ac:chgData name="Timo Mühlhaus" userId="1b6b3aba618dadac" providerId="LiveId" clId="{749FD342-A5B7-472A-B46F-D0E8A78EA294}" dt="2021-07-14T14:59:18.322" v="1223"/>
          <ac:spMkLst>
            <pc:docMk/>
            <pc:sldMk cId="1511567815" sldId="715"/>
            <ac:spMk id="219" creationId="{9E10F050-3C38-4BF6-A59D-26597D5AA188}"/>
          </ac:spMkLst>
        </pc:spChg>
        <pc:spChg chg="mod">
          <ac:chgData name="Timo Mühlhaus" userId="1b6b3aba618dadac" providerId="LiveId" clId="{749FD342-A5B7-472A-B46F-D0E8A78EA294}" dt="2021-07-14T14:59:18.322" v="1223"/>
          <ac:spMkLst>
            <pc:docMk/>
            <pc:sldMk cId="1511567815" sldId="715"/>
            <ac:spMk id="220" creationId="{60139BAD-9631-4DCB-AE46-AA573056C412}"/>
          </ac:spMkLst>
        </pc:spChg>
        <pc:spChg chg="mod">
          <ac:chgData name="Timo Mühlhaus" userId="1b6b3aba618dadac" providerId="LiveId" clId="{749FD342-A5B7-472A-B46F-D0E8A78EA294}" dt="2021-07-14T14:59:18.322" v="1223"/>
          <ac:spMkLst>
            <pc:docMk/>
            <pc:sldMk cId="1511567815" sldId="715"/>
            <ac:spMk id="232" creationId="{EDBF8922-C02A-4B02-8776-C697594E0492}"/>
          </ac:spMkLst>
        </pc:spChg>
        <pc:spChg chg="mod">
          <ac:chgData name="Timo Mühlhaus" userId="1b6b3aba618dadac" providerId="LiveId" clId="{749FD342-A5B7-472A-B46F-D0E8A78EA294}" dt="2021-07-14T14:59:18.322" v="1223"/>
          <ac:spMkLst>
            <pc:docMk/>
            <pc:sldMk cId="1511567815" sldId="715"/>
            <ac:spMk id="237" creationId="{9D05838D-901C-4DDE-A8B0-87654CAE45B5}"/>
          </ac:spMkLst>
        </pc:spChg>
        <pc:spChg chg="mod">
          <ac:chgData name="Timo Mühlhaus" userId="1b6b3aba618dadac" providerId="LiveId" clId="{749FD342-A5B7-472A-B46F-D0E8A78EA294}" dt="2021-07-14T14:59:18.322" v="1223"/>
          <ac:spMkLst>
            <pc:docMk/>
            <pc:sldMk cId="1511567815" sldId="715"/>
            <ac:spMk id="238" creationId="{EAD5FC48-CD4A-4657-8099-8DDDC06F34D4}"/>
          </ac:spMkLst>
        </pc:spChg>
        <pc:spChg chg="mod">
          <ac:chgData name="Timo Mühlhaus" userId="1b6b3aba618dadac" providerId="LiveId" clId="{749FD342-A5B7-472A-B46F-D0E8A78EA294}" dt="2021-07-14T14:59:18.322" v="1223"/>
          <ac:spMkLst>
            <pc:docMk/>
            <pc:sldMk cId="1511567815" sldId="715"/>
            <ac:spMk id="239" creationId="{0A83DAA5-7321-492F-A7B4-2B2781A08A16}"/>
          </ac:spMkLst>
        </pc:spChg>
        <pc:spChg chg="mod">
          <ac:chgData name="Timo Mühlhaus" userId="1b6b3aba618dadac" providerId="LiveId" clId="{749FD342-A5B7-472A-B46F-D0E8A78EA294}" dt="2021-07-14T14:59:18.322" v="1223"/>
          <ac:spMkLst>
            <pc:docMk/>
            <pc:sldMk cId="1511567815" sldId="715"/>
            <ac:spMk id="240" creationId="{AB99BC7E-E66A-4538-9F2A-A7E11743657E}"/>
          </ac:spMkLst>
        </pc:spChg>
        <pc:spChg chg="mod">
          <ac:chgData name="Timo Mühlhaus" userId="1b6b3aba618dadac" providerId="LiveId" clId="{749FD342-A5B7-472A-B46F-D0E8A78EA294}" dt="2021-07-14T14:59:18.322" v="1223"/>
          <ac:spMkLst>
            <pc:docMk/>
            <pc:sldMk cId="1511567815" sldId="715"/>
            <ac:spMk id="243" creationId="{6AE4B0AA-AB2A-4BD6-AF4F-E1FE42AC728D}"/>
          </ac:spMkLst>
        </pc:spChg>
        <pc:spChg chg="mod">
          <ac:chgData name="Timo Mühlhaus" userId="1b6b3aba618dadac" providerId="LiveId" clId="{749FD342-A5B7-472A-B46F-D0E8A78EA294}" dt="2021-07-14T14:59:18.322" v="1223"/>
          <ac:spMkLst>
            <pc:docMk/>
            <pc:sldMk cId="1511567815" sldId="715"/>
            <ac:spMk id="244" creationId="{0CEF5B95-42C4-4DD2-B6D7-CD9C050D7482}"/>
          </ac:spMkLst>
        </pc:spChg>
        <pc:spChg chg="mod">
          <ac:chgData name="Timo Mühlhaus" userId="1b6b3aba618dadac" providerId="LiveId" clId="{749FD342-A5B7-472A-B46F-D0E8A78EA294}" dt="2021-07-14T14:59:18.322" v="1223"/>
          <ac:spMkLst>
            <pc:docMk/>
            <pc:sldMk cId="1511567815" sldId="715"/>
            <ac:spMk id="245" creationId="{AF430D93-6E79-4CF2-8850-053EA6782D65}"/>
          </ac:spMkLst>
        </pc:spChg>
        <pc:spChg chg="mod">
          <ac:chgData name="Timo Mühlhaus" userId="1b6b3aba618dadac" providerId="LiveId" clId="{749FD342-A5B7-472A-B46F-D0E8A78EA294}" dt="2021-07-14T14:59:18.322" v="1223"/>
          <ac:spMkLst>
            <pc:docMk/>
            <pc:sldMk cId="1511567815" sldId="715"/>
            <ac:spMk id="246" creationId="{D647A54F-5C99-4256-87EF-9640A852921B}"/>
          </ac:spMkLst>
        </pc:spChg>
        <pc:spChg chg="mod">
          <ac:chgData name="Timo Mühlhaus" userId="1b6b3aba618dadac" providerId="LiveId" clId="{749FD342-A5B7-472A-B46F-D0E8A78EA294}" dt="2021-07-14T14:59:18.322" v="1223"/>
          <ac:spMkLst>
            <pc:docMk/>
            <pc:sldMk cId="1511567815" sldId="715"/>
            <ac:spMk id="247" creationId="{A7270E63-5047-4B04-BCCC-545EFDCEB0C7}"/>
          </ac:spMkLst>
        </pc:spChg>
        <pc:spChg chg="mod">
          <ac:chgData name="Timo Mühlhaus" userId="1b6b3aba618dadac" providerId="LiveId" clId="{749FD342-A5B7-472A-B46F-D0E8A78EA294}" dt="2021-07-14T14:59:18.322" v="1223"/>
          <ac:spMkLst>
            <pc:docMk/>
            <pc:sldMk cId="1511567815" sldId="715"/>
            <ac:spMk id="248" creationId="{062EB2EC-4FFC-4674-922F-2CBBBB89A4D8}"/>
          </ac:spMkLst>
        </pc:spChg>
        <pc:spChg chg="mod">
          <ac:chgData name="Timo Mühlhaus" userId="1b6b3aba618dadac" providerId="LiveId" clId="{749FD342-A5B7-472A-B46F-D0E8A78EA294}" dt="2021-07-14T14:59:18.322" v="1223"/>
          <ac:spMkLst>
            <pc:docMk/>
            <pc:sldMk cId="1511567815" sldId="715"/>
            <ac:spMk id="249" creationId="{9BF5930C-3256-4DCF-BE41-9939F46AFD67}"/>
          </ac:spMkLst>
        </pc:spChg>
        <pc:spChg chg="mod">
          <ac:chgData name="Timo Mühlhaus" userId="1b6b3aba618dadac" providerId="LiveId" clId="{749FD342-A5B7-472A-B46F-D0E8A78EA294}" dt="2021-07-14T14:59:18.322" v="1223"/>
          <ac:spMkLst>
            <pc:docMk/>
            <pc:sldMk cId="1511567815" sldId="715"/>
            <ac:spMk id="250" creationId="{D98BA6B2-9FAD-49D0-82BF-B4B95FEBDB9A}"/>
          </ac:spMkLst>
        </pc:spChg>
        <pc:spChg chg="mod">
          <ac:chgData name="Timo Mühlhaus" userId="1b6b3aba618dadac" providerId="LiveId" clId="{749FD342-A5B7-472A-B46F-D0E8A78EA294}" dt="2021-07-14T14:59:18.322" v="1223"/>
          <ac:spMkLst>
            <pc:docMk/>
            <pc:sldMk cId="1511567815" sldId="715"/>
            <ac:spMk id="251" creationId="{770F0B57-0077-479E-ADB9-9242EA21AC3B}"/>
          </ac:spMkLst>
        </pc:spChg>
        <pc:spChg chg="mod">
          <ac:chgData name="Timo Mühlhaus" userId="1b6b3aba618dadac" providerId="LiveId" clId="{749FD342-A5B7-472A-B46F-D0E8A78EA294}" dt="2021-07-14T14:59:18.322" v="1223"/>
          <ac:spMkLst>
            <pc:docMk/>
            <pc:sldMk cId="1511567815" sldId="715"/>
            <ac:spMk id="252" creationId="{8ED593FE-8952-49BD-89D0-5191EAF14042}"/>
          </ac:spMkLst>
        </pc:spChg>
        <pc:spChg chg="mod">
          <ac:chgData name="Timo Mühlhaus" userId="1b6b3aba618dadac" providerId="LiveId" clId="{749FD342-A5B7-472A-B46F-D0E8A78EA294}" dt="2021-07-14T14:59:18.322" v="1223"/>
          <ac:spMkLst>
            <pc:docMk/>
            <pc:sldMk cId="1511567815" sldId="715"/>
            <ac:spMk id="253" creationId="{B3761AF7-294A-4C1F-BE0F-EC0CC8D65BD8}"/>
          </ac:spMkLst>
        </pc:spChg>
        <pc:spChg chg="mod">
          <ac:chgData name="Timo Mühlhaus" userId="1b6b3aba618dadac" providerId="LiveId" clId="{749FD342-A5B7-472A-B46F-D0E8A78EA294}" dt="2021-07-14T14:59:18.322" v="1223"/>
          <ac:spMkLst>
            <pc:docMk/>
            <pc:sldMk cId="1511567815" sldId="715"/>
            <ac:spMk id="254" creationId="{934543E5-F2DE-497B-981E-A03A198B4F70}"/>
          </ac:spMkLst>
        </pc:spChg>
        <pc:spChg chg="mod">
          <ac:chgData name="Timo Mühlhaus" userId="1b6b3aba618dadac" providerId="LiveId" clId="{749FD342-A5B7-472A-B46F-D0E8A78EA294}" dt="2021-07-14T14:59:18.322" v="1223"/>
          <ac:spMkLst>
            <pc:docMk/>
            <pc:sldMk cId="1511567815" sldId="715"/>
            <ac:spMk id="255" creationId="{36E85C3A-F596-478B-A22E-9E61389F2980}"/>
          </ac:spMkLst>
        </pc:spChg>
        <pc:grpChg chg="add mod">
          <ac:chgData name="Timo Mühlhaus" userId="1b6b3aba618dadac" providerId="LiveId" clId="{749FD342-A5B7-472A-B46F-D0E8A78EA294}" dt="2021-07-16T06:57:34.506" v="2685" actId="164"/>
          <ac:grpSpMkLst>
            <pc:docMk/>
            <pc:sldMk cId="1511567815" sldId="715"/>
            <ac:grpSpMk id="6" creationId="{0974D550-283C-4854-8A6B-2882475694C4}"/>
          </ac:grpSpMkLst>
        </pc:grpChg>
        <pc:grpChg chg="add del mod">
          <ac:chgData name="Timo Mühlhaus" userId="1b6b3aba618dadac" providerId="LiveId" clId="{749FD342-A5B7-472A-B46F-D0E8A78EA294}" dt="2021-07-15T07:24:57.450" v="1249" actId="21"/>
          <ac:grpSpMkLst>
            <pc:docMk/>
            <pc:sldMk cId="1511567815" sldId="715"/>
            <ac:grpSpMk id="86" creationId="{44404C31-3F06-4D98-861E-88AC3B68550C}"/>
          </ac:grpSpMkLst>
        </pc:grpChg>
        <pc:grpChg chg="mod">
          <ac:chgData name="Timo Mühlhaus" userId="1b6b3aba618dadac" providerId="LiveId" clId="{749FD342-A5B7-472A-B46F-D0E8A78EA294}" dt="2021-07-14T14:59:18.322" v="1223"/>
          <ac:grpSpMkLst>
            <pc:docMk/>
            <pc:sldMk cId="1511567815" sldId="715"/>
            <ac:grpSpMk id="88" creationId="{3D1400EB-9D35-433B-8273-76E79483928E}"/>
          </ac:grpSpMkLst>
        </pc:grpChg>
        <pc:grpChg chg="mod">
          <ac:chgData name="Timo Mühlhaus" userId="1b6b3aba618dadac" providerId="LiveId" clId="{749FD342-A5B7-472A-B46F-D0E8A78EA294}" dt="2021-07-14T14:59:18.322" v="1223"/>
          <ac:grpSpMkLst>
            <pc:docMk/>
            <pc:sldMk cId="1511567815" sldId="715"/>
            <ac:grpSpMk id="89" creationId="{A274A4B2-A3D5-41F4-B0BB-ABFE4558E8CE}"/>
          </ac:grpSpMkLst>
        </pc:grpChg>
        <pc:grpChg chg="mod">
          <ac:chgData name="Timo Mühlhaus" userId="1b6b3aba618dadac" providerId="LiveId" clId="{749FD342-A5B7-472A-B46F-D0E8A78EA294}" dt="2021-07-14T14:59:18.322" v="1223"/>
          <ac:grpSpMkLst>
            <pc:docMk/>
            <pc:sldMk cId="1511567815" sldId="715"/>
            <ac:grpSpMk id="90" creationId="{BC1E1336-674C-4EA5-BC9C-37E128DED677}"/>
          </ac:grpSpMkLst>
        </pc:grpChg>
        <pc:grpChg chg="mod">
          <ac:chgData name="Timo Mühlhaus" userId="1b6b3aba618dadac" providerId="LiveId" clId="{749FD342-A5B7-472A-B46F-D0E8A78EA294}" dt="2021-07-14T14:59:18.322" v="1223"/>
          <ac:grpSpMkLst>
            <pc:docMk/>
            <pc:sldMk cId="1511567815" sldId="715"/>
            <ac:grpSpMk id="91" creationId="{867941D7-B34B-4969-BA67-C4CE4872CF29}"/>
          </ac:grpSpMkLst>
        </pc:grpChg>
        <pc:grpChg chg="mod">
          <ac:chgData name="Timo Mühlhaus" userId="1b6b3aba618dadac" providerId="LiveId" clId="{749FD342-A5B7-472A-B46F-D0E8A78EA294}" dt="2021-07-14T14:59:18.322" v="1223"/>
          <ac:grpSpMkLst>
            <pc:docMk/>
            <pc:sldMk cId="1511567815" sldId="715"/>
            <ac:grpSpMk id="92" creationId="{600005C8-4A45-443A-A30C-4B1C50022DCA}"/>
          </ac:grpSpMkLst>
        </pc:grpChg>
        <pc:grpChg chg="mod">
          <ac:chgData name="Timo Mühlhaus" userId="1b6b3aba618dadac" providerId="LiveId" clId="{749FD342-A5B7-472A-B46F-D0E8A78EA294}" dt="2021-07-14T14:59:18.322" v="1223"/>
          <ac:grpSpMkLst>
            <pc:docMk/>
            <pc:sldMk cId="1511567815" sldId="715"/>
            <ac:grpSpMk id="93" creationId="{CF95A619-0835-4780-AAD7-32D107AB2548}"/>
          </ac:grpSpMkLst>
        </pc:grpChg>
        <pc:grpChg chg="mod">
          <ac:chgData name="Timo Mühlhaus" userId="1b6b3aba618dadac" providerId="LiveId" clId="{749FD342-A5B7-472A-B46F-D0E8A78EA294}" dt="2021-07-14T14:59:18.322" v="1223"/>
          <ac:grpSpMkLst>
            <pc:docMk/>
            <pc:sldMk cId="1511567815" sldId="715"/>
            <ac:grpSpMk id="94" creationId="{83102F7C-406C-4AE5-8EEA-F92A4B9E8B61}"/>
          </ac:grpSpMkLst>
        </pc:grpChg>
        <pc:grpChg chg="mod">
          <ac:chgData name="Timo Mühlhaus" userId="1b6b3aba618dadac" providerId="LiveId" clId="{749FD342-A5B7-472A-B46F-D0E8A78EA294}" dt="2021-07-14T14:59:18.322" v="1223"/>
          <ac:grpSpMkLst>
            <pc:docMk/>
            <pc:sldMk cId="1511567815" sldId="715"/>
            <ac:grpSpMk id="99" creationId="{79867AB9-6F66-445D-898D-9E3D363A0665}"/>
          </ac:grpSpMkLst>
        </pc:grpChg>
        <pc:grpChg chg="mod">
          <ac:chgData name="Timo Mühlhaus" userId="1b6b3aba618dadac" providerId="LiveId" clId="{749FD342-A5B7-472A-B46F-D0E8A78EA294}" dt="2021-07-14T14:59:18.322" v="1223"/>
          <ac:grpSpMkLst>
            <pc:docMk/>
            <pc:sldMk cId="1511567815" sldId="715"/>
            <ac:grpSpMk id="100" creationId="{F4D3FE36-AC41-4712-9433-D6D933085A05}"/>
          </ac:grpSpMkLst>
        </pc:grpChg>
        <pc:grpChg chg="mod">
          <ac:chgData name="Timo Mühlhaus" userId="1b6b3aba618dadac" providerId="LiveId" clId="{749FD342-A5B7-472A-B46F-D0E8A78EA294}" dt="2021-07-14T14:59:18.322" v="1223"/>
          <ac:grpSpMkLst>
            <pc:docMk/>
            <pc:sldMk cId="1511567815" sldId="715"/>
            <ac:grpSpMk id="123" creationId="{C055B7A5-9C7C-48A9-899A-B6714E13AFA8}"/>
          </ac:grpSpMkLst>
        </pc:grpChg>
        <pc:grpChg chg="mod">
          <ac:chgData name="Timo Mühlhaus" userId="1b6b3aba618dadac" providerId="LiveId" clId="{749FD342-A5B7-472A-B46F-D0E8A78EA294}" dt="2021-07-14T14:59:18.322" v="1223"/>
          <ac:grpSpMkLst>
            <pc:docMk/>
            <pc:sldMk cId="1511567815" sldId="715"/>
            <ac:grpSpMk id="197" creationId="{93F06E92-F4AE-4468-8A23-2A286D766321}"/>
          </ac:grpSpMkLst>
        </pc:grpChg>
        <pc:grpChg chg="mod">
          <ac:chgData name="Timo Mühlhaus" userId="1b6b3aba618dadac" providerId="LiveId" clId="{749FD342-A5B7-472A-B46F-D0E8A78EA294}" dt="2021-07-14T14:59:18.322" v="1223"/>
          <ac:grpSpMkLst>
            <pc:docMk/>
            <pc:sldMk cId="1511567815" sldId="715"/>
            <ac:grpSpMk id="199" creationId="{E947098E-951E-4963-8F61-FBCC8C30D6CE}"/>
          </ac:grpSpMkLst>
        </pc:grpChg>
        <pc:grpChg chg="mod">
          <ac:chgData name="Timo Mühlhaus" userId="1b6b3aba618dadac" providerId="LiveId" clId="{749FD342-A5B7-472A-B46F-D0E8A78EA294}" dt="2021-07-14T14:59:18.322" v="1223"/>
          <ac:grpSpMkLst>
            <pc:docMk/>
            <pc:sldMk cId="1511567815" sldId="715"/>
            <ac:grpSpMk id="200" creationId="{F98EA014-748A-4699-8EC8-587DE9349555}"/>
          </ac:grpSpMkLst>
        </pc:grpChg>
        <pc:grpChg chg="mod">
          <ac:chgData name="Timo Mühlhaus" userId="1b6b3aba618dadac" providerId="LiveId" clId="{749FD342-A5B7-472A-B46F-D0E8A78EA294}" dt="2021-07-14T14:59:18.322" v="1223"/>
          <ac:grpSpMkLst>
            <pc:docMk/>
            <pc:sldMk cId="1511567815" sldId="715"/>
            <ac:grpSpMk id="206" creationId="{C3BC04E1-41B3-4BE2-8AED-BDC914ABC714}"/>
          </ac:grpSpMkLst>
        </pc:grpChg>
        <pc:grpChg chg="mod">
          <ac:chgData name="Timo Mühlhaus" userId="1b6b3aba618dadac" providerId="LiveId" clId="{749FD342-A5B7-472A-B46F-D0E8A78EA294}" dt="2021-07-14T14:59:18.322" v="1223"/>
          <ac:grpSpMkLst>
            <pc:docMk/>
            <pc:sldMk cId="1511567815" sldId="715"/>
            <ac:grpSpMk id="209" creationId="{0DB9A561-6239-45E3-83C4-7BE24AEACC82}"/>
          </ac:grpSpMkLst>
        </pc:grpChg>
        <pc:grpChg chg="mod">
          <ac:chgData name="Timo Mühlhaus" userId="1b6b3aba618dadac" providerId="LiveId" clId="{749FD342-A5B7-472A-B46F-D0E8A78EA294}" dt="2021-07-14T14:59:18.322" v="1223"/>
          <ac:grpSpMkLst>
            <pc:docMk/>
            <pc:sldMk cId="1511567815" sldId="715"/>
            <ac:grpSpMk id="233" creationId="{69E1746B-7A8B-4FFF-A90F-8F1F0A7AFB3D}"/>
          </ac:grpSpMkLst>
        </pc:grpChg>
        <pc:grpChg chg="mod">
          <ac:chgData name="Timo Mühlhaus" userId="1b6b3aba618dadac" providerId="LiveId" clId="{749FD342-A5B7-472A-B46F-D0E8A78EA294}" dt="2021-07-14T14:59:18.322" v="1223"/>
          <ac:grpSpMkLst>
            <pc:docMk/>
            <pc:sldMk cId="1511567815" sldId="715"/>
            <ac:grpSpMk id="234" creationId="{DDDC2178-C76B-48C9-BA92-975149B7E712}"/>
          </ac:grpSpMkLst>
        </pc:grpChg>
        <pc:grpChg chg="mod">
          <ac:chgData name="Timo Mühlhaus" userId="1b6b3aba618dadac" providerId="LiveId" clId="{749FD342-A5B7-472A-B46F-D0E8A78EA294}" dt="2021-07-14T14:59:18.322" v="1223"/>
          <ac:grpSpMkLst>
            <pc:docMk/>
            <pc:sldMk cId="1511567815" sldId="715"/>
            <ac:grpSpMk id="235" creationId="{4C0483D6-5635-44F4-850B-96A39FC0413B}"/>
          </ac:grpSpMkLst>
        </pc:grpChg>
        <pc:grpChg chg="mod">
          <ac:chgData name="Timo Mühlhaus" userId="1b6b3aba618dadac" providerId="LiveId" clId="{749FD342-A5B7-472A-B46F-D0E8A78EA294}" dt="2021-07-14T14:59:18.322" v="1223"/>
          <ac:grpSpMkLst>
            <pc:docMk/>
            <pc:sldMk cId="1511567815" sldId="715"/>
            <ac:grpSpMk id="236" creationId="{46E12F84-BB7D-4E0C-98F0-25AF526171C8}"/>
          </ac:grpSpMkLst>
        </pc:grpChg>
        <pc:grpChg chg="mod">
          <ac:chgData name="Timo Mühlhaus" userId="1b6b3aba618dadac" providerId="LiveId" clId="{749FD342-A5B7-472A-B46F-D0E8A78EA294}" dt="2021-07-14T14:59:18.322" v="1223"/>
          <ac:grpSpMkLst>
            <pc:docMk/>
            <pc:sldMk cId="1511567815" sldId="715"/>
            <ac:grpSpMk id="241" creationId="{1B8E49A5-B2DD-4F3B-9007-13D756D997E0}"/>
          </ac:grpSpMkLst>
        </pc:grpChg>
        <pc:grpChg chg="mod">
          <ac:chgData name="Timo Mühlhaus" userId="1b6b3aba618dadac" providerId="LiveId" clId="{749FD342-A5B7-472A-B46F-D0E8A78EA294}" dt="2021-07-14T14:59:18.322" v="1223"/>
          <ac:grpSpMkLst>
            <pc:docMk/>
            <pc:sldMk cId="1511567815" sldId="715"/>
            <ac:grpSpMk id="242" creationId="{FD8CA182-0A2A-4960-894D-68EE46E9A1DC}"/>
          </ac:grpSpMkLst>
        </pc:grpChg>
        <pc:picChg chg="add mod">
          <ac:chgData name="Timo Mühlhaus" userId="1b6b3aba618dadac" providerId="LiveId" clId="{749FD342-A5B7-472A-B46F-D0E8A78EA294}" dt="2021-07-15T07:25:11.919" v="1255" actId="1076"/>
          <ac:picMkLst>
            <pc:docMk/>
            <pc:sldMk cId="1511567815" sldId="715"/>
            <ac:picMk id="3" creationId="{C528FAE5-5550-4F94-8F93-ECBA8A1881C6}"/>
          </ac:picMkLst>
        </pc:picChg>
        <pc:picChg chg="del">
          <ac:chgData name="Timo Mühlhaus" userId="1b6b3aba618dadac" providerId="LiveId" clId="{749FD342-A5B7-472A-B46F-D0E8A78EA294}" dt="2021-07-14T14:59:14.680" v="1222" actId="478"/>
          <ac:picMkLst>
            <pc:docMk/>
            <pc:sldMk cId="1511567815" sldId="715"/>
            <ac:picMk id="198" creationId="{19557118-10BD-4A94-B4D6-DFED2B2F2607}"/>
          </ac:picMkLst>
        </pc:picChg>
        <pc:picChg chg="add mod">
          <ac:chgData name="Timo Mühlhaus" userId="1b6b3aba618dadac" providerId="LiveId" clId="{749FD342-A5B7-472A-B46F-D0E8A78EA294}" dt="2021-07-15T07:25:09.326" v="1254" actId="1076"/>
          <ac:picMkLst>
            <pc:docMk/>
            <pc:sldMk cId="1511567815" sldId="715"/>
            <ac:picMk id="198" creationId="{4C3B47F3-AF26-4066-B77E-BB3E51298A0A}"/>
          </ac:picMkLst>
        </pc:picChg>
        <pc:cxnChg chg="mod">
          <ac:chgData name="Timo Mühlhaus" userId="1b6b3aba618dadac" providerId="LiveId" clId="{749FD342-A5B7-472A-B46F-D0E8A78EA294}" dt="2021-07-14T14:59:18.322" v="1223"/>
          <ac:cxnSpMkLst>
            <pc:docMk/>
            <pc:sldMk cId="1511567815" sldId="715"/>
            <ac:cxnSpMk id="112" creationId="{3D737CBE-E6F9-4232-B304-D4398F20E503}"/>
          </ac:cxnSpMkLst>
        </pc:cxnChg>
        <pc:cxnChg chg="mod">
          <ac:chgData name="Timo Mühlhaus" userId="1b6b3aba618dadac" providerId="LiveId" clId="{749FD342-A5B7-472A-B46F-D0E8A78EA294}" dt="2021-07-14T14:59:18.322" v="1223"/>
          <ac:cxnSpMkLst>
            <pc:docMk/>
            <pc:sldMk cId="1511567815" sldId="715"/>
            <ac:cxnSpMk id="113" creationId="{51B738AD-AC3B-48F1-BDBF-81E7EE5AFA0F}"/>
          </ac:cxnSpMkLst>
        </pc:cxnChg>
        <pc:cxnChg chg="mod">
          <ac:chgData name="Timo Mühlhaus" userId="1b6b3aba618dadac" providerId="LiveId" clId="{749FD342-A5B7-472A-B46F-D0E8A78EA294}" dt="2021-07-14T14:59:18.322" v="1223"/>
          <ac:cxnSpMkLst>
            <pc:docMk/>
            <pc:sldMk cId="1511567815" sldId="715"/>
            <ac:cxnSpMk id="114" creationId="{07CB0ECC-1C5B-41D1-9E68-3D0D764C88C8}"/>
          </ac:cxnSpMkLst>
        </pc:cxnChg>
        <pc:cxnChg chg="mod">
          <ac:chgData name="Timo Mühlhaus" userId="1b6b3aba618dadac" providerId="LiveId" clId="{749FD342-A5B7-472A-B46F-D0E8A78EA294}" dt="2021-07-14T14:59:18.322" v="1223"/>
          <ac:cxnSpMkLst>
            <pc:docMk/>
            <pc:sldMk cId="1511567815" sldId="715"/>
            <ac:cxnSpMk id="115" creationId="{16622039-6B05-48F9-8A50-B95E95213773}"/>
          </ac:cxnSpMkLst>
        </pc:cxnChg>
        <pc:cxnChg chg="mod">
          <ac:chgData name="Timo Mühlhaus" userId="1b6b3aba618dadac" providerId="LiveId" clId="{749FD342-A5B7-472A-B46F-D0E8A78EA294}" dt="2021-07-14T14:59:18.322" v="1223"/>
          <ac:cxnSpMkLst>
            <pc:docMk/>
            <pc:sldMk cId="1511567815" sldId="715"/>
            <ac:cxnSpMk id="116" creationId="{F44D6EBE-0B21-4637-8C05-9D02A64D3028}"/>
          </ac:cxnSpMkLst>
        </pc:cxnChg>
        <pc:cxnChg chg="mod">
          <ac:chgData name="Timo Mühlhaus" userId="1b6b3aba618dadac" providerId="LiveId" clId="{749FD342-A5B7-472A-B46F-D0E8A78EA294}" dt="2021-07-14T14:59:18.322" v="1223"/>
          <ac:cxnSpMkLst>
            <pc:docMk/>
            <pc:sldMk cId="1511567815" sldId="715"/>
            <ac:cxnSpMk id="117" creationId="{23543C8E-BA4B-4318-A77F-14CA2A9FDA15}"/>
          </ac:cxnSpMkLst>
        </pc:cxnChg>
        <pc:cxnChg chg="mod">
          <ac:chgData name="Timo Mühlhaus" userId="1b6b3aba618dadac" providerId="LiveId" clId="{749FD342-A5B7-472A-B46F-D0E8A78EA294}" dt="2021-07-14T14:59:18.322" v="1223"/>
          <ac:cxnSpMkLst>
            <pc:docMk/>
            <pc:sldMk cId="1511567815" sldId="715"/>
            <ac:cxnSpMk id="118" creationId="{04F956B7-54C7-43E7-8748-B4123A1AB11F}"/>
          </ac:cxnSpMkLst>
        </pc:cxnChg>
        <pc:cxnChg chg="mod">
          <ac:chgData name="Timo Mühlhaus" userId="1b6b3aba618dadac" providerId="LiveId" clId="{749FD342-A5B7-472A-B46F-D0E8A78EA294}" dt="2021-07-14T14:59:18.322" v="1223"/>
          <ac:cxnSpMkLst>
            <pc:docMk/>
            <pc:sldMk cId="1511567815" sldId="715"/>
            <ac:cxnSpMk id="119" creationId="{AA9C5270-6265-4161-9C32-3163B865B0D5}"/>
          </ac:cxnSpMkLst>
        </pc:cxnChg>
        <pc:cxnChg chg="mod">
          <ac:chgData name="Timo Mühlhaus" userId="1b6b3aba618dadac" providerId="LiveId" clId="{749FD342-A5B7-472A-B46F-D0E8A78EA294}" dt="2021-07-14T14:59:18.322" v="1223"/>
          <ac:cxnSpMkLst>
            <pc:docMk/>
            <pc:sldMk cId="1511567815" sldId="715"/>
            <ac:cxnSpMk id="120" creationId="{46F9CCD5-0DAA-4DA3-8B55-15DF6C9DB81F}"/>
          </ac:cxnSpMkLst>
        </pc:cxnChg>
        <pc:cxnChg chg="mod">
          <ac:chgData name="Timo Mühlhaus" userId="1b6b3aba618dadac" providerId="LiveId" clId="{749FD342-A5B7-472A-B46F-D0E8A78EA294}" dt="2021-07-14T14:59:30.449" v="1227" actId="1036"/>
          <ac:cxnSpMkLst>
            <pc:docMk/>
            <pc:sldMk cId="1511567815" sldId="715"/>
            <ac:cxnSpMk id="121" creationId="{7FC1138F-0EAC-4579-8CF4-638E310FF238}"/>
          </ac:cxnSpMkLst>
        </pc:cxnChg>
        <pc:cxnChg chg="mod">
          <ac:chgData name="Timo Mühlhaus" userId="1b6b3aba618dadac" providerId="LiveId" clId="{749FD342-A5B7-472A-B46F-D0E8A78EA294}" dt="2021-07-14T14:59:18.322" v="1223"/>
          <ac:cxnSpMkLst>
            <pc:docMk/>
            <pc:sldMk cId="1511567815" sldId="715"/>
            <ac:cxnSpMk id="122" creationId="{7649FDC4-3582-4C41-A55C-E1C7DB18946A}"/>
          </ac:cxnSpMkLst>
        </pc:cxnChg>
        <pc:cxnChg chg="mod">
          <ac:chgData name="Timo Mühlhaus" userId="1b6b3aba618dadac" providerId="LiveId" clId="{749FD342-A5B7-472A-B46F-D0E8A78EA294}" dt="2021-07-14T14:59:18.322" v="1223"/>
          <ac:cxnSpMkLst>
            <pc:docMk/>
            <pc:sldMk cId="1511567815" sldId="715"/>
            <ac:cxnSpMk id="221" creationId="{18204B32-0B8C-4958-A0E2-E70F423E1CB3}"/>
          </ac:cxnSpMkLst>
        </pc:cxnChg>
        <pc:cxnChg chg="mod">
          <ac:chgData name="Timo Mühlhaus" userId="1b6b3aba618dadac" providerId="LiveId" clId="{749FD342-A5B7-472A-B46F-D0E8A78EA294}" dt="2021-07-14T14:59:18.322" v="1223"/>
          <ac:cxnSpMkLst>
            <pc:docMk/>
            <pc:sldMk cId="1511567815" sldId="715"/>
            <ac:cxnSpMk id="222" creationId="{BFF43F44-97F2-4D73-958E-0C6F3F8D1D2F}"/>
          </ac:cxnSpMkLst>
        </pc:cxnChg>
        <pc:cxnChg chg="mod">
          <ac:chgData name="Timo Mühlhaus" userId="1b6b3aba618dadac" providerId="LiveId" clId="{749FD342-A5B7-472A-B46F-D0E8A78EA294}" dt="2021-07-14T14:59:18.322" v="1223"/>
          <ac:cxnSpMkLst>
            <pc:docMk/>
            <pc:sldMk cId="1511567815" sldId="715"/>
            <ac:cxnSpMk id="223" creationId="{EF66C0A6-8DA6-4D6F-AC11-D44D82F00DEA}"/>
          </ac:cxnSpMkLst>
        </pc:cxnChg>
        <pc:cxnChg chg="mod">
          <ac:chgData name="Timo Mühlhaus" userId="1b6b3aba618dadac" providerId="LiveId" clId="{749FD342-A5B7-472A-B46F-D0E8A78EA294}" dt="2021-07-14T14:59:18.322" v="1223"/>
          <ac:cxnSpMkLst>
            <pc:docMk/>
            <pc:sldMk cId="1511567815" sldId="715"/>
            <ac:cxnSpMk id="224" creationId="{52D4F0F0-1438-4760-BC76-3E31732B4E5D}"/>
          </ac:cxnSpMkLst>
        </pc:cxnChg>
        <pc:cxnChg chg="mod">
          <ac:chgData name="Timo Mühlhaus" userId="1b6b3aba618dadac" providerId="LiveId" clId="{749FD342-A5B7-472A-B46F-D0E8A78EA294}" dt="2021-07-14T14:59:18.322" v="1223"/>
          <ac:cxnSpMkLst>
            <pc:docMk/>
            <pc:sldMk cId="1511567815" sldId="715"/>
            <ac:cxnSpMk id="225" creationId="{AC9118CE-26A5-45CF-9AC8-49BA00CF8908}"/>
          </ac:cxnSpMkLst>
        </pc:cxnChg>
        <pc:cxnChg chg="mod">
          <ac:chgData name="Timo Mühlhaus" userId="1b6b3aba618dadac" providerId="LiveId" clId="{749FD342-A5B7-472A-B46F-D0E8A78EA294}" dt="2021-07-14T14:59:18.322" v="1223"/>
          <ac:cxnSpMkLst>
            <pc:docMk/>
            <pc:sldMk cId="1511567815" sldId="715"/>
            <ac:cxnSpMk id="226" creationId="{C1CCB6D8-60FD-4B46-8016-F43BC0E9B050}"/>
          </ac:cxnSpMkLst>
        </pc:cxnChg>
        <pc:cxnChg chg="mod">
          <ac:chgData name="Timo Mühlhaus" userId="1b6b3aba618dadac" providerId="LiveId" clId="{749FD342-A5B7-472A-B46F-D0E8A78EA294}" dt="2021-07-14T14:59:18.322" v="1223"/>
          <ac:cxnSpMkLst>
            <pc:docMk/>
            <pc:sldMk cId="1511567815" sldId="715"/>
            <ac:cxnSpMk id="227" creationId="{6B6DE127-BABA-4D5C-8AAA-11C8A1A15A53}"/>
          </ac:cxnSpMkLst>
        </pc:cxnChg>
        <pc:cxnChg chg="mod">
          <ac:chgData name="Timo Mühlhaus" userId="1b6b3aba618dadac" providerId="LiveId" clId="{749FD342-A5B7-472A-B46F-D0E8A78EA294}" dt="2021-07-14T14:59:18.322" v="1223"/>
          <ac:cxnSpMkLst>
            <pc:docMk/>
            <pc:sldMk cId="1511567815" sldId="715"/>
            <ac:cxnSpMk id="228" creationId="{CF4DAEBC-0F5B-4018-8C44-C3097B3BCAF3}"/>
          </ac:cxnSpMkLst>
        </pc:cxnChg>
        <pc:cxnChg chg="mod">
          <ac:chgData name="Timo Mühlhaus" userId="1b6b3aba618dadac" providerId="LiveId" clId="{749FD342-A5B7-472A-B46F-D0E8A78EA294}" dt="2021-07-14T14:59:18.322" v="1223"/>
          <ac:cxnSpMkLst>
            <pc:docMk/>
            <pc:sldMk cId="1511567815" sldId="715"/>
            <ac:cxnSpMk id="229" creationId="{4C282E77-88BF-402F-8044-E8378B01BCFF}"/>
          </ac:cxnSpMkLst>
        </pc:cxnChg>
        <pc:cxnChg chg="mod">
          <ac:chgData name="Timo Mühlhaus" userId="1b6b3aba618dadac" providerId="LiveId" clId="{749FD342-A5B7-472A-B46F-D0E8A78EA294}" dt="2021-07-14T14:59:34.353" v="1228" actId="1036"/>
          <ac:cxnSpMkLst>
            <pc:docMk/>
            <pc:sldMk cId="1511567815" sldId="715"/>
            <ac:cxnSpMk id="230" creationId="{6A9CC3A0-EA61-4AC2-B157-FCF46790EF8C}"/>
          </ac:cxnSpMkLst>
        </pc:cxnChg>
        <pc:cxnChg chg="mod">
          <ac:chgData name="Timo Mühlhaus" userId="1b6b3aba618dadac" providerId="LiveId" clId="{749FD342-A5B7-472A-B46F-D0E8A78EA294}" dt="2021-07-14T14:59:18.322" v="1223"/>
          <ac:cxnSpMkLst>
            <pc:docMk/>
            <pc:sldMk cId="1511567815" sldId="715"/>
            <ac:cxnSpMk id="231" creationId="{3BADBFD2-4039-4046-8607-7BBB13F9538A}"/>
          </ac:cxnSpMkLst>
        </pc:cxnChg>
        <pc:cxnChg chg="mod">
          <ac:chgData name="Timo Mühlhaus" userId="1b6b3aba618dadac" providerId="LiveId" clId="{749FD342-A5B7-472A-B46F-D0E8A78EA294}" dt="2021-07-14T14:59:18.322" v="1223"/>
          <ac:cxnSpMkLst>
            <pc:docMk/>
            <pc:sldMk cId="1511567815" sldId="715"/>
            <ac:cxnSpMk id="256" creationId="{5162967A-BB1A-43C0-9B35-2BEC656ADD2A}"/>
          </ac:cxnSpMkLst>
        </pc:cxnChg>
        <pc:cxnChg chg="mod">
          <ac:chgData name="Timo Mühlhaus" userId="1b6b3aba618dadac" providerId="LiveId" clId="{749FD342-A5B7-472A-B46F-D0E8A78EA294}" dt="2021-07-14T14:59:18.322" v="1223"/>
          <ac:cxnSpMkLst>
            <pc:docMk/>
            <pc:sldMk cId="1511567815" sldId="715"/>
            <ac:cxnSpMk id="257" creationId="{772A7092-2B61-4532-A2BA-4164427DB919}"/>
          </ac:cxnSpMkLst>
        </pc:cxnChg>
        <pc:cxnChg chg="mod">
          <ac:chgData name="Timo Mühlhaus" userId="1b6b3aba618dadac" providerId="LiveId" clId="{749FD342-A5B7-472A-B46F-D0E8A78EA294}" dt="2021-07-14T14:59:18.322" v="1223"/>
          <ac:cxnSpMkLst>
            <pc:docMk/>
            <pc:sldMk cId="1511567815" sldId="715"/>
            <ac:cxnSpMk id="258" creationId="{677F56F1-1882-4681-BC79-F0EF9E0D75CF}"/>
          </ac:cxnSpMkLst>
        </pc:cxnChg>
        <pc:cxnChg chg="mod">
          <ac:chgData name="Timo Mühlhaus" userId="1b6b3aba618dadac" providerId="LiveId" clId="{749FD342-A5B7-472A-B46F-D0E8A78EA294}" dt="2021-07-14T14:59:18.322" v="1223"/>
          <ac:cxnSpMkLst>
            <pc:docMk/>
            <pc:sldMk cId="1511567815" sldId="715"/>
            <ac:cxnSpMk id="259" creationId="{9A3735CC-3085-4C0B-8E26-A96C9AC4F0D2}"/>
          </ac:cxnSpMkLst>
        </pc:cxnChg>
        <pc:cxnChg chg="mod">
          <ac:chgData name="Timo Mühlhaus" userId="1b6b3aba618dadac" providerId="LiveId" clId="{749FD342-A5B7-472A-B46F-D0E8A78EA294}" dt="2021-07-14T14:59:18.322" v="1223"/>
          <ac:cxnSpMkLst>
            <pc:docMk/>
            <pc:sldMk cId="1511567815" sldId="715"/>
            <ac:cxnSpMk id="260" creationId="{827393AA-CADB-4E1A-AA14-D0EC9D7CFA90}"/>
          </ac:cxnSpMkLst>
        </pc:cxnChg>
        <pc:cxnChg chg="mod">
          <ac:chgData name="Timo Mühlhaus" userId="1b6b3aba618dadac" providerId="LiveId" clId="{749FD342-A5B7-472A-B46F-D0E8A78EA294}" dt="2021-07-14T14:59:18.322" v="1223"/>
          <ac:cxnSpMkLst>
            <pc:docMk/>
            <pc:sldMk cId="1511567815" sldId="715"/>
            <ac:cxnSpMk id="261" creationId="{6C2873B5-DEEB-4CC5-A610-F5B7A914C5B6}"/>
          </ac:cxnSpMkLst>
        </pc:cxnChg>
        <pc:cxnChg chg="mod">
          <ac:chgData name="Timo Mühlhaus" userId="1b6b3aba618dadac" providerId="LiveId" clId="{749FD342-A5B7-472A-B46F-D0E8A78EA294}" dt="2021-07-14T14:59:18.322" v="1223"/>
          <ac:cxnSpMkLst>
            <pc:docMk/>
            <pc:sldMk cId="1511567815" sldId="715"/>
            <ac:cxnSpMk id="262" creationId="{CB0D8ED3-96C9-4C28-9A89-965C59E72AA7}"/>
          </ac:cxnSpMkLst>
        </pc:cxnChg>
        <pc:cxnChg chg="mod">
          <ac:chgData name="Timo Mühlhaus" userId="1b6b3aba618dadac" providerId="LiveId" clId="{749FD342-A5B7-472A-B46F-D0E8A78EA294}" dt="2021-07-14T14:59:18.322" v="1223"/>
          <ac:cxnSpMkLst>
            <pc:docMk/>
            <pc:sldMk cId="1511567815" sldId="715"/>
            <ac:cxnSpMk id="263" creationId="{1B9BC3DE-7D82-4523-84E8-CC5E4BEBCD9C}"/>
          </ac:cxnSpMkLst>
        </pc:cxnChg>
        <pc:cxnChg chg="mod">
          <ac:chgData name="Timo Mühlhaus" userId="1b6b3aba618dadac" providerId="LiveId" clId="{749FD342-A5B7-472A-B46F-D0E8A78EA294}" dt="2021-07-14T14:59:18.322" v="1223"/>
          <ac:cxnSpMkLst>
            <pc:docMk/>
            <pc:sldMk cId="1511567815" sldId="715"/>
            <ac:cxnSpMk id="264" creationId="{CD882974-B3AA-4FFF-86C3-B952DC365294}"/>
          </ac:cxnSpMkLst>
        </pc:cxnChg>
        <pc:cxnChg chg="mod">
          <ac:chgData name="Timo Mühlhaus" userId="1b6b3aba618dadac" providerId="LiveId" clId="{749FD342-A5B7-472A-B46F-D0E8A78EA294}" dt="2021-07-14T14:59:26.968" v="1226" actId="1036"/>
          <ac:cxnSpMkLst>
            <pc:docMk/>
            <pc:sldMk cId="1511567815" sldId="715"/>
            <ac:cxnSpMk id="265" creationId="{E76D4181-8B9A-4222-AA12-E9D2FDF08A3C}"/>
          </ac:cxnSpMkLst>
        </pc:cxnChg>
        <pc:cxnChg chg="mod">
          <ac:chgData name="Timo Mühlhaus" userId="1b6b3aba618dadac" providerId="LiveId" clId="{749FD342-A5B7-472A-B46F-D0E8A78EA294}" dt="2021-07-14T14:59:18.322" v="1223"/>
          <ac:cxnSpMkLst>
            <pc:docMk/>
            <pc:sldMk cId="1511567815" sldId="715"/>
            <ac:cxnSpMk id="266" creationId="{2718C3FD-16F4-4B1D-A4F8-F701748ABF26}"/>
          </ac:cxnSpMkLst>
        </pc:cxnChg>
      </pc:sldChg>
      <pc:sldChg chg="add del ord">
        <pc:chgData name="Timo Mühlhaus" userId="1b6b3aba618dadac" providerId="LiveId" clId="{749FD342-A5B7-472A-B46F-D0E8A78EA294}" dt="2021-07-16T06:56:32.276" v="2675" actId="47"/>
        <pc:sldMkLst>
          <pc:docMk/>
          <pc:sldMk cId="1609534708" sldId="716"/>
        </pc:sldMkLst>
      </pc:sldChg>
      <pc:sldChg chg="delSp new del mod">
        <pc:chgData name="Timo Mühlhaus" userId="1b6b3aba618dadac" providerId="LiveId" clId="{749FD342-A5B7-472A-B46F-D0E8A78EA294}" dt="2021-07-16T06:56:34.496" v="2676" actId="47"/>
        <pc:sldMkLst>
          <pc:docMk/>
          <pc:sldMk cId="1621428740" sldId="717"/>
        </pc:sldMkLst>
        <pc:spChg chg="del">
          <ac:chgData name="Timo Mühlhaus" userId="1b6b3aba618dadac" providerId="LiveId" clId="{749FD342-A5B7-472A-B46F-D0E8A78EA294}" dt="2021-07-15T09:28:38.347" v="2556" actId="478"/>
          <ac:spMkLst>
            <pc:docMk/>
            <pc:sldMk cId="1621428740" sldId="717"/>
            <ac:spMk id="2" creationId="{B46D9085-FD5C-494C-8B61-71FCF8A7E5CA}"/>
          </ac:spMkLst>
        </pc:spChg>
        <pc:spChg chg="del">
          <ac:chgData name="Timo Mühlhaus" userId="1b6b3aba618dadac" providerId="LiveId" clId="{749FD342-A5B7-472A-B46F-D0E8A78EA294}" dt="2021-07-15T09:28:38.347" v="2556" actId="478"/>
          <ac:spMkLst>
            <pc:docMk/>
            <pc:sldMk cId="1621428740" sldId="717"/>
            <ac:spMk id="3" creationId="{F5263233-5A4C-4AF9-A679-85AE6A0F7FC2}"/>
          </ac:spMkLst>
        </pc:spChg>
      </pc:sldChg>
    </pc:docChg>
  </pc:docChgLst>
  <pc:docChgLst>
    <pc:chgData name="Timo Mühlhaus" userId="1b6b3aba618dadac" providerId="LiveId" clId="{D2F5BC1D-4335-4C4D-A8CF-0B23D442FE53}"/>
    <pc:docChg chg="modSld">
      <pc:chgData name="Timo Mühlhaus" userId="1b6b3aba618dadac" providerId="LiveId" clId="{D2F5BC1D-4335-4C4D-A8CF-0B23D442FE53}" dt="2021-06-16T08:46:52.927" v="0" actId="1076"/>
      <pc:docMkLst>
        <pc:docMk/>
      </pc:docMkLst>
      <pc:sldChg chg="modSp mod">
        <pc:chgData name="Timo Mühlhaus" userId="1b6b3aba618dadac" providerId="LiveId" clId="{D2F5BC1D-4335-4C4D-A8CF-0B23D442FE53}" dt="2021-06-16T08:46:52.927" v="0" actId="1076"/>
        <pc:sldMkLst>
          <pc:docMk/>
          <pc:sldMk cId="2968660795" sldId="553"/>
        </pc:sldMkLst>
        <pc:spChg chg="mod">
          <ac:chgData name="Timo Mühlhaus" userId="1b6b3aba618dadac" providerId="LiveId" clId="{D2F5BC1D-4335-4C4D-A8CF-0B23D442FE53}" dt="2021-06-16T08:46:52.927" v="0" actId="1076"/>
          <ac:spMkLst>
            <pc:docMk/>
            <pc:sldMk cId="2968660795" sldId="553"/>
            <ac:spMk id="48" creationId="{CFB8A2D3-FC12-4F66-9055-B7942D754BB3}"/>
          </ac:spMkLst>
        </pc:spChg>
      </pc:sldChg>
    </pc:docChg>
  </pc:docChgLst>
  <pc:docChgLst>
    <pc:chgData name="Timo Mühlhaus" userId="1b6b3aba618dadac" providerId="LiveId" clId="{EDF2FAEA-A41B-4C1F-9EE5-7BEAFE42C87B}"/>
    <pc:docChg chg="undo redo custSel addSld delSld modSld sldOrd">
      <pc:chgData name="Timo Mühlhaus" userId="1b6b3aba618dadac" providerId="LiveId" clId="{EDF2FAEA-A41B-4C1F-9EE5-7BEAFE42C87B}" dt="2021-06-09T20:02:14.800" v="1920"/>
      <pc:docMkLst>
        <pc:docMk/>
      </pc:docMkLst>
      <pc:sldChg chg="ord">
        <pc:chgData name="Timo Mühlhaus" userId="1b6b3aba618dadac" providerId="LiveId" clId="{EDF2FAEA-A41B-4C1F-9EE5-7BEAFE42C87B}" dt="2021-06-08T15:13:36.229" v="50"/>
        <pc:sldMkLst>
          <pc:docMk/>
          <pc:sldMk cId="0" sldId="258"/>
        </pc:sldMkLst>
      </pc:sldChg>
      <pc:sldChg chg="del">
        <pc:chgData name="Timo Mühlhaus" userId="1b6b3aba618dadac" providerId="LiveId" clId="{EDF2FAEA-A41B-4C1F-9EE5-7BEAFE42C87B}" dt="2021-06-09T06:13:15.723" v="285" actId="47"/>
        <pc:sldMkLst>
          <pc:docMk/>
          <pc:sldMk cId="4010270371" sldId="268"/>
        </pc:sldMkLst>
      </pc:sldChg>
      <pc:sldChg chg="del">
        <pc:chgData name="Timo Mühlhaus" userId="1b6b3aba618dadac" providerId="LiveId" clId="{EDF2FAEA-A41B-4C1F-9EE5-7BEAFE42C87B}" dt="2021-06-09T06:13:15.723" v="285" actId="47"/>
        <pc:sldMkLst>
          <pc:docMk/>
          <pc:sldMk cId="841553019" sldId="269"/>
        </pc:sldMkLst>
      </pc:sldChg>
      <pc:sldChg chg="modSp mod">
        <pc:chgData name="Timo Mühlhaus" userId="1b6b3aba618dadac" providerId="LiveId" clId="{EDF2FAEA-A41B-4C1F-9EE5-7BEAFE42C87B}" dt="2021-06-09T19:30:57.344" v="1867"/>
        <pc:sldMkLst>
          <pc:docMk/>
          <pc:sldMk cId="1002043178" sldId="272"/>
        </pc:sldMkLst>
        <pc:spChg chg="mod">
          <ac:chgData name="Timo Mühlhaus" userId="1b6b3aba618dadac" providerId="LiveId" clId="{EDF2FAEA-A41B-4C1F-9EE5-7BEAFE42C87B}" dt="2021-06-09T19:30:57.344" v="1867"/>
          <ac:spMkLst>
            <pc:docMk/>
            <pc:sldMk cId="1002043178" sldId="272"/>
            <ac:spMk id="2" creationId="{B4C1D6B2-AA77-4B00-AC5E-3F44C38BBB7D}"/>
          </ac:spMkLst>
        </pc:spChg>
      </pc:sldChg>
      <pc:sldChg chg="del">
        <pc:chgData name="Timo Mühlhaus" userId="1b6b3aba618dadac" providerId="LiveId" clId="{EDF2FAEA-A41B-4C1F-9EE5-7BEAFE42C87B}" dt="2021-06-09T07:44:30.415" v="1046" actId="47"/>
        <pc:sldMkLst>
          <pc:docMk/>
          <pc:sldMk cId="1437762524" sldId="285"/>
        </pc:sldMkLst>
      </pc:sldChg>
      <pc:sldChg chg="del">
        <pc:chgData name="Timo Mühlhaus" userId="1b6b3aba618dadac" providerId="LiveId" clId="{EDF2FAEA-A41B-4C1F-9EE5-7BEAFE42C87B}" dt="2021-06-09T07:44:30.415" v="1046" actId="47"/>
        <pc:sldMkLst>
          <pc:docMk/>
          <pc:sldMk cId="2071715900" sldId="322"/>
        </pc:sldMkLst>
      </pc:sldChg>
      <pc:sldChg chg="ord">
        <pc:chgData name="Timo Mühlhaus" userId="1b6b3aba618dadac" providerId="LiveId" clId="{EDF2FAEA-A41B-4C1F-9EE5-7BEAFE42C87B}" dt="2021-06-09T06:08:30.640" v="279"/>
        <pc:sldMkLst>
          <pc:docMk/>
          <pc:sldMk cId="648607627" sldId="387"/>
        </pc:sldMkLst>
      </pc:sldChg>
      <pc:sldChg chg="addSp delSp modSp del mod ord">
        <pc:chgData name="Timo Mühlhaus" userId="1b6b3aba618dadac" providerId="LiveId" clId="{EDF2FAEA-A41B-4C1F-9EE5-7BEAFE42C87B}" dt="2021-06-09T12:21:51.604" v="1801" actId="47"/>
        <pc:sldMkLst>
          <pc:docMk/>
          <pc:sldMk cId="1103284365" sldId="388"/>
        </pc:sldMkLst>
        <pc:spChg chg="mod">
          <ac:chgData name="Timo Mühlhaus" userId="1b6b3aba618dadac" providerId="LiveId" clId="{EDF2FAEA-A41B-4C1F-9EE5-7BEAFE42C87B}" dt="2021-06-09T12:18:12.750" v="1795" actId="108"/>
          <ac:spMkLst>
            <pc:docMk/>
            <pc:sldMk cId="1103284365" sldId="388"/>
            <ac:spMk id="2" creationId="{535802A8-01A6-485E-BF30-EFA3FA928934}"/>
          </ac:spMkLst>
        </pc:spChg>
        <pc:spChg chg="add del mod">
          <ac:chgData name="Timo Mühlhaus" userId="1b6b3aba618dadac" providerId="LiveId" clId="{EDF2FAEA-A41B-4C1F-9EE5-7BEAFE42C87B}" dt="2021-06-09T06:00:03.700" v="275" actId="478"/>
          <ac:spMkLst>
            <pc:docMk/>
            <pc:sldMk cId="1103284365" sldId="388"/>
            <ac:spMk id="4" creationId="{70671DBF-2ED7-4A14-BF52-A52E512C3CD2}"/>
          </ac:spMkLst>
        </pc:spChg>
        <pc:spChg chg="add mod">
          <ac:chgData name="Timo Mühlhaus" userId="1b6b3aba618dadac" providerId="LiveId" clId="{EDF2FAEA-A41B-4C1F-9EE5-7BEAFE42C87B}" dt="2021-06-09T10:51:47.091" v="1565" actId="1076"/>
          <ac:spMkLst>
            <pc:docMk/>
            <pc:sldMk cId="1103284365" sldId="388"/>
            <ac:spMk id="9" creationId="{B85A67F1-E372-41AB-853C-1F0E02BE8A6F}"/>
          </ac:spMkLst>
        </pc:spChg>
        <pc:spChg chg="mod">
          <ac:chgData name="Timo Mühlhaus" userId="1b6b3aba618dadac" providerId="LiveId" clId="{EDF2FAEA-A41B-4C1F-9EE5-7BEAFE42C87B}" dt="2021-06-09T11:59:40.902" v="1580" actId="1076"/>
          <ac:spMkLst>
            <pc:docMk/>
            <pc:sldMk cId="1103284365" sldId="388"/>
            <ac:spMk id="13" creationId="{E62BA0B1-FEB7-4B54-A1AD-6A415140AB8F}"/>
          </ac:spMkLst>
        </pc:spChg>
        <pc:spChg chg="mod">
          <ac:chgData name="Timo Mühlhaus" userId="1b6b3aba618dadac" providerId="LiveId" clId="{EDF2FAEA-A41B-4C1F-9EE5-7BEAFE42C87B}" dt="2021-06-09T11:59:40.902" v="1580" actId="1076"/>
          <ac:spMkLst>
            <pc:docMk/>
            <pc:sldMk cId="1103284365" sldId="388"/>
            <ac:spMk id="14" creationId="{F13BD5F8-A93B-4FE7-8FEC-29C8837C4704}"/>
          </ac:spMkLst>
        </pc:spChg>
        <pc:spChg chg="mod">
          <ac:chgData name="Timo Mühlhaus" userId="1b6b3aba618dadac" providerId="LiveId" clId="{EDF2FAEA-A41B-4C1F-9EE5-7BEAFE42C87B}" dt="2021-06-09T11:59:40.902" v="1580" actId="1076"/>
          <ac:spMkLst>
            <pc:docMk/>
            <pc:sldMk cId="1103284365" sldId="388"/>
            <ac:spMk id="15" creationId="{89830164-204E-4577-902A-236C3909AAD3}"/>
          </ac:spMkLst>
        </pc:spChg>
        <pc:spChg chg="mod">
          <ac:chgData name="Timo Mühlhaus" userId="1b6b3aba618dadac" providerId="LiveId" clId="{EDF2FAEA-A41B-4C1F-9EE5-7BEAFE42C87B}" dt="2021-06-09T11:59:40.902" v="1580" actId="1076"/>
          <ac:spMkLst>
            <pc:docMk/>
            <pc:sldMk cId="1103284365" sldId="388"/>
            <ac:spMk id="16" creationId="{4DB37A9C-3B2E-4398-820D-B297E545AFD6}"/>
          </ac:spMkLst>
        </pc:spChg>
        <pc:spChg chg="mod">
          <ac:chgData name="Timo Mühlhaus" userId="1b6b3aba618dadac" providerId="LiveId" clId="{EDF2FAEA-A41B-4C1F-9EE5-7BEAFE42C87B}" dt="2021-06-09T11:59:40.902" v="1580" actId="1076"/>
          <ac:spMkLst>
            <pc:docMk/>
            <pc:sldMk cId="1103284365" sldId="388"/>
            <ac:spMk id="17" creationId="{4C354548-95E5-4336-A2E9-29B849E473AB}"/>
          </ac:spMkLst>
        </pc:spChg>
        <pc:spChg chg="mod">
          <ac:chgData name="Timo Mühlhaus" userId="1b6b3aba618dadac" providerId="LiveId" clId="{EDF2FAEA-A41B-4C1F-9EE5-7BEAFE42C87B}" dt="2021-06-09T11:59:40.902" v="1580" actId="1076"/>
          <ac:spMkLst>
            <pc:docMk/>
            <pc:sldMk cId="1103284365" sldId="388"/>
            <ac:spMk id="18" creationId="{DE158CA1-B375-444A-9DFC-6CB950EBE3E2}"/>
          </ac:spMkLst>
        </pc:spChg>
        <pc:spChg chg="mod">
          <ac:chgData name="Timo Mühlhaus" userId="1b6b3aba618dadac" providerId="LiveId" clId="{EDF2FAEA-A41B-4C1F-9EE5-7BEAFE42C87B}" dt="2021-06-09T11:59:40.902" v="1580" actId="1076"/>
          <ac:spMkLst>
            <pc:docMk/>
            <pc:sldMk cId="1103284365" sldId="388"/>
            <ac:spMk id="19" creationId="{7574E077-0E48-4F32-9FCA-31C414E96E90}"/>
          </ac:spMkLst>
        </pc:spChg>
        <pc:spChg chg="mod">
          <ac:chgData name="Timo Mühlhaus" userId="1b6b3aba618dadac" providerId="LiveId" clId="{EDF2FAEA-A41B-4C1F-9EE5-7BEAFE42C87B}" dt="2021-06-09T11:59:40.902" v="1580" actId="1076"/>
          <ac:spMkLst>
            <pc:docMk/>
            <pc:sldMk cId="1103284365" sldId="388"/>
            <ac:spMk id="28" creationId="{B31E0895-B7E5-4B17-801F-2EFC9B48F4D3}"/>
          </ac:spMkLst>
        </pc:spChg>
        <pc:spChg chg="mod">
          <ac:chgData name="Timo Mühlhaus" userId="1b6b3aba618dadac" providerId="LiveId" clId="{EDF2FAEA-A41B-4C1F-9EE5-7BEAFE42C87B}" dt="2021-06-09T11:59:40.902" v="1580" actId="1076"/>
          <ac:spMkLst>
            <pc:docMk/>
            <pc:sldMk cId="1103284365" sldId="388"/>
            <ac:spMk id="30" creationId="{70A24C38-905E-4469-AE83-21EDA7957BF2}"/>
          </ac:spMkLst>
        </pc:spChg>
        <pc:spChg chg="mod">
          <ac:chgData name="Timo Mühlhaus" userId="1b6b3aba618dadac" providerId="LiveId" clId="{EDF2FAEA-A41B-4C1F-9EE5-7BEAFE42C87B}" dt="2021-06-09T11:59:40.902" v="1580" actId="1076"/>
          <ac:spMkLst>
            <pc:docMk/>
            <pc:sldMk cId="1103284365" sldId="388"/>
            <ac:spMk id="31" creationId="{832DDCAA-A787-4BEE-A14D-6B906F259372}"/>
          </ac:spMkLst>
        </pc:spChg>
        <pc:spChg chg="mod">
          <ac:chgData name="Timo Mühlhaus" userId="1b6b3aba618dadac" providerId="LiveId" clId="{EDF2FAEA-A41B-4C1F-9EE5-7BEAFE42C87B}" dt="2021-06-09T11:59:40.902" v="1580" actId="1076"/>
          <ac:spMkLst>
            <pc:docMk/>
            <pc:sldMk cId="1103284365" sldId="388"/>
            <ac:spMk id="32" creationId="{1A8F46EF-1A55-4325-B6FB-3558A25BE161}"/>
          </ac:spMkLst>
        </pc:spChg>
        <pc:spChg chg="mod">
          <ac:chgData name="Timo Mühlhaus" userId="1b6b3aba618dadac" providerId="LiveId" clId="{EDF2FAEA-A41B-4C1F-9EE5-7BEAFE42C87B}" dt="2021-06-09T11:59:40.902" v="1580" actId="1076"/>
          <ac:spMkLst>
            <pc:docMk/>
            <pc:sldMk cId="1103284365" sldId="388"/>
            <ac:spMk id="33" creationId="{E0330209-9FBB-4C83-8E67-7999F0D76800}"/>
          </ac:spMkLst>
        </pc:spChg>
        <pc:spChg chg="mod">
          <ac:chgData name="Timo Mühlhaus" userId="1b6b3aba618dadac" providerId="LiveId" clId="{EDF2FAEA-A41B-4C1F-9EE5-7BEAFE42C87B}" dt="2021-06-09T11:59:40.902" v="1580" actId="1076"/>
          <ac:spMkLst>
            <pc:docMk/>
            <pc:sldMk cId="1103284365" sldId="388"/>
            <ac:spMk id="34" creationId="{0353F608-1729-4419-A999-E984122FB9D9}"/>
          </ac:spMkLst>
        </pc:spChg>
        <pc:spChg chg="mod">
          <ac:chgData name="Timo Mühlhaus" userId="1b6b3aba618dadac" providerId="LiveId" clId="{EDF2FAEA-A41B-4C1F-9EE5-7BEAFE42C87B}" dt="2021-06-09T11:59:40.902" v="1580" actId="1076"/>
          <ac:spMkLst>
            <pc:docMk/>
            <pc:sldMk cId="1103284365" sldId="388"/>
            <ac:spMk id="35" creationId="{AF27BF2D-B312-409C-8BA0-C4BD5D26D237}"/>
          </ac:spMkLst>
        </pc:spChg>
        <pc:spChg chg="mod">
          <ac:chgData name="Timo Mühlhaus" userId="1b6b3aba618dadac" providerId="LiveId" clId="{EDF2FAEA-A41B-4C1F-9EE5-7BEAFE42C87B}" dt="2021-06-09T11:59:40.902" v="1580" actId="1076"/>
          <ac:spMkLst>
            <pc:docMk/>
            <pc:sldMk cId="1103284365" sldId="388"/>
            <ac:spMk id="37" creationId="{13634E31-A579-4ECF-A70B-DE293E788DC4}"/>
          </ac:spMkLst>
        </pc:spChg>
        <pc:spChg chg="mod">
          <ac:chgData name="Timo Mühlhaus" userId="1b6b3aba618dadac" providerId="LiveId" clId="{EDF2FAEA-A41B-4C1F-9EE5-7BEAFE42C87B}" dt="2021-06-09T11:59:40.902" v="1580" actId="1076"/>
          <ac:spMkLst>
            <pc:docMk/>
            <pc:sldMk cId="1103284365" sldId="388"/>
            <ac:spMk id="38" creationId="{6A1E9152-E816-4BD8-9D3F-6F0C44B59B54}"/>
          </ac:spMkLst>
        </pc:spChg>
        <pc:spChg chg="mod">
          <ac:chgData name="Timo Mühlhaus" userId="1b6b3aba618dadac" providerId="LiveId" clId="{EDF2FAEA-A41B-4C1F-9EE5-7BEAFE42C87B}" dt="2021-06-09T11:59:40.902" v="1580" actId="1076"/>
          <ac:spMkLst>
            <pc:docMk/>
            <pc:sldMk cId="1103284365" sldId="388"/>
            <ac:spMk id="39" creationId="{23672D64-17A8-4B17-AE32-A52E72D0F5EF}"/>
          </ac:spMkLst>
        </pc:spChg>
        <pc:spChg chg="mod">
          <ac:chgData name="Timo Mühlhaus" userId="1b6b3aba618dadac" providerId="LiveId" clId="{EDF2FAEA-A41B-4C1F-9EE5-7BEAFE42C87B}" dt="2021-06-09T11:59:40.902" v="1580" actId="1076"/>
          <ac:spMkLst>
            <pc:docMk/>
            <pc:sldMk cId="1103284365" sldId="388"/>
            <ac:spMk id="40" creationId="{E6CB9BFC-C8E9-4DF9-920B-FE627E5E0CDD}"/>
          </ac:spMkLst>
        </pc:spChg>
        <pc:spChg chg="mod">
          <ac:chgData name="Timo Mühlhaus" userId="1b6b3aba618dadac" providerId="LiveId" clId="{EDF2FAEA-A41B-4C1F-9EE5-7BEAFE42C87B}" dt="2021-06-09T11:59:40.902" v="1580" actId="1076"/>
          <ac:spMkLst>
            <pc:docMk/>
            <pc:sldMk cId="1103284365" sldId="388"/>
            <ac:spMk id="41" creationId="{3794DE72-4634-43F6-B642-83F3D4C043D2}"/>
          </ac:spMkLst>
        </pc:spChg>
        <pc:spChg chg="mod">
          <ac:chgData name="Timo Mühlhaus" userId="1b6b3aba618dadac" providerId="LiveId" clId="{EDF2FAEA-A41B-4C1F-9EE5-7BEAFE42C87B}" dt="2021-06-09T11:59:40.902" v="1580" actId="1076"/>
          <ac:spMkLst>
            <pc:docMk/>
            <pc:sldMk cId="1103284365" sldId="388"/>
            <ac:spMk id="42" creationId="{5BE8CA12-C56E-47C9-9F3D-4E52D1B6B967}"/>
          </ac:spMkLst>
        </pc:spChg>
        <pc:spChg chg="mod">
          <ac:chgData name="Timo Mühlhaus" userId="1b6b3aba618dadac" providerId="LiveId" clId="{EDF2FAEA-A41B-4C1F-9EE5-7BEAFE42C87B}" dt="2021-06-09T11:59:40.902" v="1580" actId="1076"/>
          <ac:spMkLst>
            <pc:docMk/>
            <pc:sldMk cId="1103284365" sldId="388"/>
            <ac:spMk id="43" creationId="{B75EB45F-AD3A-436D-BE36-C92E379FB962}"/>
          </ac:spMkLst>
        </pc:spChg>
        <pc:spChg chg="mod">
          <ac:chgData name="Timo Mühlhaus" userId="1b6b3aba618dadac" providerId="LiveId" clId="{EDF2FAEA-A41B-4C1F-9EE5-7BEAFE42C87B}" dt="2021-06-09T11:59:40.902" v="1580" actId="1076"/>
          <ac:spMkLst>
            <pc:docMk/>
            <pc:sldMk cId="1103284365" sldId="388"/>
            <ac:spMk id="44" creationId="{0F5D605F-6E7F-4797-9082-9E158851B66C}"/>
          </ac:spMkLst>
        </pc:spChg>
        <pc:spChg chg="mod">
          <ac:chgData name="Timo Mühlhaus" userId="1b6b3aba618dadac" providerId="LiveId" clId="{EDF2FAEA-A41B-4C1F-9EE5-7BEAFE42C87B}" dt="2021-06-09T11:59:40.902" v="1580" actId="1076"/>
          <ac:spMkLst>
            <pc:docMk/>
            <pc:sldMk cId="1103284365" sldId="388"/>
            <ac:spMk id="45" creationId="{28C16607-D5D9-47E7-82F8-E486909D12DF}"/>
          </ac:spMkLst>
        </pc:spChg>
        <pc:spChg chg="mod">
          <ac:chgData name="Timo Mühlhaus" userId="1b6b3aba618dadac" providerId="LiveId" clId="{EDF2FAEA-A41B-4C1F-9EE5-7BEAFE42C87B}" dt="2021-06-09T11:59:40.902" v="1580" actId="1076"/>
          <ac:spMkLst>
            <pc:docMk/>
            <pc:sldMk cId="1103284365" sldId="388"/>
            <ac:spMk id="46" creationId="{E1A760C6-B9A2-45B8-87CC-52E6EACF503E}"/>
          </ac:spMkLst>
        </pc:spChg>
        <pc:spChg chg="mod">
          <ac:chgData name="Timo Mühlhaus" userId="1b6b3aba618dadac" providerId="LiveId" clId="{EDF2FAEA-A41B-4C1F-9EE5-7BEAFE42C87B}" dt="2021-06-09T11:59:40.902" v="1580" actId="1076"/>
          <ac:spMkLst>
            <pc:docMk/>
            <pc:sldMk cId="1103284365" sldId="388"/>
            <ac:spMk id="53" creationId="{C6FF2833-6129-47C2-AF15-029FD8567CE5}"/>
          </ac:spMkLst>
        </pc:spChg>
        <pc:spChg chg="mod">
          <ac:chgData name="Timo Mühlhaus" userId="1b6b3aba618dadac" providerId="LiveId" clId="{EDF2FAEA-A41B-4C1F-9EE5-7BEAFE42C87B}" dt="2021-06-09T11:59:40.902" v="1580" actId="1076"/>
          <ac:spMkLst>
            <pc:docMk/>
            <pc:sldMk cId="1103284365" sldId="388"/>
            <ac:spMk id="54" creationId="{4B57B3BC-DD1B-4D5C-B1AB-21D3177CFCD1}"/>
          </ac:spMkLst>
        </pc:spChg>
        <pc:spChg chg="mod">
          <ac:chgData name="Timo Mühlhaus" userId="1b6b3aba618dadac" providerId="LiveId" clId="{EDF2FAEA-A41B-4C1F-9EE5-7BEAFE42C87B}" dt="2021-06-09T11:59:40.902" v="1580" actId="1076"/>
          <ac:spMkLst>
            <pc:docMk/>
            <pc:sldMk cId="1103284365" sldId="388"/>
            <ac:spMk id="56" creationId="{C5FC71FC-F366-4D4E-9FF2-E068EBF99503}"/>
          </ac:spMkLst>
        </pc:spChg>
        <pc:spChg chg="mod">
          <ac:chgData name="Timo Mühlhaus" userId="1b6b3aba618dadac" providerId="LiveId" clId="{EDF2FAEA-A41B-4C1F-9EE5-7BEAFE42C87B}" dt="2021-06-09T11:59:40.902" v="1580" actId="1076"/>
          <ac:spMkLst>
            <pc:docMk/>
            <pc:sldMk cId="1103284365" sldId="388"/>
            <ac:spMk id="58" creationId="{6D8A5F2D-25CF-4820-9AC4-14C2D8B3ABF7}"/>
          </ac:spMkLst>
        </pc:spChg>
        <pc:spChg chg="mod">
          <ac:chgData name="Timo Mühlhaus" userId="1b6b3aba618dadac" providerId="LiveId" clId="{EDF2FAEA-A41B-4C1F-9EE5-7BEAFE42C87B}" dt="2021-06-09T11:59:40.902" v="1580" actId="1076"/>
          <ac:spMkLst>
            <pc:docMk/>
            <pc:sldMk cId="1103284365" sldId="388"/>
            <ac:spMk id="59" creationId="{BC9BC24F-7DF4-4018-8D1E-880C10D26C5B}"/>
          </ac:spMkLst>
        </pc:spChg>
        <pc:spChg chg="mod">
          <ac:chgData name="Timo Mühlhaus" userId="1b6b3aba618dadac" providerId="LiveId" clId="{EDF2FAEA-A41B-4C1F-9EE5-7BEAFE42C87B}" dt="2021-06-09T11:59:40.902" v="1580" actId="1076"/>
          <ac:spMkLst>
            <pc:docMk/>
            <pc:sldMk cId="1103284365" sldId="388"/>
            <ac:spMk id="60" creationId="{25CDD82F-0ED0-4E18-AE43-C103BF4C244E}"/>
          </ac:spMkLst>
        </pc:spChg>
        <pc:spChg chg="mod">
          <ac:chgData name="Timo Mühlhaus" userId="1b6b3aba618dadac" providerId="LiveId" clId="{EDF2FAEA-A41B-4C1F-9EE5-7BEAFE42C87B}" dt="2021-06-09T11:59:40.902" v="1580" actId="1076"/>
          <ac:spMkLst>
            <pc:docMk/>
            <pc:sldMk cId="1103284365" sldId="388"/>
            <ac:spMk id="61" creationId="{02D20F89-7CAF-4287-B0BF-9E59847A71C1}"/>
          </ac:spMkLst>
        </pc:spChg>
        <pc:spChg chg="mod">
          <ac:chgData name="Timo Mühlhaus" userId="1b6b3aba618dadac" providerId="LiveId" clId="{EDF2FAEA-A41B-4C1F-9EE5-7BEAFE42C87B}" dt="2021-06-09T11:59:40.902" v="1580" actId="1076"/>
          <ac:spMkLst>
            <pc:docMk/>
            <pc:sldMk cId="1103284365" sldId="388"/>
            <ac:spMk id="62" creationId="{C3F5023C-54A0-4250-879C-EAAE3549BDB5}"/>
          </ac:spMkLst>
        </pc:spChg>
        <pc:spChg chg="mod">
          <ac:chgData name="Timo Mühlhaus" userId="1b6b3aba618dadac" providerId="LiveId" clId="{EDF2FAEA-A41B-4C1F-9EE5-7BEAFE42C87B}" dt="2021-06-09T11:59:40.902" v="1580" actId="1076"/>
          <ac:spMkLst>
            <pc:docMk/>
            <pc:sldMk cId="1103284365" sldId="388"/>
            <ac:spMk id="63" creationId="{4C7F67B1-AC05-46D7-B4A0-331826E3452C}"/>
          </ac:spMkLst>
        </pc:spChg>
        <pc:spChg chg="mod">
          <ac:chgData name="Timo Mühlhaus" userId="1b6b3aba618dadac" providerId="LiveId" clId="{EDF2FAEA-A41B-4C1F-9EE5-7BEAFE42C87B}" dt="2021-06-09T11:59:40.902" v="1580" actId="1076"/>
          <ac:spMkLst>
            <pc:docMk/>
            <pc:sldMk cId="1103284365" sldId="388"/>
            <ac:spMk id="64" creationId="{767A1E7E-EEE8-4C79-9D68-016743DB1C57}"/>
          </ac:spMkLst>
        </pc:spChg>
        <pc:spChg chg="mod">
          <ac:chgData name="Timo Mühlhaus" userId="1b6b3aba618dadac" providerId="LiveId" clId="{EDF2FAEA-A41B-4C1F-9EE5-7BEAFE42C87B}" dt="2021-06-09T11:59:40.902" v="1580" actId="1076"/>
          <ac:spMkLst>
            <pc:docMk/>
            <pc:sldMk cId="1103284365" sldId="388"/>
            <ac:spMk id="65" creationId="{D9A18287-054D-4BC3-BAEF-FBBA16487552}"/>
          </ac:spMkLst>
        </pc:spChg>
        <pc:spChg chg="mod">
          <ac:chgData name="Timo Mühlhaus" userId="1b6b3aba618dadac" providerId="LiveId" clId="{EDF2FAEA-A41B-4C1F-9EE5-7BEAFE42C87B}" dt="2021-06-09T11:59:40.902" v="1580" actId="1076"/>
          <ac:spMkLst>
            <pc:docMk/>
            <pc:sldMk cId="1103284365" sldId="388"/>
            <ac:spMk id="66" creationId="{DB4A7CB7-DBAD-446E-81D2-C638CF90BBE1}"/>
          </ac:spMkLst>
        </pc:spChg>
        <pc:spChg chg="mod">
          <ac:chgData name="Timo Mühlhaus" userId="1b6b3aba618dadac" providerId="LiveId" clId="{EDF2FAEA-A41B-4C1F-9EE5-7BEAFE42C87B}" dt="2021-06-09T11:59:40.902" v="1580" actId="1076"/>
          <ac:spMkLst>
            <pc:docMk/>
            <pc:sldMk cId="1103284365" sldId="388"/>
            <ac:spMk id="67" creationId="{B79B3DEF-1AD2-481F-80AE-4DCE2EEEFC2C}"/>
          </ac:spMkLst>
        </pc:spChg>
        <pc:spChg chg="mod">
          <ac:chgData name="Timo Mühlhaus" userId="1b6b3aba618dadac" providerId="LiveId" clId="{EDF2FAEA-A41B-4C1F-9EE5-7BEAFE42C87B}" dt="2021-06-09T11:59:40.902" v="1580" actId="1076"/>
          <ac:spMkLst>
            <pc:docMk/>
            <pc:sldMk cId="1103284365" sldId="388"/>
            <ac:spMk id="68" creationId="{19D8E599-EEE6-4BDF-971D-452AB5521444}"/>
          </ac:spMkLst>
        </pc:spChg>
        <pc:spChg chg="mod">
          <ac:chgData name="Timo Mühlhaus" userId="1b6b3aba618dadac" providerId="LiveId" clId="{EDF2FAEA-A41B-4C1F-9EE5-7BEAFE42C87B}" dt="2021-06-09T11:59:40.902" v="1580" actId="1076"/>
          <ac:spMkLst>
            <pc:docMk/>
            <pc:sldMk cId="1103284365" sldId="388"/>
            <ac:spMk id="69" creationId="{0CA6D4E6-F260-4711-A080-84248A0158AC}"/>
          </ac:spMkLst>
        </pc:spChg>
        <pc:spChg chg="mod">
          <ac:chgData name="Timo Mühlhaus" userId="1b6b3aba618dadac" providerId="LiveId" clId="{EDF2FAEA-A41B-4C1F-9EE5-7BEAFE42C87B}" dt="2021-06-09T11:59:40.902" v="1580" actId="1076"/>
          <ac:spMkLst>
            <pc:docMk/>
            <pc:sldMk cId="1103284365" sldId="388"/>
            <ac:spMk id="71" creationId="{34EFC6ED-EF7E-48ED-A6F0-33F1AB7002E4}"/>
          </ac:spMkLst>
        </pc:spChg>
        <pc:spChg chg="mod">
          <ac:chgData name="Timo Mühlhaus" userId="1b6b3aba618dadac" providerId="LiveId" clId="{EDF2FAEA-A41B-4C1F-9EE5-7BEAFE42C87B}" dt="2021-06-09T11:59:40.902" v="1580" actId="1076"/>
          <ac:spMkLst>
            <pc:docMk/>
            <pc:sldMk cId="1103284365" sldId="388"/>
            <ac:spMk id="72" creationId="{2E80FED0-4B18-49E4-B65F-739F98173CEB}"/>
          </ac:spMkLst>
        </pc:spChg>
        <pc:spChg chg="mod">
          <ac:chgData name="Timo Mühlhaus" userId="1b6b3aba618dadac" providerId="LiveId" clId="{EDF2FAEA-A41B-4C1F-9EE5-7BEAFE42C87B}" dt="2021-06-09T11:59:40.902" v="1580" actId="1076"/>
          <ac:spMkLst>
            <pc:docMk/>
            <pc:sldMk cId="1103284365" sldId="388"/>
            <ac:spMk id="75" creationId="{0379D5D7-14D0-4E4A-8924-91ADF2C4EFB1}"/>
          </ac:spMkLst>
        </pc:spChg>
        <pc:spChg chg="mod">
          <ac:chgData name="Timo Mühlhaus" userId="1b6b3aba618dadac" providerId="LiveId" clId="{EDF2FAEA-A41B-4C1F-9EE5-7BEAFE42C87B}" dt="2021-06-09T11:59:40.902" v="1580" actId="1076"/>
          <ac:spMkLst>
            <pc:docMk/>
            <pc:sldMk cId="1103284365" sldId="388"/>
            <ac:spMk id="77" creationId="{EF43C1C4-9ED4-4DCC-92BA-67D3577B1ED9}"/>
          </ac:spMkLst>
        </pc:spChg>
        <pc:spChg chg="mod">
          <ac:chgData name="Timo Mühlhaus" userId="1b6b3aba618dadac" providerId="LiveId" clId="{EDF2FAEA-A41B-4C1F-9EE5-7BEAFE42C87B}" dt="2021-06-09T11:59:40.902" v="1580" actId="1076"/>
          <ac:spMkLst>
            <pc:docMk/>
            <pc:sldMk cId="1103284365" sldId="388"/>
            <ac:spMk id="79" creationId="{E5610836-1945-48E1-8C5F-4C236701D32E}"/>
          </ac:spMkLst>
        </pc:spChg>
        <pc:spChg chg="mod">
          <ac:chgData name="Timo Mühlhaus" userId="1b6b3aba618dadac" providerId="LiveId" clId="{EDF2FAEA-A41B-4C1F-9EE5-7BEAFE42C87B}" dt="2021-06-09T11:59:40.902" v="1580" actId="1076"/>
          <ac:spMkLst>
            <pc:docMk/>
            <pc:sldMk cId="1103284365" sldId="388"/>
            <ac:spMk id="80" creationId="{A34F21D3-CEE3-491A-92C9-FE502B988795}"/>
          </ac:spMkLst>
        </pc:spChg>
        <pc:spChg chg="mod">
          <ac:chgData name="Timo Mühlhaus" userId="1b6b3aba618dadac" providerId="LiveId" clId="{EDF2FAEA-A41B-4C1F-9EE5-7BEAFE42C87B}" dt="2021-06-09T11:59:40.902" v="1580" actId="1076"/>
          <ac:spMkLst>
            <pc:docMk/>
            <pc:sldMk cId="1103284365" sldId="388"/>
            <ac:spMk id="81" creationId="{7B82427C-3201-4BCD-95BC-73EBA128A106}"/>
          </ac:spMkLst>
        </pc:spChg>
        <pc:spChg chg="mod">
          <ac:chgData name="Timo Mühlhaus" userId="1b6b3aba618dadac" providerId="LiveId" clId="{EDF2FAEA-A41B-4C1F-9EE5-7BEAFE42C87B}" dt="2021-06-09T11:59:40.902" v="1580" actId="1076"/>
          <ac:spMkLst>
            <pc:docMk/>
            <pc:sldMk cId="1103284365" sldId="388"/>
            <ac:spMk id="82" creationId="{13E80090-37FB-46EA-A8A3-793A2CD4399F}"/>
          </ac:spMkLst>
        </pc:spChg>
        <pc:spChg chg="mod">
          <ac:chgData name="Timo Mühlhaus" userId="1b6b3aba618dadac" providerId="LiveId" clId="{EDF2FAEA-A41B-4C1F-9EE5-7BEAFE42C87B}" dt="2021-06-09T11:59:40.902" v="1580" actId="1076"/>
          <ac:spMkLst>
            <pc:docMk/>
            <pc:sldMk cId="1103284365" sldId="388"/>
            <ac:spMk id="83" creationId="{A09223EE-4BB5-4018-8986-86F4D5B18B43}"/>
          </ac:spMkLst>
        </pc:spChg>
        <pc:spChg chg="mod">
          <ac:chgData name="Timo Mühlhaus" userId="1b6b3aba618dadac" providerId="LiveId" clId="{EDF2FAEA-A41B-4C1F-9EE5-7BEAFE42C87B}" dt="2021-06-09T11:59:40.902" v="1580" actId="1076"/>
          <ac:spMkLst>
            <pc:docMk/>
            <pc:sldMk cId="1103284365" sldId="388"/>
            <ac:spMk id="84" creationId="{7875CCEA-6D7B-4999-8EAC-4C18F5DB8269}"/>
          </ac:spMkLst>
        </pc:spChg>
        <pc:spChg chg="mod">
          <ac:chgData name="Timo Mühlhaus" userId="1b6b3aba618dadac" providerId="LiveId" clId="{EDF2FAEA-A41B-4C1F-9EE5-7BEAFE42C87B}" dt="2021-06-09T11:59:40.902" v="1580" actId="1076"/>
          <ac:spMkLst>
            <pc:docMk/>
            <pc:sldMk cId="1103284365" sldId="388"/>
            <ac:spMk id="85" creationId="{DD16C0DA-A089-4CDB-AC7C-579029B65682}"/>
          </ac:spMkLst>
        </pc:spChg>
        <pc:spChg chg="mod">
          <ac:chgData name="Timo Mühlhaus" userId="1b6b3aba618dadac" providerId="LiveId" clId="{EDF2FAEA-A41B-4C1F-9EE5-7BEAFE42C87B}" dt="2021-06-09T11:59:40.902" v="1580" actId="1076"/>
          <ac:spMkLst>
            <pc:docMk/>
            <pc:sldMk cId="1103284365" sldId="388"/>
            <ac:spMk id="86" creationId="{33C845FC-60C2-4D24-972C-3161C0677A9E}"/>
          </ac:spMkLst>
        </pc:spChg>
        <pc:spChg chg="mod">
          <ac:chgData name="Timo Mühlhaus" userId="1b6b3aba618dadac" providerId="LiveId" clId="{EDF2FAEA-A41B-4C1F-9EE5-7BEAFE42C87B}" dt="2021-06-09T11:59:40.902" v="1580" actId="1076"/>
          <ac:spMkLst>
            <pc:docMk/>
            <pc:sldMk cId="1103284365" sldId="388"/>
            <ac:spMk id="87" creationId="{B7C1FE37-E451-443A-A96A-A6C38BB594BA}"/>
          </ac:spMkLst>
        </pc:spChg>
        <pc:spChg chg="mod">
          <ac:chgData name="Timo Mühlhaus" userId="1b6b3aba618dadac" providerId="LiveId" clId="{EDF2FAEA-A41B-4C1F-9EE5-7BEAFE42C87B}" dt="2021-06-09T11:59:40.902" v="1580" actId="1076"/>
          <ac:spMkLst>
            <pc:docMk/>
            <pc:sldMk cId="1103284365" sldId="388"/>
            <ac:spMk id="88" creationId="{D1087FCA-AD0C-45D4-8433-DF7D992D3FA8}"/>
          </ac:spMkLst>
        </pc:spChg>
        <pc:spChg chg="mod">
          <ac:chgData name="Timo Mühlhaus" userId="1b6b3aba618dadac" providerId="LiveId" clId="{EDF2FAEA-A41B-4C1F-9EE5-7BEAFE42C87B}" dt="2021-06-09T11:59:40.902" v="1580" actId="1076"/>
          <ac:spMkLst>
            <pc:docMk/>
            <pc:sldMk cId="1103284365" sldId="388"/>
            <ac:spMk id="89" creationId="{7C77C6DF-A032-4FD8-844E-9A6F90C0E3C6}"/>
          </ac:spMkLst>
        </pc:spChg>
        <pc:spChg chg="mod">
          <ac:chgData name="Timo Mühlhaus" userId="1b6b3aba618dadac" providerId="LiveId" clId="{EDF2FAEA-A41B-4C1F-9EE5-7BEAFE42C87B}" dt="2021-06-09T11:59:40.902" v="1580" actId="1076"/>
          <ac:spMkLst>
            <pc:docMk/>
            <pc:sldMk cId="1103284365" sldId="388"/>
            <ac:spMk id="90" creationId="{03E9AE75-15BD-4096-A085-B8F4474F77DD}"/>
          </ac:spMkLst>
        </pc:spChg>
        <pc:spChg chg="mod">
          <ac:chgData name="Timo Mühlhaus" userId="1b6b3aba618dadac" providerId="LiveId" clId="{EDF2FAEA-A41B-4C1F-9EE5-7BEAFE42C87B}" dt="2021-06-09T11:59:40.902" v="1580" actId="1076"/>
          <ac:spMkLst>
            <pc:docMk/>
            <pc:sldMk cId="1103284365" sldId="388"/>
            <ac:spMk id="91" creationId="{82731C2F-96C3-488E-8307-A93C6E58E42F}"/>
          </ac:spMkLst>
        </pc:spChg>
        <pc:spChg chg="mod">
          <ac:chgData name="Timo Mühlhaus" userId="1b6b3aba618dadac" providerId="LiveId" clId="{EDF2FAEA-A41B-4C1F-9EE5-7BEAFE42C87B}" dt="2021-06-09T11:59:40.902" v="1580" actId="1076"/>
          <ac:spMkLst>
            <pc:docMk/>
            <pc:sldMk cId="1103284365" sldId="388"/>
            <ac:spMk id="92" creationId="{51A94ACF-7E1F-46B6-80DF-6DAA45DD81EC}"/>
          </ac:spMkLst>
        </pc:spChg>
        <pc:spChg chg="mod">
          <ac:chgData name="Timo Mühlhaus" userId="1b6b3aba618dadac" providerId="LiveId" clId="{EDF2FAEA-A41B-4C1F-9EE5-7BEAFE42C87B}" dt="2021-06-09T11:59:40.902" v="1580" actId="1076"/>
          <ac:spMkLst>
            <pc:docMk/>
            <pc:sldMk cId="1103284365" sldId="388"/>
            <ac:spMk id="93" creationId="{283E44B1-704D-430B-A8F8-AB8FF49F2D22}"/>
          </ac:spMkLst>
        </pc:spChg>
        <pc:spChg chg="mod">
          <ac:chgData name="Timo Mühlhaus" userId="1b6b3aba618dadac" providerId="LiveId" clId="{EDF2FAEA-A41B-4C1F-9EE5-7BEAFE42C87B}" dt="2021-06-09T11:59:40.902" v="1580" actId="1076"/>
          <ac:spMkLst>
            <pc:docMk/>
            <pc:sldMk cId="1103284365" sldId="388"/>
            <ac:spMk id="94" creationId="{40717636-A5AC-4B65-B9F7-4E134DB278BE}"/>
          </ac:spMkLst>
        </pc:spChg>
        <pc:spChg chg="mod">
          <ac:chgData name="Timo Mühlhaus" userId="1b6b3aba618dadac" providerId="LiveId" clId="{EDF2FAEA-A41B-4C1F-9EE5-7BEAFE42C87B}" dt="2021-06-09T11:59:40.902" v="1580" actId="1076"/>
          <ac:spMkLst>
            <pc:docMk/>
            <pc:sldMk cId="1103284365" sldId="388"/>
            <ac:spMk id="97" creationId="{9CBDB813-317B-4CFD-804E-05684EA1A2CF}"/>
          </ac:spMkLst>
        </pc:spChg>
        <pc:spChg chg="mod">
          <ac:chgData name="Timo Mühlhaus" userId="1b6b3aba618dadac" providerId="LiveId" clId="{EDF2FAEA-A41B-4C1F-9EE5-7BEAFE42C87B}" dt="2021-06-09T11:59:40.902" v="1580" actId="1076"/>
          <ac:spMkLst>
            <pc:docMk/>
            <pc:sldMk cId="1103284365" sldId="388"/>
            <ac:spMk id="98" creationId="{BFC6C19B-AD72-4E74-86E2-43B7B0920397}"/>
          </ac:spMkLst>
        </pc:spChg>
        <pc:spChg chg="mod">
          <ac:chgData name="Timo Mühlhaus" userId="1b6b3aba618dadac" providerId="LiveId" clId="{EDF2FAEA-A41B-4C1F-9EE5-7BEAFE42C87B}" dt="2021-06-09T11:59:40.902" v="1580" actId="1076"/>
          <ac:spMkLst>
            <pc:docMk/>
            <pc:sldMk cId="1103284365" sldId="388"/>
            <ac:spMk id="99" creationId="{9624A0E0-044B-4707-B4EC-FD986BDAFB1E}"/>
          </ac:spMkLst>
        </pc:spChg>
        <pc:spChg chg="mod">
          <ac:chgData name="Timo Mühlhaus" userId="1b6b3aba618dadac" providerId="LiveId" clId="{EDF2FAEA-A41B-4C1F-9EE5-7BEAFE42C87B}" dt="2021-06-09T11:59:40.902" v="1580" actId="1076"/>
          <ac:spMkLst>
            <pc:docMk/>
            <pc:sldMk cId="1103284365" sldId="388"/>
            <ac:spMk id="100" creationId="{D2D2C5BF-A65B-49B8-85A9-45F0F01472C4}"/>
          </ac:spMkLst>
        </pc:spChg>
        <pc:spChg chg="mod">
          <ac:chgData name="Timo Mühlhaus" userId="1b6b3aba618dadac" providerId="LiveId" clId="{EDF2FAEA-A41B-4C1F-9EE5-7BEAFE42C87B}" dt="2021-06-09T11:59:40.902" v="1580" actId="1076"/>
          <ac:spMkLst>
            <pc:docMk/>
            <pc:sldMk cId="1103284365" sldId="388"/>
            <ac:spMk id="101" creationId="{B635EC47-EC42-44FB-80A8-13DDE082FA77}"/>
          </ac:spMkLst>
        </pc:spChg>
        <pc:spChg chg="mod">
          <ac:chgData name="Timo Mühlhaus" userId="1b6b3aba618dadac" providerId="LiveId" clId="{EDF2FAEA-A41B-4C1F-9EE5-7BEAFE42C87B}" dt="2021-06-09T11:59:40.902" v="1580" actId="1076"/>
          <ac:spMkLst>
            <pc:docMk/>
            <pc:sldMk cId="1103284365" sldId="388"/>
            <ac:spMk id="102" creationId="{DD641909-00E2-4C30-9FCE-95CD09E1B489}"/>
          </ac:spMkLst>
        </pc:spChg>
        <pc:spChg chg="mod">
          <ac:chgData name="Timo Mühlhaus" userId="1b6b3aba618dadac" providerId="LiveId" clId="{EDF2FAEA-A41B-4C1F-9EE5-7BEAFE42C87B}" dt="2021-06-09T11:59:40.902" v="1580" actId="1076"/>
          <ac:spMkLst>
            <pc:docMk/>
            <pc:sldMk cId="1103284365" sldId="388"/>
            <ac:spMk id="103" creationId="{2ED54345-B4F0-4079-9D86-A7841F94CBCC}"/>
          </ac:spMkLst>
        </pc:spChg>
        <pc:spChg chg="mod">
          <ac:chgData name="Timo Mühlhaus" userId="1b6b3aba618dadac" providerId="LiveId" clId="{EDF2FAEA-A41B-4C1F-9EE5-7BEAFE42C87B}" dt="2021-06-09T11:59:40.902" v="1580" actId="1076"/>
          <ac:spMkLst>
            <pc:docMk/>
            <pc:sldMk cId="1103284365" sldId="388"/>
            <ac:spMk id="104" creationId="{36F1E781-796C-415B-9170-E724C41E8304}"/>
          </ac:spMkLst>
        </pc:spChg>
        <pc:spChg chg="mod">
          <ac:chgData name="Timo Mühlhaus" userId="1b6b3aba618dadac" providerId="LiveId" clId="{EDF2FAEA-A41B-4C1F-9EE5-7BEAFE42C87B}" dt="2021-06-09T11:59:40.902" v="1580" actId="1076"/>
          <ac:spMkLst>
            <pc:docMk/>
            <pc:sldMk cId="1103284365" sldId="388"/>
            <ac:spMk id="105" creationId="{19092EFD-530C-42DC-A60D-1BA95E1A6B07}"/>
          </ac:spMkLst>
        </pc:spChg>
        <pc:spChg chg="mod">
          <ac:chgData name="Timo Mühlhaus" userId="1b6b3aba618dadac" providerId="LiveId" clId="{EDF2FAEA-A41B-4C1F-9EE5-7BEAFE42C87B}" dt="2021-06-09T11:59:40.902" v="1580" actId="1076"/>
          <ac:spMkLst>
            <pc:docMk/>
            <pc:sldMk cId="1103284365" sldId="388"/>
            <ac:spMk id="106" creationId="{42BF7263-1751-41C4-AA27-8F4FE95C70C5}"/>
          </ac:spMkLst>
        </pc:spChg>
        <pc:spChg chg="mod">
          <ac:chgData name="Timo Mühlhaus" userId="1b6b3aba618dadac" providerId="LiveId" clId="{EDF2FAEA-A41B-4C1F-9EE5-7BEAFE42C87B}" dt="2021-06-09T11:59:40.902" v="1580" actId="1076"/>
          <ac:spMkLst>
            <pc:docMk/>
            <pc:sldMk cId="1103284365" sldId="388"/>
            <ac:spMk id="107" creationId="{C873B92D-969C-4E69-9138-C8662A28C222}"/>
          </ac:spMkLst>
        </pc:spChg>
        <pc:spChg chg="mod">
          <ac:chgData name="Timo Mühlhaus" userId="1b6b3aba618dadac" providerId="LiveId" clId="{EDF2FAEA-A41B-4C1F-9EE5-7BEAFE42C87B}" dt="2021-06-09T11:59:40.902" v="1580" actId="1076"/>
          <ac:spMkLst>
            <pc:docMk/>
            <pc:sldMk cId="1103284365" sldId="388"/>
            <ac:spMk id="108" creationId="{950E45FA-2554-47D3-A81A-8EA954215C13}"/>
          </ac:spMkLst>
        </pc:spChg>
        <pc:spChg chg="mod">
          <ac:chgData name="Timo Mühlhaus" userId="1b6b3aba618dadac" providerId="LiveId" clId="{EDF2FAEA-A41B-4C1F-9EE5-7BEAFE42C87B}" dt="2021-06-09T11:59:40.902" v="1580" actId="1076"/>
          <ac:spMkLst>
            <pc:docMk/>
            <pc:sldMk cId="1103284365" sldId="388"/>
            <ac:spMk id="109" creationId="{BC8FBBB4-D3F6-47E5-BA19-BA2990B7AE76}"/>
          </ac:spMkLst>
        </pc:spChg>
        <pc:spChg chg="mod">
          <ac:chgData name="Timo Mühlhaus" userId="1b6b3aba618dadac" providerId="LiveId" clId="{EDF2FAEA-A41B-4C1F-9EE5-7BEAFE42C87B}" dt="2021-06-09T11:59:40.902" v="1580" actId="1076"/>
          <ac:spMkLst>
            <pc:docMk/>
            <pc:sldMk cId="1103284365" sldId="388"/>
            <ac:spMk id="110" creationId="{B9AAED0E-072A-4550-B656-99E4D42AD4BE}"/>
          </ac:spMkLst>
        </pc:spChg>
        <pc:spChg chg="mod">
          <ac:chgData name="Timo Mühlhaus" userId="1b6b3aba618dadac" providerId="LiveId" clId="{EDF2FAEA-A41B-4C1F-9EE5-7BEAFE42C87B}" dt="2021-06-09T11:59:40.902" v="1580" actId="1076"/>
          <ac:spMkLst>
            <pc:docMk/>
            <pc:sldMk cId="1103284365" sldId="388"/>
            <ac:spMk id="111" creationId="{1BDC18AA-5966-4ACF-93E9-991C8114F0E6}"/>
          </ac:spMkLst>
        </pc:spChg>
        <pc:spChg chg="mod">
          <ac:chgData name="Timo Mühlhaus" userId="1b6b3aba618dadac" providerId="LiveId" clId="{EDF2FAEA-A41B-4C1F-9EE5-7BEAFE42C87B}" dt="2021-06-09T11:59:40.902" v="1580" actId="1076"/>
          <ac:spMkLst>
            <pc:docMk/>
            <pc:sldMk cId="1103284365" sldId="388"/>
            <ac:spMk id="112" creationId="{2BA0FC1F-19B2-4343-B4AF-28E19386B3CA}"/>
          </ac:spMkLst>
        </pc:spChg>
        <pc:spChg chg="mod">
          <ac:chgData name="Timo Mühlhaus" userId="1b6b3aba618dadac" providerId="LiveId" clId="{EDF2FAEA-A41B-4C1F-9EE5-7BEAFE42C87B}" dt="2021-06-09T11:59:40.902" v="1580" actId="1076"/>
          <ac:spMkLst>
            <pc:docMk/>
            <pc:sldMk cId="1103284365" sldId="388"/>
            <ac:spMk id="113" creationId="{62BCEC8D-BA69-46B4-B06E-4B7F6218E493}"/>
          </ac:spMkLst>
        </pc:spChg>
        <pc:spChg chg="mod">
          <ac:chgData name="Timo Mühlhaus" userId="1b6b3aba618dadac" providerId="LiveId" clId="{EDF2FAEA-A41B-4C1F-9EE5-7BEAFE42C87B}" dt="2021-06-09T11:59:40.902" v="1580" actId="1076"/>
          <ac:spMkLst>
            <pc:docMk/>
            <pc:sldMk cId="1103284365" sldId="388"/>
            <ac:spMk id="114" creationId="{07117D16-AF3F-4A5C-9690-BD4FF177F214}"/>
          </ac:spMkLst>
        </pc:spChg>
        <pc:spChg chg="mod">
          <ac:chgData name="Timo Mühlhaus" userId="1b6b3aba618dadac" providerId="LiveId" clId="{EDF2FAEA-A41B-4C1F-9EE5-7BEAFE42C87B}" dt="2021-06-09T11:59:40.902" v="1580" actId="1076"/>
          <ac:spMkLst>
            <pc:docMk/>
            <pc:sldMk cId="1103284365" sldId="388"/>
            <ac:spMk id="115" creationId="{62AFB6EB-363C-489B-831B-723A10F7D4A8}"/>
          </ac:spMkLst>
        </pc:spChg>
        <pc:spChg chg="mod">
          <ac:chgData name="Timo Mühlhaus" userId="1b6b3aba618dadac" providerId="LiveId" clId="{EDF2FAEA-A41B-4C1F-9EE5-7BEAFE42C87B}" dt="2021-06-09T11:59:40.902" v="1580" actId="1076"/>
          <ac:spMkLst>
            <pc:docMk/>
            <pc:sldMk cId="1103284365" sldId="388"/>
            <ac:spMk id="116" creationId="{D167DF70-D175-4513-A1FD-EA1FE37DAA8F}"/>
          </ac:spMkLst>
        </pc:spChg>
        <pc:spChg chg="mod">
          <ac:chgData name="Timo Mühlhaus" userId="1b6b3aba618dadac" providerId="LiveId" clId="{EDF2FAEA-A41B-4C1F-9EE5-7BEAFE42C87B}" dt="2021-06-09T11:59:40.902" v="1580" actId="1076"/>
          <ac:spMkLst>
            <pc:docMk/>
            <pc:sldMk cId="1103284365" sldId="388"/>
            <ac:spMk id="117" creationId="{1F28DB53-88AD-41BD-BA12-126D502717CA}"/>
          </ac:spMkLst>
        </pc:spChg>
        <pc:spChg chg="mod">
          <ac:chgData name="Timo Mühlhaus" userId="1b6b3aba618dadac" providerId="LiveId" clId="{EDF2FAEA-A41B-4C1F-9EE5-7BEAFE42C87B}" dt="2021-06-09T11:59:40.902" v="1580" actId="1076"/>
          <ac:spMkLst>
            <pc:docMk/>
            <pc:sldMk cId="1103284365" sldId="388"/>
            <ac:spMk id="118" creationId="{E421FE3D-64A4-4FDD-A33E-64873E8644BE}"/>
          </ac:spMkLst>
        </pc:spChg>
        <pc:spChg chg="mod">
          <ac:chgData name="Timo Mühlhaus" userId="1b6b3aba618dadac" providerId="LiveId" clId="{EDF2FAEA-A41B-4C1F-9EE5-7BEAFE42C87B}" dt="2021-06-09T11:59:40.902" v="1580" actId="1076"/>
          <ac:spMkLst>
            <pc:docMk/>
            <pc:sldMk cId="1103284365" sldId="388"/>
            <ac:spMk id="119" creationId="{1BF90AD5-BADB-4D0D-9EF3-8CE4DD47A56E}"/>
          </ac:spMkLst>
        </pc:spChg>
        <pc:spChg chg="mod">
          <ac:chgData name="Timo Mühlhaus" userId="1b6b3aba618dadac" providerId="LiveId" clId="{EDF2FAEA-A41B-4C1F-9EE5-7BEAFE42C87B}" dt="2021-06-09T11:59:40.902" v="1580" actId="1076"/>
          <ac:spMkLst>
            <pc:docMk/>
            <pc:sldMk cId="1103284365" sldId="388"/>
            <ac:spMk id="120" creationId="{11E19927-95C9-44C6-AB26-C7C8E13D2E52}"/>
          </ac:spMkLst>
        </pc:spChg>
        <pc:spChg chg="add del mod">
          <ac:chgData name="Timo Mühlhaus" userId="1b6b3aba618dadac" providerId="LiveId" clId="{EDF2FAEA-A41B-4C1F-9EE5-7BEAFE42C87B}" dt="2021-06-09T12:00:33.703" v="1616" actId="21"/>
          <ac:spMkLst>
            <pc:docMk/>
            <pc:sldMk cId="1103284365" sldId="388"/>
            <ac:spMk id="121" creationId="{5D37736E-1B1E-43D1-B89E-0C55F1F58B9A}"/>
          </ac:spMkLst>
        </pc:spChg>
        <pc:spChg chg="add del mod">
          <ac:chgData name="Timo Mühlhaus" userId="1b6b3aba618dadac" providerId="LiveId" clId="{EDF2FAEA-A41B-4C1F-9EE5-7BEAFE42C87B}" dt="2021-06-09T12:01:21.590" v="1646" actId="21"/>
          <ac:spMkLst>
            <pc:docMk/>
            <pc:sldMk cId="1103284365" sldId="388"/>
            <ac:spMk id="122" creationId="{EE07C390-8DF3-4C80-B4FA-2AD2A0775FD0}"/>
          </ac:spMkLst>
        </pc:spChg>
        <pc:spChg chg="add del mod">
          <ac:chgData name="Timo Mühlhaus" userId="1b6b3aba618dadac" providerId="LiveId" clId="{EDF2FAEA-A41B-4C1F-9EE5-7BEAFE42C87B}" dt="2021-06-09T12:03:11.584" v="1699" actId="21"/>
          <ac:spMkLst>
            <pc:docMk/>
            <pc:sldMk cId="1103284365" sldId="388"/>
            <ac:spMk id="123" creationId="{F0BF9C1F-EDF1-48D2-8CF2-E22726C4E2E4}"/>
          </ac:spMkLst>
        </pc:spChg>
        <pc:grpChg chg="add del mod">
          <ac:chgData name="Timo Mühlhaus" userId="1b6b3aba618dadac" providerId="LiveId" clId="{EDF2FAEA-A41B-4C1F-9EE5-7BEAFE42C87B}" dt="2021-06-09T11:59:44.932" v="1581" actId="21"/>
          <ac:grpSpMkLst>
            <pc:docMk/>
            <pc:sldMk cId="1103284365" sldId="388"/>
            <ac:grpSpMk id="10" creationId="{4BA3C956-F9C2-427C-8248-FECB27E40593}"/>
          </ac:grpSpMkLst>
        </pc:grpChg>
        <pc:grpChg chg="mod">
          <ac:chgData name="Timo Mühlhaus" userId="1b6b3aba618dadac" providerId="LiveId" clId="{EDF2FAEA-A41B-4C1F-9EE5-7BEAFE42C87B}" dt="2021-06-09T11:59:40.902" v="1580" actId="1076"/>
          <ac:grpSpMkLst>
            <pc:docMk/>
            <pc:sldMk cId="1103284365" sldId="388"/>
            <ac:grpSpMk id="11" creationId="{7ECBC2EF-192E-4851-B1AE-BB4640B6DE95}"/>
          </ac:grpSpMkLst>
        </pc:grpChg>
        <pc:grpChg chg="mod">
          <ac:chgData name="Timo Mühlhaus" userId="1b6b3aba618dadac" providerId="LiveId" clId="{EDF2FAEA-A41B-4C1F-9EE5-7BEAFE42C87B}" dt="2021-06-09T11:59:40.902" v="1580" actId="1076"/>
          <ac:grpSpMkLst>
            <pc:docMk/>
            <pc:sldMk cId="1103284365" sldId="388"/>
            <ac:grpSpMk id="25" creationId="{9FF8001B-0A33-49CF-8911-65B4C7EAA0A3}"/>
          </ac:grpSpMkLst>
        </pc:grpChg>
        <pc:grpChg chg="mod">
          <ac:chgData name="Timo Mühlhaus" userId="1b6b3aba618dadac" providerId="LiveId" clId="{EDF2FAEA-A41B-4C1F-9EE5-7BEAFE42C87B}" dt="2021-06-09T11:59:40.902" v="1580" actId="1076"/>
          <ac:grpSpMkLst>
            <pc:docMk/>
            <pc:sldMk cId="1103284365" sldId="388"/>
            <ac:grpSpMk id="26" creationId="{C3B52CFB-61E2-47A5-91B0-43DD56297E5E}"/>
          </ac:grpSpMkLst>
        </pc:grpChg>
        <pc:grpChg chg="mod">
          <ac:chgData name="Timo Mühlhaus" userId="1b6b3aba618dadac" providerId="LiveId" clId="{EDF2FAEA-A41B-4C1F-9EE5-7BEAFE42C87B}" dt="2021-06-09T11:59:40.902" v="1580" actId="1076"/>
          <ac:grpSpMkLst>
            <pc:docMk/>
            <pc:sldMk cId="1103284365" sldId="388"/>
            <ac:grpSpMk id="27" creationId="{35D4CA9E-73AF-411D-A674-58F82FD27DCF}"/>
          </ac:grpSpMkLst>
        </pc:grpChg>
        <pc:grpChg chg="mod">
          <ac:chgData name="Timo Mühlhaus" userId="1b6b3aba618dadac" providerId="LiveId" clId="{EDF2FAEA-A41B-4C1F-9EE5-7BEAFE42C87B}" dt="2021-06-09T11:59:40.902" v="1580" actId="1076"/>
          <ac:grpSpMkLst>
            <pc:docMk/>
            <pc:sldMk cId="1103284365" sldId="388"/>
            <ac:grpSpMk id="36" creationId="{D0BD7411-249F-464E-8279-80DDDFE73648}"/>
          </ac:grpSpMkLst>
        </pc:grpChg>
        <pc:grpChg chg="mod">
          <ac:chgData name="Timo Mühlhaus" userId="1b6b3aba618dadac" providerId="LiveId" clId="{EDF2FAEA-A41B-4C1F-9EE5-7BEAFE42C87B}" dt="2021-06-09T11:59:40.902" v="1580" actId="1076"/>
          <ac:grpSpMkLst>
            <pc:docMk/>
            <pc:sldMk cId="1103284365" sldId="388"/>
            <ac:grpSpMk id="47" creationId="{D5BB002A-E32D-4390-AC28-0A1339BFE2BA}"/>
          </ac:grpSpMkLst>
        </pc:grpChg>
        <pc:grpChg chg="mod">
          <ac:chgData name="Timo Mühlhaus" userId="1b6b3aba618dadac" providerId="LiveId" clId="{EDF2FAEA-A41B-4C1F-9EE5-7BEAFE42C87B}" dt="2021-06-09T11:59:40.902" v="1580" actId="1076"/>
          <ac:grpSpMkLst>
            <pc:docMk/>
            <pc:sldMk cId="1103284365" sldId="388"/>
            <ac:grpSpMk id="48" creationId="{166805EA-26A5-4B88-80D3-5BF7F454730E}"/>
          </ac:grpSpMkLst>
        </pc:grpChg>
        <pc:grpChg chg="mod">
          <ac:chgData name="Timo Mühlhaus" userId="1b6b3aba618dadac" providerId="LiveId" clId="{EDF2FAEA-A41B-4C1F-9EE5-7BEAFE42C87B}" dt="2021-06-09T11:59:40.902" v="1580" actId="1076"/>
          <ac:grpSpMkLst>
            <pc:docMk/>
            <pc:sldMk cId="1103284365" sldId="388"/>
            <ac:grpSpMk id="49" creationId="{6A26420B-0139-4757-B379-3432AF3646F2}"/>
          </ac:grpSpMkLst>
        </pc:grpChg>
        <pc:grpChg chg="mod">
          <ac:chgData name="Timo Mühlhaus" userId="1b6b3aba618dadac" providerId="LiveId" clId="{EDF2FAEA-A41B-4C1F-9EE5-7BEAFE42C87B}" dt="2021-06-09T11:59:40.902" v="1580" actId="1076"/>
          <ac:grpSpMkLst>
            <pc:docMk/>
            <pc:sldMk cId="1103284365" sldId="388"/>
            <ac:grpSpMk id="50" creationId="{E50CB103-980D-4A44-9862-0EC88655DCF3}"/>
          </ac:grpSpMkLst>
        </pc:grpChg>
        <pc:grpChg chg="mod">
          <ac:chgData name="Timo Mühlhaus" userId="1b6b3aba618dadac" providerId="LiveId" clId="{EDF2FAEA-A41B-4C1F-9EE5-7BEAFE42C87B}" dt="2021-06-09T11:59:40.902" v="1580" actId="1076"/>
          <ac:grpSpMkLst>
            <pc:docMk/>
            <pc:sldMk cId="1103284365" sldId="388"/>
            <ac:grpSpMk id="51" creationId="{0604A05C-D56B-42DD-9316-6155A0E3A4A4}"/>
          </ac:grpSpMkLst>
        </pc:grpChg>
        <pc:grpChg chg="mod">
          <ac:chgData name="Timo Mühlhaus" userId="1b6b3aba618dadac" providerId="LiveId" clId="{EDF2FAEA-A41B-4C1F-9EE5-7BEAFE42C87B}" dt="2021-06-09T11:59:40.902" v="1580" actId="1076"/>
          <ac:grpSpMkLst>
            <pc:docMk/>
            <pc:sldMk cId="1103284365" sldId="388"/>
            <ac:grpSpMk id="52" creationId="{B9B8C16B-BA68-44EB-8650-18516258AC92}"/>
          </ac:grpSpMkLst>
        </pc:grpChg>
        <pc:grpChg chg="mod">
          <ac:chgData name="Timo Mühlhaus" userId="1b6b3aba618dadac" providerId="LiveId" clId="{EDF2FAEA-A41B-4C1F-9EE5-7BEAFE42C87B}" dt="2021-06-09T11:59:40.902" v="1580" actId="1076"/>
          <ac:grpSpMkLst>
            <pc:docMk/>
            <pc:sldMk cId="1103284365" sldId="388"/>
            <ac:grpSpMk id="55" creationId="{FC300199-0B92-407F-B2DB-51119B2C0D06}"/>
          </ac:grpSpMkLst>
        </pc:grpChg>
        <pc:grpChg chg="mod">
          <ac:chgData name="Timo Mühlhaus" userId="1b6b3aba618dadac" providerId="LiveId" clId="{EDF2FAEA-A41B-4C1F-9EE5-7BEAFE42C87B}" dt="2021-06-09T11:59:40.902" v="1580" actId="1076"/>
          <ac:grpSpMkLst>
            <pc:docMk/>
            <pc:sldMk cId="1103284365" sldId="388"/>
            <ac:grpSpMk id="57" creationId="{3281FBB9-D257-48A0-8104-4608A94F5B24}"/>
          </ac:grpSpMkLst>
        </pc:grpChg>
        <pc:grpChg chg="mod">
          <ac:chgData name="Timo Mühlhaus" userId="1b6b3aba618dadac" providerId="LiveId" clId="{EDF2FAEA-A41B-4C1F-9EE5-7BEAFE42C87B}" dt="2021-06-09T11:59:40.902" v="1580" actId="1076"/>
          <ac:grpSpMkLst>
            <pc:docMk/>
            <pc:sldMk cId="1103284365" sldId="388"/>
            <ac:grpSpMk id="70" creationId="{72BAABD0-6DCC-43FD-A570-CADD69738AB1}"/>
          </ac:grpSpMkLst>
        </pc:grpChg>
        <pc:grpChg chg="mod">
          <ac:chgData name="Timo Mühlhaus" userId="1b6b3aba618dadac" providerId="LiveId" clId="{EDF2FAEA-A41B-4C1F-9EE5-7BEAFE42C87B}" dt="2021-06-09T11:59:40.902" v="1580" actId="1076"/>
          <ac:grpSpMkLst>
            <pc:docMk/>
            <pc:sldMk cId="1103284365" sldId="388"/>
            <ac:grpSpMk id="73" creationId="{2C76381A-767C-4B4E-8C2F-56B6024F9C72}"/>
          </ac:grpSpMkLst>
        </pc:grpChg>
        <pc:grpChg chg="mod">
          <ac:chgData name="Timo Mühlhaus" userId="1b6b3aba618dadac" providerId="LiveId" clId="{EDF2FAEA-A41B-4C1F-9EE5-7BEAFE42C87B}" dt="2021-06-09T11:59:40.902" v="1580" actId="1076"/>
          <ac:grpSpMkLst>
            <pc:docMk/>
            <pc:sldMk cId="1103284365" sldId="388"/>
            <ac:grpSpMk id="74" creationId="{1B03D783-363B-4CAE-ACEA-750A43BC642D}"/>
          </ac:grpSpMkLst>
        </pc:grpChg>
        <pc:grpChg chg="mod">
          <ac:chgData name="Timo Mühlhaus" userId="1b6b3aba618dadac" providerId="LiveId" clId="{EDF2FAEA-A41B-4C1F-9EE5-7BEAFE42C87B}" dt="2021-06-09T11:59:40.902" v="1580" actId="1076"/>
          <ac:grpSpMkLst>
            <pc:docMk/>
            <pc:sldMk cId="1103284365" sldId="388"/>
            <ac:grpSpMk id="76" creationId="{7547FCFA-CC43-4848-88C7-042C576C5837}"/>
          </ac:grpSpMkLst>
        </pc:grpChg>
        <pc:grpChg chg="mod">
          <ac:chgData name="Timo Mühlhaus" userId="1b6b3aba618dadac" providerId="LiveId" clId="{EDF2FAEA-A41B-4C1F-9EE5-7BEAFE42C87B}" dt="2021-06-09T11:59:40.902" v="1580" actId="1076"/>
          <ac:grpSpMkLst>
            <pc:docMk/>
            <pc:sldMk cId="1103284365" sldId="388"/>
            <ac:grpSpMk id="78" creationId="{400B81B1-2447-435A-9D43-B05FA389B461}"/>
          </ac:grpSpMkLst>
        </pc:grpChg>
        <pc:grpChg chg="mod">
          <ac:chgData name="Timo Mühlhaus" userId="1b6b3aba618dadac" providerId="LiveId" clId="{EDF2FAEA-A41B-4C1F-9EE5-7BEAFE42C87B}" dt="2021-06-09T11:59:40.902" v="1580" actId="1076"/>
          <ac:grpSpMkLst>
            <pc:docMk/>
            <pc:sldMk cId="1103284365" sldId="388"/>
            <ac:grpSpMk id="95" creationId="{537D55C5-8A41-472D-B7BF-E42EE422A26B}"/>
          </ac:grpSpMkLst>
        </pc:grpChg>
        <pc:grpChg chg="mod">
          <ac:chgData name="Timo Mühlhaus" userId="1b6b3aba618dadac" providerId="LiveId" clId="{EDF2FAEA-A41B-4C1F-9EE5-7BEAFE42C87B}" dt="2021-06-09T11:59:40.902" v="1580" actId="1076"/>
          <ac:grpSpMkLst>
            <pc:docMk/>
            <pc:sldMk cId="1103284365" sldId="388"/>
            <ac:grpSpMk id="96" creationId="{8CD1064E-0DFA-4522-A451-735FEF9ACA5F}"/>
          </ac:grpSpMkLst>
        </pc:grpChg>
        <pc:picChg chg="del mod">
          <ac:chgData name="Timo Mühlhaus" userId="1b6b3aba618dadac" providerId="LiveId" clId="{EDF2FAEA-A41B-4C1F-9EE5-7BEAFE42C87B}" dt="2021-06-09T06:00:00.612" v="274" actId="478"/>
          <ac:picMkLst>
            <pc:docMk/>
            <pc:sldMk cId="1103284365" sldId="388"/>
            <ac:picMk id="6" creationId="{B5C2C051-AB73-470E-B013-1040282957DD}"/>
          </ac:picMkLst>
        </pc:picChg>
        <pc:picChg chg="add del mod">
          <ac:chgData name="Timo Mühlhaus" userId="1b6b3aba618dadac" providerId="LiveId" clId="{EDF2FAEA-A41B-4C1F-9EE5-7BEAFE42C87B}" dt="2021-06-08T16:39:26.333" v="250"/>
          <ac:picMkLst>
            <pc:docMk/>
            <pc:sldMk cId="1103284365" sldId="388"/>
            <ac:picMk id="7" creationId="{009D4570-2D27-4374-870E-3A60D4AFE499}"/>
          </ac:picMkLst>
        </pc:picChg>
        <pc:picChg chg="add mod">
          <ac:chgData name="Timo Mühlhaus" userId="1b6b3aba618dadac" providerId="LiveId" clId="{EDF2FAEA-A41B-4C1F-9EE5-7BEAFE42C87B}" dt="2021-06-09T06:00:07.906" v="276"/>
          <ac:picMkLst>
            <pc:docMk/>
            <pc:sldMk cId="1103284365" sldId="388"/>
            <ac:picMk id="7" creationId="{B82AE82D-F9DF-4156-878F-FA7C5A3D0F8C}"/>
          </ac:picMkLst>
        </pc:picChg>
        <pc:picChg chg="mod">
          <ac:chgData name="Timo Mühlhaus" userId="1b6b3aba618dadac" providerId="LiveId" clId="{EDF2FAEA-A41B-4C1F-9EE5-7BEAFE42C87B}" dt="2021-06-09T11:59:40.902" v="1580" actId="1076"/>
          <ac:picMkLst>
            <pc:docMk/>
            <pc:sldMk cId="1103284365" sldId="388"/>
            <ac:picMk id="20" creationId="{D065F49B-A11B-4EE2-8F6F-ED25F79B95A5}"/>
          </ac:picMkLst>
        </pc:picChg>
        <pc:picChg chg="mod">
          <ac:chgData name="Timo Mühlhaus" userId="1b6b3aba618dadac" providerId="LiveId" clId="{EDF2FAEA-A41B-4C1F-9EE5-7BEAFE42C87B}" dt="2021-06-09T11:59:40.902" v="1580" actId="1076"/>
          <ac:picMkLst>
            <pc:docMk/>
            <pc:sldMk cId="1103284365" sldId="388"/>
            <ac:picMk id="21" creationId="{C06A5A05-F26C-4EE9-8652-D4E9279C2E91}"/>
          </ac:picMkLst>
        </pc:picChg>
        <pc:picChg chg="mod">
          <ac:chgData name="Timo Mühlhaus" userId="1b6b3aba618dadac" providerId="LiveId" clId="{EDF2FAEA-A41B-4C1F-9EE5-7BEAFE42C87B}" dt="2021-06-09T11:59:40.902" v="1580" actId="1076"/>
          <ac:picMkLst>
            <pc:docMk/>
            <pc:sldMk cId="1103284365" sldId="388"/>
            <ac:picMk id="22" creationId="{502B0665-AB3B-46F1-8FE3-E6E95D7064F7}"/>
          </ac:picMkLst>
        </pc:picChg>
        <pc:picChg chg="mod">
          <ac:chgData name="Timo Mühlhaus" userId="1b6b3aba618dadac" providerId="LiveId" clId="{EDF2FAEA-A41B-4C1F-9EE5-7BEAFE42C87B}" dt="2021-06-09T11:59:40.902" v="1580" actId="1076"/>
          <ac:picMkLst>
            <pc:docMk/>
            <pc:sldMk cId="1103284365" sldId="388"/>
            <ac:picMk id="23" creationId="{3075587F-AD12-45BC-9CE6-8440A869ED71}"/>
          </ac:picMkLst>
        </pc:picChg>
        <pc:picChg chg="mod">
          <ac:chgData name="Timo Mühlhaus" userId="1b6b3aba618dadac" providerId="LiveId" clId="{EDF2FAEA-A41B-4C1F-9EE5-7BEAFE42C87B}" dt="2021-06-09T11:59:40.902" v="1580" actId="1076"/>
          <ac:picMkLst>
            <pc:docMk/>
            <pc:sldMk cId="1103284365" sldId="388"/>
            <ac:picMk id="24" creationId="{8E0A645F-F34D-4067-8352-660CB2FB9B79}"/>
          </ac:picMkLst>
        </pc:picChg>
        <pc:picChg chg="mod">
          <ac:chgData name="Timo Mühlhaus" userId="1b6b3aba618dadac" providerId="LiveId" clId="{EDF2FAEA-A41B-4C1F-9EE5-7BEAFE42C87B}" dt="2021-06-09T11:59:40.902" v="1580" actId="1076"/>
          <ac:picMkLst>
            <pc:docMk/>
            <pc:sldMk cId="1103284365" sldId="388"/>
            <ac:picMk id="29" creationId="{65193E79-F5AC-494E-B981-D567D4373E98}"/>
          </ac:picMkLst>
        </pc:picChg>
        <pc:cxnChg chg="mod">
          <ac:chgData name="Timo Mühlhaus" userId="1b6b3aba618dadac" providerId="LiveId" clId="{EDF2FAEA-A41B-4C1F-9EE5-7BEAFE42C87B}" dt="2021-06-09T11:59:40.902" v="1580" actId="1076"/>
          <ac:cxnSpMkLst>
            <pc:docMk/>
            <pc:sldMk cId="1103284365" sldId="388"/>
            <ac:cxnSpMk id="12" creationId="{1B29A206-9A46-4FAA-9DAF-99AA9A78C0B4}"/>
          </ac:cxnSpMkLst>
        </pc:cxnChg>
      </pc:sldChg>
      <pc:sldChg chg="addSp delSp modSp mod">
        <pc:chgData name="Timo Mühlhaus" userId="1b6b3aba618dadac" providerId="LiveId" clId="{EDF2FAEA-A41B-4C1F-9EE5-7BEAFE42C87B}" dt="2021-06-08T16:00:57.802" v="238"/>
        <pc:sldMkLst>
          <pc:docMk/>
          <pc:sldMk cId="457580872" sldId="392"/>
        </pc:sldMkLst>
        <pc:spChg chg="add del">
          <ac:chgData name="Timo Mühlhaus" userId="1b6b3aba618dadac" providerId="LiveId" clId="{EDF2FAEA-A41B-4C1F-9EE5-7BEAFE42C87B}" dt="2021-06-08T15:50:39.678" v="234" actId="478"/>
          <ac:spMkLst>
            <pc:docMk/>
            <pc:sldMk cId="457580872" sldId="392"/>
            <ac:spMk id="6" creationId="{A7C4CDB3-3E64-4EFF-B641-835D0169D4ED}"/>
          </ac:spMkLst>
        </pc:spChg>
        <pc:spChg chg="add mod">
          <ac:chgData name="Timo Mühlhaus" userId="1b6b3aba618dadac" providerId="LiveId" clId="{EDF2FAEA-A41B-4C1F-9EE5-7BEAFE42C87B}" dt="2021-06-08T15:50:49.543" v="236" actId="1076"/>
          <ac:spMkLst>
            <pc:docMk/>
            <pc:sldMk cId="457580872" sldId="392"/>
            <ac:spMk id="7" creationId="{CB71FA3C-EDCC-4D4B-8DEC-D855EC569B8C}"/>
          </ac:spMkLst>
        </pc:spChg>
        <pc:spChg chg="add mod">
          <ac:chgData name="Timo Mühlhaus" userId="1b6b3aba618dadac" providerId="LiveId" clId="{EDF2FAEA-A41B-4C1F-9EE5-7BEAFE42C87B}" dt="2021-06-08T15:50:49.543" v="236" actId="1076"/>
          <ac:spMkLst>
            <pc:docMk/>
            <pc:sldMk cId="457580872" sldId="392"/>
            <ac:spMk id="8" creationId="{84362815-469B-4CE7-836D-94D5B8F61161}"/>
          </ac:spMkLst>
        </pc:spChg>
        <pc:spChg chg="mod">
          <ac:chgData name="Timo Mühlhaus" userId="1b6b3aba618dadac" providerId="LiveId" clId="{EDF2FAEA-A41B-4C1F-9EE5-7BEAFE42C87B}" dt="2021-06-08T15:50:46.594" v="235"/>
          <ac:spMkLst>
            <pc:docMk/>
            <pc:sldMk cId="457580872" sldId="392"/>
            <ac:spMk id="11" creationId="{115006AD-A331-45C3-94F6-4D9677770965}"/>
          </ac:spMkLst>
        </pc:spChg>
        <pc:spChg chg="mod">
          <ac:chgData name="Timo Mühlhaus" userId="1b6b3aba618dadac" providerId="LiveId" clId="{EDF2FAEA-A41B-4C1F-9EE5-7BEAFE42C87B}" dt="2021-06-08T15:50:46.594" v="235"/>
          <ac:spMkLst>
            <pc:docMk/>
            <pc:sldMk cId="457580872" sldId="392"/>
            <ac:spMk id="12" creationId="{C84CBDEC-6AF9-440D-8FFA-9D3CEDC8CE13}"/>
          </ac:spMkLst>
        </pc:spChg>
        <pc:spChg chg="mod">
          <ac:chgData name="Timo Mühlhaus" userId="1b6b3aba618dadac" providerId="LiveId" clId="{EDF2FAEA-A41B-4C1F-9EE5-7BEAFE42C87B}" dt="2021-06-08T15:50:46.594" v="235"/>
          <ac:spMkLst>
            <pc:docMk/>
            <pc:sldMk cId="457580872" sldId="392"/>
            <ac:spMk id="13" creationId="{D1185742-3633-43A5-BB4A-E7A9BABAAA61}"/>
          </ac:spMkLst>
        </pc:spChg>
        <pc:spChg chg="mod">
          <ac:chgData name="Timo Mühlhaus" userId="1b6b3aba618dadac" providerId="LiveId" clId="{EDF2FAEA-A41B-4C1F-9EE5-7BEAFE42C87B}" dt="2021-06-08T15:50:46.594" v="235"/>
          <ac:spMkLst>
            <pc:docMk/>
            <pc:sldMk cId="457580872" sldId="392"/>
            <ac:spMk id="14" creationId="{58C0ADE0-A923-4E1E-9BC1-7BDCAE6DFC11}"/>
          </ac:spMkLst>
        </pc:spChg>
        <pc:spChg chg="mod">
          <ac:chgData name="Timo Mühlhaus" userId="1b6b3aba618dadac" providerId="LiveId" clId="{EDF2FAEA-A41B-4C1F-9EE5-7BEAFE42C87B}" dt="2021-06-08T15:50:46.594" v="235"/>
          <ac:spMkLst>
            <pc:docMk/>
            <pc:sldMk cId="457580872" sldId="392"/>
            <ac:spMk id="15" creationId="{3A39B483-4DAD-4E8C-A2DE-EB3A2AA358B9}"/>
          </ac:spMkLst>
        </pc:spChg>
        <pc:spChg chg="mod">
          <ac:chgData name="Timo Mühlhaus" userId="1b6b3aba618dadac" providerId="LiveId" clId="{EDF2FAEA-A41B-4C1F-9EE5-7BEAFE42C87B}" dt="2021-06-08T15:50:46.594" v="235"/>
          <ac:spMkLst>
            <pc:docMk/>
            <pc:sldMk cId="457580872" sldId="392"/>
            <ac:spMk id="16" creationId="{54E340F8-1587-4050-9EC3-4076C751F771}"/>
          </ac:spMkLst>
        </pc:spChg>
        <pc:spChg chg="mod">
          <ac:chgData name="Timo Mühlhaus" userId="1b6b3aba618dadac" providerId="LiveId" clId="{EDF2FAEA-A41B-4C1F-9EE5-7BEAFE42C87B}" dt="2021-06-08T15:50:46.594" v="235"/>
          <ac:spMkLst>
            <pc:docMk/>
            <pc:sldMk cId="457580872" sldId="392"/>
            <ac:spMk id="17" creationId="{D1F85759-C2EB-439A-9509-D3CCFF028630}"/>
          </ac:spMkLst>
        </pc:spChg>
        <pc:spChg chg="mod">
          <ac:chgData name="Timo Mühlhaus" userId="1b6b3aba618dadac" providerId="LiveId" clId="{EDF2FAEA-A41B-4C1F-9EE5-7BEAFE42C87B}" dt="2021-06-08T15:50:46.594" v="235"/>
          <ac:spMkLst>
            <pc:docMk/>
            <pc:sldMk cId="457580872" sldId="392"/>
            <ac:spMk id="18" creationId="{7252CFAB-7BA2-4EA4-B6BB-D46AD47554B1}"/>
          </ac:spMkLst>
        </pc:spChg>
        <pc:spChg chg="mod">
          <ac:chgData name="Timo Mühlhaus" userId="1b6b3aba618dadac" providerId="LiveId" clId="{EDF2FAEA-A41B-4C1F-9EE5-7BEAFE42C87B}" dt="2021-06-08T15:50:46.594" v="235"/>
          <ac:spMkLst>
            <pc:docMk/>
            <pc:sldMk cId="457580872" sldId="392"/>
            <ac:spMk id="19" creationId="{E9B3EA5C-C448-4552-86BC-B830248DB55B}"/>
          </ac:spMkLst>
        </pc:spChg>
        <pc:spChg chg="mod">
          <ac:chgData name="Timo Mühlhaus" userId="1b6b3aba618dadac" providerId="LiveId" clId="{EDF2FAEA-A41B-4C1F-9EE5-7BEAFE42C87B}" dt="2021-06-08T15:50:46.594" v="235"/>
          <ac:spMkLst>
            <pc:docMk/>
            <pc:sldMk cId="457580872" sldId="392"/>
            <ac:spMk id="20" creationId="{498E201C-CAB8-48E4-9ABC-123B054D627D}"/>
          </ac:spMkLst>
        </pc:spChg>
        <pc:spChg chg="mod">
          <ac:chgData name="Timo Mühlhaus" userId="1b6b3aba618dadac" providerId="LiveId" clId="{EDF2FAEA-A41B-4C1F-9EE5-7BEAFE42C87B}" dt="2021-06-08T15:50:46.594" v="235"/>
          <ac:spMkLst>
            <pc:docMk/>
            <pc:sldMk cId="457580872" sldId="392"/>
            <ac:spMk id="21" creationId="{0E442FFD-590B-48E9-87BD-B8FE3F42AA87}"/>
          </ac:spMkLst>
        </pc:spChg>
        <pc:spChg chg="mod">
          <ac:chgData name="Timo Mühlhaus" userId="1b6b3aba618dadac" providerId="LiveId" clId="{EDF2FAEA-A41B-4C1F-9EE5-7BEAFE42C87B}" dt="2021-06-08T15:50:46.594" v="235"/>
          <ac:spMkLst>
            <pc:docMk/>
            <pc:sldMk cId="457580872" sldId="392"/>
            <ac:spMk id="22" creationId="{803318BE-9933-43D0-9239-2D18FAD758C5}"/>
          </ac:spMkLst>
        </pc:spChg>
        <pc:spChg chg="mod">
          <ac:chgData name="Timo Mühlhaus" userId="1b6b3aba618dadac" providerId="LiveId" clId="{EDF2FAEA-A41B-4C1F-9EE5-7BEAFE42C87B}" dt="2021-06-08T15:50:46.594" v="235"/>
          <ac:spMkLst>
            <pc:docMk/>
            <pc:sldMk cId="457580872" sldId="392"/>
            <ac:spMk id="23" creationId="{BCA4B011-7670-43B1-A7B7-43F2E61BAFFE}"/>
          </ac:spMkLst>
        </pc:spChg>
        <pc:spChg chg="mod">
          <ac:chgData name="Timo Mühlhaus" userId="1b6b3aba618dadac" providerId="LiveId" clId="{EDF2FAEA-A41B-4C1F-9EE5-7BEAFE42C87B}" dt="2021-06-08T15:50:46.594" v="235"/>
          <ac:spMkLst>
            <pc:docMk/>
            <pc:sldMk cId="457580872" sldId="392"/>
            <ac:spMk id="24" creationId="{6359CA5D-E87D-405F-AFF9-C5D284A64EC4}"/>
          </ac:spMkLst>
        </pc:spChg>
        <pc:spChg chg="mod">
          <ac:chgData name="Timo Mühlhaus" userId="1b6b3aba618dadac" providerId="LiveId" clId="{EDF2FAEA-A41B-4C1F-9EE5-7BEAFE42C87B}" dt="2021-06-08T15:50:46.594" v="235"/>
          <ac:spMkLst>
            <pc:docMk/>
            <pc:sldMk cId="457580872" sldId="392"/>
            <ac:spMk id="25" creationId="{6B89251D-47DB-49B0-B091-AA3894312720}"/>
          </ac:spMkLst>
        </pc:spChg>
        <pc:spChg chg="add del mod">
          <ac:chgData name="Timo Mühlhaus" userId="1b6b3aba618dadac" providerId="LiveId" clId="{EDF2FAEA-A41B-4C1F-9EE5-7BEAFE42C87B}" dt="2021-06-08T16:00:57.802" v="238"/>
          <ac:spMkLst>
            <pc:docMk/>
            <pc:sldMk cId="457580872" sldId="392"/>
            <ac:spMk id="26" creationId="{BEED8F04-9429-42C1-A26B-ED07A418B200}"/>
          </ac:spMkLst>
        </pc:spChg>
        <pc:spChg chg="add del mod">
          <ac:chgData name="Timo Mühlhaus" userId="1b6b3aba618dadac" providerId="LiveId" clId="{EDF2FAEA-A41B-4C1F-9EE5-7BEAFE42C87B}" dt="2021-06-08T16:00:57.802" v="238"/>
          <ac:spMkLst>
            <pc:docMk/>
            <pc:sldMk cId="457580872" sldId="392"/>
            <ac:spMk id="27" creationId="{47565C46-4848-426B-95C0-CF46CD9A15BB}"/>
          </ac:spMkLst>
        </pc:spChg>
        <pc:spChg chg="mod">
          <ac:chgData name="Timo Mühlhaus" userId="1b6b3aba618dadac" providerId="LiveId" clId="{EDF2FAEA-A41B-4C1F-9EE5-7BEAFE42C87B}" dt="2021-06-08T16:00:56.004" v="237"/>
          <ac:spMkLst>
            <pc:docMk/>
            <pc:sldMk cId="457580872" sldId="392"/>
            <ac:spMk id="30" creationId="{49E985F8-D088-42BD-8E8D-EAAAE34B70B9}"/>
          </ac:spMkLst>
        </pc:spChg>
        <pc:spChg chg="mod">
          <ac:chgData name="Timo Mühlhaus" userId="1b6b3aba618dadac" providerId="LiveId" clId="{EDF2FAEA-A41B-4C1F-9EE5-7BEAFE42C87B}" dt="2021-06-08T16:00:56.004" v="237"/>
          <ac:spMkLst>
            <pc:docMk/>
            <pc:sldMk cId="457580872" sldId="392"/>
            <ac:spMk id="31" creationId="{39819CBF-B225-40D2-9989-53608D6A692F}"/>
          </ac:spMkLst>
        </pc:spChg>
        <pc:spChg chg="mod">
          <ac:chgData name="Timo Mühlhaus" userId="1b6b3aba618dadac" providerId="LiveId" clId="{EDF2FAEA-A41B-4C1F-9EE5-7BEAFE42C87B}" dt="2021-06-08T16:00:56.004" v="237"/>
          <ac:spMkLst>
            <pc:docMk/>
            <pc:sldMk cId="457580872" sldId="392"/>
            <ac:spMk id="32" creationId="{F0A38763-790D-4246-A734-911B51A130AB}"/>
          </ac:spMkLst>
        </pc:spChg>
        <pc:spChg chg="mod">
          <ac:chgData name="Timo Mühlhaus" userId="1b6b3aba618dadac" providerId="LiveId" clId="{EDF2FAEA-A41B-4C1F-9EE5-7BEAFE42C87B}" dt="2021-06-08T16:00:56.004" v="237"/>
          <ac:spMkLst>
            <pc:docMk/>
            <pc:sldMk cId="457580872" sldId="392"/>
            <ac:spMk id="33" creationId="{135096AB-B7B4-490E-A492-679D83F9D686}"/>
          </ac:spMkLst>
        </pc:spChg>
        <pc:spChg chg="mod">
          <ac:chgData name="Timo Mühlhaus" userId="1b6b3aba618dadac" providerId="LiveId" clId="{EDF2FAEA-A41B-4C1F-9EE5-7BEAFE42C87B}" dt="2021-06-08T16:00:56.004" v="237"/>
          <ac:spMkLst>
            <pc:docMk/>
            <pc:sldMk cId="457580872" sldId="392"/>
            <ac:spMk id="34" creationId="{77D6467F-8C50-4E7A-AC89-04B4B7E6E3F4}"/>
          </ac:spMkLst>
        </pc:spChg>
        <pc:spChg chg="mod">
          <ac:chgData name="Timo Mühlhaus" userId="1b6b3aba618dadac" providerId="LiveId" clId="{EDF2FAEA-A41B-4C1F-9EE5-7BEAFE42C87B}" dt="2021-06-08T16:00:56.004" v="237"/>
          <ac:spMkLst>
            <pc:docMk/>
            <pc:sldMk cId="457580872" sldId="392"/>
            <ac:spMk id="35" creationId="{DA4FC38D-A759-4BCA-AB6C-2B1420C2641B}"/>
          </ac:spMkLst>
        </pc:spChg>
        <pc:spChg chg="mod">
          <ac:chgData name="Timo Mühlhaus" userId="1b6b3aba618dadac" providerId="LiveId" clId="{EDF2FAEA-A41B-4C1F-9EE5-7BEAFE42C87B}" dt="2021-06-08T16:00:56.004" v="237"/>
          <ac:spMkLst>
            <pc:docMk/>
            <pc:sldMk cId="457580872" sldId="392"/>
            <ac:spMk id="36" creationId="{C168E327-FFB2-420E-940C-DBB71CF9D560}"/>
          </ac:spMkLst>
        </pc:spChg>
        <pc:spChg chg="mod">
          <ac:chgData name="Timo Mühlhaus" userId="1b6b3aba618dadac" providerId="LiveId" clId="{EDF2FAEA-A41B-4C1F-9EE5-7BEAFE42C87B}" dt="2021-06-08T16:00:56.004" v="237"/>
          <ac:spMkLst>
            <pc:docMk/>
            <pc:sldMk cId="457580872" sldId="392"/>
            <ac:spMk id="37" creationId="{9908A0D7-6CA7-4136-928A-C88BA0044D74}"/>
          </ac:spMkLst>
        </pc:spChg>
        <pc:spChg chg="mod">
          <ac:chgData name="Timo Mühlhaus" userId="1b6b3aba618dadac" providerId="LiveId" clId="{EDF2FAEA-A41B-4C1F-9EE5-7BEAFE42C87B}" dt="2021-06-08T16:00:56.004" v="237"/>
          <ac:spMkLst>
            <pc:docMk/>
            <pc:sldMk cId="457580872" sldId="392"/>
            <ac:spMk id="38" creationId="{960C2702-3483-4072-9F9C-7461A5032F1D}"/>
          </ac:spMkLst>
        </pc:spChg>
        <pc:spChg chg="mod">
          <ac:chgData name="Timo Mühlhaus" userId="1b6b3aba618dadac" providerId="LiveId" clId="{EDF2FAEA-A41B-4C1F-9EE5-7BEAFE42C87B}" dt="2021-06-08T16:00:56.004" v="237"/>
          <ac:spMkLst>
            <pc:docMk/>
            <pc:sldMk cId="457580872" sldId="392"/>
            <ac:spMk id="39" creationId="{E12A56F9-A560-465E-A416-5DE3DB14F86D}"/>
          </ac:spMkLst>
        </pc:spChg>
        <pc:spChg chg="mod">
          <ac:chgData name="Timo Mühlhaus" userId="1b6b3aba618dadac" providerId="LiveId" clId="{EDF2FAEA-A41B-4C1F-9EE5-7BEAFE42C87B}" dt="2021-06-08T16:00:56.004" v="237"/>
          <ac:spMkLst>
            <pc:docMk/>
            <pc:sldMk cId="457580872" sldId="392"/>
            <ac:spMk id="40" creationId="{C1650B63-D4F8-4A15-9BA7-72461ADBE69A}"/>
          </ac:spMkLst>
        </pc:spChg>
        <pc:spChg chg="mod">
          <ac:chgData name="Timo Mühlhaus" userId="1b6b3aba618dadac" providerId="LiveId" clId="{EDF2FAEA-A41B-4C1F-9EE5-7BEAFE42C87B}" dt="2021-06-08T16:00:56.004" v="237"/>
          <ac:spMkLst>
            <pc:docMk/>
            <pc:sldMk cId="457580872" sldId="392"/>
            <ac:spMk id="41" creationId="{DB423E96-0C89-45D2-8656-21C45241E09E}"/>
          </ac:spMkLst>
        </pc:spChg>
        <pc:spChg chg="mod">
          <ac:chgData name="Timo Mühlhaus" userId="1b6b3aba618dadac" providerId="LiveId" clId="{EDF2FAEA-A41B-4C1F-9EE5-7BEAFE42C87B}" dt="2021-06-08T16:00:56.004" v="237"/>
          <ac:spMkLst>
            <pc:docMk/>
            <pc:sldMk cId="457580872" sldId="392"/>
            <ac:spMk id="42" creationId="{B774774E-192A-46B8-B6B6-9451C059D596}"/>
          </ac:spMkLst>
        </pc:spChg>
        <pc:spChg chg="mod">
          <ac:chgData name="Timo Mühlhaus" userId="1b6b3aba618dadac" providerId="LiveId" clId="{EDF2FAEA-A41B-4C1F-9EE5-7BEAFE42C87B}" dt="2021-06-08T16:00:56.004" v="237"/>
          <ac:spMkLst>
            <pc:docMk/>
            <pc:sldMk cId="457580872" sldId="392"/>
            <ac:spMk id="43" creationId="{C2FD36ED-4D77-4287-8575-654D0C57CE8A}"/>
          </ac:spMkLst>
        </pc:spChg>
        <pc:spChg chg="mod">
          <ac:chgData name="Timo Mühlhaus" userId="1b6b3aba618dadac" providerId="LiveId" clId="{EDF2FAEA-A41B-4C1F-9EE5-7BEAFE42C87B}" dt="2021-06-08T16:00:56.004" v="237"/>
          <ac:spMkLst>
            <pc:docMk/>
            <pc:sldMk cId="457580872" sldId="392"/>
            <ac:spMk id="44" creationId="{8E277E2E-6415-4453-B744-1A75814E8981}"/>
          </ac:spMkLst>
        </pc:spChg>
        <pc:grpChg chg="add mod">
          <ac:chgData name="Timo Mühlhaus" userId="1b6b3aba618dadac" providerId="LiveId" clId="{EDF2FAEA-A41B-4C1F-9EE5-7BEAFE42C87B}" dt="2021-06-08T15:50:49.543" v="236" actId="1076"/>
          <ac:grpSpMkLst>
            <pc:docMk/>
            <pc:sldMk cId="457580872" sldId="392"/>
            <ac:grpSpMk id="9" creationId="{0920F018-F7D2-49B9-901C-37420B9187DC}"/>
          </ac:grpSpMkLst>
        </pc:grpChg>
        <pc:grpChg chg="mod">
          <ac:chgData name="Timo Mühlhaus" userId="1b6b3aba618dadac" providerId="LiveId" clId="{EDF2FAEA-A41B-4C1F-9EE5-7BEAFE42C87B}" dt="2021-06-08T15:50:46.594" v="235"/>
          <ac:grpSpMkLst>
            <pc:docMk/>
            <pc:sldMk cId="457580872" sldId="392"/>
            <ac:grpSpMk id="10" creationId="{8AD9FF19-B20D-475A-AF35-885C2BC66635}"/>
          </ac:grpSpMkLst>
        </pc:grpChg>
        <pc:grpChg chg="add del mod">
          <ac:chgData name="Timo Mühlhaus" userId="1b6b3aba618dadac" providerId="LiveId" clId="{EDF2FAEA-A41B-4C1F-9EE5-7BEAFE42C87B}" dt="2021-06-08T16:00:57.802" v="238"/>
          <ac:grpSpMkLst>
            <pc:docMk/>
            <pc:sldMk cId="457580872" sldId="392"/>
            <ac:grpSpMk id="28" creationId="{89096660-C8BA-4F48-91B6-A0FD862DD7E7}"/>
          </ac:grpSpMkLst>
        </pc:grpChg>
        <pc:grpChg chg="mod">
          <ac:chgData name="Timo Mühlhaus" userId="1b6b3aba618dadac" providerId="LiveId" clId="{EDF2FAEA-A41B-4C1F-9EE5-7BEAFE42C87B}" dt="2021-06-08T16:00:56.004" v="237"/>
          <ac:grpSpMkLst>
            <pc:docMk/>
            <pc:sldMk cId="457580872" sldId="392"/>
            <ac:grpSpMk id="29" creationId="{78287AD6-C163-46BE-B381-7CF6FF89F0A9}"/>
          </ac:grpSpMkLst>
        </pc:grpChg>
      </pc:sldChg>
      <pc:sldChg chg="ord">
        <pc:chgData name="Timo Mühlhaus" userId="1b6b3aba618dadac" providerId="LiveId" clId="{EDF2FAEA-A41B-4C1F-9EE5-7BEAFE42C87B}" dt="2021-06-09T07:45:30.340" v="1048"/>
        <pc:sldMkLst>
          <pc:docMk/>
          <pc:sldMk cId="27785258" sldId="396"/>
        </pc:sldMkLst>
      </pc:sldChg>
      <pc:sldChg chg="modSp mod">
        <pc:chgData name="Timo Mühlhaus" userId="1b6b3aba618dadac" providerId="LiveId" clId="{EDF2FAEA-A41B-4C1F-9EE5-7BEAFE42C87B}" dt="2021-06-09T09:12:11.791" v="1077" actId="1076"/>
        <pc:sldMkLst>
          <pc:docMk/>
          <pc:sldMk cId="2902092437" sldId="464"/>
        </pc:sldMkLst>
        <pc:picChg chg="mod">
          <ac:chgData name="Timo Mühlhaus" userId="1b6b3aba618dadac" providerId="LiveId" clId="{EDF2FAEA-A41B-4C1F-9EE5-7BEAFE42C87B}" dt="2021-06-09T09:12:11.791" v="1077" actId="1076"/>
          <ac:picMkLst>
            <pc:docMk/>
            <pc:sldMk cId="2902092437" sldId="464"/>
            <ac:picMk id="5" creationId="{F7A4C0CC-397B-4942-AFD1-985D5974AACB}"/>
          </ac:picMkLst>
        </pc:picChg>
      </pc:sldChg>
      <pc:sldChg chg="addSp modSp">
        <pc:chgData name="Timo Mühlhaus" userId="1b6b3aba618dadac" providerId="LiveId" clId="{EDF2FAEA-A41B-4C1F-9EE5-7BEAFE42C87B}" dt="2021-06-09T08:57:18.312" v="1075" actId="1076"/>
        <pc:sldMkLst>
          <pc:docMk/>
          <pc:sldMk cId="3142864450" sldId="468"/>
        </pc:sldMkLst>
        <pc:spChg chg="add mod">
          <ac:chgData name="Timo Mühlhaus" userId="1b6b3aba618dadac" providerId="LiveId" clId="{EDF2FAEA-A41B-4C1F-9EE5-7BEAFE42C87B}" dt="2021-06-09T08:57:18.312" v="1075" actId="1076"/>
          <ac:spMkLst>
            <pc:docMk/>
            <pc:sldMk cId="3142864450" sldId="468"/>
            <ac:spMk id="17" creationId="{C60D766D-2F4F-4336-A6ED-35D4C03FEEE0}"/>
          </ac:spMkLst>
        </pc:spChg>
      </pc:sldChg>
      <pc:sldChg chg="modSp mod ord">
        <pc:chgData name="Timo Mühlhaus" userId="1b6b3aba618dadac" providerId="LiveId" clId="{EDF2FAEA-A41B-4C1F-9EE5-7BEAFE42C87B}" dt="2021-06-09T19:30:50.767" v="1863"/>
        <pc:sldMkLst>
          <pc:docMk/>
          <pc:sldMk cId="141388685" sldId="533"/>
        </pc:sldMkLst>
        <pc:spChg chg="mod">
          <ac:chgData name="Timo Mühlhaus" userId="1b6b3aba618dadac" providerId="LiveId" clId="{EDF2FAEA-A41B-4C1F-9EE5-7BEAFE42C87B}" dt="2021-06-09T19:30:50.767" v="1863"/>
          <ac:spMkLst>
            <pc:docMk/>
            <pc:sldMk cId="141388685" sldId="533"/>
            <ac:spMk id="2" creationId="{826A641F-88EE-49B6-9865-F51199024A06}"/>
          </ac:spMkLst>
        </pc:spChg>
      </pc:sldChg>
      <pc:sldChg chg="del">
        <pc:chgData name="Timo Mühlhaus" userId="1b6b3aba618dadac" providerId="LiveId" clId="{EDF2FAEA-A41B-4C1F-9EE5-7BEAFE42C87B}" dt="2021-06-08T17:14:53.295" v="264" actId="47"/>
        <pc:sldMkLst>
          <pc:docMk/>
          <pc:sldMk cId="980861083" sldId="534"/>
        </pc:sldMkLst>
      </pc:sldChg>
      <pc:sldChg chg="addSp delSp modSp mod">
        <pc:chgData name="Timo Mühlhaus" userId="1b6b3aba618dadac" providerId="LiveId" clId="{EDF2FAEA-A41B-4C1F-9EE5-7BEAFE42C87B}" dt="2021-06-09T19:34:56.363" v="1903"/>
        <pc:sldMkLst>
          <pc:docMk/>
          <pc:sldMk cId="2968660795" sldId="553"/>
        </pc:sldMkLst>
        <pc:spChg chg="mod">
          <ac:chgData name="Timo Mühlhaus" userId="1b6b3aba618dadac" providerId="LiveId" clId="{EDF2FAEA-A41B-4C1F-9EE5-7BEAFE42C87B}" dt="2021-06-09T19:34:56.363" v="1903"/>
          <ac:spMkLst>
            <pc:docMk/>
            <pc:sldMk cId="2968660795" sldId="553"/>
            <ac:spMk id="2" creationId="{BC06EFBC-F191-477A-B295-E2E40E8EFFEB}"/>
          </ac:spMkLst>
        </pc:spChg>
        <pc:spChg chg="add del mod">
          <ac:chgData name="Timo Mühlhaus" userId="1b6b3aba618dadac" providerId="LiveId" clId="{EDF2FAEA-A41B-4C1F-9EE5-7BEAFE42C87B}" dt="2021-06-09T19:33:40.648" v="1883" actId="478"/>
          <ac:spMkLst>
            <pc:docMk/>
            <pc:sldMk cId="2968660795" sldId="553"/>
            <ac:spMk id="3" creationId="{04FE1E47-ED72-4EF2-B586-90B195D6E1CB}"/>
          </ac:spMkLst>
        </pc:spChg>
        <pc:spChg chg="mod">
          <ac:chgData name="Timo Mühlhaus" userId="1b6b3aba618dadac" providerId="LiveId" clId="{EDF2FAEA-A41B-4C1F-9EE5-7BEAFE42C87B}" dt="2021-06-08T15:10:08.984" v="36" actId="1076"/>
          <ac:spMkLst>
            <pc:docMk/>
            <pc:sldMk cId="2968660795" sldId="553"/>
            <ac:spMk id="4" creationId="{A70A652C-383C-464A-8A97-504A06D91078}"/>
          </ac:spMkLst>
        </pc:spChg>
        <pc:spChg chg="add mod">
          <ac:chgData name="Timo Mühlhaus" userId="1b6b3aba618dadac" providerId="LiveId" clId="{EDF2FAEA-A41B-4C1F-9EE5-7BEAFE42C87B}" dt="2021-06-09T19:32:14.660" v="1869"/>
          <ac:spMkLst>
            <pc:docMk/>
            <pc:sldMk cId="2968660795" sldId="553"/>
            <ac:spMk id="39" creationId="{979F58F2-DB5D-4238-B86F-400DA12DB976}"/>
          </ac:spMkLst>
        </pc:spChg>
        <pc:spChg chg="add del mod">
          <ac:chgData name="Timo Mühlhaus" userId="1b6b3aba618dadac" providerId="LiveId" clId="{EDF2FAEA-A41B-4C1F-9EE5-7BEAFE42C87B}" dt="2021-06-08T15:09:39.313" v="29" actId="478"/>
          <ac:spMkLst>
            <pc:docMk/>
            <pc:sldMk cId="2968660795" sldId="553"/>
            <ac:spMk id="39" creationId="{ACD40024-7604-40B3-B04F-A9D66CAAE800}"/>
          </ac:spMkLst>
        </pc:spChg>
        <pc:spChg chg="add mod">
          <ac:chgData name="Timo Mühlhaus" userId="1b6b3aba618dadac" providerId="LiveId" clId="{EDF2FAEA-A41B-4C1F-9EE5-7BEAFE42C87B}" dt="2021-06-09T19:32:14.660" v="1869"/>
          <ac:spMkLst>
            <pc:docMk/>
            <pc:sldMk cId="2968660795" sldId="553"/>
            <ac:spMk id="42" creationId="{2CE773AD-FA26-4BD5-AABD-25BDBEC5EF79}"/>
          </ac:spMkLst>
        </pc:spChg>
        <pc:spChg chg="add mod">
          <ac:chgData name="Timo Mühlhaus" userId="1b6b3aba618dadac" providerId="LiveId" clId="{EDF2FAEA-A41B-4C1F-9EE5-7BEAFE42C87B}" dt="2021-06-09T19:32:55.818" v="1875" actId="1076"/>
          <ac:spMkLst>
            <pc:docMk/>
            <pc:sldMk cId="2968660795" sldId="553"/>
            <ac:spMk id="43" creationId="{6A9129B8-23FE-434E-81B7-7752D7EA0DBF}"/>
          </ac:spMkLst>
        </pc:spChg>
        <pc:spChg chg="mod">
          <ac:chgData name="Timo Mühlhaus" userId="1b6b3aba618dadac" providerId="LiveId" clId="{EDF2FAEA-A41B-4C1F-9EE5-7BEAFE42C87B}" dt="2021-06-09T19:32:14.660" v="1869"/>
          <ac:spMkLst>
            <pc:docMk/>
            <pc:sldMk cId="2968660795" sldId="553"/>
            <ac:spMk id="45" creationId="{6CFFA16D-5A45-4173-B8FE-15734AEB662C}"/>
          </ac:spMkLst>
        </pc:spChg>
        <pc:spChg chg="mod">
          <ac:chgData name="Timo Mühlhaus" userId="1b6b3aba618dadac" providerId="LiveId" clId="{EDF2FAEA-A41B-4C1F-9EE5-7BEAFE42C87B}" dt="2021-06-09T19:32:14.660" v="1869"/>
          <ac:spMkLst>
            <pc:docMk/>
            <pc:sldMk cId="2968660795" sldId="553"/>
            <ac:spMk id="46" creationId="{F4C64676-8EF7-464D-8AC9-2E0040A1A95E}"/>
          </ac:spMkLst>
        </pc:spChg>
        <pc:spChg chg="mod">
          <ac:chgData name="Timo Mühlhaus" userId="1b6b3aba618dadac" providerId="LiveId" clId="{EDF2FAEA-A41B-4C1F-9EE5-7BEAFE42C87B}" dt="2021-06-09T19:32:14.660" v="1869"/>
          <ac:spMkLst>
            <pc:docMk/>
            <pc:sldMk cId="2968660795" sldId="553"/>
            <ac:spMk id="48" creationId="{CFB8A2D3-FC12-4F66-9055-B7942D754BB3}"/>
          </ac:spMkLst>
        </pc:spChg>
        <pc:spChg chg="mod">
          <ac:chgData name="Timo Mühlhaus" userId="1b6b3aba618dadac" providerId="LiveId" clId="{EDF2FAEA-A41B-4C1F-9EE5-7BEAFE42C87B}" dt="2021-06-09T19:32:14.660" v="1869"/>
          <ac:spMkLst>
            <pc:docMk/>
            <pc:sldMk cId="2968660795" sldId="553"/>
            <ac:spMk id="49" creationId="{F87E59DA-05B4-4D2B-BC3C-98C98FD302F7}"/>
          </ac:spMkLst>
        </pc:spChg>
        <pc:spChg chg="mod">
          <ac:chgData name="Timo Mühlhaus" userId="1b6b3aba618dadac" providerId="LiveId" clId="{EDF2FAEA-A41B-4C1F-9EE5-7BEAFE42C87B}" dt="2021-06-09T19:32:14.660" v="1869"/>
          <ac:spMkLst>
            <pc:docMk/>
            <pc:sldMk cId="2968660795" sldId="553"/>
            <ac:spMk id="50" creationId="{CDADFBF8-8107-41C9-B79B-5C14B63FA1C0}"/>
          </ac:spMkLst>
        </pc:spChg>
        <pc:spChg chg="mod">
          <ac:chgData name="Timo Mühlhaus" userId="1b6b3aba618dadac" providerId="LiveId" clId="{EDF2FAEA-A41B-4C1F-9EE5-7BEAFE42C87B}" dt="2021-06-09T19:32:14.660" v="1869"/>
          <ac:spMkLst>
            <pc:docMk/>
            <pc:sldMk cId="2968660795" sldId="553"/>
            <ac:spMk id="51" creationId="{D5F66869-AE38-403B-BE7F-996ABF2C8714}"/>
          </ac:spMkLst>
        </pc:spChg>
        <pc:spChg chg="mod">
          <ac:chgData name="Timo Mühlhaus" userId="1b6b3aba618dadac" providerId="LiveId" clId="{EDF2FAEA-A41B-4C1F-9EE5-7BEAFE42C87B}" dt="2021-06-09T19:32:14.660" v="1869"/>
          <ac:spMkLst>
            <pc:docMk/>
            <pc:sldMk cId="2968660795" sldId="553"/>
            <ac:spMk id="52" creationId="{D459736B-BA31-45B1-92A0-F9B7CE2D4CEF}"/>
          </ac:spMkLst>
        </pc:spChg>
        <pc:spChg chg="mod">
          <ac:chgData name="Timo Mühlhaus" userId="1b6b3aba618dadac" providerId="LiveId" clId="{EDF2FAEA-A41B-4C1F-9EE5-7BEAFE42C87B}" dt="2021-06-09T19:32:14.660" v="1869"/>
          <ac:spMkLst>
            <pc:docMk/>
            <pc:sldMk cId="2968660795" sldId="553"/>
            <ac:spMk id="53" creationId="{EC559E52-7A4E-4FB0-A6D6-9CC374AF453C}"/>
          </ac:spMkLst>
        </pc:spChg>
        <pc:spChg chg="mod">
          <ac:chgData name="Timo Mühlhaus" userId="1b6b3aba618dadac" providerId="LiveId" clId="{EDF2FAEA-A41B-4C1F-9EE5-7BEAFE42C87B}" dt="2021-06-09T19:32:14.660" v="1869"/>
          <ac:spMkLst>
            <pc:docMk/>
            <pc:sldMk cId="2968660795" sldId="553"/>
            <ac:spMk id="54" creationId="{5F9531E3-2D30-4126-8769-68D1184F27D0}"/>
          </ac:spMkLst>
        </pc:spChg>
        <pc:spChg chg="mod">
          <ac:chgData name="Timo Mühlhaus" userId="1b6b3aba618dadac" providerId="LiveId" clId="{EDF2FAEA-A41B-4C1F-9EE5-7BEAFE42C87B}" dt="2021-06-09T19:32:14.660" v="1869"/>
          <ac:spMkLst>
            <pc:docMk/>
            <pc:sldMk cId="2968660795" sldId="553"/>
            <ac:spMk id="55" creationId="{B747832F-E860-412B-A493-DC89AB38CB8D}"/>
          </ac:spMkLst>
        </pc:spChg>
        <pc:spChg chg="mod">
          <ac:chgData name="Timo Mühlhaus" userId="1b6b3aba618dadac" providerId="LiveId" clId="{EDF2FAEA-A41B-4C1F-9EE5-7BEAFE42C87B}" dt="2021-06-09T19:32:14.660" v="1869"/>
          <ac:spMkLst>
            <pc:docMk/>
            <pc:sldMk cId="2968660795" sldId="553"/>
            <ac:spMk id="56" creationId="{50118582-D7F8-4C5E-86B3-99B1C00209AA}"/>
          </ac:spMkLst>
        </pc:spChg>
        <pc:spChg chg="mod">
          <ac:chgData name="Timo Mühlhaus" userId="1b6b3aba618dadac" providerId="LiveId" clId="{EDF2FAEA-A41B-4C1F-9EE5-7BEAFE42C87B}" dt="2021-06-09T19:32:14.660" v="1869"/>
          <ac:spMkLst>
            <pc:docMk/>
            <pc:sldMk cId="2968660795" sldId="553"/>
            <ac:spMk id="57" creationId="{0F7C8273-549E-48D3-BA07-ABD9BA3AC432}"/>
          </ac:spMkLst>
        </pc:spChg>
        <pc:spChg chg="mod">
          <ac:chgData name="Timo Mühlhaus" userId="1b6b3aba618dadac" providerId="LiveId" clId="{EDF2FAEA-A41B-4C1F-9EE5-7BEAFE42C87B}" dt="2021-06-09T19:32:14.660" v="1869"/>
          <ac:spMkLst>
            <pc:docMk/>
            <pc:sldMk cId="2968660795" sldId="553"/>
            <ac:spMk id="58" creationId="{D8C82491-37CA-411D-86AB-E1DCC1EBA365}"/>
          </ac:spMkLst>
        </pc:spChg>
        <pc:spChg chg="mod">
          <ac:chgData name="Timo Mühlhaus" userId="1b6b3aba618dadac" providerId="LiveId" clId="{EDF2FAEA-A41B-4C1F-9EE5-7BEAFE42C87B}" dt="2021-06-09T19:32:14.660" v="1869"/>
          <ac:spMkLst>
            <pc:docMk/>
            <pc:sldMk cId="2968660795" sldId="553"/>
            <ac:spMk id="65" creationId="{366E3ED4-198D-44F4-A3B6-7464FCCB2F36}"/>
          </ac:spMkLst>
        </pc:spChg>
        <pc:spChg chg="mod">
          <ac:chgData name="Timo Mühlhaus" userId="1b6b3aba618dadac" providerId="LiveId" clId="{EDF2FAEA-A41B-4C1F-9EE5-7BEAFE42C87B}" dt="2021-06-09T19:32:14.660" v="1869"/>
          <ac:spMkLst>
            <pc:docMk/>
            <pc:sldMk cId="2968660795" sldId="553"/>
            <ac:spMk id="66" creationId="{951D1A58-D503-48DF-9EA4-1BEF07D78C64}"/>
          </ac:spMkLst>
        </pc:spChg>
        <pc:spChg chg="mod">
          <ac:chgData name="Timo Mühlhaus" userId="1b6b3aba618dadac" providerId="LiveId" clId="{EDF2FAEA-A41B-4C1F-9EE5-7BEAFE42C87B}" dt="2021-06-09T19:32:14.660" v="1869"/>
          <ac:spMkLst>
            <pc:docMk/>
            <pc:sldMk cId="2968660795" sldId="553"/>
            <ac:spMk id="67" creationId="{41F454FE-0EF3-4215-AE12-89CD77234CD4}"/>
          </ac:spMkLst>
        </pc:spChg>
        <pc:spChg chg="mod">
          <ac:chgData name="Timo Mühlhaus" userId="1b6b3aba618dadac" providerId="LiveId" clId="{EDF2FAEA-A41B-4C1F-9EE5-7BEAFE42C87B}" dt="2021-06-09T19:32:14.660" v="1869"/>
          <ac:spMkLst>
            <pc:docMk/>
            <pc:sldMk cId="2968660795" sldId="553"/>
            <ac:spMk id="68" creationId="{ECDCE686-11F4-49A0-8178-AC8F8FE87FE7}"/>
          </ac:spMkLst>
        </pc:spChg>
        <pc:spChg chg="mod">
          <ac:chgData name="Timo Mühlhaus" userId="1b6b3aba618dadac" providerId="LiveId" clId="{EDF2FAEA-A41B-4C1F-9EE5-7BEAFE42C87B}" dt="2021-06-09T19:32:14.660" v="1869"/>
          <ac:spMkLst>
            <pc:docMk/>
            <pc:sldMk cId="2968660795" sldId="553"/>
            <ac:spMk id="69" creationId="{3B09F14F-F274-4E6C-815B-8A9A1856EC94}"/>
          </ac:spMkLst>
        </pc:spChg>
        <pc:spChg chg="mod">
          <ac:chgData name="Timo Mühlhaus" userId="1b6b3aba618dadac" providerId="LiveId" clId="{EDF2FAEA-A41B-4C1F-9EE5-7BEAFE42C87B}" dt="2021-06-09T19:32:14.660" v="1869"/>
          <ac:spMkLst>
            <pc:docMk/>
            <pc:sldMk cId="2968660795" sldId="553"/>
            <ac:spMk id="70" creationId="{59A5760C-16FE-4AA6-9F9E-8BBE116409DB}"/>
          </ac:spMkLst>
        </pc:spChg>
        <pc:spChg chg="mod">
          <ac:chgData name="Timo Mühlhaus" userId="1b6b3aba618dadac" providerId="LiveId" clId="{EDF2FAEA-A41B-4C1F-9EE5-7BEAFE42C87B}" dt="2021-06-09T19:32:14.660" v="1869"/>
          <ac:spMkLst>
            <pc:docMk/>
            <pc:sldMk cId="2968660795" sldId="553"/>
            <ac:spMk id="73" creationId="{E17D9E11-7314-4403-8A88-C7C54737234B}"/>
          </ac:spMkLst>
        </pc:spChg>
        <pc:spChg chg="mod">
          <ac:chgData name="Timo Mühlhaus" userId="1b6b3aba618dadac" providerId="LiveId" clId="{EDF2FAEA-A41B-4C1F-9EE5-7BEAFE42C87B}" dt="2021-06-09T19:32:14.660" v="1869"/>
          <ac:spMkLst>
            <pc:docMk/>
            <pc:sldMk cId="2968660795" sldId="553"/>
            <ac:spMk id="74" creationId="{093DE991-02CC-4B75-847D-1BF7CEB1B047}"/>
          </ac:spMkLst>
        </pc:spChg>
        <pc:spChg chg="mod">
          <ac:chgData name="Timo Mühlhaus" userId="1b6b3aba618dadac" providerId="LiveId" clId="{EDF2FAEA-A41B-4C1F-9EE5-7BEAFE42C87B}" dt="2021-06-09T19:32:14.660" v="1869"/>
          <ac:spMkLst>
            <pc:docMk/>
            <pc:sldMk cId="2968660795" sldId="553"/>
            <ac:spMk id="75" creationId="{3CF72C6B-3005-4188-99B5-EA4580EE345D}"/>
          </ac:spMkLst>
        </pc:spChg>
        <pc:spChg chg="mod">
          <ac:chgData name="Timo Mühlhaus" userId="1b6b3aba618dadac" providerId="LiveId" clId="{EDF2FAEA-A41B-4C1F-9EE5-7BEAFE42C87B}" dt="2021-06-09T19:32:14.660" v="1869"/>
          <ac:spMkLst>
            <pc:docMk/>
            <pc:sldMk cId="2968660795" sldId="553"/>
            <ac:spMk id="81" creationId="{62194ACE-8BF2-4C23-8A65-33E5E741EB2A}"/>
          </ac:spMkLst>
        </pc:spChg>
        <pc:spChg chg="mod">
          <ac:chgData name="Timo Mühlhaus" userId="1b6b3aba618dadac" providerId="LiveId" clId="{EDF2FAEA-A41B-4C1F-9EE5-7BEAFE42C87B}" dt="2021-06-09T19:32:14.660" v="1869"/>
          <ac:spMkLst>
            <pc:docMk/>
            <pc:sldMk cId="2968660795" sldId="553"/>
            <ac:spMk id="82" creationId="{1E72C839-A329-4EDD-975F-F285722E938A}"/>
          </ac:spMkLst>
        </pc:spChg>
        <pc:spChg chg="mod">
          <ac:chgData name="Timo Mühlhaus" userId="1b6b3aba618dadac" providerId="LiveId" clId="{EDF2FAEA-A41B-4C1F-9EE5-7BEAFE42C87B}" dt="2021-06-09T19:32:14.660" v="1869"/>
          <ac:spMkLst>
            <pc:docMk/>
            <pc:sldMk cId="2968660795" sldId="553"/>
            <ac:spMk id="83" creationId="{3EE66D6F-7402-47A1-ADF1-E51FF094E9AC}"/>
          </ac:spMkLst>
        </pc:spChg>
        <pc:spChg chg="mod">
          <ac:chgData name="Timo Mühlhaus" userId="1b6b3aba618dadac" providerId="LiveId" clId="{EDF2FAEA-A41B-4C1F-9EE5-7BEAFE42C87B}" dt="2021-06-09T19:32:14.660" v="1869"/>
          <ac:spMkLst>
            <pc:docMk/>
            <pc:sldMk cId="2968660795" sldId="553"/>
            <ac:spMk id="84" creationId="{FE840BEA-7EC8-47C4-B0F4-70F8E03F47E5}"/>
          </ac:spMkLst>
        </pc:spChg>
        <pc:spChg chg="mod">
          <ac:chgData name="Timo Mühlhaus" userId="1b6b3aba618dadac" providerId="LiveId" clId="{EDF2FAEA-A41B-4C1F-9EE5-7BEAFE42C87B}" dt="2021-06-09T19:32:14.660" v="1869"/>
          <ac:spMkLst>
            <pc:docMk/>
            <pc:sldMk cId="2968660795" sldId="553"/>
            <ac:spMk id="85" creationId="{40DDD1E7-4A01-4D7B-94C5-DAE25AD2F7A5}"/>
          </ac:spMkLst>
        </pc:spChg>
        <pc:spChg chg="mod">
          <ac:chgData name="Timo Mühlhaus" userId="1b6b3aba618dadac" providerId="LiveId" clId="{EDF2FAEA-A41B-4C1F-9EE5-7BEAFE42C87B}" dt="2021-06-09T19:32:14.660" v="1869"/>
          <ac:spMkLst>
            <pc:docMk/>
            <pc:sldMk cId="2968660795" sldId="553"/>
            <ac:spMk id="86" creationId="{FD656531-92D8-486B-BF26-FBD92C69496D}"/>
          </ac:spMkLst>
        </pc:spChg>
        <pc:spChg chg="mod">
          <ac:chgData name="Timo Mühlhaus" userId="1b6b3aba618dadac" providerId="LiveId" clId="{EDF2FAEA-A41B-4C1F-9EE5-7BEAFE42C87B}" dt="2021-06-09T19:32:14.660" v="1869"/>
          <ac:spMkLst>
            <pc:docMk/>
            <pc:sldMk cId="2968660795" sldId="553"/>
            <ac:spMk id="87" creationId="{EC45D8A7-ECCC-4D2F-8D6B-DAC314C77859}"/>
          </ac:spMkLst>
        </pc:spChg>
        <pc:spChg chg="mod">
          <ac:chgData name="Timo Mühlhaus" userId="1b6b3aba618dadac" providerId="LiveId" clId="{EDF2FAEA-A41B-4C1F-9EE5-7BEAFE42C87B}" dt="2021-06-09T19:32:14.660" v="1869"/>
          <ac:spMkLst>
            <pc:docMk/>
            <pc:sldMk cId="2968660795" sldId="553"/>
            <ac:spMk id="88" creationId="{B00CE110-A21F-4EA4-80E0-08FE5479E2A6}"/>
          </ac:spMkLst>
        </pc:spChg>
        <pc:spChg chg="mod">
          <ac:chgData name="Timo Mühlhaus" userId="1b6b3aba618dadac" providerId="LiveId" clId="{EDF2FAEA-A41B-4C1F-9EE5-7BEAFE42C87B}" dt="2021-06-09T19:32:14.660" v="1869"/>
          <ac:spMkLst>
            <pc:docMk/>
            <pc:sldMk cId="2968660795" sldId="553"/>
            <ac:spMk id="89" creationId="{85D60870-B6C1-4528-A543-0DA1DFB8CE04}"/>
          </ac:spMkLst>
        </pc:spChg>
        <pc:spChg chg="mod">
          <ac:chgData name="Timo Mühlhaus" userId="1b6b3aba618dadac" providerId="LiveId" clId="{EDF2FAEA-A41B-4C1F-9EE5-7BEAFE42C87B}" dt="2021-06-09T19:32:14.660" v="1869"/>
          <ac:spMkLst>
            <pc:docMk/>
            <pc:sldMk cId="2968660795" sldId="553"/>
            <ac:spMk id="90" creationId="{961E55C9-5EDE-4B51-85E7-46F3CED70EA9}"/>
          </ac:spMkLst>
        </pc:spChg>
        <pc:spChg chg="mod">
          <ac:chgData name="Timo Mühlhaus" userId="1b6b3aba618dadac" providerId="LiveId" clId="{EDF2FAEA-A41B-4C1F-9EE5-7BEAFE42C87B}" dt="2021-06-09T19:32:14.660" v="1869"/>
          <ac:spMkLst>
            <pc:docMk/>
            <pc:sldMk cId="2968660795" sldId="553"/>
            <ac:spMk id="91" creationId="{E6F6A786-BE4F-4014-9CAE-7C4B8B827ACB}"/>
          </ac:spMkLst>
        </pc:spChg>
        <pc:spChg chg="mod">
          <ac:chgData name="Timo Mühlhaus" userId="1b6b3aba618dadac" providerId="LiveId" clId="{EDF2FAEA-A41B-4C1F-9EE5-7BEAFE42C87B}" dt="2021-06-09T19:32:14.660" v="1869"/>
          <ac:spMkLst>
            <pc:docMk/>
            <pc:sldMk cId="2968660795" sldId="553"/>
            <ac:spMk id="92" creationId="{CEA5B8BA-0FF2-4E00-8088-9C05C2AF5416}"/>
          </ac:spMkLst>
        </pc:spChg>
        <pc:spChg chg="mod">
          <ac:chgData name="Timo Mühlhaus" userId="1b6b3aba618dadac" providerId="LiveId" clId="{EDF2FAEA-A41B-4C1F-9EE5-7BEAFE42C87B}" dt="2021-06-09T19:32:14.660" v="1869"/>
          <ac:spMkLst>
            <pc:docMk/>
            <pc:sldMk cId="2968660795" sldId="553"/>
            <ac:spMk id="93" creationId="{1CF035D0-5868-4F3C-B5B1-143D2018A12D}"/>
          </ac:spMkLst>
        </pc:spChg>
        <pc:spChg chg="mod">
          <ac:chgData name="Timo Mühlhaus" userId="1b6b3aba618dadac" providerId="LiveId" clId="{EDF2FAEA-A41B-4C1F-9EE5-7BEAFE42C87B}" dt="2021-06-09T19:32:14.660" v="1869"/>
          <ac:spMkLst>
            <pc:docMk/>
            <pc:sldMk cId="2968660795" sldId="553"/>
            <ac:spMk id="94" creationId="{C00908BC-6F66-4B67-9E85-0BA730C4B57D}"/>
          </ac:spMkLst>
        </pc:spChg>
        <pc:spChg chg="mod">
          <ac:chgData name="Timo Mühlhaus" userId="1b6b3aba618dadac" providerId="LiveId" clId="{EDF2FAEA-A41B-4C1F-9EE5-7BEAFE42C87B}" dt="2021-06-09T19:32:14.660" v="1869"/>
          <ac:spMkLst>
            <pc:docMk/>
            <pc:sldMk cId="2968660795" sldId="553"/>
            <ac:spMk id="95" creationId="{5342EFDD-ACF8-48FE-924E-0839F8B7B061}"/>
          </ac:spMkLst>
        </pc:spChg>
        <pc:spChg chg="mod">
          <ac:chgData name="Timo Mühlhaus" userId="1b6b3aba618dadac" providerId="LiveId" clId="{EDF2FAEA-A41B-4C1F-9EE5-7BEAFE42C87B}" dt="2021-06-09T19:32:14.660" v="1869"/>
          <ac:spMkLst>
            <pc:docMk/>
            <pc:sldMk cId="2968660795" sldId="553"/>
            <ac:spMk id="96" creationId="{65D4FC19-DD43-4BBD-A9D6-50D6E375BBA8}"/>
          </ac:spMkLst>
        </pc:spChg>
        <pc:spChg chg="mod">
          <ac:chgData name="Timo Mühlhaus" userId="1b6b3aba618dadac" providerId="LiveId" clId="{EDF2FAEA-A41B-4C1F-9EE5-7BEAFE42C87B}" dt="2021-06-09T19:32:14.660" v="1869"/>
          <ac:spMkLst>
            <pc:docMk/>
            <pc:sldMk cId="2968660795" sldId="553"/>
            <ac:spMk id="97" creationId="{AAAA2E68-25E0-45EA-8D44-8C4F58A1AA03}"/>
          </ac:spMkLst>
        </pc:spChg>
        <pc:spChg chg="mod">
          <ac:chgData name="Timo Mühlhaus" userId="1b6b3aba618dadac" providerId="LiveId" clId="{EDF2FAEA-A41B-4C1F-9EE5-7BEAFE42C87B}" dt="2021-06-09T19:32:14.660" v="1869"/>
          <ac:spMkLst>
            <pc:docMk/>
            <pc:sldMk cId="2968660795" sldId="553"/>
            <ac:spMk id="98" creationId="{82EA705A-6BA1-49D0-A479-34D8BB0B7FD3}"/>
          </ac:spMkLst>
        </pc:spChg>
        <pc:spChg chg="mod">
          <ac:chgData name="Timo Mühlhaus" userId="1b6b3aba618dadac" providerId="LiveId" clId="{EDF2FAEA-A41B-4C1F-9EE5-7BEAFE42C87B}" dt="2021-06-09T19:32:14.660" v="1869"/>
          <ac:spMkLst>
            <pc:docMk/>
            <pc:sldMk cId="2968660795" sldId="553"/>
            <ac:spMk id="99" creationId="{F3588A52-3B14-468E-B262-3CBD7A457E95}"/>
          </ac:spMkLst>
        </pc:spChg>
        <pc:spChg chg="mod">
          <ac:chgData name="Timo Mühlhaus" userId="1b6b3aba618dadac" providerId="LiveId" clId="{EDF2FAEA-A41B-4C1F-9EE5-7BEAFE42C87B}" dt="2021-06-09T19:32:14.660" v="1869"/>
          <ac:spMkLst>
            <pc:docMk/>
            <pc:sldMk cId="2968660795" sldId="553"/>
            <ac:spMk id="100" creationId="{F75CE065-7E24-4390-830F-152B9C5A9E1A}"/>
          </ac:spMkLst>
        </pc:spChg>
        <pc:spChg chg="mod">
          <ac:chgData name="Timo Mühlhaus" userId="1b6b3aba618dadac" providerId="LiveId" clId="{EDF2FAEA-A41B-4C1F-9EE5-7BEAFE42C87B}" dt="2021-06-09T19:32:14.660" v="1869"/>
          <ac:spMkLst>
            <pc:docMk/>
            <pc:sldMk cId="2968660795" sldId="553"/>
            <ac:spMk id="101" creationId="{672E8465-BE96-4DBF-887F-674455386432}"/>
          </ac:spMkLst>
        </pc:spChg>
        <pc:spChg chg="mod">
          <ac:chgData name="Timo Mühlhaus" userId="1b6b3aba618dadac" providerId="LiveId" clId="{EDF2FAEA-A41B-4C1F-9EE5-7BEAFE42C87B}" dt="2021-06-09T19:32:14.660" v="1869"/>
          <ac:spMkLst>
            <pc:docMk/>
            <pc:sldMk cId="2968660795" sldId="553"/>
            <ac:spMk id="102" creationId="{00F2C343-EE18-40A8-A179-498AD382F987}"/>
          </ac:spMkLst>
        </pc:spChg>
        <pc:spChg chg="mod">
          <ac:chgData name="Timo Mühlhaus" userId="1b6b3aba618dadac" providerId="LiveId" clId="{EDF2FAEA-A41B-4C1F-9EE5-7BEAFE42C87B}" dt="2021-06-09T19:32:14.660" v="1869"/>
          <ac:spMkLst>
            <pc:docMk/>
            <pc:sldMk cId="2968660795" sldId="553"/>
            <ac:spMk id="103" creationId="{EC6512BF-D4E5-4707-805B-EA5AFB3345FB}"/>
          </ac:spMkLst>
        </pc:spChg>
        <pc:spChg chg="mod">
          <ac:chgData name="Timo Mühlhaus" userId="1b6b3aba618dadac" providerId="LiveId" clId="{EDF2FAEA-A41B-4C1F-9EE5-7BEAFE42C87B}" dt="2021-06-09T19:32:14.660" v="1869"/>
          <ac:spMkLst>
            <pc:docMk/>
            <pc:sldMk cId="2968660795" sldId="553"/>
            <ac:spMk id="104" creationId="{9D6C5E52-5053-48D9-ACFA-382423376EE6}"/>
          </ac:spMkLst>
        </pc:spChg>
        <pc:spChg chg="mod">
          <ac:chgData name="Timo Mühlhaus" userId="1b6b3aba618dadac" providerId="LiveId" clId="{EDF2FAEA-A41B-4C1F-9EE5-7BEAFE42C87B}" dt="2021-06-09T19:32:14.660" v="1869"/>
          <ac:spMkLst>
            <pc:docMk/>
            <pc:sldMk cId="2968660795" sldId="553"/>
            <ac:spMk id="105" creationId="{806F6404-3F58-43E7-A128-04339A505B55}"/>
          </ac:spMkLst>
        </pc:spChg>
        <pc:spChg chg="mod">
          <ac:chgData name="Timo Mühlhaus" userId="1b6b3aba618dadac" providerId="LiveId" clId="{EDF2FAEA-A41B-4C1F-9EE5-7BEAFE42C87B}" dt="2021-06-09T19:32:14.660" v="1869"/>
          <ac:spMkLst>
            <pc:docMk/>
            <pc:sldMk cId="2968660795" sldId="553"/>
            <ac:spMk id="106" creationId="{B852FFEC-B0E3-4F6D-8973-AEF8A7C6ED4A}"/>
          </ac:spMkLst>
        </pc:spChg>
        <pc:spChg chg="mod">
          <ac:chgData name="Timo Mühlhaus" userId="1b6b3aba618dadac" providerId="LiveId" clId="{EDF2FAEA-A41B-4C1F-9EE5-7BEAFE42C87B}" dt="2021-06-09T19:32:14.660" v="1869"/>
          <ac:spMkLst>
            <pc:docMk/>
            <pc:sldMk cId="2968660795" sldId="553"/>
            <ac:spMk id="107" creationId="{8C590531-5B83-41FE-AD56-9A3CF26E6BDD}"/>
          </ac:spMkLst>
        </pc:spChg>
        <pc:spChg chg="mod">
          <ac:chgData name="Timo Mühlhaus" userId="1b6b3aba618dadac" providerId="LiveId" clId="{EDF2FAEA-A41B-4C1F-9EE5-7BEAFE42C87B}" dt="2021-06-09T19:32:14.660" v="1869"/>
          <ac:spMkLst>
            <pc:docMk/>
            <pc:sldMk cId="2968660795" sldId="553"/>
            <ac:spMk id="108" creationId="{E462E3C4-A41A-41A1-90C5-CFE4CFD76BC1}"/>
          </ac:spMkLst>
        </pc:spChg>
        <pc:spChg chg="mod">
          <ac:chgData name="Timo Mühlhaus" userId="1b6b3aba618dadac" providerId="LiveId" clId="{EDF2FAEA-A41B-4C1F-9EE5-7BEAFE42C87B}" dt="2021-06-09T19:32:14.660" v="1869"/>
          <ac:spMkLst>
            <pc:docMk/>
            <pc:sldMk cId="2968660795" sldId="553"/>
            <ac:spMk id="109" creationId="{241169F5-DE29-4418-95D1-CB9B93BC108A}"/>
          </ac:spMkLst>
        </pc:spChg>
        <pc:spChg chg="mod">
          <ac:chgData name="Timo Mühlhaus" userId="1b6b3aba618dadac" providerId="LiveId" clId="{EDF2FAEA-A41B-4C1F-9EE5-7BEAFE42C87B}" dt="2021-06-09T19:32:14.660" v="1869"/>
          <ac:spMkLst>
            <pc:docMk/>
            <pc:sldMk cId="2968660795" sldId="553"/>
            <ac:spMk id="110" creationId="{51FE3972-118A-4CC0-97C2-865E60FD3362}"/>
          </ac:spMkLst>
        </pc:spChg>
        <pc:spChg chg="mod">
          <ac:chgData name="Timo Mühlhaus" userId="1b6b3aba618dadac" providerId="LiveId" clId="{EDF2FAEA-A41B-4C1F-9EE5-7BEAFE42C87B}" dt="2021-06-09T19:32:14.660" v="1869"/>
          <ac:spMkLst>
            <pc:docMk/>
            <pc:sldMk cId="2968660795" sldId="553"/>
            <ac:spMk id="111" creationId="{15493E32-D706-48C9-88D8-03E580526EA1}"/>
          </ac:spMkLst>
        </pc:spChg>
        <pc:spChg chg="mod">
          <ac:chgData name="Timo Mühlhaus" userId="1b6b3aba618dadac" providerId="LiveId" clId="{EDF2FAEA-A41B-4C1F-9EE5-7BEAFE42C87B}" dt="2021-06-09T19:32:14.660" v="1869"/>
          <ac:spMkLst>
            <pc:docMk/>
            <pc:sldMk cId="2968660795" sldId="553"/>
            <ac:spMk id="112" creationId="{5247E420-5749-4ACA-968D-AC6FB02A2E60}"/>
          </ac:spMkLst>
        </pc:spChg>
        <pc:spChg chg="mod">
          <ac:chgData name="Timo Mühlhaus" userId="1b6b3aba618dadac" providerId="LiveId" clId="{EDF2FAEA-A41B-4C1F-9EE5-7BEAFE42C87B}" dt="2021-06-09T19:32:14.660" v="1869"/>
          <ac:spMkLst>
            <pc:docMk/>
            <pc:sldMk cId="2968660795" sldId="553"/>
            <ac:spMk id="113" creationId="{065623D3-A631-4F63-AEDA-D9C1CD6BC223}"/>
          </ac:spMkLst>
        </pc:spChg>
        <pc:spChg chg="mod">
          <ac:chgData name="Timo Mühlhaus" userId="1b6b3aba618dadac" providerId="LiveId" clId="{EDF2FAEA-A41B-4C1F-9EE5-7BEAFE42C87B}" dt="2021-06-09T19:32:14.660" v="1869"/>
          <ac:spMkLst>
            <pc:docMk/>
            <pc:sldMk cId="2968660795" sldId="553"/>
            <ac:spMk id="114" creationId="{6AB067B2-E774-4CB7-BCA2-7127C067555D}"/>
          </ac:spMkLst>
        </pc:spChg>
        <pc:spChg chg="mod">
          <ac:chgData name="Timo Mühlhaus" userId="1b6b3aba618dadac" providerId="LiveId" clId="{EDF2FAEA-A41B-4C1F-9EE5-7BEAFE42C87B}" dt="2021-06-09T19:32:14.660" v="1869"/>
          <ac:spMkLst>
            <pc:docMk/>
            <pc:sldMk cId="2968660795" sldId="553"/>
            <ac:spMk id="115" creationId="{25A7F038-376E-4E8F-8B9C-6911B5DF4893}"/>
          </ac:spMkLst>
        </pc:spChg>
        <pc:spChg chg="mod">
          <ac:chgData name="Timo Mühlhaus" userId="1b6b3aba618dadac" providerId="LiveId" clId="{EDF2FAEA-A41B-4C1F-9EE5-7BEAFE42C87B}" dt="2021-06-09T19:32:14.660" v="1869"/>
          <ac:spMkLst>
            <pc:docMk/>
            <pc:sldMk cId="2968660795" sldId="553"/>
            <ac:spMk id="116" creationId="{1296A51D-CA5C-47F5-941E-F0AE38CDA87F}"/>
          </ac:spMkLst>
        </pc:spChg>
        <pc:spChg chg="mod">
          <ac:chgData name="Timo Mühlhaus" userId="1b6b3aba618dadac" providerId="LiveId" clId="{EDF2FAEA-A41B-4C1F-9EE5-7BEAFE42C87B}" dt="2021-06-09T19:32:14.660" v="1869"/>
          <ac:spMkLst>
            <pc:docMk/>
            <pc:sldMk cId="2968660795" sldId="553"/>
            <ac:spMk id="117" creationId="{D31D95C3-BCCA-497E-98F4-ACD12928FD58}"/>
          </ac:spMkLst>
        </pc:spChg>
        <pc:spChg chg="mod">
          <ac:chgData name="Timo Mühlhaus" userId="1b6b3aba618dadac" providerId="LiveId" clId="{EDF2FAEA-A41B-4C1F-9EE5-7BEAFE42C87B}" dt="2021-06-09T19:32:14.660" v="1869"/>
          <ac:spMkLst>
            <pc:docMk/>
            <pc:sldMk cId="2968660795" sldId="553"/>
            <ac:spMk id="118" creationId="{3835D174-A07A-4576-9963-47598B61CCAB}"/>
          </ac:spMkLst>
        </pc:spChg>
        <pc:spChg chg="mod">
          <ac:chgData name="Timo Mühlhaus" userId="1b6b3aba618dadac" providerId="LiveId" clId="{EDF2FAEA-A41B-4C1F-9EE5-7BEAFE42C87B}" dt="2021-06-09T19:32:14.660" v="1869"/>
          <ac:spMkLst>
            <pc:docMk/>
            <pc:sldMk cId="2968660795" sldId="553"/>
            <ac:spMk id="119" creationId="{CC698FDE-9B0B-459A-8833-D65C6EA8D060}"/>
          </ac:spMkLst>
        </pc:spChg>
        <pc:spChg chg="mod">
          <ac:chgData name="Timo Mühlhaus" userId="1b6b3aba618dadac" providerId="LiveId" clId="{EDF2FAEA-A41B-4C1F-9EE5-7BEAFE42C87B}" dt="2021-06-09T19:32:14.660" v="1869"/>
          <ac:spMkLst>
            <pc:docMk/>
            <pc:sldMk cId="2968660795" sldId="553"/>
            <ac:spMk id="120" creationId="{7D3E1B3E-F153-43D4-BE30-92E3945B268F}"/>
          </ac:spMkLst>
        </pc:spChg>
        <pc:spChg chg="mod">
          <ac:chgData name="Timo Mühlhaus" userId="1b6b3aba618dadac" providerId="LiveId" clId="{EDF2FAEA-A41B-4C1F-9EE5-7BEAFE42C87B}" dt="2021-06-09T19:32:14.660" v="1869"/>
          <ac:spMkLst>
            <pc:docMk/>
            <pc:sldMk cId="2968660795" sldId="553"/>
            <ac:spMk id="121" creationId="{798E65A2-7349-4206-8856-08CF45DFF03E}"/>
          </ac:spMkLst>
        </pc:spChg>
        <pc:spChg chg="mod">
          <ac:chgData name="Timo Mühlhaus" userId="1b6b3aba618dadac" providerId="LiveId" clId="{EDF2FAEA-A41B-4C1F-9EE5-7BEAFE42C87B}" dt="2021-06-09T19:32:14.660" v="1869"/>
          <ac:spMkLst>
            <pc:docMk/>
            <pc:sldMk cId="2968660795" sldId="553"/>
            <ac:spMk id="122" creationId="{F99748F3-F419-4133-BE29-2B00FEC17DCA}"/>
          </ac:spMkLst>
        </pc:spChg>
        <pc:spChg chg="mod">
          <ac:chgData name="Timo Mühlhaus" userId="1b6b3aba618dadac" providerId="LiveId" clId="{EDF2FAEA-A41B-4C1F-9EE5-7BEAFE42C87B}" dt="2021-06-09T19:32:14.660" v="1869"/>
          <ac:spMkLst>
            <pc:docMk/>
            <pc:sldMk cId="2968660795" sldId="553"/>
            <ac:spMk id="123" creationId="{873B7BF6-65CD-49BB-A887-2C57A7B710CA}"/>
          </ac:spMkLst>
        </pc:spChg>
        <pc:spChg chg="mod">
          <ac:chgData name="Timo Mühlhaus" userId="1b6b3aba618dadac" providerId="LiveId" clId="{EDF2FAEA-A41B-4C1F-9EE5-7BEAFE42C87B}" dt="2021-06-09T19:32:14.660" v="1869"/>
          <ac:spMkLst>
            <pc:docMk/>
            <pc:sldMk cId="2968660795" sldId="553"/>
            <ac:spMk id="124" creationId="{55A8E482-27ED-4985-A27B-F87D3FBE03DA}"/>
          </ac:spMkLst>
        </pc:spChg>
        <pc:spChg chg="mod">
          <ac:chgData name="Timo Mühlhaus" userId="1b6b3aba618dadac" providerId="LiveId" clId="{EDF2FAEA-A41B-4C1F-9EE5-7BEAFE42C87B}" dt="2021-06-09T19:32:14.660" v="1869"/>
          <ac:spMkLst>
            <pc:docMk/>
            <pc:sldMk cId="2968660795" sldId="553"/>
            <ac:spMk id="125" creationId="{C9479361-8012-4021-9B2B-FA70999A44D0}"/>
          </ac:spMkLst>
        </pc:spChg>
        <pc:spChg chg="mod">
          <ac:chgData name="Timo Mühlhaus" userId="1b6b3aba618dadac" providerId="LiveId" clId="{EDF2FAEA-A41B-4C1F-9EE5-7BEAFE42C87B}" dt="2021-06-09T19:32:14.660" v="1869"/>
          <ac:spMkLst>
            <pc:docMk/>
            <pc:sldMk cId="2968660795" sldId="553"/>
            <ac:spMk id="126" creationId="{3518F8B4-A0D3-4B41-A154-E624DDA3BBD0}"/>
          </ac:spMkLst>
        </pc:spChg>
        <pc:spChg chg="mod">
          <ac:chgData name="Timo Mühlhaus" userId="1b6b3aba618dadac" providerId="LiveId" clId="{EDF2FAEA-A41B-4C1F-9EE5-7BEAFE42C87B}" dt="2021-06-09T19:32:14.660" v="1869"/>
          <ac:spMkLst>
            <pc:docMk/>
            <pc:sldMk cId="2968660795" sldId="553"/>
            <ac:spMk id="127" creationId="{403AAC26-16F0-43DB-B926-260E5F39E901}"/>
          </ac:spMkLst>
        </pc:spChg>
        <pc:spChg chg="mod">
          <ac:chgData name="Timo Mühlhaus" userId="1b6b3aba618dadac" providerId="LiveId" clId="{EDF2FAEA-A41B-4C1F-9EE5-7BEAFE42C87B}" dt="2021-06-09T19:32:14.660" v="1869"/>
          <ac:spMkLst>
            <pc:docMk/>
            <pc:sldMk cId="2968660795" sldId="553"/>
            <ac:spMk id="128" creationId="{C0F15FE8-6D47-4A28-AF6D-5783A916C166}"/>
          </ac:spMkLst>
        </pc:spChg>
        <pc:spChg chg="mod">
          <ac:chgData name="Timo Mühlhaus" userId="1b6b3aba618dadac" providerId="LiveId" clId="{EDF2FAEA-A41B-4C1F-9EE5-7BEAFE42C87B}" dt="2021-06-09T19:32:14.660" v="1869"/>
          <ac:spMkLst>
            <pc:docMk/>
            <pc:sldMk cId="2968660795" sldId="553"/>
            <ac:spMk id="129" creationId="{956F1408-0B3B-4057-A092-C5F5B7C5CA87}"/>
          </ac:spMkLst>
        </pc:spChg>
        <pc:spChg chg="mod">
          <ac:chgData name="Timo Mühlhaus" userId="1b6b3aba618dadac" providerId="LiveId" clId="{EDF2FAEA-A41B-4C1F-9EE5-7BEAFE42C87B}" dt="2021-06-09T19:32:14.660" v="1869"/>
          <ac:spMkLst>
            <pc:docMk/>
            <pc:sldMk cId="2968660795" sldId="553"/>
            <ac:spMk id="130" creationId="{3344EA55-3FCE-471D-813E-A6A288A8B0B6}"/>
          </ac:spMkLst>
        </pc:spChg>
        <pc:spChg chg="mod">
          <ac:chgData name="Timo Mühlhaus" userId="1b6b3aba618dadac" providerId="LiveId" clId="{EDF2FAEA-A41B-4C1F-9EE5-7BEAFE42C87B}" dt="2021-06-09T19:32:14.660" v="1869"/>
          <ac:spMkLst>
            <pc:docMk/>
            <pc:sldMk cId="2968660795" sldId="553"/>
            <ac:spMk id="131" creationId="{F2AF1216-8EAA-4778-9437-639033317787}"/>
          </ac:spMkLst>
        </pc:spChg>
        <pc:spChg chg="mod">
          <ac:chgData name="Timo Mühlhaus" userId="1b6b3aba618dadac" providerId="LiveId" clId="{EDF2FAEA-A41B-4C1F-9EE5-7BEAFE42C87B}" dt="2021-06-09T19:32:14.660" v="1869"/>
          <ac:spMkLst>
            <pc:docMk/>
            <pc:sldMk cId="2968660795" sldId="553"/>
            <ac:spMk id="132" creationId="{EFD4DDEE-5EA3-4767-9C76-286153CF0AC6}"/>
          </ac:spMkLst>
        </pc:spChg>
        <pc:spChg chg="mod">
          <ac:chgData name="Timo Mühlhaus" userId="1b6b3aba618dadac" providerId="LiveId" clId="{EDF2FAEA-A41B-4C1F-9EE5-7BEAFE42C87B}" dt="2021-06-09T19:32:14.660" v="1869"/>
          <ac:spMkLst>
            <pc:docMk/>
            <pc:sldMk cId="2968660795" sldId="553"/>
            <ac:spMk id="133" creationId="{1B31A72F-4415-45A4-A89D-111DD76A8B53}"/>
          </ac:spMkLst>
        </pc:spChg>
        <pc:spChg chg="mod">
          <ac:chgData name="Timo Mühlhaus" userId="1b6b3aba618dadac" providerId="LiveId" clId="{EDF2FAEA-A41B-4C1F-9EE5-7BEAFE42C87B}" dt="2021-06-09T19:32:14.660" v="1869"/>
          <ac:spMkLst>
            <pc:docMk/>
            <pc:sldMk cId="2968660795" sldId="553"/>
            <ac:spMk id="144" creationId="{F076E893-13DB-42E4-84BD-9FFBBB170FE3}"/>
          </ac:spMkLst>
        </pc:spChg>
        <pc:spChg chg="mod">
          <ac:chgData name="Timo Mühlhaus" userId="1b6b3aba618dadac" providerId="LiveId" clId="{EDF2FAEA-A41B-4C1F-9EE5-7BEAFE42C87B}" dt="2021-06-09T19:32:14.660" v="1869"/>
          <ac:spMkLst>
            <pc:docMk/>
            <pc:sldMk cId="2968660795" sldId="553"/>
            <ac:spMk id="145" creationId="{79F76B57-5E71-4AD3-A72D-5C46E43AA9D2}"/>
          </ac:spMkLst>
        </pc:spChg>
        <pc:spChg chg="mod">
          <ac:chgData name="Timo Mühlhaus" userId="1b6b3aba618dadac" providerId="LiveId" clId="{EDF2FAEA-A41B-4C1F-9EE5-7BEAFE42C87B}" dt="2021-06-09T19:32:14.660" v="1869"/>
          <ac:spMkLst>
            <pc:docMk/>
            <pc:sldMk cId="2968660795" sldId="553"/>
            <ac:spMk id="146" creationId="{8ACFBFF6-BEE4-4B4E-9B08-8C17F9CE0352}"/>
          </ac:spMkLst>
        </pc:spChg>
        <pc:spChg chg="mod">
          <ac:chgData name="Timo Mühlhaus" userId="1b6b3aba618dadac" providerId="LiveId" clId="{EDF2FAEA-A41B-4C1F-9EE5-7BEAFE42C87B}" dt="2021-06-09T19:32:14.660" v="1869"/>
          <ac:spMkLst>
            <pc:docMk/>
            <pc:sldMk cId="2968660795" sldId="553"/>
            <ac:spMk id="147" creationId="{F77BF5A7-95FC-4A93-9120-190DD84597B2}"/>
          </ac:spMkLst>
        </pc:spChg>
        <pc:spChg chg="mod">
          <ac:chgData name="Timo Mühlhaus" userId="1b6b3aba618dadac" providerId="LiveId" clId="{EDF2FAEA-A41B-4C1F-9EE5-7BEAFE42C87B}" dt="2021-06-09T19:32:14.660" v="1869"/>
          <ac:spMkLst>
            <pc:docMk/>
            <pc:sldMk cId="2968660795" sldId="553"/>
            <ac:spMk id="148" creationId="{B8A2F219-D47E-49F4-B891-66A31DA39C86}"/>
          </ac:spMkLst>
        </pc:spChg>
        <pc:spChg chg="mod">
          <ac:chgData name="Timo Mühlhaus" userId="1b6b3aba618dadac" providerId="LiveId" clId="{EDF2FAEA-A41B-4C1F-9EE5-7BEAFE42C87B}" dt="2021-06-09T19:32:14.660" v="1869"/>
          <ac:spMkLst>
            <pc:docMk/>
            <pc:sldMk cId="2968660795" sldId="553"/>
            <ac:spMk id="149" creationId="{060ADB4B-528B-4E1F-8185-F0AC5479C280}"/>
          </ac:spMkLst>
        </pc:spChg>
        <pc:spChg chg="mod">
          <ac:chgData name="Timo Mühlhaus" userId="1b6b3aba618dadac" providerId="LiveId" clId="{EDF2FAEA-A41B-4C1F-9EE5-7BEAFE42C87B}" dt="2021-06-09T19:32:14.660" v="1869"/>
          <ac:spMkLst>
            <pc:docMk/>
            <pc:sldMk cId="2968660795" sldId="553"/>
            <ac:spMk id="150" creationId="{9F5800DD-5DA0-4EDB-8EAE-332FF006581C}"/>
          </ac:spMkLst>
        </pc:spChg>
        <pc:spChg chg="mod">
          <ac:chgData name="Timo Mühlhaus" userId="1b6b3aba618dadac" providerId="LiveId" clId="{EDF2FAEA-A41B-4C1F-9EE5-7BEAFE42C87B}" dt="2021-06-09T19:32:14.660" v="1869"/>
          <ac:spMkLst>
            <pc:docMk/>
            <pc:sldMk cId="2968660795" sldId="553"/>
            <ac:spMk id="151" creationId="{05C4EC10-D440-42E9-8478-300E543FCBB6}"/>
          </ac:spMkLst>
        </pc:spChg>
        <pc:spChg chg="mod">
          <ac:chgData name="Timo Mühlhaus" userId="1b6b3aba618dadac" providerId="LiveId" clId="{EDF2FAEA-A41B-4C1F-9EE5-7BEAFE42C87B}" dt="2021-06-09T19:32:14.660" v="1869"/>
          <ac:spMkLst>
            <pc:docMk/>
            <pc:sldMk cId="2968660795" sldId="553"/>
            <ac:spMk id="152" creationId="{CB840BB9-4C17-4AFF-9A85-320834C4A51D}"/>
          </ac:spMkLst>
        </pc:spChg>
        <pc:spChg chg="mod">
          <ac:chgData name="Timo Mühlhaus" userId="1b6b3aba618dadac" providerId="LiveId" clId="{EDF2FAEA-A41B-4C1F-9EE5-7BEAFE42C87B}" dt="2021-06-09T19:32:14.660" v="1869"/>
          <ac:spMkLst>
            <pc:docMk/>
            <pc:sldMk cId="2968660795" sldId="553"/>
            <ac:spMk id="153" creationId="{237802FC-12B2-46C8-8CD0-1EFB9B651A12}"/>
          </ac:spMkLst>
        </pc:spChg>
        <pc:spChg chg="mod">
          <ac:chgData name="Timo Mühlhaus" userId="1b6b3aba618dadac" providerId="LiveId" clId="{EDF2FAEA-A41B-4C1F-9EE5-7BEAFE42C87B}" dt="2021-06-09T19:32:14.660" v="1869"/>
          <ac:spMkLst>
            <pc:docMk/>
            <pc:sldMk cId="2968660795" sldId="553"/>
            <ac:spMk id="154" creationId="{042B03A9-B686-466A-B0EF-C259FD91D840}"/>
          </ac:spMkLst>
        </pc:spChg>
        <pc:spChg chg="mod">
          <ac:chgData name="Timo Mühlhaus" userId="1b6b3aba618dadac" providerId="LiveId" clId="{EDF2FAEA-A41B-4C1F-9EE5-7BEAFE42C87B}" dt="2021-06-09T19:32:14.660" v="1869"/>
          <ac:spMkLst>
            <pc:docMk/>
            <pc:sldMk cId="2968660795" sldId="553"/>
            <ac:spMk id="155" creationId="{D1CF4968-DC17-476D-8F83-B48746B26FF1}"/>
          </ac:spMkLst>
        </pc:spChg>
        <pc:spChg chg="mod">
          <ac:chgData name="Timo Mühlhaus" userId="1b6b3aba618dadac" providerId="LiveId" clId="{EDF2FAEA-A41B-4C1F-9EE5-7BEAFE42C87B}" dt="2021-06-09T19:32:14.660" v="1869"/>
          <ac:spMkLst>
            <pc:docMk/>
            <pc:sldMk cId="2968660795" sldId="553"/>
            <ac:spMk id="156" creationId="{CA463C75-F785-455E-8523-A21AB73AB3DF}"/>
          </ac:spMkLst>
        </pc:spChg>
        <pc:spChg chg="mod">
          <ac:chgData name="Timo Mühlhaus" userId="1b6b3aba618dadac" providerId="LiveId" clId="{EDF2FAEA-A41B-4C1F-9EE5-7BEAFE42C87B}" dt="2021-06-09T19:32:14.660" v="1869"/>
          <ac:spMkLst>
            <pc:docMk/>
            <pc:sldMk cId="2968660795" sldId="553"/>
            <ac:spMk id="157" creationId="{8909A9C5-846E-4C42-BF4A-371E27B7C002}"/>
          </ac:spMkLst>
        </pc:spChg>
        <pc:spChg chg="mod">
          <ac:chgData name="Timo Mühlhaus" userId="1b6b3aba618dadac" providerId="LiveId" clId="{EDF2FAEA-A41B-4C1F-9EE5-7BEAFE42C87B}" dt="2021-06-09T19:32:14.660" v="1869"/>
          <ac:spMkLst>
            <pc:docMk/>
            <pc:sldMk cId="2968660795" sldId="553"/>
            <ac:spMk id="158" creationId="{D799E6EC-9DC2-46A9-BD16-C35C00CAB443}"/>
          </ac:spMkLst>
        </pc:spChg>
        <pc:spChg chg="mod">
          <ac:chgData name="Timo Mühlhaus" userId="1b6b3aba618dadac" providerId="LiveId" clId="{EDF2FAEA-A41B-4C1F-9EE5-7BEAFE42C87B}" dt="2021-06-09T19:32:14.660" v="1869"/>
          <ac:spMkLst>
            <pc:docMk/>
            <pc:sldMk cId="2968660795" sldId="553"/>
            <ac:spMk id="159" creationId="{3DE50C65-743A-434E-9301-96D9FF177BCD}"/>
          </ac:spMkLst>
        </pc:spChg>
        <pc:spChg chg="mod">
          <ac:chgData name="Timo Mühlhaus" userId="1b6b3aba618dadac" providerId="LiveId" clId="{EDF2FAEA-A41B-4C1F-9EE5-7BEAFE42C87B}" dt="2021-06-09T19:32:14.660" v="1869"/>
          <ac:spMkLst>
            <pc:docMk/>
            <pc:sldMk cId="2968660795" sldId="553"/>
            <ac:spMk id="160" creationId="{C4A3BFED-6B3F-4645-99E7-758EDE8CF74D}"/>
          </ac:spMkLst>
        </pc:spChg>
        <pc:spChg chg="mod">
          <ac:chgData name="Timo Mühlhaus" userId="1b6b3aba618dadac" providerId="LiveId" clId="{EDF2FAEA-A41B-4C1F-9EE5-7BEAFE42C87B}" dt="2021-06-09T19:32:14.660" v="1869"/>
          <ac:spMkLst>
            <pc:docMk/>
            <pc:sldMk cId="2968660795" sldId="553"/>
            <ac:spMk id="161" creationId="{9DE8CD1E-CAB5-4CB6-92D5-D16BDA4ABB83}"/>
          </ac:spMkLst>
        </pc:spChg>
        <pc:spChg chg="mod">
          <ac:chgData name="Timo Mühlhaus" userId="1b6b3aba618dadac" providerId="LiveId" clId="{EDF2FAEA-A41B-4C1F-9EE5-7BEAFE42C87B}" dt="2021-06-09T19:32:14.660" v="1869"/>
          <ac:spMkLst>
            <pc:docMk/>
            <pc:sldMk cId="2968660795" sldId="553"/>
            <ac:spMk id="162" creationId="{B5EB4F23-5B80-4FC9-82F1-6634180ACF98}"/>
          </ac:spMkLst>
        </pc:spChg>
        <pc:spChg chg="mod">
          <ac:chgData name="Timo Mühlhaus" userId="1b6b3aba618dadac" providerId="LiveId" clId="{EDF2FAEA-A41B-4C1F-9EE5-7BEAFE42C87B}" dt="2021-06-09T19:32:14.660" v="1869"/>
          <ac:spMkLst>
            <pc:docMk/>
            <pc:sldMk cId="2968660795" sldId="553"/>
            <ac:spMk id="163" creationId="{693E629B-AD5A-4CA1-9B73-255D92FD9E5A}"/>
          </ac:spMkLst>
        </pc:spChg>
        <pc:spChg chg="mod">
          <ac:chgData name="Timo Mühlhaus" userId="1b6b3aba618dadac" providerId="LiveId" clId="{EDF2FAEA-A41B-4C1F-9EE5-7BEAFE42C87B}" dt="2021-06-09T19:32:14.660" v="1869"/>
          <ac:spMkLst>
            <pc:docMk/>
            <pc:sldMk cId="2968660795" sldId="553"/>
            <ac:spMk id="164" creationId="{531C0AB4-8EC3-4C25-8DF7-EA15D29B4546}"/>
          </ac:spMkLst>
        </pc:spChg>
        <pc:spChg chg="mod">
          <ac:chgData name="Timo Mühlhaus" userId="1b6b3aba618dadac" providerId="LiveId" clId="{EDF2FAEA-A41B-4C1F-9EE5-7BEAFE42C87B}" dt="2021-06-09T19:32:14.660" v="1869"/>
          <ac:spMkLst>
            <pc:docMk/>
            <pc:sldMk cId="2968660795" sldId="553"/>
            <ac:spMk id="165" creationId="{A14B6631-691C-4B90-8951-71FC622E4C10}"/>
          </ac:spMkLst>
        </pc:spChg>
        <pc:spChg chg="mod">
          <ac:chgData name="Timo Mühlhaus" userId="1b6b3aba618dadac" providerId="LiveId" clId="{EDF2FAEA-A41B-4C1F-9EE5-7BEAFE42C87B}" dt="2021-06-09T19:32:14.660" v="1869"/>
          <ac:spMkLst>
            <pc:docMk/>
            <pc:sldMk cId="2968660795" sldId="553"/>
            <ac:spMk id="167" creationId="{1675E061-F95E-4913-9161-940419D8D137}"/>
          </ac:spMkLst>
        </pc:spChg>
        <pc:spChg chg="mod">
          <ac:chgData name="Timo Mühlhaus" userId="1b6b3aba618dadac" providerId="LiveId" clId="{EDF2FAEA-A41B-4C1F-9EE5-7BEAFE42C87B}" dt="2021-06-09T19:32:14.660" v="1869"/>
          <ac:spMkLst>
            <pc:docMk/>
            <pc:sldMk cId="2968660795" sldId="553"/>
            <ac:spMk id="168" creationId="{DA37275E-DCA2-4399-A6C7-D9F16E79B0C1}"/>
          </ac:spMkLst>
        </pc:spChg>
        <pc:spChg chg="mod">
          <ac:chgData name="Timo Mühlhaus" userId="1b6b3aba618dadac" providerId="LiveId" clId="{EDF2FAEA-A41B-4C1F-9EE5-7BEAFE42C87B}" dt="2021-06-09T19:32:14.660" v="1869"/>
          <ac:spMkLst>
            <pc:docMk/>
            <pc:sldMk cId="2968660795" sldId="553"/>
            <ac:spMk id="169" creationId="{54ABEEB6-0086-405C-99ED-1D0F32A6113A}"/>
          </ac:spMkLst>
        </pc:spChg>
        <pc:spChg chg="mod">
          <ac:chgData name="Timo Mühlhaus" userId="1b6b3aba618dadac" providerId="LiveId" clId="{EDF2FAEA-A41B-4C1F-9EE5-7BEAFE42C87B}" dt="2021-06-09T19:32:14.660" v="1869"/>
          <ac:spMkLst>
            <pc:docMk/>
            <pc:sldMk cId="2968660795" sldId="553"/>
            <ac:spMk id="170" creationId="{3E2E7A7F-C175-48FE-B17D-4E3895E71004}"/>
          </ac:spMkLst>
        </pc:spChg>
        <pc:spChg chg="mod">
          <ac:chgData name="Timo Mühlhaus" userId="1b6b3aba618dadac" providerId="LiveId" clId="{EDF2FAEA-A41B-4C1F-9EE5-7BEAFE42C87B}" dt="2021-06-09T19:32:14.660" v="1869"/>
          <ac:spMkLst>
            <pc:docMk/>
            <pc:sldMk cId="2968660795" sldId="553"/>
            <ac:spMk id="171" creationId="{F29F98E8-0E59-4BE8-BACA-6129B0EF95F2}"/>
          </ac:spMkLst>
        </pc:spChg>
        <pc:spChg chg="mod">
          <ac:chgData name="Timo Mühlhaus" userId="1b6b3aba618dadac" providerId="LiveId" clId="{EDF2FAEA-A41B-4C1F-9EE5-7BEAFE42C87B}" dt="2021-06-09T19:32:14.660" v="1869"/>
          <ac:spMkLst>
            <pc:docMk/>
            <pc:sldMk cId="2968660795" sldId="553"/>
            <ac:spMk id="172" creationId="{1F9A9585-0EB4-476F-AD82-28573D886409}"/>
          </ac:spMkLst>
        </pc:spChg>
        <pc:spChg chg="mod">
          <ac:chgData name="Timo Mühlhaus" userId="1b6b3aba618dadac" providerId="LiveId" clId="{EDF2FAEA-A41B-4C1F-9EE5-7BEAFE42C87B}" dt="2021-06-09T19:32:14.660" v="1869"/>
          <ac:spMkLst>
            <pc:docMk/>
            <pc:sldMk cId="2968660795" sldId="553"/>
            <ac:spMk id="173" creationId="{F6B9033B-4EC7-4A7D-B512-116196500F26}"/>
          </ac:spMkLst>
        </pc:spChg>
        <pc:spChg chg="mod">
          <ac:chgData name="Timo Mühlhaus" userId="1b6b3aba618dadac" providerId="LiveId" clId="{EDF2FAEA-A41B-4C1F-9EE5-7BEAFE42C87B}" dt="2021-06-09T19:32:14.660" v="1869"/>
          <ac:spMkLst>
            <pc:docMk/>
            <pc:sldMk cId="2968660795" sldId="553"/>
            <ac:spMk id="174" creationId="{33EB611C-7BF6-4CC7-89F9-B34449F66367}"/>
          </ac:spMkLst>
        </pc:spChg>
        <pc:spChg chg="mod">
          <ac:chgData name="Timo Mühlhaus" userId="1b6b3aba618dadac" providerId="LiveId" clId="{EDF2FAEA-A41B-4C1F-9EE5-7BEAFE42C87B}" dt="2021-06-09T19:32:14.660" v="1869"/>
          <ac:spMkLst>
            <pc:docMk/>
            <pc:sldMk cId="2968660795" sldId="553"/>
            <ac:spMk id="175" creationId="{01D820BD-A79A-4373-82D9-F2CB75B8BDFF}"/>
          </ac:spMkLst>
        </pc:spChg>
        <pc:spChg chg="mod">
          <ac:chgData name="Timo Mühlhaus" userId="1b6b3aba618dadac" providerId="LiveId" clId="{EDF2FAEA-A41B-4C1F-9EE5-7BEAFE42C87B}" dt="2021-06-09T19:32:14.660" v="1869"/>
          <ac:spMkLst>
            <pc:docMk/>
            <pc:sldMk cId="2968660795" sldId="553"/>
            <ac:spMk id="176" creationId="{1438B469-B202-48EC-BAD7-A8FB45A6B67A}"/>
          </ac:spMkLst>
        </pc:spChg>
        <pc:spChg chg="mod">
          <ac:chgData name="Timo Mühlhaus" userId="1b6b3aba618dadac" providerId="LiveId" clId="{EDF2FAEA-A41B-4C1F-9EE5-7BEAFE42C87B}" dt="2021-06-09T19:32:14.660" v="1869"/>
          <ac:spMkLst>
            <pc:docMk/>
            <pc:sldMk cId="2968660795" sldId="553"/>
            <ac:spMk id="177" creationId="{9E550DD2-CEE0-451D-A93B-2ACA78E24501}"/>
          </ac:spMkLst>
        </pc:spChg>
        <pc:spChg chg="mod">
          <ac:chgData name="Timo Mühlhaus" userId="1b6b3aba618dadac" providerId="LiveId" clId="{EDF2FAEA-A41B-4C1F-9EE5-7BEAFE42C87B}" dt="2021-06-09T19:32:14.660" v="1869"/>
          <ac:spMkLst>
            <pc:docMk/>
            <pc:sldMk cId="2968660795" sldId="553"/>
            <ac:spMk id="178" creationId="{C0EE9178-FA4F-46BB-AE1C-4EFE40A9C27F}"/>
          </ac:spMkLst>
        </pc:spChg>
        <pc:spChg chg="mod">
          <ac:chgData name="Timo Mühlhaus" userId="1b6b3aba618dadac" providerId="LiveId" clId="{EDF2FAEA-A41B-4C1F-9EE5-7BEAFE42C87B}" dt="2021-06-09T19:32:14.660" v="1869"/>
          <ac:spMkLst>
            <pc:docMk/>
            <pc:sldMk cId="2968660795" sldId="553"/>
            <ac:spMk id="179" creationId="{4E510C4F-4D9B-4471-BFF7-D39031B17DC9}"/>
          </ac:spMkLst>
        </pc:spChg>
        <pc:spChg chg="mod">
          <ac:chgData name="Timo Mühlhaus" userId="1b6b3aba618dadac" providerId="LiveId" clId="{EDF2FAEA-A41B-4C1F-9EE5-7BEAFE42C87B}" dt="2021-06-09T19:32:14.660" v="1869"/>
          <ac:spMkLst>
            <pc:docMk/>
            <pc:sldMk cId="2968660795" sldId="553"/>
            <ac:spMk id="180" creationId="{26A871E7-A93F-4E91-A58B-3196CEC999D6}"/>
          </ac:spMkLst>
        </pc:spChg>
        <pc:spChg chg="mod">
          <ac:chgData name="Timo Mühlhaus" userId="1b6b3aba618dadac" providerId="LiveId" clId="{EDF2FAEA-A41B-4C1F-9EE5-7BEAFE42C87B}" dt="2021-06-09T19:32:14.660" v="1869"/>
          <ac:spMkLst>
            <pc:docMk/>
            <pc:sldMk cId="2968660795" sldId="553"/>
            <ac:spMk id="181" creationId="{E24EB75F-63D1-4B47-BDF7-74320776AA48}"/>
          </ac:spMkLst>
        </pc:spChg>
        <pc:spChg chg="mod">
          <ac:chgData name="Timo Mühlhaus" userId="1b6b3aba618dadac" providerId="LiveId" clId="{EDF2FAEA-A41B-4C1F-9EE5-7BEAFE42C87B}" dt="2021-06-09T19:32:14.660" v="1869"/>
          <ac:spMkLst>
            <pc:docMk/>
            <pc:sldMk cId="2968660795" sldId="553"/>
            <ac:spMk id="182" creationId="{C3EF7967-5315-46E2-BAE6-827379C3197F}"/>
          </ac:spMkLst>
        </pc:spChg>
        <pc:spChg chg="mod">
          <ac:chgData name="Timo Mühlhaus" userId="1b6b3aba618dadac" providerId="LiveId" clId="{EDF2FAEA-A41B-4C1F-9EE5-7BEAFE42C87B}" dt="2021-06-09T19:32:14.660" v="1869"/>
          <ac:spMkLst>
            <pc:docMk/>
            <pc:sldMk cId="2968660795" sldId="553"/>
            <ac:spMk id="183" creationId="{B809EB6A-98DF-434A-8104-67192664C8CC}"/>
          </ac:spMkLst>
        </pc:spChg>
        <pc:spChg chg="mod">
          <ac:chgData name="Timo Mühlhaus" userId="1b6b3aba618dadac" providerId="LiveId" clId="{EDF2FAEA-A41B-4C1F-9EE5-7BEAFE42C87B}" dt="2021-06-09T19:32:14.660" v="1869"/>
          <ac:spMkLst>
            <pc:docMk/>
            <pc:sldMk cId="2968660795" sldId="553"/>
            <ac:spMk id="184" creationId="{9559C0F2-B6F6-43A6-BBE1-207193000E91}"/>
          </ac:spMkLst>
        </pc:spChg>
        <pc:spChg chg="mod">
          <ac:chgData name="Timo Mühlhaus" userId="1b6b3aba618dadac" providerId="LiveId" clId="{EDF2FAEA-A41B-4C1F-9EE5-7BEAFE42C87B}" dt="2021-06-09T19:32:14.660" v="1869"/>
          <ac:spMkLst>
            <pc:docMk/>
            <pc:sldMk cId="2968660795" sldId="553"/>
            <ac:spMk id="185" creationId="{D5A97525-1EC5-457C-B248-79CB5C15A3C7}"/>
          </ac:spMkLst>
        </pc:spChg>
        <pc:spChg chg="mod">
          <ac:chgData name="Timo Mühlhaus" userId="1b6b3aba618dadac" providerId="LiveId" clId="{EDF2FAEA-A41B-4C1F-9EE5-7BEAFE42C87B}" dt="2021-06-09T19:32:14.660" v="1869"/>
          <ac:spMkLst>
            <pc:docMk/>
            <pc:sldMk cId="2968660795" sldId="553"/>
            <ac:spMk id="186" creationId="{2F322F5F-E246-4C9B-B972-237DB3E4FC61}"/>
          </ac:spMkLst>
        </pc:spChg>
        <pc:spChg chg="mod">
          <ac:chgData name="Timo Mühlhaus" userId="1b6b3aba618dadac" providerId="LiveId" clId="{EDF2FAEA-A41B-4C1F-9EE5-7BEAFE42C87B}" dt="2021-06-09T19:32:14.660" v="1869"/>
          <ac:spMkLst>
            <pc:docMk/>
            <pc:sldMk cId="2968660795" sldId="553"/>
            <ac:spMk id="187" creationId="{F2F9A86B-DCE8-43C7-8A6F-F882CD76FB5B}"/>
          </ac:spMkLst>
        </pc:spChg>
        <pc:spChg chg="mod">
          <ac:chgData name="Timo Mühlhaus" userId="1b6b3aba618dadac" providerId="LiveId" clId="{EDF2FAEA-A41B-4C1F-9EE5-7BEAFE42C87B}" dt="2021-06-09T19:32:14.660" v="1869"/>
          <ac:spMkLst>
            <pc:docMk/>
            <pc:sldMk cId="2968660795" sldId="553"/>
            <ac:spMk id="188" creationId="{CEC5E5A9-D151-4972-9F36-716083564870}"/>
          </ac:spMkLst>
        </pc:spChg>
        <pc:spChg chg="mod">
          <ac:chgData name="Timo Mühlhaus" userId="1b6b3aba618dadac" providerId="LiveId" clId="{EDF2FAEA-A41B-4C1F-9EE5-7BEAFE42C87B}" dt="2021-06-09T19:32:14.660" v="1869"/>
          <ac:spMkLst>
            <pc:docMk/>
            <pc:sldMk cId="2968660795" sldId="553"/>
            <ac:spMk id="189" creationId="{51BB31B8-944E-4035-B6B3-8F5CF8BF6C58}"/>
          </ac:spMkLst>
        </pc:spChg>
        <pc:spChg chg="mod">
          <ac:chgData name="Timo Mühlhaus" userId="1b6b3aba618dadac" providerId="LiveId" clId="{EDF2FAEA-A41B-4C1F-9EE5-7BEAFE42C87B}" dt="2021-06-09T19:32:14.660" v="1869"/>
          <ac:spMkLst>
            <pc:docMk/>
            <pc:sldMk cId="2968660795" sldId="553"/>
            <ac:spMk id="190" creationId="{3C828B2A-D9F8-420B-BA9B-32F69C545DC7}"/>
          </ac:spMkLst>
        </pc:spChg>
        <pc:spChg chg="mod">
          <ac:chgData name="Timo Mühlhaus" userId="1b6b3aba618dadac" providerId="LiveId" clId="{EDF2FAEA-A41B-4C1F-9EE5-7BEAFE42C87B}" dt="2021-06-09T19:32:14.660" v="1869"/>
          <ac:spMkLst>
            <pc:docMk/>
            <pc:sldMk cId="2968660795" sldId="553"/>
            <ac:spMk id="197" creationId="{ABF95462-0FC9-4334-9C7E-77CD9374A113}"/>
          </ac:spMkLst>
        </pc:spChg>
        <pc:spChg chg="mod">
          <ac:chgData name="Timo Mühlhaus" userId="1b6b3aba618dadac" providerId="LiveId" clId="{EDF2FAEA-A41B-4C1F-9EE5-7BEAFE42C87B}" dt="2021-06-09T19:32:14.660" v="1869"/>
          <ac:spMkLst>
            <pc:docMk/>
            <pc:sldMk cId="2968660795" sldId="553"/>
            <ac:spMk id="198" creationId="{96CA9C9D-6DC3-4BF5-9E50-93CFA0507BAA}"/>
          </ac:spMkLst>
        </pc:spChg>
        <pc:spChg chg="mod">
          <ac:chgData name="Timo Mühlhaus" userId="1b6b3aba618dadac" providerId="LiveId" clId="{EDF2FAEA-A41B-4C1F-9EE5-7BEAFE42C87B}" dt="2021-06-09T19:32:14.660" v="1869"/>
          <ac:spMkLst>
            <pc:docMk/>
            <pc:sldMk cId="2968660795" sldId="553"/>
            <ac:spMk id="199" creationId="{59142A23-5A98-4396-921C-44C476D53FA1}"/>
          </ac:spMkLst>
        </pc:spChg>
        <pc:spChg chg="mod">
          <ac:chgData name="Timo Mühlhaus" userId="1b6b3aba618dadac" providerId="LiveId" clId="{EDF2FAEA-A41B-4C1F-9EE5-7BEAFE42C87B}" dt="2021-06-09T19:32:14.660" v="1869"/>
          <ac:spMkLst>
            <pc:docMk/>
            <pc:sldMk cId="2968660795" sldId="553"/>
            <ac:spMk id="200" creationId="{75C01F13-4C1A-4394-8F3B-CDF43C42E151}"/>
          </ac:spMkLst>
        </pc:spChg>
        <pc:spChg chg="mod">
          <ac:chgData name="Timo Mühlhaus" userId="1b6b3aba618dadac" providerId="LiveId" clId="{EDF2FAEA-A41B-4C1F-9EE5-7BEAFE42C87B}" dt="2021-06-09T19:32:14.660" v="1869"/>
          <ac:spMkLst>
            <pc:docMk/>
            <pc:sldMk cId="2968660795" sldId="553"/>
            <ac:spMk id="201" creationId="{3014E503-7C0D-4C7E-80F5-5E3177BBBAF2}"/>
          </ac:spMkLst>
        </pc:spChg>
        <pc:spChg chg="mod">
          <ac:chgData name="Timo Mühlhaus" userId="1b6b3aba618dadac" providerId="LiveId" clId="{EDF2FAEA-A41B-4C1F-9EE5-7BEAFE42C87B}" dt="2021-06-09T19:32:14.660" v="1869"/>
          <ac:spMkLst>
            <pc:docMk/>
            <pc:sldMk cId="2968660795" sldId="553"/>
            <ac:spMk id="202" creationId="{97B01D1C-9C79-47C9-BD7E-6D69FD73AF40}"/>
          </ac:spMkLst>
        </pc:spChg>
        <pc:spChg chg="mod">
          <ac:chgData name="Timo Mühlhaus" userId="1b6b3aba618dadac" providerId="LiveId" clId="{EDF2FAEA-A41B-4C1F-9EE5-7BEAFE42C87B}" dt="2021-06-09T19:32:14.660" v="1869"/>
          <ac:spMkLst>
            <pc:docMk/>
            <pc:sldMk cId="2968660795" sldId="553"/>
            <ac:spMk id="205" creationId="{AD18170C-AC9B-42D6-A1E1-D39A9BC39C3F}"/>
          </ac:spMkLst>
        </pc:spChg>
        <pc:spChg chg="mod">
          <ac:chgData name="Timo Mühlhaus" userId="1b6b3aba618dadac" providerId="LiveId" clId="{EDF2FAEA-A41B-4C1F-9EE5-7BEAFE42C87B}" dt="2021-06-09T19:32:14.660" v="1869"/>
          <ac:spMkLst>
            <pc:docMk/>
            <pc:sldMk cId="2968660795" sldId="553"/>
            <ac:spMk id="206" creationId="{E199729C-B45B-42F4-900F-FB4D065B14B6}"/>
          </ac:spMkLst>
        </pc:spChg>
        <pc:spChg chg="mod">
          <ac:chgData name="Timo Mühlhaus" userId="1b6b3aba618dadac" providerId="LiveId" clId="{EDF2FAEA-A41B-4C1F-9EE5-7BEAFE42C87B}" dt="2021-06-09T19:32:14.660" v="1869"/>
          <ac:spMkLst>
            <pc:docMk/>
            <pc:sldMk cId="2968660795" sldId="553"/>
            <ac:spMk id="207" creationId="{548B86F3-7A60-4E45-969B-082EFDDCEB68}"/>
          </ac:spMkLst>
        </pc:spChg>
        <pc:spChg chg="mod">
          <ac:chgData name="Timo Mühlhaus" userId="1b6b3aba618dadac" providerId="LiveId" clId="{EDF2FAEA-A41B-4C1F-9EE5-7BEAFE42C87B}" dt="2021-06-09T19:32:14.660" v="1869"/>
          <ac:spMkLst>
            <pc:docMk/>
            <pc:sldMk cId="2968660795" sldId="553"/>
            <ac:spMk id="213" creationId="{5C4105CF-9B46-4B46-A74C-FA30665438AA}"/>
          </ac:spMkLst>
        </pc:spChg>
        <pc:spChg chg="mod">
          <ac:chgData name="Timo Mühlhaus" userId="1b6b3aba618dadac" providerId="LiveId" clId="{EDF2FAEA-A41B-4C1F-9EE5-7BEAFE42C87B}" dt="2021-06-09T19:32:14.660" v="1869"/>
          <ac:spMkLst>
            <pc:docMk/>
            <pc:sldMk cId="2968660795" sldId="553"/>
            <ac:spMk id="214" creationId="{BA8CF806-282F-48D4-8DE1-AEB93123EA16}"/>
          </ac:spMkLst>
        </pc:spChg>
        <pc:spChg chg="mod">
          <ac:chgData name="Timo Mühlhaus" userId="1b6b3aba618dadac" providerId="LiveId" clId="{EDF2FAEA-A41B-4C1F-9EE5-7BEAFE42C87B}" dt="2021-06-09T19:32:14.660" v="1869"/>
          <ac:spMkLst>
            <pc:docMk/>
            <pc:sldMk cId="2968660795" sldId="553"/>
            <ac:spMk id="215" creationId="{7EB2F268-863E-4EB2-8FDF-82CD42A7DF64}"/>
          </ac:spMkLst>
        </pc:spChg>
        <pc:spChg chg="mod">
          <ac:chgData name="Timo Mühlhaus" userId="1b6b3aba618dadac" providerId="LiveId" clId="{EDF2FAEA-A41B-4C1F-9EE5-7BEAFE42C87B}" dt="2021-06-09T19:32:14.660" v="1869"/>
          <ac:spMkLst>
            <pc:docMk/>
            <pc:sldMk cId="2968660795" sldId="553"/>
            <ac:spMk id="216" creationId="{47397677-B091-43B9-AD0D-A6D8B2A20176}"/>
          </ac:spMkLst>
        </pc:spChg>
        <pc:spChg chg="mod">
          <ac:chgData name="Timo Mühlhaus" userId="1b6b3aba618dadac" providerId="LiveId" clId="{EDF2FAEA-A41B-4C1F-9EE5-7BEAFE42C87B}" dt="2021-06-09T19:32:14.660" v="1869"/>
          <ac:spMkLst>
            <pc:docMk/>
            <pc:sldMk cId="2968660795" sldId="553"/>
            <ac:spMk id="217" creationId="{C2CEC027-04A6-46EC-9CB0-0B4A944B1B37}"/>
          </ac:spMkLst>
        </pc:spChg>
        <pc:spChg chg="mod">
          <ac:chgData name="Timo Mühlhaus" userId="1b6b3aba618dadac" providerId="LiveId" clId="{EDF2FAEA-A41B-4C1F-9EE5-7BEAFE42C87B}" dt="2021-06-09T19:32:14.660" v="1869"/>
          <ac:spMkLst>
            <pc:docMk/>
            <pc:sldMk cId="2968660795" sldId="553"/>
            <ac:spMk id="218" creationId="{B2852CA5-E1F3-410B-9940-15D46EF07255}"/>
          </ac:spMkLst>
        </pc:spChg>
        <pc:spChg chg="mod">
          <ac:chgData name="Timo Mühlhaus" userId="1b6b3aba618dadac" providerId="LiveId" clId="{EDF2FAEA-A41B-4C1F-9EE5-7BEAFE42C87B}" dt="2021-06-09T19:32:14.660" v="1869"/>
          <ac:spMkLst>
            <pc:docMk/>
            <pc:sldMk cId="2968660795" sldId="553"/>
            <ac:spMk id="219" creationId="{507AB286-2FFB-40EC-907B-E1B9A035DBDE}"/>
          </ac:spMkLst>
        </pc:spChg>
        <pc:spChg chg="mod">
          <ac:chgData name="Timo Mühlhaus" userId="1b6b3aba618dadac" providerId="LiveId" clId="{EDF2FAEA-A41B-4C1F-9EE5-7BEAFE42C87B}" dt="2021-06-09T19:32:14.660" v="1869"/>
          <ac:spMkLst>
            <pc:docMk/>
            <pc:sldMk cId="2968660795" sldId="553"/>
            <ac:spMk id="220" creationId="{2687624F-3826-47BB-BF52-B8EF157061A5}"/>
          </ac:spMkLst>
        </pc:spChg>
        <pc:spChg chg="mod">
          <ac:chgData name="Timo Mühlhaus" userId="1b6b3aba618dadac" providerId="LiveId" clId="{EDF2FAEA-A41B-4C1F-9EE5-7BEAFE42C87B}" dt="2021-06-09T19:32:14.660" v="1869"/>
          <ac:spMkLst>
            <pc:docMk/>
            <pc:sldMk cId="2968660795" sldId="553"/>
            <ac:spMk id="221" creationId="{FAB77624-C831-4214-8DF9-FABE6AF76BA8}"/>
          </ac:spMkLst>
        </pc:spChg>
        <pc:spChg chg="mod">
          <ac:chgData name="Timo Mühlhaus" userId="1b6b3aba618dadac" providerId="LiveId" clId="{EDF2FAEA-A41B-4C1F-9EE5-7BEAFE42C87B}" dt="2021-06-09T19:32:14.660" v="1869"/>
          <ac:spMkLst>
            <pc:docMk/>
            <pc:sldMk cId="2968660795" sldId="553"/>
            <ac:spMk id="222" creationId="{9F0A3E56-9F1A-451D-BA84-74D0F6713C66}"/>
          </ac:spMkLst>
        </pc:spChg>
        <pc:spChg chg="mod">
          <ac:chgData name="Timo Mühlhaus" userId="1b6b3aba618dadac" providerId="LiveId" clId="{EDF2FAEA-A41B-4C1F-9EE5-7BEAFE42C87B}" dt="2021-06-09T19:32:14.660" v="1869"/>
          <ac:spMkLst>
            <pc:docMk/>
            <pc:sldMk cId="2968660795" sldId="553"/>
            <ac:spMk id="223" creationId="{CCF3C27F-7A40-4DAE-A1DB-2BE0175EDC79}"/>
          </ac:spMkLst>
        </pc:spChg>
        <pc:spChg chg="mod">
          <ac:chgData name="Timo Mühlhaus" userId="1b6b3aba618dadac" providerId="LiveId" clId="{EDF2FAEA-A41B-4C1F-9EE5-7BEAFE42C87B}" dt="2021-06-09T19:32:14.660" v="1869"/>
          <ac:spMkLst>
            <pc:docMk/>
            <pc:sldMk cId="2968660795" sldId="553"/>
            <ac:spMk id="224" creationId="{A259F217-A371-4829-B24A-2BB910E19206}"/>
          </ac:spMkLst>
        </pc:spChg>
        <pc:spChg chg="mod">
          <ac:chgData name="Timo Mühlhaus" userId="1b6b3aba618dadac" providerId="LiveId" clId="{EDF2FAEA-A41B-4C1F-9EE5-7BEAFE42C87B}" dt="2021-06-09T19:32:14.660" v="1869"/>
          <ac:spMkLst>
            <pc:docMk/>
            <pc:sldMk cId="2968660795" sldId="553"/>
            <ac:spMk id="225" creationId="{B9CF2233-3DF4-4191-B109-9D0ABC9DEF94}"/>
          </ac:spMkLst>
        </pc:spChg>
        <pc:spChg chg="mod">
          <ac:chgData name="Timo Mühlhaus" userId="1b6b3aba618dadac" providerId="LiveId" clId="{EDF2FAEA-A41B-4C1F-9EE5-7BEAFE42C87B}" dt="2021-06-09T19:32:14.660" v="1869"/>
          <ac:spMkLst>
            <pc:docMk/>
            <pc:sldMk cId="2968660795" sldId="553"/>
            <ac:spMk id="226" creationId="{47F35129-6707-437D-A1EA-71707BA7E8DB}"/>
          </ac:spMkLst>
        </pc:spChg>
        <pc:spChg chg="mod">
          <ac:chgData name="Timo Mühlhaus" userId="1b6b3aba618dadac" providerId="LiveId" clId="{EDF2FAEA-A41B-4C1F-9EE5-7BEAFE42C87B}" dt="2021-06-09T19:32:14.660" v="1869"/>
          <ac:spMkLst>
            <pc:docMk/>
            <pc:sldMk cId="2968660795" sldId="553"/>
            <ac:spMk id="227" creationId="{F5DDE84D-A282-4522-B9C4-E4265FD88FCE}"/>
          </ac:spMkLst>
        </pc:spChg>
        <pc:spChg chg="mod">
          <ac:chgData name="Timo Mühlhaus" userId="1b6b3aba618dadac" providerId="LiveId" clId="{EDF2FAEA-A41B-4C1F-9EE5-7BEAFE42C87B}" dt="2021-06-09T19:32:14.660" v="1869"/>
          <ac:spMkLst>
            <pc:docMk/>
            <pc:sldMk cId="2968660795" sldId="553"/>
            <ac:spMk id="228" creationId="{E1844738-BD1E-442D-8C69-B7DB92C57E14}"/>
          </ac:spMkLst>
        </pc:spChg>
        <pc:spChg chg="mod">
          <ac:chgData name="Timo Mühlhaus" userId="1b6b3aba618dadac" providerId="LiveId" clId="{EDF2FAEA-A41B-4C1F-9EE5-7BEAFE42C87B}" dt="2021-06-09T19:32:14.660" v="1869"/>
          <ac:spMkLst>
            <pc:docMk/>
            <pc:sldMk cId="2968660795" sldId="553"/>
            <ac:spMk id="229" creationId="{B4BD8F35-BC90-47B6-8216-8458221851A9}"/>
          </ac:spMkLst>
        </pc:spChg>
        <pc:spChg chg="mod">
          <ac:chgData name="Timo Mühlhaus" userId="1b6b3aba618dadac" providerId="LiveId" clId="{EDF2FAEA-A41B-4C1F-9EE5-7BEAFE42C87B}" dt="2021-06-09T19:32:14.660" v="1869"/>
          <ac:spMkLst>
            <pc:docMk/>
            <pc:sldMk cId="2968660795" sldId="553"/>
            <ac:spMk id="230" creationId="{163F75E0-445E-4130-8139-9172CCF20458}"/>
          </ac:spMkLst>
        </pc:spChg>
        <pc:spChg chg="mod">
          <ac:chgData name="Timo Mühlhaus" userId="1b6b3aba618dadac" providerId="LiveId" clId="{EDF2FAEA-A41B-4C1F-9EE5-7BEAFE42C87B}" dt="2021-06-09T19:32:14.660" v="1869"/>
          <ac:spMkLst>
            <pc:docMk/>
            <pc:sldMk cId="2968660795" sldId="553"/>
            <ac:spMk id="231" creationId="{45BEE67D-E611-4EC5-B3DD-7DDA222A8AC2}"/>
          </ac:spMkLst>
        </pc:spChg>
        <pc:spChg chg="mod">
          <ac:chgData name="Timo Mühlhaus" userId="1b6b3aba618dadac" providerId="LiveId" clId="{EDF2FAEA-A41B-4C1F-9EE5-7BEAFE42C87B}" dt="2021-06-09T19:32:14.660" v="1869"/>
          <ac:spMkLst>
            <pc:docMk/>
            <pc:sldMk cId="2968660795" sldId="553"/>
            <ac:spMk id="232" creationId="{E4AF8370-6AE7-47EB-9D58-303924D225E8}"/>
          </ac:spMkLst>
        </pc:spChg>
        <pc:spChg chg="mod">
          <ac:chgData name="Timo Mühlhaus" userId="1b6b3aba618dadac" providerId="LiveId" clId="{EDF2FAEA-A41B-4C1F-9EE5-7BEAFE42C87B}" dt="2021-06-09T19:32:14.660" v="1869"/>
          <ac:spMkLst>
            <pc:docMk/>
            <pc:sldMk cId="2968660795" sldId="553"/>
            <ac:spMk id="233" creationId="{81B2019A-72DC-4BC3-9432-2A60B9C6656C}"/>
          </ac:spMkLst>
        </pc:spChg>
        <pc:spChg chg="mod">
          <ac:chgData name="Timo Mühlhaus" userId="1b6b3aba618dadac" providerId="LiveId" clId="{EDF2FAEA-A41B-4C1F-9EE5-7BEAFE42C87B}" dt="2021-06-09T19:32:14.660" v="1869"/>
          <ac:spMkLst>
            <pc:docMk/>
            <pc:sldMk cId="2968660795" sldId="553"/>
            <ac:spMk id="234" creationId="{4ED44ADE-A791-42F8-8633-27A3003718E6}"/>
          </ac:spMkLst>
        </pc:spChg>
        <pc:spChg chg="mod">
          <ac:chgData name="Timo Mühlhaus" userId="1b6b3aba618dadac" providerId="LiveId" clId="{EDF2FAEA-A41B-4C1F-9EE5-7BEAFE42C87B}" dt="2021-06-09T19:32:14.660" v="1869"/>
          <ac:spMkLst>
            <pc:docMk/>
            <pc:sldMk cId="2968660795" sldId="553"/>
            <ac:spMk id="235" creationId="{819EC33B-8444-45A4-AF07-65984733FA52}"/>
          </ac:spMkLst>
        </pc:spChg>
        <pc:spChg chg="mod">
          <ac:chgData name="Timo Mühlhaus" userId="1b6b3aba618dadac" providerId="LiveId" clId="{EDF2FAEA-A41B-4C1F-9EE5-7BEAFE42C87B}" dt="2021-06-09T19:32:14.660" v="1869"/>
          <ac:spMkLst>
            <pc:docMk/>
            <pc:sldMk cId="2968660795" sldId="553"/>
            <ac:spMk id="236" creationId="{749A48F4-A432-4142-B03F-5EF373245585}"/>
          </ac:spMkLst>
        </pc:spChg>
        <pc:spChg chg="mod">
          <ac:chgData name="Timo Mühlhaus" userId="1b6b3aba618dadac" providerId="LiveId" clId="{EDF2FAEA-A41B-4C1F-9EE5-7BEAFE42C87B}" dt="2021-06-09T19:32:14.660" v="1869"/>
          <ac:spMkLst>
            <pc:docMk/>
            <pc:sldMk cId="2968660795" sldId="553"/>
            <ac:spMk id="237" creationId="{1B5D3C31-042B-454F-953D-C4ED54192943}"/>
          </ac:spMkLst>
        </pc:spChg>
        <pc:spChg chg="mod">
          <ac:chgData name="Timo Mühlhaus" userId="1b6b3aba618dadac" providerId="LiveId" clId="{EDF2FAEA-A41B-4C1F-9EE5-7BEAFE42C87B}" dt="2021-06-09T19:32:14.660" v="1869"/>
          <ac:spMkLst>
            <pc:docMk/>
            <pc:sldMk cId="2968660795" sldId="553"/>
            <ac:spMk id="238" creationId="{8427C482-2B9C-4315-AC28-15F1F207ED66}"/>
          </ac:spMkLst>
        </pc:spChg>
        <pc:spChg chg="mod">
          <ac:chgData name="Timo Mühlhaus" userId="1b6b3aba618dadac" providerId="LiveId" clId="{EDF2FAEA-A41B-4C1F-9EE5-7BEAFE42C87B}" dt="2021-06-09T19:32:14.660" v="1869"/>
          <ac:spMkLst>
            <pc:docMk/>
            <pc:sldMk cId="2968660795" sldId="553"/>
            <ac:spMk id="239" creationId="{20FF925F-D94D-4DB1-95D3-9091E9AD018F}"/>
          </ac:spMkLst>
        </pc:spChg>
        <pc:spChg chg="mod">
          <ac:chgData name="Timo Mühlhaus" userId="1b6b3aba618dadac" providerId="LiveId" clId="{EDF2FAEA-A41B-4C1F-9EE5-7BEAFE42C87B}" dt="2021-06-09T19:32:14.660" v="1869"/>
          <ac:spMkLst>
            <pc:docMk/>
            <pc:sldMk cId="2968660795" sldId="553"/>
            <ac:spMk id="240" creationId="{6FF9BB04-6B6E-41A9-AABF-410675435DE4}"/>
          </ac:spMkLst>
        </pc:spChg>
        <pc:spChg chg="mod">
          <ac:chgData name="Timo Mühlhaus" userId="1b6b3aba618dadac" providerId="LiveId" clId="{EDF2FAEA-A41B-4C1F-9EE5-7BEAFE42C87B}" dt="2021-06-09T19:32:14.660" v="1869"/>
          <ac:spMkLst>
            <pc:docMk/>
            <pc:sldMk cId="2968660795" sldId="553"/>
            <ac:spMk id="241" creationId="{14EFD332-7BD4-469A-B0FA-85200C63536E}"/>
          </ac:spMkLst>
        </pc:spChg>
        <pc:spChg chg="mod">
          <ac:chgData name="Timo Mühlhaus" userId="1b6b3aba618dadac" providerId="LiveId" clId="{EDF2FAEA-A41B-4C1F-9EE5-7BEAFE42C87B}" dt="2021-06-09T19:32:14.660" v="1869"/>
          <ac:spMkLst>
            <pc:docMk/>
            <pc:sldMk cId="2968660795" sldId="553"/>
            <ac:spMk id="242" creationId="{F00E4A11-37BF-4A69-8198-DAD927C3EC7B}"/>
          </ac:spMkLst>
        </pc:spChg>
        <pc:spChg chg="mod">
          <ac:chgData name="Timo Mühlhaus" userId="1b6b3aba618dadac" providerId="LiveId" clId="{EDF2FAEA-A41B-4C1F-9EE5-7BEAFE42C87B}" dt="2021-06-09T19:32:14.660" v="1869"/>
          <ac:spMkLst>
            <pc:docMk/>
            <pc:sldMk cId="2968660795" sldId="553"/>
            <ac:spMk id="243" creationId="{34E74864-91BC-49AF-B3AF-896E8E2DFA33}"/>
          </ac:spMkLst>
        </pc:spChg>
        <pc:spChg chg="mod">
          <ac:chgData name="Timo Mühlhaus" userId="1b6b3aba618dadac" providerId="LiveId" clId="{EDF2FAEA-A41B-4C1F-9EE5-7BEAFE42C87B}" dt="2021-06-09T19:32:14.660" v="1869"/>
          <ac:spMkLst>
            <pc:docMk/>
            <pc:sldMk cId="2968660795" sldId="553"/>
            <ac:spMk id="244" creationId="{C0BC993B-FE33-4735-B98B-4D24B0DBD95C}"/>
          </ac:spMkLst>
        </pc:spChg>
        <pc:spChg chg="mod">
          <ac:chgData name="Timo Mühlhaus" userId="1b6b3aba618dadac" providerId="LiveId" clId="{EDF2FAEA-A41B-4C1F-9EE5-7BEAFE42C87B}" dt="2021-06-09T19:32:14.660" v="1869"/>
          <ac:spMkLst>
            <pc:docMk/>
            <pc:sldMk cId="2968660795" sldId="553"/>
            <ac:spMk id="245" creationId="{81013F02-70B0-408D-9997-FA4602933C12}"/>
          </ac:spMkLst>
        </pc:spChg>
        <pc:spChg chg="mod">
          <ac:chgData name="Timo Mühlhaus" userId="1b6b3aba618dadac" providerId="LiveId" clId="{EDF2FAEA-A41B-4C1F-9EE5-7BEAFE42C87B}" dt="2021-06-09T19:32:14.660" v="1869"/>
          <ac:spMkLst>
            <pc:docMk/>
            <pc:sldMk cId="2968660795" sldId="553"/>
            <ac:spMk id="246" creationId="{9213138C-FE53-4EF3-A30F-7DC131667883}"/>
          </ac:spMkLst>
        </pc:spChg>
        <pc:spChg chg="mod">
          <ac:chgData name="Timo Mühlhaus" userId="1b6b3aba618dadac" providerId="LiveId" clId="{EDF2FAEA-A41B-4C1F-9EE5-7BEAFE42C87B}" dt="2021-06-09T19:32:14.660" v="1869"/>
          <ac:spMkLst>
            <pc:docMk/>
            <pc:sldMk cId="2968660795" sldId="553"/>
            <ac:spMk id="247" creationId="{E9646D45-EA62-4455-A3CA-E16C0C85625B}"/>
          </ac:spMkLst>
        </pc:spChg>
        <pc:spChg chg="mod">
          <ac:chgData name="Timo Mühlhaus" userId="1b6b3aba618dadac" providerId="LiveId" clId="{EDF2FAEA-A41B-4C1F-9EE5-7BEAFE42C87B}" dt="2021-06-09T19:32:14.660" v="1869"/>
          <ac:spMkLst>
            <pc:docMk/>
            <pc:sldMk cId="2968660795" sldId="553"/>
            <ac:spMk id="248" creationId="{D10BE5B2-7D56-45A3-A361-F24CA900B9AF}"/>
          </ac:spMkLst>
        </pc:spChg>
        <pc:spChg chg="mod">
          <ac:chgData name="Timo Mühlhaus" userId="1b6b3aba618dadac" providerId="LiveId" clId="{EDF2FAEA-A41B-4C1F-9EE5-7BEAFE42C87B}" dt="2021-06-09T19:32:14.660" v="1869"/>
          <ac:spMkLst>
            <pc:docMk/>
            <pc:sldMk cId="2968660795" sldId="553"/>
            <ac:spMk id="249" creationId="{EFB8A1AB-83B6-4A84-B1A0-2FDC7DF934EF}"/>
          </ac:spMkLst>
        </pc:spChg>
        <pc:spChg chg="mod">
          <ac:chgData name="Timo Mühlhaus" userId="1b6b3aba618dadac" providerId="LiveId" clId="{EDF2FAEA-A41B-4C1F-9EE5-7BEAFE42C87B}" dt="2021-06-09T19:32:14.660" v="1869"/>
          <ac:spMkLst>
            <pc:docMk/>
            <pc:sldMk cId="2968660795" sldId="553"/>
            <ac:spMk id="250" creationId="{DFCB35BA-E5D2-489E-AF73-11BFAB6D3171}"/>
          </ac:spMkLst>
        </pc:spChg>
        <pc:spChg chg="mod">
          <ac:chgData name="Timo Mühlhaus" userId="1b6b3aba618dadac" providerId="LiveId" clId="{EDF2FAEA-A41B-4C1F-9EE5-7BEAFE42C87B}" dt="2021-06-09T19:32:14.660" v="1869"/>
          <ac:spMkLst>
            <pc:docMk/>
            <pc:sldMk cId="2968660795" sldId="553"/>
            <ac:spMk id="251" creationId="{E8A18B0F-BE81-4919-9544-045122A07FCF}"/>
          </ac:spMkLst>
        </pc:spChg>
        <pc:spChg chg="mod">
          <ac:chgData name="Timo Mühlhaus" userId="1b6b3aba618dadac" providerId="LiveId" clId="{EDF2FAEA-A41B-4C1F-9EE5-7BEAFE42C87B}" dt="2021-06-09T19:32:14.660" v="1869"/>
          <ac:spMkLst>
            <pc:docMk/>
            <pc:sldMk cId="2968660795" sldId="553"/>
            <ac:spMk id="252" creationId="{22FB6F93-7AA2-4D23-AA46-ED64B96E330A}"/>
          </ac:spMkLst>
        </pc:spChg>
        <pc:spChg chg="mod">
          <ac:chgData name="Timo Mühlhaus" userId="1b6b3aba618dadac" providerId="LiveId" clId="{EDF2FAEA-A41B-4C1F-9EE5-7BEAFE42C87B}" dt="2021-06-09T19:32:14.660" v="1869"/>
          <ac:spMkLst>
            <pc:docMk/>
            <pc:sldMk cId="2968660795" sldId="553"/>
            <ac:spMk id="253" creationId="{7C3B6B71-4AB7-4FC3-924D-0C34AF2A0780}"/>
          </ac:spMkLst>
        </pc:spChg>
        <pc:spChg chg="mod">
          <ac:chgData name="Timo Mühlhaus" userId="1b6b3aba618dadac" providerId="LiveId" clId="{EDF2FAEA-A41B-4C1F-9EE5-7BEAFE42C87B}" dt="2021-06-09T19:32:14.660" v="1869"/>
          <ac:spMkLst>
            <pc:docMk/>
            <pc:sldMk cId="2968660795" sldId="553"/>
            <ac:spMk id="254" creationId="{2BA8C662-DBB3-4465-9C3C-8F2C400641C2}"/>
          </ac:spMkLst>
        </pc:spChg>
        <pc:spChg chg="mod">
          <ac:chgData name="Timo Mühlhaus" userId="1b6b3aba618dadac" providerId="LiveId" clId="{EDF2FAEA-A41B-4C1F-9EE5-7BEAFE42C87B}" dt="2021-06-09T19:32:14.660" v="1869"/>
          <ac:spMkLst>
            <pc:docMk/>
            <pc:sldMk cId="2968660795" sldId="553"/>
            <ac:spMk id="255" creationId="{3ACD6352-846C-4446-A95B-E1A362269FD8}"/>
          </ac:spMkLst>
        </pc:spChg>
        <pc:spChg chg="mod">
          <ac:chgData name="Timo Mühlhaus" userId="1b6b3aba618dadac" providerId="LiveId" clId="{EDF2FAEA-A41B-4C1F-9EE5-7BEAFE42C87B}" dt="2021-06-09T19:32:14.660" v="1869"/>
          <ac:spMkLst>
            <pc:docMk/>
            <pc:sldMk cId="2968660795" sldId="553"/>
            <ac:spMk id="256" creationId="{28A54691-B9C4-41DD-A0E1-394AA1401705}"/>
          </ac:spMkLst>
        </pc:spChg>
        <pc:spChg chg="mod">
          <ac:chgData name="Timo Mühlhaus" userId="1b6b3aba618dadac" providerId="LiveId" clId="{EDF2FAEA-A41B-4C1F-9EE5-7BEAFE42C87B}" dt="2021-06-09T19:32:14.660" v="1869"/>
          <ac:spMkLst>
            <pc:docMk/>
            <pc:sldMk cId="2968660795" sldId="553"/>
            <ac:spMk id="257" creationId="{73765AAB-04FB-4430-9B4C-1A96ACF746F3}"/>
          </ac:spMkLst>
        </pc:spChg>
        <pc:spChg chg="mod">
          <ac:chgData name="Timo Mühlhaus" userId="1b6b3aba618dadac" providerId="LiveId" clId="{EDF2FAEA-A41B-4C1F-9EE5-7BEAFE42C87B}" dt="2021-06-09T19:32:14.660" v="1869"/>
          <ac:spMkLst>
            <pc:docMk/>
            <pc:sldMk cId="2968660795" sldId="553"/>
            <ac:spMk id="258" creationId="{780E3904-02D4-42B0-A84D-7AC4FFB9A7EE}"/>
          </ac:spMkLst>
        </pc:spChg>
        <pc:spChg chg="mod">
          <ac:chgData name="Timo Mühlhaus" userId="1b6b3aba618dadac" providerId="LiveId" clId="{EDF2FAEA-A41B-4C1F-9EE5-7BEAFE42C87B}" dt="2021-06-09T19:32:14.660" v="1869"/>
          <ac:spMkLst>
            <pc:docMk/>
            <pc:sldMk cId="2968660795" sldId="553"/>
            <ac:spMk id="259" creationId="{3EBFCA2B-F228-4214-BB57-F589ACDD5F88}"/>
          </ac:spMkLst>
        </pc:spChg>
        <pc:spChg chg="mod">
          <ac:chgData name="Timo Mühlhaus" userId="1b6b3aba618dadac" providerId="LiveId" clId="{EDF2FAEA-A41B-4C1F-9EE5-7BEAFE42C87B}" dt="2021-06-09T19:32:14.660" v="1869"/>
          <ac:spMkLst>
            <pc:docMk/>
            <pc:sldMk cId="2968660795" sldId="553"/>
            <ac:spMk id="260" creationId="{348DDDC0-EDDE-4CC7-A04E-E107F33EBC4A}"/>
          </ac:spMkLst>
        </pc:spChg>
        <pc:spChg chg="mod">
          <ac:chgData name="Timo Mühlhaus" userId="1b6b3aba618dadac" providerId="LiveId" clId="{EDF2FAEA-A41B-4C1F-9EE5-7BEAFE42C87B}" dt="2021-06-09T19:32:14.660" v="1869"/>
          <ac:spMkLst>
            <pc:docMk/>
            <pc:sldMk cId="2968660795" sldId="553"/>
            <ac:spMk id="261" creationId="{5D1DA042-05E7-44A2-AE71-131864187F99}"/>
          </ac:spMkLst>
        </pc:spChg>
        <pc:spChg chg="mod">
          <ac:chgData name="Timo Mühlhaus" userId="1b6b3aba618dadac" providerId="LiveId" clId="{EDF2FAEA-A41B-4C1F-9EE5-7BEAFE42C87B}" dt="2021-06-09T19:32:14.660" v="1869"/>
          <ac:spMkLst>
            <pc:docMk/>
            <pc:sldMk cId="2968660795" sldId="553"/>
            <ac:spMk id="262" creationId="{C86E25DC-E6A5-4899-8034-E2B3FF722DB9}"/>
          </ac:spMkLst>
        </pc:spChg>
        <pc:spChg chg="mod">
          <ac:chgData name="Timo Mühlhaus" userId="1b6b3aba618dadac" providerId="LiveId" clId="{EDF2FAEA-A41B-4C1F-9EE5-7BEAFE42C87B}" dt="2021-06-09T19:32:14.660" v="1869"/>
          <ac:spMkLst>
            <pc:docMk/>
            <pc:sldMk cId="2968660795" sldId="553"/>
            <ac:spMk id="263" creationId="{C95ACFE8-2601-459C-923D-FCA5CE953ED0}"/>
          </ac:spMkLst>
        </pc:spChg>
        <pc:spChg chg="mod">
          <ac:chgData name="Timo Mühlhaus" userId="1b6b3aba618dadac" providerId="LiveId" clId="{EDF2FAEA-A41B-4C1F-9EE5-7BEAFE42C87B}" dt="2021-06-09T19:32:14.660" v="1869"/>
          <ac:spMkLst>
            <pc:docMk/>
            <pc:sldMk cId="2968660795" sldId="553"/>
            <ac:spMk id="264" creationId="{BFEE2C14-45DF-440A-8636-6944859E4BA3}"/>
          </ac:spMkLst>
        </pc:spChg>
        <pc:spChg chg="mod">
          <ac:chgData name="Timo Mühlhaus" userId="1b6b3aba618dadac" providerId="LiveId" clId="{EDF2FAEA-A41B-4C1F-9EE5-7BEAFE42C87B}" dt="2021-06-09T19:32:14.660" v="1869"/>
          <ac:spMkLst>
            <pc:docMk/>
            <pc:sldMk cId="2968660795" sldId="553"/>
            <ac:spMk id="265" creationId="{ABB53EDE-2CB4-4EBE-910C-7BB98BD2724F}"/>
          </ac:spMkLst>
        </pc:spChg>
        <pc:spChg chg="mod">
          <ac:chgData name="Timo Mühlhaus" userId="1b6b3aba618dadac" providerId="LiveId" clId="{EDF2FAEA-A41B-4C1F-9EE5-7BEAFE42C87B}" dt="2021-06-09T19:32:14.660" v="1869"/>
          <ac:spMkLst>
            <pc:docMk/>
            <pc:sldMk cId="2968660795" sldId="553"/>
            <ac:spMk id="276" creationId="{B566F4D3-0CC2-48C3-9633-03E4C51F2E57}"/>
          </ac:spMkLst>
        </pc:spChg>
        <pc:spChg chg="mod">
          <ac:chgData name="Timo Mühlhaus" userId="1b6b3aba618dadac" providerId="LiveId" clId="{EDF2FAEA-A41B-4C1F-9EE5-7BEAFE42C87B}" dt="2021-06-09T19:32:14.660" v="1869"/>
          <ac:spMkLst>
            <pc:docMk/>
            <pc:sldMk cId="2968660795" sldId="553"/>
            <ac:spMk id="277" creationId="{949CD2E2-67F2-4845-9BE3-9B5E16804D35}"/>
          </ac:spMkLst>
        </pc:spChg>
        <pc:spChg chg="mod">
          <ac:chgData name="Timo Mühlhaus" userId="1b6b3aba618dadac" providerId="LiveId" clId="{EDF2FAEA-A41B-4C1F-9EE5-7BEAFE42C87B}" dt="2021-06-09T19:32:14.660" v="1869"/>
          <ac:spMkLst>
            <pc:docMk/>
            <pc:sldMk cId="2968660795" sldId="553"/>
            <ac:spMk id="278" creationId="{47E4886A-1930-4EB5-855E-7DCF62ECE856}"/>
          </ac:spMkLst>
        </pc:spChg>
        <pc:spChg chg="mod">
          <ac:chgData name="Timo Mühlhaus" userId="1b6b3aba618dadac" providerId="LiveId" clId="{EDF2FAEA-A41B-4C1F-9EE5-7BEAFE42C87B}" dt="2021-06-09T19:32:14.660" v="1869"/>
          <ac:spMkLst>
            <pc:docMk/>
            <pc:sldMk cId="2968660795" sldId="553"/>
            <ac:spMk id="279" creationId="{50F06DAE-172B-402B-A191-8F40319E82D2}"/>
          </ac:spMkLst>
        </pc:spChg>
        <pc:spChg chg="mod">
          <ac:chgData name="Timo Mühlhaus" userId="1b6b3aba618dadac" providerId="LiveId" clId="{EDF2FAEA-A41B-4C1F-9EE5-7BEAFE42C87B}" dt="2021-06-09T19:32:14.660" v="1869"/>
          <ac:spMkLst>
            <pc:docMk/>
            <pc:sldMk cId="2968660795" sldId="553"/>
            <ac:spMk id="280" creationId="{D210EA20-0482-448E-B976-046ED3860C71}"/>
          </ac:spMkLst>
        </pc:spChg>
        <pc:spChg chg="mod">
          <ac:chgData name="Timo Mühlhaus" userId="1b6b3aba618dadac" providerId="LiveId" clId="{EDF2FAEA-A41B-4C1F-9EE5-7BEAFE42C87B}" dt="2021-06-09T19:32:14.660" v="1869"/>
          <ac:spMkLst>
            <pc:docMk/>
            <pc:sldMk cId="2968660795" sldId="553"/>
            <ac:spMk id="281" creationId="{98F5958B-24C0-4A14-9EFB-6E71A7516FBC}"/>
          </ac:spMkLst>
        </pc:spChg>
        <pc:spChg chg="mod">
          <ac:chgData name="Timo Mühlhaus" userId="1b6b3aba618dadac" providerId="LiveId" clId="{EDF2FAEA-A41B-4C1F-9EE5-7BEAFE42C87B}" dt="2021-06-09T19:32:14.660" v="1869"/>
          <ac:spMkLst>
            <pc:docMk/>
            <pc:sldMk cId="2968660795" sldId="553"/>
            <ac:spMk id="282" creationId="{B9AFB452-CF2F-4CA1-B965-8EE0B45555BE}"/>
          </ac:spMkLst>
        </pc:spChg>
        <pc:spChg chg="mod">
          <ac:chgData name="Timo Mühlhaus" userId="1b6b3aba618dadac" providerId="LiveId" clId="{EDF2FAEA-A41B-4C1F-9EE5-7BEAFE42C87B}" dt="2021-06-09T19:32:14.660" v="1869"/>
          <ac:spMkLst>
            <pc:docMk/>
            <pc:sldMk cId="2968660795" sldId="553"/>
            <ac:spMk id="283" creationId="{B2B22D09-A92C-47C4-82A5-1E85A6F42187}"/>
          </ac:spMkLst>
        </pc:spChg>
        <pc:spChg chg="mod">
          <ac:chgData name="Timo Mühlhaus" userId="1b6b3aba618dadac" providerId="LiveId" clId="{EDF2FAEA-A41B-4C1F-9EE5-7BEAFE42C87B}" dt="2021-06-09T19:32:14.660" v="1869"/>
          <ac:spMkLst>
            <pc:docMk/>
            <pc:sldMk cId="2968660795" sldId="553"/>
            <ac:spMk id="284" creationId="{7ACD8079-CC8E-413C-9D7B-E69D2ECD01E2}"/>
          </ac:spMkLst>
        </pc:spChg>
        <pc:spChg chg="mod">
          <ac:chgData name="Timo Mühlhaus" userId="1b6b3aba618dadac" providerId="LiveId" clId="{EDF2FAEA-A41B-4C1F-9EE5-7BEAFE42C87B}" dt="2021-06-09T19:32:14.660" v="1869"/>
          <ac:spMkLst>
            <pc:docMk/>
            <pc:sldMk cId="2968660795" sldId="553"/>
            <ac:spMk id="285" creationId="{0E1F6E37-418E-48BF-9C69-D3340DD263A6}"/>
          </ac:spMkLst>
        </pc:spChg>
        <pc:spChg chg="mod">
          <ac:chgData name="Timo Mühlhaus" userId="1b6b3aba618dadac" providerId="LiveId" clId="{EDF2FAEA-A41B-4C1F-9EE5-7BEAFE42C87B}" dt="2021-06-09T19:32:14.660" v="1869"/>
          <ac:spMkLst>
            <pc:docMk/>
            <pc:sldMk cId="2968660795" sldId="553"/>
            <ac:spMk id="286" creationId="{4B87897A-3FEE-4EF3-94B7-3E3D130D14A2}"/>
          </ac:spMkLst>
        </pc:spChg>
        <pc:spChg chg="mod">
          <ac:chgData name="Timo Mühlhaus" userId="1b6b3aba618dadac" providerId="LiveId" clId="{EDF2FAEA-A41B-4C1F-9EE5-7BEAFE42C87B}" dt="2021-06-09T19:32:14.660" v="1869"/>
          <ac:spMkLst>
            <pc:docMk/>
            <pc:sldMk cId="2968660795" sldId="553"/>
            <ac:spMk id="287" creationId="{A54BD0C3-A91A-4648-88C1-CFDE75377E36}"/>
          </ac:spMkLst>
        </pc:spChg>
        <pc:spChg chg="mod">
          <ac:chgData name="Timo Mühlhaus" userId="1b6b3aba618dadac" providerId="LiveId" clId="{EDF2FAEA-A41B-4C1F-9EE5-7BEAFE42C87B}" dt="2021-06-09T19:32:14.660" v="1869"/>
          <ac:spMkLst>
            <pc:docMk/>
            <pc:sldMk cId="2968660795" sldId="553"/>
            <ac:spMk id="288" creationId="{2595B883-393D-48E9-83CA-CF72EB3EACEA}"/>
          </ac:spMkLst>
        </pc:spChg>
        <pc:spChg chg="mod">
          <ac:chgData name="Timo Mühlhaus" userId="1b6b3aba618dadac" providerId="LiveId" clId="{EDF2FAEA-A41B-4C1F-9EE5-7BEAFE42C87B}" dt="2021-06-09T19:32:14.660" v="1869"/>
          <ac:spMkLst>
            <pc:docMk/>
            <pc:sldMk cId="2968660795" sldId="553"/>
            <ac:spMk id="289" creationId="{B740DEE3-4024-40F3-A9C2-191D673380B6}"/>
          </ac:spMkLst>
        </pc:spChg>
        <pc:spChg chg="mod">
          <ac:chgData name="Timo Mühlhaus" userId="1b6b3aba618dadac" providerId="LiveId" clId="{EDF2FAEA-A41B-4C1F-9EE5-7BEAFE42C87B}" dt="2021-06-09T19:32:14.660" v="1869"/>
          <ac:spMkLst>
            <pc:docMk/>
            <pc:sldMk cId="2968660795" sldId="553"/>
            <ac:spMk id="290" creationId="{D62B4854-D038-4E37-AB72-D6B02AA18DC6}"/>
          </ac:spMkLst>
        </pc:spChg>
        <pc:spChg chg="mod">
          <ac:chgData name="Timo Mühlhaus" userId="1b6b3aba618dadac" providerId="LiveId" clId="{EDF2FAEA-A41B-4C1F-9EE5-7BEAFE42C87B}" dt="2021-06-09T19:32:14.660" v="1869"/>
          <ac:spMkLst>
            <pc:docMk/>
            <pc:sldMk cId="2968660795" sldId="553"/>
            <ac:spMk id="291" creationId="{59E594AD-D088-4435-94B6-EFD8A83C820F}"/>
          </ac:spMkLst>
        </pc:spChg>
        <pc:spChg chg="mod">
          <ac:chgData name="Timo Mühlhaus" userId="1b6b3aba618dadac" providerId="LiveId" clId="{EDF2FAEA-A41B-4C1F-9EE5-7BEAFE42C87B}" dt="2021-06-09T19:32:14.660" v="1869"/>
          <ac:spMkLst>
            <pc:docMk/>
            <pc:sldMk cId="2968660795" sldId="553"/>
            <ac:spMk id="292" creationId="{346CE0DB-6741-4206-8249-F327A2854522}"/>
          </ac:spMkLst>
        </pc:spChg>
        <pc:spChg chg="mod">
          <ac:chgData name="Timo Mühlhaus" userId="1b6b3aba618dadac" providerId="LiveId" clId="{EDF2FAEA-A41B-4C1F-9EE5-7BEAFE42C87B}" dt="2021-06-09T19:32:14.660" v="1869"/>
          <ac:spMkLst>
            <pc:docMk/>
            <pc:sldMk cId="2968660795" sldId="553"/>
            <ac:spMk id="293" creationId="{D3C834CD-6CE3-4B8D-84EA-D1D8190A0EAF}"/>
          </ac:spMkLst>
        </pc:spChg>
        <pc:spChg chg="mod">
          <ac:chgData name="Timo Mühlhaus" userId="1b6b3aba618dadac" providerId="LiveId" clId="{EDF2FAEA-A41B-4C1F-9EE5-7BEAFE42C87B}" dt="2021-06-09T19:32:14.660" v="1869"/>
          <ac:spMkLst>
            <pc:docMk/>
            <pc:sldMk cId="2968660795" sldId="553"/>
            <ac:spMk id="294" creationId="{48584C80-388B-47C3-8BC0-AEF84DB2EA49}"/>
          </ac:spMkLst>
        </pc:spChg>
        <pc:spChg chg="mod">
          <ac:chgData name="Timo Mühlhaus" userId="1b6b3aba618dadac" providerId="LiveId" clId="{EDF2FAEA-A41B-4C1F-9EE5-7BEAFE42C87B}" dt="2021-06-09T19:32:14.660" v="1869"/>
          <ac:spMkLst>
            <pc:docMk/>
            <pc:sldMk cId="2968660795" sldId="553"/>
            <ac:spMk id="295" creationId="{A71FC932-D69B-41DD-AE3E-1C0D1BE39F6E}"/>
          </ac:spMkLst>
        </pc:spChg>
        <pc:spChg chg="mod">
          <ac:chgData name="Timo Mühlhaus" userId="1b6b3aba618dadac" providerId="LiveId" clId="{EDF2FAEA-A41B-4C1F-9EE5-7BEAFE42C87B}" dt="2021-06-09T19:32:14.660" v="1869"/>
          <ac:spMkLst>
            <pc:docMk/>
            <pc:sldMk cId="2968660795" sldId="553"/>
            <ac:spMk id="296" creationId="{DBFECECF-59A8-4246-8F13-6AAA8AACF2A6}"/>
          </ac:spMkLst>
        </pc:spChg>
        <pc:spChg chg="mod">
          <ac:chgData name="Timo Mühlhaus" userId="1b6b3aba618dadac" providerId="LiveId" clId="{EDF2FAEA-A41B-4C1F-9EE5-7BEAFE42C87B}" dt="2021-06-09T19:32:14.660" v="1869"/>
          <ac:spMkLst>
            <pc:docMk/>
            <pc:sldMk cId="2968660795" sldId="553"/>
            <ac:spMk id="297" creationId="{E57D5022-4CB8-4321-90DC-BD84403B8F44}"/>
          </ac:spMkLst>
        </pc:spChg>
        <pc:spChg chg="mod">
          <ac:chgData name="Timo Mühlhaus" userId="1b6b3aba618dadac" providerId="LiveId" clId="{EDF2FAEA-A41B-4C1F-9EE5-7BEAFE42C87B}" dt="2021-06-09T19:32:14.660" v="1869"/>
          <ac:spMkLst>
            <pc:docMk/>
            <pc:sldMk cId="2968660795" sldId="553"/>
            <ac:spMk id="304" creationId="{6265D888-D529-4233-8F84-98D57553A393}"/>
          </ac:spMkLst>
        </pc:spChg>
        <pc:spChg chg="mod">
          <ac:chgData name="Timo Mühlhaus" userId="1b6b3aba618dadac" providerId="LiveId" clId="{EDF2FAEA-A41B-4C1F-9EE5-7BEAFE42C87B}" dt="2021-06-09T19:32:14.660" v="1869"/>
          <ac:spMkLst>
            <pc:docMk/>
            <pc:sldMk cId="2968660795" sldId="553"/>
            <ac:spMk id="305" creationId="{4DCC4470-3AF4-48CF-86AB-802D126C238A}"/>
          </ac:spMkLst>
        </pc:spChg>
        <pc:spChg chg="mod">
          <ac:chgData name="Timo Mühlhaus" userId="1b6b3aba618dadac" providerId="LiveId" clId="{EDF2FAEA-A41B-4C1F-9EE5-7BEAFE42C87B}" dt="2021-06-09T19:32:14.660" v="1869"/>
          <ac:spMkLst>
            <pc:docMk/>
            <pc:sldMk cId="2968660795" sldId="553"/>
            <ac:spMk id="306" creationId="{1D36D7B9-14DD-4F30-B8F4-0A743ECF01BF}"/>
          </ac:spMkLst>
        </pc:spChg>
        <pc:spChg chg="mod">
          <ac:chgData name="Timo Mühlhaus" userId="1b6b3aba618dadac" providerId="LiveId" clId="{EDF2FAEA-A41B-4C1F-9EE5-7BEAFE42C87B}" dt="2021-06-09T19:32:14.660" v="1869"/>
          <ac:spMkLst>
            <pc:docMk/>
            <pc:sldMk cId="2968660795" sldId="553"/>
            <ac:spMk id="307" creationId="{CCAF0032-B323-4C29-BCC6-2F1E12AB8A7D}"/>
          </ac:spMkLst>
        </pc:spChg>
        <pc:spChg chg="mod">
          <ac:chgData name="Timo Mühlhaus" userId="1b6b3aba618dadac" providerId="LiveId" clId="{EDF2FAEA-A41B-4C1F-9EE5-7BEAFE42C87B}" dt="2021-06-09T19:32:14.660" v="1869"/>
          <ac:spMkLst>
            <pc:docMk/>
            <pc:sldMk cId="2968660795" sldId="553"/>
            <ac:spMk id="308" creationId="{7A296D6C-C325-4608-BD3F-36CD1CF71DA0}"/>
          </ac:spMkLst>
        </pc:spChg>
        <pc:spChg chg="mod">
          <ac:chgData name="Timo Mühlhaus" userId="1b6b3aba618dadac" providerId="LiveId" clId="{EDF2FAEA-A41B-4C1F-9EE5-7BEAFE42C87B}" dt="2021-06-09T19:32:14.660" v="1869"/>
          <ac:spMkLst>
            <pc:docMk/>
            <pc:sldMk cId="2968660795" sldId="553"/>
            <ac:spMk id="309" creationId="{1EDE7669-C3AC-4C2E-802E-1174FF08D603}"/>
          </ac:spMkLst>
        </pc:spChg>
        <pc:spChg chg="mod">
          <ac:chgData name="Timo Mühlhaus" userId="1b6b3aba618dadac" providerId="LiveId" clId="{EDF2FAEA-A41B-4C1F-9EE5-7BEAFE42C87B}" dt="2021-06-09T19:32:14.660" v="1869"/>
          <ac:spMkLst>
            <pc:docMk/>
            <pc:sldMk cId="2968660795" sldId="553"/>
            <ac:spMk id="312" creationId="{EBFDAEF9-3D27-46D2-ACE7-D74F67BEADE7}"/>
          </ac:spMkLst>
        </pc:spChg>
        <pc:spChg chg="mod">
          <ac:chgData name="Timo Mühlhaus" userId="1b6b3aba618dadac" providerId="LiveId" clId="{EDF2FAEA-A41B-4C1F-9EE5-7BEAFE42C87B}" dt="2021-06-09T19:32:14.660" v="1869"/>
          <ac:spMkLst>
            <pc:docMk/>
            <pc:sldMk cId="2968660795" sldId="553"/>
            <ac:spMk id="313" creationId="{3B04B4F2-627A-493B-B1A3-E837F5FB0F98}"/>
          </ac:spMkLst>
        </pc:spChg>
        <pc:spChg chg="mod">
          <ac:chgData name="Timo Mühlhaus" userId="1b6b3aba618dadac" providerId="LiveId" clId="{EDF2FAEA-A41B-4C1F-9EE5-7BEAFE42C87B}" dt="2021-06-09T19:32:14.660" v="1869"/>
          <ac:spMkLst>
            <pc:docMk/>
            <pc:sldMk cId="2968660795" sldId="553"/>
            <ac:spMk id="314" creationId="{391A63D3-E8C0-41FD-95CF-CD01DBD366BD}"/>
          </ac:spMkLst>
        </pc:spChg>
        <pc:spChg chg="mod">
          <ac:chgData name="Timo Mühlhaus" userId="1b6b3aba618dadac" providerId="LiveId" clId="{EDF2FAEA-A41B-4C1F-9EE5-7BEAFE42C87B}" dt="2021-06-09T19:32:14.660" v="1869"/>
          <ac:spMkLst>
            <pc:docMk/>
            <pc:sldMk cId="2968660795" sldId="553"/>
            <ac:spMk id="320" creationId="{10979579-E04B-42E3-85A4-C3E36D6C7C8A}"/>
          </ac:spMkLst>
        </pc:spChg>
        <pc:spChg chg="mod">
          <ac:chgData name="Timo Mühlhaus" userId="1b6b3aba618dadac" providerId="LiveId" clId="{EDF2FAEA-A41B-4C1F-9EE5-7BEAFE42C87B}" dt="2021-06-09T19:32:14.660" v="1869"/>
          <ac:spMkLst>
            <pc:docMk/>
            <pc:sldMk cId="2968660795" sldId="553"/>
            <ac:spMk id="321" creationId="{6753C696-20FF-4F15-8C4D-CE5ACD80A4BF}"/>
          </ac:spMkLst>
        </pc:spChg>
        <pc:spChg chg="mod">
          <ac:chgData name="Timo Mühlhaus" userId="1b6b3aba618dadac" providerId="LiveId" clId="{EDF2FAEA-A41B-4C1F-9EE5-7BEAFE42C87B}" dt="2021-06-09T19:32:14.660" v="1869"/>
          <ac:spMkLst>
            <pc:docMk/>
            <pc:sldMk cId="2968660795" sldId="553"/>
            <ac:spMk id="322" creationId="{A5164CE6-E165-47F4-9AB5-8D6D15369F15}"/>
          </ac:spMkLst>
        </pc:spChg>
        <pc:spChg chg="mod">
          <ac:chgData name="Timo Mühlhaus" userId="1b6b3aba618dadac" providerId="LiveId" clId="{EDF2FAEA-A41B-4C1F-9EE5-7BEAFE42C87B}" dt="2021-06-09T19:32:14.660" v="1869"/>
          <ac:spMkLst>
            <pc:docMk/>
            <pc:sldMk cId="2968660795" sldId="553"/>
            <ac:spMk id="323" creationId="{A980409E-84F1-426E-BB0F-E6731E615D3C}"/>
          </ac:spMkLst>
        </pc:spChg>
        <pc:spChg chg="mod">
          <ac:chgData name="Timo Mühlhaus" userId="1b6b3aba618dadac" providerId="LiveId" clId="{EDF2FAEA-A41B-4C1F-9EE5-7BEAFE42C87B}" dt="2021-06-09T19:32:14.660" v="1869"/>
          <ac:spMkLst>
            <pc:docMk/>
            <pc:sldMk cId="2968660795" sldId="553"/>
            <ac:spMk id="324" creationId="{6C0B8C28-636E-4F27-B92E-64F819DFAD7D}"/>
          </ac:spMkLst>
        </pc:spChg>
        <pc:spChg chg="mod">
          <ac:chgData name="Timo Mühlhaus" userId="1b6b3aba618dadac" providerId="LiveId" clId="{EDF2FAEA-A41B-4C1F-9EE5-7BEAFE42C87B}" dt="2021-06-09T19:32:14.660" v="1869"/>
          <ac:spMkLst>
            <pc:docMk/>
            <pc:sldMk cId="2968660795" sldId="553"/>
            <ac:spMk id="325" creationId="{0E797B2C-EA97-4EC3-A9E8-6F9192215439}"/>
          </ac:spMkLst>
        </pc:spChg>
        <pc:spChg chg="mod">
          <ac:chgData name="Timo Mühlhaus" userId="1b6b3aba618dadac" providerId="LiveId" clId="{EDF2FAEA-A41B-4C1F-9EE5-7BEAFE42C87B}" dt="2021-06-09T19:32:14.660" v="1869"/>
          <ac:spMkLst>
            <pc:docMk/>
            <pc:sldMk cId="2968660795" sldId="553"/>
            <ac:spMk id="326" creationId="{AF62EC5A-9233-4583-A1F6-5F6D0BCCD158}"/>
          </ac:spMkLst>
        </pc:spChg>
        <pc:spChg chg="mod">
          <ac:chgData name="Timo Mühlhaus" userId="1b6b3aba618dadac" providerId="LiveId" clId="{EDF2FAEA-A41B-4C1F-9EE5-7BEAFE42C87B}" dt="2021-06-09T19:32:14.660" v="1869"/>
          <ac:spMkLst>
            <pc:docMk/>
            <pc:sldMk cId="2968660795" sldId="553"/>
            <ac:spMk id="327" creationId="{E185044E-ACDF-4292-9B25-1ECEA873A001}"/>
          </ac:spMkLst>
        </pc:spChg>
        <pc:spChg chg="mod">
          <ac:chgData name="Timo Mühlhaus" userId="1b6b3aba618dadac" providerId="LiveId" clId="{EDF2FAEA-A41B-4C1F-9EE5-7BEAFE42C87B}" dt="2021-06-09T19:32:14.660" v="1869"/>
          <ac:spMkLst>
            <pc:docMk/>
            <pc:sldMk cId="2968660795" sldId="553"/>
            <ac:spMk id="328" creationId="{0465C421-AB7F-488F-8943-A5096D118213}"/>
          </ac:spMkLst>
        </pc:spChg>
        <pc:spChg chg="mod">
          <ac:chgData name="Timo Mühlhaus" userId="1b6b3aba618dadac" providerId="LiveId" clId="{EDF2FAEA-A41B-4C1F-9EE5-7BEAFE42C87B}" dt="2021-06-09T19:32:14.660" v="1869"/>
          <ac:spMkLst>
            <pc:docMk/>
            <pc:sldMk cId="2968660795" sldId="553"/>
            <ac:spMk id="329" creationId="{51778DAA-0D77-4849-97BA-5BEE3C07DE00}"/>
          </ac:spMkLst>
        </pc:spChg>
        <pc:spChg chg="mod">
          <ac:chgData name="Timo Mühlhaus" userId="1b6b3aba618dadac" providerId="LiveId" clId="{EDF2FAEA-A41B-4C1F-9EE5-7BEAFE42C87B}" dt="2021-06-09T19:32:14.660" v="1869"/>
          <ac:spMkLst>
            <pc:docMk/>
            <pc:sldMk cId="2968660795" sldId="553"/>
            <ac:spMk id="330" creationId="{65C46D96-F5C4-4AF0-A209-C0C3E5B1924D}"/>
          </ac:spMkLst>
        </pc:spChg>
        <pc:spChg chg="mod">
          <ac:chgData name="Timo Mühlhaus" userId="1b6b3aba618dadac" providerId="LiveId" clId="{EDF2FAEA-A41B-4C1F-9EE5-7BEAFE42C87B}" dt="2021-06-09T19:32:14.660" v="1869"/>
          <ac:spMkLst>
            <pc:docMk/>
            <pc:sldMk cId="2968660795" sldId="553"/>
            <ac:spMk id="331" creationId="{31872F8C-6138-4CDA-AC14-39B24DA27639}"/>
          </ac:spMkLst>
        </pc:spChg>
        <pc:spChg chg="mod">
          <ac:chgData name="Timo Mühlhaus" userId="1b6b3aba618dadac" providerId="LiveId" clId="{EDF2FAEA-A41B-4C1F-9EE5-7BEAFE42C87B}" dt="2021-06-09T19:32:14.660" v="1869"/>
          <ac:spMkLst>
            <pc:docMk/>
            <pc:sldMk cId="2968660795" sldId="553"/>
            <ac:spMk id="332" creationId="{CDB5EF78-970C-4F3F-9B7C-45EDC59D7C8F}"/>
          </ac:spMkLst>
        </pc:spChg>
        <pc:spChg chg="mod">
          <ac:chgData name="Timo Mühlhaus" userId="1b6b3aba618dadac" providerId="LiveId" clId="{EDF2FAEA-A41B-4C1F-9EE5-7BEAFE42C87B}" dt="2021-06-09T19:32:14.660" v="1869"/>
          <ac:spMkLst>
            <pc:docMk/>
            <pc:sldMk cId="2968660795" sldId="553"/>
            <ac:spMk id="333" creationId="{A2DFB442-3506-4CD3-ACBB-1D9E78D66A6E}"/>
          </ac:spMkLst>
        </pc:spChg>
        <pc:spChg chg="mod">
          <ac:chgData name="Timo Mühlhaus" userId="1b6b3aba618dadac" providerId="LiveId" clId="{EDF2FAEA-A41B-4C1F-9EE5-7BEAFE42C87B}" dt="2021-06-09T19:32:14.660" v="1869"/>
          <ac:spMkLst>
            <pc:docMk/>
            <pc:sldMk cId="2968660795" sldId="553"/>
            <ac:spMk id="334" creationId="{8216680B-2466-4698-9668-EF6DD306228C}"/>
          </ac:spMkLst>
        </pc:spChg>
        <pc:spChg chg="mod">
          <ac:chgData name="Timo Mühlhaus" userId="1b6b3aba618dadac" providerId="LiveId" clId="{EDF2FAEA-A41B-4C1F-9EE5-7BEAFE42C87B}" dt="2021-06-09T19:32:14.660" v="1869"/>
          <ac:spMkLst>
            <pc:docMk/>
            <pc:sldMk cId="2968660795" sldId="553"/>
            <ac:spMk id="335" creationId="{2E77290C-B0EB-405E-A3B4-9E0870EC530A}"/>
          </ac:spMkLst>
        </pc:spChg>
        <pc:spChg chg="mod">
          <ac:chgData name="Timo Mühlhaus" userId="1b6b3aba618dadac" providerId="LiveId" clId="{EDF2FAEA-A41B-4C1F-9EE5-7BEAFE42C87B}" dt="2021-06-09T19:32:14.660" v="1869"/>
          <ac:spMkLst>
            <pc:docMk/>
            <pc:sldMk cId="2968660795" sldId="553"/>
            <ac:spMk id="336" creationId="{AB88383E-6CE7-4C38-B3E6-7D370A421574}"/>
          </ac:spMkLst>
        </pc:spChg>
        <pc:spChg chg="mod">
          <ac:chgData name="Timo Mühlhaus" userId="1b6b3aba618dadac" providerId="LiveId" clId="{EDF2FAEA-A41B-4C1F-9EE5-7BEAFE42C87B}" dt="2021-06-09T19:32:14.660" v="1869"/>
          <ac:spMkLst>
            <pc:docMk/>
            <pc:sldMk cId="2968660795" sldId="553"/>
            <ac:spMk id="337" creationId="{AE1D04C2-F8D4-4546-B180-E35334169E9B}"/>
          </ac:spMkLst>
        </pc:spChg>
        <pc:spChg chg="mod">
          <ac:chgData name="Timo Mühlhaus" userId="1b6b3aba618dadac" providerId="LiveId" clId="{EDF2FAEA-A41B-4C1F-9EE5-7BEAFE42C87B}" dt="2021-06-09T19:32:14.660" v="1869"/>
          <ac:spMkLst>
            <pc:docMk/>
            <pc:sldMk cId="2968660795" sldId="553"/>
            <ac:spMk id="338" creationId="{E073E7C7-0A1A-49CB-A721-EEE9A1587F2F}"/>
          </ac:spMkLst>
        </pc:spChg>
        <pc:spChg chg="mod">
          <ac:chgData name="Timo Mühlhaus" userId="1b6b3aba618dadac" providerId="LiveId" clId="{EDF2FAEA-A41B-4C1F-9EE5-7BEAFE42C87B}" dt="2021-06-09T19:32:14.660" v="1869"/>
          <ac:spMkLst>
            <pc:docMk/>
            <pc:sldMk cId="2968660795" sldId="553"/>
            <ac:spMk id="339" creationId="{FB95ADBF-5F35-4B2D-8C1F-6D15A3D15A95}"/>
          </ac:spMkLst>
        </pc:spChg>
        <pc:spChg chg="mod">
          <ac:chgData name="Timo Mühlhaus" userId="1b6b3aba618dadac" providerId="LiveId" clId="{EDF2FAEA-A41B-4C1F-9EE5-7BEAFE42C87B}" dt="2021-06-09T19:32:14.660" v="1869"/>
          <ac:spMkLst>
            <pc:docMk/>
            <pc:sldMk cId="2968660795" sldId="553"/>
            <ac:spMk id="340" creationId="{C769FFBA-66C5-4B94-B9F8-1F232A2E187F}"/>
          </ac:spMkLst>
        </pc:spChg>
        <pc:spChg chg="mod">
          <ac:chgData name="Timo Mühlhaus" userId="1b6b3aba618dadac" providerId="LiveId" clId="{EDF2FAEA-A41B-4C1F-9EE5-7BEAFE42C87B}" dt="2021-06-09T19:32:14.660" v="1869"/>
          <ac:spMkLst>
            <pc:docMk/>
            <pc:sldMk cId="2968660795" sldId="553"/>
            <ac:spMk id="341" creationId="{03F04313-E495-45BB-97DE-A921CEF4E52B}"/>
          </ac:spMkLst>
        </pc:spChg>
        <pc:spChg chg="mod">
          <ac:chgData name="Timo Mühlhaus" userId="1b6b3aba618dadac" providerId="LiveId" clId="{EDF2FAEA-A41B-4C1F-9EE5-7BEAFE42C87B}" dt="2021-06-09T19:32:14.660" v="1869"/>
          <ac:spMkLst>
            <pc:docMk/>
            <pc:sldMk cId="2968660795" sldId="553"/>
            <ac:spMk id="342" creationId="{266E6111-42BC-412E-A659-B30D4A4DA311}"/>
          </ac:spMkLst>
        </pc:spChg>
        <pc:spChg chg="mod">
          <ac:chgData name="Timo Mühlhaus" userId="1b6b3aba618dadac" providerId="LiveId" clId="{EDF2FAEA-A41B-4C1F-9EE5-7BEAFE42C87B}" dt="2021-06-09T19:32:14.660" v="1869"/>
          <ac:spMkLst>
            <pc:docMk/>
            <pc:sldMk cId="2968660795" sldId="553"/>
            <ac:spMk id="343" creationId="{46A31EE6-7D12-4A72-9356-0638D8A8CA8B}"/>
          </ac:spMkLst>
        </pc:spChg>
        <pc:spChg chg="mod">
          <ac:chgData name="Timo Mühlhaus" userId="1b6b3aba618dadac" providerId="LiveId" clId="{EDF2FAEA-A41B-4C1F-9EE5-7BEAFE42C87B}" dt="2021-06-09T19:32:14.660" v="1869"/>
          <ac:spMkLst>
            <pc:docMk/>
            <pc:sldMk cId="2968660795" sldId="553"/>
            <ac:spMk id="344" creationId="{467AAB16-76ED-4E20-9949-BDF8499EC5AB}"/>
          </ac:spMkLst>
        </pc:spChg>
        <pc:spChg chg="mod">
          <ac:chgData name="Timo Mühlhaus" userId="1b6b3aba618dadac" providerId="LiveId" clId="{EDF2FAEA-A41B-4C1F-9EE5-7BEAFE42C87B}" dt="2021-06-09T19:32:14.660" v="1869"/>
          <ac:spMkLst>
            <pc:docMk/>
            <pc:sldMk cId="2968660795" sldId="553"/>
            <ac:spMk id="345" creationId="{F9B566B6-D1DC-4C73-B811-7C8629972E1F}"/>
          </ac:spMkLst>
        </pc:spChg>
        <pc:spChg chg="mod">
          <ac:chgData name="Timo Mühlhaus" userId="1b6b3aba618dadac" providerId="LiveId" clId="{EDF2FAEA-A41B-4C1F-9EE5-7BEAFE42C87B}" dt="2021-06-09T19:32:14.660" v="1869"/>
          <ac:spMkLst>
            <pc:docMk/>
            <pc:sldMk cId="2968660795" sldId="553"/>
            <ac:spMk id="346" creationId="{DF08943A-0F51-4347-BDB2-8876F24BE367}"/>
          </ac:spMkLst>
        </pc:spChg>
        <pc:spChg chg="mod">
          <ac:chgData name="Timo Mühlhaus" userId="1b6b3aba618dadac" providerId="LiveId" clId="{EDF2FAEA-A41B-4C1F-9EE5-7BEAFE42C87B}" dt="2021-06-09T19:32:14.660" v="1869"/>
          <ac:spMkLst>
            <pc:docMk/>
            <pc:sldMk cId="2968660795" sldId="553"/>
            <ac:spMk id="347" creationId="{B0D1851F-A063-4EED-B3BE-4E0EB96C7253}"/>
          </ac:spMkLst>
        </pc:spChg>
        <pc:spChg chg="mod">
          <ac:chgData name="Timo Mühlhaus" userId="1b6b3aba618dadac" providerId="LiveId" clId="{EDF2FAEA-A41B-4C1F-9EE5-7BEAFE42C87B}" dt="2021-06-09T19:32:14.660" v="1869"/>
          <ac:spMkLst>
            <pc:docMk/>
            <pc:sldMk cId="2968660795" sldId="553"/>
            <ac:spMk id="348" creationId="{78D6A341-B836-40D2-A031-D844BB41F4AC}"/>
          </ac:spMkLst>
        </pc:spChg>
        <pc:spChg chg="mod">
          <ac:chgData name="Timo Mühlhaus" userId="1b6b3aba618dadac" providerId="LiveId" clId="{EDF2FAEA-A41B-4C1F-9EE5-7BEAFE42C87B}" dt="2021-06-09T19:32:14.660" v="1869"/>
          <ac:spMkLst>
            <pc:docMk/>
            <pc:sldMk cId="2968660795" sldId="553"/>
            <ac:spMk id="349" creationId="{656DEE4D-66A6-4F9C-98D3-C9B10E41F56F}"/>
          </ac:spMkLst>
        </pc:spChg>
        <pc:spChg chg="mod">
          <ac:chgData name="Timo Mühlhaus" userId="1b6b3aba618dadac" providerId="LiveId" clId="{EDF2FAEA-A41B-4C1F-9EE5-7BEAFE42C87B}" dt="2021-06-09T19:32:14.660" v="1869"/>
          <ac:spMkLst>
            <pc:docMk/>
            <pc:sldMk cId="2968660795" sldId="553"/>
            <ac:spMk id="350" creationId="{42AAD360-F5E6-4C69-85D7-2C1D10FADFB0}"/>
          </ac:spMkLst>
        </pc:spChg>
        <pc:spChg chg="mod">
          <ac:chgData name="Timo Mühlhaus" userId="1b6b3aba618dadac" providerId="LiveId" clId="{EDF2FAEA-A41B-4C1F-9EE5-7BEAFE42C87B}" dt="2021-06-09T19:32:14.660" v="1869"/>
          <ac:spMkLst>
            <pc:docMk/>
            <pc:sldMk cId="2968660795" sldId="553"/>
            <ac:spMk id="351" creationId="{D41181A8-4C2A-4CD9-AC85-25FC15DB34A7}"/>
          </ac:spMkLst>
        </pc:spChg>
        <pc:spChg chg="mod">
          <ac:chgData name="Timo Mühlhaus" userId="1b6b3aba618dadac" providerId="LiveId" clId="{EDF2FAEA-A41B-4C1F-9EE5-7BEAFE42C87B}" dt="2021-06-09T19:32:14.660" v="1869"/>
          <ac:spMkLst>
            <pc:docMk/>
            <pc:sldMk cId="2968660795" sldId="553"/>
            <ac:spMk id="352" creationId="{70F90193-E070-47DE-9BB5-47B81A4E7454}"/>
          </ac:spMkLst>
        </pc:spChg>
        <pc:spChg chg="mod">
          <ac:chgData name="Timo Mühlhaus" userId="1b6b3aba618dadac" providerId="LiveId" clId="{EDF2FAEA-A41B-4C1F-9EE5-7BEAFE42C87B}" dt="2021-06-09T19:32:14.660" v="1869"/>
          <ac:spMkLst>
            <pc:docMk/>
            <pc:sldMk cId="2968660795" sldId="553"/>
            <ac:spMk id="353" creationId="{EBE78B60-92DF-4154-B39B-4A280D842222}"/>
          </ac:spMkLst>
        </pc:spChg>
        <pc:spChg chg="mod">
          <ac:chgData name="Timo Mühlhaus" userId="1b6b3aba618dadac" providerId="LiveId" clId="{EDF2FAEA-A41B-4C1F-9EE5-7BEAFE42C87B}" dt="2021-06-09T19:32:14.660" v="1869"/>
          <ac:spMkLst>
            <pc:docMk/>
            <pc:sldMk cId="2968660795" sldId="553"/>
            <ac:spMk id="354" creationId="{5CFD6DC1-98CB-4558-9271-03F988BD7552}"/>
          </ac:spMkLst>
        </pc:spChg>
        <pc:spChg chg="mod">
          <ac:chgData name="Timo Mühlhaus" userId="1b6b3aba618dadac" providerId="LiveId" clId="{EDF2FAEA-A41B-4C1F-9EE5-7BEAFE42C87B}" dt="2021-06-09T19:32:14.660" v="1869"/>
          <ac:spMkLst>
            <pc:docMk/>
            <pc:sldMk cId="2968660795" sldId="553"/>
            <ac:spMk id="355" creationId="{7E5CB6CB-A193-424A-8374-28277FC3D3ED}"/>
          </ac:spMkLst>
        </pc:spChg>
        <pc:spChg chg="mod">
          <ac:chgData name="Timo Mühlhaus" userId="1b6b3aba618dadac" providerId="LiveId" clId="{EDF2FAEA-A41B-4C1F-9EE5-7BEAFE42C87B}" dt="2021-06-09T19:32:14.660" v="1869"/>
          <ac:spMkLst>
            <pc:docMk/>
            <pc:sldMk cId="2968660795" sldId="553"/>
            <ac:spMk id="356" creationId="{CD0380E2-F6F5-4447-8A33-EF4B71B4F258}"/>
          </ac:spMkLst>
        </pc:spChg>
        <pc:spChg chg="mod">
          <ac:chgData name="Timo Mühlhaus" userId="1b6b3aba618dadac" providerId="LiveId" clId="{EDF2FAEA-A41B-4C1F-9EE5-7BEAFE42C87B}" dt="2021-06-09T19:32:14.660" v="1869"/>
          <ac:spMkLst>
            <pc:docMk/>
            <pc:sldMk cId="2968660795" sldId="553"/>
            <ac:spMk id="357" creationId="{4F460418-AF11-47C9-A76E-14EAB6C34D08}"/>
          </ac:spMkLst>
        </pc:spChg>
        <pc:spChg chg="mod">
          <ac:chgData name="Timo Mühlhaus" userId="1b6b3aba618dadac" providerId="LiveId" clId="{EDF2FAEA-A41B-4C1F-9EE5-7BEAFE42C87B}" dt="2021-06-09T19:32:14.660" v="1869"/>
          <ac:spMkLst>
            <pc:docMk/>
            <pc:sldMk cId="2968660795" sldId="553"/>
            <ac:spMk id="358" creationId="{919F8D96-9148-4BBC-8FEA-92D3B6216057}"/>
          </ac:spMkLst>
        </pc:spChg>
        <pc:spChg chg="mod">
          <ac:chgData name="Timo Mühlhaus" userId="1b6b3aba618dadac" providerId="LiveId" clId="{EDF2FAEA-A41B-4C1F-9EE5-7BEAFE42C87B}" dt="2021-06-09T19:32:14.660" v="1869"/>
          <ac:spMkLst>
            <pc:docMk/>
            <pc:sldMk cId="2968660795" sldId="553"/>
            <ac:spMk id="359" creationId="{9BC9C08C-0C98-42DC-8FDD-7C202F9D4376}"/>
          </ac:spMkLst>
        </pc:spChg>
        <pc:spChg chg="mod">
          <ac:chgData name="Timo Mühlhaus" userId="1b6b3aba618dadac" providerId="LiveId" clId="{EDF2FAEA-A41B-4C1F-9EE5-7BEAFE42C87B}" dt="2021-06-09T19:32:14.660" v="1869"/>
          <ac:spMkLst>
            <pc:docMk/>
            <pc:sldMk cId="2968660795" sldId="553"/>
            <ac:spMk id="360" creationId="{037967A8-DC33-419A-8DC3-EA603AEE02D4}"/>
          </ac:spMkLst>
        </pc:spChg>
        <pc:spChg chg="mod">
          <ac:chgData name="Timo Mühlhaus" userId="1b6b3aba618dadac" providerId="LiveId" clId="{EDF2FAEA-A41B-4C1F-9EE5-7BEAFE42C87B}" dt="2021-06-09T19:32:14.660" v="1869"/>
          <ac:spMkLst>
            <pc:docMk/>
            <pc:sldMk cId="2968660795" sldId="553"/>
            <ac:spMk id="361" creationId="{F7D77B6F-3393-4AEE-B045-50612EC05178}"/>
          </ac:spMkLst>
        </pc:spChg>
        <pc:spChg chg="mod">
          <ac:chgData name="Timo Mühlhaus" userId="1b6b3aba618dadac" providerId="LiveId" clId="{EDF2FAEA-A41B-4C1F-9EE5-7BEAFE42C87B}" dt="2021-06-09T19:32:14.660" v="1869"/>
          <ac:spMkLst>
            <pc:docMk/>
            <pc:sldMk cId="2968660795" sldId="553"/>
            <ac:spMk id="362" creationId="{6BAB31F2-93C0-4E8E-BBE2-5AE2F62814C9}"/>
          </ac:spMkLst>
        </pc:spChg>
        <pc:spChg chg="mod">
          <ac:chgData name="Timo Mühlhaus" userId="1b6b3aba618dadac" providerId="LiveId" clId="{EDF2FAEA-A41B-4C1F-9EE5-7BEAFE42C87B}" dt="2021-06-09T19:32:14.660" v="1869"/>
          <ac:spMkLst>
            <pc:docMk/>
            <pc:sldMk cId="2968660795" sldId="553"/>
            <ac:spMk id="363" creationId="{AF71D96A-F502-40A0-95B8-49B68A4EB6FF}"/>
          </ac:spMkLst>
        </pc:spChg>
        <pc:spChg chg="mod">
          <ac:chgData name="Timo Mühlhaus" userId="1b6b3aba618dadac" providerId="LiveId" clId="{EDF2FAEA-A41B-4C1F-9EE5-7BEAFE42C87B}" dt="2021-06-09T19:32:14.660" v="1869"/>
          <ac:spMkLst>
            <pc:docMk/>
            <pc:sldMk cId="2968660795" sldId="553"/>
            <ac:spMk id="364" creationId="{CFC4F79E-DD20-4FDF-89F5-0CF382A941CC}"/>
          </ac:spMkLst>
        </pc:spChg>
        <pc:spChg chg="mod">
          <ac:chgData name="Timo Mühlhaus" userId="1b6b3aba618dadac" providerId="LiveId" clId="{EDF2FAEA-A41B-4C1F-9EE5-7BEAFE42C87B}" dt="2021-06-09T19:32:14.660" v="1869"/>
          <ac:spMkLst>
            <pc:docMk/>
            <pc:sldMk cId="2968660795" sldId="553"/>
            <ac:spMk id="365" creationId="{E2CA91A8-5189-49DC-85C6-D3912820FF95}"/>
          </ac:spMkLst>
        </pc:spChg>
        <pc:spChg chg="mod">
          <ac:chgData name="Timo Mühlhaus" userId="1b6b3aba618dadac" providerId="LiveId" clId="{EDF2FAEA-A41B-4C1F-9EE5-7BEAFE42C87B}" dt="2021-06-09T19:32:14.660" v="1869"/>
          <ac:spMkLst>
            <pc:docMk/>
            <pc:sldMk cId="2968660795" sldId="553"/>
            <ac:spMk id="366" creationId="{49247344-9310-4D0A-A15E-10662494B916}"/>
          </ac:spMkLst>
        </pc:spChg>
        <pc:spChg chg="mod">
          <ac:chgData name="Timo Mühlhaus" userId="1b6b3aba618dadac" providerId="LiveId" clId="{EDF2FAEA-A41B-4C1F-9EE5-7BEAFE42C87B}" dt="2021-06-09T19:32:14.660" v="1869"/>
          <ac:spMkLst>
            <pc:docMk/>
            <pc:sldMk cId="2968660795" sldId="553"/>
            <ac:spMk id="367" creationId="{ADA9736E-5408-4BE2-B860-680BA8D12C3F}"/>
          </ac:spMkLst>
        </pc:spChg>
        <pc:spChg chg="mod">
          <ac:chgData name="Timo Mühlhaus" userId="1b6b3aba618dadac" providerId="LiveId" clId="{EDF2FAEA-A41B-4C1F-9EE5-7BEAFE42C87B}" dt="2021-06-09T19:32:14.660" v="1869"/>
          <ac:spMkLst>
            <pc:docMk/>
            <pc:sldMk cId="2968660795" sldId="553"/>
            <ac:spMk id="368" creationId="{5E697524-C87A-4716-AA9B-2D8D7981502D}"/>
          </ac:spMkLst>
        </pc:spChg>
        <pc:spChg chg="mod">
          <ac:chgData name="Timo Mühlhaus" userId="1b6b3aba618dadac" providerId="LiveId" clId="{EDF2FAEA-A41B-4C1F-9EE5-7BEAFE42C87B}" dt="2021-06-09T19:32:14.660" v="1869"/>
          <ac:spMkLst>
            <pc:docMk/>
            <pc:sldMk cId="2968660795" sldId="553"/>
            <ac:spMk id="369" creationId="{B7CAFDC0-D47E-4242-9205-25765A08A190}"/>
          </ac:spMkLst>
        </pc:spChg>
        <pc:spChg chg="mod">
          <ac:chgData name="Timo Mühlhaus" userId="1b6b3aba618dadac" providerId="LiveId" clId="{EDF2FAEA-A41B-4C1F-9EE5-7BEAFE42C87B}" dt="2021-06-09T19:32:14.660" v="1869"/>
          <ac:spMkLst>
            <pc:docMk/>
            <pc:sldMk cId="2968660795" sldId="553"/>
            <ac:spMk id="370" creationId="{7468FB52-E503-4022-9028-53E9D3E723F6}"/>
          </ac:spMkLst>
        </pc:spChg>
        <pc:spChg chg="mod">
          <ac:chgData name="Timo Mühlhaus" userId="1b6b3aba618dadac" providerId="LiveId" clId="{EDF2FAEA-A41B-4C1F-9EE5-7BEAFE42C87B}" dt="2021-06-09T19:32:14.660" v="1869"/>
          <ac:spMkLst>
            <pc:docMk/>
            <pc:sldMk cId="2968660795" sldId="553"/>
            <ac:spMk id="371" creationId="{12D4BCE9-436D-4DC7-BA2C-1110CBF61F14}"/>
          </ac:spMkLst>
        </pc:spChg>
        <pc:spChg chg="mod">
          <ac:chgData name="Timo Mühlhaus" userId="1b6b3aba618dadac" providerId="LiveId" clId="{EDF2FAEA-A41B-4C1F-9EE5-7BEAFE42C87B}" dt="2021-06-09T19:32:14.660" v="1869"/>
          <ac:spMkLst>
            <pc:docMk/>
            <pc:sldMk cId="2968660795" sldId="553"/>
            <ac:spMk id="372" creationId="{E3B1B340-1757-4B95-9C94-2ED05B7A96D2}"/>
          </ac:spMkLst>
        </pc:spChg>
        <pc:spChg chg="mod">
          <ac:chgData name="Timo Mühlhaus" userId="1b6b3aba618dadac" providerId="LiveId" clId="{EDF2FAEA-A41B-4C1F-9EE5-7BEAFE42C87B}" dt="2021-06-09T19:32:14.660" v="1869"/>
          <ac:spMkLst>
            <pc:docMk/>
            <pc:sldMk cId="2968660795" sldId="553"/>
            <ac:spMk id="383" creationId="{612B5F21-9599-40D5-82C6-95A3DE5C31EA}"/>
          </ac:spMkLst>
        </pc:spChg>
        <pc:spChg chg="mod">
          <ac:chgData name="Timo Mühlhaus" userId="1b6b3aba618dadac" providerId="LiveId" clId="{EDF2FAEA-A41B-4C1F-9EE5-7BEAFE42C87B}" dt="2021-06-09T19:32:14.660" v="1869"/>
          <ac:spMkLst>
            <pc:docMk/>
            <pc:sldMk cId="2968660795" sldId="553"/>
            <ac:spMk id="384" creationId="{9AA0325F-D3C5-431F-B597-BA353C4F0E2F}"/>
          </ac:spMkLst>
        </pc:spChg>
        <pc:spChg chg="mod">
          <ac:chgData name="Timo Mühlhaus" userId="1b6b3aba618dadac" providerId="LiveId" clId="{EDF2FAEA-A41B-4C1F-9EE5-7BEAFE42C87B}" dt="2021-06-09T19:32:14.660" v="1869"/>
          <ac:spMkLst>
            <pc:docMk/>
            <pc:sldMk cId="2968660795" sldId="553"/>
            <ac:spMk id="385" creationId="{450073D0-4366-4DFC-A30E-7082D539F00D}"/>
          </ac:spMkLst>
        </pc:spChg>
        <pc:spChg chg="mod">
          <ac:chgData name="Timo Mühlhaus" userId="1b6b3aba618dadac" providerId="LiveId" clId="{EDF2FAEA-A41B-4C1F-9EE5-7BEAFE42C87B}" dt="2021-06-09T19:32:14.660" v="1869"/>
          <ac:spMkLst>
            <pc:docMk/>
            <pc:sldMk cId="2968660795" sldId="553"/>
            <ac:spMk id="386" creationId="{DB8AA6B5-A060-4A0E-9F18-6EF52BD55D8C}"/>
          </ac:spMkLst>
        </pc:spChg>
        <pc:spChg chg="mod">
          <ac:chgData name="Timo Mühlhaus" userId="1b6b3aba618dadac" providerId="LiveId" clId="{EDF2FAEA-A41B-4C1F-9EE5-7BEAFE42C87B}" dt="2021-06-09T19:32:14.660" v="1869"/>
          <ac:spMkLst>
            <pc:docMk/>
            <pc:sldMk cId="2968660795" sldId="553"/>
            <ac:spMk id="387" creationId="{B93D0B47-5D1F-425F-8F8B-37F29CD26E04}"/>
          </ac:spMkLst>
        </pc:spChg>
        <pc:spChg chg="mod">
          <ac:chgData name="Timo Mühlhaus" userId="1b6b3aba618dadac" providerId="LiveId" clId="{EDF2FAEA-A41B-4C1F-9EE5-7BEAFE42C87B}" dt="2021-06-09T19:32:14.660" v="1869"/>
          <ac:spMkLst>
            <pc:docMk/>
            <pc:sldMk cId="2968660795" sldId="553"/>
            <ac:spMk id="388" creationId="{C7A928FD-0910-4DDC-9D4F-F30BE8CA1FA2}"/>
          </ac:spMkLst>
        </pc:spChg>
        <pc:spChg chg="mod">
          <ac:chgData name="Timo Mühlhaus" userId="1b6b3aba618dadac" providerId="LiveId" clId="{EDF2FAEA-A41B-4C1F-9EE5-7BEAFE42C87B}" dt="2021-06-09T19:32:14.660" v="1869"/>
          <ac:spMkLst>
            <pc:docMk/>
            <pc:sldMk cId="2968660795" sldId="553"/>
            <ac:spMk id="389" creationId="{A9A57801-7B04-4325-B8D1-5A72420538E9}"/>
          </ac:spMkLst>
        </pc:spChg>
        <pc:spChg chg="mod">
          <ac:chgData name="Timo Mühlhaus" userId="1b6b3aba618dadac" providerId="LiveId" clId="{EDF2FAEA-A41B-4C1F-9EE5-7BEAFE42C87B}" dt="2021-06-09T19:32:14.660" v="1869"/>
          <ac:spMkLst>
            <pc:docMk/>
            <pc:sldMk cId="2968660795" sldId="553"/>
            <ac:spMk id="390" creationId="{4E1D7017-03AA-4068-AE95-1CD934AFB76D}"/>
          </ac:spMkLst>
        </pc:spChg>
        <pc:spChg chg="mod">
          <ac:chgData name="Timo Mühlhaus" userId="1b6b3aba618dadac" providerId="LiveId" clId="{EDF2FAEA-A41B-4C1F-9EE5-7BEAFE42C87B}" dt="2021-06-09T19:32:14.660" v="1869"/>
          <ac:spMkLst>
            <pc:docMk/>
            <pc:sldMk cId="2968660795" sldId="553"/>
            <ac:spMk id="391" creationId="{9E0BC043-81DA-4320-B8CB-A0566931159C}"/>
          </ac:spMkLst>
        </pc:spChg>
        <pc:spChg chg="mod">
          <ac:chgData name="Timo Mühlhaus" userId="1b6b3aba618dadac" providerId="LiveId" clId="{EDF2FAEA-A41B-4C1F-9EE5-7BEAFE42C87B}" dt="2021-06-09T19:32:14.660" v="1869"/>
          <ac:spMkLst>
            <pc:docMk/>
            <pc:sldMk cId="2968660795" sldId="553"/>
            <ac:spMk id="392" creationId="{5CAB74C1-6EF5-46BF-A0B8-E8678EC731CC}"/>
          </ac:spMkLst>
        </pc:spChg>
        <pc:spChg chg="mod">
          <ac:chgData name="Timo Mühlhaus" userId="1b6b3aba618dadac" providerId="LiveId" clId="{EDF2FAEA-A41B-4C1F-9EE5-7BEAFE42C87B}" dt="2021-06-09T19:32:14.660" v="1869"/>
          <ac:spMkLst>
            <pc:docMk/>
            <pc:sldMk cId="2968660795" sldId="553"/>
            <ac:spMk id="393" creationId="{D36035BD-5272-4CEF-BC7C-462C76E0FBCA}"/>
          </ac:spMkLst>
        </pc:spChg>
        <pc:spChg chg="mod">
          <ac:chgData name="Timo Mühlhaus" userId="1b6b3aba618dadac" providerId="LiveId" clId="{EDF2FAEA-A41B-4C1F-9EE5-7BEAFE42C87B}" dt="2021-06-09T19:32:14.660" v="1869"/>
          <ac:spMkLst>
            <pc:docMk/>
            <pc:sldMk cId="2968660795" sldId="553"/>
            <ac:spMk id="394" creationId="{AA5FE07E-FEBE-49DF-8EF2-3F1F654D637A}"/>
          </ac:spMkLst>
        </pc:spChg>
        <pc:spChg chg="mod">
          <ac:chgData name="Timo Mühlhaus" userId="1b6b3aba618dadac" providerId="LiveId" clId="{EDF2FAEA-A41B-4C1F-9EE5-7BEAFE42C87B}" dt="2021-06-09T19:32:14.660" v="1869"/>
          <ac:spMkLst>
            <pc:docMk/>
            <pc:sldMk cId="2968660795" sldId="553"/>
            <ac:spMk id="395" creationId="{A3958C9E-A85A-49B3-8810-1217DAAC61AF}"/>
          </ac:spMkLst>
        </pc:spChg>
        <pc:spChg chg="mod">
          <ac:chgData name="Timo Mühlhaus" userId="1b6b3aba618dadac" providerId="LiveId" clId="{EDF2FAEA-A41B-4C1F-9EE5-7BEAFE42C87B}" dt="2021-06-09T19:32:14.660" v="1869"/>
          <ac:spMkLst>
            <pc:docMk/>
            <pc:sldMk cId="2968660795" sldId="553"/>
            <ac:spMk id="396" creationId="{78DC0987-D3DB-4531-B93E-298CA38B4360}"/>
          </ac:spMkLst>
        </pc:spChg>
        <pc:spChg chg="mod">
          <ac:chgData name="Timo Mühlhaus" userId="1b6b3aba618dadac" providerId="LiveId" clId="{EDF2FAEA-A41B-4C1F-9EE5-7BEAFE42C87B}" dt="2021-06-09T19:32:14.660" v="1869"/>
          <ac:spMkLst>
            <pc:docMk/>
            <pc:sldMk cId="2968660795" sldId="553"/>
            <ac:spMk id="397" creationId="{9F76E98A-5F1D-4B51-8F02-00271F70D242}"/>
          </ac:spMkLst>
        </pc:spChg>
        <pc:spChg chg="mod">
          <ac:chgData name="Timo Mühlhaus" userId="1b6b3aba618dadac" providerId="LiveId" clId="{EDF2FAEA-A41B-4C1F-9EE5-7BEAFE42C87B}" dt="2021-06-09T19:32:14.660" v="1869"/>
          <ac:spMkLst>
            <pc:docMk/>
            <pc:sldMk cId="2968660795" sldId="553"/>
            <ac:spMk id="398" creationId="{EBE19DF5-4617-4D6A-A625-7485B399043C}"/>
          </ac:spMkLst>
        </pc:spChg>
        <pc:spChg chg="mod">
          <ac:chgData name="Timo Mühlhaus" userId="1b6b3aba618dadac" providerId="LiveId" clId="{EDF2FAEA-A41B-4C1F-9EE5-7BEAFE42C87B}" dt="2021-06-09T19:32:14.660" v="1869"/>
          <ac:spMkLst>
            <pc:docMk/>
            <pc:sldMk cId="2968660795" sldId="553"/>
            <ac:spMk id="399" creationId="{CA74CE5A-A5B2-4470-ADB2-850B22A93069}"/>
          </ac:spMkLst>
        </pc:spChg>
        <pc:spChg chg="mod">
          <ac:chgData name="Timo Mühlhaus" userId="1b6b3aba618dadac" providerId="LiveId" clId="{EDF2FAEA-A41B-4C1F-9EE5-7BEAFE42C87B}" dt="2021-06-09T19:32:14.660" v="1869"/>
          <ac:spMkLst>
            <pc:docMk/>
            <pc:sldMk cId="2968660795" sldId="553"/>
            <ac:spMk id="400" creationId="{C7E49D3D-20D1-46F2-B44A-96AD9C6CC05E}"/>
          </ac:spMkLst>
        </pc:spChg>
        <pc:spChg chg="mod">
          <ac:chgData name="Timo Mühlhaus" userId="1b6b3aba618dadac" providerId="LiveId" clId="{EDF2FAEA-A41B-4C1F-9EE5-7BEAFE42C87B}" dt="2021-06-09T19:32:14.660" v="1869"/>
          <ac:spMkLst>
            <pc:docMk/>
            <pc:sldMk cId="2968660795" sldId="553"/>
            <ac:spMk id="401" creationId="{ECB76B22-E8C7-4B30-9560-C329060CB531}"/>
          </ac:spMkLst>
        </pc:spChg>
        <pc:spChg chg="mod">
          <ac:chgData name="Timo Mühlhaus" userId="1b6b3aba618dadac" providerId="LiveId" clId="{EDF2FAEA-A41B-4C1F-9EE5-7BEAFE42C87B}" dt="2021-06-09T19:32:14.660" v="1869"/>
          <ac:spMkLst>
            <pc:docMk/>
            <pc:sldMk cId="2968660795" sldId="553"/>
            <ac:spMk id="402" creationId="{D4CE19A5-D147-46CB-A8A1-5746BDF8A675}"/>
          </ac:spMkLst>
        </pc:spChg>
        <pc:spChg chg="mod">
          <ac:chgData name="Timo Mühlhaus" userId="1b6b3aba618dadac" providerId="LiveId" clId="{EDF2FAEA-A41B-4C1F-9EE5-7BEAFE42C87B}" dt="2021-06-09T19:32:14.660" v="1869"/>
          <ac:spMkLst>
            <pc:docMk/>
            <pc:sldMk cId="2968660795" sldId="553"/>
            <ac:spMk id="403" creationId="{13182D98-F209-4C45-93BF-30DC0711327A}"/>
          </ac:spMkLst>
        </pc:spChg>
        <pc:spChg chg="mod">
          <ac:chgData name="Timo Mühlhaus" userId="1b6b3aba618dadac" providerId="LiveId" clId="{EDF2FAEA-A41B-4C1F-9EE5-7BEAFE42C87B}" dt="2021-06-09T19:32:14.660" v="1869"/>
          <ac:spMkLst>
            <pc:docMk/>
            <pc:sldMk cId="2968660795" sldId="553"/>
            <ac:spMk id="404" creationId="{D3D1F774-E180-4E9D-BE5F-25CE1E30DD3F}"/>
          </ac:spMkLst>
        </pc:spChg>
        <pc:grpChg chg="mod">
          <ac:chgData name="Timo Mühlhaus" userId="1b6b3aba618dadac" providerId="LiveId" clId="{EDF2FAEA-A41B-4C1F-9EE5-7BEAFE42C87B}" dt="2021-06-09T19:34:14.003" v="1898" actId="1076"/>
          <ac:grpSpMkLst>
            <pc:docMk/>
            <pc:sldMk cId="2968660795" sldId="553"/>
            <ac:grpSpMk id="10" creationId="{2D850CC3-287D-41AA-8B27-A88D533C863A}"/>
          </ac:grpSpMkLst>
        </pc:grpChg>
        <pc:grpChg chg="mod">
          <ac:chgData name="Timo Mühlhaus" userId="1b6b3aba618dadac" providerId="LiveId" clId="{EDF2FAEA-A41B-4C1F-9EE5-7BEAFE42C87B}" dt="2021-06-09T19:33:34.989" v="1881" actId="1076"/>
          <ac:grpSpMkLst>
            <pc:docMk/>
            <pc:sldMk cId="2968660795" sldId="553"/>
            <ac:grpSpMk id="24" creationId="{FB19464C-7065-4E56-A94C-EE1D0F5C3CEE}"/>
          </ac:grpSpMkLst>
        </pc:grpChg>
        <pc:grpChg chg="add mod">
          <ac:chgData name="Timo Mühlhaus" userId="1b6b3aba618dadac" providerId="LiveId" clId="{EDF2FAEA-A41B-4C1F-9EE5-7BEAFE42C87B}" dt="2021-06-09T19:33:18.696" v="1878" actId="1076"/>
          <ac:grpSpMkLst>
            <pc:docMk/>
            <pc:sldMk cId="2968660795" sldId="553"/>
            <ac:grpSpMk id="44" creationId="{95C8540C-74E5-4EAB-BCC7-30A1497543AA}"/>
          </ac:grpSpMkLst>
        </pc:grpChg>
        <pc:grpChg chg="mod">
          <ac:chgData name="Timo Mühlhaus" userId="1b6b3aba618dadac" providerId="LiveId" clId="{EDF2FAEA-A41B-4C1F-9EE5-7BEAFE42C87B}" dt="2021-06-09T19:32:14.660" v="1869"/>
          <ac:grpSpMkLst>
            <pc:docMk/>
            <pc:sldMk cId="2968660795" sldId="553"/>
            <ac:grpSpMk id="47" creationId="{B363091F-E551-4A12-AD7E-E609DE865933}"/>
          </ac:grpSpMkLst>
        </pc:grpChg>
        <pc:grpChg chg="add mod">
          <ac:chgData name="Timo Mühlhaus" userId="1b6b3aba618dadac" providerId="LiveId" clId="{EDF2FAEA-A41B-4C1F-9EE5-7BEAFE42C87B}" dt="2021-06-09T19:32:55.818" v="1875" actId="1076"/>
          <ac:grpSpMkLst>
            <pc:docMk/>
            <pc:sldMk cId="2968660795" sldId="553"/>
            <ac:grpSpMk id="59" creationId="{66BEA058-7E18-4916-9E71-0C7719ABDDB2}"/>
          </ac:grpSpMkLst>
        </pc:grpChg>
        <pc:grpChg chg="mod">
          <ac:chgData name="Timo Mühlhaus" userId="1b6b3aba618dadac" providerId="LiveId" clId="{EDF2FAEA-A41B-4C1F-9EE5-7BEAFE42C87B}" dt="2021-06-09T19:32:14.660" v="1869"/>
          <ac:grpSpMkLst>
            <pc:docMk/>
            <pc:sldMk cId="2968660795" sldId="553"/>
            <ac:grpSpMk id="60" creationId="{8C60E0F2-D776-4290-B73B-276EEC5D1F1E}"/>
          </ac:grpSpMkLst>
        </pc:grpChg>
        <pc:grpChg chg="mod">
          <ac:chgData name="Timo Mühlhaus" userId="1b6b3aba618dadac" providerId="LiveId" clId="{EDF2FAEA-A41B-4C1F-9EE5-7BEAFE42C87B}" dt="2021-06-09T19:32:14.660" v="1869"/>
          <ac:grpSpMkLst>
            <pc:docMk/>
            <pc:sldMk cId="2968660795" sldId="553"/>
            <ac:grpSpMk id="61" creationId="{7CEB45A3-DBDD-478B-8EBF-CCA5039C9C62}"/>
          </ac:grpSpMkLst>
        </pc:grpChg>
        <pc:grpChg chg="mod">
          <ac:chgData name="Timo Mühlhaus" userId="1b6b3aba618dadac" providerId="LiveId" clId="{EDF2FAEA-A41B-4C1F-9EE5-7BEAFE42C87B}" dt="2021-06-09T19:32:14.660" v="1869"/>
          <ac:grpSpMkLst>
            <pc:docMk/>
            <pc:sldMk cId="2968660795" sldId="553"/>
            <ac:grpSpMk id="62" creationId="{813CC769-C625-4CD4-ADFF-16FA2CD0F3C4}"/>
          </ac:grpSpMkLst>
        </pc:grpChg>
        <pc:grpChg chg="mod">
          <ac:chgData name="Timo Mühlhaus" userId="1b6b3aba618dadac" providerId="LiveId" clId="{EDF2FAEA-A41B-4C1F-9EE5-7BEAFE42C87B}" dt="2021-06-09T19:32:14.660" v="1869"/>
          <ac:grpSpMkLst>
            <pc:docMk/>
            <pc:sldMk cId="2968660795" sldId="553"/>
            <ac:grpSpMk id="63" creationId="{7A6B0148-17B5-434C-A77A-7A2716EE0967}"/>
          </ac:grpSpMkLst>
        </pc:grpChg>
        <pc:grpChg chg="mod">
          <ac:chgData name="Timo Mühlhaus" userId="1b6b3aba618dadac" providerId="LiveId" clId="{EDF2FAEA-A41B-4C1F-9EE5-7BEAFE42C87B}" dt="2021-06-09T19:32:14.660" v="1869"/>
          <ac:grpSpMkLst>
            <pc:docMk/>
            <pc:sldMk cId="2968660795" sldId="553"/>
            <ac:grpSpMk id="64" creationId="{F7D479E5-2C4E-4F54-AEB1-ACEC2F4C9065}"/>
          </ac:grpSpMkLst>
        </pc:grpChg>
        <pc:grpChg chg="mod">
          <ac:chgData name="Timo Mühlhaus" userId="1b6b3aba618dadac" providerId="LiveId" clId="{EDF2FAEA-A41B-4C1F-9EE5-7BEAFE42C87B}" dt="2021-06-09T19:32:14.660" v="1869"/>
          <ac:grpSpMkLst>
            <pc:docMk/>
            <pc:sldMk cId="2968660795" sldId="553"/>
            <ac:grpSpMk id="71" creationId="{27F31607-6E90-4573-87CB-8199FC07239F}"/>
          </ac:grpSpMkLst>
        </pc:grpChg>
        <pc:grpChg chg="mod">
          <ac:chgData name="Timo Mühlhaus" userId="1b6b3aba618dadac" providerId="LiveId" clId="{EDF2FAEA-A41B-4C1F-9EE5-7BEAFE42C87B}" dt="2021-06-09T19:32:14.660" v="1869"/>
          <ac:grpSpMkLst>
            <pc:docMk/>
            <pc:sldMk cId="2968660795" sldId="553"/>
            <ac:grpSpMk id="72" creationId="{05C5E4C7-572F-4BF8-A4EF-0966BA244EC5}"/>
          </ac:grpSpMkLst>
        </pc:grpChg>
        <pc:grpChg chg="mod">
          <ac:chgData name="Timo Mühlhaus" userId="1b6b3aba618dadac" providerId="LiveId" clId="{EDF2FAEA-A41B-4C1F-9EE5-7BEAFE42C87B}" dt="2021-06-09T19:32:14.660" v="1869"/>
          <ac:grpSpMkLst>
            <pc:docMk/>
            <pc:sldMk cId="2968660795" sldId="553"/>
            <ac:grpSpMk id="77" creationId="{BABCDE39-15B1-4E2E-8A50-908DAECD83CB}"/>
          </ac:grpSpMkLst>
        </pc:grpChg>
        <pc:grpChg chg="mod">
          <ac:chgData name="Timo Mühlhaus" userId="1b6b3aba618dadac" providerId="LiveId" clId="{EDF2FAEA-A41B-4C1F-9EE5-7BEAFE42C87B}" dt="2021-06-09T19:32:14.660" v="1869"/>
          <ac:grpSpMkLst>
            <pc:docMk/>
            <pc:sldMk cId="2968660795" sldId="553"/>
            <ac:grpSpMk id="78" creationId="{F3A1982D-4AF9-4FA2-8C33-E64449DD7F80}"/>
          </ac:grpSpMkLst>
        </pc:grpChg>
        <pc:grpChg chg="mod">
          <ac:chgData name="Timo Mühlhaus" userId="1b6b3aba618dadac" providerId="LiveId" clId="{EDF2FAEA-A41B-4C1F-9EE5-7BEAFE42C87B}" dt="2021-06-09T19:32:14.660" v="1869"/>
          <ac:grpSpMkLst>
            <pc:docMk/>
            <pc:sldMk cId="2968660795" sldId="553"/>
            <ac:grpSpMk id="79" creationId="{983F7E4C-D72D-40F9-B581-D57164E7D8B9}"/>
          </ac:grpSpMkLst>
        </pc:grpChg>
        <pc:grpChg chg="mod">
          <ac:chgData name="Timo Mühlhaus" userId="1b6b3aba618dadac" providerId="LiveId" clId="{EDF2FAEA-A41B-4C1F-9EE5-7BEAFE42C87B}" dt="2021-06-09T19:32:14.660" v="1869"/>
          <ac:grpSpMkLst>
            <pc:docMk/>
            <pc:sldMk cId="2968660795" sldId="553"/>
            <ac:grpSpMk id="80" creationId="{EDDB4474-47BA-46A3-98F4-695F0584688E}"/>
          </ac:grpSpMkLst>
        </pc:grpChg>
        <pc:grpChg chg="mod">
          <ac:chgData name="Timo Mühlhaus" userId="1b6b3aba618dadac" providerId="LiveId" clId="{EDF2FAEA-A41B-4C1F-9EE5-7BEAFE42C87B}" dt="2021-06-09T19:32:14.660" v="1869"/>
          <ac:grpSpMkLst>
            <pc:docMk/>
            <pc:sldMk cId="2968660795" sldId="553"/>
            <ac:grpSpMk id="134" creationId="{1DE7FEC3-D13C-42E7-8F36-A9697D508DFC}"/>
          </ac:grpSpMkLst>
        </pc:grpChg>
        <pc:grpChg chg="mod">
          <ac:chgData name="Timo Mühlhaus" userId="1b6b3aba618dadac" providerId="LiveId" clId="{EDF2FAEA-A41B-4C1F-9EE5-7BEAFE42C87B}" dt="2021-06-09T19:32:14.660" v="1869"/>
          <ac:grpSpMkLst>
            <pc:docMk/>
            <pc:sldMk cId="2968660795" sldId="553"/>
            <ac:grpSpMk id="135" creationId="{23734917-D10E-4089-A3E0-45D149AACE72}"/>
          </ac:grpSpMkLst>
        </pc:grpChg>
        <pc:grpChg chg="mod">
          <ac:chgData name="Timo Mühlhaus" userId="1b6b3aba618dadac" providerId="LiveId" clId="{EDF2FAEA-A41B-4C1F-9EE5-7BEAFE42C87B}" dt="2021-06-09T19:32:14.660" v="1869"/>
          <ac:grpSpMkLst>
            <pc:docMk/>
            <pc:sldMk cId="2968660795" sldId="553"/>
            <ac:grpSpMk id="136" creationId="{A92DA9FE-9712-4111-8BF4-BC34715989F5}"/>
          </ac:grpSpMkLst>
        </pc:grpChg>
        <pc:grpChg chg="mod">
          <ac:chgData name="Timo Mühlhaus" userId="1b6b3aba618dadac" providerId="LiveId" clId="{EDF2FAEA-A41B-4C1F-9EE5-7BEAFE42C87B}" dt="2021-06-09T19:32:14.660" v="1869"/>
          <ac:grpSpMkLst>
            <pc:docMk/>
            <pc:sldMk cId="2968660795" sldId="553"/>
            <ac:grpSpMk id="137" creationId="{4A120CF5-E191-4072-BFD5-B4BAED80948E}"/>
          </ac:grpSpMkLst>
        </pc:grpChg>
        <pc:grpChg chg="mod">
          <ac:chgData name="Timo Mühlhaus" userId="1b6b3aba618dadac" providerId="LiveId" clId="{EDF2FAEA-A41B-4C1F-9EE5-7BEAFE42C87B}" dt="2021-06-09T19:32:14.660" v="1869"/>
          <ac:grpSpMkLst>
            <pc:docMk/>
            <pc:sldMk cId="2968660795" sldId="553"/>
            <ac:grpSpMk id="138" creationId="{E965ABAB-1CCE-41EC-A0B2-DBDD9481D048}"/>
          </ac:grpSpMkLst>
        </pc:grpChg>
        <pc:grpChg chg="mod">
          <ac:chgData name="Timo Mühlhaus" userId="1b6b3aba618dadac" providerId="LiveId" clId="{EDF2FAEA-A41B-4C1F-9EE5-7BEAFE42C87B}" dt="2021-06-09T19:32:14.660" v="1869"/>
          <ac:grpSpMkLst>
            <pc:docMk/>
            <pc:sldMk cId="2968660795" sldId="553"/>
            <ac:grpSpMk id="139" creationId="{0E2DE398-E3C8-4906-A81C-51FE809844C8}"/>
          </ac:grpSpMkLst>
        </pc:grpChg>
        <pc:grpChg chg="mod">
          <ac:chgData name="Timo Mühlhaus" userId="1b6b3aba618dadac" providerId="LiveId" clId="{EDF2FAEA-A41B-4C1F-9EE5-7BEAFE42C87B}" dt="2021-06-09T19:32:14.660" v="1869"/>
          <ac:grpSpMkLst>
            <pc:docMk/>
            <pc:sldMk cId="2968660795" sldId="553"/>
            <ac:grpSpMk id="140" creationId="{54B40136-AAA2-4A62-AE5C-122D5D8F5AD7}"/>
          </ac:grpSpMkLst>
        </pc:grpChg>
        <pc:grpChg chg="mod">
          <ac:chgData name="Timo Mühlhaus" userId="1b6b3aba618dadac" providerId="LiveId" clId="{EDF2FAEA-A41B-4C1F-9EE5-7BEAFE42C87B}" dt="2021-06-09T19:32:14.660" v="1869"/>
          <ac:grpSpMkLst>
            <pc:docMk/>
            <pc:sldMk cId="2968660795" sldId="553"/>
            <ac:grpSpMk id="141" creationId="{2FDCE0ED-1753-429A-AEB7-84397E04FC5D}"/>
          </ac:grpSpMkLst>
        </pc:grpChg>
        <pc:grpChg chg="mod">
          <ac:chgData name="Timo Mühlhaus" userId="1b6b3aba618dadac" providerId="LiveId" clId="{EDF2FAEA-A41B-4C1F-9EE5-7BEAFE42C87B}" dt="2021-06-09T19:32:14.660" v="1869"/>
          <ac:grpSpMkLst>
            <pc:docMk/>
            <pc:sldMk cId="2968660795" sldId="553"/>
            <ac:grpSpMk id="142" creationId="{A5AB2470-9C6A-4A25-BB1F-80FC0C76E9BA}"/>
          </ac:grpSpMkLst>
        </pc:grpChg>
        <pc:grpChg chg="mod">
          <ac:chgData name="Timo Mühlhaus" userId="1b6b3aba618dadac" providerId="LiveId" clId="{EDF2FAEA-A41B-4C1F-9EE5-7BEAFE42C87B}" dt="2021-06-09T19:32:14.660" v="1869"/>
          <ac:grpSpMkLst>
            <pc:docMk/>
            <pc:sldMk cId="2968660795" sldId="553"/>
            <ac:grpSpMk id="143" creationId="{8F44B4E0-82A6-4E4A-AAF7-A5CAC7DC60B2}"/>
          </ac:grpSpMkLst>
        </pc:grpChg>
        <pc:grpChg chg="add mod">
          <ac:chgData name="Timo Mühlhaus" userId="1b6b3aba618dadac" providerId="LiveId" clId="{EDF2FAEA-A41B-4C1F-9EE5-7BEAFE42C87B}" dt="2021-06-09T19:33:03.684" v="1876" actId="1076"/>
          <ac:grpSpMkLst>
            <pc:docMk/>
            <pc:sldMk cId="2968660795" sldId="553"/>
            <ac:grpSpMk id="166" creationId="{C13F904F-DB6D-4D83-901B-933C224FD55D}"/>
          </ac:grpSpMkLst>
        </pc:grpChg>
        <pc:grpChg chg="add mod">
          <ac:chgData name="Timo Mühlhaus" userId="1b6b3aba618dadac" providerId="LiveId" clId="{EDF2FAEA-A41B-4C1F-9EE5-7BEAFE42C87B}" dt="2021-06-09T19:32:39.151" v="1873" actId="1076"/>
          <ac:grpSpMkLst>
            <pc:docMk/>
            <pc:sldMk cId="2968660795" sldId="553"/>
            <ac:grpSpMk id="191" creationId="{096B52C8-13D0-4B9A-A996-9FD655E4098A}"/>
          </ac:grpSpMkLst>
        </pc:grpChg>
        <pc:grpChg chg="mod">
          <ac:chgData name="Timo Mühlhaus" userId="1b6b3aba618dadac" providerId="LiveId" clId="{EDF2FAEA-A41B-4C1F-9EE5-7BEAFE42C87B}" dt="2021-06-09T19:32:14.660" v="1869"/>
          <ac:grpSpMkLst>
            <pc:docMk/>
            <pc:sldMk cId="2968660795" sldId="553"/>
            <ac:grpSpMk id="192" creationId="{CA4EA4F1-B184-45C9-9159-A9FBF228EDF3}"/>
          </ac:grpSpMkLst>
        </pc:grpChg>
        <pc:grpChg chg="mod">
          <ac:chgData name="Timo Mühlhaus" userId="1b6b3aba618dadac" providerId="LiveId" clId="{EDF2FAEA-A41B-4C1F-9EE5-7BEAFE42C87B}" dt="2021-06-09T19:32:14.660" v="1869"/>
          <ac:grpSpMkLst>
            <pc:docMk/>
            <pc:sldMk cId="2968660795" sldId="553"/>
            <ac:grpSpMk id="193" creationId="{ADDBC5B7-520D-40AC-9E15-B6E8EC69E17F}"/>
          </ac:grpSpMkLst>
        </pc:grpChg>
        <pc:grpChg chg="mod">
          <ac:chgData name="Timo Mühlhaus" userId="1b6b3aba618dadac" providerId="LiveId" clId="{EDF2FAEA-A41B-4C1F-9EE5-7BEAFE42C87B}" dt="2021-06-09T19:32:14.660" v="1869"/>
          <ac:grpSpMkLst>
            <pc:docMk/>
            <pc:sldMk cId="2968660795" sldId="553"/>
            <ac:grpSpMk id="194" creationId="{2F57267E-A84A-4E0C-B429-73E4234C25C6}"/>
          </ac:grpSpMkLst>
        </pc:grpChg>
        <pc:grpChg chg="mod">
          <ac:chgData name="Timo Mühlhaus" userId="1b6b3aba618dadac" providerId="LiveId" clId="{EDF2FAEA-A41B-4C1F-9EE5-7BEAFE42C87B}" dt="2021-06-09T19:32:14.660" v="1869"/>
          <ac:grpSpMkLst>
            <pc:docMk/>
            <pc:sldMk cId="2968660795" sldId="553"/>
            <ac:grpSpMk id="195" creationId="{229668D3-5789-4AF3-A855-0F78B7938E31}"/>
          </ac:grpSpMkLst>
        </pc:grpChg>
        <pc:grpChg chg="mod">
          <ac:chgData name="Timo Mühlhaus" userId="1b6b3aba618dadac" providerId="LiveId" clId="{EDF2FAEA-A41B-4C1F-9EE5-7BEAFE42C87B}" dt="2021-06-09T19:32:14.660" v="1869"/>
          <ac:grpSpMkLst>
            <pc:docMk/>
            <pc:sldMk cId="2968660795" sldId="553"/>
            <ac:grpSpMk id="196" creationId="{D1D672E5-E6F7-4537-A519-1165C403A3FA}"/>
          </ac:grpSpMkLst>
        </pc:grpChg>
        <pc:grpChg chg="mod">
          <ac:chgData name="Timo Mühlhaus" userId="1b6b3aba618dadac" providerId="LiveId" clId="{EDF2FAEA-A41B-4C1F-9EE5-7BEAFE42C87B}" dt="2021-06-09T19:32:14.660" v="1869"/>
          <ac:grpSpMkLst>
            <pc:docMk/>
            <pc:sldMk cId="2968660795" sldId="553"/>
            <ac:grpSpMk id="203" creationId="{82020A6C-D556-4E09-94C0-0B4EF3ADC53B}"/>
          </ac:grpSpMkLst>
        </pc:grpChg>
        <pc:grpChg chg="mod">
          <ac:chgData name="Timo Mühlhaus" userId="1b6b3aba618dadac" providerId="LiveId" clId="{EDF2FAEA-A41B-4C1F-9EE5-7BEAFE42C87B}" dt="2021-06-09T19:32:14.660" v="1869"/>
          <ac:grpSpMkLst>
            <pc:docMk/>
            <pc:sldMk cId="2968660795" sldId="553"/>
            <ac:grpSpMk id="204" creationId="{A55FE44D-9965-4774-920D-8F92DD06D0E2}"/>
          </ac:grpSpMkLst>
        </pc:grpChg>
        <pc:grpChg chg="mod">
          <ac:chgData name="Timo Mühlhaus" userId="1b6b3aba618dadac" providerId="LiveId" clId="{EDF2FAEA-A41B-4C1F-9EE5-7BEAFE42C87B}" dt="2021-06-09T19:32:14.660" v="1869"/>
          <ac:grpSpMkLst>
            <pc:docMk/>
            <pc:sldMk cId="2968660795" sldId="553"/>
            <ac:grpSpMk id="209" creationId="{DEBE83BA-3F47-4AA1-BED0-A3A8001D34DC}"/>
          </ac:grpSpMkLst>
        </pc:grpChg>
        <pc:grpChg chg="mod">
          <ac:chgData name="Timo Mühlhaus" userId="1b6b3aba618dadac" providerId="LiveId" clId="{EDF2FAEA-A41B-4C1F-9EE5-7BEAFE42C87B}" dt="2021-06-09T19:32:14.660" v="1869"/>
          <ac:grpSpMkLst>
            <pc:docMk/>
            <pc:sldMk cId="2968660795" sldId="553"/>
            <ac:grpSpMk id="210" creationId="{7450D6C5-66F7-4504-9EBA-DB6AB3727B07}"/>
          </ac:grpSpMkLst>
        </pc:grpChg>
        <pc:grpChg chg="mod">
          <ac:chgData name="Timo Mühlhaus" userId="1b6b3aba618dadac" providerId="LiveId" clId="{EDF2FAEA-A41B-4C1F-9EE5-7BEAFE42C87B}" dt="2021-06-09T19:32:14.660" v="1869"/>
          <ac:grpSpMkLst>
            <pc:docMk/>
            <pc:sldMk cId="2968660795" sldId="553"/>
            <ac:grpSpMk id="211" creationId="{17AFA63E-4230-4BF1-9A8D-0DD697170673}"/>
          </ac:grpSpMkLst>
        </pc:grpChg>
        <pc:grpChg chg="mod">
          <ac:chgData name="Timo Mühlhaus" userId="1b6b3aba618dadac" providerId="LiveId" clId="{EDF2FAEA-A41B-4C1F-9EE5-7BEAFE42C87B}" dt="2021-06-09T19:32:14.660" v="1869"/>
          <ac:grpSpMkLst>
            <pc:docMk/>
            <pc:sldMk cId="2968660795" sldId="553"/>
            <ac:grpSpMk id="212" creationId="{8142272E-053B-4DA0-B636-14D50A914546}"/>
          </ac:grpSpMkLst>
        </pc:grpChg>
        <pc:grpChg chg="mod">
          <ac:chgData name="Timo Mühlhaus" userId="1b6b3aba618dadac" providerId="LiveId" clId="{EDF2FAEA-A41B-4C1F-9EE5-7BEAFE42C87B}" dt="2021-06-09T19:32:14.660" v="1869"/>
          <ac:grpSpMkLst>
            <pc:docMk/>
            <pc:sldMk cId="2968660795" sldId="553"/>
            <ac:grpSpMk id="266" creationId="{FD8824F9-0A37-4711-9BF7-EF0CEDA00710}"/>
          </ac:grpSpMkLst>
        </pc:grpChg>
        <pc:grpChg chg="mod">
          <ac:chgData name="Timo Mühlhaus" userId="1b6b3aba618dadac" providerId="LiveId" clId="{EDF2FAEA-A41B-4C1F-9EE5-7BEAFE42C87B}" dt="2021-06-09T19:32:14.660" v="1869"/>
          <ac:grpSpMkLst>
            <pc:docMk/>
            <pc:sldMk cId="2968660795" sldId="553"/>
            <ac:grpSpMk id="267" creationId="{6F327215-39AE-4B37-916E-46BE2658156A}"/>
          </ac:grpSpMkLst>
        </pc:grpChg>
        <pc:grpChg chg="mod">
          <ac:chgData name="Timo Mühlhaus" userId="1b6b3aba618dadac" providerId="LiveId" clId="{EDF2FAEA-A41B-4C1F-9EE5-7BEAFE42C87B}" dt="2021-06-09T19:32:14.660" v="1869"/>
          <ac:grpSpMkLst>
            <pc:docMk/>
            <pc:sldMk cId="2968660795" sldId="553"/>
            <ac:grpSpMk id="268" creationId="{7AA7D8B6-4C6C-46FE-AED5-20CE42575C28}"/>
          </ac:grpSpMkLst>
        </pc:grpChg>
        <pc:grpChg chg="mod">
          <ac:chgData name="Timo Mühlhaus" userId="1b6b3aba618dadac" providerId="LiveId" clId="{EDF2FAEA-A41B-4C1F-9EE5-7BEAFE42C87B}" dt="2021-06-09T19:32:14.660" v="1869"/>
          <ac:grpSpMkLst>
            <pc:docMk/>
            <pc:sldMk cId="2968660795" sldId="553"/>
            <ac:grpSpMk id="269" creationId="{74B2A6AA-4A3C-4972-AC28-02E57471261B}"/>
          </ac:grpSpMkLst>
        </pc:grpChg>
        <pc:grpChg chg="mod">
          <ac:chgData name="Timo Mühlhaus" userId="1b6b3aba618dadac" providerId="LiveId" clId="{EDF2FAEA-A41B-4C1F-9EE5-7BEAFE42C87B}" dt="2021-06-09T19:32:14.660" v="1869"/>
          <ac:grpSpMkLst>
            <pc:docMk/>
            <pc:sldMk cId="2968660795" sldId="553"/>
            <ac:grpSpMk id="270" creationId="{659CBA38-C82C-458F-B544-622E9AF68B6F}"/>
          </ac:grpSpMkLst>
        </pc:grpChg>
        <pc:grpChg chg="mod">
          <ac:chgData name="Timo Mühlhaus" userId="1b6b3aba618dadac" providerId="LiveId" clId="{EDF2FAEA-A41B-4C1F-9EE5-7BEAFE42C87B}" dt="2021-06-09T19:32:14.660" v="1869"/>
          <ac:grpSpMkLst>
            <pc:docMk/>
            <pc:sldMk cId="2968660795" sldId="553"/>
            <ac:grpSpMk id="271" creationId="{5B999BD0-9852-4E9F-B9CB-AADFE9393E14}"/>
          </ac:grpSpMkLst>
        </pc:grpChg>
        <pc:grpChg chg="mod">
          <ac:chgData name="Timo Mühlhaus" userId="1b6b3aba618dadac" providerId="LiveId" clId="{EDF2FAEA-A41B-4C1F-9EE5-7BEAFE42C87B}" dt="2021-06-09T19:32:14.660" v="1869"/>
          <ac:grpSpMkLst>
            <pc:docMk/>
            <pc:sldMk cId="2968660795" sldId="553"/>
            <ac:grpSpMk id="272" creationId="{D5BCA44C-C1AF-4A42-8932-141BFD9C478B}"/>
          </ac:grpSpMkLst>
        </pc:grpChg>
        <pc:grpChg chg="mod">
          <ac:chgData name="Timo Mühlhaus" userId="1b6b3aba618dadac" providerId="LiveId" clId="{EDF2FAEA-A41B-4C1F-9EE5-7BEAFE42C87B}" dt="2021-06-09T19:32:14.660" v="1869"/>
          <ac:grpSpMkLst>
            <pc:docMk/>
            <pc:sldMk cId="2968660795" sldId="553"/>
            <ac:grpSpMk id="273" creationId="{778DA371-FA65-4309-848F-4CF8822B501B}"/>
          </ac:grpSpMkLst>
        </pc:grpChg>
        <pc:grpChg chg="mod">
          <ac:chgData name="Timo Mühlhaus" userId="1b6b3aba618dadac" providerId="LiveId" clId="{EDF2FAEA-A41B-4C1F-9EE5-7BEAFE42C87B}" dt="2021-06-09T19:32:14.660" v="1869"/>
          <ac:grpSpMkLst>
            <pc:docMk/>
            <pc:sldMk cId="2968660795" sldId="553"/>
            <ac:grpSpMk id="274" creationId="{73444B72-C7D9-4642-B5CD-3F363EA89BBC}"/>
          </ac:grpSpMkLst>
        </pc:grpChg>
        <pc:grpChg chg="mod">
          <ac:chgData name="Timo Mühlhaus" userId="1b6b3aba618dadac" providerId="LiveId" clId="{EDF2FAEA-A41B-4C1F-9EE5-7BEAFE42C87B}" dt="2021-06-09T19:32:14.660" v="1869"/>
          <ac:grpSpMkLst>
            <pc:docMk/>
            <pc:sldMk cId="2968660795" sldId="553"/>
            <ac:grpSpMk id="275" creationId="{64ED6616-8ECB-4AAB-AEB5-0CD0618FB67D}"/>
          </ac:grpSpMkLst>
        </pc:grpChg>
        <pc:grpChg chg="add mod">
          <ac:chgData name="Timo Mühlhaus" userId="1b6b3aba618dadac" providerId="LiveId" clId="{EDF2FAEA-A41B-4C1F-9EE5-7BEAFE42C87B}" dt="2021-06-09T19:33:13.515" v="1877" actId="1076"/>
          <ac:grpSpMkLst>
            <pc:docMk/>
            <pc:sldMk cId="2968660795" sldId="553"/>
            <ac:grpSpMk id="298" creationId="{F2CF0EAE-6F5F-496E-AEB6-DB7D0F08DE99}"/>
          </ac:grpSpMkLst>
        </pc:grpChg>
        <pc:grpChg chg="mod">
          <ac:chgData name="Timo Mühlhaus" userId="1b6b3aba618dadac" providerId="LiveId" clId="{EDF2FAEA-A41B-4C1F-9EE5-7BEAFE42C87B}" dt="2021-06-09T19:32:14.660" v="1869"/>
          <ac:grpSpMkLst>
            <pc:docMk/>
            <pc:sldMk cId="2968660795" sldId="553"/>
            <ac:grpSpMk id="299" creationId="{C270995D-22BD-4B39-8931-EFEA0E7DB54A}"/>
          </ac:grpSpMkLst>
        </pc:grpChg>
        <pc:grpChg chg="mod">
          <ac:chgData name="Timo Mühlhaus" userId="1b6b3aba618dadac" providerId="LiveId" clId="{EDF2FAEA-A41B-4C1F-9EE5-7BEAFE42C87B}" dt="2021-06-09T19:32:14.660" v="1869"/>
          <ac:grpSpMkLst>
            <pc:docMk/>
            <pc:sldMk cId="2968660795" sldId="553"/>
            <ac:grpSpMk id="300" creationId="{E3F1882A-AEEA-4B42-8BEE-337D3AEAEFDF}"/>
          </ac:grpSpMkLst>
        </pc:grpChg>
        <pc:grpChg chg="mod">
          <ac:chgData name="Timo Mühlhaus" userId="1b6b3aba618dadac" providerId="LiveId" clId="{EDF2FAEA-A41B-4C1F-9EE5-7BEAFE42C87B}" dt="2021-06-09T19:32:14.660" v="1869"/>
          <ac:grpSpMkLst>
            <pc:docMk/>
            <pc:sldMk cId="2968660795" sldId="553"/>
            <ac:grpSpMk id="301" creationId="{429E5567-6005-44B4-B50B-15E39F43A662}"/>
          </ac:grpSpMkLst>
        </pc:grpChg>
        <pc:grpChg chg="mod">
          <ac:chgData name="Timo Mühlhaus" userId="1b6b3aba618dadac" providerId="LiveId" clId="{EDF2FAEA-A41B-4C1F-9EE5-7BEAFE42C87B}" dt="2021-06-09T19:32:14.660" v="1869"/>
          <ac:grpSpMkLst>
            <pc:docMk/>
            <pc:sldMk cId="2968660795" sldId="553"/>
            <ac:grpSpMk id="302" creationId="{FAC70E61-371E-4103-B772-96C66CC161A4}"/>
          </ac:grpSpMkLst>
        </pc:grpChg>
        <pc:grpChg chg="mod">
          <ac:chgData name="Timo Mühlhaus" userId="1b6b3aba618dadac" providerId="LiveId" clId="{EDF2FAEA-A41B-4C1F-9EE5-7BEAFE42C87B}" dt="2021-06-09T19:32:14.660" v="1869"/>
          <ac:grpSpMkLst>
            <pc:docMk/>
            <pc:sldMk cId="2968660795" sldId="553"/>
            <ac:grpSpMk id="303" creationId="{49D968CD-AA7E-488F-9848-5701EF83CD6D}"/>
          </ac:grpSpMkLst>
        </pc:grpChg>
        <pc:grpChg chg="mod">
          <ac:chgData name="Timo Mühlhaus" userId="1b6b3aba618dadac" providerId="LiveId" clId="{EDF2FAEA-A41B-4C1F-9EE5-7BEAFE42C87B}" dt="2021-06-09T19:32:14.660" v="1869"/>
          <ac:grpSpMkLst>
            <pc:docMk/>
            <pc:sldMk cId="2968660795" sldId="553"/>
            <ac:grpSpMk id="310" creationId="{7EE8DFAC-EFB0-448F-AA2A-26C61645C9D6}"/>
          </ac:grpSpMkLst>
        </pc:grpChg>
        <pc:grpChg chg="mod">
          <ac:chgData name="Timo Mühlhaus" userId="1b6b3aba618dadac" providerId="LiveId" clId="{EDF2FAEA-A41B-4C1F-9EE5-7BEAFE42C87B}" dt="2021-06-09T19:32:14.660" v="1869"/>
          <ac:grpSpMkLst>
            <pc:docMk/>
            <pc:sldMk cId="2968660795" sldId="553"/>
            <ac:grpSpMk id="311" creationId="{4EC5D0D4-A68F-4155-AFD3-9A4FB24E53FB}"/>
          </ac:grpSpMkLst>
        </pc:grpChg>
        <pc:grpChg chg="mod">
          <ac:chgData name="Timo Mühlhaus" userId="1b6b3aba618dadac" providerId="LiveId" clId="{EDF2FAEA-A41B-4C1F-9EE5-7BEAFE42C87B}" dt="2021-06-09T19:32:14.660" v="1869"/>
          <ac:grpSpMkLst>
            <pc:docMk/>
            <pc:sldMk cId="2968660795" sldId="553"/>
            <ac:grpSpMk id="316" creationId="{95B4AE58-1731-4EA2-AE22-39AA9BC39CEA}"/>
          </ac:grpSpMkLst>
        </pc:grpChg>
        <pc:grpChg chg="mod">
          <ac:chgData name="Timo Mühlhaus" userId="1b6b3aba618dadac" providerId="LiveId" clId="{EDF2FAEA-A41B-4C1F-9EE5-7BEAFE42C87B}" dt="2021-06-09T19:32:14.660" v="1869"/>
          <ac:grpSpMkLst>
            <pc:docMk/>
            <pc:sldMk cId="2968660795" sldId="553"/>
            <ac:grpSpMk id="317" creationId="{1675D5C8-6BDC-4471-BBE2-97177FFFFB52}"/>
          </ac:grpSpMkLst>
        </pc:grpChg>
        <pc:grpChg chg="mod">
          <ac:chgData name="Timo Mühlhaus" userId="1b6b3aba618dadac" providerId="LiveId" clId="{EDF2FAEA-A41B-4C1F-9EE5-7BEAFE42C87B}" dt="2021-06-09T19:32:14.660" v="1869"/>
          <ac:grpSpMkLst>
            <pc:docMk/>
            <pc:sldMk cId="2968660795" sldId="553"/>
            <ac:grpSpMk id="318" creationId="{2D67C39C-7508-495D-BF04-64022BA33046}"/>
          </ac:grpSpMkLst>
        </pc:grpChg>
        <pc:grpChg chg="mod">
          <ac:chgData name="Timo Mühlhaus" userId="1b6b3aba618dadac" providerId="LiveId" clId="{EDF2FAEA-A41B-4C1F-9EE5-7BEAFE42C87B}" dt="2021-06-09T19:32:14.660" v="1869"/>
          <ac:grpSpMkLst>
            <pc:docMk/>
            <pc:sldMk cId="2968660795" sldId="553"/>
            <ac:grpSpMk id="319" creationId="{DFD176B7-D7C5-4CF5-88EE-B9A18FC1CD19}"/>
          </ac:grpSpMkLst>
        </pc:grpChg>
        <pc:grpChg chg="mod">
          <ac:chgData name="Timo Mühlhaus" userId="1b6b3aba618dadac" providerId="LiveId" clId="{EDF2FAEA-A41B-4C1F-9EE5-7BEAFE42C87B}" dt="2021-06-09T19:32:14.660" v="1869"/>
          <ac:grpSpMkLst>
            <pc:docMk/>
            <pc:sldMk cId="2968660795" sldId="553"/>
            <ac:grpSpMk id="373" creationId="{56381F9C-B80D-4FFB-9AD0-CE97A6CC0B11}"/>
          </ac:grpSpMkLst>
        </pc:grpChg>
        <pc:grpChg chg="mod">
          <ac:chgData name="Timo Mühlhaus" userId="1b6b3aba618dadac" providerId="LiveId" clId="{EDF2FAEA-A41B-4C1F-9EE5-7BEAFE42C87B}" dt="2021-06-09T19:32:14.660" v="1869"/>
          <ac:grpSpMkLst>
            <pc:docMk/>
            <pc:sldMk cId="2968660795" sldId="553"/>
            <ac:grpSpMk id="374" creationId="{1D6D6538-FB10-4223-8EBF-C102AFF74A06}"/>
          </ac:grpSpMkLst>
        </pc:grpChg>
        <pc:grpChg chg="mod">
          <ac:chgData name="Timo Mühlhaus" userId="1b6b3aba618dadac" providerId="LiveId" clId="{EDF2FAEA-A41B-4C1F-9EE5-7BEAFE42C87B}" dt="2021-06-09T19:32:14.660" v="1869"/>
          <ac:grpSpMkLst>
            <pc:docMk/>
            <pc:sldMk cId="2968660795" sldId="553"/>
            <ac:grpSpMk id="375" creationId="{DE8BABE6-41FB-4331-BEB0-06C39BDEF739}"/>
          </ac:grpSpMkLst>
        </pc:grpChg>
        <pc:grpChg chg="mod">
          <ac:chgData name="Timo Mühlhaus" userId="1b6b3aba618dadac" providerId="LiveId" clId="{EDF2FAEA-A41B-4C1F-9EE5-7BEAFE42C87B}" dt="2021-06-09T19:32:14.660" v="1869"/>
          <ac:grpSpMkLst>
            <pc:docMk/>
            <pc:sldMk cId="2968660795" sldId="553"/>
            <ac:grpSpMk id="376" creationId="{AC8307B0-E804-4538-88E9-490B4B01777A}"/>
          </ac:grpSpMkLst>
        </pc:grpChg>
        <pc:grpChg chg="mod">
          <ac:chgData name="Timo Mühlhaus" userId="1b6b3aba618dadac" providerId="LiveId" clId="{EDF2FAEA-A41B-4C1F-9EE5-7BEAFE42C87B}" dt="2021-06-09T19:32:14.660" v="1869"/>
          <ac:grpSpMkLst>
            <pc:docMk/>
            <pc:sldMk cId="2968660795" sldId="553"/>
            <ac:grpSpMk id="377" creationId="{E3D8F6CE-AACF-429C-BD28-43E2D302D019}"/>
          </ac:grpSpMkLst>
        </pc:grpChg>
        <pc:grpChg chg="mod">
          <ac:chgData name="Timo Mühlhaus" userId="1b6b3aba618dadac" providerId="LiveId" clId="{EDF2FAEA-A41B-4C1F-9EE5-7BEAFE42C87B}" dt="2021-06-09T19:32:14.660" v="1869"/>
          <ac:grpSpMkLst>
            <pc:docMk/>
            <pc:sldMk cId="2968660795" sldId="553"/>
            <ac:grpSpMk id="378" creationId="{181042BF-E933-435B-9023-BFAA1E73C121}"/>
          </ac:grpSpMkLst>
        </pc:grpChg>
        <pc:grpChg chg="mod">
          <ac:chgData name="Timo Mühlhaus" userId="1b6b3aba618dadac" providerId="LiveId" clId="{EDF2FAEA-A41B-4C1F-9EE5-7BEAFE42C87B}" dt="2021-06-09T19:32:14.660" v="1869"/>
          <ac:grpSpMkLst>
            <pc:docMk/>
            <pc:sldMk cId="2968660795" sldId="553"/>
            <ac:grpSpMk id="379" creationId="{038EEAC6-CFEA-4C96-B2FB-D21B11CC91AD}"/>
          </ac:grpSpMkLst>
        </pc:grpChg>
        <pc:grpChg chg="mod">
          <ac:chgData name="Timo Mühlhaus" userId="1b6b3aba618dadac" providerId="LiveId" clId="{EDF2FAEA-A41B-4C1F-9EE5-7BEAFE42C87B}" dt="2021-06-09T19:32:14.660" v="1869"/>
          <ac:grpSpMkLst>
            <pc:docMk/>
            <pc:sldMk cId="2968660795" sldId="553"/>
            <ac:grpSpMk id="380" creationId="{9EDC7CCD-01C3-4641-9A20-AA2913675BBC}"/>
          </ac:grpSpMkLst>
        </pc:grpChg>
        <pc:grpChg chg="mod">
          <ac:chgData name="Timo Mühlhaus" userId="1b6b3aba618dadac" providerId="LiveId" clId="{EDF2FAEA-A41B-4C1F-9EE5-7BEAFE42C87B}" dt="2021-06-09T19:32:14.660" v="1869"/>
          <ac:grpSpMkLst>
            <pc:docMk/>
            <pc:sldMk cId="2968660795" sldId="553"/>
            <ac:grpSpMk id="381" creationId="{650ABB95-4C85-40F7-94EA-17F5F1428F37}"/>
          </ac:grpSpMkLst>
        </pc:grpChg>
        <pc:grpChg chg="mod">
          <ac:chgData name="Timo Mühlhaus" userId="1b6b3aba618dadac" providerId="LiveId" clId="{EDF2FAEA-A41B-4C1F-9EE5-7BEAFE42C87B}" dt="2021-06-09T19:32:14.660" v="1869"/>
          <ac:grpSpMkLst>
            <pc:docMk/>
            <pc:sldMk cId="2968660795" sldId="553"/>
            <ac:grpSpMk id="382" creationId="{80B6D6D8-FCB1-4EB0-A787-C3E871A1EA18}"/>
          </ac:grpSpMkLst>
        </pc:grpChg>
        <pc:picChg chg="mod">
          <ac:chgData name="Timo Mühlhaus" userId="1b6b3aba618dadac" providerId="LiveId" clId="{EDF2FAEA-A41B-4C1F-9EE5-7BEAFE42C87B}" dt="2021-06-09T19:34:08.471" v="1896" actId="14100"/>
          <ac:picMkLst>
            <pc:docMk/>
            <pc:sldMk cId="2968660795" sldId="553"/>
            <ac:picMk id="6" creationId="{11750122-57E2-49B8-A383-B5136AFC1D7E}"/>
          </ac:picMkLst>
        </pc:picChg>
        <pc:picChg chg="mod">
          <ac:chgData name="Timo Mühlhaus" userId="1b6b3aba618dadac" providerId="LiveId" clId="{EDF2FAEA-A41B-4C1F-9EE5-7BEAFE42C87B}" dt="2021-06-09T19:34:04.275" v="1895" actId="1036"/>
          <ac:picMkLst>
            <pc:docMk/>
            <pc:sldMk cId="2968660795" sldId="553"/>
            <ac:picMk id="8" creationId="{71D320FE-98BF-4B68-ACD0-7D6C756F0F36}"/>
          </ac:picMkLst>
        </pc:picChg>
        <pc:picChg chg="mod">
          <ac:chgData name="Timo Mühlhaus" userId="1b6b3aba618dadac" providerId="LiveId" clId="{EDF2FAEA-A41B-4C1F-9EE5-7BEAFE42C87B}" dt="2021-06-09T19:34:11.560" v="1897" actId="1076"/>
          <ac:picMkLst>
            <pc:docMk/>
            <pc:sldMk cId="2968660795" sldId="553"/>
            <ac:picMk id="23" creationId="{38975B3F-AC98-4EBD-92D9-7597E5556FAD}"/>
          </ac:picMkLst>
        </pc:picChg>
        <pc:picChg chg="mod">
          <ac:chgData name="Timo Mühlhaus" userId="1b6b3aba618dadac" providerId="LiveId" clId="{EDF2FAEA-A41B-4C1F-9EE5-7BEAFE42C87B}" dt="2021-06-09T19:34:04.275" v="1895" actId="1036"/>
          <ac:picMkLst>
            <pc:docMk/>
            <pc:sldMk cId="2968660795" sldId="553"/>
            <ac:picMk id="40" creationId="{37D6BAA3-5EA6-43E8-AD33-8E4216EB1E92}"/>
          </ac:picMkLst>
        </pc:picChg>
        <pc:picChg chg="add del mod">
          <ac:chgData name="Timo Mühlhaus" userId="1b6b3aba618dadac" providerId="LiveId" clId="{EDF2FAEA-A41B-4C1F-9EE5-7BEAFE42C87B}" dt="2021-06-09T19:32:06.658" v="1868" actId="478"/>
          <ac:picMkLst>
            <pc:docMk/>
            <pc:sldMk cId="2968660795" sldId="553"/>
            <ac:picMk id="41" creationId="{1478F34A-7E52-4F03-9FCC-82D8442F6608}"/>
          </ac:picMkLst>
        </pc:picChg>
        <pc:picChg chg="mod">
          <ac:chgData name="Timo Mühlhaus" userId="1b6b3aba618dadac" providerId="LiveId" clId="{EDF2FAEA-A41B-4C1F-9EE5-7BEAFE42C87B}" dt="2021-06-09T19:32:14.660" v="1869"/>
          <ac:picMkLst>
            <pc:docMk/>
            <pc:sldMk cId="2968660795" sldId="553"/>
            <ac:picMk id="76" creationId="{BA3ECFEB-76C4-4C27-AA30-050CCCBC5181}"/>
          </ac:picMkLst>
        </pc:picChg>
        <pc:picChg chg="mod">
          <ac:chgData name="Timo Mühlhaus" userId="1b6b3aba618dadac" providerId="LiveId" clId="{EDF2FAEA-A41B-4C1F-9EE5-7BEAFE42C87B}" dt="2021-06-09T19:32:14.660" v="1869"/>
          <ac:picMkLst>
            <pc:docMk/>
            <pc:sldMk cId="2968660795" sldId="553"/>
            <ac:picMk id="208" creationId="{52B63B50-9947-40D2-B9F2-BC7B38447FFD}"/>
          </ac:picMkLst>
        </pc:picChg>
        <pc:picChg chg="mod">
          <ac:chgData name="Timo Mühlhaus" userId="1b6b3aba618dadac" providerId="LiveId" clId="{EDF2FAEA-A41B-4C1F-9EE5-7BEAFE42C87B}" dt="2021-06-09T19:32:14.660" v="1869"/>
          <ac:picMkLst>
            <pc:docMk/>
            <pc:sldMk cId="2968660795" sldId="553"/>
            <ac:picMk id="315" creationId="{8CB5BBA5-4E4D-4BE7-8B58-D0C34F66E072}"/>
          </ac:picMkLst>
        </pc:picChg>
        <pc:cxnChg chg="add del mod">
          <ac:chgData name="Timo Mühlhaus" userId="1b6b3aba618dadac" providerId="LiveId" clId="{EDF2FAEA-A41B-4C1F-9EE5-7BEAFE42C87B}" dt="2021-06-09T19:34:24.633" v="1900" actId="478"/>
          <ac:cxnSpMkLst>
            <pc:docMk/>
            <pc:sldMk cId="2968660795" sldId="553"/>
            <ac:cxnSpMk id="7" creationId="{D1F60EB5-473D-4C09-8D2F-F5929176E565}"/>
          </ac:cxnSpMkLst>
        </pc:cxnChg>
      </pc:sldChg>
      <pc:sldChg chg="del">
        <pc:chgData name="Timo Mühlhaus" userId="1b6b3aba618dadac" providerId="LiveId" clId="{EDF2FAEA-A41B-4C1F-9EE5-7BEAFE42C87B}" dt="2021-06-09T19:35:02.646" v="1904" actId="47"/>
        <pc:sldMkLst>
          <pc:docMk/>
          <pc:sldMk cId="2338799023" sldId="554"/>
        </pc:sldMkLst>
      </pc:sldChg>
      <pc:sldChg chg="addSp delSp modSp mod">
        <pc:chgData name="Timo Mühlhaus" userId="1b6b3aba618dadac" providerId="LiveId" clId="{EDF2FAEA-A41B-4C1F-9EE5-7BEAFE42C87B}" dt="2021-06-09T20:02:14.800" v="1920"/>
        <pc:sldMkLst>
          <pc:docMk/>
          <pc:sldMk cId="3909453073" sldId="559"/>
        </pc:sldMkLst>
        <pc:spChg chg="mod">
          <ac:chgData name="Timo Mühlhaus" userId="1b6b3aba618dadac" providerId="LiveId" clId="{EDF2FAEA-A41B-4C1F-9EE5-7BEAFE42C87B}" dt="2021-06-09T19:35:17.886" v="1908" actId="1076"/>
          <ac:spMkLst>
            <pc:docMk/>
            <pc:sldMk cId="3909453073" sldId="559"/>
            <ac:spMk id="11" creationId="{286C537C-0E80-40DE-A1DA-A42C6FA66F21}"/>
          </ac:spMkLst>
        </pc:spChg>
        <pc:spChg chg="mod">
          <ac:chgData name="Timo Mühlhaus" userId="1b6b3aba618dadac" providerId="LiveId" clId="{EDF2FAEA-A41B-4C1F-9EE5-7BEAFE42C87B}" dt="2021-06-09T19:35:17.886" v="1908" actId="1076"/>
          <ac:spMkLst>
            <pc:docMk/>
            <pc:sldMk cId="3909453073" sldId="559"/>
            <ac:spMk id="13" creationId="{583525DC-21F6-4344-A617-5632BD4B6413}"/>
          </ac:spMkLst>
        </pc:spChg>
        <pc:spChg chg="mod">
          <ac:chgData name="Timo Mühlhaus" userId="1b6b3aba618dadac" providerId="LiveId" clId="{EDF2FAEA-A41B-4C1F-9EE5-7BEAFE42C87B}" dt="2021-06-09T19:35:17.886" v="1908" actId="1076"/>
          <ac:spMkLst>
            <pc:docMk/>
            <pc:sldMk cId="3909453073" sldId="559"/>
            <ac:spMk id="14" creationId="{1ED53885-A366-40B5-96C9-A87BEC039E51}"/>
          </ac:spMkLst>
        </pc:spChg>
        <pc:spChg chg="mod">
          <ac:chgData name="Timo Mühlhaus" userId="1b6b3aba618dadac" providerId="LiveId" clId="{EDF2FAEA-A41B-4C1F-9EE5-7BEAFE42C87B}" dt="2021-06-09T19:35:17.886" v="1908" actId="1076"/>
          <ac:spMkLst>
            <pc:docMk/>
            <pc:sldMk cId="3909453073" sldId="559"/>
            <ac:spMk id="15" creationId="{58E9F2B6-65C0-498B-9E5E-E464C1A06434}"/>
          </ac:spMkLst>
        </pc:spChg>
        <pc:spChg chg="mod">
          <ac:chgData name="Timo Mühlhaus" userId="1b6b3aba618dadac" providerId="LiveId" clId="{EDF2FAEA-A41B-4C1F-9EE5-7BEAFE42C87B}" dt="2021-06-09T19:35:17.886" v="1908" actId="1076"/>
          <ac:spMkLst>
            <pc:docMk/>
            <pc:sldMk cId="3909453073" sldId="559"/>
            <ac:spMk id="25" creationId="{4C155C8F-10EA-4AAA-ACF2-FA1BA980C5B5}"/>
          </ac:spMkLst>
        </pc:spChg>
        <pc:spChg chg="mod">
          <ac:chgData name="Timo Mühlhaus" userId="1b6b3aba618dadac" providerId="LiveId" clId="{EDF2FAEA-A41B-4C1F-9EE5-7BEAFE42C87B}" dt="2021-06-09T19:35:17.886" v="1908" actId="1076"/>
          <ac:spMkLst>
            <pc:docMk/>
            <pc:sldMk cId="3909453073" sldId="559"/>
            <ac:spMk id="26" creationId="{0A6A3936-06F1-408E-BDED-4A1F26A7DE94}"/>
          </ac:spMkLst>
        </pc:spChg>
        <pc:spChg chg="mod">
          <ac:chgData name="Timo Mühlhaus" userId="1b6b3aba618dadac" providerId="LiveId" clId="{EDF2FAEA-A41B-4C1F-9EE5-7BEAFE42C87B}" dt="2021-06-09T19:35:17.886" v="1908" actId="1076"/>
          <ac:spMkLst>
            <pc:docMk/>
            <pc:sldMk cId="3909453073" sldId="559"/>
            <ac:spMk id="27" creationId="{D87B6C1A-4406-42AB-B559-2EEEB1110B4D}"/>
          </ac:spMkLst>
        </pc:spChg>
        <pc:spChg chg="mod">
          <ac:chgData name="Timo Mühlhaus" userId="1b6b3aba618dadac" providerId="LiveId" clId="{EDF2FAEA-A41B-4C1F-9EE5-7BEAFE42C87B}" dt="2021-06-09T19:35:42.462" v="1914" actId="1076"/>
          <ac:spMkLst>
            <pc:docMk/>
            <pc:sldMk cId="3909453073" sldId="559"/>
            <ac:spMk id="41" creationId="{8909E54F-84CE-4036-A58A-FE80BBFAFA39}"/>
          </ac:spMkLst>
        </pc:spChg>
        <pc:spChg chg="mod">
          <ac:chgData name="Timo Mühlhaus" userId="1b6b3aba618dadac" providerId="LiveId" clId="{EDF2FAEA-A41B-4C1F-9EE5-7BEAFE42C87B}" dt="2021-06-09T19:35:42.462" v="1914" actId="1076"/>
          <ac:spMkLst>
            <pc:docMk/>
            <pc:sldMk cId="3909453073" sldId="559"/>
            <ac:spMk id="43" creationId="{E0D34957-6F8B-4D9B-A579-2CDB7C175420}"/>
          </ac:spMkLst>
        </pc:spChg>
        <pc:spChg chg="mod">
          <ac:chgData name="Timo Mühlhaus" userId="1b6b3aba618dadac" providerId="LiveId" clId="{EDF2FAEA-A41B-4C1F-9EE5-7BEAFE42C87B}" dt="2021-06-09T19:35:42.462" v="1914" actId="1076"/>
          <ac:spMkLst>
            <pc:docMk/>
            <pc:sldMk cId="3909453073" sldId="559"/>
            <ac:spMk id="44" creationId="{68BD82A8-0B98-4350-A611-7C1721F71BC6}"/>
          </ac:spMkLst>
        </pc:spChg>
        <pc:spChg chg="mod">
          <ac:chgData name="Timo Mühlhaus" userId="1b6b3aba618dadac" providerId="LiveId" clId="{EDF2FAEA-A41B-4C1F-9EE5-7BEAFE42C87B}" dt="2021-06-09T19:35:42.462" v="1914" actId="1076"/>
          <ac:spMkLst>
            <pc:docMk/>
            <pc:sldMk cId="3909453073" sldId="559"/>
            <ac:spMk id="45" creationId="{499FB955-756A-4389-B3C9-388FB528AD13}"/>
          </ac:spMkLst>
        </pc:spChg>
        <pc:spChg chg="mod">
          <ac:chgData name="Timo Mühlhaus" userId="1b6b3aba618dadac" providerId="LiveId" clId="{EDF2FAEA-A41B-4C1F-9EE5-7BEAFE42C87B}" dt="2021-06-09T19:35:42.462" v="1914" actId="1076"/>
          <ac:spMkLst>
            <pc:docMk/>
            <pc:sldMk cId="3909453073" sldId="559"/>
            <ac:spMk id="55" creationId="{D9D58122-AAAD-4289-A58C-975A1C534256}"/>
          </ac:spMkLst>
        </pc:spChg>
        <pc:spChg chg="mod">
          <ac:chgData name="Timo Mühlhaus" userId="1b6b3aba618dadac" providerId="LiveId" clId="{EDF2FAEA-A41B-4C1F-9EE5-7BEAFE42C87B}" dt="2021-06-09T19:35:42.462" v="1914" actId="1076"/>
          <ac:spMkLst>
            <pc:docMk/>
            <pc:sldMk cId="3909453073" sldId="559"/>
            <ac:spMk id="56" creationId="{8DC674E1-2797-4738-BB84-5B8D5003970E}"/>
          </ac:spMkLst>
        </pc:spChg>
        <pc:spChg chg="mod">
          <ac:chgData name="Timo Mühlhaus" userId="1b6b3aba618dadac" providerId="LiveId" clId="{EDF2FAEA-A41B-4C1F-9EE5-7BEAFE42C87B}" dt="2021-06-09T19:35:42.462" v="1914" actId="1076"/>
          <ac:spMkLst>
            <pc:docMk/>
            <pc:sldMk cId="3909453073" sldId="559"/>
            <ac:spMk id="57" creationId="{71CC1706-C5DD-4642-B444-08EC51C44989}"/>
          </ac:spMkLst>
        </pc:spChg>
        <pc:spChg chg="topLvl">
          <ac:chgData name="Timo Mühlhaus" userId="1b6b3aba618dadac" providerId="LiveId" clId="{EDF2FAEA-A41B-4C1F-9EE5-7BEAFE42C87B}" dt="2021-06-09T19:35:38.892" v="1913" actId="478"/>
          <ac:spMkLst>
            <pc:docMk/>
            <pc:sldMk cId="3909453073" sldId="559"/>
            <ac:spMk id="71" creationId="{A1DF30A6-2DDB-4EED-B045-8465FE44A840}"/>
          </ac:spMkLst>
        </pc:spChg>
        <pc:spChg chg="del topLvl">
          <ac:chgData name="Timo Mühlhaus" userId="1b6b3aba618dadac" providerId="LiveId" clId="{EDF2FAEA-A41B-4C1F-9EE5-7BEAFE42C87B}" dt="2021-06-09T19:35:38.892" v="1913" actId="478"/>
          <ac:spMkLst>
            <pc:docMk/>
            <pc:sldMk cId="3909453073" sldId="559"/>
            <ac:spMk id="72" creationId="{73787FBB-91B1-45D8-AE8E-57A4A5BF701D}"/>
          </ac:spMkLst>
        </pc:spChg>
        <pc:spChg chg="mod">
          <ac:chgData name="Timo Mühlhaus" userId="1b6b3aba618dadac" providerId="LiveId" clId="{EDF2FAEA-A41B-4C1F-9EE5-7BEAFE42C87B}" dt="2021-06-09T19:35:35.973" v="1912" actId="1076"/>
          <ac:spMkLst>
            <pc:docMk/>
            <pc:sldMk cId="3909453073" sldId="559"/>
            <ac:spMk id="79" creationId="{0BA967F5-0FBD-479C-9271-3E4FF8CC869D}"/>
          </ac:spMkLst>
        </pc:spChg>
        <pc:spChg chg="mod">
          <ac:chgData name="Timo Mühlhaus" userId="1b6b3aba618dadac" providerId="LiveId" clId="{EDF2FAEA-A41B-4C1F-9EE5-7BEAFE42C87B}" dt="2021-06-09T19:36:03.867" v="1915"/>
          <ac:spMkLst>
            <pc:docMk/>
            <pc:sldMk cId="3909453073" sldId="559"/>
            <ac:spMk id="85" creationId="{2887CB78-F5B3-42AE-90E5-D362CC1F0C9D}"/>
          </ac:spMkLst>
        </pc:spChg>
        <pc:spChg chg="mod">
          <ac:chgData name="Timo Mühlhaus" userId="1b6b3aba618dadac" providerId="LiveId" clId="{EDF2FAEA-A41B-4C1F-9EE5-7BEAFE42C87B}" dt="2021-06-09T19:36:03.867" v="1915"/>
          <ac:spMkLst>
            <pc:docMk/>
            <pc:sldMk cId="3909453073" sldId="559"/>
            <ac:spMk id="86" creationId="{76E35498-6650-4431-8414-9D87B1B8E42A}"/>
          </ac:spMkLst>
        </pc:spChg>
        <pc:spChg chg="mod">
          <ac:chgData name="Timo Mühlhaus" userId="1b6b3aba618dadac" providerId="LiveId" clId="{EDF2FAEA-A41B-4C1F-9EE5-7BEAFE42C87B}" dt="2021-06-09T19:36:03.867" v="1915"/>
          <ac:spMkLst>
            <pc:docMk/>
            <pc:sldMk cId="3909453073" sldId="559"/>
            <ac:spMk id="87" creationId="{AE34F7D5-BA96-402C-9E73-2F1FA697335A}"/>
          </ac:spMkLst>
        </pc:spChg>
        <pc:spChg chg="mod">
          <ac:chgData name="Timo Mühlhaus" userId="1b6b3aba618dadac" providerId="LiveId" clId="{EDF2FAEA-A41B-4C1F-9EE5-7BEAFE42C87B}" dt="2021-06-09T19:36:03.867" v="1915"/>
          <ac:spMkLst>
            <pc:docMk/>
            <pc:sldMk cId="3909453073" sldId="559"/>
            <ac:spMk id="91" creationId="{9F993E0B-96FF-4CCF-A150-80D50DD13A36}"/>
          </ac:spMkLst>
        </pc:spChg>
        <pc:spChg chg="mod">
          <ac:chgData name="Timo Mühlhaus" userId="1b6b3aba618dadac" providerId="LiveId" clId="{EDF2FAEA-A41B-4C1F-9EE5-7BEAFE42C87B}" dt="2021-06-09T19:36:03.867" v="1915"/>
          <ac:spMkLst>
            <pc:docMk/>
            <pc:sldMk cId="3909453073" sldId="559"/>
            <ac:spMk id="92" creationId="{A92C816A-FE17-4686-BD39-CC0AF92A44C9}"/>
          </ac:spMkLst>
        </pc:spChg>
        <pc:spChg chg="mod">
          <ac:chgData name="Timo Mühlhaus" userId="1b6b3aba618dadac" providerId="LiveId" clId="{EDF2FAEA-A41B-4C1F-9EE5-7BEAFE42C87B}" dt="2021-06-09T19:36:03.867" v="1915"/>
          <ac:spMkLst>
            <pc:docMk/>
            <pc:sldMk cId="3909453073" sldId="559"/>
            <ac:spMk id="93" creationId="{9F241D4B-4765-4817-BE81-FD2FEF2AE468}"/>
          </ac:spMkLst>
        </pc:spChg>
        <pc:spChg chg="mod">
          <ac:chgData name="Timo Mühlhaus" userId="1b6b3aba618dadac" providerId="LiveId" clId="{EDF2FAEA-A41B-4C1F-9EE5-7BEAFE42C87B}" dt="2021-06-09T19:36:03.867" v="1915"/>
          <ac:spMkLst>
            <pc:docMk/>
            <pc:sldMk cId="3909453073" sldId="559"/>
            <ac:spMk id="94" creationId="{1BDD26C8-2825-4A4C-9368-7BD38998F0F9}"/>
          </ac:spMkLst>
        </pc:spChg>
        <pc:spChg chg="mod">
          <ac:chgData name="Timo Mühlhaus" userId="1b6b3aba618dadac" providerId="LiveId" clId="{EDF2FAEA-A41B-4C1F-9EE5-7BEAFE42C87B}" dt="2021-06-09T19:36:03.867" v="1915"/>
          <ac:spMkLst>
            <pc:docMk/>
            <pc:sldMk cId="3909453073" sldId="559"/>
            <ac:spMk id="95" creationId="{720C6A5E-4C4A-4DB1-B13B-A848C5460372}"/>
          </ac:spMkLst>
        </pc:spChg>
        <pc:spChg chg="mod">
          <ac:chgData name="Timo Mühlhaus" userId="1b6b3aba618dadac" providerId="LiveId" clId="{EDF2FAEA-A41B-4C1F-9EE5-7BEAFE42C87B}" dt="2021-06-09T19:36:03.867" v="1915"/>
          <ac:spMkLst>
            <pc:docMk/>
            <pc:sldMk cId="3909453073" sldId="559"/>
            <ac:spMk id="96" creationId="{2BC4AED3-99C2-49F9-BAF7-95973D92D169}"/>
          </ac:spMkLst>
        </pc:spChg>
        <pc:spChg chg="mod">
          <ac:chgData name="Timo Mühlhaus" userId="1b6b3aba618dadac" providerId="LiveId" clId="{EDF2FAEA-A41B-4C1F-9EE5-7BEAFE42C87B}" dt="2021-06-09T19:36:03.867" v="1915"/>
          <ac:spMkLst>
            <pc:docMk/>
            <pc:sldMk cId="3909453073" sldId="559"/>
            <ac:spMk id="97" creationId="{CA7AF227-59C1-4E99-A9E9-4A5AC7AE3A68}"/>
          </ac:spMkLst>
        </pc:spChg>
        <pc:spChg chg="mod">
          <ac:chgData name="Timo Mühlhaus" userId="1b6b3aba618dadac" providerId="LiveId" clId="{EDF2FAEA-A41B-4C1F-9EE5-7BEAFE42C87B}" dt="2021-06-09T19:36:03.867" v="1915"/>
          <ac:spMkLst>
            <pc:docMk/>
            <pc:sldMk cId="3909453073" sldId="559"/>
            <ac:spMk id="98" creationId="{639137D3-F4AA-4797-B766-650FAFE7F1C6}"/>
          </ac:spMkLst>
        </pc:spChg>
        <pc:spChg chg="mod">
          <ac:chgData name="Timo Mühlhaus" userId="1b6b3aba618dadac" providerId="LiveId" clId="{EDF2FAEA-A41B-4C1F-9EE5-7BEAFE42C87B}" dt="2021-06-09T19:36:03.867" v="1915"/>
          <ac:spMkLst>
            <pc:docMk/>
            <pc:sldMk cId="3909453073" sldId="559"/>
            <ac:spMk id="99" creationId="{C3C9C7FE-EC11-485C-9886-F667DE9FCD26}"/>
          </ac:spMkLst>
        </pc:spChg>
        <pc:spChg chg="mod">
          <ac:chgData name="Timo Mühlhaus" userId="1b6b3aba618dadac" providerId="LiveId" clId="{EDF2FAEA-A41B-4C1F-9EE5-7BEAFE42C87B}" dt="2021-06-09T19:36:03.867" v="1915"/>
          <ac:spMkLst>
            <pc:docMk/>
            <pc:sldMk cId="3909453073" sldId="559"/>
            <ac:spMk id="100" creationId="{323B100C-1583-4635-B315-B5787999BC91}"/>
          </ac:spMkLst>
        </pc:spChg>
        <pc:spChg chg="mod">
          <ac:chgData name="Timo Mühlhaus" userId="1b6b3aba618dadac" providerId="LiveId" clId="{EDF2FAEA-A41B-4C1F-9EE5-7BEAFE42C87B}" dt="2021-06-09T19:36:03.867" v="1915"/>
          <ac:spMkLst>
            <pc:docMk/>
            <pc:sldMk cId="3909453073" sldId="559"/>
            <ac:spMk id="101" creationId="{3459DFFD-7F25-4142-993D-D800C8C5FF86}"/>
          </ac:spMkLst>
        </pc:spChg>
        <pc:spChg chg="mod">
          <ac:chgData name="Timo Mühlhaus" userId="1b6b3aba618dadac" providerId="LiveId" clId="{EDF2FAEA-A41B-4C1F-9EE5-7BEAFE42C87B}" dt="2021-06-09T19:36:03.867" v="1915"/>
          <ac:spMkLst>
            <pc:docMk/>
            <pc:sldMk cId="3909453073" sldId="559"/>
            <ac:spMk id="102" creationId="{E365339B-E309-441C-B09E-C37D1DAA3E25}"/>
          </ac:spMkLst>
        </pc:spChg>
        <pc:spChg chg="mod">
          <ac:chgData name="Timo Mühlhaus" userId="1b6b3aba618dadac" providerId="LiveId" clId="{EDF2FAEA-A41B-4C1F-9EE5-7BEAFE42C87B}" dt="2021-06-09T19:36:03.867" v="1915"/>
          <ac:spMkLst>
            <pc:docMk/>
            <pc:sldMk cId="3909453073" sldId="559"/>
            <ac:spMk id="103" creationId="{AD574624-7A7C-441D-9672-ED9DFFB771C5}"/>
          </ac:spMkLst>
        </pc:spChg>
        <pc:spChg chg="mod">
          <ac:chgData name="Timo Mühlhaus" userId="1b6b3aba618dadac" providerId="LiveId" clId="{EDF2FAEA-A41B-4C1F-9EE5-7BEAFE42C87B}" dt="2021-06-09T19:36:03.867" v="1915"/>
          <ac:spMkLst>
            <pc:docMk/>
            <pc:sldMk cId="3909453073" sldId="559"/>
            <ac:spMk id="104" creationId="{E67EDEE4-3D2D-4CE6-BEB3-00B9C401E275}"/>
          </ac:spMkLst>
        </pc:spChg>
        <pc:spChg chg="mod">
          <ac:chgData name="Timo Mühlhaus" userId="1b6b3aba618dadac" providerId="LiveId" clId="{EDF2FAEA-A41B-4C1F-9EE5-7BEAFE42C87B}" dt="2021-06-09T19:36:03.867" v="1915"/>
          <ac:spMkLst>
            <pc:docMk/>
            <pc:sldMk cId="3909453073" sldId="559"/>
            <ac:spMk id="105" creationId="{36C3FC06-500E-4D2D-9FD5-1FACB7C559A8}"/>
          </ac:spMkLst>
        </pc:spChg>
        <pc:spChg chg="mod">
          <ac:chgData name="Timo Mühlhaus" userId="1b6b3aba618dadac" providerId="LiveId" clId="{EDF2FAEA-A41B-4C1F-9EE5-7BEAFE42C87B}" dt="2021-06-09T19:36:03.867" v="1915"/>
          <ac:spMkLst>
            <pc:docMk/>
            <pc:sldMk cId="3909453073" sldId="559"/>
            <ac:spMk id="106" creationId="{76CE5845-E94D-4B14-B6E2-7182CF612385}"/>
          </ac:spMkLst>
        </pc:spChg>
        <pc:spChg chg="mod">
          <ac:chgData name="Timo Mühlhaus" userId="1b6b3aba618dadac" providerId="LiveId" clId="{EDF2FAEA-A41B-4C1F-9EE5-7BEAFE42C87B}" dt="2021-06-09T19:36:03.867" v="1915"/>
          <ac:spMkLst>
            <pc:docMk/>
            <pc:sldMk cId="3909453073" sldId="559"/>
            <ac:spMk id="107" creationId="{23BB4DB9-5513-4CB8-A894-37EC15A90327}"/>
          </ac:spMkLst>
        </pc:spChg>
        <pc:spChg chg="mod">
          <ac:chgData name="Timo Mühlhaus" userId="1b6b3aba618dadac" providerId="LiveId" clId="{EDF2FAEA-A41B-4C1F-9EE5-7BEAFE42C87B}" dt="2021-06-09T19:36:03.867" v="1915"/>
          <ac:spMkLst>
            <pc:docMk/>
            <pc:sldMk cId="3909453073" sldId="559"/>
            <ac:spMk id="108" creationId="{E9278E67-A89F-4DD5-AF37-BEC0F05179EB}"/>
          </ac:spMkLst>
        </pc:spChg>
        <pc:spChg chg="mod">
          <ac:chgData name="Timo Mühlhaus" userId="1b6b3aba618dadac" providerId="LiveId" clId="{EDF2FAEA-A41B-4C1F-9EE5-7BEAFE42C87B}" dt="2021-06-09T19:36:03.867" v="1915"/>
          <ac:spMkLst>
            <pc:docMk/>
            <pc:sldMk cId="3909453073" sldId="559"/>
            <ac:spMk id="109" creationId="{4188C76D-E7A0-4F3B-BC29-8F3EB806421F}"/>
          </ac:spMkLst>
        </pc:spChg>
        <pc:spChg chg="mod">
          <ac:chgData name="Timo Mühlhaus" userId="1b6b3aba618dadac" providerId="LiveId" clId="{EDF2FAEA-A41B-4C1F-9EE5-7BEAFE42C87B}" dt="2021-06-09T19:36:03.867" v="1915"/>
          <ac:spMkLst>
            <pc:docMk/>
            <pc:sldMk cId="3909453073" sldId="559"/>
            <ac:spMk id="110" creationId="{3472ED0E-C84D-4683-915A-1D40741975BF}"/>
          </ac:spMkLst>
        </pc:spChg>
        <pc:spChg chg="mod">
          <ac:chgData name="Timo Mühlhaus" userId="1b6b3aba618dadac" providerId="LiveId" clId="{EDF2FAEA-A41B-4C1F-9EE5-7BEAFE42C87B}" dt="2021-06-09T19:36:03.867" v="1915"/>
          <ac:spMkLst>
            <pc:docMk/>
            <pc:sldMk cId="3909453073" sldId="559"/>
            <ac:spMk id="111" creationId="{665F3B09-155A-4B8E-A7C2-44A4050FB167}"/>
          </ac:spMkLst>
        </pc:spChg>
        <pc:spChg chg="mod">
          <ac:chgData name="Timo Mühlhaus" userId="1b6b3aba618dadac" providerId="LiveId" clId="{EDF2FAEA-A41B-4C1F-9EE5-7BEAFE42C87B}" dt="2021-06-09T19:36:03.867" v="1915"/>
          <ac:spMkLst>
            <pc:docMk/>
            <pc:sldMk cId="3909453073" sldId="559"/>
            <ac:spMk id="112" creationId="{A5CDFA2C-B0D2-407A-9789-55E27554B92B}"/>
          </ac:spMkLst>
        </pc:spChg>
        <pc:spChg chg="mod">
          <ac:chgData name="Timo Mühlhaus" userId="1b6b3aba618dadac" providerId="LiveId" clId="{EDF2FAEA-A41B-4C1F-9EE5-7BEAFE42C87B}" dt="2021-06-09T19:36:03.867" v="1915"/>
          <ac:spMkLst>
            <pc:docMk/>
            <pc:sldMk cId="3909453073" sldId="559"/>
            <ac:spMk id="113" creationId="{57C95C50-6B5C-4D06-8858-4BC789CFE0EE}"/>
          </ac:spMkLst>
        </pc:spChg>
        <pc:spChg chg="mod">
          <ac:chgData name="Timo Mühlhaus" userId="1b6b3aba618dadac" providerId="LiveId" clId="{EDF2FAEA-A41B-4C1F-9EE5-7BEAFE42C87B}" dt="2021-06-09T19:36:03.867" v="1915"/>
          <ac:spMkLst>
            <pc:docMk/>
            <pc:sldMk cId="3909453073" sldId="559"/>
            <ac:spMk id="114" creationId="{5C2B88E7-2B23-439C-B0EB-2878D16EC5E2}"/>
          </ac:spMkLst>
        </pc:spChg>
        <pc:spChg chg="mod">
          <ac:chgData name="Timo Mühlhaus" userId="1b6b3aba618dadac" providerId="LiveId" clId="{EDF2FAEA-A41B-4C1F-9EE5-7BEAFE42C87B}" dt="2021-06-09T19:36:03.867" v="1915"/>
          <ac:spMkLst>
            <pc:docMk/>
            <pc:sldMk cId="3909453073" sldId="559"/>
            <ac:spMk id="115" creationId="{698E718D-9B8D-48DC-B584-902D9521822C}"/>
          </ac:spMkLst>
        </pc:spChg>
        <pc:spChg chg="mod">
          <ac:chgData name="Timo Mühlhaus" userId="1b6b3aba618dadac" providerId="LiveId" clId="{EDF2FAEA-A41B-4C1F-9EE5-7BEAFE42C87B}" dt="2021-06-09T19:36:03.867" v="1915"/>
          <ac:spMkLst>
            <pc:docMk/>
            <pc:sldMk cId="3909453073" sldId="559"/>
            <ac:spMk id="116" creationId="{DEAEB076-2EC9-48A4-B06B-DAF9978EF2F7}"/>
          </ac:spMkLst>
        </pc:spChg>
        <pc:spChg chg="mod">
          <ac:chgData name="Timo Mühlhaus" userId="1b6b3aba618dadac" providerId="LiveId" clId="{EDF2FAEA-A41B-4C1F-9EE5-7BEAFE42C87B}" dt="2021-06-09T19:36:03.867" v="1915"/>
          <ac:spMkLst>
            <pc:docMk/>
            <pc:sldMk cId="3909453073" sldId="559"/>
            <ac:spMk id="117" creationId="{DB9B665D-AA93-4F0E-A0FA-61AC8B55568F}"/>
          </ac:spMkLst>
        </pc:spChg>
        <pc:spChg chg="mod">
          <ac:chgData name="Timo Mühlhaus" userId="1b6b3aba618dadac" providerId="LiveId" clId="{EDF2FAEA-A41B-4C1F-9EE5-7BEAFE42C87B}" dt="2021-06-09T19:36:03.867" v="1915"/>
          <ac:spMkLst>
            <pc:docMk/>
            <pc:sldMk cId="3909453073" sldId="559"/>
            <ac:spMk id="118" creationId="{81C4F4C6-A0D1-4FC6-87BC-1179A507B3A4}"/>
          </ac:spMkLst>
        </pc:spChg>
        <pc:spChg chg="mod">
          <ac:chgData name="Timo Mühlhaus" userId="1b6b3aba618dadac" providerId="LiveId" clId="{EDF2FAEA-A41B-4C1F-9EE5-7BEAFE42C87B}" dt="2021-06-09T19:36:03.867" v="1915"/>
          <ac:spMkLst>
            <pc:docMk/>
            <pc:sldMk cId="3909453073" sldId="559"/>
            <ac:spMk id="119" creationId="{7C36AE0D-2377-45EF-9885-D6088FB09B16}"/>
          </ac:spMkLst>
        </pc:spChg>
        <pc:spChg chg="mod">
          <ac:chgData name="Timo Mühlhaus" userId="1b6b3aba618dadac" providerId="LiveId" clId="{EDF2FAEA-A41B-4C1F-9EE5-7BEAFE42C87B}" dt="2021-06-09T19:36:03.867" v="1915"/>
          <ac:spMkLst>
            <pc:docMk/>
            <pc:sldMk cId="3909453073" sldId="559"/>
            <ac:spMk id="120" creationId="{5292B1A6-5FF4-4DAD-A5B3-1D8E10C51CDA}"/>
          </ac:spMkLst>
        </pc:spChg>
        <pc:spChg chg="mod">
          <ac:chgData name="Timo Mühlhaus" userId="1b6b3aba618dadac" providerId="LiveId" clId="{EDF2FAEA-A41B-4C1F-9EE5-7BEAFE42C87B}" dt="2021-06-09T19:36:03.867" v="1915"/>
          <ac:spMkLst>
            <pc:docMk/>
            <pc:sldMk cId="3909453073" sldId="559"/>
            <ac:spMk id="124" creationId="{B1F30EE9-6270-498A-9128-CFA1218FE869}"/>
          </ac:spMkLst>
        </pc:spChg>
        <pc:spChg chg="mod">
          <ac:chgData name="Timo Mühlhaus" userId="1b6b3aba618dadac" providerId="LiveId" clId="{EDF2FAEA-A41B-4C1F-9EE5-7BEAFE42C87B}" dt="2021-06-09T19:36:03.867" v="1915"/>
          <ac:spMkLst>
            <pc:docMk/>
            <pc:sldMk cId="3909453073" sldId="559"/>
            <ac:spMk id="125" creationId="{02700556-1885-4B0B-BC84-AA4F20A5D37E}"/>
          </ac:spMkLst>
        </pc:spChg>
        <pc:spChg chg="mod">
          <ac:chgData name="Timo Mühlhaus" userId="1b6b3aba618dadac" providerId="LiveId" clId="{EDF2FAEA-A41B-4C1F-9EE5-7BEAFE42C87B}" dt="2021-06-09T19:36:03.867" v="1915"/>
          <ac:spMkLst>
            <pc:docMk/>
            <pc:sldMk cId="3909453073" sldId="559"/>
            <ac:spMk id="126" creationId="{7EBCF0D4-30B8-4662-B63B-130868485553}"/>
          </ac:spMkLst>
        </pc:spChg>
        <pc:spChg chg="mod">
          <ac:chgData name="Timo Mühlhaus" userId="1b6b3aba618dadac" providerId="LiveId" clId="{EDF2FAEA-A41B-4C1F-9EE5-7BEAFE42C87B}" dt="2021-06-09T19:36:03.867" v="1915"/>
          <ac:spMkLst>
            <pc:docMk/>
            <pc:sldMk cId="3909453073" sldId="559"/>
            <ac:spMk id="127" creationId="{BFD76E6F-94AB-4B06-8ED2-8E4188611024}"/>
          </ac:spMkLst>
        </pc:spChg>
        <pc:spChg chg="mod">
          <ac:chgData name="Timo Mühlhaus" userId="1b6b3aba618dadac" providerId="LiveId" clId="{EDF2FAEA-A41B-4C1F-9EE5-7BEAFE42C87B}" dt="2021-06-09T19:36:03.867" v="1915"/>
          <ac:spMkLst>
            <pc:docMk/>
            <pc:sldMk cId="3909453073" sldId="559"/>
            <ac:spMk id="128" creationId="{0100DC96-18EE-4B7F-B1CE-DD8F127B7B5B}"/>
          </ac:spMkLst>
        </pc:spChg>
        <pc:spChg chg="mod">
          <ac:chgData name="Timo Mühlhaus" userId="1b6b3aba618dadac" providerId="LiveId" clId="{EDF2FAEA-A41B-4C1F-9EE5-7BEAFE42C87B}" dt="2021-06-09T19:36:03.867" v="1915"/>
          <ac:spMkLst>
            <pc:docMk/>
            <pc:sldMk cId="3909453073" sldId="559"/>
            <ac:spMk id="129" creationId="{CE73D0EC-53A8-4C1A-8BF4-6321FAF8326E}"/>
          </ac:spMkLst>
        </pc:spChg>
        <pc:spChg chg="mod">
          <ac:chgData name="Timo Mühlhaus" userId="1b6b3aba618dadac" providerId="LiveId" clId="{EDF2FAEA-A41B-4C1F-9EE5-7BEAFE42C87B}" dt="2021-06-09T19:36:03.867" v="1915"/>
          <ac:spMkLst>
            <pc:docMk/>
            <pc:sldMk cId="3909453073" sldId="559"/>
            <ac:spMk id="130" creationId="{6D4BEF22-CAA0-4B47-B87D-080AE4D11F72}"/>
          </ac:spMkLst>
        </pc:spChg>
        <pc:spChg chg="mod">
          <ac:chgData name="Timo Mühlhaus" userId="1b6b3aba618dadac" providerId="LiveId" clId="{EDF2FAEA-A41B-4C1F-9EE5-7BEAFE42C87B}" dt="2021-06-09T19:36:03.867" v="1915"/>
          <ac:spMkLst>
            <pc:docMk/>
            <pc:sldMk cId="3909453073" sldId="559"/>
            <ac:spMk id="131" creationId="{49EEBE54-E312-4771-AF55-93D10FE77660}"/>
          </ac:spMkLst>
        </pc:spChg>
        <pc:spChg chg="mod">
          <ac:chgData name="Timo Mühlhaus" userId="1b6b3aba618dadac" providerId="LiveId" clId="{EDF2FAEA-A41B-4C1F-9EE5-7BEAFE42C87B}" dt="2021-06-09T19:36:03.867" v="1915"/>
          <ac:spMkLst>
            <pc:docMk/>
            <pc:sldMk cId="3909453073" sldId="559"/>
            <ac:spMk id="132" creationId="{8044D914-962A-48BD-B468-5A05481E3770}"/>
          </ac:spMkLst>
        </pc:spChg>
        <pc:spChg chg="mod">
          <ac:chgData name="Timo Mühlhaus" userId="1b6b3aba618dadac" providerId="LiveId" clId="{EDF2FAEA-A41B-4C1F-9EE5-7BEAFE42C87B}" dt="2021-06-09T19:36:03.867" v="1915"/>
          <ac:spMkLst>
            <pc:docMk/>
            <pc:sldMk cId="3909453073" sldId="559"/>
            <ac:spMk id="133" creationId="{C214E7E4-2F41-4EAB-B116-7B57DE7128E2}"/>
          </ac:spMkLst>
        </pc:spChg>
        <pc:spChg chg="mod">
          <ac:chgData name="Timo Mühlhaus" userId="1b6b3aba618dadac" providerId="LiveId" clId="{EDF2FAEA-A41B-4C1F-9EE5-7BEAFE42C87B}" dt="2021-06-09T19:36:03.867" v="1915"/>
          <ac:spMkLst>
            <pc:docMk/>
            <pc:sldMk cId="3909453073" sldId="559"/>
            <ac:spMk id="134" creationId="{759D1F13-6664-4262-90B3-844C7C6D4B80}"/>
          </ac:spMkLst>
        </pc:spChg>
        <pc:spChg chg="mod">
          <ac:chgData name="Timo Mühlhaus" userId="1b6b3aba618dadac" providerId="LiveId" clId="{EDF2FAEA-A41B-4C1F-9EE5-7BEAFE42C87B}" dt="2021-06-09T19:36:03.867" v="1915"/>
          <ac:spMkLst>
            <pc:docMk/>
            <pc:sldMk cId="3909453073" sldId="559"/>
            <ac:spMk id="135" creationId="{EC4C4286-BF38-4861-9E17-BC3DE3ADC216}"/>
          </ac:spMkLst>
        </pc:spChg>
        <pc:spChg chg="mod">
          <ac:chgData name="Timo Mühlhaus" userId="1b6b3aba618dadac" providerId="LiveId" clId="{EDF2FAEA-A41B-4C1F-9EE5-7BEAFE42C87B}" dt="2021-06-09T19:36:03.867" v="1915"/>
          <ac:spMkLst>
            <pc:docMk/>
            <pc:sldMk cId="3909453073" sldId="559"/>
            <ac:spMk id="136" creationId="{42FFBE36-F8CE-4367-912B-FC677B924C33}"/>
          </ac:spMkLst>
        </pc:spChg>
        <pc:spChg chg="mod">
          <ac:chgData name="Timo Mühlhaus" userId="1b6b3aba618dadac" providerId="LiveId" clId="{EDF2FAEA-A41B-4C1F-9EE5-7BEAFE42C87B}" dt="2021-06-09T19:36:03.867" v="1915"/>
          <ac:spMkLst>
            <pc:docMk/>
            <pc:sldMk cId="3909453073" sldId="559"/>
            <ac:spMk id="137" creationId="{7A2AAE7D-5C58-4750-AE6B-9141E3ACDDBB}"/>
          </ac:spMkLst>
        </pc:spChg>
        <pc:spChg chg="mod">
          <ac:chgData name="Timo Mühlhaus" userId="1b6b3aba618dadac" providerId="LiveId" clId="{EDF2FAEA-A41B-4C1F-9EE5-7BEAFE42C87B}" dt="2021-06-09T19:36:03.867" v="1915"/>
          <ac:spMkLst>
            <pc:docMk/>
            <pc:sldMk cId="3909453073" sldId="559"/>
            <ac:spMk id="138" creationId="{61A99A61-B407-420D-9E20-B63586183733}"/>
          </ac:spMkLst>
        </pc:spChg>
        <pc:spChg chg="mod">
          <ac:chgData name="Timo Mühlhaus" userId="1b6b3aba618dadac" providerId="LiveId" clId="{EDF2FAEA-A41B-4C1F-9EE5-7BEAFE42C87B}" dt="2021-06-09T19:36:03.867" v="1915"/>
          <ac:spMkLst>
            <pc:docMk/>
            <pc:sldMk cId="3909453073" sldId="559"/>
            <ac:spMk id="139" creationId="{205DC6E4-9CD2-4FFA-8445-E09D30B9410C}"/>
          </ac:spMkLst>
        </pc:spChg>
        <pc:spChg chg="mod">
          <ac:chgData name="Timo Mühlhaus" userId="1b6b3aba618dadac" providerId="LiveId" clId="{EDF2FAEA-A41B-4C1F-9EE5-7BEAFE42C87B}" dt="2021-06-09T19:36:03.867" v="1915"/>
          <ac:spMkLst>
            <pc:docMk/>
            <pc:sldMk cId="3909453073" sldId="559"/>
            <ac:spMk id="140" creationId="{63AFBACD-DF38-4707-B68B-80405DAE5C1D}"/>
          </ac:spMkLst>
        </pc:spChg>
        <pc:spChg chg="mod">
          <ac:chgData name="Timo Mühlhaus" userId="1b6b3aba618dadac" providerId="LiveId" clId="{EDF2FAEA-A41B-4C1F-9EE5-7BEAFE42C87B}" dt="2021-06-09T19:36:03.867" v="1915"/>
          <ac:spMkLst>
            <pc:docMk/>
            <pc:sldMk cId="3909453073" sldId="559"/>
            <ac:spMk id="141" creationId="{8980906D-D5F0-457A-A68C-5A2D528632F4}"/>
          </ac:spMkLst>
        </pc:spChg>
        <pc:spChg chg="mod">
          <ac:chgData name="Timo Mühlhaus" userId="1b6b3aba618dadac" providerId="LiveId" clId="{EDF2FAEA-A41B-4C1F-9EE5-7BEAFE42C87B}" dt="2021-06-09T19:36:03.867" v="1915"/>
          <ac:spMkLst>
            <pc:docMk/>
            <pc:sldMk cId="3909453073" sldId="559"/>
            <ac:spMk id="142" creationId="{D572A851-0794-4E48-A716-7187D3462534}"/>
          </ac:spMkLst>
        </pc:spChg>
        <pc:spChg chg="mod">
          <ac:chgData name="Timo Mühlhaus" userId="1b6b3aba618dadac" providerId="LiveId" clId="{EDF2FAEA-A41B-4C1F-9EE5-7BEAFE42C87B}" dt="2021-06-09T19:36:03.867" v="1915"/>
          <ac:spMkLst>
            <pc:docMk/>
            <pc:sldMk cId="3909453073" sldId="559"/>
            <ac:spMk id="143" creationId="{B99DE794-F9D7-4C4F-BFCC-3A3AFB6B334F}"/>
          </ac:spMkLst>
        </pc:spChg>
        <pc:spChg chg="mod">
          <ac:chgData name="Timo Mühlhaus" userId="1b6b3aba618dadac" providerId="LiveId" clId="{EDF2FAEA-A41B-4C1F-9EE5-7BEAFE42C87B}" dt="2021-06-09T19:36:03.867" v="1915"/>
          <ac:spMkLst>
            <pc:docMk/>
            <pc:sldMk cId="3909453073" sldId="559"/>
            <ac:spMk id="144" creationId="{D4F9380C-3457-4FF0-A6FB-8F9760949FCB}"/>
          </ac:spMkLst>
        </pc:spChg>
        <pc:spChg chg="mod">
          <ac:chgData name="Timo Mühlhaus" userId="1b6b3aba618dadac" providerId="LiveId" clId="{EDF2FAEA-A41B-4C1F-9EE5-7BEAFE42C87B}" dt="2021-06-09T19:36:03.867" v="1915"/>
          <ac:spMkLst>
            <pc:docMk/>
            <pc:sldMk cId="3909453073" sldId="559"/>
            <ac:spMk id="145" creationId="{80D12083-51DD-42E8-A9BF-2473F542583C}"/>
          </ac:spMkLst>
        </pc:spChg>
        <pc:spChg chg="mod">
          <ac:chgData name="Timo Mühlhaus" userId="1b6b3aba618dadac" providerId="LiveId" clId="{EDF2FAEA-A41B-4C1F-9EE5-7BEAFE42C87B}" dt="2021-06-09T19:36:03.867" v="1915"/>
          <ac:spMkLst>
            <pc:docMk/>
            <pc:sldMk cId="3909453073" sldId="559"/>
            <ac:spMk id="146" creationId="{E0F7047A-B9FD-4DCB-B051-4A3D6E3D745E}"/>
          </ac:spMkLst>
        </pc:spChg>
        <pc:spChg chg="mod">
          <ac:chgData name="Timo Mühlhaus" userId="1b6b3aba618dadac" providerId="LiveId" clId="{EDF2FAEA-A41B-4C1F-9EE5-7BEAFE42C87B}" dt="2021-06-09T19:36:03.867" v="1915"/>
          <ac:spMkLst>
            <pc:docMk/>
            <pc:sldMk cId="3909453073" sldId="559"/>
            <ac:spMk id="147" creationId="{FC0BEB55-0F3E-4CC0-B0F9-9CCFBD993EE6}"/>
          </ac:spMkLst>
        </pc:spChg>
        <pc:spChg chg="mod">
          <ac:chgData name="Timo Mühlhaus" userId="1b6b3aba618dadac" providerId="LiveId" clId="{EDF2FAEA-A41B-4C1F-9EE5-7BEAFE42C87B}" dt="2021-06-09T19:36:03.867" v="1915"/>
          <ac:spMkLst>
            <pc:docMk/>
            <pc:sldMk cId="3909453073" sldId="559"/>
            <ac:spMk id="148" creationId="{D9EFFDA5-F315-4398-88D3-15A98003D94C}"/>
          </ac:spMkLst>
        </pc:spChg>
        <pc:spChg chg="mod">
          <ac:chgData name="Timo Mühlhaus" userId="1b6b3aba618dadac" providerId="LiveId" clId="{EDF2FAEA-A41B-4C1F-9EE5-7BEAFE42C87B}" dt="2021-06-09T19:36:03.867" v="1915"/>
          <ac:spMkLst>
            <pc:docMk/>
            <pc:sldMk cId="3909453073" sldId="559"/>
            <ac:spMk id="149" creationId="{9436EBBB-0B95-44BB-9D5E-C95A4D6A1D7B}"/>
          </ac:spMkLst>
        </pc:spChg>
        <pc:spChg chg="mod">
          <ac:chgData name="Timo Mühlhaus" userId="1b6b3aba618dadac" providerId="LiveId" clId="{EDF2FAEA-A41B-4C1F-9EE5-7BEAFE42C87B}" dt="2021-06-09T19:36:03.867" v="1915"/>
          <ac:spMkLst>
            <pc:docMk/>
            <pc:sldMk cId="3909453073" sldId="559"/>
            <ac:spMk id="150" creationId="{4033AE9C-98A9-4CA0-ADF5-1577BFC4B7FC}"/>
          </ac:spMkLst>
        </pc:spChg>
        <pc:spChg chg="mod">
          <ac:chgData name="Timo Mühlhaus" userId="1b6b3aba618dadac" providerId="LiveId" clId="{EDF2FAEA-A41B-4C1F-9EE5-7BEAFE42C87B}" dt="2021-06-09T19:36:03.867" v="1915"/>
          <ac:spMkLst>
            <pc:docMk/>
            <pc:sldMk cId="3909453073" sldId="559"/>
            <ac:spMk id="151" creationId="{9C9CFB88-3706-4D7A-ADC6-8A715C743563}"/>
          </ac:spMkLst>
        </pc:spChg>
        <pc:spChg chg="mod">
          <ac:chgData name="Timo Mühlhaus" userId="1b6b3aba618dadac" providerId="LiveId" clId="{EDF2FAEA-A41B-4C1F-9EE5-7BEAFE42C87B}" dt="2021-06-09T19:36:03.867" v="1915"/>
          <ac:spMkLst>
            <pc:docMk/>
            <pc:sldMk cId="3909453073" sldId="559"/>
            <ac:spMk id="152" creationId="{CA84B2D0-BC0E-4623-9C10-412AFA75BB6D}"/>
          </ac:spMkLst>
        </pc:spChg>
        <pc:spChg chg="mod">
          <ac:chgData name="Timo Mühlhaus" userId="1b6b3aba618dadac" providerId="LiveId" clId="{EDF2FAEA-A41B-4C1F-9EE5-7BEAFE42C87B}" dt="2021-06-09T19:36:03.867" v="1915"/>
          <ac:spMkLst>
            <pc:docMk/>
            <pc:sldMk cId="3909453073" sldId="559"/>
            <ac:spMk id="153" creationId="{CDFB399D-BA0B-460D-8FD1-6B2FBC5B2064}"/>
          </ac:spMkLst>
        </pc:spChg>
        <pc:spChg chg="mod">
          <ac:chgData name="Timo Mühlhaus" userId="1b6b3aba618dadac" providerId="LiveId" clId="{EDF2FAEA-A41B-4C1F-9EE5-7BEAFE42C87B}" dt="2021-06-09T19:36:03.867" v="1915"/>
          <ac:spMkLst>
            <pc:docMk/>
            <pc:sldMk cId="3909453073" sldId="559"/>
            <ac:spMk id="155" creationId="{F546ED24-91A0-4881-88EE-A5C0E49476F8}"/>
          </ac:spMkLst>
        </pc:spChg>
        <pc:spChg chg="mod">
          <ac:chgData name="Timo Mühlhaus" userId="1b6b3aba618dadac" providerId="LiveId" clId="{EDF2FAEA-A41B-4C1F-9EE5-7BEAFE42C87B}" dt="2021-06-09T19:36:03.867" v="1915"/>
          <ac:spMkLst>
            <pc:docMk/>
            <pc:sldMk cId="3909453073" sldId="559"/>
            <ac:spMk id="156" creationId="{ED903B53-771A-44B0-AF89-C5A701AAB5D0}"/>
          </ac:spMkLst>
        </pc:spChg>
        <pc:spChg chg="mod">
          <ac:chgData name="Timo Mühlhaus" userId="1b6b3aba618dadac" providerId="LiveId" clId="{EDF2FAEA-A41B-4C1F-9EE5-7BEAFE42C87B}" dt="2021-06-09T19:36:03.867" v="1915"/>
          <ac:spMkLst>
            <pc:docMk/>
            <pc:sldMk cId="3909453073" sldId="559"/>
            <ac:spMk id="157" creationId="{348F20AF-6F97-417F-A38F-1C01F032FC9C}"/>
          </ac:spMkLst>
        </pc:spChg>
        <pc:spChg chg="mod">
          <ac:chgData name="Timo Mühlhaus" userId="1b6b3aba618dadac" providerId="LiveId" clId="{EDF2FAEA-A41B-4C1F-9EE5-7BEAFE42C87B}" dt="2021-06-09T19:36:03.867" v="1915"/>
          <ac:spMkLst>
            <pc:docMk/>
            <pc:sldMk cId="3909453073" sldId="559"/>
            <ac:spMk id="160" creationId="{1EEEEB2D-C138-46F3-B426-D4F5EDA23B33}"/>
          </ac:spMkLst>
        </pc:spChg>
        <pc:spChg chg="mod">
          <ac:chgData name="Timo Mühlhaus" userId="1b6b3aba618dadac" providerId="LiveId" clId="{EDF2FAEA-A41B-4C1F-9EE5-7BEAFE42C87B}" dt="2021-06-09T19:36:03.867" v="1915"/>
          <ac:spMkLst>
            <pc:docMk/>
            <pc:sldMk cId="3909453073" sldId="559"/>
            <ac:spMk id="161" creationId="{86665C28-0310-4566-9783-F0E97FE128A7}"/>
          </ac:spMkLst>
        </pc:spChg>
        <pc:spChg chg="mod">
          <ac:chgData name="Timo Mühlhaus" userId="1b6b3aba618dadac" providerId="LiveId" clId="{EDF2FAEA-A41B-4C1F-9EE5-7BEAFE42C87B}" dt="2021-06-09T19:36:03.867" v="1915"/>
          <ac:spMkLst>
            <pc:docMk/>
            <pc:sldMk cId="3909453073" sldId="559"/>
            <ac:spMk id="162" creationId="{3535FAE2-FAA9-42DD-846F-0F257E809A7D}"/>
          </ac:spMkLst>
        </pc:spChg>
        <pc:spChg chg="mod">
          <ac:chgData name="Timo Mühlhaus" userId="1b6b3aba618dadac" providerId="LiveId" clId="{EDF2FAEA-A41B-4C1F-9EE5-7BEAFE42C87B}" dt="2021-06-09T19:36:03.867" v="1915"/>
          <ac:spMkLst>
            <pc:docMk/>
            <pc:sldMk cId="3909453073" sldId="559"/>
            <ac:spMk id="163" creationId="{0A6FF582-E8A6-4200-8F67-E9B6191D0639}"/>
          </ac:spMkLst>
        </pc:spChg>
        <pc:spChg chg="mod">
          <ac:chgData name="Timo Mühlhaus" userId="1b6b3aba618dadac" providerId="LiveId" clId="{EDF2FAEA-A41B-4C1F-9EE5-7BEAFE42C87B}" dt="2021-06-09T19:36:03.867" v="1915"/>
          <ac:spMkLst>
            <pc:docMk/>
            <pc:sldMk cId="3909453073" sldId="559"/>
            <ac:spMk id="164" creationId="{9CAE17B2-A8AA-4BCC-8E07-680932C5CB69}"/>
          </ac:spMkLst>
        </pc:spChg>
        <pc:spChg chg="mod">
          <ac:chgData name="Timo Mühlhaus" userId="1b6b3aba618dadac" providerId="LiveId" clId="{EDF2FAEA-A41B-4C1F-9EE5-7BEAFE42C87B}" dt="2021-06-09T19:36:03.867" v="1915"/>
          <ac:spMkLst>
            <pc:docMk/>
            <pc:sldMk cId="3909453073" sldId="559"/>
            <ac:spMk id="165" creationId="{CE999709-1BD0-4D16-B427-5B10E1CCF059}"/>
          </ac:spMkLst>
        </pc:spChg>
        <pc:spChg chg="mod">
          <ac:chgData name="Timo Mühlhaus" userId="1b6b3aba618dadac" providerId="LiveId" clId="{EDF2FAEA-A41B-4C1F-9EE5-7BEAFE42C87B}" dt="2021-06-09T19:36:03.867" v="1915"/>
          <ac:spMkLst>
            <pc:docMk/>
            <pc:sldMk cId="3909453073" sldId="559"/>
            <ac:spMk id="166" creationId="{BDDA87B0-1B9C-42B1-9C50-1CAE227CD2CD}"/>
          </ac:spMkLst>
        </pc:spChg>
        <pc:spChg chg="mod">
          <ac:chgData name="Timo Mühlhaus" userId="1b6b3aba618dadac" providerId="LiveId" clId="{EDF2FAEA-A41B-4C1F-9EE5-7BEAFE42C87B}" dt="2021-06-09T19:36:03.867" v="1915"/>
          <ac:spMkLst>
            <pc:docMk/>
            <pc:sldMk cId="3909453073" sldId="559"/>
            <ac:spMk id="167" creationId="{6FA6619C-B3DF-4B9C-9E3B-4F675D2AF89F}"/>
          </ac:spMkLst>
        </pc:spChg>
        <pc:spChg chg="mod">
          <ac:chgData name="Timo Mühlhaus" userId="1b6b3aba618dadac" providerId="LiveId" clId="{EDF2FAEA-A41B-4C1F-9EE5-7BEAFE42C87B}" dt="2021-06-09T20:02:12.808" v="1918" actId="1076"/>
          <ac:spMkLst>
            <pc:docMk/>
            <pc:sldMk cId="3909453073" sldId="559"/>
            <ac:spMk id="168" creationId="{318B029D-C9AE-443E-BCD6-2C78BEC810D3}"/>
          </ac:spMkLst>
        </pc:spChg>
        <pc:spChg chg="mod">
          <ac:chgData name="Timo Mühlhaus" userId="1b6b3aba618dadac" providerId="LiveId" clId="{EDF2FAEA-A41B-4C1F-9EE5-7BEAFE42C87B}" dt="2021-06-09T19:36:03.867" v="1915"/>
          <ac:spMkLst>
            <pc:docMk/>
            <pc:sldMk cId="3909453073" sldId="559"/>
            <ac:spMk id="169" creationId="{4ADECCA7-FD08-48C7-9CA3-F7215D8921F1}"/>
          </ac:spMkLst>
        </pc:spChg>
        <pc:spChg chg="mod">
          <ac:chgData name="Timo Mühlhaus" userId="1b6b3aba618dadac" providerId="LiveId" clId="{EDF2FAEA-A41B-4C1F-9EE5-7BEAFE42C87B}" dt="2021-06-09T19:36:03.867" v="1915"/>
          <ac:spMkLst>
            <pc:docMk/>
            <pc:sldMk cId="3909453073" sldId="559"/>
            <ac:spMk id="170" creationId="{2C852A8E-AEA4-451D-84B7-FCBF1AE721F3}"/>
          </ac:spMkLst>
        </pc:spChg>
        <pc:spChg chg="mod">
          <ac:chgData name="Timo Mühlhaus" userId="1b6b3aba618dadac" providerId="LiveId" clId="{EDF2FAEA-A41B-4C1F-9EE5-7BEAFE42C87B}" dt="2021-06-09T19:36:03.867" v="1915"/>
          <ac:spMkLst>
            <pc:docMk/>
            <pc:sldMk cId="3909453073" sldId="559"/>
            <ac:spMk id="171" creationId="{A3B8D82B-2977-4630-A6FD-65B85E38DE96}"/>
          </ac:spMkLst>
        </pc:spChg>
        <pc:spChg chg="mod">
          <ac:chgData name="Timo Mühlhaus" userId="1b6b3aba618dadac" providerId="LiveId" clId="{EDF2FAEA-A41B-4C1F-9EE5-7BEAFE42C87B}" dt="2021-06-09T19:36:03.867" v="1915"/>
          <ac:spMkLst>
            <pc:docMk/>
            <pc:sldMk cId="3909453073" sldId="559"/>
            <ac:spMk id="172" creationId="{04F66CDC-662C-4BD9-9D47-7193773EC618}"/>
          </ac:spMkLst>
        </pc:spChg>
        <pc:spChg chg="mod">
          <ac:chgData name="Timo Mühlhaus" userId="1b6b3aba618dadac" providerId="LiveId" clId="{EDF2FAEA-A41B-4C1F-9EE5-7BEAFE42C87B}" dt="2021-06-09T19:36:03.867" v="1915"/>
          <ac:spMkLst>
            <pc:docMk/>
            <pc:sldMk cId="3909453073" sldId="559"/>
            <ac:spMk id="173" creationId="{CBC03C7E-5465-4950-8736-E14586B8DA8E}"/>
          </ac:spMkLst>
        </pc:spChg>
        <pc:spChg chg="mod">
          <ac:chgData name="Timo Mühlhaus" userId="1b6b3aba618dadac" providerId="LiveId" clId="{EDF2FAEA-A41B-4C1F-9EE5-7BEAFE42C87B}" dt="2021-06-09T19:36:03.867" v="1915"/>
          <ac:spMkLst>
            <pc:docMk/>
            <pc:sldMk cId="3909453073" sldId="559"/>
            <ac:spMk id="174" creationId="{B8295FDE-BF62-4611-9DD6-827628AAF847}"/>
          </ac:spMkLst>
        </pc:spChg>
        <pc:spChg chg="mod">
          <ac:chgData name="Timo Mühlhaus" userId="1b6b3aba618dadac" providerId="LiveId" clId="{EDF2FAEA-A41B-4C1F-9EE5-7BEAFE42C87B}" dt="2021-06-09T19:36:03.867" v="1915"/>
          <ac:spMkLst>
            <pc:docMk/>
            <pc:sldMk cId="3909453073" sldId="559"/>
            <ac:spMk id="175" creationId="{02885600-F97F-461F-8881-D073DE818A05}"/>
          </ac:spMkLst>
        </pc:spChg>
        <pc:spChg chg="mod">
          <ac:chgData name="Timo Mühlhaus" userId="1b6b3aba618dadac" providerId="LiveId" clId="{EDF2FAEA-A41B-4C1F-9EE5-7BEAFE42C87B}" dt="2021-06-09T19:36:03.867" v="1915"/>
          <ac:spMkLst>
            <pc:docMk/>
            <pc:sldMk cId="3909453073" sldId="559"/>
            <ac:spMk id="176" creationId="{F0B56B95-480D-4A4E-B175-92EF8748DD91}"/>
          </ac:spMkLst>
        </pc:spChg>
        <pc:spChg chg="mod">
          <ac:chgData name="Timo Mühlhaus" userId="1b6b3aba618dadac" providerId="LiveId" clId="{EDF2FAEA-A41B-4C1F-9EE5-7BEAFE42C87B}" dt="2021-06-09T19:36:03.867" v="1915"/>
          <ac:spMkLst>
            <pc:docMk/>
            <pc:sldMk cId="3909453073" sldId="559"/>
            <ac:spMk id="177" creationId="{94650480-5AD4-42B0-9930-3D9EA6AFA824}"/>
          </ac:spMkLst>
        </pc:spChg>
        <pc:spChg chg="mod">
          <ac:chgData name="Timo Mühlhaus" userId="1b6b3aba618dadac" providerId="LiveId" clId="{EDF2FAEA-A41B-4C1F-9EE5-7BEAFE42C87B}" dt="2021-06-09T19:36:03.867" v="1915"/>
          <ac:spMkLst>
            <pc:docMk/>
            <pc:sldMk cId="3909453073" sldId="559"/>
            <ac:spMk id="178" creationId="{7621F048-F441-421A-BDA4-83E78842DFC8}"/>
          </ac:spMkLst>
        </pc:spChg>
        <pc:spChg chg="mod">
          <ac:chgData name="Timo Mühlhaus" userId="1b6b3aba618dadac" providerId="LiveId" clId="{EDF2FAEA-A41B-4C1F-9EE5-7BEAFE42C87B}" dt="2021-06-09T19:36:03.867" v="1915"/>
          <ac:spMkLst>
            <pc:docMk/>
            <pc:sldMk cId="3909453073" sldId="559"/>
            <ac:spMk id="179" creationId="{85131901-F987-449C-9296-A0A737632039}"/>
          </ac:spMkLst>
        </pc:spChg>
        <pc:spChg chg="mod">
          <ac:chgData name="Timo Mühlhaus" userId="1b6b3aba618dadac" providerId="LiveId" clId="{EDF2FAEA-A41B-4C1F-9EE5-7BEAFE42C87B}" dt="2021-06-09T19:36:03.867" v="1915"/>
          <ac:spMkLst>
            <pc:docMk/>
            <pc:sldMk cId="3909453073" sldId="559"/>
            <ac:spMk id="180" creationId="{311E4000-2D64-4EDB-BCA2-BF7BBCA7FC2B}"/>
          </ac:spMkLst>
        </pc:spChg>
        <pc:spChg chg="mod">
          <ac:chgData name="Timo Mühlhaus" userId="1b6b3aba618dadac" providerId="LiveId" clId="{EDF2FAEA-A41B-4C1F-9EE5-7BEAFE42C87B}" dt="2021-06-09T19:36:03.867" v="1915"/>
          <ac:spMkLst>
            <pc:docMk/>
            <pc:sldMk cId="3909453073" sldId="559"/>
            <ac:spMk id="181" creationId="{9BA08D09-1127-4167-A6A0-E08B060A2F4C}"/>
          </ac:spMkLst>
        </pc:spChg>
        <pc:spChg chg="mod">
          <ac:chgData name="Timo Mühlhaus" userId="1b6b3aba618dadac" providerId="LiveId" clId="{EDF2FAEA-A41B-4C1F-9EE5-7BEAFE42C87B}" dt="2021-06-09T19:36:03.867" v="1915"/>
          <ac:spMkLst>
            <pc:docMk/>
            <pc:sldMk cId="3909453073" sldId="559"/>
            <ac:spMk id="182" creationId="{0BC78378-244A-4C10-B032-6323A8DB177A}"/>
          </ac:spMkLst>
        </pc:spChg>
        <pc:spChg chg="mod">
          <ac:chgData name="Timo Mühlhaus" userId="1b6b3aba618dadac" providerId="LiveId" clId="{EDF2FAEA-A41B-4C1F-9EE5-7BEAFE42C87B}" dt="2021-06-09T19:36:03.867" v="1915"/>
          <ac:spMkLst>
            <pc:docMk/>
            <pc:sldMk cId="3909453073" sldId="559"/>
            <ac:spMk id="183" creationId="{CE5EFBDB-9EC2-4E77-B29E-919764C2B000}"/>
          </ac:spMkLst>
        </pc:spChg>
        <pc:spChg chg="mod">
          <ac:chgData name="Timo Mühlhaus" userId="1b6b3aba618dadac" providerId="LiveId" clId="{EDF2FAEA-A41B-4C1F-9EE5-7BEAFE42C87B}" dt="2021-06-09T19:36:03.867" v="1915"/>
          <ac:spMkLst>
            <pc:docMk/>
            <pc:sldMk cId="3909453073" sldId="559"/>
            <ac:spMk id="184" creationId="{F51F6181-A5A3-4DDB-8AEF-CB8913ABE8D2}"/>
          </ac:spMkLst>
        </pc:spChg>
        <pc:spChg chg="mod">
          <ac:chgData name="Timo Mühlhaus" userId="1b6b3aba618dadac" providerId="LiveId" clId="{EDF2FAEA-A41B-4C1F-9EE5-7BEAFE42C87B}" dt="2021-06-09T19:36:03.867" v="1915"/>
          <ac:spMkLst>
            <pc:docMk/>
            <pc:sldMk cId="3909453073" sldId="559"/>
            <ac:spMk id="185" creationId="{2CCEFEFE-35CF-47FB-8ECF-953B3229DF86}"/>
          </ac:spMkLst>
        </pc:spChg>
        <pc:spChg chg="mod">
          <ac:chgData name="Timo Mühlhaus" userId="1b6b3aba618dadac" providerId="LiveId" clId="{EDF2FAEA-A41B-4C1F-9EE5-7BEAFE42C87B}" dt="2021-06-09T19:36:03.867" v="1915"/>
          <ac:spMkLst>
            <pc:docMk/>
            <pc:sldMk cId="3909453073" sldId="559"/>
            <ac:spMk id="186" creationId="{219D2E15-008B-4603-B690-2E1766666794}"/>
          </ac:spMkLst>
        </pc:spChg>
        <pc:spChg chg="mod">
          <ac:chgData name="Timo Mühlhaus" userId="1b6b3aba618dadac" providerId="LiveId" clId="{EDF2FAEA-A41B-4C1F-9EE5-7BEAFE42C87B}" dt="2021-06-09T19:36:03.867" v="1915"/>
          <ac:spMkLst>
            <pc:docMk/>
            <pc:sldMk cId="3909453073" sldId="559"/>
            <ac:spMk id="196" creationId="{3906309B-F7C3-4C0A-B947-0791C62F4A15}"/>
          </ac:spMkLst>
        </pc:spChg>
        <pc:spChg chg="mod">
          <ac:chgData name="Timo Mühlhaus" userId="1b6b3aba618dadac" providerId="LiveId" clId="{EDF2FAEA-A41B-4C1F-9EE5-7BEAFE42C87B}" dt="2021-06-09T19:36:03.867" v="1915"/>
          <ac:spMkLst>
            <pc:docMk/>
            <pc:sldMk cId="3909453073" sldId="559"/>
            <ac:spMk id="198" creationId="{833ECD78-A9D3-448F-A751-94A11BD4A6B0}"/>
          </ac:spMkLst>
        </pc:spChg>
        <pc:spChg chg="mod">
          <ac:chgData name="Timo Mühlhaus" userId="1b6b3aba618dadac" providerId="LiveId" clId="{EDF2FAEA-A41B-4C1F-9EE5-7BEAFE42C87B}" dt="2021-06-09T19:36:03.867" v="1915"/>
          <ac:spMkLst>
            <pc:docMk/>
            <pc:sldMk cId="3909453073" sldId="559"/>
            <ac:spMk id="199" creationId="{72310B2D-F1EA-403A-93AA-026046F3EC3D}"/>
          </ac:spMkLst>
        </pc:spChg>
        <pc:spChg chg="mod">
          <ac:chgData name="Timo Mühlhaus" userId="1b6b3aba618dadac" providerId="LiveId" clId="{EDF2FAEA-A41B-4C1F-9EE5-7BEAFE42C87B}" dt="2021-06-09T19:36:03.867" v="1915"/>
          <ac:spMkLst>
            <pc:docMk/>
            <pc:sldMk cId="3909453073" sldId="559"/>
            <ac:spMk id="202" creationId="{DB2C5695-0A0B-40E7-8CDE-784015560A0D}"/>
          </ac:spMkLst>
        </pc:spChg>
        <pc:spChg chg="mod">
          <ac:chgData name="Timo Mühlhaus" userId="1b6b3aba618dadac" providerId="LiveId" clId="{EDF2FAEA-A41B-4C1F-9EE5-7BEAFE42C87B}" dt="2021-06-09T19:36:03.867" v="1915"/>
          <ac:spMkLst>
            <pc:docMk/>
            <pc:sldMk cId="3909453073" sldId="559"/>
            <ac:spMk id="203" creationId="{AA6A82B0-9D75-440E-935F-CF18B37DA511}"/>
          </ac:spMkLst>
        </pc:spChg>
        <pc:spChg chg="mod">
          <ac:chgData name="Timo Mühlhaus" userId="1b6b3aba618dadac" providerId="LiveId" clId="{EDF2FAEA-A41B-4C1F-9EE5-7BEAFE42C87B}" dt="2021-06-09T19:36:03.867" v="1915"/>
          <ac:spMkLst>
            <pc:docMk/>
            <pc:sldMk cId="3909453073" sldId="559"/>
            <ac:spMk id="204" creationId="{24F9E048-AC3C-4E5A-B799-EAB4102D590C}"/>
          </ac:spMkLst>
        </pc:spChg>
        <pc:spChg chg="mod">
          <ac:chgData name="Timo Mühlhaus" userId="1b6b3aba618dadac" providerId="LiveId" clId="{EDF2FAEA-A41B-4C1F-9EE5-7BEAFE42C87B}" dt="2021-06-09T19:36:03.867" v="1915"/>
          <ac:spMkLst>
            <pc:docMk/>
            <pc:sldMk cId="3909453073" sldId="559"/>
            <ac:spMk id="205" creationId="{589C1F7C-16CC-4449-A737-C37DA89B877D}"/>
          </ac:spMkLst>
        </pc:spChg>
        <pc:spChg chg="mod">
          <ac:chgData name="Timo Mühlhaus" userId="1b6b3aba618dadac" providerId="LiveId" clId="{EDF2FAEA-A41B-4C1F-9EE5-7BEAFE42C87B}" dt="2021-06-09T19:36:03.867" v="1915"/>
          <ac:spMkLst>
            <pc:docMk/>
            <pc:sldMk cId="3909453073" sldId="559"/>
            <ac:spMk id="206" creationId="{73BBF47F-3F36-4457-9EB4-5E6C00CB64F9}"/>
          </ac:spMkLst>
        </pc:spChg>
        <pc:spChg chg="mod">
          <ac:chgData name="Timo Mühlhaus" userId="1b6b3aba618dadac" providerId="LiveId" clId="{EDF2FAEA-A41B-4C1F-9EE5-7BEAFE42C87B}" dt="2021-06-09T19:36:03.867" v="1915"/>
          <ac:spMkLst>
            <pc:docMk/>
            <pc:sldMk cId="3909453073" sldId="559"/>
            <ac:spMk id="207" creationId="{172BFEA9-C83A-4D1B-B41D-3E7FAE40DF55}"/>
          </ac:spMkLst>
        </pc:spChg>
        <pc:spChg chg="mod">
          <ac:chgData name="Timo Mühlhaus" userId="1b6b3aba618dadac" providerId="LiveId" clId="{EDF2FAEA-A41B-4C1F-9EE5-7BEAFE42C87B}" dt="2021-06-09T19:36:03.867" v="1915"/>
          <ac:spMkLst>
            <pc:docMk/>
            <pc:sldMk cId="3909453073" sldId="559"/>
            <ac:spMk id="208" creationId="{9F53AD21-86E2-4910-807A-466EC1979C73}"/>
          </ac:spMkLst>
        </pc:spChg>
        <pc:spChg chg="mod">
          <ac:chgData name="Timo Mühlhaus" userId="1b6b3aba618dadac" providerId="LiveId" clId="{EDF2FAEA-A41B-4C1F-9EE5-7BEAFE42C87B}" dt="2021-06-09T19:36:03.867" v="1915"/>
          <ac:spMkLst>
            <pc:docMk/>
            <pc:sldMk cId="3909453073" sldId="559"/>
            <ac:spMk id="209" creationId="{354C3FA7-2E40-4865-8A15-6F1F55F1E2E6}"/>
          </ac:spMkLst>
        </pc:spChg>
        <pc:spChg chg="mod">
          <ac:chgData name="Timo Mühlhaus" userId="1b6b3aba618dadac" providerId="LiveId" clId="{EDF2FAEA-A41B-4C1F-9EE5-7BEAFE42C87B}" dt="2021-06-09T19:36:03.867" v="1915"/>
          <ac:spMkLst>
            <pc:docMk/>
            <pc:sldMk cId="3909453073" sldId="559"/>
            <ac:spMk id="210" creationId="{696358B0-134C-4BF8-B0C1-BC8742627664}"/>
          </ac:spMkLst>
        </pc:spChg>
        <pc:spChg chg="mod">
          <ac:chgData name="Timo Mühlhaus" userId="1b6b3aba618dadac" providerId="LiveId" clId="{EDF2FAEA-A41B-4C1F-9EE5-7BEAFE42C87B}" dt="2021-06-09T19:36:03.867" v="1915"/>
          <ac:spMkLst>
            <pc:docMk/>
            <pc:sldMk cId="3909453073" sldId="559"/>
            <ac:spMk id="211" creationId="{1DFFCF33-5970-4FC0-8C81-D15265B563FA}"/>
          </ac:spMkLst>
        </pc:spChg>
        <pc:spChg chg="mod">
          <ac:chgData name="Timo Mühlhaus" userId="1b6b3aba618dadac" providerId="LiveId" clId="{EDF2FAEA-A41B-4C1F-9EE5-7BEAFE42C87B}" dt="2021-06-09T19:36:03.867" v="1915"/>
          <ac:spMkLst>
            <pc:docMk/>
            <pc:sldMk cId="3909453073" sldId="559"/>
            <ac:spMk id="212" creationId="{9D02CC89-4C3B-4945-B01F-99849DB58DAA}"/>
          </ac:spMkLst>
        </pc:spChg>
        <pc:spChg chg="mod">
          <ac:chgData name="Timo Mühlhaus" userId="1b6b3aba618dadac" providerId="LiveId" clId="{EDF2FAEA-A41B-4C1F-9EE5-7BEAFE42C87B}" dt="2021-06-09T19:36:03.867" v="1915"/>
          <ac:spMkLst>
            <pc:docMk/>
            <pc:sldMk cId="3909453073" sldId="559"/>
            <ac:spMk id="213" creationId="{6536C1ED-7E60-48D8-AFFB-13225B8973C9}"/>
          </ac:spMkLst>
        </pc:spChg>
        <pc:spChg chg="mod">
          <ac:chgData name="Timo Mühlhaus" userId="1b6b3aba618dadac" providerId="LiveId" clId="{EDF2FAEA-A41B-4C1F-9EE5-7BEAFE42C87B}" dt="2021-06-09T19:36:03.867" v="1915"/>
          <ac:spMkLst>
            <pc:docMk/>
            <pc:sldMk cId="3909453073" sldId="559"/>
            <ac:spMk id="214" creationId="{61921ADC-88AC-4AED-95E9-F69D0FE6C362}"/>
          </ac:spMkLst>
        </pc:spChg>
        <pc:spChg chg="mod">
          <ac:chgData name="Timo Mühlhaus" userId="1b6b3aba618dadac" providerId="LiveId" clId="{EDF2FAEA-A41B-4C1F-9EE5-7BEAFE42C87B}" dt="2021-06-09T19:36:03.867" v="1915"/>
          <ac:spMkLst>
            <pc:docMk/>
            <pc:sldMk cId="3909453073" sldId="559"/>
            <ac:spMk id="215" creationId="{58CD06DB-8C71-428F-A394-E2DD67E87856}"/>
          </ac:spMkLst>
        </pc:spChg>
        <pc:spChg chg="mod">
          <ac:chgData name="Timo Mühlhaus" userId="1b6b3aba618dadac" providerId="LiveId" clId="{EDF2FAEA-A41B-4C1F-9EE5-7BEAFE42C87B}" dt="2021-06-09T19:36:03.867" v="1915"/>
          <ac:spMkLst>
            <pc:docMk/>
            <pc:sldMk cId="3909453073" sldId="559"/>
            <ac:spMk id="216" creationId="{285A2475-74A0-420F-8E0B-88C3CB266650}"/>
          </ac:spMkLst>
        </pc:spChg>
        <pc:spChg chg="mod">
          <ac:chgData name="Timo Mühlhaus" userId="1b6b3aba618dadac" providerId="LiveId" clId="{EDF2FAEA-A41B-4C1F-9EE5-7BEAFE42C87B}" dt="2021-06-09T19:36:03.867" v="1915"/>
          <ac:spMkLst>
            <pc:docMk/>
            <pc:sldMk cId="3909453073" sldId="559"/>
            <ac:spMk id="217" creationId="{19F87F4C-2722-40F4-B6DA-3F370CFBFD95}"/>
          </ac:spMkLst>
        </pc:spChg>
        <pc:spChg chg="mod">
          <ac:chgData name="Timo Mühlhaus" userId="1b6b3aba618dadac" providerId="LiveId" clId="{EDF2FAEA-A41B-4C1F-9EE5-7BEAFE42C87B}" dt="2021-06-09T19:36:03.867" v="1915"/>
          <ac:spMkLst>
            <pc:docMk/>
            <pc:sldMk cId="3909453073" sldId="559"/>
            <ac:spMk id="218" creationId="{98893B5C-EEE0-457D-84B6-3C6E7FB38F06}"/>
          </ac:spMkLst>
        </pc:spChg>
        <pc:spChg chg="mod">
          <ac:chgData name="Timo Mühlhaus" userId="1b6b3aba618dadac" providerId="LiveId" clId="{EDF2FAEA-A41B-4C1F-9EE5-7BEAFE42C87B}" dt="2021-06-09T19:36:03.867" v="1915"/>
          <ac:spMkLst>
            <pc:docMk/>
            <pc:sldMk cId="3909453073" sldId="559"/>
            <ac:spMk id="219" creationId="{6EA93BDF-1BF9-46F3-B88A-C73FA133DA0D}"/>
          </ac:spMkLst>
        </pc:spChg>
        <pc:spChg chg="mod">
          <ac:chgData name="Timo Mühlhaus" userId="1b6b3aba618dadac" providerId="LiveId" clId="{EDF2FAEA-A41B-4C1F-9EE5-7BEAFE42C87B}" dt="2021-06-09T19:36:03.867" v="1915"/>
          <ac:spMkLst>
            <pc:docMk/>
            <pc:sldMk cId="3909453073" sldId="559"/>
            <ac:spMk id="220" creationId="{9E61D605-F137-478F-A4BB-7EB93D7F5992}"/>
          </ac:spMkLst>
        </pc:spChg>
        <pc:spChg chg="mod">
          <ac:chgData name="Timo Mühlhaus" userId="1b6b3aba618dadac" providerId="LiveId" clId="{EDF2FAEA-A41B-4C1F-9EE5-7BEAFE42C87B}" dt="2021-06-09T19:36:03.867" v="1915"/>
          <ac:spMkLst>
            <pc:docMk/>
            <pc:sldMk cId="3909453073" sldId="559"/>
            <ac:spMk id="221" creationId="{B559D748-7956-49FB-9502-A1393C0D16FF}"/>
          </ac:spMkLst>
        </pc:spChg>
        <pc:spChg chg="mod">
          <ac:chgData name="Timo Mühlhaus" userId="1b6b3aba618dadac" providerId="LiveId" clId="{EDF2FAEA-A41B-4C1F-9EE5-7BEAFE42C87B}" dt="2021-06-09T19:36:03.867" v="1915"/>
          <ac:spMkLst>
            <pc:docMk/>
            <pc:sldMk cId="3909453073" sldId="559"/>
            <ac:spMk id="222" creationId="{746EB292-FDC3-4DF2-8AF9-3C50996070E8}"/>
          </ac:spMkLst>
        </pc:spChg>
        <pc:spChg chg="mod">
          <ac:chgData name="Timo Mühlhaus" userId="1b6b3aba618dadac" providerId="LiveId" clId="{EDF2FAEA-A41B-4C1F-9EE5-7BEAFE42C87B}" dt="2021-06-09T19:36:03.867" v="1915"/>
          <ac:spMkLst>
            <pc:docMk/>
            <pc:sldMk cId="3909453073" sldId="559"/>
            <ac:spMk id="223" creationId="{70710CA5-F0C2-458F-98DD-B9B259F15D38}"/>
          </ac:spMkLst>
        </pc:spChg>
        <pc:spChg chg="mod">
          <ac:chgData name="Timo Mühlhaus" userId="1b6b3aba618dadac" providerId="LiveId" clId="{EDF2FAEA-A41B-4C1F-9EE5-7BEAFE42C87B}" dt="2021-06-09T19:36:03.867" v="1915"/>
          <ac:spMkLst>
            <pc:docMk/>
            <pc:sldMk cId="3909453073" sldId="559"/>
            <ac:spMk id="224" creationId="{C4AB6489-D54C-46A2-BD68-C4DB2F824AD0}"/>
          </ac:spMkLst>
        </pc:spChg>
        <pc:spChg chg="mod">
          <ac:chgData name="Timo Mühlhaus" userId="1b6b3aba618dadac" providerId="LiveId" clId="{EDF2FAEA-A41B-4C1F-9EE5-7BEAFE42C87B}" dt="2021-06-09T19:36:03.867" v="1915"/>
          <ac:spMkLst>
            <pc:docMk/>
            <pc:sldMk cId="3909453073" sldId="559"/>
            <ac:spMk id="225" creationId="{296CF75D-7AF2-4F97-9CCC-5A3A115F7BAF}"/>
          </ac:spMkLst>
        </pc:spChg>
        <pc:spChg chg="mod">
          <ac:chgData name="Timo Mühlhaus" userId="1b6b3aba618dadac" providerId="LiveId" clId="{EDF2FAEA-A41B-4C1F-9EE5-7BEAFE42C87B}" dt="2021-06-09T19:36:03.867" v="1915"/>
          <ac:spMkLst>
            <pc:docMk/>
            <pc:sldMk cId="3909453073" sldId="559"/>
            <ac:spMk id="226" creationId="{4B01EAED-6654-41CF-8985-B59A6EBFDAD8}"/>
          </ac:spMkLst>
        </pc:spChg>
        <pc:spChg chg="mod">
          <ac:chgData name="Timo Mühlhaus" userId="1b6b3aba618dadac" providerId="LiveId" clId="{EDF2FAEA-A41B-4C1F-9EE5-7BEAFE42C87B}" dt="2021-06-09T19:36:03.867" v="1915"/>
          <ac:spMkLst>
            <pc:docMk/>
            <pc:sldMk cId="3909453073" sldId="559"/>
            <ac:spMk id="227" creationId="{5F2EF3BC-39F2-4559-AE6E-CB270EE340AF}"/>
          </ac:spMkLst>
        </pc:spChg>
        <pc:spChg chg="mod">
          <ac:chgData name="Timo Mühlhaus" userId="1b6b3aba618dadac" providerId="LiveId" clId="{EDF2FAEA-A41B-4C1F-9EE5-7BEAFE42C87B}" dt="2021-06-09T19:36:03.867" v="1915"/>
          <ac:spMkLst>
            <pc:docMk/>
            <pc:sldMk cId="3909453073" sldId="559"/>
            <ac:spMk id="228" creationId="{F0353391-9ABB-4D07-A97D-42A54787CA56}"/>
          </ac:spMkLst>
        </pc:spChg>
        <pc:spChg chg="mod">
          <ac:chgData name="Timo Mühlhaus" userId="1b6b3aba618dadac" providerId="LiveId" clId="{EDF2FAEA-A41B-4C1F-9EE5-7BEAFE42C87B}" dt="2021-06-09T19:36:03.867" v="1915"/>
          <ac:spMkLst>
            <pc:docMk/>
            <pc:sldMk cId="3909453073" sldId="559"/>
            <ac:spMk id="229" creationId="{48A8666D-9208-42B6-BF65-E7DF2FA2FE37}"/>
          </ac:spMkLst>
        </pc:spChg>
        <pc:spChg chg="mod">
          <ac:chgData name="Timo Mühlhaus" userId="1b6b3aba618dadac" providerId="LiveId" clId="{EDF2FAEA-A41B-4C1F-9EE5-7BEAFE42C87B}" dt="2021-06-09T19:36:03.867" v="1915"/>
          <ac:spMkLst>
            <pc:docMk/>
            <pc:sldMk cId="3909453073" sldId="559"/>
            <ac:spMk id="230" creationId="{074D2328-B0FF-456D-870B-9F0446959394}"/>
          </ac:spMkLst>
        </pc:spChg>
        <pc:spChg chg="mod">
          <ac:chgData name="Timo Mühlhaus" userId="1b6b3aba618dadac" providerId="LiveId" clId="{EDF2FAEA-A41B-4C1F-9EE5-7BEAFE42C87B}" dt="2021-06-09T19:36:03.867" v="1915"/>
          <ac:spMkLst>
            <pc:docMk/>
            <pc:sldMk cId="3909453073" sldId="559"/>
            <ac:spMk id="231" creationId="{171D2EC8-2EEC-4D0A-A22E-7B630155D0B9}"/>
          </ac:spMkLst>
        </pc:spChg>
        <pc:spChg chg="mod">
          <ac:chgData name="Timo Mühlhaus" userId="1b6b3aba618dadac" providerId="LiveId" clId="{EDF2FAEA-A41B-4C1F-9EE5-7BEAFE42C87B}" dt="2021-06-09T19:36:03.867" v="1915"/>
          <ac:spMkLst>
            <pc:docMk/>
            <pc:sldMk cId="3909453073" sldId="559"/>
            <ac:spMk id="233" creationId="{7BC3D48A-469A-40BA-BEBB-4CE770963624}"/>
          </ac:spMkLst>
        </pc:spChg>
        <pc:spChg chg="mod">
          <ac:chgData name="Timo Mühlhaus" userId="1b6b3aba618dadac" providerId="LiveId" clId="{EDF2FAEA-A41B-4C1F-9EE5-7BEAFE42C87B}" dt="2021-06-09T19:36:03.867" v="1915"/>
          <ac:spMkLst>
            <pc:docMk/>
            <pc:sldMk cId="3909453073" sldId="559"/>
            <ac:spMk id="234" creationId="{6B92F855-48C5-4327-9019-3BAC02D1B42C}"/>
          </ac:spMkLst>
        </pc:spChg>
        <pc:spChg chg="mod">
          <ac:chgData name="Timo Mühlhaus" userId="1b6b3aba618dadac" providerId="LiveId" clId="{EDF2FAEA-A41B-4C1F-9EE5-7BEAFE42C87B}" dt="2021-06-09T19:36:03.867" v="1915"/>
          <ac:spMkLst>
            <pc:docMk/>
            <pc:sldMk cId="3909453073" sldId="559"/>
            <ac:spMk id="237" creationId="{ED4AEFCB-6728-4700-B78D-3C00F87435F6}"/>
          </ac:spMkLst>
        </pc:spChg>
        <pc:spChg chg="mod">
          <ac:chgData name="Timo Mühlhaus" userId="1b6b3aba618dadac" providerId="LiveId" clId="{EDF2FAEA-A41B-4C1F-9EE5-7BEAFE42C87B}" dt="2021-06-09T19:36:03.867" v="1915"/>
          <ac:spMkLst>
            <pc:docMk/>
            <pc:sldMk cId="3909453073" sldId="559"/>
            <ac:spMk id="238" creationId="{3A6C4CA3-D033-4294-824A-C71D1DDE13AF}"/>
          </ac:spMkLst>
        </pc:spChg>
        <pc:spChg chg="mod">
          <ac:chgData name="Timo Mühlhaus" userId="1b6b3aba618dadac" providerId="LiveId" clId="{EDF2FAEA-A41B-4C1F-9EE5-7BEAFE42C87B}" dt="2021-06-09T19:36:03.867" v="1915"/>
          <ac:spMkLst>
            <pc:docMk/>
            <pc:sldMk cId="3909453073" sldId="559"/>
            <ac:spMk id="239" creationId="{4E822AF9-1C1E-4E3B-8B82-A9C34B418BB4}"/>
          </ac:spMkLst>
        </pc:spChg>
        <pc:spChg chg="mod">
          <ac:chgData name="Timo Mühlhaus" userId="1b6b3aba618dadac" providerId="LiveId" clId="{EDF2FAEA-A41B-4C1F-9EE5-7BEAFE42C87B}" dt="2021-06-09T19:36:03.867" v="1915"/>
          <ac:spMkLst>
            <pc:docMk/>
            <pc:sldMk cId="3909453073" sldId="559"/>
            <ac:spMk id="240" creationId="{1CA52174-EE4A-4C6C-A31E-8E27D2DCB9DE}"/>
          </ac:spMkLst>
        </pc:spChg>
        <pc:spChg chg="mod">
          <ac:chgData name="Timo Mühlhaus" userId="1b6b3aba618dadac" providerId="LiveId" clId="{EDF2FAEA-A41B-4C1F-9EE5-7BEAFE42C87B}" dt="2021-06-09T19:36:03.867" v="1915"/>
          <ac:spMkLst>
            <pc:docMk/>
            <pc:sldMk cId="3909453073" sldId="559"/>
            <ac:spMk id="241" creationId="{126AF7F8-0ABA-4E62-A7CB-7F84FFEF0F9D}"/>
          </ac:spMkLst>
        </pc:spChg>
        <pc:spChg chg="mod">
          <ac:chgData name="Timo Mühlhaus" userId="1b6b3aba618dadac" providerId="LiveId" clId="{EDF2FAEA-A41B-4C1F-9EE5-7BEAFE42C87B}" dt="2021-06-09T19:36:03.867" v="1915"/>
          <ac:spMkLst>
            <pc:docMk/>
            <pc:sldMk cId="3909453073" sldId="559"/>
            <ac:spMk id="242" creationId="{32A458C1-0AE9-49D1-9D5B-D20218D9C05C}"/>
          </ac:spMkLst>
        </pc:spChg>
        <pc:spChg chg="mod">
          <ac:chgData name="Timo Mühlhaus" userId="1b6b3aba618dadac" providerId="LiveId" clId="{EDF2FAEA-A41B-4C1F-9EE5-7BEAFE42C87B}" dt="2021-06-09T19:36:03.867" v="1915"/>
          <ac:spMkLst>
            <pc:docMk/>
            <pc:sldMk cId="3909453073" sldId="559"/>
            <ac:spMk id="243" creationId="{A756283A-B6C1-48FF-A09F-B0A1E285CC44}"/>
          </ac:spMkLst>
        </pc:spChg>
        <pc:spChg chg="mod">
          <ac:chgData name="Timo Mühlhaus" userId="1b6b3aba618dadac" providerId="LiveId" clId="{EDF2FAEA-A41B-4C1F-9EE5-7BEAFE42C87B}" dt="2021-06-09T19:36:03.867" v="1915"/>
          <ac:spMkLst>
            <pc:docMk/>
            <pc:sldMk cId="3909453073" sldId="559"/>
            <ac:spMk id="244" creationId="{FF44CBEB-32E9-43E9-87EE-E9DDBE22C2FF}"/>
          </ac:spMkLst>
        </pc:spChg>
        <pc:spChg chg="mod">
          <ac:chgData name="Timo Mühlhaus" userId="1b6b3aba618dadac" providerId="LiveId" clId="{EDF2FAEA-A41B-4C1F-9EE5-7BEAFE42C87B}" dt="2021-06-09T19:36:03.867" v="1915"/>
          <ac:spMkLst>
            <pc:docMk/>
            <pc:sldMk cId="3909453073" sldId="559"/>
            <ac:spMk id="245" creationId="{A57E6841-5ECD-4DE9-9ABC-05F63C1EBB45}"/>
          </ac:spMkLst>
        </pc:spChg>
        <pc:spChg chg="mod">
          <ac:chgData name="Timo Mühlhaus" userId="1b6b3aba618dadac" providerId="LiveId" clId="{EDF2FAEA-A41B-4C1F-9EE5-7BEAFE42C87B}" dt="2021-06-09T19:36:03.867" v="1915"/>
          <ac:spMkLst>
            <pc:docMk/>
            <pc:sldMk cId="3909453073" sldId="559"/>
            <ac:spMk id="246" creationId="{F333C87B-E3A5-409D-96E0-06EFB4727B78}"/>
          </ac:spMkLst>
        </pc:spChg>
        <pc:spChg chg="mod">
          <ac:chgData name="Timo Mühlhaus" userId="1b6b3aba618dadac" providerId="LiveId" clId="{EDF2FAEA-A41B-4C1F-9EE5-7BEAFE42C87B}" dt="2021-06-09T19:36:03.867" v="1915"/>
          <ac:spMkLst>
            <pc:docMk/>
            <pc:sldMk cId="3909453073" sldId="559"/>
            <ac:spMk id="247" creationId="{E62061B4-3AC8-4205-BB7D-CE6C72ECBFF1}"/>
          </ac:spMkLst>
        </pc:spChg>
        <pc:spChg chg="mod">
          <ac:chgData name="Timo Mühlhaus" userId="1b6b3aba618dadac" providerId="LiveId" clId="{EDF2FAEA-A41B-4C1F-9EE5-7BEAFE42C87B}" dt="2021-06-09T19:36:03.867" v="1915"/>
          <ac:spMkLst>
            <pc:docMk/>
            <pc:sldMk cId="3909453073" sldId="559"/>
            <ac:spMk id="248" creationId="{82892CA4-EF3C-439A-8AC4-3D0529FA535C}"/>
          </ac:spMkLst>
        </pc:spChg>
        <pc:spChg chg="mod">
          <ac:chgData name="Timo Mühlhaus" userId="1b6b3aba618dadac" providerId="LiveId" clId="{EDF2FAEA-A41B-4C1F-9EE5-7BEAFE42C87B}" dt="2021-06-09T19:36:03.867" v="1915"/>
          <ac:spMkLst>
            <pc:docMk/>
            <pc:sldMk cId="3909453073" sldId="559"/>
            <ac:spMk id="249" creationId="{7750ADAB-931F-4BFF-9577-819DBFEA9B46}"/>
          </ac:spMkLst>
        </pc:spChg>
        <pc:spChg chg="mod">
          <ac:chgData name="Timo Mühlhaus" userId="1b6b3aba618dadac" providerId="LiveId" clId="{EDF2FAEA-A41B-4C1F-9EE5-7BEAFE42C87B}" dt="2021-06-09T19:36:03.867" v="1915"/>
          <ac:spMkLst>
            <pc:docMk/>
            <pc:sldMk cId="3909453073" sldId="559"/>
            <ac:spMk id="250" creationId="{ED67FCD3-B292-46AA-8C1B-229689E8069F}"/>
          </ac:spMkLst>
        </pc:spChg>
        <pc:spChg chg="mod">
          <ac:chgData name="Timo Mühlhaus" userId="1b6b3aba618dadac" providerId="LiveId" clId="{EDF2FAEA-A41B-4C1F-9EE5-7BEAFE42C87B}" dt="2021-06-09T19:36:03.867" v="1915"/>
          <ac:spMkLst>
            <pc:docMk/>
            <pc:sldMk cId="3909453073" sldId="559"/>
            <ac:spMk id="251" creationId="{5473E679-2CDE-48F2-B74C-CA86BBFBBDA4}"/>
          </ac:spMkLst>
        </pc:spChg>
        <pc:spChg chg="mod">
          <ac:chgData name="Timo Mühlhaus" userId="1b6b3aba618dadac" providerId="LiveId" clId="{EDF2FAEA-A41B-4C1F-9EE5-7BEAFE42C87B}" dt="2021-06-09T19:36:03.867" v="1915"/>
          <ac:spMkLst>
            <pc:docMk/>
            <pc:sldMk cId="3909453073" sldId="559"/>
            <ac:spMk id="252" creationId="{675E1BDD-9D9B-488F-A13A-C60D2AE36E41}"/>
          </ac:spMkLst>
        </pc:spChg>
        <pc:spChg chg="mod">
          <ac:chgData name="Timo Mühlhaus" userId="1b6b3aba618dadac" providerId="LiveId" clId="{EDF2FAEA-A41B-4C1F-9EE5-7BEAFE42C87B}" dt="2021-06-09T19:36:03.867" v="1915"/>
          <ac:spMkLst>
            <pc:docMk/>
            <pc:sldMk cId="3909453073" sldId="559"/>
            <ac:spMk id="253" creationId="{1EBE3BDF-CEF5-483C-9FD7-1B184C96E055}"/>
          </ac:spMkLst>
        </pc:spChg>
        <pc:spChg chg="mod">
          <ac:chgData name="Timo Mühlhaus" userId="1b6b3aba618dadac" providerId="LiveId" clId="{EDF2FAEA-A41B-4C1F-9EE5-7BEAFE42C87B}" dt="2021-06-09T19:36:03.867" v="1915"/>
          <ac:spMkLst>
            <pc:docMk/>
            <pc:sldMk cId="3909453073" sldId="559"/>
            <ac:spMk id="254" creationId="{1A91E441-7A9F-4083-ADF7-EE3B5D0755FB}"/>
          </ac:spMkLst>
        </pc:spChg>
        <pc:spChg chg="mod">
          <ac:chgData name="Timo Mühlhaus" userId="1b6b3aba618dadac" providerId="LiveId" clId="{EDF2FAEA-A41B-4C1F-9EE5-7BEAFE42C87B}" dt="2021-06-09T19:36:03.867" v="1915"/>
          <ac:spMkLst>
            <pc:docMk/>
            <pc:sldMk cId="3909453073" sldId="559"/>
            <ac:spMk id="255" creationId="{E014828E-EC64-4016-BF85-BFEE15197685}"/>
          </ac:spMkLst>
        </pc:spChg>
        <pc:spChg chg="mod">
          <ac:chgData name="Timo Mühlhaus" userId="1b6b3aba618dadac" providerId="LiveId" clId="{EDF2FAEA-A41B-4C1F-9EE5-7BEAFE42C87B}" dt="2021-06-09T19:36:03.867" v="1915"/>
          <ac:spMkLst>
            <pc:docMk/>
            <pc:sldMk cId="3909453073" sldId="559"/>
            <ac:spMk id="256" creationId="{C11CE61B-7119-44C8-9D1C-792B08381E04}"/>
          </ac:spMkLst>
        </pc:spChg>
        <pc:spChg chg="mod">
          <ac:chgData name="Timo Mühlhaus" userId="1b6b3aba618dadac" providerId="LiveId" clId="{EDF2FAEA-A41B-4C1F-9EE5-7BEAFE42C87B}" dt="2021-06-09T19:36:03.867" v="1915"/>
          <ac:spMkLst>
            <pc:docMk/>
            <pc:sldMk cId="3909453073" sldId="559"/>
            <ac:spMk id="257" creationId="{B494C5F0-E852-416E-AA03-43E25016A859}"/>
          </ac:spMkLst>
        </pc:spChg>
        <pc:spChg chg="mod">
          <ac:chgData name="Timo Mühlhaus" userId="1b6b3aba618dadac" providerId="LiveId" clId="{EDF2FAEA-A41B-4C1F-9EE5-7BEAFE42C87B}" dt="2021-06-09T19:36:03.867" v="1915"/>
          <ac:spMkLst>
            <pc:docMk/>
            <pc:sldMk cId="3909453073" sldId="559"/>
            <ac:spMk id="258" creationId="{2D01C7DC-EF7C-4647-92EC-7EEEC41C89E4}"/>
          </ac:spMkLst>
        </pc:spChg>
        <pc:spChg chg="mod">
          <ac:chgData name="Timo Mühlhaus" userId="1b6b3aba618dadac" providerId="LiveId" clId="{EDF2FAEA-A41B-4C1F-9EE5-7BEAFE42C87B}" dt="2021-06-09T19:36:03.867" v="1915"/>
          <ac:spMkLst>
            <pc:docMk/>
            <pc:sldMk cId="3909453073" sldId="559"/>
            <ac:spMk id="259" creationId="{8BC36049-EA13-4571-8F9E-03218CC013EE}"/>
          </ac:spMkLst>
        </pc:spChg>
        <pc:spChg chg="mod">
          <ac:chgData name="Timo Mühlhaus" userId="1b6b3aba618dadac" providerId="LiveId" clId="{EDF2FAEA-A41B-4C1F-9EE5-7BEAFE42C87B}" dt="2021-06-09T19:36:03.867" v="1915"/>
          <ac:spMkLst>
            <pc:docMk/>
            <pc:sldMk cId="3909453073" sldId="559"/>
            <ac:spMk id="260" creationId="{65905B0B-65E6-4ACC-B6C5-FC29D9850FFB}"/>
          </ac:spMkLst>
        </pc:spChg>
        <pc:spChg chg="mod">
          <ac:chgData name="Timo Mühlhaus" userId="1b6b3aba618dadac" providerId="LiveId" clId="{EDF2FAEA-A41B-4C1F-9EE5-7BEAFE42C87B}" dt="2021-06-09T19:36:03.867" v="1915"/>
          <ac:spMkLst>
            <pc:docMk/>
            <pc:sldMk cId="3909453073" sldId="559"/>
            <ac:spMk id="261" creationId="{F6EF3917-209B-41B6-9092-C29428DDCCDB}"/>
          </ac:spMkLst>
        </pc:spChg>
        <pc:spChg chg="mod">
          <ac:chgData name="Timo Mühlhaus" userId="1b6b3aba618dadac" providerId="LiveId" clId="{EDF2FAEA-A41B-4C1F-9EE5-7BEAFE42C87B}" dt="2021-06-09T19:36:03.867" v="1915"/>
          <ac:spMkLst>
            <pc:docMk/>
            <pc:sldMk cId="3909453073" sldId="559"/>
            <ac:spMk id="262" creationId="{590DB230-00C4-46CA-A218-455E6FC9F923}"/>
          </ac:spMkLst>
        </pc:spChg>
        <pc:spChg chg="mod">
          <ac:chgData name="Timo Mühlhaus" userId="1b6b3aba618dadac" providerId="LiveId" clId="{EDF2FAEA-A41B-4C1F-9EE5-7BEAFE42C87B}" dt="2021-06-09T19:36:03.867" v="1915"/>
          <ac:spMkLst>
            <pc:docMk/>
            <pc:sldMk cId="3909453073" sldId="559"/>
            <ac:spMk id="263" creationId="{07ECA727-710B-4F4B-9644-98E9FBE40A91}"/>
          </ac:spMkLst>
        </pc:spChg>
        <pc:spChg chg="mod">
          <ac:chgData name="Timo Mühlhaus" userId="1b6b3aba618dadac" providerId="LiveId" clId="{EDF2FAEA-A41B-4C1F-9EE5-7BEAFE42C87B}" dt="2021-06-09T19:36:03.867" v="1915"/>
          <ac:spMkLst>
            <pc:docMk/>
            <pc:sldMk cId="3909453073" sldId="559"/>
            <ac:spMk id="264" creationId="{79F18CF3-58C5-4FA1-A360-459DB7FFF619}"/>
          </ac:spMkLst>
        </pc:spChg>
        <pc:spChg chg="mod">
          <ac:chgData name="Timo Mühlhaus" userId="1b6b3aba618dadac" providerId="LiveId" clId="{EDF2FAEA-A41B-4C1F-9EE5-7BEAFE42C87B}" dt="2021-06-09T19:36:03.867" v="1915"/>
          <ac:spMkLst>
            <pc:docMk/>
            <pc:sldMk cId="3909453073" sldId="559"/>
            <ac:spMk id="265" creationId="{D8142B70-1240-42F9-BBD5-BABA9A07A7E3}"/>
          </ac:spMkLst>
        </pc:spChg>
        <pc:spChg chg="mod">
          <ac:chgData name="Timo Mühlhaus" userId="1b6b3aba618dadac" providerId="LiveId" clId="{EDF2FAEA-A41B-4C1F-9EE5-7BEAFE42C87B}" dt="2021-06-09T19:36:03.867" v="1915"/>
          <ac:spMkLst>
            <pc:docMk/>
            <pc:sldMk cId="3909453073" sldId="559"/>
            <ac:spMk id="266" creationId="{DBB37314-0770-4AE6-91F5-DABC5B8EDC09}"/>
          </ac:spMkLst>
        </pc:spChg>
        <pc:spChg chg="mod">
          <ac:chgData name="Timo Mühlhaus" userId="1b6b3aba618dadac" providerId="LiveId" clId="{EDF2FAEA-A41B-4C1F-9EE5-7BEAFE42C87B}" dt="2021-06-09T19:36:03.867" v="1915"/>
          <ac:spMkLst>
            <pc:docMk/>
            <pc:sldMk cId="3909453073" sldId="559"/>
            <ac:spMk id="267" creationId="{73217001-2D84-456C-A599-261F3D3A3188}"/>
          </ac:spMkLst>
        </pc:spChg>
        <pc:spChg chg="mod">
          <ac:chgData name="Timo Mühlhaus" userId="1b6b3aba618dadac" providerId="LiveId" clId="{EDF2FAEA-A41B-4C1F-9EE5-7BEAFE42C87B}" dt="2021-06-09T19:36:03.867" v="1915"/>
          <ac:spMkLst>
            <pc:docMk/>
            <pc:sldMk cId="3909453073" sldId="559"/>
            <ac:spMk id="268" creationId="{6C1215D8-BB18-41BC-BC66-FD897BAED2B7}"/>
          </ac:spMkLst>
        </pc:spChg>
        <pc:spChg chg="mod">
          <ac:chgData name="Timo Mühlhaus" userId="1b6b3aba618dadac" providerId="LiveId" clId="{EDF2FAEA-A41B-4C1F-9EE5-7BEAFE42C87B}" dt="2021-06-09T19:36:03.867" v="1915"/>
          <ac:spMkLst>
            <pc:docMk/>
            <pc:sldMk cId="3909453073" sldId="559"/>
            <ac:spMk id="269" creationId="{62ED91A1-658C-4A84-A48D-200752CB1F8C}"/>
          </ac:spMkLst>
        </pc:spChg>
        <pc:spChg chg="mod">
          <ac:chgData name="Timo Mühlhaus" userId="1b6b3aba618dadac" providerId="LiveId" clId="{EDF2FAEA-A41B-4C1F-9EE5-7BEAFE42C87B}" dt="2021-06-09T19:36:03.867" v="1915"/>
          <ac:spMkLst>
            <pc:docMk/>
            <pc:sldMk cId="3909453073" sldId="559"/>
            <ac:spMk id="270" creationId="{189183B4-E2CC-42E9-97F8-2E6D30719F24}"/>
          </ac:spMkLst>
        </pc:spChg>
        <pc:spChg chg="mod">
          <ac:chgData name="Timo Mühlhaus" userId="1b6b3aba618dadac" providerId="LiveId" clId="{EDF2FAEA-A41B-4C1F-9EE5-7BEAFE42C87B}" dt="2021-06-09T19:36:03.867" v="1915"/>
          <ac:spMkLst>
            <pc:docMk/>
            <pc:sldMk cId="3909453073" sldId="559"/>
            <ac:spMk id="271" creationId="{0619EFA6-C7B4-49AC-91E9-7DB54B57B193}"/>
          </ac:spMkLst>
        </pc:spChg>
        <pc:spChg chg="mod">
          <ac:chgData name="Timo Mühlhaus" userId="1b6b3aba618dadac" providerId="LiveId" clId="{EDF2FAEA-A41B-4C1F-9EE5-7BEAFE42C87B}" dt="2021-06-09T19:36:03.867" v="1915"/>
          <ac:spMkLst>
            <pc:docMk/>
            <pc:sldMk cId="3909453073" sldId="559"/>
            <ac:spMk id="272" creationId="{E1FD0368-47E2-4143-BCF5-D9DFD47CAF30}"/>
          </ac:spMkLst>
        </pc:spChg>
        <pc:spChg chg="mod">
          <ac:chgData name="Timo Mühlhaus" userId="1b6b3aba618dadac" providerId="LiveId" clId="{EDF2FAEA-A41B-4C1F-9EE5-7BEAFE42C87B}" dt="2021-06-09T19:36:03.867" v="1915"/>
          <ac:spMkLst>
            <pc:docMk/>
            <pc:sldMk cId="3909453073" sldId="559"/>
            <ac:spMk id="273" creationId="{D39CABB2-CD14-4D6B-AB42-9305EF6A2DDF}"/>
          </ac:spMkLst>
        </pc:spChg>
        <pc:spChg chg="mod">
          <ac:chgData name="Timo Mühlhaus" userId="1b6b3aba618dadac" providerId="LiveId" clId="{EDF2FAEA-A41B-4C1F-9EE5-7BEAFE42C87B}" dt="2021-06-09T19:36:03.867" v="1915"/>
          <ac:spMkLst>
            <pc:docMk/>
            <pc:sldMk cId="3909453073" sldId="559"/>
            <ac:spMk id="274" creationId="{A668C91C-2D2E-49B8-9D37-E41B5421D939}"/>
          </ac:spMkLst>
        </pc:spChg>
        <pc:spChg chg="mod">
          <ac:chgData name="Timo Mühlhaus" userId="1b6b3aba618dadac" providerId="LiveId" clId="{EDF2FAEA-A41B-4C1F-9EE5-7BEAFE42C87B}" dt="2021-06-09T19:36:03.867" v="1915"/>
          <ac:spMkLst>
            <pc:docMk/>
            <pc:sldMk cId="3909453073" sldId="559"/>
            <ac:spMk id="275" creationId="{8B99592D-8670-44B2-99BA-9A90DC782F3E}"/>
          </ac:spMkLst>
        </pc:spChg>
        <pc:spChg chg="mod">
          <ac:chgData name="Timo Mühlhaus" userId="1b6b3aba618dadac" providerId="LiveId" clId="{EDF2FAEA-A41B-4C1F-9EE5-7BEAFE42C87B}" dt="2021-06-09T19:36:03.867" v="1915"/>
          <ac:spMkLst>
            <pc:docMk/>
            <pc:sldMk cId="3909453073" sldId="559"/>
            <ac:spMk id="276" creationId="{5BDA6BC8-E52B-478F-B8FC-2602DF63AA49}"/>
          </ac:spMkLst>
        </pc:spChg>
        <pc:spChg chg="mod">
          <ac:chgData name="Timo Mühlhaus" userId="1b6b3aba618dadac" providerId="LiveId" clId="{EDF2FAEA-A41B-4C1F-9EE5-7BEAFE42C87B}" dt="2021-06-09T19:36:03.867" v="1915"/>
          <ac:spMkLst>
            <pc:docMk/>
            <pc:sldMk cId="3909453073" sldId="559"/>
            <ac:spMk id="277" creationId="{F77BB299-3BFB-44AA-9B55-3E4D4F54C587}"/>
          </ac:spMkLst>
        </pc:spChg>
        <pc:spChg chg="mod">
          <ac:chgData name="Timo Mühlhaus" userId="1b6b3aba618dadac" providerId="LiveId" clId="{EDF2FAEA-A41B-4C1F-9EE5-7BEAFE42C87B}" dt="2021-06-09T19:36:03.867" v="1915"/>
          <ac:spMkLst>
            <pc:docMk/>
            <pc:sldMk cId="3909453073" sldId="559"/>
            <ac:spMk id="278" creationId="{7116EE8C-6724-43B2-AD73-D0C9079D62C1}"/>
          </ac:spMkLst>
        </pc:spChg>
        <pc:spChg chg="mod">
          <ac:chgData name="Timo Mühlhaus" userId="1b6b3aba618dadac" providerId="LiveId" clId="{EDF2FAEA-A41B-4C1F-9EE5-7BEAFE42C87B}" dt="2021-06-09T19:36:03.867" v="1915"/>
          <ac:spMkLst>
            <pc:docMk/>
            <pc:sldMk cId="3909453073" sldId="559"/>
            <ac:spMk id="279" creationId="{A054C8E7-C244-4820-972F-CCD8D09065AE}"/>
          </ac:spMkLst>
        </pc:spChg>
        <pc:spChg chg="mod">
          <ac:chgData name="Timo Mühlhaus" userId="1b6b3aba618dadac" providerId="LiveId" clId="{EDF2FAEA-A41B-4C1F-9EE5-7BEAFE42C87B}" dt="2021-06-09T19:36:03.867" v="1915"/>
          <ac:spMkLst>
            <pc:docMk/>
            <pc:sldMk cId="3909453073" sldId="559"/>
            <ac:spMk id="280" creationId="{82BFD78F-8A6E-46CE-A464-4A5321534414}"/>
          </ac:spMkLst>
        </pc:spChg>
        <pc:spChg chg="mod">
          <ac:chgData name="Timo Mühlhaus" userId="1b6b3aba618dadac" providerId="LiveId" clId="{EDF2FAEA-A41B-4C1F-9EE5-7BEAFE42C87B}" dt="2021-06-09T19:36:03.867" v="1915"/>
          <ac:spMkLst>
            <pc:docMk/>
            <pc:sldMk cId="3909453073" sldId="559"/>
            <ac:spMk id="281" creationId="{29E7EB1D-2D4F-4E42-A59B-0DE0BD2C202C}"/>
          </ac:spMkLst>
        </pc:spChg>
        <pc:spChg chg="mod">
          <ac:chgData name="Timo Mühlhaus" userId="1b6b3aba618dadac" providerId="LiveId" clId="{EDF2FAEA-A41B-4C1F-9EE5-7BEAFE42C87B}" dt="2021-06-09T19:36:03.867" v="1915"/>
          <ac:spMkLst>
            <pc:docMk/>
            <pc:sldMk cId="3909453073" sldId="559"/>
            <ac:spMk id="282" creationId="{3B716443-2C68-469D-990B-80C0762C08AD}"/>
          </ac:spMkLst>
        </pc:spChg>
        <pc:spChg chg="mod">
          <ac:chgData name="Timo Mühlhaus" userId="1b6b3aba618dadac" providerId="LiveId" clId="{EDF2FAEA-A41B-4C1F-9EE5-7BEAFE42C87B}" dt="2021-06-09T19:36:03.867" v="1915"/>
          <ac:spMkLst>
            <pc:docMk/>
            <pc:sldMk cId="3909453073" sldId="559"/>
            <ac:spMk id="283" creationId="{7F44D580-7B64-4687-96E5-6A6ABD962638}"/>
          </ac:spMkLst>
        </pc:spChg>
        <pc:spChg chg="mod">
          <ac:chgData name="Timo Mühlhaus" userId="1b6b3aba618dadac" providerId="LiveId" clId="{EDF2FAEA-A41B-4C1F-9EE5-7BEAFE42C87B}" dt="2021-06-09T19:36:03.867" v="1915"/>
          <ac:spMkLst>
            <pc:docMk/>
            <pc:sldMk cId="3909453073" sldId="559"/>
            <ac:spMk id="284" creationId="{1455E32F-8629-40EE-BF37-88B3472874C1}"/>
          </ac:spMkLst>
        </pc:spChg>
        <pc:spChg chg="mod">
          <ac:chgData name="Timo Mühlhaus" userId="1b6b3aba618dadac" providerId="LiveId" clId="{EDF2FAEA-A41B-4C1F-9EE5-7BEAFE42C87B}" dt="2021-06-09T19:36:03.867" v="1915"/>
          <ac:spMkLst>
            <pc:docMk/>
            <pc:sldMk cId="3909453073" sldId="559"/>
            <ac:spMk id="285" creationId="{9A3CE85D-1BEE-4DCE-A765-F4C3552A4119}"/>
          </ac:spMkLst>
        </pc:spChg>
        <pc:spChg chg="mod">
          <ac:chgData name="Timo Mühlhaus" userId="1b6b3aba618dadac" providerId="LiveId" clId="{EDF2FAEA-A41B-4C1F-9EE5-7BEAFE42C87B}" dt="2021-06-09T19:36:03.867" v="1915"/>
          <ac:spMkLst>
            <pc:docMk/>
            <pc:sldMk cId="3909453073" sldId="559"/>
            <ac:spMk id="286" creationId="{901A6834-26B3-465E-95CD-E538663EA2A9}"/>
          </ac:spMkLst>
        </pc:spChg>
        <pc:spChg chg="mod">
          <ac:chgData name="Timo Mühlhaus" userId="1b6b3aba618dadac" providerId="LiveId" clId="{EDF2FAEA-A41B-4C1F-9EE5-7BEAFE42C87B}" dt="2021-06-09T19:36:03.867" v="1915"/>
          <ac:spMkLst>
            <pc:docMk/>
            <pc:sldMk cId="3909453073" sldId="559"/>
            <ac:spMk id="287" creationId="{C834EAB5-FAAC-4E05-81EB-BA164594CA64}"/>
          </ac:spMkLst>
        </pc:spChg>
        <pc:spChg chg="mod">
          <ac:chgData name="Timo Mühlhaus" userId="1b6b3aba618dadac" providerId="LiveId" clId="{EDF2FAEA-A41B-4C1F-9EE5-7BEAFE42C87B}" dt="2021-06-09T19:36:03.867" v="1915"/>
          <ac:spMkLst>
            <pc:docMk/>
            <pc:sldMk cId="3909453073" sldId="559"/>
            <ac:spMk id="288" creationId="{62F54157-A69C-46BA-9A42-BCC6E435156C}"/>
          </ac:spMkLst>
        </pc:spChg>
        <pc:spChg chg="mod">
          <ac:chgData name="Timo Mühlhaus" userId="1b6b3aba618dadac" providerId="LiveId" clId="{EDF2FAEA-A41B-4C1F-9EE5-7BEAFE42C87B}" dt="2021-06-09T19:36:03.867" v="1915"/>
          <ac:spMkLst>
            <pc:docMk/>
            <pc:sldMk cId="3909453073" sldId="559"/>
            <ac:spMk id="289" creationId="{2CC7CD0D-BB0A-4E9B-97AE-BEEC2E1394CE}"/>
          </ac:spMkLst>
        </pc:spChg>
        <pc:spChg chg="mod">
          <ac:chgData name="Timo Mühlhaus" userId="1b6b3aba618dadac" providerId="LiveId" clId="{EDF2FAEA-A41B-4C1F-9EE5-7BEAFE42C87B}" dt="2021-06-09T19:36:03.867" v="1915"/>
          <ac:spMkLst>
            <pc:docMk/>
            <pc:sldMk cId="3909453073" sldId="559"/>
            <ac:spMk id="290" creationId="{C5CA4557-466B-499D-916E-A1833E2A1A52}"/>
          </ac:spMkLst>
        </pc:spChg>
        <pc:spChg chg="mod">
          <ac:chgData name="Timo Mühlhaus" userId="1b6b3aba618dadac" providerId="LiveId" clId="{EDF2FAEA-A41B-4C1F-9EE5-7BEAFE42C87B}" dt="2021-06-09T19:36:03.867" v="1915"/>
          <ac:spMkLst>
            <pc:docMk/>
            <pc:sldMk cId="3909453073" sldId="559"/>
            <ac:spMk id="291" creationId="{05F1715A-0445-44A1-82AE-C3454F201DDD}"/>
          </ac:spMkLst>
        </pc:spChg>
        <pc:spChg chg="mod">
          <ac:chgData name="Timo Mühlhaus" userId="1b6b3aba618dadac" providerId="LiveId" clId="{EDF2FAEA-A41B-4C1F-9EE5-7BEAFE42C87B}" dt="2021-06-09T19:36:03.867" v="1915"/>
          <ac:spMkLst>
            <pc:docMk/>
            <pc:sldMk cId="3909453073" sldId="559"/>
            <ac:spMk id="292" creationId="{80895D83-3F63-4EEE-96BE-89765B9221C2}"/>
          </ac:spMkLst>
        </pc:spChg>
        <pc:spChg chg="mod">
          <ac:chgData name="Timo Mühlhaus" userId="1b6b3aba618dadac" providerId="LiveId" clId="{EDF2FAEA-A41B-4C1F-9EE5-7BEAFE42C87B}" dt="2021-06-09T19:36:03.867" v="1915"/>
          <ac:spMkLst>
            <pc:docMk/>
            <pc:sldMk cId="3909453073" sldId="559"/>
            <ac:spMk id="293" creationId="{B9467348-CE79-4690-9BF2-E7629C6BB927}"/>
          </ac:spMkLst>
        </pc:spChg>
        <pc:spChg chg="mod">
          <ac:chgData name="Timo Mühlhaus" userId="1b6b3aba618dadac" providerId="LiveId" clId="{EDF2FAEA-A41B-4C1F-9EE5-7BEAFE42C87B}" dt="2021-06-09T19:36:03.867" v="1915"/>
          <ac:spMkLst>
            <pc:docMk/>
            <pc:sldMk cId="3909453073" sldId="559"/>
            <ac:spMk id="294" creationId="{417E0A66-7028-4EAC-909F-65455242E436}"/>
          </ac:spMkLst>
        </pc:spChg>
        <pc:spChg chg="mod">
          <ac:chgData name="Timo Mühlhaus" userId="1b6b3aba618dadac" providerId="LiveId" clId="{EDF2FAEA-A41B-4C1F-9EE5-7BEAFE42C87B}" dt="2021-06-09T19:36:03.867" v="1915"/>
          <ac:spMkLst>
            <pc:docMk/>
            <pc:sldMk cId="3909453073" sldId="559"/>
            <ac:spMk id="295" creationId="{39883FB6-E4B8-49F1-81A2-B45AE3F575A7}"/>
          </ac:spMkLst>
        </pc:spChg>
        <pc:spChg chg="mod">
          <ac:chgData name="Timo Mühlhaus" userId="1b6b3aba618dadac" providerId="LiveId" clId="{EDF2FAEA-A41B-4C1F-9EE5-7BEAFE42C87B}" dt="2021-06-09T19:36:03.867" v="1915"/>
          <ac:spMkLst>
            <pc:docMk/>
            <pc:sldMk cId="3909453073" sldId="559"/>
            <ac:spMk id="296" creationId="{57673B06-686E-4FDD-8E85-29DA5B08B5B4}"/>
          </ac:spMkLst>
        </pc:spChg>
        <pc:spChg chg="mod">
          <ac:chgData name="Timo Mühlhaus" userId="1b6b3aba618dadac" providerId="LiveId" clId="{EDF2FAEA-A41B-4C1F-9EE5-7BEAFE42C87B}" dt="2021-06-09T19:36:03.867" v="1915"/>
          <ac:spMkLst>
            <pc:docMk/>
            <pc:sldMk cId="3909453073" sldId="559"/>
            <ac:spMk id="297" creationId="{2B19D8A3-F13E-4FFE-95AE-15CAE513CFD3}"/>
          </ac:spMkLst>
        </pc:spChg>
        <pc:spChg chg="mod">
          <ac:chgData name="Timo Mühlhaus" userId="1b6b3aba618dadac" providerId="LiveId" clId="{EDF2FAEA-A41B-4C1F-9EE5-7BEAFE42C87B}" dt="2021-06-09T19:36:03.867" v="1915"/>
          <ac:spMkLst>
            <pc:docMk/>
            <pc:sldMk cId="3909453073" sldId="559"/>
            <ac:spMk id="298" creationId="{A67B7186-0819-4A8F-9EF9-D82053035AC8}"/>
          </ac:spMkLst>
        </pc:spChg>
        <pc:spChg chg="mod">
          <ac:chgData name="Timo Mühlhaus" userId="1b6b3aba618dadac" providerId="LiveId" clId="{EDF2FAEA-A41B-4C1F-9EE5-7BEAFE42C87B}" dt="2021-06-09T19:36:03.867" v="1915"/>
          <ac:spMkLst>
            <pc:docMk/>
            <pc:sldMk cId="3909453073" sldId="559"/>
            <ac:spMk id="299" creationId="{E3E512DA-CF25-4D67-A400-C6BC02ED8897}"/>
          </ac:spMkLst>
        </pc:spChg>
        <pc:spChg chg="mod">
          <ac:chgData name="Timo Mühlhaus" userId="1b6b3aba618dadac" providerId="LiveId" clId="{EDF2FAEA-A41B-4C1F-9EE5-7BEAFE42C87B}" dt="2021-06-09T19:36:03.867" v="1915"/>
          <ac:spMkLst>
            <pc:docMk/>
            <pc:sldMk cId="3909453073" sldId="559"/>
            <ac:spMk id="300" creationId="{D1359014-6AA5-40A6-B91B-5172AE7F8A4C}"/>
          </ac:spMkLst>
        </pc:spChg>
        <pc:spChg chg="mod">
          <ac:chgData name="Timo Mühlhaus" userId="1b6b3aba618dadac" providerId="LiveId" clId="{EDF2FAEA-A41B-4C1F-9EE5-7BEAFE42C87B}" dt="2021-06-09T19:36:03.867" v="1915"/>
          <ac:spMkLst>
            <pc:docMk/>
            <pc:sldMk cId="3909453073" sldId="559"/>
            <ac:spMk id="301" creationId="{F16D8A45-3955-4B3F-B998-4282E7425E5E}"/>
          </ac:spMkLst>
        </pc:spChg>
        <pc:spChg chg="mod">
          <ac:chgData name="Timo Mühlhaus" userId="1b6b3aba618dadac" providerId="LiveId" clId="{EDF2FAEA-A41B-4C1F-9EE5-7BEAFE42C87B}" dt="2021-06-09T19:36:03.867" v="1915"/>
          <ac:spMkLst>
            <pc:docMk/>
            <pc:sldMk cId="3909453073" sldId="559"/>
            <ac:spMk id="302" creationId="{A5138BF3-8990-4F4B-8391-39FDE38460D1}"/>
          </ac:spMkLst>
        </pc:spChg>
        <pc:spChg chg="mod">
          <ac:chgData name="Timo Mühlhaus" userId="1b6b3aba618dadac" providerId="LiveId" clId="{EDF2FAEA-A41B-4C1F-9EE5-7BEAFE42C87B}" dt="2021-06-09T19:36:03.867" v="1915"/>
          <ac:spMkLst>
            <pc:docMk/>
            <pc:sldMk cId="3909453073" sldId="559"/>
            <ac:spMk id="303" creationId="{F4D5E291-CAC4-4AE6-BC1C-34C63EE2864E}"/>
          </ac:spMkLst>
        </pc:spChg>
        <pc:spChg chg="mod">
          <ac:chgData name="Timo Mühlhaus" userId="1b6b3aba618dadac" providerId="LiveId" clId="{EDF2FAEA-A41B-4C1F-9EE5-7BEAFE42C87B}" dt="2021-06-09T19:36:03.867" v="1915"/>
          <ac:spMkLst>
            <pc:docMk/>
            <pc:sldMk cId="3909453073" sldId="559"/>
            <ac:spMk id="304" creationId="{BA2F48D6-33DC-49D4-8CF5-F41088987F92}"/>
          </ac:spMkLst>
        </pc:spChg>
        <pc:spChg chg="mod">
          <ac:chgData name="Timo Mühlhaus" userId="1b6b3aba618dadac" providerId="LiveId" clId="{EDF2FAEA-A41B-4C1F-9EE5-7BEAFE42C87B}" dt="2021-06-09T19:36:03.867" v="1915"/>
          <ac:spMkLst>
            <pc:docMk/>
            <pc:sldMk cId="3909453073" sldId="559"/>
            <ac:spMk id="305" creationId="{7FE733BC-728C-4D03-A8E2-C4DF8517B7E3}"/>
          </ac:spMkLst>
        </pc:spChg>
        <pc:spChg chg="mod">
          <ac:chgData name="Timo Mühlhaus" userId="1b6b3aba618dadac" providerId="LiveId" clId="{EDF2FAEA-A41B-4C1F-9EE5-7BEAFE42C87B}" dt="2021-06-09T19:36:03.867" v="1915"/>
          <ac:spMkLst>
            <pc:docMk/>
            <pc:sldMk cId="3909453073" sldId="559"/>
            <ac:spMk id="306" creationId="{8F024E65-4318-42E8-8354-0F6A9A7F97D5}"/>
          </ac:spMkLst>
        </pc:spChg>
        <pc:spChg chg="mod">
          <ac:chgData name="Timo Mühlhaus" userId="1b6b3aba618dadac" providerId="LiveId" clId="{EDF2FAEA-A41B-4C1F-9EE5-7BEAFE42C87B}" dt="2021-06-09T19:36:03.867" v="1915"/>
          <ac:spMkLst>
            <pc:docMk/>
            <pc:sldMk cId="3909453073" sldId="559"/>
            <ac:spMk id="307" creationId="{8B99194D-6137-4E44-B4AB-12D3827BA5F3}"/>
          </ac:spMkLst>
        </pc:spChg>
        <pc:spChg chg="mod">
          <ac:chgData name="Timo Mühlhaus" userId="1b6b3aba618dadac" providerId="LiveId" clId="{EDF2FAEA-A41B-4C1F-9EE5-7BEAFE42C87B}" dt="2021-06-09T19:36:03.867" v="1915"/>
          <ac:spMkLst>
            <pc:docMk/>
            <pc:sldMk cId="3909453073" sldId="559"/>
            <ac:spMk id="308" creationId="{257CF23E-52AF-45F7-9480-128F857039DE}"/>
          </ac:spMkLst>
        </pc:spChg>
        <pc:spChg chg="mod">
          <ac:chgData name="Timo Mühlhaus" userId="1b6b3aba618dadac" providerId="LiveId" clId="{EDF2FAEA-A41B-4C1F-9EE5-7BEAFE42C87B}" dt="2021-06-09T19:36:03.867" v="1915"/>
          <ac:spMkLst>
            <pc:docMk/>
            <pc:sldMk cId="3909453073" sldId="559"/>
            <ac:spMk id="309" creationId="{67748210-17E5-4C96-8223-7F38CA30E152}"/>
          </ac:spMkLst>
        </pc:spChg>
        <pc:spChg chg="mod">
          <ac:chgData name="Timo Mühlhaus" userId="1b6b3aba618dadac" providerId="LiveId" clId="{EDF2FAEA-A41B-4C1F-9EE5-7BEAFE42C87B}" dt="2021-06-09T19:36:03.867" v="1915"/>
          <ac:spMkLst>
            <pc:docMk/>
            <pc:sldMk cId="3909453073" sldId="559"/>
            <ac:spMk id="310" creationId="{60F7DB28-78DF-4EA3-9C6B-835FAA04C60A}"/>
          </ac:spMkLst>
        </pc:spChg>
        <pc:spChg chg="mod">
          <ac:chgData name="Timo Mühlhaus" userId="1b6b3aba618dadac" providerId="LiveId" clId="{EDF2FAEA-A41B-4C1F-9EE5-7BEAFE42C87B}" dt="2021-06-09T19:36:03.867" v="1915"/>
          <ac:spMkLst>
            <pc:docMk/>
            <pc:sldMk cId="3909453073" sldId="559"/>
            <ac:spMk id="311" creationId="{B2038414-334B-40B8-A19D-1473B45A43C5}"/>
          </ac:spMkLst>
        </pc:spChg>
        <pc:spChg chg="mod">
          <ac:chgData name="Timo Mühlhaus" userId="1b6b3aba618dadac" providerId="LiveId" clId="{EDF2FAEA-A41B-4C1F-9EE5-7BEAFE42C87B}" dt="2021-06-09T19:36:03.867" v="1915"/>
          <ac:spMkLst>
            <pc:docMk/>
            <pc:sldMk cId="3909453073" sldId="559"/>
            <ac:spMk id="312" creationId="{F1A72A1B-0AFE-4F5C-B961-BEC55BDE902C}"/>
          </ac:spMkLst>
        </pc:spChg>
        <pc:spChg chg="mod">
          <ac:chgData name="Timo Mühlhaus" userId="1b6b3aba618dadac" providerId="LiveId" clId="{EDF2FAEA-A41B-4C1F-9EE5-7BEAFE42C87B}" dt="2021-06-09T19:36:03.867" v="1915"/>
          <ac:spMkLst>
            <pc:docMk/>
            <pc:sldMk cId="3909453073" sldId="559"/>
            <ac:spMk id="313" creationId="{BE5A8030-1899-458A-A326-431144886916}"/>
          </ac:spMkLst>
        </pc:spChg>
        <pc:spChg chg="mod">
          <ac:chgData name="Timo Mühlhaus" userId="1b6b3aba618dadac" providerId="LiveId" clId="{EDF2FAEA-A41B-4C1F-9EE5-7BEAFE42C87B}" dt="2021-06-09T19:36:03.867" v="1915"/>
          <ac:spMkLst>
            <pc:docMk/>
            <pc:sldMk cId="3909453073" sldId="559"/>
            <ac:spMk id="314" creationId="{75BC6F5D-F6C6-44F0-9E16-54034DF0B41A}"/>
          </ac:spMkLst>
        </pc:spChg>
        <pc:spChg chg="mod">
          <ac:chgData name="Timo Mühlhaus" userId="1b6b3aba618dadac" providerId="LiveId" clId="{EDF2FAEA-A41B-4C1F-9EE5-7BEAFE42C87B}" dt="2021-06-09T19:36:03.867" v="1915"/>
          <ac:spMkLst>
            <pc:docMk/>
            <pc:sldMk cId="3909453073" sldId="559"/>
            <ac:spMk id="315" creationId="{3E3A5EE0-5F01-412D-8DB6-F87D817F0777}"/>
          </ac:spMkLst>
        </pc:spChg>
        <pc:spChg chg="mod">
          <ac:chgData name="Timo Mühlhaus" userId="1b6b3aba618dadac" providerId="LiveId" clId="{EDF2FAEA-A41B-4C1F-9EE5-7BEAFE42C87B}" dt="2021-06-09T19:36:03.867" v="1915"/>
          <ac:spMkLst>
            <pc:docMk/>
            <pc:sldMk cId="3909453073" sldId="559"/>
            <ac:spMk id="316" creationId="{5A63C78C-665A-4514-9F29-944DCD331DCD}"/>
          </ac:spMkLst>
        </pc:spChg>
        <pc:spChg chg="mod">
          <ac:chgData name="Timo Mühlhaus" userId="1b6b3aba618dadac" providerId="LiveId" clId="{EDF2FAEA-A41B-4C1F-9EE5-7BEAFE42C87B}" dt="2021-06-09T19:36:03.867" v="1915"/>
          <ac:spMkLst>
            <pc:docMk/>
            <pc:sldMk cId="3909453073" sldId="559"/>
            <ac:spMk id="317" creationId="{97338BB6-8029-4C20-8F05-4CD6CAF33C26}"/>
          </ac:spMkLst>
        </pc:spChg>
        <pc:spChg chg="mod">
          <ac:chgData name="Timo Mühlhaus" userId="1b6b3aba618dadac" providerId="LiveId" clId="{EDF2FAEA-A41B-4C1F-9EE5-7BEAFE42C87B}" dt="2021-06-09T19:36:03.867" v="1915"/>
          <ac:spMkLst>
            <pc:docMk/>
            <pc:sldMk cId="3909453073" sldId="559"/>
            <ac:spMk id="318" creationId="{176CA87F-DBA0-4DB3-ADD8-5D51F015A176}"/>
          </ac:spMkLst>
        </pc:spChg>
        <pc:spChg chg="mod">
          <ac:chgData name="Timo Mühlhaus" userId="1b6b3aba618dadac" providerId="LiveId" clId="{EDF2FAEA-A41B-4C1F-9EE5-7BEAFE42C87B}" dt="2021-06-09T19:36:03.867" v="1915"/>
          <ac:spMkLst>
            <pc:docMk/>
            <pc:sldMk cId="3909453073" sldId="559"/>
            <ac:spMk id="319" creationId="{4C402DAC-B8D2-499B-AE5C-414640557046}"/>
          </ac:spMkLst>
        </pc:spChg>
        <pc:spChg chg="mod">
          <ac:chgData name="Timo Mühlhaus" userId="1b6b3aba618dadac" providerId="LiveId" clId="{EDF2FAEA-A41B-4C1F-9EE5-7BEAFE42C87B}" dt="2021-06-09T19:36:03.867" v="1915"/>
          <ac:spMkLst>
            <pc:docMk/>
            <pc:sldMk cId="3909453073" sldId="559"/>
            <ac:spMk id="320" creationId="{EA4D3D54-D4A1-4363-8DB8-17F034BDF05F}"/>
          </ac:spMkLst>
        </pc:spChg>
        <pc:spChg chg="mod">
          <ac:chgData name="Timo Mühlhaus" userId="1b6b3aba618dadac" providerId="LiveId" clId="{EDF2FAEA-A41B-4C1F-9EE5-7BEAFE42C87B}" dt="2021-06-09T19:36:03.867" v="1915"/>
          <ac:spMkLst>
            <pc:docMk/>
            <pc:sldMk cId="3909453073" sldId="559"/>
            <ac:spMk id="321" creationId="{E724D470-3A15-4F84-ABE8-C4F67BBA6264}"/>
          </ac:spMkLst>
        </pc:spChg>
        <pc:spChg chg="mod">
          <ac:chgData name="Timo Mühlhaus" userId="1b6b3aba618dadac" providerId="LiveId" clId="{EDF2FAEA-A41B-4C1F-9EE5-7BEAFE42C87B}" dt="2021-06-09T19:36:03.867" v="1915"/>
          <ac:spMkLst>
            <pc:docMk/>
            <pc:sldMk cId="3909453073" sldId="559"/>
            <ac:spMk id="322" creationId="{039D3978-9822-4DD4-8FD3-F286BEDCFE3D}"/>
          </ac:spMkLst>
        </pc:spChg>
        <pc:spChg chg="mod">
          <ac:chgData name="Timo Mühlhaus" userId="1b6b3aba618dadac" providerId="LiveId" clId="{EDF2FAEA-A41B-4C1F-9EE5-7BEAFE42C87B}" dt="2021-06-09T19:36:03.867" v="1915"/>
          <ac:spMkLst>
            <pc:docMk/>
            <pc:sldMk cId="3909453073" sldId="559"/>
            <ac:spMk id="323" creationId="{4C5540E3-ED4E-4B63-A74B-447FF03EF58C}"/>
          </ac:spMkLst>
        </pc:spChg>
        <pc:spChg chg="mod">
          <ac:chgData name="Timo Mühlhaus" userId="1b6b3aba618dadac" providerId="LiveId" clId="{EDF2FAEA-A41B-4C1F-9EE5-7BEAFE42C87B}" dt="2021-06-09T19:36:03.867" v="1915"/>
          <ac:spMkLst>
            <pc:docMk/>
            <pc:sldMk cId="3909453073" sldId="559"/>
            <ac:spMk id="324" creationId="{469C1F65-9DA9-4827-8921-4213F8B5400D}"/>
          </ac:spMkLst>
        </pc:spChg>
        <pc:spChg chg="mod">
          <ac:chgData name="Timo Mühlhaus" userId="1b6b3aba618dadac" providerId="LiveId" clId="{EDF2FAEA-A41B-4C1F-9EE5-7BEAFE42C87B}" dt="2021-06-09T19:36:03.867" v="1915"/>
          <ac:spMkLst>
            <pc:docMk/>
            <pc:sldMk cId="3909453073" sldId="559"/>
            <ac:spMk id="325" creationId="{3987F81D-98CD-4F8D-9555-A335BE02E183}"/>
          </ac:spMkLst>
        </pc:spChg>
        <pc:spChg chg="mod">
          <ac:chgData name="Timo Mühlhaus" userId="1b6b3aba618dadac" providerId="LiveId" clId="{EDF2FAEA-A41B-4C1F-9EE5-7BEAFE42C87B}" dt="2021-06-09T19:36:03.867" v="1915"/>
          <ac:spMkLst>
            <pc:docMk/>
            <pc:sldMk cId="3909453073" sldId="559"/>
            <ac:spMk id="326" creationId="{47CA3F4F-7B73-421A-BC38-A836FB17E7E8}"/>
          </ac:spMkLst>
        </pc:spChg>
        <pc:spChg chg="mod">
          <ac:chgData name="Timo Mühlhaus" userId="1b6b3aba618dadac" providerId="LiveId" clId="{EDF2FAEA-A41B-4C1F-9EE5-7BEAFE42C87B}" dt="2021-06-09T19:36:03.867" v="1915"/>
          <ac:spMkLst>
            <pc:docMk/>
            <pc:sldMk cId="3909453073" sldId="559"/>
            <ac:spMk id="327" creationId="{BB58C3EE-5E20-4F4F-B809-07B3DC452635}"/>
          </ac:spMkLst>
        </pc:spChg>
        <pc:spChg chg="mod">
          <ac:chgData name="Timo Mühlhaus" userId="1b6b3aba618dadac" providerId="LiveId" clId="{EDF2FAEA-A41B-4C1F-9EE5-7BEAFE42C87B}" dt="2021-06-09T19:36:03.867" v="1915"/>
          <ac:spMkLst>
            <pc:docMk/>
            <pc:sldMk cId="3909453073" sldId="559"/>
            <ac:spMk id="328" creationId="{17144D67-D0CA-4E5A-958F-F367E53642CC}"/>
          </ac:spMkLst>
        </pc:spChg>
        <pc:spChg chg="mod">
          <ac:chgData name="Timo Mühlhaus" userId="1b6b3aba618dadac" providerId="LiveId" clId="{EDF2FAEA-A41B-4C1F-9EE5-7BEAFE42C87B}" dt="2021-06-09T19:36:03.867" v="1915"/>
          <ac:spMkLst>
            <pc:docMk/>
            <pc:sldMk cId="3909453073" sldId="559"/>
            <ac:spMk id="329" creationId="{47790239-4169-431E-82D2-4F5878A97453}"/>
          </ac:spMkLst>
        </pc:spChg>
        <pc:spChg chg="mod">
          <ac:chgData name="Timo Mühlhaus" userId="1b6b3aba618dadac" providerId="LiveId" clId="{EDF2FAEA-A41B-4C1F-9EE5-7BEAFE42C87B}" dt="2021-06-09T19:36:03.867" v="1915"/>
          <ac:spMkLst>
            <pc:docMk/>
            <pc:sldMk cId="3909453073" sldId="559"/>
            <ac:spMk id="330" creationId="{EF9B3AD5-5967-4BB9-9F75-23BBC501074A}"/>
          </ac:spMkLst>
        </pc:spChg>
        <pc:spChg chg="mod">
          <ac:chgData name="Timo Mühlhaus" userId="1b6b3aba618dadac" providerId="LiveId" clId="{EDF2FAEA-A41B-4C1F-9EE5-7BEAFE42C87B}" dt="2021-06-09T19:36:03.867" v="1915"/>
          <ac:spMkLst>
            <pc:docMk/>
            <pc:sldMk cId="3909453073" sldId="559"/>
            <ac:spMk id="331" creationId="{D4927673-2C91-4E2D-932E-2DC35C1D245D}"/>
          </ac:spMkLst>
        </pc:spChg>
        <pc:spChg chg="mod">
          <ac:chgData name="Timo Mühlhaus" userId="1b6b3aba618dadac" providerId="LiveId" clId="{EDF2FAEA-A41B-4C1F-9EE5-7BEAFE42C87B}" dt="2021-06-09T19:36:03.867" v="1915"/>
          <ac:spMkLst>
            <pc:docMk/>
            <pc:sldMk cId="3909453073" sldId="559"/>
            <ac:spMk id="332" creationId="{681448A0-8E61-4561-B7BC-14A9D43AF4B8}"/>
          </ac:spMkLst>
        </pc:spChg>
        <pc:spChg chg="mod">
          <ac:chgData name="Timo Mühlhaus" userId="1b6b3aba618dadac" providerId="LiveId" clId="{EDF2FAEA-A41B-4C1F-9EE5-7BEAFE42C87B}" dt="2021-06-09T19:36:03.867" v="1915"/>
          <ac:spMkLst>
            <pc:docMk/>
            <pc:sldMk cId="3909453073" sldId="559"/>
            <ac:spMk id="333" creationId="{0FB9C73B-3947-4C6F-9822-58D017DF827C}"/>
          </ac:spMkLst>
        </pc:spChg>
        <pc:spChg chg="mod">
          <ac:chgData name="Timo Mühlhaus" userId="1b6b3aba618dadac" providerId="LiveId" clId="{EDF2FAEA-A41B-4C1F-9EE5-7BEAFE42C87B}" dt="2021-06-09T19:36:03.867" v="1915"/>
          <ac:spMkLst>
            <pc:docMk/>
            <pc:sldMk cId="3909453073" sldId="559"/>
            <ac:spMk id="334" creationId="{882B96D4-2AB7-4204-BA5D-5E1156E5184D}"/>
          </ac:spMkLst>
        </pc:spChg>
        <pc:spChg chg="mod">
          <ac:chgData name="Timo Mühlhaus" userId="1b6b3aba618dadac" providerId="LiveId" clId="{EDF2FAEA-A41B-4C1F-9EE5-7BEAFE42C87B}" dt="2021-06-09T19:36:03.867" v="1915"/>
          <ac:spMkLst>
            <pc:docMk/>
            <pc:sldMk cId="3909453073" sldId="559"/>
            <ac:spMk id="335" creationId="{5942C309-80E6-412B-BEF1-9838B3A39B4A}"/>
          </ac:spMkLst>
        </pc:spChg>
        <pc:spChg chg="mod">
          <ac:chgData name="Timo Mühlhaus" userId="1b6b3aba618dadac" providerId="LiveId" clId="{EDF2FAEA-A41B-4C1F-9EE5-7BEAFE42C87B}" dt="2021-06-09T19:36:03.867" v="1915"/>
          <ac:spMkLst>
            <pc:docMk/>
            <pc:sldMk cId="3909453073" sldId="559"/>
            <ac:spMk id="336" creationId="{4A49FE85-78BA-4DB9-962F-7D7A30640BEF}"/>
          </ac:spMkLst>
        </pc:spChg>
        <pc:spChg chg="mod">
          <ac:chgData name="Timo Mühlhaus" userId="1b6b3aba618dadac" providerId="LiveId" clId="{EDF2FAEA-A41B-4C1F-9EE5-7BEAFE42C87B}" dt="2021-06-09T19:36:03.867" v="1915"/>
          <ac:spMkLst>
            <pc:docMk/>
            <pc:sldMk cId="3909453073" sldId="559"/>
            <ac:spMk id="337" creationId="{F1B499BB-CD28-4F0D-BDA7-74499D11C42B}"/>
          </ac:spMkLst>
        </pc:spChg>
        <pc:spChg chg="mod">
          <ac:chgData name="Timo Mühlhaus" userId="1b6b3aba618dadac" providerId="LiveId" clId="{EDF2FAEA-A41B-4C1F-9EE5-7BEAFE42C87B}" dt="2021-06-09T19:36:03.867" v="1915"/>
          <ac:spMkLst>
            <pc:docMk/>
            <pc:sldMk cId="3909453073" sldId="559"/>
            <ac:spMk id="338" creationId="{5927E90F-897D-4026-A044-D9D3AE35A2B8}"/>
          </ac:spMkLst>
        </pc:spChg>
        <pc:spChg chg="mod">
          <ac:chgData name="Timo Mühlhaus" userId="1b6b3aba618dadac" providerId="LiveId" clId="{EDF2FAEA-A41B-4C1F-9EE5-7BEAFE42C87B}" dt="2021-06-09T19:36:03.867" v="1915"/>
          <ac:spMkLst>
            <pc:docMk/>
            <pc:sldMk cId="3909453073" sldId="559"/>
            <ac:spMk id="339" creationId="{3531A6D1-B235-42C4-BA3B-2EEDC2178150}"/>
          </ac:spMkLst>
        </pc:spChg>
        <pc:spChg chg="mod">
          <ac:chgData name="Timo Mühlhaus" userId="1b6b3aba618dadac" providerId="LiveId" clId="{EDF2FAEA-A41B-4C1F-9EE5-7BEAFE42C87B}" dt="2021-06-09T19:36:03.867" v="1915"/>
          <ac:spMkLst>
            <pc:docMk/>
            <pc:sldMk cId="3909453073" sldId="559"/>
            <ac:spMk id="340" creationId="{F2E2A286-EEAB-4CB6-AA3C-D968B59A7B66}"/>
          </ac:spMkLst>
        </pc:spChg>
        <pc:spChg chg="mod">
          <ac:chgData name="Timo Mühlhaus" userId="1b6b3aba618dadac" providerId="LiveId" clId="{EDF2FAEA-A41B-4C1F-9EE5-7BEAFE42C87B}" dt="2021-06-09T19:36:03.867" v="1915"/>
          <ac:spMkLst>
            <pc:docMk/>
            <pc:sldMk cId="3909453073" sldId="559"/>
            <ac:spMk id="341" creationId="{2B20E51D-9993-4FDA-BA5A-DB8F87BF0722}"/>
          </ac:spMkLst>
        </pc:spChg>
        <pc:spChg chg="mod">
          <ac:chgData name="Timo Mühlhaus" userId="1b6b3aba618dadac" providerId="LiveId" clId="{EDF2FAEA-A41B-4C1F-9EE5-7BEAFE42C87B}" dt="2021-06-09T19:36:03.867" v="1915"/>
          <ac:spMkLst>
            <pc:docMk/>
            <pc:sldMk cId="3909453073" sldId="559"/>
            <ac:spMk id="342" creationId="{3BBE50CF-6529-4AD0-8946-D7719D0DDD8A}"/>
          </ac:spMkLst>
        </pc:spChg>
        <pc:spChg chg="mod">
          <ac:chgData name="Timo Mühlhaus" userId="1b6b3aba618dadac" providerId="LiveId" clId="{EDF2FAEA-A41B-4C1F-9EE5-7BEAFE42C87B}" dt="2021-06-09T19:36:03.867" v="1915"/>
          <ac:spMkLst>
            <pc:docMk/>
            <pc:sldMk cId="3909453073" sldId="559"/>
            <ac:spMk id="343" creationId="{F0E0D442-3B92-4A4F-9954-A4F0B1381A84}"/>
          </ac:spMkLst>
        </pc:spChg>
        <pc:spChg chg="mod">
          <ac:chgData name="Timo Mühlhaus" userId="1b6b3aba618dadac" providerId="LiveId" clId="{EDF2FAEA-A41B-4C1F-9EE5-7BEAFE42C87B}" dt="2021-06-09T19:36:03.867" v="1915"/>
          <ac:spMkLst>
            <pc:docMk/>
            <pc:sldMk cId="3909453073" sldId="559"/>
            <ac:spMk id="344" creationId="{13C13E8E-E0A3-42F2-9583-007D0361C728}"/>
          </ac:spMkLst>
        </pc:spChg>
        <pc:spChg chg="mod">
          <ac:chgData name="Timo Mühlhaus" userId="1b6b3aba618dadac" providerId="LiveId" clId="{EDF2FAEA-A41B-4C1F-9EE5-7BEAFE42C87B}" dt="2021-06-09T19:36:03.867" v="1915"/>
          <ac:spMkLst>
            <pc:docMk/>
            <pc:sldMk cId="3909453073" sldId="559"/>
            <ac:spMk id="345" creationId="{D3D42FD4-8A10-42F2-903C-824182F65C0D}"/>
          </ac:spMkLst>
        </pc:spChg>
        <pc:spChg chg="mod">
          <ac:chgData name="Timo Mühlhaus" userId="1b6b3aba618dadac" providerId="LiveId" clId="{EDF2FAEA-A41B-4C1F-9EE5-7BEAFE42C87B}" dt="2021-06-09T19:36:03.867" v="1915"/>
          <ac:spMkLst>
            <pc:docMk/>
            <pc:sldMk cId="3909453073" sldId="559"/>
            <ac:spMk id="346" creationId="{7460F767-87B9-4880-B127-ADEAC1C1FC75}"/>
          </ac:spMkLst>
        </pc:spChg>
        <pc:spChg chg="mod">
          <ac:chgData name="Timo Mühlhaus" userId="1b6b3aba618dadac" providerId="LiveId" clId="{EDF2FAEA-A41B-4C1F-9EE5-7BEAFE42C87B}" dt="2021-06-09T19:36:03.867" v="1915"/>
          <ac:spMkLst>
            <pc:docMk/>
            <pc:sldMk cId="3909453073" sldId="559"/>
            <ac:spMk id="347" creationId="{1E4A82A7-E4F6-48DC-B472-79D375DB18EC}"/>
          </ac:spMkLst>
        </pc:spChg>
        <pc:spChg chg="mod">
          <ac:chgData name="Timo Mühlhaus" userId="1b6b3aba618dadac" providerId="LiveId" clId="{EDF2FAEA-A41B-4C1F-9EE5-7BEAFE42C87B}" dt="2021-06-09T19:36:03.867" v="1915"/>
          <ac:spMkLst>
            <pc:docMk/>
            <pc:sldMk cId="3909453073" sldId="559"/>
            <ac:spMk id="348" creationId="{B5C95AE5-55CC-4437-BF3E-E606685EE034}"/>
          </ac:spMkLst>
        </pc:spChg>
        <pc:spChg chg="mod">
          <ac:chgData name="Timo Mühlhaus" userId="1b6b3aba618dadac" providerId="LiveId" clId="{EDF2FAEA-A41B-4C1F-9EE5-7BEAFE42C87B}" dt="2021-06-09T19:36:03.867" v="1915"/>
          <ac:spMkLst>
            <pc:docMk/>
            <pc:sldMk cId="3909453073" sldId="559"/>
            <ac:spMk id="349" creationId="{8599DA31-AF2E-4B71-AD8D-408A49385AC3}"/>
          </ac:spMkLst>
        </pc:spChg>
        <pc:spChg chg="mod">
          <ac:chgData name="Timo Mühlhaus" userId="1b6b3aba618dadac" providerId="LiveId" clId="{EDF2FAEA-A41B-4C1F-9EE5-7BEAFE42C87B}" dt="2021-06-09T19:36:03.867" v="1915"/>
          <ac:spMkLst>
            <pc:docMk/>
            <pc:sldMk cId="3909453073" sldId="559"/>
            <ac:spMk id="350" creationId="{AB73D9AF-98C1-4E10-8B1F-58A8944A02E1}"/>
          </ac:spMkLst>
        </pc:spChg>
        <pc:spChg chg="mod">
          <ac:chgData name="Timo Mühlhaus" userId="1b6b3aba618dadac" providerId="LiveId" clId="{EDF2FAEA-A41B-4C1F-9EE5-7BEAFE42C87B}" dt="2021-06-09T19:36:03.867" v="1915"/>
          <ac:spMkLst>
            <pc:docMk/>
            <pc:sldMk cId="3909453073" sldId="559"/>
            <ac:spMk id="351" creationId="{9180F90E-2796-484E-B6F3-EC68714D5EB3}"/>
          </ac:spMkLst>
        </pc:spChg>
        <pc:spChg chg="mod">
          <ac:chgData name="Timo Mühlhaus" userId="1b6b3aba618dadac" providerId="LiveId" clId="{EDF2FAEA-A41B-4C1F-9EE5-7BEAFE42C87B}" dt="2021-06-09T19:36:03.867" v="1915"/>
          <ac:spMkLst>
            <pc:docMk/>
            <pc:sldMk cId="3909453073" sldId="559"/>
            <ac:spMk id="352" creationId="{ECC14A78-51AB-4652-B82A-41650CC7C67A}"/>
          </ac:spMkLst>
        </pc:spChg>
        <pc:spChg chg="mod">
          <ac:chgData name="Timo Mühlhaus" userId="1b6b3aba618dadac" providerId="LiveId" clId="{EDF2FAEA-A41B-4C1F-9EE5-7BEAFE42C87B}" dt="2021-06-09T19:36:03.867" v="1915"/>
          <ac:spMkLst>
            <pc:docMk/>
            <pc:sldMk cId="3909453073" sldId="559"/>
            <ac:spMk id="353" creationId="{82741F3C-F2E4-4F22-B484-B2FC22A30F70}"/>
          </ac:spMkLst>
        </pc:spChg>
        <pc:spChg chg="mod">
          <ac:chgData name="Timo Mühlhaus" userId="1b6b3aba618dadac" providerId="LiveId" clId="{EDF2FAEA-A41B-4C1F-9EE5-7BEAFE42C87B}" dt="2021-06-09T19:36:03.867" v="1915"/>
          <ac:spMkLst>
            <pc:docMk/>
            <pc:sldMk cId="3909453073" sldId="559"/>
            <ac:spMk id="354" creationId="{B560A10C-D3D5-4CA5-A803-B09B659F8F06}"/>
          </ac:spMkLst>
        </pc:spChg>
        <pc:spChg chg="mod">
          <ac:chgData name="Timo Mühlhaus" userId="1b6b3aba618dadac" providerId="LiveId" clId="{EDF2FAEA-A41B-4C1F-9EE5-7BEAFE42C87B}" dt="2021-06-09T19:36:03.867" v="1915"/>
          <ac:spMkLst>
            <pc:docMk/>
            <pc:sldMk cId="3909453073" sldId="559"/>
            <ac:spMk id="355" creationId="{F155878B-6B67-4BE1-9F39-036D8D52DA4D}"/>
          </ac:spMkLst>
        </pc:spChg>
        <pc:spChg chg="mod">
          <ac:chgData name="Timo Mühlhaus" userId="1b6b3aba618dadac" providerId="LiveId" clId="{EDF2FAEA-A41B-4C1F-9EE5-7BEAFE42C87B}" dt="2021-06-09T19:36:03.867" v="1915"/>
          <ac:spMkLst>
            <pc:docMk/>
            <pc:sldMk cId="3909453073" sldId="559"/>
            <ac:spMk id="356" creationId="{8FCBC3B2-DD68-42C5-BA13-4BD1F2F9861A}"/>
          </ac:spMkLst>
        </pc:spChg>
        <pc:spChg chg="mod">
          <ac:chgData name="Timo Mühlhaus" userId="1b6b3aba618dadac" providerId="LiveId" clId="{EDF2FAEA-A41B-4C1F-9EE5-7BEAFE42C87B}" dt="2021-06-09T19:36:03.867" v="1915"/>
          <ac:spMkLst>
            <pc:docMk/>
            <pc:sldMk cId="3909453073" sldId="559"/>
            <ac:spMk id="357" creationId="{696D776B-66FF-4618-A5B6-2F06277DD9B3}"/>
          </ac:spMkLst>
        </pc:spChg>
        <pc:spChg chg="mod">
          <ac:chgData name="Timo Mühlhaus" userId="1b6b3aba618dadac" providerId="LiveId" clId="{EDF2FAEA-A41B-4C1F-9EE5-7BEAFE42C87B}" dt="2021-06-09T19:36:03.867" v="1915"/>
          <ac:spMkLst>
            <pc:docMk/>
            <pc:sldMk cId="3909453073" sldId="559"/>
            <ac:spMk id="358" creationId="{D49D2050-8A44-4DFB-A218-3E269DC3528C}"/>
          </ac:spMkLst>
        </pc:spChg>
        <pc:spChg chg="mod">
          <ac:chgData name="Timo Mühlhaus" userId="1b6b3aba618dadac" providerId="LiveId" clId="{EDF2FAEA-A41B-4C1F-9EE5-7BEAFE42C87B}" dt="2021-06-09T19:36:03.867" v="1915"/>
          <ac:spMkLst>
            <pc:docMk/>
            <pc:sldMk cId="3909453073" sldId="559"/>
            <ac:spMk id="359" creationId="{DDD13B76-75D5-47DD-A2A2-766FCD68A0E3}"/>
          </ac:spMkLst>
        </pc:spChg>
        <pc:spChg chg="mod">
          <ac:chgData name="Timo Mühlhaus" userId="1b6b3aba618dadac" providerId="LiveId" clId="{EDF2FAEA-A41B-4C1F-9EE5-7BEAFE42C87B}" dt="2021-06-09T19:36:03.867" v="1915"/>
          <ac:spMkLst>
            <pc:docMk/>
            <pc:sldMk cId="3909453073" sldId="559"/>
            <ac:spMk id="360" creationId="{A8D5E1A2-20E9-462E-AEDD-3BE9432744CA}"/>
          </ac:spMkLst>
        </pc:spChg>
        <pc:spChg chg="mod">
          <ac:chgData name="Timo Mühlhaus" userId="1b6b3aba618dadac" providerId="LiveId" clId="{EDF2FAEA-A41B-4C1F-9EE5-7BEAFE42C87B}" dt="2021-06-09T19:36:03.867" v="1915"/>
          <ac:spMkLst>
            <pc:docMk/>
            <pc:sldMk cId="3909453073" sldId="559"/>
            <ac:spMk id="361" creationId="{5A57955C-DAEB-481A-ADE0-7FA343588383}"/>
          </ac:spMkLst>
        </pc:spChg>
        <pc:spChg chg="mod">
          <ac:chgData name="Timo Mühlhaus" userId="1b6b3aba618dadac" providerId="LiveId" clId="{EDF2FAEA-A41B-4C1F-9EE5-7BEAFE42C87B}" dt="2021-06-09T19:36:03.867" v="1915"/>
          <ac:spMkLst>
            <pc:docMk/>
            <pc:sldMk cId="3909453073" sldId="559"/>
            <ac:spMk id="362" creationId="{0A76C0CF-CD6E-460B-83A4-D85896A21093}"/>
          </ac:spMkLst>
        </pc:spChg>
        <pc:spChg chg="mod">
          <ac:chgData name="Timo Mühlhaus" userId="1b6b3aba618dadac" providerId="LiveId" clId="{EDF2FAEA-A41B-4C1F-9EE5-7BEAFE42C87B}" dt="2021-06-09T19:36:03.867" v="1915"/>
          <ac:spMkLst>
            <pc:docMk/>
            <pc:sldMk cId="3909453073" sldId="559"/>
            <ac:spMk id="363" creationId="{04B938D5-A5F8-4BAF-A668-F7A87C82DE97}"/>
          </ac:spMkLst>
        </pc:spChg>
        <pc:spChg chg="mod">
          <ac:chgData name="Timo Mühlhaus" userId="1b6b3aba618dadac" providerId="LiveId" clId="{EDF2FAEA-A41B-4C1F-9EE5-7BEAFE42C87B}" dt="2021-06-09T19:36:03.867" v="1915"/>
          <ac:spMkLst>
            <pc:docMk/>
            <pc:sldMk cId="3909453073" sldId="559"/>
            <ac:spMk id="364" creationId="{6A12C152-2289-4434-A121-84466539D5AA}"/>
          </ac:spMkLst>
        </pc:spChg>
        <pc:spChg chg="mod">
          <ac:chgData name="Timo Mühlhaus" userId="1b6b3aba618dadac" providerId="LiveId" clId="{EDF2FAEA-A41B-4C1F-9EE5-7BEAFE42C87B}" dt="2021-06-09T19:36:03.867" v="1915"/>
          <ac:spMkLst>
            <pc:docMk/>
            <pc:sldMk cId="3909453073" sldId="559"/>
            <ac:spMk id="365" creationId="{94934014-DACD-4E3A-B62F-CEE18DB95C60}"/>
          </ac:spMkLst>
        </pc:spChg>
        <pc:spChg chg="mod">
          <ac:chgData name="Timo Mühlhaus" userId="1b6b3aba618dadac" providerId="LiveId" clId="{EDF2FAEA-A41B-4C1F-9EE5-7BEAFE42C87B}" dt="2021-06-09T19:36:03.867" v="1915"/>
          <ac:spMkLst>
            <pc:docMk/>
            <pc:sldMk cId="3909453073" sldId="559"/>
            <ac:spMk id="366" creationId="{6224E723-8163-49BD-8199-666BA7E30E75}"/>
          </ac:spMkLst>
        </pc:spChg>
        <pc:spChg chg="mod">
          <ac:chgData name="Timo Mühlhaus" userId="1b6b3aba618dadac" providerId="LiveId" clId="{EDF2FAEA-A41B-4C1F-9EE5-7BEAFE42C87B}" dt="2021-06-09T19:36:03.867" v="1915"/>
          <ac:spMkLst>
            <pc:docMk/>
            <pc:sldMk cId="3909453073" sldId="559"/>
            <ac:spMk id="367" creationId="{7B83A7BD-5A27-43F8-A1C8-3ED5234B07E3}"/>
          </ac:spMkLst>
        </pc:spChg>
        <pc:spChg chg="mod">
          <ac:chgData name="Timo Mühlhaus" userId="1b6b3aba618dadac" providerId="LiveId" clId="{EDF2FAEA-A41B-4C1F-9EE5-7BEAFE42C87B}" dt="2021-06-09T19:36:03.867" v="1915"/>
          <ac:spMkLst>
            <pc:docMk/>
            <pc:sldMk cId="3909453073" sldId="559"/>
            <ac:spMk id="368" creationId="{FD1E39DA-65AF-486A-9376-7EB936AA1EFD}"/>
          </ac:spMkLst>
        </pc:spChg>
        <pc:spChg chg="mod">
          <ac:chgData name="Timo Mühlhaus" userId="1b6b3aba618dadac" providerId="LiveId" clId="{EDF2FAEA-A41B-4C1F-9EE5-7BEAFE42C87B}" dt="2021-06-09T19:36:03.867" v="1915"/>
          <ac:spMkLst>
            <pc:docMk/>
            <pc:sldMk cId="3909453073" sldId="559"/>
            <ac:spMk id="369" creationId="{76B707E9-50DB-4219-A667-05B57FCF8723}"/>
          </ac:spMkLst>
        </pc:spChg>
        <pc:spChg chg="mod">
          <ac:chgData name="Timo Mühlhaus" userId="1b6b3aba618dadac" providerId="LiveId" clId="{EDF2FAEA-A41B-4C1F-9EE5-7BEAFE42C87B}" dt="2021-06-09T19:36:03.867" v="1915"/>
          <ac:spMkLst>
            <pc:docMk/>
            <pc:sldMk cId="3909453073" sldId="559"/>
            <ac:spMk id="370" creationId="{CDFC6686-7561-492E-ABD8-BA16A58D2E82}"/>
          </ac:spMkLst>
        </pc:spChg>
        <pc:spChg chg="mod">
          <ac:chgData name="Timo Mühlhaus" userId="1b6b3aba618dadac" providerId="LiveId" clId="{EDF2FAEA-A41B-4C1F-9EE5-7BEAFE42C87B}" dt="2021-06-09T19:36:03.867" v="1915"/>
          <ac:spMkLst>
            <pc:docMk/>
            <pc:sldMk cId="3909453073" sldId="559"/>
            <ac:spMk id="371" creationId="{6273E180-8322-4301-8C17-D07B194FB758}"/>
          </ac:spMkLst>
        </pc:spChg>
        <pc:spChg chg="mod">
          <ac:chgData name="Timo Mühlhaus" userId="1b6b3aba618dadac" providerId="LiveId" clId="{EDF2FAEA-A41B-4C1F-9EE5-7BEAFE42C87B}" dt="2021-06-09T19:36:03.867" v="1915"/>
          <ac:spMkLst>
            <pc:docMk/>
            <pc:sldMk cId="3909453073" sldId="559"/>
            <ac:spMk id="372" creationId="{36E8C1FB-F689-4EFE-A345-C76BB0FAAF6D}"/>
          </ac:spMkLst>
        </pc:spChg>
        <pc:spChg chg="mod">
          <ac:chgData name="Timo Mühlhaus" userId="1b6b3aba618dadac" providerId="LiveId" clId="{EDF2FAEA-A41B-4C1F-9EE5-7BEAFE42C87B}" dt="2021-06-09T19:36:03.867" v="1915"/>
          <ac:spMkLst>
            <pc:docMk/>
            <pc:sldMk cId="3909453073" sldId="559"/>
            <ac:spMk id="373" creationId="{8725D899-F11F-4204-AA36-0FFDFC95EA56}"/>
          </ac:spMkLst>
        </pc:spChg>
        <pc:spChg chg="mod">
          <ac:chgData name="Timo Mühlhaus" userId="1b6b3aba618dadac" providerId="LiveId" clId="{EDF2FAEA-A41B-4C1F-9EE5-7BEAFE42C87B}" dt="2021-06-09T19:36:03.867" v="1915"/>
          <ac:spMkLst>
            <pc:docMk/>
            <pc:sldMk cId="3909453073" sldId="559"/>
            <ac:spMk id="374" creationId="{652BB814-066B-4670-AD92-7F57D742B000}"/>
          </ac:spMkLst>
        </pc:spChg>
        <pc:spChg chg="mod">
          <ac:chgData name="Timo Mühlhaus" userId="1b6b3aba618dadac" providerId="LiveId" clId="{EDF2FAEA-A41B-4C1F-9EE5-7BEAFE42C87B}" dt="2021-06-09T19:36:03.867" v="1915"/>
          <ac:spMkLst>
            <pc:docMk/>
            <pc:sldMk cId="3909453073" sldId="559"/>
            <ac:spMk id="375" creationId="{41AE5BA9-0F1A-42F3-BACB-946F21A21D5C}"/>
          </ac:spMkLst>
        </pc:spChg>
        <pc:spChg chg="mod">
          <ac:chgData name="Timo Mühlhaus" userId="1b6b3aba618dadac" providerId="LiveId" clId="{EDF2FAEA-A41B-4C1F-9EE5-7BEAFE42C87B}" dt="2021-06-09T19:36:03.867" v="1915"/>
          <ac:spMkLst>
            <pc:docMk/>
            <pc:sldMk cId="3909453073" sldId="559"/>
            <ac:spMk id="376" creationId="{01AC779D-A869-45A4-9C08-DD3AEDB1B569}"/>
          </ac:spMkLst>
        </pc:spChg>
        <pc:spChg chg="mod">
          <ac:chgData name="Timo Mühlhaus" userId="1b6b3aba618dadac" providerId="LiveId" clId="{EDF2FAEA-A41B-4C1F-9EE5-7BEAFE42C87B}" dt="2021-06-09T19:36:03.867" v="1915"/>
          <ac:spMkLst>
            <pc:docMk/>
            <pc:sldMk cId="3909453073" sldId="559"/>
            <ac:spMk id="377" creationId="{A383FAEB-8E63-4DE1-B9AD-881A52EB51F5}"/>
          </ac:spMkLst>
        </pc:spChg>
        <pc:spChg chg="mod">
          <ac:chgData name="Timo Mühlhaus" userId="1b6b3aba618dadac" providerId="LiveId" clId="{EDF2FAEA-A41B-4C1F-9EE5-7BEAFE42C87B}" dt="2021-06-09T19:36:03.867" v="1915"/>
          <ac:spMkLst>
            <pc:docMk/>
            <pc:sldMk cId="3909453073" sldId="559"/>
            <ac:spMk id="378" creationId="{33DE7D50-1638-430F-81DB-3F725E0902E9}"/>
          </ac:spMkLst>
        </pc:spChg>
        <pc:spChg chg="mod">
          <ac:chgData name="Timo Mühlhaus" userId="1b6b3aba618dadac" providerId="LiveId" clId="{EDF2FAEA-A41B-4C1F-9EE5-7BEAFE42C87B}" dt="2021-06-09T19:36:03.867" v="1915"/>
          <ac:spMkLst>
            <pc:docMk/>
            <pc:sldMk cId="3909453073" sldId="559"/>
            <ac:spMk id="379" creationId="{BB04B90B-0935-4776-9F37-858CC0A74542}"/>
          </ac:spMkLst>
        </pc:spChg>
        <pc:spChg chg="mod">
          <ac:chgData name="Timo Mühlhaus" userId="1b6b3aba618dadac" providerId="LiveId" clId="{EDF2FAEA-A41B-4C1F-9EE5-7BEAFE42C87B}" dt="2021-06-09T19:36:03.867" v="1915"/>
          <ac:spMkLst>
            <pc:docMk/>
            <pc:sldMk cId="3909453073" sldId="559"/>
            <ac:spMk id="380" creationId="{4313C27D-691D-46CC-A1CF-8662062D8F9B}"/>
          </ac:spMkLst>
        </pc:spChg>
        <pc:spChg chg="mod">
          <ac:chgData name="Timo Mühlhaus" userId="1b6b3aba618dadac" providerId="LiveId" clId="{EDF2FAEA-A41B-4C1F-9EE5-7BEAFE42C87B}" dt="2021-06-09T19:36:03.867" v="1915"/>
          <ac:spMkLst>
            <pc:docMk/>
            <pc:sldMk cId="3909453073" sldId="559"/>
            <ac:spMk id="381" creationId="{6A4C8B5E-38A1-4174-9917-325796815342}"/>
          </ac:spMkLst>
        </pc:spChg>
        <pc:spChg chg="mod">
          <ac:chgData name="Timo Mühlhaus" userId="1b6b3aba618dadac" providerId="LiveId" clId="{EDF2FAEA-A41B-4C1F-9EE5-7BEAFE42C87B}" dt="2021-06-09T19:36:03.867" v="1915"/>
          <ac:spMkLst>
            <pc:docMk/>
            <pc:sldMk cId="3909453073" sldId="559"/>
            <ac:spMk id="382" creationId="{ACF76248-0473-49A7-8FBC-84FD9D911BC1}"/>
          </ac:spMkLst>
        </pc:spChg>
        <pc:spChg chg="mod">
          <ac:chgData name="Timo Mühlhaus" userId="1b6b3aba618dadac" providerId="LiveId" clId="{EDF2FAEA-A41B-4C1F-9EE5-7BEAFE42C87B}" dt="2021-06-09T19:36:03.867" v="1915"/>
          <ac:spMkLst>
            <pc:docMk/>
            <pc:sldMk cId="3909453073" sldId="559"/>
            <ac:spMk id="383" creationId="{CA6F43CA-34B0-4E21-ADC5-2C9823B6B27A}"/>
          </ac:spMkLst>
        </pc:spChg>
        <pc:spChg chg="mod">
          <ac:chgData name="Timo Mühlhaus" userId="1b6b3aba618dadac" providerId="LiveId" clId="{EDF2FAEA-A41B-4C1F-9EE5-7BEAFE42C87B}" dt="2021-06-09T19:36:03.867" v="1915"/>
          <ac:spMkLst>
            <pc:docMk/>
            <pc:sldMk cId="3909453073" sldId="559"/>
            <ac:spMk id="384" creationId="{0596299C-7281-4CDA-9098-8BFE97D17285}"/>
          </ac:spMkLst>
        </pc:spChg>
        <pc:spChg chg="mod">
          <ac:chgData name="Timo Mühlhaus" userId="1b6b3aba618dadac" providerId="LiveId" clId="{EDF2FAEA-A41B-4C1F-9EE5-7BEAFE42C87B}" dt="2021-06-09T19:36:03.867" v="1915"/>
          <ac:spMkLst>
            <pc:docMk/>
            <pc:sldMk cId="3909453073" sldId="559"/>
            <ac:spMk id="385" creationId="{559AC936-A45E-473E-A7B0-7A545159917A}"/>
          </ac:spMkLst>
        </pc:spChg>
        <pc:spChg chg="mod">
          <ac:chgData name="Timo Mühlhaus" userId="1b6b3aba618dadac" providerId="LiveId" clId="{EDF2FAEA-A41B-4C1F-9EE5-7BEAFE42C87B}" dt="2021-06-09T19:36:03.867" v="1915"/>
          <ac:spMkLst>
            <pc:docMk/>
            <pc:sldMk cId="3909453073" sldId="559"/>
            <ac:spMk id="386" creationId="{F9FB2061-D547-480D-B0F3-9DC34D022145}"/>
          </ac:spMkLst>
        </pc:spChg>
        <pc:spChg chg="mod">
          <ac:chgData name="Timo Mühlhaus" userId="1b6b3aba618dadac" providerId="LiveId" clId="{EDF2FAEA-A41B-4C1F-9EE5-7BEAFE42C87B}" dt="2021-06-09T19:36:03.867" v="1915"/>
          <ac:spMkLst>
            <pc:docMk/>
            <pc:sldMk cId="3909453073" sldId="559"/>
            <ac:spMk id="387" creationId="{C9882653-681A-4707-81E1-14147D0CF02C}"/>
          </ac:spMkLst>
        </pc:spChg>
        <pc:spChg chg="mod">
          <ac:chgData name="Timo Mühlhaus" userId="1b6b3aba618dadac" providerId="LiveId" clId="{EDF2FAEA-A41B-4C1F-9EE5-7BEAFE42C87B}" dt="2021-06-09T19:36:03.867" v="1915"/>
          <ac:spMkLst>
            <pc:docMk/>
            <pc:sldMk cId="3909453073" sldId="559"/>
            <ac:spMk id="388" creationId="{FB966133-B2E8-4E60-BCF5-4E606EAD0AD0}"/>
          </ac:spMkLst>
        </pc:spChg>
        <pc:spChg chg="mod">
          <ac:chgData name="Timo Mühlhaus" userId="1b6b3aba618dadac" providerId="LiveId" clId="{EDF2FAEA-A41B-4C1F-9EE5-7BEAFE42C87B}" dt="2021-06-09T19:36:03.867" v="1915"/>
          <ac:spMkLst>
            <pc:docMk/>
            <pc:sldMk cId="3909453073" sldId="559"/>
            <ac:spMk id="389" creationId="{09C3CFCB-F9FA-4BA9-B919-153C715A3C55}"/>
          </ac:spMkLst>
        </pc:spChg>
        <pc:spChg chg="mod">
          <ac:chgData name="Timo Mühlhaus" userId="1b6b3aba618dadac" providerId="LiveId" clId="{EDF2FAEA-A41B-4C1F-9EE5-7BEAFE42C87B}" dt="2021-06-09T19:36:03.867" v="1915"/>
          <ac:spMkLst>
            <pc:docMk/>
            <pc:sldMk cId="3909453073" sldId="559"/>
            <ac:spMk id="390" creationId="{B5938B23-82E0-446B-8A3D-C311B6CBEE96}"/>
          </ac:spMkLst>
        </pc:spChg>
        <pc:spChg chg="mod">
          <ac:chgData name="Timo Mühlhaus" userId="1b6b3aba618dadac" providerId="LiveId" clId="{EDF2FAEA-A41B-4C1F-9EE5-7BEAFE42C87B}" dt="2021-06-09T19:36:03.867" v="1915"/>
          <ac:spMkLst>
            <pc:docMk/>
            <pc:sldMk cId="3909453073" sldId="559"/>
            <ac:spMk id="391" creationId="{60E4B63A-95CC-4F61-BA8E-9F76FD0204AB}"/>
          </ac:spMkLst>
        </pc:spChg>
        <pc:spChg chg="mod">
          <ac:chgData name="Timo Mühlhaus" userId="1b6b3aba618dadac" providerId="LiveId" clId="{EDF2FAEA-A41B-4C1F-9EE5-7BEAFE42C87B}" dt="2021-06-09T19:36:03.867" v="1915"/>
          <ac:spMkLst>
            <pc:docMk/>
            <pc:sldMk cId="3909453073" sldId="559"/>
            <ac:spMk id="392" creationId="{73BBCF8E-BB9E-4AC8-B46B-D28F6093C3A1}"/>
          </ac:spMkLst>
        </pc:spChg>
        <pc:spChg chg="mod">
          <ac:chgData name="Timo Mühlhaus" userId="1b6b3aba618dadac" providerId="LiveId" clId="{EDF2FAEA-A41B-4C1F-9EE5-7BEAFE42C87B}" dt="2021-06-09T19:36:03.867" v="1915"/>
          <ac:spMkLst>
            <pc:docMk/>
            <pc:sldMk cId="3909453073" sldId="559"/>
            <ac:spMk id="393" creationId="{9F5F9358-3C29-418F-B276-20AB2AB4E4FB}"/>
          </ac:spMkLst>
        </pc:spChg>
        <pc:spChg chg="mod">
          <ac:chgData name="Timo Mühlhaus" userId="1b6b3aba618dadac" providerId="LiveId" clId="{EDF2FAEA-A41B-4C1F-9EE5-7BEAFE42C87B}" dt="2021-06-09T19:36:03.867" v="1915"/>
          <ac:spMkLst>
            <pc:docMk/>
            <pc:sldMk cId="3909453073" sldId="559"/>
            <ac:spMk id="394" creationId="{FCFAF5AB-2B01-426F-9CC7-7DE20EC18064}"/>
          </ac:spMkLst>
        </pc:spChg>
        <pc:spChg chg="mod">
          <ac:chgData name="Timo Mühlhaus" userId="1b6b3aba618dadac" providerId="LiveId" clId="{EDF2FAEA-A41B-4C1F-9EE5-7BEAFE42C87B}" dt="2021-06-09T19:36:03.867" v="1915"/>
          <ac:spMkLst>
            <pc:docMk/>
            <pc:sldMk cId="3909453073" sldId="559"/>
            <ac:spMk id="395" creationId="{A02C0BF2-762B-4F89-83C4-EDABC72E313D}"/>
          </ac:spMkLst>
        </pc:spChg>
        <pc:spChg chg="mod">
          <ac:chgData name="Timo Mühlhaus" userId="1b6b3aba618dadac" providerId="LiveId" clId="{EDF2FAEA-A41B-4C1F-9EE5-7BEAFE42C87B}" dt="2021-06-09T19:36:03.867" v="1915"/>
          <ac:spMkLst>
            <pc:docMk/>
            <pc:sldMk cId="3909453073" sldId="559"/>
            <ac:spMk id="396" creationId="{6BC8846C-35A3-47A8-B4C7-0F6EC6305817}"/>
          </ac:spMkLst>
        </pc:spChg>
        <pc:spChg chg="mod">
          <ac:chgData name="Timo Mühlhaus" userId="1b6b3aba618dadac" providerId="LiveId" clId="{EDF2FAEA-A41B-4C1F-9EE5-7BEAFE42C87B}" dt="2021-06-09T19:36:03.867" v="1915"/>
          <ac:spMkLst>
            <pc:docMk/>
            <pc:sldMk cId="3909453073" sldId="559"/>
            <ac:spMk id="397" creationId="{7C16315E-F4F9-4834-94A8-E38A84B75BD4}"/>
          </ac:spMkLst>
        </pc:spChg>
        <pc:spChg chg="mod">
          <ac:chgData name="Timo Mühlhaus" userId="1b6b3aba618dadac" providerId="LiveId" clId="{EDF2FAEA-A41B-4C1F-9EE5-7BEAFE42C87B}" dt="2021-06-09T19:36:03.867" v="1915"/>
          <ac:spMkLst>
            <pc:docMk/>
            <pc:sldMk cId="3909453073" sldId="559"/>
            <ac:spMk id="398" creationId="{A6D0A391-747D-4AD8-9280-96FFCB0591F6}"/>
          </ac:spMkLst>
        </pc:spChg>
        <pc:spChg chg="mod">
          <ac:chgData name="Timo Mühlhaus" userId="1b6b3aba618dadac" providerId="LiveId" clId="{EDF2FAEA-A41B-4C1F-9EE5-7BEAFE42C87B}" dt="2021-06-09T19:36:03.867" v="1915"/>
          <ac:spMkLst>
            <pc:docMk/>
            <pc:sldMk cId="3909453073" sldId="559"/>
            <ac:spMk id="399" creationId="{EE2F246B-0A5A-4ACD-AAE9-9D234C76D2CE}"/>
          </ac:spMkLst>
        </pc:spChg>
        <pc:spChg chg="mod">
          <ac:chgData name="Timo Mühlhaus" userId="1b6b3aba618dadac" providerId="LiveId" clId="{EDF2FAEA-A41B-4C1F-9EE5-7BEAFE42C87B}" dt="2021-06-09T19:36:03.867" v="1915"/>
          <ac:spMkLst>
            <pc:docMk/>
            <pc:sldMk cId="3909453073" sldId="559"/>
            <ac:spMk id="400" creationId="{2916B469-0007-44C6-9285-A20494A07CB3}"/>
          </ac:spMkLst>
        </pc:spChg>
        <pc:spChg chg="mod">
          <ac:chgData name="Timo Mühlhaus" userId="1b6b3aba618dadac" providerId="LiveId" clId="{EDF2FAEA-A41B-4C1F-9EE5-7BEAFE42C87B}" dt="2021-06-09T19:36:03.867" v="1915"/>
          <ac:spMkLst>
            <pc:docMk/>
            <pc:sldMk cId="3909453073" sldId="559"/>
            <ac:spMk id="401" creationId="{EB7FFCB1-DEC5-4D95-B5ED-4CCBC0DAC121}"/>
          </ac:spMkLst>
        </pc:spChg>
        <pc:spChg chg="mod">
          <ac:chgData name="Timo Mühlhaus" userId="1b6b3aba618dadac" providerId="LiveId" clId="{EDF2FAEA-A41B-4C1F-9EE5-7BEAFE42C87B}" dt="2021-06-09T19:36:03.867" v="1915"/>
          <ac:spMkLst>
            <pc:docMk/>
            <pc:sldMk cId="3909453073" sldId="559"/>
            <ac:spMk id="402" creationId="{93C3BDA6-CED6-4C8E-B32C-A56D750F2CE7}"/>
          </ac:spMkLst>
        </pc:spChg>
        <pc:spChg chg="mod">
          <ac:chgData name="Timo Mühlhaus" userId="1b6b3aba618dadac" providerId="LiveId" clId="{EDF2FAEA-A41B-4C1F-9EE5-7BEAFE42C87B}" dt="2021-06-09T19:36:03.867" v="1915"/>
          <ac:spMkLst>
            <pc:docMk/>
            <pc:sldMk cId="3909453073" sldId="559"/>
            <ac:spMk id="403" creationId="{910E1D89-AD57-4D05-B891-A20D5B4F741B}"/>
          </ac:spMkLst>
        </pc:spChg>
        <pc:spChg chg="mod">
          <ac:chgData name="Timo Mühlhaus" userId="1b6b3aba618dadac" providerId="LiveId" clId="{EDF2FAEA-A41B-4C1F-9EE5-7BEAFE42C87B}" dt="2021-06-09T19:36:03.867" v="1915"/>
          <ac:spMkLst>
            <pc:docMk/>
            <pc:sldMk cId="3909453073" sldId="559"/>
            <ac:spMk id="404" creationId="{A6F59050-8016-411F-9001-16558823B798}"/>
          </ac:spMkLst>
        </pc:spChg>
        <pc:spChg chg="mod">
          <ac:chgData name="Timo Mühlhaus" userId="1b6b3aba618dadac" providerId="LiveId" clId="{EDF2FAEA-A41B-4C1F-9EE5-7BEAFE42C87B}" dt="2021-06-09T19:36:03.867" v="1915"/>
          <ac:spMkLst>
            <pc:docMk/>
            <pc:sldMk cId="3909453073" sldId="559"/>
            <ac:spMk id="405" creationId="{815589CF-E025-4634-9E86-5BADC450D98C}"/>
          </ac:spMkLst>
        </pc:spChg>
        <pc:spChg chg="mod">
          <ac:chgData name="Timo Mühlhaus" userId="1b6b3aba618dadac" providerId="LiveId" clId="{EDF2FAEA-A41B-4C1F-9EE5-7BEAFE42C87B}" dt="2021-06-09T19:36:03.867" v="1915"/>
          <ac:spMkLst>
            <pc:docMk/>
            <pc:sldMk cId="3909453073" sldId="559"/>
            <ac:spMk id="406" creationId="{F84300B4-05C1-4ACF-B246-2A74D9A6F18C}"/>
          </ac:spMkLst>
        </pc:spChg>
        <pc:spChg chg="mod">
          <ac:chgData name="Timo Mühlhaus" userId="1b6b3aba618dadac" providerId="LiveId" clId="{EDF2FAEA-A41B-4C1F-9EE5-7BEAFE42C87B}" dt="2021-06-09T19:36:03.867" v="1915"/>
          <ac:spMkLst>
            <pc:docMk/>
            <pc:sldMk cId="3909453073" sldId="559"/>
            <ac:spMk id="407" creationId="{F531E808-3351-4842-B7CE-1F93A66D48AE}"/>
          </ac:spMkLst>
        </pc:spChg>
        <pc:spChg chg="mod">
          <ac:chgData name="Timo Mühlhaus" userId="1b6b3aba618dadac" providerId="LiveId" clId="{EDF2FAEA-A41B-4C1F-9EE5-7BEAFE42C87B}" dt="2021-06-09T19:36:03.867" v="1915"/>
          <ac:spMkLst>
            <pc:docMk/>
            <pc:sldMk cId="3909453073" sldId="559"/>
            <ac:spMk id="408" creationId="{1CEA5DBB-0168-4259-9196-459837AD6EB4}"/>
          </ac:spMkLst>
        </pc:spChg>
        <pc:spChg chg="mod">
          <ac:chgData name="Timo Mühlhaus" userId="1b6b3aba618dadac" providerId="LiveId" clId="{EDF2FAEA-A41B-4C1F-9EE5-7BEAFE42C87B}" dt="2021-06-09T19:36:03.867" v="1915"/>
          <ac:spMkLst>
            <pc:docMk/>
            <pc:sldMk cId="3909453073" sldId="559"/>
            <ac:spMk id="409" creationId="{6E3B54D0-351D-4B42-9900-B5C5946F14A7}"/>
          </ac:spMkLst>
        </pc:spChg>
        <pc:spChg chg="mod">
          <ac:chgData name="Timo Mühlhaus" userId="1b6b3aba618dadac" providerId="LiveId" clId="{EDF2FAEA-A41B-4C1F-9EE5-7BEAFE42C87B}" dt="2021-06-09T19:36:03.867" v="1915"/>
          <ac:spMkLst>
            <pc:docMk/>
            <pc:sldMk cId="3909453073" sldId="559"/>
            <ac:spMk id="410" creationId="{680A86E0-510B-4FFB-90C9-28B6DB67E105}"/>
          </ac:spMkLst>
        </pc:spChg>
        <pc:spChg chg="mod">
          <ac:chgData name="Timo Mühlhaus" userId="1b6b3aba618dadac" providerId="LiveId" clId="{EDF2FAEA-A41B-4C1F-9EE5-7BEAFE42C87B}" dt="2021-06-09T19:36:03.867" v="1915"/>
          <ac:spMkLst>
            <pc:docMk/>
            <pc:sldMk cId="3909453073" sldId="559"/>
            <ac:spMk id="411" creationId="{24A9335C-BC56-45B2-80B5-8FA1F6DCC099}"/>
          </ac:spMkLst>
        </pc:spChg>
        <pc:spChg chg="mod">
          <ac:chgData name="Timo Mühlhaus" userId="1b6b3aba618dadac" providerId="LiveId" clId="{EDF2FAEA-A41B-4C1F-9EE5-7BEAFE42C87B}" dt="2021-06-09T19:36:03.867" v="1915"/>
          <ac:spMkLst>
            <pc:docMk/>
            <pc:sldMk cId="3909453073" sldId="559"/>
            <ac:spMk id="412" creationId="{59C61E85-B410-4D99-9FDF-3259216ECB1D}"/>
          </ac:spMkLst>
        </pc:spChg>
        <pc:spChg chg="mod">
          <ac:chgData name="Timo Mühlhaus" userId="1b6b3aba618dadac" providerId="LiveId" clId="{EDF2FAEA-A41B-4C1F-9EE5-7BEAFE42C87B}" dt="2021-06-09T19:36:03.867" v="1915"/>
          <ac:spMkLst>
            <pc:docMk/>
            <pc:sldMk cId="3909453073" sldId="559"/>
            <ac:spMk id="413" creationId="{5F65B7A6-00C6-4399-ACFB-D3079B3ABB1B}"/>
          </ac:spMkLst>
        </pc:spChg>
        <pc:spChg chg="mod">
          <ac:chgData name="Timo Mühlhaus" userId="1b6b3aba618dadac" providerId="LiveId" clId="{EDF2FAEA-A41B-4C1F-9EE5-7BEAFE42C87B}" dt="2021-06-09T19:36:03.867" v="1915"/>
          <ac:spMkLst>
            <pc:docMk/>
            <pc:sldMk cId="3909453073" sldId="559"/>
            <ac:spMk id="414" creationId="{FEF3EAE4-7C18-4E4D-86A3-852E64B5D936}"/>
          </ac:spMkLst>
        </pc:spChg>
        <pc:spChg chg="mod">
          <ac:chgData name="Timo Mühlhaus" userId="1b6b3aba618dadac" providerId="LiveId" clId="{EDF2FAEA-A41B-4C1F-9EE5-7BEAFE42C87B}" dt="2021-06-09T19:36:03.867" v="1915"/>
          <ac:spMkLst>
            <pc:docMk/>
            <pc:sldMk cId="3909453073" sldId="559"/>
            <ac:spMk id="415" creationId="{FCC9A409-FFF4-4164-9AFE-52ACEFB62787}"/>
          </ac:spMkLst>
        </pc:spChg>
        <pc:spChg chg="mod">
          <ac:chgData name="Timo Mühlhaus" userId="1b6b3aba618dadac" providerId="LiveId" clId="{EDF2FAEA-A41B-4C1F-9EE5-7BEAFE42C87B}" dt="2021-06-09T19:36:03.867" v="1915"/>
          <ac:spMkLst>
            <pc:docMk/>
            <pc:sldMk cId="3909453073" sldId="559"/>
            <ac:spMk id="416" creationId="{2C23BF69-5E73-4412-8425-7BA32B5FA1F4}"/>
          </ac:spMkLst>
        </pc:spChg>
        <pc:spChg chg="mod">
          <ac:chgData name="Timo Mühlhaus" userId="1b6b3aba618dadac" providerId="LiveId" clId="{EDF2FAEA-A41B-4C1F-9EE5-7BEAFE42C87B}" dt="2021-06-09T19:36:03.867" v="1915"/>
          <ac:spMkLst>
            <pc:docMk/>
            <pc:sldMk cId="3909453073" sldId="559"/>
            <ac:spMk id="417" creationId="{22DB8670-A0EF-4F2D-9F09-BD839748AE8F}"/>
          </ac:spMkLst>
        </pc:spChg>
        <pc:spChg chg="mod">
          <ac:chgData name="Timo Mühlhaus" userId="1b6b3aba618dadac" providerId="LiveId" clId="{EDF2FAEA-A41B-4C1F-9EE5-7BEAFE42C87B}" dt="2021-06-09T19:36:03.867" v="1915"/>
          <ac:spMkLst>
            <pc:docMk/>
            <pc:sldMk cId="3909453073" sldId="559"/>
            <ac:spMk id="418" creationId="{D96A8CFA-618C-4183-8B49-5DA7B21F5615}"/>
          </ac:spMkLst>
        </pc:spChg>
        <pc:spChg chg="mod">
          <ac:chgData name="Timo Mühlhaus" userId="1b6b3aba618dadac" providerId="LiveId" clId="{EDF2FAEA-A41B-4C1F-9EE5-7BEAFE42C87B}" dt="2021-06-09T19:36:03.867" v="1915"/>
          <ac:spMkLst>
            <pc:docMk/>
            <pc:sldMk cId="3909453073" sldId="559"/>
            <ac:spMk id="419" creationId="{E20D5F06-45FA-4677-BCA3-6DBB9C0DAA3D}"/>
          </ac:spMkLst>
        </pc:spChg>
        <pc:spChg chg="mod">
          <ac:chgData name="Timo Mühlhaus" userId="1b6b3aba618dadac" providerId="LiveId" clId="{EDF2FAEA-A41B-4C1F-9EE5-7BEAFE42C87B}" dt="2021-06-09T19:36:03.867" v="1915"/>
          <ac:spMkLst>
            <pc:docMk/>
            <pc:sldMk cId="3909453073" sldId="559"/>
            <ac:spMk id="420" creationId="{3E9C2211-8E04-4B61-B93A-ECDB84FA5ECC}"/>
          </ac:spMkLst>
        </pc:spChg>
        <pc:spChg chg="mod">
          <ac:chgData name="Timo Mühlhaus" userId="1b6b3aba618dadac" providerId="LiveId" clId="{EDF2FAEA-A41B-4C1F-9EE5-7BEAFE42C87B}" dt="2021-06-09T19:36:03.867" v="1915"/>
          <ac:spMkLst>
            <pc:docMk/>
            <pc:sldMk cId="3909453073" sldId="559"/>
            <ac:spMk id="421" creationId="{AF85ADC4-3D57-41F4-8C57-BE0BE8B35E0D}"/>
          </ac:spMkLst>
        </pc:spChg>
        <pc:spChg chg="mod">
          <ac:chgData name="Timo Mühlhaus" userId="1b6b3aba618dadac" providerId="LiveId" clId="{EDF2FAEA-A41B-4C1F-9EE5-7BEAFE42C87B}" dt="2021-06-09T19:36:03.867" v="1915"/>
          <ac:spMkLst>
            <pc:docMk/>
            <pc:sldMk cId="3909453073" sldId="559"/>
            <ac:spMk id="422" creationId="{03D69938-2B2B-4D4B-AADC-A8F8754FBDD5}"/>
          </ac:spMkLst>
        </pc:spChg>
        <pc:spChg chg="mod">
          <ac:chgData name="Timo Mühlhaus" userId="1b6b3aba618dadac" providerId="LiveId" clId="{EDF2FAEA-A41B-4C1F-9EE5-7BEAFE42C87B}" dt="2021-06-09T19:36:03.867" v="1915"/>
          <ac:spMkLst>
            <pc:docMk/>
            <pc:sldMk cId="3909453073" sldId="559"/>
            <ac:spMk id="423" creationId="{F77C278D-FADA-4F15-8A37-790A3D480F56}"/>
          </ac:spMkLst>
        </pc:spChg>
        <pc:spChg chg="mod">
          <ac:chgData name="Timo Mühlhaus" userId="1b6b3aba618dadac" providerId="LiveId" clId="{EDF2FAEA-A41B-4C1F-9EE5-7BEAFE42C87B}" dt="2021-06-09T19:36:03.867" v="1915"/>
          <ac:spMkLst>
            <pc:docMk/>
            <pc:sldMk cId="3909453073" sldId="559"/>
            <ac:spMk id="424" creationId="{5C7F1064-F29D-46D0-9CA7-CD8196A49115}"/>
          </ac:spMkLst>
        </pc:spChg>
        <pc:spChg chg="mod">
          <ac:chgData name="Timo Mühlhaus" userId="1b6b3aba618dadac" providerId="LiveId" clId="{EDF2FAEA-A41B-4C1F-9EE5-7BEAFE42C87B}" dt="2021-06-09T19:36:03.867" v="1915"/>
          <ac:spMkLst>
            <pc:docMk/>
            <pc:sldMk cId="3909453073" sldId="559"/>
            <ac:spMk id="425" creationId="{59C20C16-FCA9-47FD-9348-C77DC94C7DE2}"/>
          </ac:spMkLst>
        </pc:spChg>
        <pc:spChg chg="mod">
          <ac:chgData name="Timo Mühlhaus" userId="1b6b3aba618dadac" providerId="LiveId" clId="{EDF2FAEA-A41B-4C1F-9EE5-7BEAFE42C87B}" dt="2021-06-09T19:36:03.867" v="1915"/>
          <ac:spMkLst>
            <pc:docMk/>
            <pc:sldMk cId="3909453073" sldId="559"/>
            <ac:spMk id="426" creationId="{9A524485-AECE-4DDD-AADE-0D1DBD1ACE30}"/>
          </ac:spMkLst>
        </pc:spChg>
        <pc:spChg chg="mod">
          <ac:chgData name="Timo Mühlhaus" userId="1b6b3aba618dadac" providerId="LiveId" clId="{EDF2FAEA-A41B-4C1F-9EE5-7BEAFE42C87B}" dt="2021-06-09T19:36:03.867" v="1915"/>
          <ac:spMkLst>
            <pc:docMk/>
            <pc:sldMk cId="3909453073" sldId="559"/>
            <ac:spMk id="427" creationId="{B8C48517-3613-4F98-B362-8CD7026D07BF}"/>
          </ac:spMkLst>
        </pc:spChg>
        <pc:spChg chg="mod">
          <ac:chgData name="Timo Mühlhaus" userId="1b6b3aba618dadac" providerId="LiveId" clId="{EDF2FAEA-A41B-4C1F-9EE5-7BEAFE42C87B}" dt="2021-06-09T19:36:03.867" v="1915"/>
          <ac:spMkLst>
            <pc:docMk/>
            <pc:sldMk cId="3909453073" sldId="559"/>
            <ac:spMk id="428" creationId="{10EA7FA2-7356-427A-B9C7-6F6DDE3BEC6A}"/>
          </ac:spMkLst>
        </pc:spChg>
        <pc:spChg chg="mod">
          <ac:chgData name="Timo Mühlhaus" userId="1b6b3aba618dadac" providerId="LiveId" clId="{EDF2FAEA-A41B-4C1F-9EE5-7BEAFE42C87B}" dt="2021-06-09T19:36:03.867" v="1915"/>
          <ac:spMkLst>
            <pc:docMk/>
            <pc:sldMk cId="3909453073" sldId="559"/>
            <ac:spMk id="429" creationId="{EAF89176-22B9-433B-9080-9D1F7463FE02}"/>
          </ac:spMkLst>
        </pc:spChg>
        <pc:spChg chg="mod">
          <ac:chgData name="Timo Mühlhaus" userId="1b6b3aba618dadac" providerId="LiveId" clId="{EDF2FAEA-A41B-4C1F-9EE5-7BEAFE42C87B}" dt="2021-06-09T19:36:03.867" v="1915"/>
          <ac:spMkLst>
            <pc:docMk/>
            <pc:sldMk cId="3909453073" sldId="559"/>
            <ac:spMk id="430" creationId="{AD0ADF01-5E3B-4296-9889-DCE0F27CA848}"/>
          </ac:spMkLst>
        </pc:spChg>
        <pc:spChg chg="mod">
          <ac:chgData name="Timo Mühlhaus" userId="1b6b3aba618dadac" providerId="LiveId" clId="{EDF2FAEA-A41B-4C1F-9EE5-7BEAFE42C87B}" dt="2021-06-09T19:36:03.867" v="1915"/>
          <ac:spMkLst>
            <pc:docMk/>
            <pc:sldMk cId="3909453073" sldId="559"/>
            <ac:spMk id="431" creationId="{6515B0E5-071F-426E-97BB-A1EEBE074278}"/>
          </ac:spMkLst>
        </pc:spChg>
        <pc:spChg chg="mod">
          <ac:chgData name="Timo Mühlhaus" userId="1b6b3aba618dadac" providerId="LiveId" clId="{EDF2FAEA-A41B-4C1F-9EE5-7BEAFE42C87B}" dt="2021-06-09T19:36:03.867" v="1915"/>
          <ac:spMkLst>
            <pc:docMk/>
            <pc:sldMk cId="3909453073" sldId="559"/>
            <ac:spMk id="432" creationId="{ABA06F7F-9019-4020-A1ED-EAEAB03A0C9C}"/>
          </ac:spMkLst>
        </pc:spChg>
        <pc:spChg chg="mod">
          <ac:chgData name="Timo Mühlhaus" userId="1b6b3aba618dadac" providerId="LiveId" clId="{EDF2FAEA-A41B-4C1F-9EE5-7BEAFE42C87B}" dt="2021-06-09T19:36:03.867" v="1915"/>
          <ac:spMkLst>
            <pc:docMk/>
            <pc:sldMk cId="3909453073" sldId="559"/>
            <ac:spMk id="433" creationId="{897715C0-BF8D-4D1C-80DB-42F5CC444D77}"/>
          </ac:spMkLst>
        </pc:spChg>
        <pc:spChg chg="mod">
          <ac:chgData name="Timo Mühlhaus" userId="1b6b3aba618dadac" providerId="LiveId" clId="{EDF2FAEA-A41B-4C1F-9EE5-7BEAFE42C87B}" dt="2021-06-09T19:36:03.867" v="1915"/>
          <ac:spMkLst>
            <pc:docMk/>
            <pc:sldMk cId="3909453073" sldId="559"/>
            <ac:spMk id="434" creationId="{99FCFAD3-16A3-4620-A59A-366FBD1E7886}"/>
          </ac:spMkLst>
        </pc:spChg>
        <pc:spChg chg="mod">
          <ac:chgData name="Timo Mühlhaus" userId="1b6b3aba618dadac" providerId="LiveId" clId="{EDF2FAEA-A41B-4C1F-9EE5-7BEAFE42C87B}" dt="2021-06-09T19:36:03.867" v="1915"/>
          <ac:spMkLst>
            <pc:docMk/>
            <pc:sldMk cId="3909453073" sldId="559"/>
            <ac:spMk id="435" creationId="{8006E1A1-D26D-4D42-A31F-5ED2D194D741}"/>
          </ac:spMkLst>
        </pc:spChg>
        <pc:spChg chg="mod">
          <ac:chgData name="Timo Mühlhaus" userId="1b6b3aba618dadac" providerId="LiveId" clId="{EDF2FAEA-A41B-4C1F-9EE5-7BEAFE42C87B}" dt="2021-06-09T19:36:03.867" v="1915"/>
          <ac:spMkLst>
            <pc:docMk/>
            <pc:sldMk cId="3909453073" sldId="559"/>
            <ac:spMk id="436" creationId="{320BAF07-9170-433D-BF09-91DC03DE7405}"/>
          </ac:spMkLst>
        </pc:spChg>
        <pc:spChg chg="mod">
          <ac:chgData name="Timo Mühlhaus" userId="1b6b3aba618dadac" providerId="LiveId" clId="{EDF2FAEA-A41B-4C1F-9EE5-7BEAFE42C87B}" dt="2021-06-09T19:36:03.867" v="1915"/>
          <ac:spMkLst>
            <pc:docMk/>
            <pc:sldMk cId="3909453073" sldId="559"/>
            <ac:spMk id="437" creationId="{E7126589-B9C6-4ACD-9B44-E72BFC179CA3}"/>
          </ac:spMkLst>
        </pc:spChg>
        <pc:spChg chg="mod">
          <ac:chgData name="Timo Mühlhaus" userId="1b6b3aba618dadac" providerId="LiveId" clId="{EDF2FAEA-A41B-4C1F-9EE5-7BEAFE42C87B}" dt="2021-06-09T19:36:03.867" v="1915"/>
          <ac:spMkLst>
            <pc:docMk/>
            <pc:sldMk cId="3909453073" sldId="559"/>
            <ac:spMk id="438" creationId="{7BF5107D-3C91-4C31-B5C1-03B3C70B14E9}"/>
          </ac:spMkLst>
        </pc:spChg>
        <pc:spChg chg="mod">
          <ac:chgData name="Timo Mühlhaus" userId="1b6b3aba618dadac" providerId="LiveId" clId="{EDF2FAEA-A41B-4C1F-9EE5-7BEAFE42C87B}" dt="2021-06-09T19:36:03.867" v="1915"/>
          <ac:spMkLst>
            <pc:docMk/>
            <pc:sldMk cId="3909453073" sldId="559"/>
            <ac:spMk id="439" creationId="{FD7BE86C-8640-49D1-AD54-EBB7A943E347}"/>
          </ac:spMkLst>
        </pc:spChg>
        <pc:spChg chg="mod">
          <ac:chgData name="Timo Mühlhaus" userId="1b6b3aba618dadac" providerId="LiveId" clId="{EDF2FAEA-A41B-4C1F-9EE5-7BEAFE42C87B}" dt="2021-06-09T19:36:03.867" v="1915"/>
          <ac:spMkLst>
            <pc:docMk/>
            <pc:sldMk cId="3909453073" sldId="559"/>
            <ac:spMk id="440" creationId="{70BB9A49-818B-49B6-B59C-DDEC50C247DB}"/>
          </ac:spMkLst>
        </pc:spChg>
        <pc:spChg chg="mod">
          <ac:chgData name="Timo Mühlhaus" userId="1b6b3aba618dadac" providerId="LiveId" clId="{EDF2FAEA-A41B-4C1F-9EE5-7BEAFE42C87B}" dt="2021-06-09T19:36:03.867" v="1915"/>
          <ac:spMkLst>
            <pc:docMk/>
            <pc:sldMk cId="3909453073" sldId="559"/>
            <ac:spMk id="441" creationId="{06E4B111-25ED-477B-AF5E-ECBA366CA968}"/>
          </ac:spMkLst>
        </pc:spChg>
        <pc:spChg chg="mod">
          <ac:chgData name="Timo Mühlhaus" userId="1b6b3aba618dadac" providerId="LiveId" clId="{EDF2FAEA-A41B-4C1F-9EE5-7BEAFE42C87B}" dt="2021-06-09T19:36:03.867" v="1915"/>
          <ac:spMkLst>
            <pc:docMk/>
            <pc:sldMk cId="3909453073" sldId="559"/>
            <ac:spMk id="442" creationId="{58B3063B-BA7D-4768-815D-2E53637FE8A6}"/>
          </ac:spMkLst>
        </pc:spChg>
        <pc:spChg chg="mod">
          <ac:chgData name="Timo Mühlhaus" userId="1b6b3aba618dadac" providerId="LiveId" clId="{EDF2FAEA-A41B-4C1F-9EE5-7BEAFE42C87B}" dt="2021-06-09T19:36:03.867" v="1915"/>
          <ac:spMkLst>
            <pc:docMk/>
            <pc:sldMk cId="3909453073" sldId="559"/>
            <ac:spMk id="443" creationId="{B7F9941D-BADF-4F3E-87FB-1B534C42ACC0}"/>
          </ac:spMkLst>
        </pc:spChg>
        <pc:spChg chg="mod">
          <ac:chgData name="Timo Mühlhaus" userId="1b6b3aba618dadac" providerId="LiveId" clId="{EDF2FAEA-A41B-4C1F-9EE5-7BEAFE42C87B}" dt="2021-06-09T19:36:03.867" v="1915"/>
          <ac:spMkLst>
            <pc:docMk/>
            <pc:sldMk cId="3909453073" sldId="559"/>
            <ac:spMk id="444" creationId="{DC4FC930-FBFE-4462-861B-B6424CD04A1D}"/>
          </ac:spMkLst>
        </pc:spChg>
        <pc:spChg chg="mod">
          <ac:chgData name="Timo Mühlhaus" userId="1b6b3aba618dadac" providerId="LiveId" clId="{EDF2FAEA-A41B-4C1F-9EE5-7BEAFE42C87B}" dt="2021-06-09T19:36:03.867" v="1915"/>
          <ac:spMkLst>
            <pc:docMk/>
            <pc:sldMk cId="3909453073" sldId="559"/>
            <ac:spMk id="445" creationId="{7EAD9503-A770-4AFD-97AB-E39A2E30C99E}"/>
          </ac:spMkLst>
        </pc:spChg>
        <pc:spChg chg="mod">
          <ac:chgData name="Timo Mühlhaus" userId="1b6b3aba618dadac" providerId="LiveId" clId="{EDF2FAEA-A41B-4C1F-9EE5-7BEAFE42C87B}" dt="2021-06-09T19:36:03.867" v="1915"/>
          <ac:spMkLst>
            <pc:docMk/>
            <pc:sldMk cId="3909453073" sldId="559"/>
            <ac:spMk id="446" creationId="{DC7CEAEA-AFEC-421E-BCFF-AD284766605F}"/>
          </ac:spMkLst>
        </pc:spChg>
        <pc:spChg chg="mod">
          <ac:chgData name="Timo Mühlhaus" userId="1b6b3aba618dadac" providerId="LiveId" clId="{EDF2FAEA-A41B-4C1F-9EE5-7BEAFE42C87B}" dt="2021-06-09T19:36:03.867" v="1915"/>
          <ac:spMkLst>
            <pc:docMk/>
            <pc:sldMk cId="3909453073" sldId="559"/>
            <ac:spMk id="447" creationId="{6410874D-2C0F-4D93-ACDD-367ABE2248D7}"/>
          </ac:spMkLst>
        </pc:spChg>
        <pc:spChg chg="mod">
          <ac:chgData name="Timo Mühlhaus" userId="1b6b3aba618dadac" providerId="LiveId" clId="{EDF2FAEA-A41B-4C1F-9EE5-7BEAFE42C87B}" dt="2021-06-09T19:36:03.867" v="1915"/>
          <ac:spMkLst>
            <pc:docMk/>
            <pc:sldMk cId="3909453073" sldId="559"/>
            <ac:spMk id="448" creationId="{6C97C928-FA8A-4C67-A5A9-EE0CD81DE968}"/>
          </ac:spMkLst>
        </pc:spChg>
        <pc:spChg chg="mod">
          <ac:chgData name="Timo Mühlhaus" userId="1b6b3aba618dadac" providerId="LiveId" clId="{EDF2FAEA-A41B-4C1F-9EE5-7BEAFE42C87B}" dt="2021-06-09T19:36:03.867" v="1915"/>
          <ac:spMkLst>
            <pc:docMk/>
            <pc:sldMk cId="3909453073" sldId="559"/>
            <ac:spMk id="449" creationId="{3B1F6577-0DA3-4510-A58D-670C8FD788D1}"/>
          </ac:spMkLst>
        </pc:spChg>
        <pc:spChg chg="mod">
          <ac:chgData name="Timo Mühlhaus" userId="1b6b3aba618dadac" providerId="LiveId" clId="{EDF2FAEA-A41B-4C1F-9EE5-7BEAFE42C87B}" dt="2021-06-09T19:36:03.867" v="1915"/>
          <ac:spMkLst>
            <pc:docMk/>
            <pc:sldMk cId="3909453073" sldId="559"/>
            <ac:spMk id="450" creationId="{95904205-7275-4507-9D62-32723A5E3552}"/>
          </ac:spMkLst>
        </pc:spChg>
        <pc:spChg chg="mod">
          <ac:chgData name="Timo Mühlhaus" userId="1b6b3aba618dadac" providerId="LiveId" clId="{EDF2FAEA-A41B-4C1F-9EE5-7BEAFE42C87B}" dt="2021-06-09T19:36:03.867" v="1915"/>
          <ac:spMkLst>
            <pc:docMk/>
            <pc:sldMk cId="3909453073" sldId="559"/>
            <ac:spMk id="451" creationId="{1222DA2B-5D01-4501-AEF5-8F49A26BC3DD}"/>
          </ac:spMkLst>
        </pc:spChg>
        <pc:spChg chg="mod">
          <ac:chgData name="Timo Mühlhaus" userId="1b6b3aba618dadac" providerId="LiveId" clId="{EDF2FAEA-A41B-4C1F-9EE5-7BEAFE42C87B}" dt="2021-06-09T19:36:03.867" v="1915"/>
          <ac:spMkLst>
            <pc:docMk/>
            <pc:sldMk cId="3909453073" sldId="559"/>
            <ac:spMk id="452" creationId="{BDB80E9D-20D6-49FD-AB51-80B8A2D80598}"/>
          </ac:spMkLst>
        </pc:spChg>
        <pc:spChg chg="mod">
          <ac:chgData name="Timo Mühlhaus" userId="1b6b3aba618dadac" providerId="LiveId" clId="{EDF2FAEA-A41B-4C1F-9EE5-7BEAFE42C87B}" dt="2021-06-09T19:36:03.867" v="1915"/>
          <ac:spMkLst>
            <pc:docMk/>
            <pc:sldMk cId="3909453073" sldId="559"/>
            <ac:spMk id="453" creationId="{DE9389C9-FF74-4CC8-BECD-B9AB0383CBC5}"/>
          </ac:spMkLst>
        </pc:spChg>
        <pc:spChg chg="mod">
          <ac:chgData name="Timo Mühlhaus" userId="1b6b3aba618dadac" providerId="LiveId" clId="{EDF2FAEA-A41B-4C1F-9EE5-7BEAFE42C87B}" dt="2021-06-09T19:36:03.867" v="1915"/>
          <ac:spMkLst>
            <pc:docMk/>
            <pc:sldMk cId="3909453073" sldId="559"/>
            <ac:spMk id="454" creationId="{270EBD40-7DED-45CB-9414-B153555F50AE}"/>
          </ac:spMkLst>
        </pc:spChg>
        <pc:spChg chg="mod">
          <ac:chgData name="Timo Mühlhaus" userId="1b6b3aba618dadac" providerId="LiveId" clId="{EDF2FAEA-A41B-4C1F-9EE5-7BEAFE42C87B}" dt="2021-06-09T19:36:03.867" v="1915"/>
          <ac:spMkLst>
            <pc:docMk/>
            <pc:sldMk cId="3909453073" sldId="559"/>
            <ac:spMk id="455" creationId="{5BD547AF-3AFC-4504-8512-A6432B6F5E2D}"/>
          </ac:spMkLst>
        </pc:spChg>
        <pc:spChg chg="mod">
          <ac:chgData name="Timo Mühlhaus" userId="1b6b3aba618dadac" providerId="LiveId" clId="{EDF2FAEA-A41B-4C1F-9EE5-7BEAFE42C87B}" dt="2021-06-09T19:36:03.867" v="1915"/>
          <ac:spMkLst>
            <pc:docMk/>
            <pc:sldMk cId="3909453073" sldId="559"/>
            <ac:spMk id="456" creationId="{D9C16EE2-3662-42F7-82F0-6C5DC3D286D0}"/>
          </ac:spMkLst>
        </pc:spChg>
        <pc:spChg chg="mod">
          <ac:chgData name="Timo Mühlhaus" userId="1b6b3aba618dadac" providerId="LiveId" clId="{EDF2FAEA-A41B-4C1F-9EE5-7BEAFE42C87B}" dt="2021-06-09T19:36:03.867" v="1915"/>
          <ac:spMkLst>
            <pc:docMk/>
            <pc:sldMk cId="3909453073" sldId="559"/>
            <ac:spMk id="457" creationId="{954F147B-FDCE-48C0-B344-B4732603839C}"/>
          </ac:spMkLst>
        </pc:spChg>
        <pc:spChg chg="mod">
          <ac:chgData name="Timo Mühlhaus" userId="1b6b3aba618dadac" providerId="LiveId" clId="{EDF2FAEA-A41B-4C1F-9EE5-7BEAFE42C87B}" dt="2021-06-09T19:36:03.867" v="1915"/>
          <ac:spMkLst>
            <pc:docMk/>
            <pc:sldMk cId="3909453073" sldId="559"/>
            <ac:spMk id="458" creationId="{4765E1E9-4781-450B-8650-01025B6CCE38}"/>
          </ac:spMkLst>
        </pc:spChg>
        <pc:spChg chg="mod">
          <ac:chgData name="Timo Mühlhaus" userId="1b6b3aba618dadac" providerId="LiveId" clId="{EDF2FAEA-A41B-4C1F-9EE5-7BEAFE42C87B}" dt="2021-06-09T19:36:03.867" v="1915"/>
          <ac:spMkLst>
            <pc:docMk/>
            <pc:sldMk cId="3909453073" sldId="559"/>
            <ac:spMk id="459" creationId="{599708AB-EC80-44C6-8D77-2F5D8257C63C}"/>
          </ac:spMkLst>
        </pc:spChg>
        <pc:spChg chg="mod">
          <ac:chgData name="Timo Mühlhaus" userId="1b6b3aba618dadac" providerId="LiveId" clId="{EDF2FAEA-A41B-4C1F-9EE5-7BEAFE42C87B}" dt="2021-06-09T19:36:03.867" v="1915"/>
          <ac:spMkLst>
            <pc:docMk/>
            <pc:sldMk cId="3909453073" sldId="559"/>
            <ac:spMk id="460" creationId="{5382177B-951D-4C15-BC41-450F1AC88AB1}"/>
          </ac:spMkLst>
        </pc:spChg>
        <pc:spChg chg="mod">
          <ac:chgData name="Timo Mühlhaus" userId="1b6b3aba618dadac" providerId="LiveId" clId="{EDF2FAEA-A41B-4C1F-9EE5-7BEAFE42C87B}" dt="2021-06-09T19:36:03.867" v="1915"/>
          <ac:spMkLst>
            <pc:docMk/>
            <pc:sldMk cId="3909453073" sldId="559"/>
            <ac:spMk id="461" creationId="{083AE250-29AC-43DB-85B7-5E25E1698771}"/>
          </ac:spMkLst>
        </pc:spChg>
        <pc:spChg chg="mod">
          <ac:chgData name="Timo Mühlhaus" userId="1b6b3aba618dadac" providerId="LiveId" clId="{EDF2FAEA-A41B-4C1F-9EE5-7BEAFE42C87B}" dt="2021-06-09T19:36:03.867" v="1915"/>
          <ac:spMkLst>
            <pc:docMk/>
            <pc:sldMk cId="3909453073" sldId="559"/>
            <ac:spMk id="462" creationId="{81DAA28F-16DB-48EF-9897-91DE9FC7CA5D}"/>
          </ac:spMkLst>
        </pc:spChg>
        <pc:spChg chg="mod">
          <ac:chgData name="Timo Mühlhaus" userId="1b6b3aba618dadac" providerId="LiveId" clId="{EDF2FAEA-A41B-4C1F-9EE5-7BEAFE42C87B}" dt="2021-06-09T19:36:03.867" v="1915"/>
          <ac:spMkLst>
            <pc:docMk/>
            <pc:sldMk cId="3909453073" sldId="559"/>
            <ac:spMk id="463" creationId="{361C5576-6DAD-4A89-B17F-90D5BF6B9116}"/>
          </ac:spMkLst>
        </pc:spChg>
        <pc:spChg chg="mod">
          <ac:chgData name="Timo Mühlhaus" userId="1b6b3aba618dadac" providerId="LiveId" clId="{EDF2FAEA-A41B-4C1F-9EE5-7BEAFE42C87B}" dt="2021-06-09T19:36:03.867" v="1915"/>
          <ac:spMkLst>
            <pc:docMk/>
            <pc:sldMk cId="3909453073" sldId="559"/>
            <ac:spMk id="464" creationId="{3B319D2B-BC21-4F5D-92FE-321486FC9F84}"/>
          </ac:spMkLst>
        </pc:spChg>
        <pc:spChg chg="mod">
          <ac:chgData name="Timo Mühlhaus" userId="1b6b3aba618dadac" providerId="LiveId" clId="{EDF2FAEA-A41B-4C1F-9EE5-7BEAFE42C87B}" dt="2021-06-09T19:36:03.867" v="1915"/>
          <ac:spMkLst>
            <pc:docMk/>
            <pc:sldMk cId="3909453073" sldId="559"/>
            <ac:spMk id="465" creationId="{69E80222-46B2-43F6-9995-DC1EFA890D82}"/>
          </ac:spMkLst>
        </pc:spChg>
        <pc:spChg chg="mod">
          <ac:chgData name="Timo Mühlhaus" userId="1b6b3aba618dadac" providerId="LiveId" clId="{EDF2FAEA-A41B-4C1F-9EE5-7BEAFE42C87B}" dt="2021-06-09T19:36:03.867" v="1915"/>
          <ac:spMkLst>
            <pc:docMk/>
            <pc:sldMk cId="3909453073" sldId="559"/>
            <ac:spMk id="466" creationId="{90B114F7-2A71-4D3C-9514-63BC8F2A3F6D}"/>
          </ac:spMkLst>
        </pc:spChg>
        <pc:spChg chg="mod">
          <ac:chgData name="Timo Mühlhaus" userId="1b6b3aba618dadac" providerId="LiveId" clId="{EDF2FAEA-A41B-4C1F-9EE5-7BEAFE42C87B}" dt="2021-06-09T19:36:03.867" v="1915"/>
          <ac:spMkLst>
            <pc:docMk/>
            <pc:sldMk cId="3909453073" sldId="559"/>
            <ac:spMk id="467" creationId="{D13A80D1-663D-4574-8B44-5BF980A23B1C}"/>
          </ac:spMkLst>
        </pc:spChg>
        <pc:spChg chg="mod">
          <ac:chgData name="Timo Mühlhaus" userId="1b6b3aba618dadac" providerId="LiveId" clId="{EDF2FAEA-A41B-4C1F-9EE5-7BEAFE42C87B}" dt="2021-06-09T19:36:03.867" v="1915"/>
          <ac:spMkLst>
            <pc:docMk/>
            <pc:sldMk cId="3909453073" sldId="559"/>
            <ac:spMk id="468" creationId="{6380961B-D71C-4D39-BFBB-4249EF1748CA}"/>
          </ac:spMkLst>
        </pc:spChg>
        <pc:spChg chg="mod">
          <ac:chgData name="Timo Mühlhaus" userId="1b6b3aba618dadac" providerId="LiveId" clId="{EDF2FAEA-A41B-4C1F-9EE5-7BEAFE42C87B}" dt="2021-06-09T19:36:03.867" v="1915"/>
          <ac:spMkLst>
            <pc:docMk/>
            <pc:sldMk cId="3909453073" sldId="559"/>
            <ac:spMk id="469" creationId="{663A0F47-228A-4FDC-BD1B-785CA5DEC799}"/>
          </ac:spMkLst>
        </pc:spChg>
        <pc:spChg chg="mod">
          <ac:chgData name="Timo Mühlhaus" userId="1b6b3aba618dadac" providerId="LiveId" clId="{EDF2FAEA-A41B-4C1F-9EE5-7BEAFE42C87B}" dt="2021-06-09T19:36:03.867" v="1915"/>
          <ac:spMkLst>
            <pc:docMk/>
            <pc:sldMk cId="3909453073" sldId="559"/>
            <ac:spMk id="470" creationId="{2B0BCA44-38D3-4094-B009-B1D6A15CE1EA}"/>
          </ac:spMkLst>
        </pc:spChg>
        <pc:spChg chg="mod">
          <ac:chgData name="Timo Mühlhaus" userId="1b6b3aba618dadac" providerId="LiveId" clId="{EDF2FAEA-A41B-4C1F-9EE5-7BEAFE42C87B}" dt="2021-06-09T19:36:03.867" v="1915"/>
          <ac:spMkLst>
            <pc:docMk/>
            <pc:sldMk cId="3909453073" sldId="559"/>
            <ac:spMk id="471" creationId="{49FEBB98-97E7-45F6-83E8-9766D2278516}"/>
          </ac:spMkLst>
        </pc:spChg>
        <pc:spChg chg="mod">
          <ac:chgData name="Timo Mühlhaus" userId="1b6b3aba618dadac" providerId="LiveId" clId="{EDF2FAEA-A41B-4C1F-9EE5-7BEAFE42C87B}" dt="2021-06-09T19:36:03.867" v="1915"/>
          <ac:spMkLst>
            <pc:docMk/>
            <pc:sldMk cId="3909453073" sldId="559"/>
            <ac:spMk id="472" creationId="{8C93C0F0-C254-486C-BFE3-5B9227002F1D}"/>
          </ac:spMkLst>
        </pc:spChg>
        <pc:spChg chg="mod">
          <ac:chgData name="Timo Mühlhaus" userId="1b6b3aba618dadac" providerId="LiveId" clId="{EDF2FAEA-A41B-4C1F-9EE5-7BEAFE42C87B}" dt="2021-06-09T19:36:03.867" v="1915"/>
          <ac:spMkLst>
            <pc:docMk/>
            <pc:sldMk cId="3909453073" sldId="559"/>
            <ac:spMk id="473" creationId="{5FB0B9C3-EFA8-4D89-BE91-8FFE710712AE}"/>
          </ac:spMkLst>
        </pc:spChg>
        <pc:spChg chg="mod">
          <ac:chgData name="Timo Mühlhaus" userId="1b6b3aba618dadac" providerId="LiveId" clId="{EDF2FAEA-A41B-4C1F-9EE5-7BEAFE42C87B}" dt="2021-06-09T19:36:03.867" v="1915"/>
          <ac:spMkLst>
            <pc:docMk/>
            <pc:sldMk cId="3909453073" sldId="559"/>
            <ac:spMk id="474" creationId="{A5FA02BF-5CCF-4DC0-AA2C-576485CB5E14}"/>
          </ac:spMkLst>
        </pc:spChg>
        <pc:spChg chg="mod">
          <ac:chgData name="Timo Mühlhaus" userId="1b6b3aba618dadac" providerId="LiveId" clId="{EDF2FAEA-A41B-4C1F-9EE5-7BEAFE42C87B}" dt="2021-06-09T19:36:03.867" v="1915"/>
          <ac:spMkLst>
            <pc:docMk/>
            <pc:sldMk cId="3909453073" sldId="559"/>
            <ac:spMk id="475" creationId="{A80EB487-F7BD-41FB-A9BD-AE355985A32B}"/>
          </ac:spMkLst>
        </pc:spChg>
        <pc:spChg chg="mod">
          <ac:chgData name="Timo Mühlhaus" userId="1b6b3aba618dadac" providerId="LiveId" clId="{EDF2FAEA-A41B-4C1F-9EE5-7BEAFE42C87B}" dt="2021-06-09T19:36:03.867" v="1915"/>
          <ac:spMkLst>
            <pc:docMk/>
            <pc:sldMk cId="3909453073" sldId="559"/>
            <ac:spMk id="476" creationId="{77265257-043C-4C66-99F5-98CFCC081796}"/>
          </ac:spMkLst>
        </pc:spChg>
        <pc:spChg chg="mod">
          <ac:chgData name="Timo Mühlhaus" userId="1b6b3aba618dadac" providerId="LiveId" clId="{EDF2FAEA-A41B-4C1F-9EE5-7BEAFE42C87B}" dt="2021-06-09T19:36:03.867" v="1915"/>
          <ac:spMkLst>
            <pc:docMk/>
            <pc:sldMk cId="3909453073" sldId="559"/>
            <ac:spMk id="477" creationId="{BEBE670B-6E92-40FF-BBA3-EE4F5B4A3417}"/>
          </ac:spMkLst>
        </pc:spChg>
        <pc:spChg chg="mod">
          <ac:chgData name="Timo Mühlhaus" userId="1b6b3aba618dadac" providerId="LiveId" clId="{EDF2FAEA-A41B-4C1F-9EE5-7BEAFE42C87B}" dt="2021-06-09T19:36:03.867" v="1915"/>
          <ac:spMkLst>
            <pc:docMk/>
            <pc:sldMk cId="3909453073" sldId="559"/>
            <ac:spMk id="478" creationId="{AC6D43FE-E7B1-4546-AD2F-D44021669859}"/>
          </ac:spMkLst>
        </pc:spChg>
        <pc:spChg chg="mod">
          <ac:chgData name="Timo Mühlhaus" userId="1b6b3aba618dadac" providerId="LiveId" clId="{EDF2FAEA-A41B-4C1F-9EE5-7BEAFE42C87B}" dt="2021-06-09T19:36:03.867" v="1915"/>
          <ac:spMkLst>
            <pc:docMk/>
            <pc:sldMk cId="3909453073" sldId="559"/>
            <ac:spMk id="479" creationId="{64EEC439-CA72-4253-AC3B-CABCFD745B49}"/>
          </ac:spMkLst>
        </pc:spChg>
        <pc:spChg chg="mod">
          <ac:chgData name="Timo Mühlhaus" userId="1b6b3aba618dadac" providerId="LiveId" clId="{EDF2FAEA-A41B-4C1F-9EE5-7BEAFE42C87B}" dt="2021-06-09T19:36:03.867" v="1915"/>
          <ac:spMkLst>
            <pc:docMk/>
            <pc:sldMk cId="3909453073" sldId="559"/>
            <ac:spMk id="480" creationId="{B1A202DB-A099-4CD7-8337-E5736705248C}"/>
          </ac:spMkLst>
        </pc:spChg>
        <pc:spChg chg="mod">
          <ac:chgData name="Timo Mühlhaus" userId="1b6b3aba618dadac" providerId="LiveId" clId="{EDF2FAEA-A41B-4C1F-9EE5-7BEAFE42C87B}" dt="2021-06-09T19:36:03.867" v="1915"/>
          <ac:spMkLst>
            <pc:docMk/>
            <pc:sldMk cId="3909453073" sldId="559"/>
            <ac:spMk id="481" creationId="{CFBEF002-DE0F-476E-8EF5-D5EDAF31A297}"/>
          </ac:spMkLst>
        </pc:spChg>
        <pc:spChg chg="mod">
          <ac:chgData name="Timo Mühlhaus" userId="1b6b3aba618dadac" providerId="LiveId" clId="{EDF2FAEA-A41B-4C1F-9EE5-7BEAFE42C87B}" dt="2021-06-09T19:36:03.867" v="1915"/>
          <ac:spMkLst>
            <pc:docMk/>
            <pc:sldMk cId="3909453073" sldId="559"/>
            <ac:spMk id="482" creationId="{F5C17172-181A-4D7E-9ABA-32E0EC121B63}"/>
          </ac:spMkLst>
        </pc:spChg>
        <pc:spChg chg="mod">
          <ac:chgData name="Timo Mühlhaus" userId="1b6b3aba618dadac" providerId="LiveId" clId="{EDF2FAEA-A41B-4C1F-9EE5-7BEAFE42C87B}" dt="2021-06-09T19:36:03.867" v="1915"/>
          <ac:spMkLst>
            <pc:docMk/>
            <pc:sldMk cId="3909453073" sldId="559"/>
            <ac:spMk id="483" creationId="{361D95E7-8EF5-4E47-B8DD-420845495655}"/>
          </ac:spMkLst>
        </pc:spChg>
        <pc:spChg chg="mod">
          <ac:chgData name="Timo Mühlhaus" userId="1b6b3aba618dadac" providerId="LiveId" clId="{EDF2FAEA-A41B-4C1F-9EE5-7BEAFE42C87B}" dt="2021-06-09T19:36:03.867" v="1915"/>
          <ac:spMkLst>
            <pc:docMk/>
            <pc:sldMk cId="3909453073" sldId="559"/>
            <ac:spMk id="484" creationId="{BD1D3FDC-BEFB-4BCA-ABDC-FFC94E6ABB42}"/>
          </ac:spMkLst>
        </pc:spChg>
        <pc:spChg chg="mod">
          <ac:chgData name="Timo Mühlhaus" userId="1b6b3aba618dadac" providerId="LiveId" clId="{EDF2FAEA-A41B-4C1F-9EE5-7BEAFE42C87B}" dt="2021-06-09T19:36:03.867" v="1915"/>
          <ac:spMkLst>
            <pc:docMk/>
            <pc:sldMk cId="3909453073" sldId="559"/>
            <ac:spMk id="485" creationId="{7D7BA776-3818-4C5E-B99D-7A18350A0D32}"/>
          </ac:spMkLst>
        </pc:spChg>
        <pc:spChg chg="mod">
          <ac:chgData name="Timo Mühlhaus" userId="1b6b3aba618dadac" providerId="LiveId" clId="{EDF2FAEA-A41B-4C1F-9EE5-7BEAFE42C87B}" dt="2021-06-09T19:36:03.867" v="1915"/>
          <ac:spMkLst>
            <pc:docMk/>
            <pc:sldMk cId="3909453073" sldId="559"/>
            <ac:spMk id="486" creationId="{08651B8D-2329-4CE1-9F57-42F94262059A}"/>
          </ac:spMkLst>
        </pc:spChg>
        <pc:spChg chg="mod">
          <ac:chgData name="Timo Mühlhaus" userId="1b6b3aba618dadac" providerId="LiveId" clId="{EDF2FAEA-A41B-4C1F-9EE5-7BEAFE42C87B}" dt="2021-06-09T19:36:03.867" v="1915"/>
          <ac:spMkLst>
            <pc:docMk/>
            <pc:sldMk cId="3909453073" sldId="559"/>
            <ac:spMk id="487" creationId="{4971579B-7044-452F-839B-0048384BB4B8}"/>
          </ac:spMkLst>
        </pc:spChg>
        <pc:spChg chg="mod">
          <ac:chgData name="Timo Mühlhaus" userId="1b6b3aba618dadac" providerId="LiveId" clId="{EDF2FAEA-A41B-4C1F-9EE5-7BEAFE42C87B}" dt="2021-06-09T19:36:03.867" v="1915"/>
          <ac:spMkLst>
            <pc:docMk/>
            <pc:sldMk cId="3909453073" sldId="559"/>
            <ac:spMk id="488" creationId="{4AD27AAF-C281-4759-A531-6917A5E47856}"/>
          </ac:spMkLst>
        </pc:spChg>
        <pc:spChg chg="mod">
          <ac:chgData name="Timo Mühlhaus" userId="1b6b3aba618dadac" providerId="LiveId" clId="{EDF2FAEA-A41B-4C1F-9EE5-7BEAFE42C87B}" dt="2021-06-09T19:36:03.867" v="1915"/>
          <ac:spMkLst>
            <pc:docMk/>
            <pc:sldMk cId="3909453073" sldId="559"/>
            <ac:spMk id="489" creationId="{E237AC4A-9889-45F9-A025-4BE61AC36CAD}"/>
          </ac:spMkLst>
        </pc:spChg>
        <pc:spChg chg="mod">
          <ac:chgData name="Timo Mühlhaus" userId="1b6b3aba618dadac" providerId="LiveId" clId="{EDF2FAEA-A41B-4C1F-9EE5-7BEAFE42C87B}" dt="2021-06-09T19:36:03.867" v="1915"/>
          <ac:spMkLst>
            <pc:docMk/>
            <pc:sldMk cId="3909453073" sldId="559"/>
            <ac:spMk id="490" creationId="{75E7B1B9-E1B0-46A8-BC66-7A41623D2328}"/>
          </ac:spMkLst>
        </pc:spChg>
        <pc:spChg chg="mod">
          <ac:chgData name="Timo Mühlhaus" userId="1b6b3aba618dadac" providerId="LiveId" clId="{EDF2FAEA-A41B-4C1F-9EE5-7BEAFE42C87B}" dt="2021-06-09T19:36:03.867" v="1915"/>
          <ac:spMkLst>
            <pc:docMk/>
            <pc:sldMk cId="3909453073" sldId="559"/>
            <ac:spMk id="491" creationId="{EB32A3AF-773C-42DB-A31E-A2B9B3E71AB6}"/>
          </ac:spMkLst>
        </pc:spChg>
        <pc:spChg chg="mod">
          <ac:chgData name="Timo Mühlhaus" userId="1b6b3aba618dadac" providerId="LiveId" clId="{EDF2FAEA-A41B-4C1F-9EE5-7BEAFE42C87B}" dt="2021-06-09T19:36:03.867" v="1915"/>
          <ac:spMkLst>
            <pc:docMk/>
            <pc:sldMk cId="3909453073" sldId="559"/>
            <ac:spMk id="492" creationId="{F3E04E17-CCAA-4802-B257-1198F834C396}"/>
          </ac:spMkLst>
        </pc:spChg>
        <pc:spChg chg="mod">
          <ac:chgData name="Timo Mühlhaus" userId="1b6b3aba618dadac" providerId="LiveId" clId="{EDF2FAEA-A41B-4C1F-9EE5-7BEAFE42C87B}" dt="2021-06-09T19:36:03.867" v="1915"/>
          <ac:spMkLst>
            <pc:docMk/>
            <pc:sldMk cId="3909453073" sldId="559"/>
            <ac:spMk id="493" creationId="{138D1276-EBC9-4EB6-B5E4-4957766B453A}"/>
          </ac:spMkLst>
        </pc:spChg>
        <pc:spChg chg="mod">
          <ac:chgData name="Timo Mühlhaus" userId="1b6b3aba618dadac" providerId="LiveId" clId="{EDF2FAEA-A41B-4C1F-9EE5-7BEAFE42C87B}" dt="2021-06-09T19:36:03.867" v="1915"/>
          <ac:spMkLst>
            <pc:docMk/>
            <pc:sldMk cId="3909453073" sldId="559"/>
            <ac:spMk id="494" creationId="{E87C4E0A-D54A-467E-8843-21C26DD278FC}"/>
          </ac:spMkLst>
        </pc:spChg>
        <pc:spChg chg="mod">
          <ac:chgData name="Timo Mühlhaus" userId="1b6b3aba618dadac" providerId="LiveId" clId="{EDF2FAEA-A41B-4C1F-9EE5-7BEAFE42C87B}" dt="2021-06-09T19:36:03.867" v="1915"/>
          <ac:spMkLst>
            <pc:docMk/>
            <pc:sldMk cId="3909453073" sldId="559"/>
            <ac:spMk id="495" creationId="{AB65BD2E-0668-4C1E-A141-A583DE65689B}"/>
          </ac:spMkLst>
        </pc:spChg>
        <pc:spChg chg="mod">
          <ac:chgData name="Timo Mühlhaus" userId="1b6b3aba618dadac" providerId="LiveId" clId="{EDF2FAEA-A41B-4C1F-9EE5-7BEAFE42C87B}" dt="2021-06-09T19:36:03.867" v="1915"/>
          <ac:spMkLst>
            <pc:docMk/>
            <pc:sldMk cId="3909453073" sldId="559"/>
            <ac:spMk id="496" creationId="{BBFE5B24-C5F8-48CE-AB07-7164CC4B0226}"/>
          </ac:spMkLst>
        </pc:spChg>
        <pc:spChg chg="mod">
          <ac:chgData name="Timo Mühlhaus" userId="1b6b3aba618dadac" providerId="LiveId" clId="{EDF2FAEA-A41B-4C1F-9EE5-7BEAFE42C87B}" dt="2021-06-09T19:36:03.867" v="1915"/>
          <ac:spMkLst>
            <pc:docMk/>
            <pc:sldMk cId="3909453073" sldId="559"/>
            <ac:spMk id="497" creationId="{E72E886F-6D32-4DF2-8D8E-375EBE23D79B}"/>
          </ac:spMkLst>
        </pc:spChg>
        <pc:spChg chg="mod">
          <ac:chgData name="Timo Mühlhaus" userId="1b6b3aba618dadac" providerId="LiveId" clId="{EDF2FAEA-A41B-4C1F-9EE5-7BEAFE42C87B}" dt="2021-06-09T19:36:03.867" v="1915"/>
          <ac:spMkLst>
            <pc:docMk/>
            <pc:sldMk cId="3909453073" sldId="559"/>
            <ac:spMk id="498" creationId="{DA505CD6-BCAA-4C6B-A529-DA204398DDDA}"/>
          </ac:spMkLst>
        </pc:spChg>
        <pc:spChg chg="mod">
          <ac:chgData name="Timo Mühlhaus" userId="1b6b3aba618dadac" providerId="LiveId" clId="{EDF2FAEA-A41B-4C1F-9EE5-7BEAFE42C87B}" dt="2021-06-09T19:36:03.867" v="1915"/>
          <ac:spMkLst>
            <pc:docMk/>
            <pc:sldMk cId="3909453073" sldId="559"/>
            <ac:spMk id="499" creationId="{050B647D-C3ED-42D1-B189-74341675B735}"/>
          </ac:spMkLst>
        </pc:spChg>
        <pc:spChg chg="mod">
          <ac:chgData name="Timo Mühlhaus" userId="1b6b3aba618dadac" providerId="LiveId" clId="{EDF2FAEA-A41B-4C1F-9EE5-7BEAFE42C87B}" dt="2021-06-09T19:36:03.867" v="1915"/>
          <ac:spMkLst>
            <pc:docMk/>
            <pc:sldMk cId="3909453073" sldId="559"/>
            <ac:spMk id="500" creationId="{C6E2D193-592C-4CB9-8748-A0E297B0E6B6}"/>
          </ac:spMkLst>
        </pc:spChg>
        <pc:spChg chg="mod">
          <ac:chgData name="Timo Mühlhaus" userId="1b6b3aba618dadac" providerId="LiveId" clId="{EDF2FAEA-A41B-4C1F-9EE5-7BEAFE42C87B}" dt="2021-06-09T19:36:03.867" v="1915"/>
          <ac:spMkLst>
            <pc:docMk/>
            <pc:sldMk cId="3909453073" sldId="559"/>
            <ac:spMk id="501" creationId="{5185710D-8780-4A4B-B64E-1286533317D8}"/>
          </ac:spMkLst>
        </pc:spChg>
        <pc:spChg chg="mod">
          <ac:chgData name="Timo Mühlhaus" userId="1b6b3aba618dadac" providerId="LiveId" clId="{EDF2FAEA-A41B-4C1F-9EE5-7BEAFE42C87B}" dt="2021-06-09T19:36:03.867" v="1915"/>
          <ac:spMkLst>
            <pc:docMk/>
            <pc:sldMk cId="3909453073" sldId="559"/>
            <ac:spMk id="502" creationId="{5539543E-A050-48D1-937F-E580F186959A}"/>
          </ac:spMkLst>
        </pc:spChg>
        <pc:spChg chg="mod">
          <ac:chgData name="Timo Mühlhaus" userId="1b6b3aba618dadac" providerId="LiveId" clId="{EDF2FAEA-A41B-4C1F-9EE5-7BEAFE42C87B}" dt="2021-06-09T19:36:03.867" v="1915"/>
          <ac:spMkLst>
            <pc:docMk/>
            <pc:sldMk cId="3909453073" sldId="559"/>
            <ac:spMk id="503" creationId="{39A5A4B0-342A-463D-B455-E56035BD38D9}"/>
          </ac:spMkLst>
        </pc:spChg>
        <pc:spChg chg="mod">
          <ac:chgData name="Timo Mühlhaus" userId="1b6b3aba618dadac" providerId="LiveId" clId="{EDF2FAEA-A41B-4C1F-9EE5-7BEAFE42C87B}" dt="2021-06-09T19:36:03.867" v="1915"/>
          <ac:spMkLst>
            <pc:docMk/>
            <pc:sldMk cId="3909453073" sldId="559"/>
            <ac:spMk id="504" creationId="{249729DB-C614-413F-92D8-5C0DC6CD7742}"/>
          </ac:spMkLst>
        </pc:spChg>
        <pc:spChg chg="mod">
          <ac:chgData name="Timo Mühlhaus" userId="1b6b3aba618dadac" providerId="LiveId" clId="{EDF2FAEA-A41B-4C1F-9EE5-7BEAFE42C87B}" dt="2021-06-09T19:36:03.867" v="1915"/>
          <ac:spMkLst>
            <pc:docMk/>
            <pc:sldMk cId="3909453073" sldId="559"/>
            <ac:spMk id="505" creationId="{E6DF339F-8C46-4559-BD25-960FA01CC115}"/>
          </ac:spMkLst>
        </pc:spChg>
        <pc:spChg chg="mod">
          <ac:chgData name="Timo Mühlhaus" userId="1b6b3aba618dadac" providerId="LiveId" clId="{EDF2FAEA-A41B-4C1F-9EE5-7BEAFE42C87B}" dt="2021-06-09T19:36:03.867" v="1915"/>
          <ac:spMkLst>
            <pc:docMk/>
            <pc:sldMk cId="3909453073" sldId="559"/>
            <ac:spMk id="506" creationId="{F68C6BC7-8798-457F-96AA-D534DB4F4D3D}"/>
          </ac:spMkLst>
        </pc:spChg>
        <pc:spChg chg="mod">
          <ac:chgData name="Timo Mühlhaus" userId="1b6b3aba618dadac" providerId="LiveId" clId="{EDF2FAEA-A41B-4C1F-9EE5-7BEAFE42C87B}" dt="2021-06-09T19:36:03.867" v="1915"/>
          <ac:spMkLst>
            <pc:docMk/>
            <pc:sldMk cId="3909453073" sldId="559"/>
            <ac:spMk id="507" creationId="{0F1856C4-24DE-412F-817E-B7EB0CEBF7A8}"/>
          </ac:spMkLst>
        </pc:spChg>
        <pc:spChg chg="mod">
          <ac:chgData name="Timo Mühlhaus" userId="1b6b3aba618dadac" providerId="LiveId" clId="{EDF2FAEA-A41B-4C1F-9EE5-7BEAFE42C87B}" dt="2021-06-09T19:36:03.867" v="1915"/>
          <ac:spMkLst>
            <pc:docMk/>
            <pc:sldMk cId="3909453073" sldId="559"/>
            <ac:spMk id="508" creationId="{ADA66C80-BBAE-4744-8DDF-9B1F526A72A2}"/>
          </ac:spMkLst>
        </pc:spChg>
        <pc:spChg chg="mod">
          <ac:chgData name="Timo Mühlhaus" userId="1b6b3aba618dadac" providerId="LiveId" clId="{EDF2FAEA-A41B-4C1F-9EE5-7BEAFE42C87B}" dt="2021-06-09T19:36:03.867" v="1915"/>
          <ac:spMkLst>
            <pc:docMk/>
            <pc:sldMk cId="3909453073" sldId="559"/>
            <ac:spMk id="509" creationId="{54EFF874-BEAE-4D1A-B51E-77394292F4EA}"/>
          </ac:spMkLst>
        </pc:spChg>
        <pc:spChg chg="mod">
          <ac:chgData name="Timo Mühlhaus" userId="1b6b3aba618dadac" providerId="LiveId" clId="{EDF2FAEA-A41B-4C1F-9EE5-7BEAFE42C87B}" dt="2021-06-09T19:36:03.867" v="1915"/>
          <ac:spMkLst>
            <pc:docMk/>
            <pc:sldMk cId="3909453073" sldId="559"/>
            <ac:spMk id="510" creationId="{09330580-BF4E-49DC-B7EE-D6CA2B3B2B12}"/>
          </ac:spMkLst>
        </pc:spChg>
        <pc:spChg chg="mod">
          <ac:chgData name="Timo Mühlhaus" userId="1b6b3aba618dadac" providerId="LiveId" clId="{EDF2FAEA-A41B-4C1F-9EE5-7BEAFE42C87B}" dt="2021-06-09T19:36:03.867" v="1915"/>
          <ac:spMkLst>
            <pc:docMk/>
            <pc:sldMk cId="3909453073" sldId="559"/>
            <ac:spMk id="511" creationId="{012057C2-C992-4B26-87F1-9239A4C87F8F}"/>
          </ac:spMkLst>
        </pc:spChg>
        <pc:spChg chg="mod">
          <ac:chgData name="Timo Mühlhaus" userId="1b6b3aba618dadac" providerId="LiveId" clId="{EDF2FAEA-A41B-4C1F-9EE5-7BEAFE42C87B}" dt="2021-06-09T19:36:03.867" v="1915"/>
          <ac:spMkLst>
            <pc:docMk/>
            <pc:sldMk cId="3909453073" sldId="559"/>
            <ac:spMk id="512" creationId="{0D863279-B265-40C7-8F70-6CF9EC7F5103}"/>
          </ac:spMkLst>
        </pc:spChg>
        <pc:spChg chg="mod">
          <ac:chgData name="Timo Mühlhaus" userId="1b6b3aba618dadac" providerId="LiveId" clId="{EDF2FAEA-A41B-4C1F-9EE5-7BEAFE42C87B}" dt="2021-06-09T19:36:03.867" v="1915"/>
          <ac:spMkLst>
            <pc:docMk/>
            <pc:sldMk cId="3909453073" sldId="559"/>
            <ac:spMk id="513" creationId="{D6EC2327-4233-4D17-A049-D81B9DEB967D}"/>
          </ac:spMkLst>
        </pc:spChg>
        <pc:spChg chg="mod">
          <ac:chgData name="Timo Mühlhaus" userId="1b6b3aba618dadac" providerId="LiveId" clId="{EDF2FAEA-A41B-4C1F-9EE5-7BEAFE42C87B}" dt="2021-06-09T19:36:03.867" v="1915"/>
          <ac:spMkLst>
            <pc:docMk/>
            <pc:sldMk cId="3909453073" sldId="559"/>
            <ac:spMk id="514" creationId="{4ED5C6AF-BC49-4D4E-A9C1-9E88BC0C2205}"/>
          </ac:spMkLst>
        </pc:spChg>
        <pc:spChg chg="mod">
          <ac:chgData name="Timo Mühlhaus" userId="1b6b3aba618dadac" providerId="LiveId" clId="{EDF2FAEA-A41B-4C1F-9EE5-7BEAFE42C87B}" dt="2021-06-09T19:36:03.867" v="1915"/>
          <ac:spMkLst>
            <pc:docMk/>
            <pc:sldMk cId="3909453073" sldId="559"/>
            <ac:spMk id="515" creationId="{2165721D-F035-41CB-B457-0A9EC88B5E10}"/>
          </ac:spMkLst>
        </pc:spChg>
        <pc:spChg chg="mod">
          <ac:chgData name="Timo Mühlhaus" userId="1b6b3aba618dadac" providerId="LiveId" clId="{EDF2FAEA-A41B-4C1F-9EE5-7BEAFE42C87B}" dt="2021-06-09T19:36:03.867" v="1915"/>
          <ac:spMkLst>
            <pc:docMk/>
            <pc:sldMk cId="3909453073" sldId="559"/>
            <ac:spMk id="516" creationId="{F996DD66-1219-417F-AC40-37744C3AE2E0}"/>
          </ac:spMkLst>
        </pc:spChg>
        <pc:spChg chg="mod">
          <ac:chgData name="Timo Mühlhaus" userId="1b6b3aba618dadac" providerId="LiveId" clId="{EDF2FAEA-A41B-4C1F-9EE5-7BEAFE42C87B}" dt="2021-06-09T19:36:03.867" v="1915"/>
          <ac:spMkLst>
            <pc:docMk/>
            <pc:sldMk cId="3909453073" sldId="559"/>
            <ac:spMk id="517" creationId="{DC818BC7-2A06-40E0-A6BF-44B1D9828ABC}"/>
          </ac:spMkLst>
        </pc:spChg>
        <pc:spChg chg="mod">
          <ac:chgData name="Timo Mühlhaus" userId="1b6b3aba618dadac" providerId="LiveId" clId="{EDF2FAEA-A41B-4C1F-9EE5-7BEAFE42C87B}" dt="2021-06-09T19:36:03.867" v="1915"/>
          <ac:spMkLst>
            <pc:docMk/>
            <pc:sldMk cId="3909453073" sldId="559"/>
            <ac:spMk id="518" creationId="{6AE4995F-22D3-4449-91C1-B56BCAE856AA}"/>
          </ac:spMkLst>
        </pc:spChg>
        <pc:spChg chg="mod">
          <ac:chgData name="Timo Mühlhaus" userId="1b6b3aba618dadac" providerId="LiveId" clId="{EDF2FAEA-A41B-4C1F-9EE5-7BEAFE42C87B}" dt="2021-06-09T19:36:03.867" v="1915"/>
          <ac:spMkLst>
            <pc:docMk/>
            <pc:sldMk cId="3909453073" sldId="559"/>
            <ac:spMk id="519" creationId="{16185AF0-2E32-4651-AE04-34FDEDAD98F7}"/>
          </ac:spMkLst>
        </pc:spChg>
        <pc:spChg chg="mod">
          <ac:chgData name="Timo Mühlhaus" userId="1b6b3aba618dadac" providerId="LiveId" clId="{EDF2FAEA-A41B-4C1F-9EE5-7BEAFE42C87B}" dt="2021-06-09T19:36:03.867" v="1915"/>
          <ac:spMkLst>
            <pc:docMk/>
            <pc:sldMk cId="3909453073" sldId="559"/>
            <ac:spMk id="520" creationId="{E6AC645A-9CEF-4B81-AA43-9ADC71D2EEFD}"/>
          </ac:spMkLst>
        </pc:spChg>
        <pc:spChg chg="mod">
          <ac:chgData name="Timo Mühlhaus" userId="1b6b3aba618dadac" providerId="LiveId" clId="{EDF2FAEA-A41B-4C1F-9EE5-7BEAFE42C87B}" dt="2021-06-09T19:36:03.867" v="1915"/>
          <ac:spMkLst>
            <pc:docMk/>
            <pc:sldMk cId="3909453073" sldId="559"/>
            <ac:spMk id="521" creationId="{31C25865-269C-4A8A-85A4-AE4F65CF417E}"/>
          </ac:spMkLst>
        </pc:spChg>
        <pc:spChg chg="mod">
          <ac:chgData name="Timo Mühlhaus" userId="1b6b3aba618dadac" providerId="LiveId" clId="{EDF2FAEA-A41B-4C1F-9EE5-7BEAFE42C87B}" dt="2021-06-09T19:36:03.867" v="1915"/>
          <ac:spMkLst>
            <pc:docMk/>
            <pc:sldMk cId="3909453073" sldId="559"/>
            <ac:spMk id="522" creationId="{417D9786-C88E-4FE9-93EB-8D82CA3A117D}"/>
          </ac:spMkLst>
        </pc:spChg>
        <pc:spChg chg="mod">
          <ac:chgData name="Timo Mühlhaus" userId="1b6b3aba618dadac" providerId="LiveId" clId="{EDF2FAEA-A41B-4C1F-9EE5-7BEAFE42C87B}" dt="2021-06-09T19:36:03.867" v="1915"/>
          <ac:spMkLst>
            <pc:docMk/>
            <pc:sldMk cId="3909453073" sldId="559"/>
            <ac:spMk id="523" creationId="{BB94F11E-1473-4F6B-AECF-FDA0CA8DF57F}"/>
          </ac:spMkLst>
        </pc:spChg>
        <pc:spChg chg="mod">
          <ac:chgData name="Timo Mühlhaus" userId="1b6b3aba618dadac" providerId="LiveId" clId="{EDF2FAEA-A41B-4C1F-9EE5-7BEAFE42C87B}" dt="2021-06-09T19:36:03.867" v="1915"/>
          <ac:spMkLst>
            <pc:docMk/>
            <pc:sldMk cId="3909453073" sldId="559"/>
            <ac:spMk id="524" creationId="{6D6CA837-4E24-41B9-A9EA-954135B15263}"/>
          </ac:spMkLst>
        </pc:spChg>
        <pc:spChg chg="mod">
          <ac:chgData name="Timo Mühlhaus" userId="1b6b3aba618dadac" providerId="LiveId" clId="{EDF2FAEA-A41B-4C1F-9EE5-7BEAFE42C87B}" dt="2021-06-09T19:36:03.867" v="1915"/>
          <ac:spMkLst>
            <pc:docMk/>
            <pc:sldMk cId="3909453073" sldId="559"/>
            <ac:spMk id="525" creationId="{BB71D5DC-10A1-4164-80DC-221655277B68}"/>
          </ac:spMkLst>
        </pc:spChg>
        <pc:spChg chg="mod">
          <ac:chgData name="Timo Mühlhaus" userId="1b6b3aba618dadac" providerId="LiveId" clId="{EDF2FAEA-A41B-4C1F-9EE5-7BEAFE42C87B}" dt="2021-06-09T19:36:03.867" v="1915"/>
          <ac:spMkLst>
            <pc:docMk/>
            <pc:sldMk cId="3909453073" sldId="559"/>
            <ac:spMk id="526" creationId="{E1B1C8B2-8011-45B5-9C7C-A7D1E126C07A}"/>
          </ac:spMkLst>
        </pc:spChg>
        <pc:spChg chg="mod">
          <ac:chgData name="Timo Mühlhaus" userId="1b6b3aba618dadac" providerId="LiveId" clId="{EDF2FAEA-A41B-4C1F-9EE5-7BEAFE42C87B}" dt="2021-06-09T19:36:03.867" v="1915"/>
          <ac:spMkLst>
            <pc:docMk/>
            <pc:sldMk cId="3909453073" sldId="559"/>
            <ac:spMk id="527" creationId="{B5B503A8-D864-4D94-84CE-A6A6601852DA}"/>
          </ac:spMkLst>
        </pc:spChg>
        <pc:spChg chg="mod">
          <ac:chgData name="Timo Mühlhaus" userId="1b6b3aba618dadac" providerId="LiveId" clId="{EDF2FAEA-A41B-4C1F-9EE5-7BEAFE42C87B}" dt="2021-06-09T19:36:03.867" v="1915"/>
          <ac:spMkLst>
            <pc:docMk/>
            <pc:sldMk cId="3909453073" sldId="559"/>
            <ac:spMk id="528" creationId="{8CEE32C5-AE04-452A-9A99-9302444351E6}"/>
          </ac:spMkLst>
        </pc:spChg>
        <pc:spChg chg="mod">
          <ac:chgData name="Timo Mühlhaus" userId="1b6b3aba618dadac" providerId="LiveId" clId="{EDF2FAEA-A41B-4C1F-9EE5-7BEAFE42C87B}" dt="2021-06-09T19:36:03.867" v="1915"/>
          <ac:spMkLst>
            <pc:docMk/>
            <pc:sldMk cId="3909453073" sldId="559"/>
            <ac:spMk id="529" creationId="{C94A7913-4777-4E7D-894B-FB705E9C8913}"/>
          </ac:spMkLst>
        </pc:spChg>
        <pc:spChg chg="mod">
          <ac:chgData name="Timo Mühlhaus" userId="1b6b3aba618dadac" providerId="LiveId" clId="{EDF2FAEA-A41B-4C1F-9EE5-7BEAFE42C87B}" dt="2021-06-09T19:36:03.867" v="1915"/>
          <ac:spMkLst>
            <pc:docMk/>
            <pc:sldMk cId="3909453073" sldId="559"/>
            <ac:spMk id="530" creationId="{41D4A118-26EE-46D0-9390-A3466D487BC5}"/>
          </ac:spMkLst>
        </pc:spChg>
        <pc:spChg chg="mod">
          <ac:chgData name="Timo Mühlhaus" userId="1b6b3aba618dadac" providerId="LiveId" clId="{EDF2FAEA-A41B-4C1F-9EE5-7BEAFE42C87B}" dt="2021-06-09T19:36:03.867" v="1915"/>
          <ac:spMkLst>
            <pc:docMk/>
            <pc:sldMk cId="3909453073" sldId="559"/>
            <ac:spMk id="531" creationId="{88A931EF-4C3E-48AB-8A2C-D70F693B9E3E}"/>
          </ac:spMkLst>
        </pc:spChg>
        <pc:spChg chg="mod">
          <ac:chgData name="Timo Mühlhaus" userId="1b6b3aba618dadac" providerId="LiveId" clId="{EDF2FAEA-A41B-4C1F-9EE5-7BEAFE42C87B}" dt="2021-06-09T19:36:03.867" v="1915"/>
          <ac:spMkLst>
            <pc:docMk/>
            <pc:sldMk cId="3909453073" sldId="559"/>
            <ac:spMk id="532" creationId="{CF82FBD9-CC35-4970-AE66-271B708381D0}"/>
          </ac:spMkLst>
        </pc:spChg>
        <pc:spChg chg="mod">
          <ac:chgData name="Timo Mühlhaus" userId="1b6b3aba618dadac" providerId="LiveId" clId="{EDF2FAEA-A41B-4C1F-9EE5-7BEAFE42C87B}" dt="2021-06-09T19:36:03.867" v="1915"/>
          <ac:spMkLst>
            <pc:docMk/>
            <pc:sldMk cId="3909453073" sldId="559"/>
            <ac:spMk id="533" creationId="{37EF208E-7BA4-4970-B79D-6515A8B5444F}"/>
          </ac:spMkLst>
        </pc:spChg>
        <pc:spChg chg="mod">
          <ac:chgData name="Timo Mühlhaus" userId="1b6b3aba618dadac" providerId="LiveId" clId="{EDF2FAEA-A41B-4C1F-9EE5-7BEAFE42C87B}" dt="2021-06-09T19:36:03.867" v="1915"/>
          <ac:spMkLst>
            <pc:docMk/>
            <pc:sldMk cId="3909453073" sldId="559"/>
            <ac:spMk id="534" creationId="{5C03F9F5-E835-4D61-BA8A-B08DB91749C9}"/>
          </ac:spMkLst>
        </pc:spChg>
        <pc:spChg chg="mod">
          <ac:chgData name="Timo Mühlhaus" userId="1b6b3aba618dadac" providerId="LiveId" clId="{EDF2FAEA-A41B-4C1F-9EE5-7BEAFE42C87B}" dt="2021-06-09T19:36:03.867" v="1915"/>
          <ac:spMkLst>
            <pc:docMk/>
            <pc:sldMk cId="3909453073" sldId="559"/>
            <ac:spMk id="535" creationId="{5C80A13F-1043-4A87-9896-4AD046036945}"/>
          </ac:spMkLst>
        </pc:spChg>
        <pc:spChg chg="mod">
          <ac:chgData name="Timo Mühlhaus" userId="1b6b3aba618dadac" providerId="LiveId" clId="{EDF2FAEA-A41B-4C1F-9EE5-7BEAFE42C87B}" dt="2021-06-09T19:36:03.867" v="1915"/>
          <ac:spMkLst>
            <pc:docMk/>
            <pc:sldMk cId="3909453073" sldId="559"/>
            <ac:spMk id="536" creationId="{1BC1E9DF-7280-44E4-B4B0-681DA93A5E57}"/>
          </ac:spMkLst>
        </pc:spChg>
        <pc:spChg chg="mod">
          <ac:chgData name="Timo Mühlhaus" userId="1b6b3aba618dadac" providerId="LiveId" clId="{EDF2FAEA-A41B-4C1F-9EE5-7BEAFE42C87B}" dt="2021-06-09T19:36:03.867" v="1915"/>
          <ac:spMkLst>
            <pc:docMk/>
            <pc:sldMk cId="3909453073" sldId="559"/>
            <ac:spMk id="537" creationId="{0424DEE0-31E1-427B-AF18-82FBC51349D3}"/>
          </ac:spMkLst>
        </pc:spChg>
        <pc:spChg chg="mod">
          <ac:chgData name="Timo Mühlhaus" userId="1b6b3aba618dadac" providerId="LiveId" clId="{EDF2FAEA-A41B-4C1F-9EE5-7BEAFE42C87B}" dt="2021-06-09T19:36:03.867" v="1915"/>
          <ac:spMkLst>
            <pc:docMk/>
            <pc:sldMk cId="3909453073" sldId="559"/>
            <ac:spMk id="538" creationId="{E0F78784-5D5F-4FFE-8236-E686C94ABA73}"/>
          </ac:spMkLst>
        </pc:spChg>
        <pc:spChg chg="mod">
          <ac:chgData name="Timo Mühlhaus" userId="1b6b3aba618dadac" providerId="LiveId" clId="{EDF2FAEA-A41B-4C1F-9EE5-7BEAFE42C87B}" dt="2021-06-09T19:36:03.867" v="1915"/>
          <ac:spMkLst>
            <pc:docMk/>
            <pc:sldMk cId="3909453073" sldId="559"/>
            <ac:spMk id="539" creationId="{A39E8245-2397-4B41-B2CB-943C56361B6A}"/>
          </ac:spMkLst>
        </pc:spChg>
        <pc:spChg chg="mod">
          <ac:chgData name="Timo Mühlhaus" userId="1b6b3aba618dadac" providerId="LiveId" clId="{EDF2FAEA-A41B-4C1F-9EE5-7BEAFE42C87B}" dt="2021-06-09T19:36:03.867" v="1915"/>
          <ac:spMkLst>
            <pc:docMk/>
            <pc:sldMk cId="3909453073" sldId="559"/>
            <ac:spMk id="540" creationId="{F45370D6-44DD-441D-B5FD-321CF62D7E76}"/>
          </ac:spMkLst>
        </pc:spChg>
        <pc:spChg chg="mod">
          <ac:chgData name="Timo Mühlhaus" userId="1b6b3aba618dadac" providerId="LiveId" clId="{EDF2FAEA-A41B-4C1F-9EE5-7BEAFE42C87B}" dt="2021-06-09T19:36:03.867" v="1915"/>
          <ac:spMkLst>
            <pc:docMk/>
            <pc:sldMk cId="3909453073" sldId="559"/>
            <ac:spMk id="541" creationId="{64DB2EA9-7177-4CA8-B2CD-8341EA9D3974}"/>
          </ac:spMkLst>
        </pc:spChg>
        <pc:spChg chg="mod">
          <ac:chgData name="Timo Mühlhaus" userId="1b6b3aba618dadac" providerId="LiveId" clId="{EDF2FAEA-A41B-4C1F-9EE5-7BEAFE42C87B}" dt="2021-06-09T19:36:03.867" v="1915"/>
          <ac:spMkLst>
            <pc:docMk/>
            <pc:sldMk cId="3909453073" sldId="559"/>
            <ac:spMk id="542" creationId="{940528D4-F01F-43EE-AA1B-62E7E7AC7CB2}"/>
          </ac:spMkLst>
        </pc:spChg>
        <pc:spChg chg="mod">
          <ac:chgData name="Timo Mühlhaus" userId="1b6b3aba618dadac" providerId="LiveId" clId="{EDF2FAEA-A41B-4C1F-9EE5-7BEAFE42C87B}" dt="2021-06-09T19:36:03.867" v="1915"/>
          <ac:spMkLst>
            <pc:docMk/>
            <pc:sldMk cId="3909453073" sldId="559"/>
            <ac:spMk id="543" creationId="{C14CF420-CE99-4A1B-8E93-2FC5BF1D854E}"/>
          </ac:spMkLst>
        </pc:spChg>
        <pc:spChg chg="mod">
          <ac:chgData name="Timo Mühlhaus" userId="1b6b3aba618dadac" providerId="LiveId" clId="{EDF2FAEA-A41B-4C1F-9EE5-7BEAFE42C87B}" dt="2021-06-09T19:36:03.867" v="1915"/>
          <ac:spMkLst>
            <pc:docMk/>
            <pc:sldMk cId="3909453073" sldId="559"/>
            <ac:spMk id="544" creationId="{7B5FA74D-404A-4E59-96EE-CF764163745C}"/>
          </ac:spMkLst>
        </pc:spChg>
        <pc:spChg chg="mod">
          <ac:chgData name="Timo Mühlhaus" userId="1b6b3aba618dadac" providerId="LiveId" clId="{EDF2FAEA-A41B-4C1F-9EE5-7BEAFE42C87B}" dt="2021-06-09T19:36:03.867" v="1915"/>
          <ac:spMkLst>
            <pc:docMk/>
            <pc:sldMk cId="3909453073" sldId="559"/>
            <ac:spMk id="545" creationId="{C0A683E9-2A1F-4FB5-B629-481A4A23ABE3}"/>
          </ac:spMkLst>
        </pc:spChg>
        <pc:spChg chg="mod">
          <ac:chgData name="Timo Mühlhaus" userId="1b6b3aba618dadac" providerId="LiveId" clId="{EDF2FAEA-A41B-4C1F-9EE5-7BEAFE42C87B}" dt="2021-06-09T19:36:03.867" v="1915"/>
          <ac:spMkLst>
            <pc:docMk/>
            <pc:sldMk cId="3909453073" sldId="559"/>
            <ac:spMk id="546" creationId="{3ADB750D-9B13-4299-881B-F6F926FA12CF}"/>
          </ac:spMkLst>
        </pc:spChg>
        <pc:spChg chg="mod">
          <ac:chgData name="Timo Mühlhaus" userId="1b6b3aba618dadac" providerId="LiveId" clId="{EDF2FAEA-A41B-4C1F-9EE5-7BEAFE42C87B}" dt="2021-06-09T19:36:03.867" v="1915"/>
          <ac:spMkLst>
            <pc:docMk/>
            <pc:sldMk cId="3909453073" sldId="559"/>
            <ac:spMk id="547" creationId="{9B6FD2B1-65EC-4271-98D7-3B80D679A100}"/>
          </ac:spMkLst>
        </pc:spChg>
        <pc:spChg chg="mod">
          <ac:chgData name="Timo Mühlhaus" userId="1b6b3aba618dadac" providerId="LiveId" clId="{EDF2FAEA-A41B-4C1F-9EE5-7BEAFE42C87B}" dt="2021-06-09T19:36:03.867" v="1915"/>
          <ac:spMkLst>
            <pc:docMk/>
            <pc:sldMk cId="3909453073" sldId="559"/>
            <ac:spMk id="548" creationId="{8DB9FDE6-5CF6-4653-AAA0-EEA2E3C73A8A}"/>
          </ac:spMkLst>
        </pc:spChg>
        <pc:spChg chg="mod">
          <ac:chgData name="Timo Mühlhaus" userId="1b6b3aba618dadac" providerId="LiveId" clId="{EDF2FAEA-A41B-4C1F-9EE5-7BEAFE42C87B}" dt="2021-06-09T19:36:03.867" v="1915"/>
          <ac:spMkLst>
            <pc:docMk/>
            <pc:sldMk cId="3909453073" sldId="559"/>
            <ac:spMk id="549" creationId="{06A071B3-54DF-4BD9-A4CE-2BB886138B04}"/>
          </ac:spMkLst>
        </pc:spChg>
        <pc:spChg chg="mod">
          <ac:chgData name="Timo Mühlhaus" userId="1b6b3aba618dadac" providerId="LiveId" clId="{EDF2FAEA-A41B-4C1F-9EE5-7BEAFE42C87B}" dt="2021-06-09T19:36:03.867" v="1915"/>
          <ac:spMkLst>
            <pc:docMk/>
            <pc:sldMk cId="3909453073" sldId="559"/>
            <ac:spMk id="550" creationId="{11B3E4FC-7376-4977-9C66-513C47320E67}"/>
          </ac:spMkLst>
        </pc:spChg>
        <pc:spChg chg="mod">
          <ac:chgData name="Timo Mühlhaus" userId="1b6b3aba618dadac" providerId="LiveId" clId="{EDF2FAEA-A41B-4C1F-9EE5-7BEAFE42C87B}" dt="2021-06-09T19:36:03.867" v="1915"/>
          <ac:spMkLst>
            <pc:docMk/>
            <pc:sldMk cId="3909453073" sldId="559"/>
            <ac:spMk id="551" creationId="{B37DD6C7-9D05-433D-8C5A-F579D41F6EA3}"/>
          </ac:spMkLst>
        </pc:spChg>
        <pc:spChg chg="mod">
          <ac:chgData name="Timo Mühlhaus" userId="1b6b3aba618dadac" providerId="LiveId" clId="{EDF2FAEA-A41B-4C1F-9EE5-7BEAFE42C87B}" dt="2021-06-09T19:36:03.867" v="1915"/>
          <ac:spMkLst>
            <pc:docMk/>
            <pc:sldMk cId="3909453073" sldId="559"/>
            <ac:spMk id="552" creationId="{C7B5540D-605A-4E7A-8861-574DA7A8D693}"/>
          </ac:spMkLst>
        </pc:spChg>
        <pc:spChg chg="mod">
          <ac:chgData name="Timo Mühlhaus" userId="1b6b3aba618dadac" providerId="LiveId" clId="{EDF2FAEA-A41B-4C1F-9EE5-7BEAFE42C87B}" dt="2021-06-09T19:36:03.867" v="1915"/>
          <ac:spMkLst>
            <pc:docMk/>
            <pc:sldMk cId="3909453073" sldId="559"/>
            <ac:spMk id="553" creationId="{06D4E119-4786-4BCF-A90D-F818F78677E9}"/>
          </ac:spMkLst>
        </pc:spChg>
        <pc:spChg chg="mod">
          <ac:chgData name="Timo Mühlhaus" userId="1b6b3aba618dadac" providerId="LiveId" clId="{EDF2FAEA-A41B-4C1F-9EE5-7BEAFE42C87B}" dt="2021-06-09T19:36:03.867" v="1915"/>
          <ac:spMkLst>
            <pc:docMk/>
            <pc:sldMk cId="3909453073" sldId="559"/>
            <ac:spMk id="554" creationId="{1C419CC2-CABC-4120-8051-63871BB3C464}"/>
          </ac:spMkLst>
        </pc:spChg>
        <pc:spChg chg="mod">
          <ac:chgData name="Timo Mühlhaus" userId="1b6b3aba618dadac" providerId="LiveId" clId="{EDF2FAEA-A41B-4C1F-9EE5-7BEAFE42C87B}" dt="2021-06-09T19:36:03.867" v="1915"/>
          <ac:spMkLst>
            <pc:docMk/>
            <pc:sldMk cId="3909453073" sldId="559"/>
            <ac:spMk id="555" creationId="{911066FD-CCC5-40C7-9524-6C9AD56CA317}"/>
          </ac:spMkLst>
        </pc:spChg>
        <pc:spChg chg="mod">
          <ac:chgData name="Timo Mühlhaus" userId="1b6b3aba618dadac" providerId="LiveId" clId="{EDF2FAEA-A41B-4C1F-9EE5-7BEAFE42C87B}" dt="2021-06-09T19:36:03.867" v="1915"/>
          <ac:spMkLst>
            <pc:docMk/>
            <pc:sldMk cId="3909453073" sldId="559"/>
            <ac:spMk id="556" creationId="{30A94738-49E3-41B2-BA46-A800231631A3}"/>
          </ac:spMkLst>
        </pc:spChg>
        <pc:spChg chg="mod">
          <ac:chgData name="Timo Mühlhaus" userId="1b6b3aba618dadac" providerId="LiveId" clId="{EDF2FAEA-A41B-4C1F-9EE5-7BEAFE42C87B}" dt="2021-06-09T19:36:03.867" v="1915"/>
          <ac:spMkLst>
            <pc:docMk/>
            <pc:sldMk cId="3909453073" sldId="559"/>
            <ac:spMk id="557" creationId="{886F503C-F68F-4C21-89BB-57AFE21868F6}"/>
          </ac:spMkLst>
        </pc:spChg>
        <pc:spChg chg="mod">
          <ac:chgData name="Timo Mühlhaus" userId="1b6b3aba618dadac" providerId="LiveId" clId="{EDF2FAEA-A41B-4C1F-9EE5-7BEAFE42C87B}" dt="2021-06-09T19:36:03.867" v="1915"/>
          <ac:spMkLst>
            <pc:docMk/>
            <pc:sldMk cId="3909453073" sldId="559"/>
            <ac:spMk id="558" creationId="{0DAB091E-AC23-40B0-B2E1-BFC05B5770AE}"/>
          </ac:spMkLst>
        </pc:spChg>
        <pc:spChg chg="mod">
          <ac:chgData name="Timo Mühlhaus" userId="1b6b3aba618dadac" providerId="LiveId" clId="{EDF2FAEA-A41B-4C1F-9EE5-7BEAFE42C87B}" dt="2021-06-09T19:36:03.867" v="1915"/>
          <ac:spMkLst>
            <pc:docMk/>
            <pc:sldMk cId="3909453073" sldId="559"/>
            <ac:spMk id="559" creationId="{D8A70C26-DF55-4CCB-ADB5-87066B783690}"/>
          </ac:spMkLst>
        </pc:spChg>
        <pc:spChg chg="mod">
          <ac:chgData name="Timo Mühlhaus" userId="1b6b3aba618dadac" providerId="LiveId" clId="{EDF2FAEA-A41B-4C1F-9EE5-7BEAFE42C87B}" dt="2021-06-09T19:36:03.867" v="1915"/>
          <ac:spMkLst>
            <pc:docMk/>
            <pc:sldMk cId="3909453073" sldId="559"/>
            <ac:spMk id="560" creationId="{491FB01C-2DEC-4137-948E-12A30953E6ED}"/>
          </ac:spMkLst>
        </pc:spChg>
        <pc:spChg chg="mod">
          <ac:chgData name="Timo Mühlhaus" userId="1b6b3aba618dadac" providerId="LiveId" clId="{EDF2FAEA-A41B-4C1F-9EE5-7BEAFE42C87B}" dt="2021-06-09T19:36:03.867" v="1915"/>
          <ac:spMkLst>
            <pc:docMk/>
            <pc:sldMk cId="3909453073" sldId="559"/>
            <ac:spMk id="561" creationId="{8E270E61-A0A3-4303-B7DB-639B77B1443A}"/>
          </ac:spMkLst>
        </pc:spChg>
        <pc:spChg chg="mod">
          <ac:chgData name="Timo Mühlhaus" userId="1b6b3aba618dadac" providerId="LiveId" clId="{EDF2FAEA-A41B-4C1F-9EE5-7BEAFE42C87B}" dt="2021-06-09T19:36:03.867" v="1915"/>
          <ac:spMkLst>
            <pc:docMk/>
            <pc:sldMk cId="3909453073" sldId="559"/>
            <ac:spMk id="562" creationId="{E5D76464-263C-42B8-A55D-070BA7BD98E5}"/>
          </ac:spMkLst>
        </pc:spChg>
        <pc:spChg chg="mod">
          <ac:chgData name="Timo Mühlhaus" userId="1b6b3aba618dadac" providerId="LiveId" clId="{EDF2FAEA-A41B-4C1F-9EE5-7BEAFE42C87B}" dt="2021-06-09T19:36:03.867" v="1915"/>
          <ac:spMkLst>
            <pc:docMk/>
            <pc:sldMk cId="3909453073" sldId="559"/>
            <ac:spMk id="563" creationId="{E164368D-85E0-434D-924D-022F0E2E7903}"/>
          </ac:spMkLst>
        </pc:spChg>
        <pc:spChg chg="mod">
          <ac:chgData name="Timo Mühlhaus" userId="1b6b3aba618dadac" providerId="LiveId" clId="{EDF2FAEA-A41B-4C1F-9EE5-7BEAFE42C87B}" dt="2021-06-09T19:36:03.867" v="1915"/>
          <ac:spMkLst>
            <pc:docMk/>
            <pc:sldMk cId="3909453073" sldId="559"/>
            <ac:spMk id="564" creationId="{2AA372F9-C2D2-469F-A20C-BA19DC1E6C56}"/>
          </ac:spMkLst>
        </pc:spChg>
        <pc:spChg chg="mod">
          <ac:chgData name="Timo Mühlhaus" userId="1b6b3aba618dadac" providerId="LiveId" clId="{EDF2FAEA-A41B-4C1F-9EE5-7BEAFE42C87B}" dt="2021-06-09T19:36:03.867" v="1915"/>
          <ac:spMkLst>
            <pc:docMk/>
            <pc:sldMk cId="3909453073" sldId="559"/>
            <ac:spMk id="565" creationId="{62E0FFAB-26E2-490E-9D51-F73645A8DB2E}"/>
          </ac:spMkLst>
        </pc:spChg>
        <pc:spChg chg="mod">
          <ac:chgData name="Timo Mühlhaus" userId="1b6b3aba618dadac" providerId="LiveId" clId="{EDF2FAEA-A41B-4C1F-9EE5-7BEAFE42C87B}" dt="2021-06-09T19:36:03.867" v="1915"/>
          <ac:spMkLst>
            <pc:docMk/>
            <pc:sldMk cId="3909453073" sldId="559"/>
            <ac:spMk id="566" creationId="{7723BDEA-B755-4B15-B311-B8A8AC7F6402}"/>
          </ac:spMkLst>
        </pc:spChg>
        <pc:spChg chg="mod">
          <ac:chgData name="Timo Mühlhaus" userId="1b6b3aba618dadac" providerId="LiveId" clId="{EDF2FAEA-A41B-4C1F-9EE5-7BEAFE42C87B}" dt="2021-06-09T19:36:03.867" v="1915"/>
          <ac:spMkLst>
            <pc:docMk/>
            <pc:sldMk cId="3909453073" sldId="559"/>
            <ac:spMk id="567" creationId="{EDD31869-CA1A-4DB9-91A3-9FC9E431A012}"/>
          </ac:spMkLst>
        </pc:spChg>
        <pc:spChg chg="mod">
          <ac:chgData name="Timo Mühlhaus" userId="1b6b3aba618dadac" providerId="LiveId" clId="{EDF2FAEA-A41B-4C1F-9EE5-7BEAFE42C87B}" dt="2021-06-09T19:36:03.867" v="1915"/>
          <ac:spMkLst>
            <pc:docMk/>
            <pc:sldMk cId="3909453073" sldId="559"/>
            <ac:spMk id="568" creationId="{8FAFA189-5F73-4BAC-812E-03A6D83FDEB9}"/>
          </ac:spMkLst>
        </pc:spChg>
        <pc:spChg chg="mod">
          <ac:chgData name="Timo Mühlhaus" userId="1b6b3aba618dadac" providerId="LiveId" clId="{EDF2FAEA-A41B-4C1F-9EE5-7BEAFE42C87B}" dt="2021-06-09T19:36:03.867" v="1915"/>
          <ac:spMkLst>
            <pc:docMk/>
            <pc:sldMk cId="3909453073" sldId="559"/>
            <ac:spMk id="569" creationId="{83083589-F620-4E42-A9A3-325F7B017D76}"/>
          </ac:spMkLst>
        </pc:spChg>
        <pc:spChg chg="mod">
          <ac:chgData name="Timo Mühlhaus" userId="1b6b3aba618dadac" providerId="LiveId" clId="{EDF2FAEA-A41B-4C1F-9EE5-7BEAFE42C87B}" dt="2021-06-09T19:36:03.867" v="1915"/>
          <ac:spMkLst>
            <pc:docMk/>
            <pc:sldMk cId="3909453073" sldId="559"/>
            <ac:spMk id="570" creationId="{696EF6A4-D1B4-47EB-85C1-7DF78C544250}"/>
          </ac:spMkLst>
        </pc:spChg>
        <pc:spChg chg="mod">
          <ac:chgData name="Timo Mühlhaus" userId="1b6b3aba618dadac" providerId="LiveId" clId="{EDF2FAEA-A41B-4C1F-9EE5-7BEAFE42C87B}" dt="2021-06-09T19:36:03.867" v="1915"/>
          <ac:spMkLst>
            <pc:docMk/>
            <pc:sldMk cId="3909453073" sldId="559"/>
            <ac:spMk id="571" creationId="{683EE3F3-1CF3-45AE-9AA8-E7CB28AECEDD}"/>
          </ac:spMkLst>
        </pc:spChg>
        <pc:spChg chg="mod">
          <ac:chgData name="Timo Mühlhaus" userId="1b6b3aba618dadac" providerId="LiveId" clId="{EDF2FAEA-A41B-4C1F-9EE5-7BEAFE42C87B}" dt="2021-06-09T19:36:03.867" v="1915"/>
          <ac:spMkLst>
            <pc:docMk/>
            <pc:sldMk cId="3909453073" sldId="559"/>
            <ac:spMk id="572" creationId="{8BD06985-35E5-4252-9D14-3CCFC480AABB}"/>
          </ac:spMkLst>
        </pc:spChg>
        <pc:spChg chg="mod">
          <ac:chgData name="Timo Mühlhaus" userId="1b6b3aba618dadac" providerId="LiveId" clId="{EDF2FAEA-A41B-4C1F-9EE5-7BEAFE42C87B}" dt="2021-06-09T19:36:03.867" v="1915"/>
          <ac:spMkLst>
            <pc:docMk/>
            <pc:sldMk cId="3909453073" sldId="559"/>
            <ac:spMk id="573" creationId="{8D9972B9-5162-4071-9690-D4415918AF7F}"/>
          </ac:spMkLst>
        </pc:spChg>
        <pc:spChg chg="mod">
          <ac:chgData name="Timo Mühlhaus" userId="1b6b3aba618dadac" providerId="LiveId" clId="{EDF2FAEA-A41B-4C1F-9EE5-7BEAFE42C87B}" dt="2021-06-09T19:36:03.867" v="1915"/>
          <ac:spMkLst>
            <pc:docMk/>
            <pc:sldMk cId="3909453073" sldId="559"/>
            <ac:spMk id="574" creationId="{DEC1F70F-5E39-42BF-94C3-E960E7B360E9}"/>
          </ac:spMkLst>
        </pc:spChg>
        <pc:spChg chg="mod">
          <ac:chgData name="Timo Mühlhaus" userId="1b6b3aba618dadac" providerId="LiveId" clId="{EDF2FAEA-A41B-4C1F-9EE5-7BEAFE42C87B}" dt="2021-06-09T19:36:03.867" v="1915"/>
          <ac:spMkLst>
            <pc:docMk/>
            <pc:sldMk cId="3909453073" sldId="559"/>
            <ac:spMk id="575" creationId="{1B497FE0-91E2-45B5-9775-EA8476C68B8A}"/>
          </ac:spMkLst>
        </pc:spChg>
        <pc:spChg chg="mod">
          <ac:chgData name="Timo Mühlhaus" userId="1b6b3aba618dadac" providerId="LiveId" clId="{EDF2FAEA-A41B-4C1F-9EE5-7BEAFE42C87B}" dt="2021-06-09T19:36:03.867" v="1915"/>
          <ac:spMkLst>
            <pc:docMk/>
            <pc:sldMk cId="3909453073" sldId="559"/>
            <ac:spMk id="576" creationId="{0E4E5E11-787F-4C07-94F1-EA5BE202C769}"/>
          </ac:spMkLst>
        </pc:spChg>
        <pc:spChg chg="mod">
          <ac:chgData name="Timo Mühlhaus" userId="1b6b3aba618dadac" providerId="LiveId" clId="{EDF2FAEA-A41B-4C1F-9EE5-7BEAFE42C87B}" dt="2021-06-09T19:36:03.867" v="1915"/>
          <ac:spMkLst>
            <pc:docMk/>
            <pc:sldMk cId="3909453073" sldId="559"/>
            <ac:spMk id="577" creationId="{D37CE754-8E93-46B8-B327-88803DDC193B}"/>
          </ac:spMkLst>
        </pc:spChg>
        <pc:spChg chg="mod">
          <ac:chgData name="Timo Mühlhaus" userId="1b6b3aba618dadac" providerId="LiveId" clId="{EDF2FAEA-A41B-4C1F-9EE5-7BEAFE42C87B}" dt="2021-06-09T19:36:03.867" v="1915"/>
          <ac:spMkLst>
            <pc:docMk/>
            <pc:sldMk cId="3909453073" sldId="559"/>
            <ac:spMk id="578" creationId="{16DF4C13-DF78-4507-9A61-EBD436D70024}"/>
          </ac:spMkLst>
        </pc:spChg>
        <pc:spChg chg="mod">
          <ac:chgData name="Timo Mühlhaus" userId="1b6b3aba618dadac" providerId="LiveId" clId="{EDF2FAEA-A41B-4C1F-9EE5-7BEAFE42C87B}" dt="2021-06-09T19:36:03.867" v="1915"/>
          <ac:spMkLst>
            <pc:docMk/>
            <pc:sldMk cId="3909453073" sldId="559"/>
            <ac:spMk id="579" creationId="{C6BFBC23-4BCE-4F88-9E0E-C9DB4232D5AA}"/>
          </ac:spMkLst>
        </pc:spChg>
        <pc:spChg chg="mod">
          <ac:chgData name="Timo Mühlhaus" userId="1b6b3aba618dadac" providerId="LiveId" clId="{EDF2FAEA-A41B-4C1F-9EE5-7BEAFE42C87B}" dt="2021-06-09T19:36:03.867" v="1915"/>
          <ac:spMkLst>
            <pc:docMk/>
            <pc:sldMk cId="3909453073" sldId="559"/>
            <ac:spMk id="580" creationId="{D4711688-A1EA-4AA9-9D9E-1C28A859DD96}"/>
          </ac:spMkLst>
        </pc:spChg>
        <pc:spChg chg="mod">
          <ac:chgData name="Timo Mühlhaus" userId="1b6b3aba618dadac" providerId="LiveId" clId="{EDF2FAEA-A41B-4C1F-9EE5-7BEAFE42C87B}" dt="2021-06-09T19:36:03.867" v="1915"/>
          <ac:spMkLst>
            <pc:docMk/>
            <pc:sldMk cId="3909453073" sldId="559"/>
            <ac:spMk id="581" creationId="{D5825E1D-F45A-4902-B4D3-E77F272BE23F}"/>
          </ac:spMkLst>
        </pc:spChg>
        <pc:spChg chg="mod">
          <ac:chgData name="Timo Mühlhaus" userId="1b6b3aba618dadac" providerId="LiveId" clId="{EDF2FAEA-A41B-4C1F-9EE5-7BEAFE42C87B}" dt="2021-06-09T19:36:03.867" v="1915"/>
          <ac:spMkLst>
            <pc:docMk/>
            <pc:sldMk cId="3909453073" sldId="559"/>
            <ac:spMk id="582" creationId="{D8334CF0-FFC3-4A7F-A559-6E1DF7673F74}"/>
          </ac:spMkLst>
        </pc:spChg>
        <pc:spChg chg="mod">
          <ac:chgData name="Timo Mühlhaus" userId="1b6b3aba618dadac" providerId="LiveId" clId="{EDF2FAEA-A41B-4C1F-9EE5-7BEAFE42C87B}" dt="2021-06-09T19:36:03.867" v="1915"/>
          <ac:spMkLst>
            <pc:docMk/>
            <pc:sldMk cId="3909453073" sldId="559"/>
            <ac:spMk id="583" creationId="{1C57AC83-05BD-48C6-A167-E3FEA0E05EF3}"/>
          </ac:spMkLst>
        </pc:spChg>
        <pc:spChg chg="mod">
          <ac:chgData name="Timo Mühlhaus" userId="1b6b3aba618dadac" providerId="LiveId" clId="{EDF2FAEA-A41B-4C1F-9EE5-7BEAFE42C87B}" dt="2021-06-09T19:36:03.867" v="1915"/>
          <ac:spMkLst>
            <pc:docMk/>
            <pc:sldMk cId="3909453073" sldId="559"/>
            <ac:spMk id="584" creationId="{3190E518-A58B-45C4-ADD1-18358B8E0065}"/>
          </ac:spMkLst>
        </pc:spChg>
        <pc:spChg chg="mod">
          <ac:chgData name="Timo Mühlhaus" userId="1b6b3aba618dadac" providerId="LiveId" clId="{EDF2FAEA-A41B-4C1F-9EE5-7BEAFE42C87B}" dt="2021-06-09T19:36:03.867" v="1915"/>
          <ac:spMkLst>
            <pc:docMk/>
            <pc:sldMk cId="3909453073" sldId="559"/>
            <ac:spMk id="585" creationId="{9EDFAD0A-947A-4E3E-B7E3-D8D93D269381}"/>
          </ac:spMkLst>
        </pc:spChg>
        <pc:spChg chg="mod">
          <ac:chgData name="Timo Mühlhaus" userId="1b6b3aba618dadac" providerId="LiveId" clId="{EDF2FAEA-A41B-4C1F-9EE5-7BEAFE42C87B}" dt="2021-06-09T19:36:03.867" v="1915"/>
          <ac:spMkLst>
            <pc:docMk/>
            <pc:sldMk cId="3909453073" sldId="559"/>
            <ac:spMk id="586" creationId="{8C4B2E6F-BA2F-4058-8EE7-033193BD593C}"/>
          </ac:spMkLst>
        </pc:spChg>
        <pc:spChg chg="mod">
          <ac:chgData name="Timo Mühlhaus" userId="1b6b3aba618dadac" providerId="LiveId" clId="{EDF2FAEA-A41B-4C1F-9EE5-7BEAFE42C87B}" dt="2021-06-09T19:36:03.867" v="1915"/>
          <ac:spMkLst>
            <pc:docMk/>
            <pc:sldMk cId="3909453073" sldId="559"/>
            <ac:spMk id="587" creationId="{BBF58961-A37C-4D03-ABD8-79AEDCE1682F}"/>
          </ac:spMkLst>
        </pc:spChg>
        <pc:spChg chg="mod">
          <ac:chgData name="Timo Mühlhaus" userId="1b6b3aba618dadac" providerId="LiveId" clId="{EDF2FAEA-A41B-4C1F-9EE5-7BEAFE42C87B}" dt="2021-06-09T19:36:03.867" v="1915"/>
          <ac:spMkLst>
            <pc:docMk/>
            <pc:sldMk cId="3909453073" sldId="559"/>
            <ac:spMk id="588" creationId="{4E9B290F-E8F7-48C0-B750-D8AD197D77D6}"/>
          </ac:spMkLst>
        </pc:spChg>
        <pc:spChg chg="mod">
          <ac:chgData name="Timo Mühlhaus" userId="1b6b3aba618dadac" providerId="LiveId" clId="{EDF2FAEA-A41B-4C1F-9EE5-7BEAFE42C87B}" dt="2021-06-09T19:36:03.867" v="1915"/>
          <ac:spMkLst>
            <pc:docMk/>
            <pc:sldMk cId="3909453073" sldId="559"/>
            <ac:spMk id="589" creationId="{DEBB445B-D4D8-46BE-8074-CBB1D2931F62}"/>
          </ac:spMkLst>
        </pc:spChg>
        <pc:spChg chg="mod">
          <ac:chgData name="Timo Mühlhaus" userId="1b6b3aba618dadac" providerId="LiveId" clId="{EDF2FAEA-A41B-4C1F-9EE5-7BEAFE42C87B}" dt="2021-06-09T19:36:03.867" v="1915"/>
          <ac:spMkLst>
            <pc:docMk/>
            <pc:sldMk cId="3909453073" sldId="559"/>
            <ac:spMk id="590" creationId="{CFEE80CF-D3DF-45D0-B131-94C57333FB56}"/>
          </ac:spMkLst>
        </pc:spChg>
        <pc:spChg chg="mod">
          <ac:chgData name="Timo Mühlhaus" userId="1b6b3aba618dadac" providerId="LiveId" clId="{EDF2FAEA-A41B-4C1F-9EE5-7BEAFE42C87B}" dt="2021-06-09T19:36:03.867" v="1915"/>
          <ac:spMkLst>
            <pc:docMk/>
            <pc:sldMk cId="3909453073" sldId="559"/>
            <ac:spMk id="591" creationId="{3FD8E157-6367-4F54-9E04-710545355159}"/>
          </ac:spMkLst>
        </pc:spChg>
        <pc:spChg chg="mod">
          <ac:chgData name="Timo Mühlhaus" userId="1b6b3aba618dadac" providerId="LiveId" clId="{EDF2FAEA-A41B-4C1F-9EE5-7BEAFE42C87B}" dt="2021-06-09T19:36:03.867" v="1915"/>
          <ac:spMkLst>
            <pc:docMk/>
            <pc:sldMk cId="3909453073" sldId="559"/>
            <ac:spMk id="592" creationId="{252A8B70-AED0-40ED-B9FD-8448AC95B881}"/>
          </ac:spMkLst>
        </pc:spChg>
        <pc:spChg chg="mod">
          <ac:chgData name="Timo Mühlhaus" userId="1b6b3aba618dadac" providerId="LiveId" clId="{EDF2FAEA-A41B-4C1F-9EE5-7BEAFE42C87B}" dt="2021-06-09T19:36:03.867" v="1915"/>
          <ac:spMkLst>
            <pc:docMk/>
            <pc:sldMk cId="3909453073" sldId="559"/>
            <ac:spMk id="593" creationId="{8F1367B2-052F-475F-92FB-C26ACD5543C2}"/>
          </ac:spMkLst>
        </pc:spChg>
        <pc:spChg chg="mod">
          <ac:chgData name="Timo Mühlhaus" userId="1b6b3aba618dadac" providerId="LiveId" clId="{EDF2FAEA-A41B-4C1F-9EE5-7BEAFE42C87B}" dt="2021-06-09T19:36:03.867" v="1915"/>
          <ac:spMkLst>
            <pc:docMk/>
            <pc:sldMk cId="3909453073" sldId="559"/>
            <ac:spMk id="594" creationId="{A28FC44B-1370-4E8B-BE64-0BD05876EBD9}"/>
          </ac:spMkLst>
        </pc:spChg>
        <pc:spChg chg="mod">
          <ac:chgData name="Timo Mühlhaus" userId="1b6b3aba618dadac" providerId="LiveId" clId="{EDF2FAEA-A41B-4C1F-9EE5-7BEAFE42C87B}" dt="2021-06-09T19:36:03.867" v="1915"/>
          <ac:spMkLst>
            <pc:docMk/>
            <pc:sldMk cId="3909453073" sldId="559"/>
            <ac:spMk id="595" creationId="{BB930908-B107-4E81-89AA-3E7BACA9DF4A}"/>
          </ac:spMkLst>
        </pc:spChg>
        <pc:spChg chg="mod">
          <ac:chgData name="Timo Mühlhaus" userId="1b6b3aba618dadac" providerId="LiveId" clId="{EDF2FAEA-A41B-4C1F-9EE5-7BEAFE42C87B}" dt="2021-06-09T19:36:03.867" v="1915"/>
          <ac:spMkLst>
            <pc:docMk/>
            <pc:sldMk cId="3909453073" sldId="559"/>
            <ac:spMk id="596" creationId="{71B919A6-59C3-4927-B28E-036EF1843D3E}"/>
          </ac:spMkLst>
        </pc:spChg>
        <pc:spChg chg="mod">
          <ac:chgData name="Timo Mühlhaus" userId="1b6b3aba618dadac" providerId="LiveId" clId="{EDF2FAEA-A41B-4C1F-9EE5-7BEAFE42C87B}" dt="2021-06-09T19:36:03.867" v="1915"/>
          <ac:spMkLst>
            <pc:docMk/>
            <pc:sldMk cId="3909453073" sldId="559"/>
            <ac:spMk id="597" creationId="{D7B0F6C3-5255-4693-A9A8-610C21B11FA5}"/>
          </ac:spMkLst>
        </pc:spChg>
        <pc:spChg chg="mod">
          <ac:chgData name="Timo Mühlhaus" userId="1b6b3aba618dadac" providerId="LiveId" clId="{EDF2FAEA-A41B-4C1F-9EE5-7BEAFE42C87B}" dt="2021-06-09T19:36:03.867" v="1915"/>
          <ac:spMkLst>
            <pc:docMk/>
            <pc:sldMk cId="3909453073" sldId="559"/>
            <ac:spMk id="598" creationId="{037F2B63-BC36-4856-812E-DF3C1646C090}"/>
          </ac:spMkLst>
        </pc:spChg>
        <pc:spChg chg="mod">
          <ac:chgData name="Timo Mühlhaus" userId="1b6b3aba618dadac" providerId="LiveId" clId="{EDF2FAEA-A41B-4C1F-9EE5-7BEAFE42C87B}" dt="2021-06-09T19:36:03.867" v="1915"/>
          <ac:spMkLst>
            <pc:docMk/>
            <pc:sldMk cId="3909453073" sldId="559"/>
            <ac:spMk id="599" creationId="{B0794593-B411-4567-AEBD-07E1FB47BB0F}"/>
          </ac:spMkLst>
        </pc:spChg>
        <pc:spChg chg="mod">
          <ac:chgData name="Timo Mühlhaus" userId="1b6b3aba618dadac" providerId="LiveId" clId="{EDF2FAEA-A41B-4C1F-9EE5-7BEAFE42C87B}" dt="2021-06-09T19:36:03.867" v="1915"/>
          <ac:spMkLst>
            <pc:docMk/>
            <pc:sldMk cId="3909453073" sldId="559"/>
            <ac:spMk id="600" creationId="{0CB674C5-0650-494A-8151-0AA24C648090}"/>
          </ac:spMkLst>
        </pc:spChg>
        <pc:spChg chg="mod">
          <ac:chgData name="Timo Mühlhaus" userId="1b6b3aba618dadac" providerId="LiveId" clId="{EDF2FAEA-A41B-4C1F-9EE5-7BEAFE42C87B}" dt="2021-06-09T19:36:03.867" v="1915"/>
          <ac:spMkLst>
            <pc:docMk/>
            <pc:sldMk cId="3909453073" sldId="559"/>
            <ac:spMk id="601" creationId="{C0787EBC-1BE7-46F0-AD50-16574846BC11}"/>
          </ac:spMkLst>
        </pc:spChg>
        <pc:spChg chg="mod">
          <ac:chgData name="Timo Mühlhaus" userId="1b6b3aba618dadac" providerId="LiveId" clId="{EDF2FAEA-A41B-4C1F-9EE5-7BEAFE42C87B}" dt="2021-06-09T19:36:03.867" v="1915"/>
          <ac:spMkLst>
            <pc:docMk/>
            <pc:sldMk cId="3909453073" sldId="559"/>
            <ac:spMk id="602" creationId="{A3111BD3-43D4-4749-98C1-74476C16DACB}"/>
          </ac:spMkLst>
        </pc:spChg>
        <pc:spChg chg="mod">
          <ac:chgData name="Timo Mühlhaus" userId="1b6b3aba618dadac" providerId="LiveId" clId="{EDF2FAEA-A41B-4C1F-9EE5-7BEAFE42C87B}" dt="2021-06-09T19:36:03.867" v="1915"/>
          <ac:spMkLst>
            <pc:docMk/>
            <pc:sldMk cId="3909453073" sldId="559"/>
            <ac:spMk id="603" creationId="{5F4E063D-E777-462E-B75D-60EC91C3B791}"/>
          </ac:spMkLst>
        </pc:spChg>
        <pc:spChg chg="mod">
          <ac:chgData name="Timo Mühlhaus" userId="1b6b3aba618dadac" providerId="LiveId" clId="{EDF2FAEA-A41B-4C1F-9EE5-7BEAFE42C87B}" dt="2021-06-09T19:36:03.867" v="1915"/>
          <ac:spMkLst>
            <pc:docMk/>
            <pc:sldMk cId="3909453073" sldId="559"/>
            <ac:spMk id="604" creationId="{2911788F-134C-4BA3-AFAD-03FD20636465}"/>
          </ac:spMkLst>
        </pc:spChg>
        <pc:spChg chg="mod">
          <ac:chgData name="Timo Mühlhaus" userId="1b6b3aba618dadac" providerId="LiveId" clId="{EDF2FAEA-A41B-4C1F-9EE5-7BEAFE42C87B}" dt="2021-06-09T19:36:03.867" v="1915"/>
          <ac:spMkLst>
            <pc:docMk/>
            <pc:sldMk cId="3909453073" sldId="559"/>
            <ac:spMk id="605" creationId="{8EBC2864-8464-41E4-B149-19215C18DE22}"/>
          </ac:spMkLst>
        </pc:spChg>
        <pc:spChg chg="mod">
          <ac:chgData name="Timo Mühlhaus" userId="1b6b3aba618dadac" providerId="LiveId" clId="{EDF2FAEA-A41B-4C1F-9EE5-7BEAFE42C87B}" dt="2021-06-09T19:36:03.867" v="1915"/>
          <ac:spMkLst>
            <pc:docMk/>
            <pc:sldMk cId="3909453073" sldId="559"/>
            <ac:spMk id="606" creationId="{979AEEB2-FCCE-4D01-BC0C-35B87E328F9F}"/>
          </ac:spMkLst>
        </pc:spChg>
        <pc:spChg chg="mod">
          <ac:chgData name="Timo Mühlhaus" userId="1b6b3aba618dadac" providerId="LiveId" clId="{EDF2FAEA-A41B-4C1F-9EE5-7BEAFE42C87B}" dt="2021-06-09T19:36:03.867" v="1915"/>
          <ac:spMkLst>
            <pc:docMk/>
            <pc:sldMk cId="3909453073" sldId="559"/>
            <ac:spMk id="607" creationId="{7E56B759-A841-4CFC-B836-B216BF08A370}"/>
          </ac:spMkLst>
        </pc:spChg>
        <pc:spChg chg="mod">
          <ac:chgData name="Timo Mühlhaus" userId="1b6b3aba618dadac" providerId="LiveId" clId="{EDF2FAEA-A41B-4C1F-9EE5-7BEAFE42C87B}" dt="2021-06-09T19:36:03.867" v="1915"/>
          <ac:spMkLst>
            <pc:docMk/>
            <pc:sldMk cId="3909453073" sldId="559"/>
            <ac:spMk id="608" creationId="{978BF8B4-E61A-40B4-9CE6-B6D22524794D}"/>
          </ac:spMkLst>
        </pc:spChg>
        <pc:spChg chg="mod">
          <ac:chgData name="Timo Mühlhaus" userId="1b6b3aba618dadac" providerId="LiveId" clId="{EDF2FAEA-A41B-4C1F-9EE5-7BEAFE42C87B}" dt="2021-06-09T19:36:03.867" v="1915"/>
          <ac:spMkLst>
            <pc:docMk/>
            <pc:sldMk cId="3909453073" sldId="559"/>
            <ac:spMk id="609" creationId="{B466F41C-3B31-4FDB-B1B2-2EDC0A239026}"/>
          </ac:spMkLst>
        </pc:spChg>
        <pc:spChg chg="mod">
          <ac:chgData name="Timo Mühlhaus" userId="1b6b3aba618dadac" providerId="LiveId" clId="{EDF2FAEA-A41B-4C1F-9EE5-7BEAFE42C87B}" dt="2021-06-09T19:36:03.867" v="1915"/>
          <ac:spMkLst>
            <pc:docMk/>
            <pc:sldMk cId="3909453073" sldId="559"/>
            <ac:spMk id="610" creationId="{B2A60207-9993-472C-B68C-37F1E5218F5D}"/>
          </ac:spMkLst>
        </pc:spChg>
        <pc:spChg chg="mod">
          <ac:chgData name="Timo Mühlhaus" userId="1b6b3aba618dadac" providerId="LiveId" clId="{EDF2FAEA-A41B-4C1F-9EE5-7BEAFE42C87B}" dt="2021-06-09T19:36:03.867" v="1915"/>
          <ac:spMkLst>
            <pc:docMk/>
            <pc:sldMk cId="3909453073" sldId="559"/>
            <ac:spMk id="611" creationId="{1AD990F1-FCDF-4B98-892D-23B763AE1693}"/>
          </ac:spMkLst>
        </pc:spChg>
        <pc:spChg chg="mod">
          <ac:chgData name="Timo Mühlhaus" userId="1b6b3aba618dadac" providerId="LiveId" clId="{EDF2FAEA-A41B-4C1F-9EE5-7BEAFE42C87B}" dt="2021-06-09T19:36:03.867" v="1915"/>
          <ac:spMkLst>
            <pc:docMk/>
            <pc:sldMk cId="3909453073" sldId="559"/>
            <ac:spMk id="612" creationId="{13420C45-6D3E-4B6A-AFC4-7E2BDE5BC84E}"/>
          </ac:spMkLst>
        </pc:spChg>
        <pc:spChg chg="mod">
          <ac:chgData name="Timo Mühlhaus" userId="1b6b3aba618dadac" providerId="LiveId" clId="{EDF2FAEA-A41B-4C1F-9EE5-7BEAFE42C87B}" dt="2021-06-09T19:36:03.867" v="1915"/>
          <ac:spMkLst>
            <pc:docMk/>
            <pc:sldMk cId="3909453073" sldId="559"/>
            <ac:spMk id="613" creationId="{C8C4BC91-6109-4525-94ED-BA0905E5624F}"/>
          </ac:spMkLst>
        </pc:spChg>
        <pc:spChg chg="mod">
          <ac:chgData name="Timo Mühlhaus" userId="1b6b3aba618dadac" providerId="LiveId" clId="{EDF2FAEA-A41B-4C1F-9EE5-7BEAFE42C87B}" dt="2021-06-09T19:36:03.867" v="1915"/>
          <ac:spMkLst>
            <pc:docMk/>
            <pc:sldMk cId="3909453073" sldId="559"/>
            <ac:spMk id="614" creationId="{5189D516-4205-4D54-AC7E-6B09A758B228}"/>
          </ac:spMkLst>
        </pc:spChg>
        <pc:spChg chg="mod">
          <ac:chgData name="Timo Mühlhaus" userId="1b6b3aba618dadac" providerId="LiveId" clId="{EDF2FAEA-A41B-4C1F-9EE5-7BEAFE42C87B}" dt="2021-06-09T19:36:03.867" v="1915"/>
          <ac:spMkLst>
            <pc:docMk/>
            <pc:sldMk cId="3909453073" sldId="559"/>
            <ac:spMk id="615" creationId="{CD113B15-19A2-4323-A5B8-96A0DE1CF6DC}"/>
          </ac:spMkLst>
        </pc:spChg>
        <pc:spChg chg="mod">
          <ac:chgData name="Timo Mühlhaus" userId="1b6b3aba618dadac" providerId="LiveId" clId="{EDF2FAEA-A41B-4C1F-9EE5-7BEAFE42C87B}" dt="2021-06-09T19:36:03.867" v="1915"/>
          <ac:spMkLst>
            <pc:docMk/>
            <pc:sldMk cId="3909453073" sldId="559"/>
            <ac:spMk id="616" creationId="{386F22C0-D742-4CDE-8EE7-7E4B11F8C8F6}"/>
          </ac:spMkLst>
        </pc:spChg>
        <pc:spChg chg="mod">
          <ac:chgData name="Timo Mühlhaus" userId="1b6b3aba618dadac" providerId="LiveId" clId="{EDF2FAEA-A41B-4C1F-9EE5-7BEAFE42C87B}" dt="2021-06-09T19:36:03.867" v="1915"/>
          <ac:spMkLst>
            <pc:docMk/>
            <pc:sldMk cId="3909453073" sldId="559"/>
            <ac:spMk id="617" creationId="{8CCA87A0-8BAD-4C73-B260-D10891D080F3}"/>
          </ac:spMkLst>
        </pc:spChg>
        <pc:spChg chg="mod">
          <ac:chgData name="Timo Mühlhaus" userId="1b6b3aba618dadac" providerId="LiveId" clId="{EDF2FAEA-A41B-4C1F-9EE5-7BEAFE42C87B}" dt="2021-06-09T19:36:03.867" v="1915"/>
          <ac:spMkLst>
            <pc:docMk/>
            <pc:sldMk cId="3909453073" sldId="559"/>
            <ac:spMk id="618" creationId="{31CC83B1-026E-4D77-BDB3-124C0B8E3B89}"/>
          </ac:spMkLst>
        </pc:spChg>
        <pc:spChg chg="mod">
          <ac:chgData name="Timo Mühlhaus" userId="1b6b3aba618dadac" providerId="LiveId" clId="{EDF2FAEA-A41B-4C1F-9EE5-7BEAFE42C87B}" dt="2021-06-09T19:36:03.867" v="1915"/>
          <ac:spMkLst>
            <pc:docMk/>
            <pc:sldMk cId="3909453073" sldId="559"/>
            <ac:spMk id="619" creationId="{EC9E9AF8-B6AD-45F6-917C-43D7C6536E12}"/>
          </ac:spMkLst>
        </pc:spChg>
        <pc:spChg chg="mod">
          <ac:chgData name="Timo Mühlhaus" userId="1b6b3aba618dadac" providerId="LiveId" clId="{EDF2FAEA-A41B-4C1F-9EE5-7BEAFE42C87B}" dt="2021-06-09T19:36:03.867" v="1915"/>
          <ac:spMkLst>
            <pc:docMk/>
            <pc:sldMk cId="3909453073" sldId="559"/>
            <ac:spMk id="620" creationId="{D75B6FF5-AFB3-4124-8F39-130A425F473D}"/>
          </ac:spMkLst>
        </pc:spChg>
        <pc:spChg chg="mod">
          <ac:chgData name="Timo Mühlhaus" userId="1b6b3aba618dadac" providerId="LiveId" clId="{EDF2FAEA-A41B-4C1F-9EE5-7BEAFE42C87B}" dt="2021-06-09T19:36:03.867" v="1915"/>
          <ac:spMkLst>
            <pc:docMk/>
            <pc:sldMk cId="3909453073" sldId="559"/>
            <ac:spMk id="621" creationId="{274DD566-945D-46A5-BD28-8469A1D6B024}"/>
          </ac:spMkLst>
        </pc:spChg>
        <pc:spChg chg="mod">
          <ac:chgData name="Timo Mühlhaus" userId="1b6b3aba618dadac" providerId="LiveId" clId="{EDF2FAEA-A41B-4C1F-9EE5-7BEAFE42C87B}" dt="2021-06-09T19:36:03.867" v="1915"/>
          <ac:spMkLst>
            <pc:docMk/>
            <pc:sldMk cId="3909453073" sldId="559"/>
            <ac:spMk id="622" creationId="{B1547F6C-6336-4EEA-A183-588CFAF8FC6F}"/>
          </ac:spMkLst>
        </pc:spChg>
        <pc:spChg chg="mod">
          <ac:chgData name="Timo Mühlhaus" userId="1b6b3aba618dadac" providerId="LiveId" clId="{EDF2FAEA-A41B-4C1F-9EE5-7BEAFE42C87B}" dt="2021-06-09T19:36:03.867" v="1915"/>
          <ac:spMkLst>
            <pc:docMk/>
            <pc:sldMk cId="3909453073" sldId="559"/>
            <ac:spMk id="623" creationId="{7A62FC96-51FD-4C9E-BE88-23B8A9C61ECA}"/>
          </ac:spMkLst>
        </pc:spChg>
        <pc:spChg chg="mod">
          <ac:chgData name="Timo Mühlhaus" userId="1b6b3aba618dadac" providerId="LiveId" clId="{EDF2FAEA-A41B-4C1F-9EE5-7BEAFE42C87B}" dt="2021-06-09T19:36:03.867" v="1915"/>
          <ac:spMkLst>
            <pc:docMk/>
            <pc:sldMk cId="3909453073" sldId="559"/>
            <ac:spMk id="624" creationId="{FD42D7E6-4E03-4BE6-BF6F-94E2926B769A}"/>
          </ac:spMkLst>
        </pc:spChg>
        <pc:spChg chg="mod">
          <ac:chgData name="Timo Mühlhaus" userId="1b6b3aba618dadac" providerId="LiveId" clId="{EDF2FAEA-A41B-4C1F-9EE5-7BEAFE42C87B}" dt="2021-06-09T19:36:03.867" v="1915"/>
          <ac:spMkLst>
            <pc:docMk/>
            <pc:sldMk cId="3909453073" sldId="559"/>
            <ac:spMk id="625" creationId="{BCB396C7-F91A-47B6-B450-D568C442B323}"/>
          </ac:spMkLst>
        </pc:spChg>
        <pc:spChg chg="mod">
          <ac:chgData name="Timo Mühlhaus" userId="1b6b3aba618dadac" providerId="LiveId" clId="{EDF2FAEA-A41B-4C1F-9EE5-7BEAFE42C87B}" dt="2021-06-09T19:36:03.867" v="1915"/>
          <ac:spMkLst>
            <pc:docMk/>
            <pc:sldMk cId="3909453073" sldId="559"/>
            <ac:spMk id="626" creationId="{4A2D33E6-88A4-49D6-A764-1F815DBFF287}"/>
          </ac:spMkLst>
        </pc:spChg>
        <pc:spChg chg="mod">
          <ac:chgData name="Timo Mühlhaus" userId="1b6b3aba618dadac" providerId="LiveId" clId="{EDF2FAEA-A41B-4C1F-9EE5-7BEAFE42C87B}" dt="2021-06-09T19:36:03.867" v="1915"/>
          <ac:spMkLst>
            <pc:docMk/>
            <pc:sldMk cId="3909453073" sldId="559"/>
            <ac:spMk id="627" creationId="{24C6EF61-8D70-41B8-9363-A49E75814205}"/>
          </ac:spMkLst>
        </pc:spChg>
        <pc:spChg chg="mod">
          <ac:chgData name="Timo Mühlhaus" userId="1b6b3aba618dadac" providerId="LiveId" clId="{EDF2FAEA-A41B-4C1F-9EE5-7BEAFE42C87B}" dt="2021-06-09T19:36:03.867" v="1915"/>
          <ac:spMkLst>
            <pc:docMk/>
            <pc:sldMk cId="3909453073" sldId="559"/>
            <ac:spMk id="628" creationId="{47648B5E-2E5D-4AD1-9D45-74690C9E26FA}"/>
          </ac:spMkLst>
        </pc:spChg>
        <pc:spChg chg="mod">
          <ac:chgData name="Timo Mühlhaus" userId="1b6b3aba618dadac" providerId="LiveId" clId="{EDF2FAEA-A41B-4C1F-9EE5-7BEAFE42C87B}" dt="2021-06-09T19:36:03.867" v="1915"/>
          <ac:spMkLst>
            <pc:docMk/>
            <pc:sldMk cId="3909453073" sldId="559"/>
            <ac:spMk id="629" creationId="{1D6BA4DE-4811-4D0F-9180-DFD026B4DE50}"/>
          </ac:spMkLst>
        </pc:spChg>
        <pc:spChg chg="mod">
          <ac:chgData name="Timo Mühlhaus" userId="1b6b3aba618dadac" providerId="LiveId" clId="{EDF2FAEA-A41B-4C1F-9EE5-7BEAFE42C87B}" dt="2021-06-09T19:36:03.867" v="1915"/>
          <ac:spMkLst>
            <pc:docMk/>
            <pc:sldMk cId="3909453073" sldId="559"/>
            <ac:spMk id="630" creationId="{EDD98D11-A6D9-423A-B5C9-B6D1F0E0A854}"/>
          </ac:spMkLst>
        </pc:spChg>
        <pc:spChg chg="mod">
          <ac:chgData name="Timo Mühlhaus" userId="1b6b3aba618dadac" providerId="LiveId" clId="{EDF2FAEA-A41B-4C1F-9EE5-7BEAFE42C87B}" dt="2021-06-09T19:36:03.867" v="1915"/>
          <ac:spMkLst>
            <pc:docMk/>
            <pc:sldMk cId="3909453073" sldId="559"/>
            <ac:spMk id="631" creationId="{B7266809-DCDD-4563-BEB5-A1BEFEFF89F4}"/>
          </ac:spMkLst>
        </pc:spChg>
        <pc:spChg chg="mod">
          <ac:chgData name="Timo Mühlhaus" userId="1b6b3aba618dadac" providerId="LiveId" clId="{EDF2FAEA-A41B-4C1F-9EE5-7BEAFE42C87B}" dt="2021-06-09T19:36:03.867" v="1915"/>
          <ac:spMkLst>
            <pc:docMk/>
            <pc:sldMk cId="3909453073" sldId="559"/>
            <ac:spMk id="632" creationId="{0C6B6CD8-63BE-43AF-9837-2BC8BCB9D9C2}"/>
          </ac:spMkLst>
        </pc:spChg>
        <pc:spChg chg="mod">
          <ac:chgData name="Timo Mühlhaus" userId="1b6b3aba618dadac" providerId="LiveId" clId="{EDF2FAEA-A41B-4C1F-9EE5-7BEAFE42C87B}" dt="2021-06-09T19:36:03.867" v="1915"/>
          <ac:spMkLst>
            <pc:docMk/>
            <pc:sldMk cId="3909453073" sldId="559"/>
            <ac:spMk id="633" creationId="{99CCDACF-82BA-489A-AFEF-CE60652FBA75}"/>
          </ac:spMkLst>
        </pc:spChg>
        <pc:spChg chg="mod">
          <ac:chgData name="Timo Mühlhaus" userId="1b6b3aba618dadac" providerId="LiveId" clId="{EDF2FAEA-A41B-4C1F-9EE5-7BEAFE42C87B}" dt="2021-06-09T19:36:03.867" v="1915"/>
          <ac:spMkLst>
            <pc:docMk/>
            <pc:sldMk cId="3909453073" sldId="559"/>
            <ac:spMk id="634" creationId="{91D8A676-F177-4D39-8A86-313D550BF657}"/>
          </ac:spMkLst>
        </pc:spChg>
        <pc:spChg chg="mod">
          <ac:chgData name="Timo Mühlhaus" userId="1b6b3aba618dadac" providerId="LiveId" clId="{EDF2FAEA-A41B-4C1F-9EE5-7BEAFE42C87B}" dt="2021-06-09T19:36:03.867" v="1915"/>
          <ac:spMkLst>
            <pc:docMk/>
            <pc:sldMk cId="3909453073" sldId="559"/>
            <ac:spMk id="635" creationId="{524C8102-8D46-4DB2-948F-4939B2A3738E}"/>
          </ac:spMkLst>
        </pc:spChg>
        <pc:spChg chg="mod">
          <ac:chgData name="Timo Mühlhaus" userId="1b6b3aba618dadac" providerId="LiveId" clId="{EDF2FAEA-A41B-4C1F-9EE5-7BEAFE42C87B}" dt="2021-06-09T19:36:03.867" v="1915"/>
          <ac:spMkLst>
            <pc:docMk/>
            <pc:sldMk cId="3909453073" sldId="559"/>
            <ac:spMk id="636" creationId="{9107B96D-A4E6-44A0-81BF-80C0CD34140E}"/>
          </ac:spMkLst>
        </pc:spChg>
        <pc:spChg chg="mod">
          <ac:chgData name="Timo Mühlhaus" userId="1b6b3aba618dadac" providerId="LiveId" clId="{EDF2FAEA-A41B-4C1F-9EE5-7BEAFE42C87B}" dt="2021-06-09T19:36:03.867" v="1915"/>
          <ac:spMkLst>
            <pc:docMk/>
            <pc:sldMk cId="3909453073" sldId="559"/>
            <ac:spMk id="637" creationId="{92BC0BE0-5CD2-4332-9210-81F64BD76ABC}"/>
          </ac:spMkLst>
        </pc:spChg>
        <pc:spChg chg="mod">
          <ac:chgData name="Timo Mühlhaus" userId="1b6b3aba618dadac" providerId="LiveId" clId="{EDF2FAEA-A41B-4C1F-9EE5-7BEAFE42C87B}" dt="2021-06-09T19:36:03.867" v="1915"/>
          <ac:spMkLst>
            <pc:docMk/>
            <pc:sldMk cId="3909453073" sldId="559"/>
            <ac:spMk id="638" creationId="{142DFB21-C0C0-4652-9485-3804765E40D5}"/>
          </ac:spMkLst>
        </pc:spChg>
        <pc:spChg chg="mod">
          <ac:chgData name="Timo Mühlhaus" userId="1b6b3aba618dadac" providerId="LiveId" clId="{EDF2FAEA-A41B-4C1F-9EE5-7BEAFE42C87B}" dt="2021-06-09T19:36:03.867" v="1915"/>
          <ac:spMkLst>
            <pc:docMk/>
            <pc:sldMk cId="3909453073" sldId="559"/>
            <ac:spMk id="639" creationId="{2F03F4C7-6526-45BD-8FBE-A77E4722CC49}"/>
          </ac:spMkLst>
        </pc:spChg>
        <pc:spChg chg="mod">
          <ac:chgData name="Timo Mühlhaus" userId="1b6b3aba618dadac" providerId="LiveId" clId="{EDF2FAEA-A41B-4C1F-9EE5-7BEAFE42C87B}" dt="2021-06-09T19:36:03.867" v="1915"/>
          <ac:spMkLst>
            <pc:docMk/>
            <pc:sldMk cId="3909453073" sldId="559"/>
            <ac:spMk id="640" creationId="{42F94067-90DF-4933-93C5-E8F6482A8C3A}"/>
          </ac:spMkLst>
        </pc:spChg>
        <pc:spChg chg="mod">
          <ac:chgData name="Timo Mühlhaus" userId="1b6b3aba618dadac" providerId="LiveId" clId="{EDF2FAEA-A41B-4C1F-9EE5-7BEAFE42C87B}" dt="2021-06-09T19:36:03.867" v="1915"/>
          <ac:spMkLst>
            <pc:docMk/>
            <pc:sldMk cId="3909453073" sldId="559"/>
            <ac:spMk id="641" creationId="{6A92E016-6E93-40BB-A44B-DAEEA67EC86C}"/>
          </ac:spMkLst>
        </pc:spChg>
        <pc:spChg chg="mod">
          <ac:chgData name="Timo Mühlhaus" userId="1b6b3aba618dadac" providerId="LiveId" clId="{EDF2FAEA-A41B-4C1F-9EE5-7BEAFE42C87B}" dt="2021-06-09T19:36:03.867" v="1915"/>
          <ac:spMkLst>
            <pc:docMk/>
            <pc:sldMk cId="3909453073" sldId="559"/>
            <ac:spMk id="642" creationId="{584730D3-8BE1-4BBE-8AFB-4C19138D1A53}"/>
          </ac:spMkLst>
        </pc:spChg>
        <pc:spChg chg="mod">
          <ac:chgData name="Timo Mühlhaus" userId="1b6b3aba618dadac" providerId="LiveId" clId="{EDF2FAEA-A41B-4C1F-9EE5-7BEAFE42C87B}" dt="2021-06-09T19:36:03.867" v="1915"/>
          <ac:spMkLst>
            <pc:docMk/>
            <pc:sldMk cId="3909453073" sldId="559"/>
            <ac:spMk id="643" creationId="{161846EF-A495-489A-AD21-8F23BCBEF191}"/>
          </ac:spMkLst>
        </pc:spChg>
        <pc:spChg chg="mod">
          <ac:chgData name="Timo Mühlhaus" userId="1b6b3aba618dadac" providerId="LiveId" clId="{EDF2FAEA-A41B-4C1F-9EE5-7BEAFE42C87B}" dt="2021-06-09T19:36:03.867" v="1915"/>
          <ac:spMkLst>
            <pc:docMk/>
            <pc:sldMk cId="3909453073" sldId="559"/>
            <ac:spMk id="644" creationId="{99E8D7A1-6E23-4510-88A5-4FA1404D003D}"/>
          </ac:spMkLst>
        </pc:spChg>
        <pc:spChg chg="mod">
          <ac:chgData name="Timo Mühlhaus" userId="1b6b3aba618dadac" providerId="LiveId" clId="{EDF2FAEA-A41B-4C1F-9EE5-7BEAFE42C87B}" dt="2021-06-09T19:36:03.867" v="1915"/>
          <ac:spMkLst>
            <pc:docMk/>
            <pc:sldMk cId="3909453073" sldId="559"/>
            <ac:spMk id="645" creationId="{075F2AA0-925A-4D60-9DDB-E74EB39C123C}"/>
          </ac:spMkLst>
        </pc:spChg>
        <pc:spChg chg="mod">
          <ac:chgData name="Timo Mühlhaus" userId="1b6b3aba618dadac" providerId="LiveId" clId="{EDF2FAEA-A41B-4C1F-9EE5-7BEAFE42C87B}" dt="2021-06-09T19:36:03.867" v="1915"/>
          <ac:spMkLst>
            <pc:docMk/>
            <pc:sldMk cId="3909453073" sldId="559"/>
            <ac:spMk id="646" creationId="{D29EFD9D-E035-412F-B55A-976CE15EBD7D}"/>
          </ac:spMkLst>
        </pc:spChg>
        <pc:spChg chg="mod">
          <ac:chgData name="Timo Mühlhaus" userId="1b6b3aba618dadac" providerId="LiveId" clId="{EDF2FAEA-A41B-4C1F-9EE5-7BEAFE42C87B}" dt="2021-06-09T19:36:03.867" v="1915"/>
          <ac:spMkLst>
            <pc:docMk/>
            <pc:sldMk cId="3909453073" sldId="559"/>
            <ac:spMk id="647" creationId="{389A96C8-A7B7-40E2-8DD5-FECEEEB4EB41}"/>
          </ac:spMkLst>
        </pc:spChg>
        <pc:spChg chg="mod">
          <ac:chgData name="Timo Mühlhaus" userId="1b6b3aba618dadac" providerId="LiveId" clId="{EDF2FAEA-A41B-4C1F-9EE5-7BEAFE42C87B}" dt="2021-06-09T19:36:03.867" v="1915"/>
          <ac:spMkLst>
            <pc:docMk/>
            <pc:sldMk cId="3909453073" sldId="559"/>
            <ac:spMk id="648" creationId="{A5030718-63C1-44A3-B546-274B7C7C11E6}"/>
          </ac:spMkLst>
        </pc:spChg>
        <pc:spChg chg="mod">
          <ac:chgData name="Timo Mühlhaus" userId="1b6b3aba618dadac" providerId="LiveId" clId="{EDF2FAEA-A41B-4C1F-9EE5-7BEAFE42C87B}" dt="2021-06-09T19:36:03.867" v="1915"/>
          <ac:spMkLst>
            <pc:docMk/>
            <pc:sldMk cId="3909453073" sldId="559"/>
            <ac:spMk id="649" creationId="{A35C3AAC-8C01-41B7-B239-5790F8DAF273}"/>
          </ac:spMkLst>
        </pc:spChg>
        <pc:spChg chg="mod">
          <ac:chgData name="Timo Mühlhaus" userId="1b6b3aba618dadac" providerId="LiveId" clId="{EDF2FAEA-A41B-4C1F-9EE5-7BEAFE42C87B}" dt="2021-06-09T19:36:03.867" v="1915"/>
          <ac:spMkLst>
            <pc:docMk/>
            <pc:sldMk cId="3909453073" sldId="559"/>
            <ac:spMk id="650" creationId="{CC458F85-CDEA-44BA-A1B0-01084EE05EB1}"/>
          </ac:spMkLst>
        </pc:spChg>
        <pc:spChg chg="mod">
          <ac:chgData name="Timo Mühlhaus" userId="1b6b3aba618dadac" providerId="LiveId" clId="{EDF2FAEA-A41B-4C1F-9EE5-7BEAFE42C87B}" dt="2021-06-09T19:36:03.867" v="1915"/>
          <ac:spMkLst>
            <pc:docMk/>
            <pc:sldMk cId="3909453073" sldId="559"/>
            <ac:spMk id="651" creationId="{8B11265A-0527-4CEF-8804-E783036A70A0}"/>
          </ac:spMkLst>
        </pc:spChg>
        <pc:spChg chg="mod">
          <ac:chgData name="Timo Mühlhaus" userId="1b6b3aba618dadac" providerId="LiveId" clId="{EDF2FAEA-A41B-4C1F-9EE5-7BEAFE42C87B}" dt="2021-06-09T19:36:03.867" v="1915"/>
          <ac:spMkLst>
            <pc:docMk/>
            <pc:sldMk cId="3909453073" sldId="559"/>
            <ac:spMk id="652" creationId="{E169CE83-E68C-40C6-9456-DB66EF3D791B}"/>
          </ac:spMkLst>
        </pc:spChg>
        <pc:spChg chg="mod">
          <ac:chgData name="Timo Mühlhaus" userId="1b6b3aba618dadac" providerId="LiveId" clId="{EDF2FAEA-A41B-4C1F-9EE5-7BEAFE42C87B}" dt="2021-06-09T19:36:03.867" v="1915"/>
          <ac:spMkLst>
            <pc:docMk/>
            <pc:sldMk cId="3909453073" sldId="559"/>
            <ac:spMk id="653" creationId="{6F73D3ED-22B6-4DD6-B6DF-FECFD92F780A}"/>
          </ac:spMkLst>
        </pc:spChg>
        <pc:spChg chg="mod">
          <ac:chgData name="Timo Mühlhaus" userId="1b6b3aba618dadac" providerId="LiveId" clId="{EDF2FAEA-A41B-4C1F-9EE5-7BEAFE42C87B}" dt="2021-06-09T19:36:03.867" v="1915"/>
          <ac:spMkLst>
            <pc:docMk/>
            <pc:sldMk cId="3909453073" sldId="559"/>
            <ac:spMk id="654" creationId="{7AD4D48C-8BF0-4D90-BE53-DE26FC5F5618}"/>
          </ac:spMkLst>
        </pc:spChg>
        <pc:spChg chg="mod">
          <ac:chgData name="Timo Mühlhaus" userId="1b6b3aba618dadac" providerId="LiveId" clId="{EDF2FAEA-A41B-4C1F-9EE5-7BEAFE42C87B}" dt="2021-06-09T19:36:03.867" v="1915"/>
          <ac:spMkLst>
            <pc:docMk/>
            <pc:sldMk cId="3909453073" sldId="559"/>
            <ac:spMk id="655" creationId="{44157DA1-9263-44EA-BF34-DAB4F9FCAE59}"/>
          </ac:spMkLst>
        </pc:spChg>
        <pc:spChg chg="mod">
          <ac:chgData name="Timo Mühlhaus" userId="1b6b3aba618dadac" providerId="LiveId" clId="{EDF2FAEA-A41B-4C1F-9EE5-7BEAFE42C87B}" dt="2021-06-09T19:36:03.867" v="1915"/>
          <ac:spMkLst>
            <pc:docMk/>
            <pc:sldMk cId="3909453073" sldId="559"/>
            <ac:spMk id="656" creationId="{DD7A6AFC-B920-4B14-9B51-90F531265790}"/>
          </ac:spMkLst>
        </pc:spChg>
        <pc:spChg chg="mod">
          <ac:chgData name="Timo Mühlhaus" userId="1b6b3aba618dadac" providerId="LiveId" clId="{EDF2FAEA-A41B-4C1F-9EE5-7BEAFE42C87B}" dt="2021-06-09T19:36:03.867" v="1915"/>
          <ac:spMkLst>
            <pc:docMk/>
            <pc:sldMk cId="3909453073" sldId="559"/>
            <ac:spMk id="657" creationId="{09B9F2A4-24BD-433A-BDE5-6122BE10B978}"/>
          </ac:spMkLst>
        </pc:spChg>
        <pc:spChg chg="mod">
          <ac:chgData name="Timo Mühlhaus" userId="1b6b3aba618dadac" providerId="LiveId" clId="{EDF2FAEA-A41B-4C1F-9EE5-7BEAFE42C87B}" dt="2021-06-09T19:36:03.867" v="1915"/>
          <ac:spMkLst>
            <pc:docMk/>
            <pc:sldMk cId="3909453073" sldId="559"/>
            <ac:spMk id="658" creationId="{346A096C-476C-47B1-AADA-DD6367DB222F}"/>
          </ac:spMkLst>
        </pc:spChg>
        <pc:spChg chg="mod">
          <ac:chgData name="Timo Mühlhaus" userId="1b6b3aba618dadac" providerId="LiveId" clId="{EDF2FAEA-A41B-4C1F-9EE5-7BEAFE42C87B}" dt="2021-06-09T19:36:03.867" v="1915"/>
          <ac:spMkLst>
            <pc:docMk/>
            <pc:sldMk cId="3909453073" sldId="559"/>
            <ac:spMk id="659" creationId="{682C6A32-4ABD-4949-89AC-EFEB89E3C37E}"/>
          </ac:spMkLst>
        </pc:spChg>
        <pc:spChg chg="mod">
          <ac:chgData name="Timo Mühlhaus" userId="1b6b3aba618dadac" providerId="LiveId" clId="{EDF2FAEA-A41B-4C1F-9EE5-7BEAFE42C87B}" dt="2021-06-09T19:36:03.867" v="1915"/>
          <ac:spMkLst>
            <pc:docMk/>
            <pc:sldMk cId="3909453073" sldId="559"/>
            <ac:spMk id="660" creationId="{F7102DF2-D0B9-45C7-83FC-402F1D94C216}"/>
          </ac:spMkLst>
        </pc:spChg>
        <pc:spChg chg="mod">
          <ac:chgData name="Timo Mühlhaus" userId="1b6b3aba618dadac" providerId="LiveId" clId="{EDF2FAEA-A41B-4C1F-9EE5-7BEAFE42C87B}" dt="2021-06-09T19:36:03.867" v="1915"/>
          <ac:spMkLst>
            <pc:docMk/>
            <pc:sldMk cId="3909453073" sldId="559"/>
            <ac:spMk id="661" creationId="{D8FDAABD-87BF-418C-B491-4DD5DEEE9D71}"/>
          </ac:spMkLst>
        </pc:spChg>
        <pc:spChg chg="mod">
          <ac:chgData name="Timo Mühlhaus" userId="1b6b3aba618dadac" providerId="LiveId" clId="{EDF2FAEA-A41B-4C1F-9EE5-7BEAFE42C87B}" dt="2021-06-09T19:36:03.867" v="1915"/>
          <ac:spMkLst>
            <pc:docMk/>
            <pc:sldMk cId="3909453073" sldId="559"/>
            <ac:spMk id="662" creationId="{57B503B8-1D2B-41DD-9675-FAD530C1657A}"/>
          </ac:spMkLst>
        </pc:spChg>
        <pc:spChg chg="mod">
          <ac:chgData name="Timo Mühlhaus" userId="1b6b3aba618dadac" providerId="LiveId" clId="{EDF2FAEA-A41B-4C1F-9EE5-7BEAFE42C87B}" dt="2021-06-09T19:36:03.867" v="1915"/>
          <ac:spMkLst>
            <pc:docMk/>
            <pc:sldMk cId="3909453073" sldId="559"/>
            <ac:spMk id="663" creationId="{684ADF29-31CA-4ADE-9A2C-2EEA9550A25D}"/>
          </ac:spMkLst>
        </pc:spChg>
        <pc:spChg chg="mod">
          <ac:chgData name="Timo Mühlhaus" userId="1b6b3aba618dadac" providerId="LiveId" clId="{EDF2FAEA-A41B-4C1F-9EE5-7BEAFE42C87B}" dt="2021-06-09T19:36:03.867" v="1915"/>
          <ac:spMkLst>
            <pc:docMk/>
            <pc:sldMk cId="3909453073" sldId="559"/>
            <ac:spMk id="664" creationId="{4630A970-F851-4AD6-98A2-91833DB98AFC}"/>
          </ac:spMkLst>
        </pc:spChg>
        <pc:spChg chg="mod">
          <ac:chgData name="Timo Mühlhaus" userId="1b6b3aba618dadac" providerId="LiveId" clId="{EDF2FAEA-A41B-4C1F-9EE5-7BEAFE42C87B}" dt="2021-06-09T19:36:03.867" v="1915"/>
          <ac:spMkLst>
            <pc:docMk/>
            <pc:sldMk cId="3909453073" sldId="559"/>
            <ac:spMk id="665" creationId="{BDE52A47-3DE0-4643-A319-90FBD00F49B0}"/>
          </ac:spMkLst>
        </pc:spChg>
        <pc:spChg chg="mod">
          <ac:chgData name="Timo Mühlhaus" userId="1b6b3aba618dadac" providerId="LiveId" clId="{EDF2FAEA-A41B-4C1F-9EE5-7BEAFE42C87B}" dt="2021-06-09T19:36:03.867" v="1915"/>
          <ac:spMkLst>
            <pc:docMk/>
            <pc:sldMk cId="3909453073" sldId="559"/>
            <ac:spMk id="666" creationId="{49C1A85C-2EFF-4D84-A52F-8C2F8ADB7763}"/>
          </ac:spMkLst>
        </pc:spChg>
        <pc:spChg chg="mod">
          <ac:chgData name="Timo Mühlhaus" userId="1b6b3aba618dadac" providerId="LiveId" clId="{EDF2FAEA-A41B-4C1F-9EE5-7BEAFE42C87B}" dt="2021-06-09T19:36:03.867" v="1915"/>
          <ac:spMkLst>
            <pc:docMk/>
            <pc:sldMk cId="3909453073" sldId="559"/>
            <ac:spMk id="667" creationId="{70AAA502-36A7-4962-AC34-452E4DAFAAF1}"/>
          </ac:spMkLst>
        </pc:spChg>
        <pc:spChg chg="mod">
          <ac:chgData name="Timo Mühlhaus" userId="1b6b3aba618dadac" providerId="LiveId" clId="{EDF2FAEA-A41B-4C1F-9EE5-7BEAFE42C87B}" dt="2021-06-09T19:36:03.867" v="1915"/>
          <ac:spMkLst>
            <pc:docMk/>
            <pc:sldMk cId="3909453073" sldId="559"/>
            <ac:spMk id="668" creationId="{F4F047E0-85B2-484E-85DA-F0586743F256}"/>
          </ac:spMkLst>
        </pc:spChg>
        <pc:spChg chg="mod">
          <ac:chgData name="Timo Mühlhaus" userId="1b6b3aba618dadac" providerId="LiveId" clId="{EDF2FAEA-A41B-4C1F-9EE5-7BEAFE42C87B}" dt="2021-06-09T19:36:03.867" v="1915"/>
          <ac:spMkLst>
            <pc:docMk/>
            <pc:sldMk cId="3909453073" sldId="559"/>
            <ac:spMk id="669" creationId="{723D58AC-6CF9-4E2E-97FE-29E76F1800DE}"/>
          </ac:spMkLst>
        </pc:spChg>
        <pc:spChg chg="mod">
          <ac:chgData name="Timo Mühlhaus" userId="1b6b3aba618dadac" providerId="LiveId" clId="{EDF2FAEA-A41B-4C1F-9EE5-7BEAFE42C87B}" dt="2021-06-09T19:36:03.867" v="1915"/>
          <ac:spMkLst>
            <pc:docMk/>
            <pc:sldMk cId="3909453073" sldId="559"/>
            <ac:spMk id="670" creationId="{5FFD10CB-6D29-4F12-A0C5-03B3E97899C0}"/>
          </ac:spMkLst>
        </pc:spChg>
        <pc:spChg chg="mod">
          <ac:chgData name="Timo Mühlhaus" userId="1b6b3aba618dadac" providerId="LiveId" clId="{EDF2FAEA-A41B-4C1F-9EE5-7BEAFE42C87B}" dt="2021-06-09T19:36:03.867" v="1915"/>
          <ac:spMkLst>
            <pc:docMk/>
            <pc:sldMk cId="3909453073" sldId="559"/>
            <ac:spMk id="671" creationId="{84077BBF-0175-4312-9680-96CEC6834D21}"/>
          </ac:spMkLst>
        </pc:spChg>
        <pc:spChg chg="mod">
          <ac:chgData name="Timo Mühlhaus" userId="1b6b3aba618dadac" providerId="LiveId" clId="{EDF2FAEA-A41B-4C1F-9EE5-7BEAFE42C87B}" dt="2021-06-09T19:36:03.867" v="1915"/>
          <ac:spMkLst>
            <pc:docMk/>
            <pc:sldMk cId="3909453073" sldId="559"/>
            <ac:spMk id="672" creationId="{C9D13190-E3B1-45C4-A620-27F7576BC56C}"/>
          </ac:spMkLst>
        </pc:spChg>
        <pc:spChg chg="mod">
          <ac:chgData name="Timo Mühlhaus" userId="1b6b3aba618dadac" providerId="LiveId" clId="{EDF2FAEA-A41B-4C1F-9EE5-7BEAFE42C87B}" dt="2021-06-09T19:36:03.867" v="1915"/>
          <ac:spMkLst>
            <pc:docMk/>
            <pc:sldMk cId="3909453073" sldId="559"/>
            <ac:spMk id="673" creationId="{CCD3DBA7-AE71-49E6-8B2D-815195173448}"/>
          </ac:spMkLst>
        </pc:spChg>
        <pc:spChg chg="mod">
          <ac:chgData name="Timo Mühlhaus" userId="1b6b3aba618dadac" providerId="LiveId" clId="{EDF2FAEA-A41B-4C1F-9EE5-7BEAFE42C87B}" dt="2021-06-09T19:36:03.867" v="1915"/>
          <ac:spMkLst>
            <pc:docMk/>
            <pc:sldMk cId="3909453073" sldId="559"/>
            <ac:spMk id="674" creationId="{D625F5FC-386B-4539-9927-D44FCC2D18D2}"/>
          </ac:spMkLst>
        </pc:spChg>
        <pc:spChg chg="mod">
          <ac:chgData name="Timo Mühlhaus" userId="1b6b3aba618dadac" providerId="LiveId" clId="{EDF2FAEA-A41B-4C1F-9EE5-7BEAFE42C87B}" dt="2021-06-09T19:36:03.867" v="1915"/>
          <ac:spMkLst>
            <pc:docMk/>
            <pc:sldMk cId="3909453073" sldId="559"/>
            <ac:spMk id="675" creationId="{50FB3B3F-585F-494D-B5BE-D0AB38DF2B90}"/>
          </ac:spMkLst>
        </pc:spChg>
        <pc:spChg chg="mod">
          <ac:chgData name="Timo Mühlhaus" userId="1b6b3aba618dadac" providerId="LiveId" clId="{EDF2FAEA-A41B-4C1F-9EE5-7BEAFE42C87B}" dt="2021-06-09T19:36:03.867" v="1915"/>
          <ac:spMkLst>
            <pc:docMk/>
            <pc:sldMk cId="3909453073" sldId="559"/>
            <ac:spMk id="676" creationId="{87BB5623-1B3E-49BF-8BB3-16D4A52CDDFF}"/>
          </ac:spMkLst>
        </pc:spChg>
        <pc:spChg chg="mod">
          <ac:chgData name="Timo Mühlhaus" userId="1b6b3aba618dadac" providerId="LiveId" clId="{EDF2FAEA-A41B-4C1F-9EE5-7BEAFE42C87B}" dt="2021-06-09T19:36:03.867" v="1915"/>
          <ac:spMkLst>
            <pc:docMk/>
            <pc:sldMk cId="3909453073" sldId="559"/>
            <ac:spMk id="677" creationId="{EAB07028-C739-424D-9AC8-46CCDE7F2E8D}"/>
          </ac:spMkLst>
        </pc:spChg>
        <pc:spChg chg="mod">
          <ac:chgData name="Timo Mühlhaus" userId="1b6b3aba618dadac" providerId="LiveId" clId="{EDF2FAEA-A41B-4C1F-9EE5-7BEAFE42C87B}" dt="2021-06-09T19:36:03.867" v="1915"/>
          <ac:spMkLst>
            <pc:docMk/>
            <pc:sldMk cId="3909453073" sldId="559"/>
            <ac:spMk id="678" creationId="{9EF55BBC-BB3E-4B48-BEC7-9E1715EDE96A}"/>
          </ac:spMkLst>
        </pc:spChg>
        <pc:spChg chg="mod">
          <ac:chgData name="Timo Mühlhaus" userId="1b6b3aba618dadac" providerId="LiveId" clId="{EDF2FAEA-A41B-4C1F-9EE5-7BEAFE42C87B}" dt="2021-06-09T19:36:03.867" v="1915"/>
          <ac:spMkLst>
            <pc:docMk/>
            <pc:sldMk cId="3909453073" sldId="559"/>
            <ac:spMk id="679" creationId="{8829ECAB-42BB-40A5-A924-849CE958DCC3}"/>
          </ac:spMkLst>
        </pc:spChg>
        <pc:spChg chg="mod">
          <ac:chgData name="Timo Mühlhaus" userId="1b6b3aba618dadac" providerId="LiveId" clId="{EDF2FAEA-A41B-4C1F-9EE5-7BEAFE42C87B}" dt="2021-06-09T19:36:03.867" v="1915"/>
          <ac:spMkLst>
            <pc:docMk/>
            <pc:sldMk cId="3909453073" sldId="559"/>
            <ac:spMk id="680" creationId="{615F04B6-3218-4D28-AF71-308B307A8739}"/>
          </ac:spMkLst>
        </pc:spChg>
        <pc:spChg chg="mod">
          <ac:chgData name="Timo Mühlhaus" userId="1b6b3aba618dadac" providerId="LiveId" clId="{EDF2FAEA-A41B-4C1F-9EE5-7BEAFE42C87B}" dt="2021-06-09T19:36:03.867" v="1915"/>
          <ac:spMkLst>
            <pc:docMk/>
            <pc:sldMk cId="3909453073" sldId="559"/>
            <ac:spMk id="681" creationId="{E554EEF0-BFDD-4C63-A834-004FE28AE824}"/>
          </ac:spMkLst>
        </pc:spChg>
        <pc:spChg chg="mod">
          <ac:chgData name="Timo Mühlhaus" userId="1b6b3aba618dadac" providerId="LiveId" clId="{EDF2FAEA-A41B-4C1F-9EE5-7BEAFE42C87B}" dt="2021-06-09T19:36:03.867" v="1915"/>
          <ac:spMkLst>
            <pc:docMk/>
            <pc:sldMk cId="3909453073" sldId="559"/>
            <ac:spMk id="682" creationId="{835EB3A5-46D2-4864-AB01-06DE57672E1B}"/>
          </ac:spMkLst>
        </pc:spChg>
        <pc:spChg chg="mod">
          <ac:chgData name="Timo Mühlhaus" userId="1b6b3aba618dadac" providerId="LiveId" clId="{EDF2FAEA-A41B-4C1F-9EE5-7BEAFE42C87B}" dt="2021-06-09T19:36:03.867" v="1915"/>
          <ac:spMkLst>
            <pc:docMk/>
            <pc:sldMk cId="3909453073" sldId="559"/>
            <ac:spMk id="683" creationId="{A881E892-FB4E-4F88-A4DE-96810576B66E}"/>
          </ac:spMkLst>
        </pc:spChg>
        <pc:spChg chg="mod">
          <ac:chgData name="Timo Mühlhaus" userId="1b6b3aba618dadac" providerId="LiveId" clId="{EDF2FAEA-A41B-4C1F-9EE5-7BEAFE42C87B}" dt="2021-06-09T19:36:03.867" v="1915"/>
          <ac:spMkLst>
            <pc:docMk/>
            <pc:sldMk cId="3909453073" sldId="559"/>
            <ac:spMk id="684" creationId="{1FF239E4-3B03-4377-B3C7-8FC5F66D8CA5}"/>
          </ac:spMkLst>
        </pc:spChg>
        <pc:spChg chg="mod">
          <ac:chgData name="Timo Mühlhaus" userId="1b6b3aba618dadac" providerId="LiveId" clId="{EDF2FAEA-A41B-4C1F-9EE5-7BEAFE42C87B}" dt="2021-06-09T19:36:03.867" v="1915"/>
          <ac:spMkLst>
            <pc:docMk/>
            <pc:sldMk cId="3909453073" sldId="559"/>
            <ac:spMk id="685" creationId="{195A1C7D-F6A9-490E-A7DF-6A55FABD095D}"/>
          </ac:spMkLst>
        </pc:spChg>
        <pc:spChg chg="mod">
          <ac:chgData name="Timo Mühlhaus" userId="1b6b3aba618dadac" providerId="LiveId" clId="{EDF2FAEA-A41B-4C1F-9EE5-7BEAFE42C87B}" dt="2021-06-09T19:36:03.867" v="1915"/>
          <ac:spMkLst>
            <pc:docMk/>
            <pc:sldMk cId="3909453073" sldId="559"/>
            <ac:spMk id="686" creationId="{64857D05-49AA-4974-A56D-525EB3A46D61}"/>
          </ac:spMkLst>
        </pc:spChg>
        <pc:spChg chg="mod">
          <ac:chgData name="Timo Mühlhaus" userId="1b6b3aba618dadac" providerId="LiveId" clId="{EDF2FAEA-A41B-4C1F-9EE5-7BEAFE42C87B}" dt="2021-06-09T19:36:03.867" v="1915"/>
          <ac:spMkLst>
            <pc:docMk/>
            <pc:sldMk cId="3909453073" sldId="559"/>
            <ac:spMk id="687" creationId="{1B1F1A8B-0EA7-434E-9117-BE940E59149B}"/>
          </ac:spMkLst>
        </pc:spChg>
        <pc:spChg chg="mod">
          <ac:chgData name="Timo Mühlhaus" userId="1b6b3aba618dadac" providerId="LiveId" clId="{EDF2FAEA-A41B-4C1F-9EE5-7BEAFE42C87B}" dt="2021-06-09T19:36:03.867" v="1915"/>
          <ac:spMkLst>
            <pc:docMk/>
            <pc:sldMk cId="3909453073" sldId="559"/>
            <ac:spMk id="688" creationId="{5D53BBA0-0D9B-4F5D-9270-30920C0E0C19}"/>
          </ac:spMkLst>
        </pc:spChg>
        <pc:spChg chg="mod">
          <ac:chgData name="Timo Mühlhaus" userId="1b6b3aba618dadac" providerId="LiveId" clId="{EDF2FAEA-A41B-4C1F-9EE5-7BEAFE42C87B}" dt="2021-06-09T19:36:03.867" v="1915"/>
          <ac:spMkLst>
            <pc:docMk/>
            <pc:sldMk cId="3909453073" sldId="559"/>
            <ac:spMk id="689" creationId="{BC310689-A2A1-4093-9DFE-98D50738C0F9}"/>
          </ac:spMkLst>
        </pc:spChg>
        <pc:spChg chg="mod">
          <ac:chgData name="Timo Mühlhaus" userId="1b6b3aba618dadac" providerId="LiveId" clId="{EDF2FAEA-A41B-4C1F-9EE5-7BEAFE42C87B}" dt="2021-06-09T19:36:03.867" v="1915"/>
          <ac:spMkLst>
            <pc:docMk/>
            <pc:sldMk cId="3909453073" sldId="559"/>
            <ac:spMk id="690" creationId="{E78BF95C-AACC-40B6-8D87-46D6DFB2AEE5}"/>
          </ac:spMkLst>
        </pc:spChg>
        <pc:spChg chg="mod">
          <ac:chgData name="Timo Mühlhaus" userId="1b6b3aba618dadac" providerId="LiveId" clId="{EDF2FAEA-A41B-4C1F-9EE5-7BEAFE42C87B}" dt="2021-06-09T19:36:03.867" v="1915"/>
          <ac:spMkLst>
            <pc:docMk/>
            <pc:sldMk cId="3909453073" sldId="559"/>
            <ac:spMk id="691" creationId="{828B26CC-545C-4EF4-87C9-296EA8ADB1C9}"/>
          </ac:spMkLst>
        </pc:spChg>
        <pc:spChg chg="mod">
          <ac:chgData name="Timo Mühlhaus" userId="1b6b3aba618dadac" providerId="LiveId" clId="{EDF2FAEA-A41B-4C1F-9EE5-7BEAFE42C87B}" dt="2021-06-09T19:36:03.867" v="1915"/>
          <ac:spMkLst>
            <pc:docMk/>
            <pc:sldMk cId="3909453073" sldId="559"/>
            <ac:spMk id="692" creationId="{5DFF266E-499F-4345-B76C-CC3D332109A5}"/>
          </ac:spMkLst>
        </pc:spChg>
        <pc:spChg chg="mod">
          <ac:chgData name="Timo Mühlhaus" userId="1b6b3aba618dadac" providerId="LiveId" clId="{EDF2FAEA-A41B-4C1F-9EE5-7BEAFE42C87B}" dt="2021-06-09T19:36:03.867" v="1915"/>
          <ac:spMkLst>
            <pc:docMk/>
            <pc:sldMk cId="3909453073" sldId="559"/>
            <ac:spMk id="693" creationId="{4B8B52D1-19C2-4A06-A980-D4211D2AB9FA}"/>
          </ac:spMkLst>
        </pc:spChg>
        <pc:spChg chg="mod">
          <ac:chgData name="Timo Mühlhaus" userId="1b6b3aba618dadac" providerId="LiveId" clId="{EDF2FAEA-A41B-4C1F-9EE5-7BEAFE42C87B}" dt="2021-06-09T19:36:03.867" v="1915"/>
          <ac:spMkLst>
            <pc:docMk/>
            <pc:sldMk cId="3909453073" sldId="559"/>
            <ac:spMk id="694" creationId="{658E99B2-510E-4620-9447-6293B469352F}"/>
          </ac:spMkLst>
        </pc:spChg>
        <pc:spChg chg="mod">
          <ac:chgData name="Timo Mühlhaus" userId="1b6b3aba618dadac" providerId="LiveId" clId="{EDF2FAEA-A41B-4C1F-9EE5-7BEAFE42C87B}" dt="2021-06-09T19:36:03.867" v="1915"/>
          <ac:spMkLst>
            <pc:docMk/>
            <pc:sldMk cId="3909453073" sldId="559"/>
            <ac:spMk id="695" creationId="{18D07880-42F0-49C2-85F9-639AAC00DD2A}"/>
          </ac:spMkLst>
        </pc:spChg>
        <pc:spChg chg="mod">
          <ac:chgData name="Timo Mühlhaus" userId="1b6b3aba618dadac" providerId="LiveId" clId="{EDF2FAEA-A41B-4C1F-9EE5-7BEAFE42C87B}" dt="2021-06-09T19:36:03.867" v="1915"/>
          <ac:spMkLst>
            <pc:docMk/>
            <pc:sldMk cId="3909453073" sldId="559"/>
            <ac:spMk id="696" creationId="{D746EB54-0D0C-409D-8A1A-6B07F6E9E407}"/>
          </ac:spMkLst>
        </pc:spChg>
        <pc:spChg chg="mod">
          <ac:chgData name="Timo Mühlhaus" userId="1b6b3aba618dadac" providerId="LiveId" clId="{EDF2FAEA-A41B-4C1F-9EE5-7BEAFE42C87B}" dt="2021-06-09T19:36:03.867" v="1915"/>
          <ac:spMkLst>
            <pc:docMk/>
            <pc:sldMk cId="3909453073" sldId="559"/>
            <ac:spMk id="697" creationId="{059677A4-F083-4F9B-90A7-8D69DF38744A}"/>
          </ac:spMkLst>
        </pc:spChg>
        <pc:spChg chg="mod">
          <ac:chgData name="Timo Mühlhaus" userId="1b6b3aba618dadac" providerId="LiveId" clId="{EDF2FAEA-A41B-4C1F-9EE5-7BEAFE42C87B}" dt="2021-06-09T19:36:03.867" v="1915"/>
          <ac:spMkLst>
            <pc:docMk/>
            <pc:sldMk cId="3909453073" sldId="559"/>
            <ac:spMk id="698" creationId="{FB014FF4-A1AD-4944-A663-F2A58A7E4173}"/>
          </ac:spMkLst>
        </pc:spChg>
        <pc:spChg chg="mod">
          <ac:chgData name="Timo Mühlhaus" userId="1b6b3aba618dadac" providerId="LiveId" clId="{EDF2FAEA-A41B-4C1F-9EE5-7BEAFE42C87B}" dt="2021-06-09T19:36:03.867" v="1915"/>
          <ac:spMkLst>
            <pc:docMk/>
            <pc:sldMk cId="3909453073" sldId="559"/>
            <ac:spMk id="699" creationId="{6BA0305A-62E4-4E06-B178-595E32126729}"/>
          </ac:spMkLst>
        </pc:spChg>
        <pc:spChg chg="mod">
          <ac:chgData name="Timo Mühlhaus" userId="1b6b3aba618dadac" providerId="LiveId" clId="{EDF2FAEA-A41B-4C1F-9EE5-7BEAFE42C87B}" dt="2021-06-09T19:36:03.867" v="1915"/>
          <ac:spMkLst>
            <pc:docMk/>
            <pc:sldMk cId="3909453073" sldId="559"/>
            <ac:spMk id="700" creationId="{A3B906F7-89E1-41BF-8FAE-A2E16EB1016D}"/>
          </ac:spMkLst>
        </pc:spChg>
        <pc:spChg chg="mod">
          <ac:chgData name="Timo Mühlhaus" userId="1b6b3aba618dadac" providerId="LiveId" clId="{EDF2FAEA-A41B-4C1F-9EE5-7BEAFE42C87B}" dt="2021-06-09T19:36:03.867" v="1915"/>
          <ac:spMkLst>
            <pc:docMk/>
            <pc:sldMk cId="3909453073" sldId="559"/>
            <ac:spMk id="701" creationId="{2ADD7887-5163-4CD2-A5FA-98D09CC899D5}"/>
          </ac:spMkLst>
        </pc:spChg>
        <pc:spChg chg="mod">
          <ac:chgData name="Timo Mühlhaus" userId="1b6b3aba618dadac" providerId="LiveId" clId="{EDF2FAEA-A41B-4C1F-9EE5-7BEAFE42C87B}" dt="2021-06-09T19:36:03.867" v="1915"/>
          <ac:spMkLst>
            <pc:docMk/>
            <pc:sldMk cId="3909453073" sldId="559"/>
            <ac:spMk id="702" creationId="{2B15B962-8064-4F0A-846F-744E0BA7188D}"/>
          </ac:spMkLst>
        </pc:spChg>
        <pc:spChg chg="mod">
          <ac:chgData name="Timo Mühlhaus" userId="1b6b3aba618dadac" providerId="LiveId" clId="{EDF2FAEA-A41B-4C1F-9EE5-7BEAFE42C87B}" dt="2021-06-09T19:36:03.867" v="1915"/>
          <ac:spMkLst>
            <pc:docMk/>
            <pc:sldMk cId="3909453073" sldId="559"/>
            <ac:spMk id="703" creationId="{B5A43144-61F2-4466-833F-D9F54175F3F9}"/>
          </ac:spMkLst>
        </pc:spChg>
        <pc:spChg chg="mod">
          <ac:chgData name="Timo Mühlhaus" userId="1b6b3aba618dadac" providerId="LiveId" clId="{EDF2FAEA-A41B-4C1F-9EE5-7BEAFE42C87B}" dt="2021-06-09T19:36:03.867" v="1915"/>
          <ac:spMkLst>
            <pc:docMk/>
            <pc:sldMk cId="3909453073" sldId="559"/>
            <ac:spMk id="704" creationId="{CD4D3918-8D41-4342-9ACC-DC0EB6388762}"/>
          </ac:spMkLst>
        </pc:spChg>
        <pc:spChg chg="mod">
          <ac:chgData name="Timo Mühlhaus" userId="1b6b3aba618dadac" providerId="LiveId" clId="{EDF2FAEA-A41B-4C1F-9EE5-7BEAFE42C87B}" dt="2021-06-09T19:36:03.867" v="1915"/>
          <ac:spMkLst>
            <pc:docMk/>
            <pc:sldMk cId="3909453073" sldId="559"/>
            <ac:spMk id="705" creationId="{6C48BC50-7943-4235-AE8F-604D10D7D714}"/>
          </ac:spMkLst>
        </pc:spChg>
        <pc:spChg chg="mod">
          <ac:chgData name="Timo Mühlhaus" userId="1b6b3aba618dadac" providerId="LiveId" clId="{EDF2FAEA-A41B-4C1F-9EE5-7BEAFE42C87B}" dt="2021-06-09T19:36:03.867" v="1915"/>
          <ac:spMkLst>
            <pc:docMk/>
            <pc:sldMk cId="3909453073" sldId="559"/>
            <ac:spMk id="706" creationId="{BAC884B2-F2BA-418D-89B4-C493D8A338D6}"/>
          </ac:spMkLst>
        </pc:spChg>
        <pc:spChg chg="mod">
          <ac:chgData name="Timo Mühlhaus" userId="1b6b3aba618dadac" providerId="LiveId" clId="{EDF2FAEA-A41B-4C1F-9EE5-7BEAFE42C87B}" dt="2021-06-09T19:36:03.867" v="1915"/>
          <ac:spMkLst>
            <pc:docMk/>
            <pc:sldMk cId="3909453073" sldId="559"/>
            <ac:spMk id="707" creationId="{B2338DD4-18BD-4D6D-B65B-8B3F96826845}"/>
          </ac:spMkLst>
        </pc:spChg>
        <pc:spChg chg="mod">
          <ac:chgData name="Timo Mühlhaus" userId="1b6b3aba618dadac" providerId="LiveId" clId="{EDF2FAEA-A41B-4C1F-9EE5-7BEAFE42C87B}" dt="2021-06-09T19:36:03.867" v="1915"/>
          <ac:spMkLst>
            <pc:docMk/>
            <pc:sldMk cId="3909453073" sldId="559"/>
            <ac:spMk id="708" creationId="{6D16C0F5-E387-490D-B619-5DFB7504DFE4}"/>
          </ac:spMkLst>
        </pc:spChg>
        <pc:spChg chg="mod">
          <ac:chgData name="Timo Mühlhaus" userId="1b6b3aba618dadac" providerId="LiveId" clId="{EDF2FAEA-A41B-4C1F-9EE5-7BEAFE42C87B}" dt="2021-06-09T19:36:03.867" v="1915"/>
          <ac:spMkLst>
            <pc:docMk/>
            <pc:sldMk cId="3909453073" sldId="559"/>
            <ac:spMk id="709" creationId="{008B9BAF-1BA8-467A-9104-FA6DFB36112E}"/>
          </ac:spMkLst>
        </pc:spChg>
        <pc:spChg chg="mod">
          <ac:chgData name="Timo Mühlhaus" userId="1b6b3aba618dadac" providerId="LiveId" clId="{EDF2FAEA-A41B-4C1F-9EE5-7BEAFE42C87B}" dt="2021-06-09T19:36:03.867" v="1915"/>
          <ac:spMkLst>
            <pc:docMk/>
            <pc:sldMk cId="3909453073" sldId="559"/>
            <ac:spMk id="710" creationId="{C22C5BED-617E-446F-A87B-8E6A8BBB8664}"/>
          </ac:spMkLst>
        </pc:spChg>
        <pc:spChg chg="mod">
          <ac:chgData name="Timo Mühlhaus" userId="1b6b3aba618dadac" providerId="LiveId" clId="{EDF2FAEA-A41B-4C1F-9EE5-7BEAFE42C87B}" dt="2021-06-09T19:36:03.867" v="1915"/>
          <ac:spMkLst>
            <pc:docMk/>
            <pc:sldMk cId="3909453073" sldId="559"/>
            <ac:spMk id="711" creationId="{4B682225-6783-4F02-BFEA-A83786E32368}"/>
          </ac:spMkLst>
        </pc:spChg>
        <pc:spChg chg="mod">
          <ac:chgData name="Timo Mühlhaus" userId="1b6b3aba618dadac" providerId="LiveId" clId="{EDF2FAEA-A41B-4C1F-9EE5-7BEAFE42C87B}" dt="2021-06-09T19:36:03.867" v="1915"/>
          <ac:spMkLst>
            <pc:docMk/>
            <pc:sldMk cId="3909453073" sldId="559"/>
            <ac:spMk id="712" creationId="{B800387A-C4D9-48F7-BFA6-701F3756D187}"/>
          </ac:spMkLst>
        </pc:spChg>
        <pc:spChg chg="mod">
          <ac:chgData name="Timo Mühlhaus" userId="1b6b3aba618dadac" providerId="LiveId" clId="{EDF2FAEA-A41B-4C1F-9EE5-7BEAFE42C87B}" dt="2021-06-09T19:36:03.867" v="1915"/>
          <ac:spMkLst>
            <pc:docMk/>
            <pc:sldMk cId="3909453073" sldId="559"/>
            <ac:spMk id="713" creationId="{B4E25B5B-B565-4EBB-97B6-55AA8985AFBA}"/>
          </ac:spMkLst>
        </pc:spChg>
        <pc:spChg chg="mod">
          <ac:chgData name="Timo Mühlhaus" userId="1b6b3aba618dadac" providerId="LiveId" clId="{EDF2FAEA-A41B-4C1F-9EE5-7BEAFE42C87B}" dt="2021-06-09T19:36:03.867" v="1915"/>
          <ac:spMkLst>
            <pc:docMk/>
            <pc:sldMk cId="3909453073" sldId="559"/>
            <ac:spMk id="714" creationId="{4D95CDE9-0F62-4750-B716-B64C55B7FBBF}"/>
          </ac:spMkLst>
        </pc:spChg>
        <pc:spChg chg="mod">
          <ac:chgData name="Timo Mühlhaus" userId="1b6b3aba618dadac" providerId="LiveId" clId="{EDF2FAEA-A41B-4C1F-9EE5-7BEAFE42C87B}" dt="2021-06-09T19:36:03.867" v="1915"/>
          <ac:spMkLst>
            <pc:docMk/>
            <pc:sldMk cId="3909453073" sldId="559"/>
            <ac:spMk id="715" creationId="{7CA1FF8F-D2BE-446A-B076-DC98D3433A0E}"/>
          </ac:spMkLst>
        </pc:spChg>
        <pc:spChg chg="mod">
          <ac:chgData name="Timo Mühlhaus" userId="1b6b3aba618dadac" providerId="LiveId" clId="{EDF2FAEA-A41B-4C1F-9EE5-7BEAFE42C87B}" dt="2021-06-09T19:36:03.867" v="1915"/>
          <ac:spMkLst>
            <pc:docMk/>
            <pc:sldMk cId="3909453073" sldId="559"/>
            <ac:spMk id="716" creationId="{4B74F0A9-754A-46D6-8F2B-60503D0B0DF8}"/>
          </ac:spMkLst>
        </pc:spChg>
        <pc:spChg chg="mod">
          <ac:chgData name="Timo Mühlhaus" userId="1b6b3aba618dadac" providerId="LiveId" clId="{EDF2FAEA-A41B-4C1F-9EE5-7BEAFE42C87B}" dt="2021-06-09T19:36:03.867" v="1915"/>
          <ac:spMkLst>
            <pc:docMk/>
            <pc:sldMk cId="3909453073" sldId="559"/>
            <ac:spMk id="717" creationId="{B476E579-49AD-45F4-B746-F535A85B258B}"/>
          </ac:spMkLst>
        </pc:spChg>
        <pc:spChg chg="mod">
          <ac:chgData name="Timo Mühlhaus" userId="1b6b3aba618dadac" providerId="LiveId" clId="{EDF2FAEA-A41B-4C1F-9EE5-7BEAFE42C87B}" dt="2021-06-09T19:36:03.867" v="1915"/>
          <ac:spMkLst>
            <pc:docMk/>
            <pc:sldMk cId="3909453073" sldId="559"/>
            <ac:spMk id="718" creationId="{30BC3FD1-DC68-429F-96DA-B3448432549A}"/>
          </ac:spMkLst>
        </pc:spChg>
        <pc:spChg chg="mod">
          <ac:chgData name="Timo Mühlhaus" userId="1b6b3aba618dadac" providerId="LiveId" clId="{EDF2FAEA-A41B-4C1F-9EE5-7BEAFE42C87B}" dt="2021-06-09T19:36:03.867" v="1915"/>
          <ac:spMkLst>
            <pc:docMk/>
            <pc:sldMk cId="3909453073" sldId="559"/>
            <ac:spMk id="719" creationId="{6268CB67-BFDA-4BF4-810F-1E849BBF51AF}"/>
          </ac:spMkLst>
        </pc:spChg>
        <pc:spChg chg="mod">
          <ac:chgData name="Timo Mühlhaus" userId="1b6b3aba618dadac" providerId="LiveId" clId="{EDF2FAEA-A41B-4C1F-9EE5-7BEAFE42C87B}" dt="2021-06-09T19:36:03.867" v="1915"/>
          <ac:spMkLst>
            <pc:docMk/>
            <pc:sldMk cId="3909453073" sldId="559"/>
            <ac:spMk id="720" creationId="{BD2E0D90-1CBB-4A2B-BFD4-9776827EBA49}"/>
          </ac:spMkLst>
        </pc:spChg>
        <pc:spChg chg="mod">
          <ac:chgData name="Timo Mühlhaus" userId="1b6b3aba618dadac" providerId="LiveId" clId="{EDF2FAEA-A41B-4C1F-9EE5-7BEAFE42C87B}" dt="2021-06-09T19:36:03.867" v="1915"/>
          <ac:spMkLst>
            <pc:docMk/>
            <pc:sldMk cId="3909453073" sldId="559"/>
            <ac:spMk id="721" creationId="{8C36D284-50B1-42D6-BF99-727848D4FDD6}"/>
          </ac:spMkLst>
        </pc:spChg>
        <pc:spChg chg="mod">
          <ac:chgData name="Timo Mühlhaus" userId="1b6b3aba618dadac" providerId="LiveId" clId="{EDF2FAEA-A41B-4C1F-9EE5-7BEAFE42C87B}" dt="2021-06-09T19:36:03.867" v="1915"/>
          <ac:spMkLst>
            <pc:docMk/>
            <pc:sldMk cId="3909453073" sldId="559"/>
            <ac:spMk id="722" creationId="{3D103A54-5336-405F-B1EE-697714AA9DC8}"/>
          </ac:spMkLst>
        </pc:spChg>
        <pc:spChg chg="mod">
          <ac:chgData name="Timo Mühlhaus" userId="1b6b3aba618dadac" providerId="LiveId" clId="{EDF2FAEA-A41B-4C1F-9EE5-7BEAFE42C87B}" dt="2021-06-09T19:36:03.867" v="1915"/>
          <ac:spMkLst>
            <pc:docMk/>
            <pc:sldMk cId="3909453073" sldId="559"/>
            <ac:spMk id="723" creationId="{19859121-4AFA-4394-B8B3-0A2E430DAB0B}"/>
          </ac:spMkLst>
        </pc:spChg>
        <pc:spChg chg="mod">
          <ac:chgData name="Timo Mühlhaus" userId="1b6b3aba618dadac" providerId="LiveId" clId="{EDF2FAEA-A41B-4C1F-9EE5-7BEAFE42C87B}" dt="2021-06-09T19:36:03.867" v="1915"/>
          <ac:spMkLst>
            <pc:docMk/>
            <pc:sldMk cId="3909453073" sldId="559"/>
            <ac:spMk id="724" creationId="{E5CA84CC-F155-488A-8751-95B0CEABCE0C}"/>
          </ac:spMkLst>
        </pc:spChg>
        <pc:spChg chg="mod">
          <ac:chgData name="Timo Mühlhaus" userId="1b6b3aba618dadac" providerId="LiveId" clId="{EDF2FAEA-A41B-4C1F-9EE5-7BEAFE42C87B}" dt="2021-06-09T19:36:03.867" v="1915"/>
          <ac:spMkLst>
            <pc:docMk/>
            <pc:sldMk cId="3909453073" sldId="559"/>
            <ac:spMk id="725" creationId="{D555EF72-9D15-42B9-BEB7-251AA74E80D4}"/>
          </ac:spMkLst>
        </pc:spChg>
        <pc:spChg chg="mod">
          <ac:chgData name="Timo Mühlhaus" userId="1b6b3aba618dadac" providerId="LiveId" clId="{EDF2FAEA-A41B-4C1F-9EE5-7BEAFE42C87B}" dt="2021-06-09T19:36:03.867" v="1915"/>
          <ac:spMkLst>
            <pc:docMk/>
            <pc:sldMk cId="3909453073" sldId="559"/>
            <ac:spMk id="726" creationId="{84B93ED6-3175-471A-849D-F88ECEB54ED3}"/>
          </ac:spMkLst>
        </pc:spChg>
        <pc:spChg chg="mod">
          <ac:chgData name="Timo Mühlhaus" userId="1b6b3aba618dadac" providerId="LiveId" clId="{EDF2FAEA-A41B-4C1F-9EE5-7BEAFE42C87B}" dt="2021-06-09T19:36:03.867" v="1915"/>
          <ac:spMkLst>
            <pc:docMk/>
            <pc:sldMk cId="3909453073" sldId="559"/>
            <ac:spMk id="727" creationId="{454C0306-89B3-41BB-B084-9DA0DEB16632}"/>
          </ac:spMkLst>
        </pc:spChg>
        <pc:spChg chg="mod">
          <ac:chgData name="Timo Mühlhaus" userId="1b6b3aba618dadac" providerId="LiveId" clId="{EDF2FAEA-A41B-4C1F-9EE5-7BEAFE42C87B}" dt="2021-06-09T19:36:03.867" v="1915"/>
          <ac:spMkLst>
            <pc:docMk/>
            <pc:sldMk cId="3909453073" sldId="559"/>
            <ac:spMk id="728" creationId="{7BFD3C98-0051-49D7-93C7-C374D7BE4DFA}"/>
          </ac:spMkLst>
        </pc:spChg>
        <pc:spChg chg="mod">
          <ac:chgData name="Timo Mühlhaus" userId="1b6b3aba618dadac" providerId="LiveId" clId="{EDF2FAEA-A41B-4C1F-9EE5-7BEAFE42C87B}" dt="2021-06-09T19:36:03.867" v="1915"/>
          <ac:spMkLst>
            <pc:docMk/>
            <pc:sldMk cId="3909453073" sldId="559"/>
            <ac:spMk id="729" creationId="{04E8F6EC-D759-4D1E-9007-52AED7852A35}"/>
          </ac:spMkLst>
        </pc:spChg>
        <pc:spChg chg="mod">
          <ac:chgData name="Timo Mühlhaus" userId="1b6b3aba618dadac" providerId="LiveId" clId="{EDF2FAEA-A41B-4C1F-9EE5-7BEAFE42C87B}" dt="2021-06-09T19:36:03.867" v="1915"/>
          <ac:spMkLst>
            <pc:docMk/>
            <pc:sldMk cId="3909453073" sldId="559"/>
            <ac:spMk id="730" creationId="{E6143300-5762-4DCB-A57E-42E087B2AF51}"/>
          </ac:spMkLst>
        </pc:spChg>
        <pc:spChg chg="mod">
          <ac:chgData name="Timo Mühlhaus" userId="1b6b3aba618dadac" providerId="LiveId" clId="{EDF2FAEA-A41B-4C1F-9EE5-7BEAFE42C87B}" dt="2021-06-09T19:36:03.867" v="1915"/>
          <ac:spMkLst>
            <pc:docMk/>
            <pc:sldMk cId="3909453073" sldId="559"/>
            <ac:spMk id="731" creationId="{698B5462-39B0-4359-9C7B-05DA48268F92}"/>
          </ac:spMkLst>
        </pc:spChg>
        <pc:spChg chg="mod">
          <ac:chgData name="Timo Mühlhaus" userId="1b6b3aba618dadac" providerId="LiveId" clId="{EDF2FAEA-A41B-4C1F-9EE5-7BEAFE42C87B}" dt="2021-06-09T19:36:03.867" v="1915"/>
          <ac:spMkLst>
            <pc:docMk/>
            <pc:sldMk cId="3909453073" sldId="559"/>
            <ac:spMk id="732" creationId="{8AE58397-08D7-405B-AAF2-A6F4B6278EBF}"/>
          </ac:spMkLst>
        </pc:spChg>
        <pc:spChg chg="mod">
          <ac:chgData name="Timo Mühlhaus" userId="1b6b3aba618dadac" providerId="LiveId" clId="{EDF2FAEA-A41B-4C1F-9EE5-7BEAFE42C87B}" dt="2021-06-09T19:36:03.867" v="1915"/>
          <ac:spMkLst>
            <pc:docMk/>
            <pc:sldMk cId="3909453073" sldId="559"/>
            <ac:spMk id="733" creationId="{08E3760C-7D88-4110-BC15-99E6418B4472}"/>
          </ac:spMkLst>
        </pc:spChg>
        <pc:spChg chg="mod">
          <ac:chgData name="Timo Mühlhaus" userId="1b6b3aba618dadac" providerId="LiveId" clId="{EDF2FAEA-A41B-4C1F-9EE5-7BEAFE42C87B}" dt="2021-06-09T19:36:03.867" v="1915"/>
          <ac:spMkLst>
            <pc:docMk/>
            <pc:sldMk cId="3909453073" sldId="559"/>
            <ac:spMk id="734" creationId="{74ABBEC0-F75F-45C6-B05F-2BE62268EEA5}"/>
          </ac:spMkLst>
        </pc:spChg>
        <pc:spChg chg="mod">
          <ac:chgData name="Timo Mühlhaus" userId="1b6b3aba618dadac" providerId="LiveId" clId="{EDF2FAEA-A41B-4C1F-9EE5-7BEAFE42C87B}" dt="2021-06-09T19:36:03.867" v="1915"/>
          <ac:spMkLst>
            <pc:docMk/>
            <pc:sldMk cId="3909453073" sldId="559"/>
            <ac:spMk id="735" creationId="{11713165-ADD2-4D33-898A-6368AB9002DB}"/>
          </ac:spMkLst>
        </pc:spChg>
        <pc:spChg chg="mod">
          <ac:chgData name="Timo Mühlhaus" userId="1b6b3aba618dadac" providerId="LiveId" clId="{EDF2FAEA-A41B-4C1F-9EE5-7BEAFE42C87B}" dt="2021-06-09T19:36:03.867" v="1915"/>
          <ac:spMkLst>
            <pc:docMk/>
            <pc:sldMk cId="3909453073" sldId="559"/>
            <ac:spMk id="736" creationId="{C0628F64-280B-40C9-844E-75B6235B808E}"/>
          </ac:spMkLst>
        </pc:spChg>
        <pc:spChg chg="mod">
          <ac:chgData name="Timo Mühlhaus" userId="1b6b3aba618dadac" providerId="LiveId" clId="{EDF2FAEA-A41B-4C1F-9EE5-7BEAFE42C87B}" dt="2021-06-09T19:36:03.867" v="1915"/>
          <ac:spMkLst>
            <pc:docMk/>
            <pc:sldMk cId="3909453073" sldId="559"/>
            <ac:spMk id="737" creationId="{4639F1BD-15F3-41DD-ABE8-ED5ACB0CED73}"/>
          </ac:spMkLst>
        </pc:spChg>
        <pc:spChg chg="mod">
          <ac:chgData name="Timo Mühlhaus" userId="1b6b3aba618dadac" providerId="LiveId" clId="{EDF2FAEA-A41B-4C1F-9EE5-7BEAFE42C87B}" dt="2021-06-09T19:36:03.867" v="1915"/>
          <ac:spMkLst>
            <pc:docMk/>
            <pc:sldMk cId="3909453073" sldId="559"/>
            <ac:spMk id="738" creationId="{68AF6EF2-5A53-4B52-B206-09958B0E3216}"/>
          </ac:spMkLst>
        </pc:spChg>
        <pc:spChg chg="mod">
          <ac:chgData name="Timo Mühlhaus" userId="1b6b3aba618dadac" providerId="LiveId" clId="{EDF2FAEA-A41B-4C1F-9EE5-7BEAFE42C87B}" dt="2021-06-09T19:36:03.867" v="1915"/>
          <ac:spMkLst>
            <pc:docMk/>
            <pc:sldMk cId="3909453073" sldId="559"/>
            <ac:spMk id="739" creationId="{B7ECB844-2FB1-4CDC-A79E-20016122DF0C}"/>
          </ac:spMkLst>
        </pc:spChg>
        <pc:spChg chg="mod">
          <ac:chgData name="Timo Mühlhaus" userId="1b6b3aba618dadac" providerId="LiveId" clId="{EDF2FAEA-A41B-4C1F-9EE5-7BEAFE42C87B}" dt="2021-06-09T19:36:03.867" v="1915"/>
          <ac:spMkLst>
            <pc:docMk/>
            <pc:sldMk cId="3909453073" sldId="559"/>
            <ac:spMk id="740" creationId="{A3F101D3-9F4B-498B-A0DB-35C00BF175FD}"/>
          </ac:spMkLst>
        </pc:spChg>
        <pc:spChg chg="mod">
          <ac:chgData name="Timo Mühlhaus" userId="1b6b3aba618dadac" providerId="LiveId" clId="{EDF2FAEA-A41B-4C1F-9EE5-7BEAFE42C87B}" dt="2021-06-09T19:36:03.867" v="1915"/>
          <ac:spMkLst>
            <pc:docMk/>
            <pc:sldMk cId="3909453073" sldId="559"/>
            <ac:spMk id="741" creationId="{FFFEE599-99D0-40ED-8EEA-A7900C87D88F}"/>
          </ac:spMkLst>
        </pc:spChg>
        <pc:spChg chg="mod">
          <ac:chgData name="Timo Mühlhaus" userId="1b6b3aba618dadac" providerId="LiveId" clId="{EDF2FAEA-A41B-4C1F-9EE5-7BEAFE42C87B}" dt="2021-06-09T19:36:03.867" v="1915"/>
          <ac:spMkLst>
            <pc:docMk/>
            <pc:sldMk cId="3909453073" sldId="559"/>
            <ac:spMk id="742" creationId="{F859FD98-B6DF-4880-901A-C1C3E9EE5551}"/>
          </ac:spMkLst>
        </pc:spChg>
        <pc:spChg chg="mod">
          <ac:chgData name="Timo Mühlhaus" userId="1b6b3aba618dadac" providerId="LiveId" clId="{EDF2FAEA-A41B-4C1F-9EE5-7BEAFE42C87B}" dt="2021-06-09T19:36:03.867" v="1915"/>
          <ac:spMkLst>
            <pc:docMk/>
            <pc:sldMk cId="3909453073" sldId="559"/>
            <ac:spMk id="743" creationId="{A0B34BA3-8FE7-4C9D-9048-A9F3C90BF224}"/>
          </ac:spMkLst>
        </pc:spChg>
        <pc:spChg chg="mod">
          <ac:chgData name="Timo Mühlhaus" userId="1b6b3aba618dadac" providerId="LiveId" clId="{EDF2FAEA-A41B-4C1F-9EE5-7BEAFE42C87B}" dt="2021-06-09T19:36:03.867" v="1915"/>
          <ac:spMkLst>
            <pc:docMk/>
            <pc:sldMk cId="3909453073" sldId="559"/>
            <ac:spMk id="744" creationId="{71BF51B2-E39C-4ED5-865B-45A5FABA95B2}"/>
          </ac:spMkLst>
        </pc:spChg>
        <pc:spChg chg="mod">
          <ac:chgData name="Timo Mühlhaus" userId="1b6b3aba618dadac" providerId="LiveId" clId="{EDF2FAEA-A41B-4C1F-9EE5-7BEAFE42C87B}" dt="2021-06-09T19:36:03.867" v="1915"/>
          <ac:spMkLst>
            <pc:docMk/>
            <pc:sldMk cId="3909453073" sldId="559"/>
            <ac:spMk id="745" creationId="{B79750E5-E993-4944-8F15-A0D6A558D528}"/>
          </ac:spMkLst>
        </pc:spChg>
        <pc:spChg chg="mod">
          <ac:chgData name="Timo Mühlhaus" userId="1b6b3aba618dadac" providerId="LiveId" clId="{EDF2FAEA-A41B-4C1F-9EE5-7BEAFE42C87B}" dt="2021-06-09T19:36:03.867" v="1915"/>
          <ac:spMkLst>
            <pc:docMk/>
            <pc:sldMk cId="3909453073" sldId="559"/>
            <ac:spMk id="746" creationId="{9424FF85-46BE-4807-BCA8-AB0F223ADD12}"/>
          </ac:spMkLst>
        </pc:spChg>
        <pc:spChg chg="mod">
          <ac:chgData name="Timo Mühlhaus" userId="1b6b3aba618dadac" providerId="LiveId" clId="{EDF2FAEA-A41B-4C1F-9EE5-7BEAFE42C87B}" dt="2021-06-09T19:36:03.867" v="1915"/>
          <ac:spMkLst>
            <pc:docMk/>
            <pc:sldMk cId="3909453073" sldId="559"/>
            <ac:spMk id="747" creationId="{6B780F77-90A5-40B4-98A0-596C44CF5E47}"/>
          </ac:spMkLst>
        </pc:spChg>
        <pc:spChg chg="mod">
          <ac:chgData name="Timo Mühlhaus" userId="1b6b3aba618dadac" providerId="LiveId" clId="{EDF2FAEA-A41B-4C1F-9EE5-7BEAFE42C87B}" dt="2021-06-09T19:36:03.867" v="1915"/>
          <ac:spMkLst>
            <pc:docMk/>
            <pc:sldMk cId="3909453073" sldId="559"/>
            <ac:spMk id="748" creationId="{BDC75EC2-21BC-42E6-9FB9-83CEF4B0ADF6}"/>
          </ac:spMkLst>
        </pc:spChg>
        <pc:spChg chg="mod">
          <ac:chgData name="Timo Mühlhaus" userId="1b6b3aba618dadac" providerId="LiveId" clId="{EDF2FAEA-A41B-4C1F-9EE5-7BEAFE42C87B}" dt="2021-06-09T19:36:03.867" v="1915"/>
          <ac:spMkLst>
            <pc:docMk/>
            <pc:sldMk cId="3909453073" sldId="559"/>
            <ac:spMk id="749" creationId="{C3BA87B4-52AE-495F-8FA2-AED52B0A4E63}"/>
          </ac:spMkLst>
        </pc:spChg>
        <pc:spChg chg="mod">
          <ac:chgData name="Timo Mühlhaus" userId="1b6b3aba618dadac" providerId="LiveId" clId="{EDF2FAEA-A41B-4C1F-9EE5-7BEAFE42C87B}" dt="2021-06-09T19:36:03.867" v="1915"/>
          <ac:spMkLst>
            <pc:docMk/>
            <pc:sldMk cId="3909453073" sldId="559"/>
            <ac:spMk id="750" creationId="{386D16AB-BFE3-4682-870E-D67F0EE784B1}"/>
          </ac:spMkLst>
        </pc:spChg>
        <pc:spChg chg="mod">
          <ac:chgData name="Timo Mühlhaus" userId="1b6b3aba618dadac" providerId="LiveId" clId="{EDF2FAEA-A41B-4C1F-9EE5-7BEAFE42C87B}" dt="2021-06-09T19:36:03.867" v="1915"/>
          <ac:spMkLst>
            <pc:docMk/>
            <pc:sldMk cId="3909453073" sldId="559"/>
            <ac:spMk id="751" creationId="{E15C70B0-EB18-4022-9226-865C572E13E2}"/>
          </ac:spMkLst>
        </pc:spChg>
        <pc:spChg chg="mod">
          <ac:chgData name="Timo Mühlhaus" userId="1b6b3aba618dadac" providerId="LiveId" clId="{EDF2FAEA-A41B-4C1F-9EE5-7BEAFE42C87B}" dt="2021-06-09T19:36:03.867" v="1915"/>
          <ac:spMkLst>
            <pc:docMk/>
            <pc:sldMk cId="3909453073" sldId="559"/>
            <ac:spMk id="752" creationId="{9AE8DC6B-FDB8-4BCF-AC74-406B7DD3FEBF}"/>
          </ac:spMkLst>
        </pc:spChg>
        <pc:spChg chg="mod">
          <ac:chgData name="Timo Mühlhaus" userId="1b6b3aba618dadac" providerId="LiveId" clId="{EDF2FAEA-A41B-4C1F-9EE5-7BEAFE42C87B}" dt="2021-06-09T19:36:03.867" v="1915"/>
          <ac:spMkLst>
            <pc:docMk/>
            <pc:sldMk cId="3909453073" sldId="559"/>
            <ac:spMk id="753" creationId="{21B8BFA3-717E-413B-9DE7-72ABDA713C2B}"/>
          </ac:spMkLst>
        </pc:spChg>
        <pc:spChg chg="mod">
          <ac:chgData name="Timo Mühlhaus" userId="1b6b3aba618dadac" providerId="LiveId" clId="{EDF2FAEA-A41B-4C1F-9EE5-7BEAFE42C87B}" dt="2021-06-09T19:36:03.867" v="1915"/>
          <ac:spMkLst>
            <pc:docMk/>
            <pc:sldMk cId="3909453073" sldId="559"/>
            <ac:spMk id="754" creationId="{1558AF4F-DF44-407B-BCFD-58AECF97A0A8}"/>
          </ac:spMkLst>
        </pc:spChg>
        <pc:spChg chg="mod">
          <ac:chgData name="Timo Mühlhaus" userId="1b6b3aba618dadac" providerId="LiveId" clId="{EDF2FAEA-A41B-4C1F-9EE5-7BEAFE42C87B}" dt="2021-06-09T19:36:03.867" v="1915"/>
          <ac:spMkLst>
            <pc:docMk/>
            <pc:sldMk cId="3909453073" sldId="559"/>
            <ac:spMk id="755" creationId="{C749E4E4-FE12-4D6B-A5BA-A93B423FDD31}"/>
          </ac:spMkLst>
        </pc:spChg>
        <pc:spChg chg="mod">
          <ac:chgData name="Timo Mühlhaus" userId="1b6b3aba618dadac" providerId="LiveId" clId="{EDF2FAEA-A41B-4C1F-9EE5-7BEAFE42C87B}" dt="2021-06-09T19:36:03.867" v="1915"/>
          <ac:spMkLst>
            <pc:docMk/>
            <pc:sldMk cId="3909453073" sldId="559"/>
            <ac:spMk id="756" creationId="{19A9A8EA-23DE-4D40-8B3A-B0C4663C36F3}"/>
          </ac:spMkLst>
        </pc:spChg>
        <pc:spChg chg="mod">
          <ac:chgData name="Timo Mühlhaus" userId="1b6b3aba618dadac" providerId="LiveId" clId="{EDF2FAEA-A41B-4C1F-9EE5-7BEAFE42C87B}" dt="2021-06-09T19:36:03.867" v="1915"/>
          <ac:spMkLst>
            <pc:docMk/>
            <pc:sldMk cId="3909453073" sldId="559"/>
            <ac:spMk id="757" creationId="{7E696914-D7EE-4391-ADBB-B2598625EF6F}"/>
          </ac:spMkLst>
        </pc:spChg>
        <pc:spChg chg="mod">
          <ac:chgData name="Timo Mühlhaus" userId="1b6b3aba618dadac" providerId="LiveId" clId="{EDF2FAEA-A41B-4C1F-9EE5-7BEAFE42C87B}" dt="2021-06-09T19:36:03.867" v="1915"/>
          <ac:spMkLst>
            <pc:docMk/>
            <pc:sldMk cId="3909453073" sldId="559"/>
            <ac:spMk id="758" creationId="{B59FA522-045D-4885-A2FF-5E7D12D8B822}"/>
          </ac:spMkLst>
        </pc:spChg>
        <pc:spChg chg="mod">
          <ac:chgData name="Timo Mühlhaus" userId="1b6b3aba618dadac" providerId="LiveId" clId="{EDF2FAEA-A41B-4C1F-9EE5-7BEAFE42C87B}" dt="2021-06-09T19:36:03.867" v="1915"/>
          <ac:spMkLst>
            <pc:docMk/>
            <pc:sldMk cId="3909453073" sldId="559"/>
            <ac:spMk id="759" creationId="{E62138B8-5B9B-4CF2-A38B-7F6DF6375179}"/>
          </ac:spMkLst>
        </pc:spChg>
        <pc:spChg chg="mod">
          <ac:chgData name="Timo Mühlhaus" userId="1b6b3aba618dadac" providerId="LiveId" clId="{EDF2FAEA-A41B-4C1F-9EE5-7BEAFE42C87B}" dt="2021-06-09T19:36:03.867" v="1915"/>
          <ac:spMkLst>
            <pc:docMk/>
            <pc:sldMk cId="3909453073" sldId="559"/>
            <ac:spMk id="760" creationId="{B37C63AB-5540-488C-A4FE-555AAFD35462}"/>
          </ac:spMkLst>
        </pc:spChg>
        <pc:spChg chg="mod">
          <ac:chgData name="Timo Mühlhaus" userId="1b6b3aba618dadac" providerId="LiveId" clId="{EDF2FAEA-A41B-4C1F-9EE5-7BEAFE42C87B}" dt="2021-06-09T19:36:03.867" v="1915"/>
          <ac:spMkLst>
            <pc:docMk/>
            <pc:sldMk cId="3909453073" sldId="559"/>
            <ac:spMk id="761" creationId="{D69FFCFE-6A8C-457E-877E-3392F884C297}"/>
          </ac:spMkLst>
        </pc:spChg>
        <pc:spChg chg="mod">
          <ac:chgData name="Timo Mühlhaus" userId="1b6b3aba618dadac" providerId="LiveId" clId="{EDF2FAEA-A41B-4C1F-9EE5-7BEAFE42C87B}" dt="2021-06-09T19:36:03.867" v="1915"/>
          <ac:spMkLst>
            <pc:docMk/>
            <pc:sldMk cId="3909453073" sldId="559"/>
            <ac:spMk id="762" creationId="{B3EB3A16-A6EE-479D-B32C-B0CFEB27C3D2}"/>
          </ac:spMkLst>
        </pc:spChg>
        <pc:spChg chg="mod">
          <ac:chgData name="Timo Mühlhaus" userId="1b6b3aba618dadac" providerId="LiveId" clId="{EDF2FAEA-A41B-4C1F-9EE5-7BEAFE42C87B}" dt="2021-06-09T19:36:03.867" v="1915"/>
          <ac:spMkLst>
            <pc:docMk/>
            <pc:sldMk cId="3909453073" sldId="559"/>
            <ac:spMk id="763" creationId="{24DA003A-0EF3-4FCC-9058-3C1C52E71459}"/>
          </ac:spMkLst>
        </pc:spChg>
        <pc:spChg chg="mod">
          <ac:chgData name="Timo Mühlhaus" userId="1b6b3aba618dadac" providerId="LiveId" clId="{EDF2FAEA-A41B-4C1F-9EE5-7BEAFE42C87B}" dt="2021-06-09T19:36:03.867" v="1915"/>
          <ac:spMkLst>
            <pc:docMk/>
            <pc:sldMk cId="3909453073" sldId="559"/>
            <ac:spMk id="764" creationId="{46B97300-A75D-44FA-9177-1F5787D50929}"/>
          </ac:spMkLst>
        </pc:spChg>
        <pc:spChg chg="mod">
          <ac:chgData name="Timo Mühlhaus" userId="1b6b3aba618dadac" providerId="LiveId" clId="{EDF2FAEA-A41B-4C1F-9EE5-7BEAFE42C87B}" dt="2021-06-09T19:36:03.867" v="1915"/>
          <ac:spMkLst>
            <pc:docMk/>
            <pc:sldMk cId="3909453073" sldId="559"/>
            <ac:spMk id="765" creationId="{5AA9C776-AE06-4B41-9E18-2E55DCF84716}"/>
          </ac:spMkLst>
        </pc:spChg>
        <pc:spChg chg="mod">
          <ac:chgData name="Timo Mühlhaus" userId="1b6b3aba618dadac" providerId="LiveId" clId="{EDF2FAEA-A41B-4C1F-9EE5-7BEAFE42C87B}" dt="2021-06-09T19:36:03.867" v="1915"/>
          <ac:spMkLst>
            <pc:docMk/>
            <pc:sldMk cId="3909453073" sldId="559"/>
            <ac:spMk id="766" creationId="{D0A346FE-5B23-4FAF-A83C-B6448045CB90}"/>
          </ac:spMkLst>
        </pc:spChg>
        <pc:spChg chg="mod">
          <ac:chgData name="Timo Mühlhaus" userId="1b6b3aba618dadac" providerId="LiveId" clId="{EDF2FAEA-A41B-4C1F-9EE5-7BEAFE42C87B}" dt="2021-06-09T19:36:03.867" v="1915"/>
          <ac:spMkLst>
            <pc:docMk/>
            <pc:sldMk cId="3909453073" sldId="559"/>
            <ac:spMk id="767" creationId="{57C09E38-4778-4AED-BAE3-5A960DABCEE4}"/>
          </ac:spMkLst>
        </pc:spChg>
        <pc:spChg chg="mod">
          <ac:chgData name="Timo Mühlhaus" userId="1b6b3aba618dadac" providerId="LiveId" clId="{EDF2FAEA-A41B-4C1F-9EE5-7BEAFE42C87B}" dt="2021-06-09T19:36:03.867" v="1915"/>
          <ac:spMkLst>
            <pc:docMk/>
            <pc:sldMk cId="3909453073" sldId="559"/>
            <ac:spMk id="768" creationId="{44F9002E-D9DE-40DD-B6BB-2E02A54BDC85}"/>
          </ac:spMkLst>
        </pc:spChg>
        <pc:spChg chg="mod">
          <ac:chgData name="Timo Mühlhaus" userId="1b6b3aba618dadac" providerId="LiveId" clId="{EDF2FAEA-A41B-4C1F-9EE5-7BEAFE42C87B}" dt="2021-06-09T19:36:03.867" v="1915"/>
          <ac:spMkLst>
            <pc:docMk/>
            <pc:sldMk cId="3909453073" sldId="559"/>
            <ac:spMk id="769" creationId="{26899E07-1F5E-41EA-92A4-8271809146C7}"/>
          </ac:spMkLst>
        </pc:spChg>
        <pc:spChg chg="mod">
          <ac:chgData name="Timo Mühlhaus" userId="1b6b3aba618dadac" providerId="LiveId" clId="{EDF2FAEA-A41B-4C1F-9EE5-7BEAFE42C87B}" dt="2021-06-09T19:36:03.867" v="1915"/>
          <ac:spMkLst>
            <pc:docMk/>
            <pc:sldMk cId="3909453073" sldId="559"/>
            <ac:spMk id="770" creationId="{D48C6B90-BF79-4F43-8444-69CDC3F53C1D}"/>
          </ac:spMkLst>
        </pc:spChg>
        <pc:spChg chg="mod">
          <ac:chgData name="Timo Mühlhaus" userId="1b6b3aba618dadac" providerId="LiveId" clId="{EDF2FAEA-A41B-4C1F-9EE5-7BEAFE42C87B}" dt="2021-06-09T19:36:03.867" v="1915"/>
          <ac:spMkLst>
            <pc:docMk/>
            <pc:sldMk cId="3909453073" sldId="559"/>
            <ac:spMk id="771" creationId="{4B7F1D7E-B08B-4698-BA1C-7FA2E6305E2F}"/>
          </ac:spMkLst>
        </pc:spChg>
        <pc:spChg chg="mod">
          <ac:chgData name="Timo Mühlhaus" userId="1b6b3aba618dadac" providerId="LiveId" clId="{EDF2FAEA-A41B-4C1F-9EE5-7BEAFE42C87B}" dt="2021-06-09T19:36:03.867" v="1915"/>
          <ac:spMkLst>
            <pc:docMk/>
            <pc:sldMk cId="3909453073" sldId="559"/>
            <ac:spMk id="772" creationId="{56E4FB72-10DE-4E71-B39D-E17B0F861BD4}"/>
          </ac:spMkLst>
        </pc:spChg>
        <pc:spChg chg="mod">
          <ac:chgData name="Timo Mühlhaus" userId="1b6b3aba618dadac" providerId="LiveId" clId="{EDF2FAEA-A41B-4C1F-9EE5-7BEAFE42C87B}" dt="2021-06-09T19:36:03.867" v="1915"/>
          <ac:spMkLst>
            <pc:docMk/>
            <pc:sldMk cId="3909453073" sldId="559"/>
            <ac:spMk id="773" creationId="{DEB5B877-61D1-4731-8C64-65355DB9FF82}"/>
          </ac:spMkLst>
        </pc:spChg>
        <pc:spChg chg="mod">
          <ac:chgData name="Timo Mühlhaus" userId="1b6b3aba618dadac" providerId="LiveId" clId="{EDF2FAEA-A41B-4C1F-9EE5-7BEAFE42C87B}" dt="2021-06-09T19:36:03.867" v="1915"/>
          <ac:spMkLst>
            <pc:docMk/>
            <pc:sldMk cId="3909453073" sldId="559"/>
            <ac:spMk id="774" creationId="{0D7A84A4-2E31-4376-A655-207C60D2D5CE}"/>
          </ac:spMkLst>
        </pc:spChg>
        <pc:spChg chg="mod">
          <ac:chgData name="Timo Mühlhaus" userId="1b6b3aba618dadac" providerId="LiveId" clId="{EDF2FAEA-A41B-4C1F-9EE5-7BEAFE42C87B}" dt="2021-06-09T19:36:03.867" v="1915"/>
          <ac:spMkLst>
            <pc:docMk/>
            <pc:sldMk cId="3909453073" sldId="559"/>
            <ac:spMk id="775" creationId="{362C9478-0D3F-4386-BEFC-1CE716BFCD3E}"/>
          </ac:spMkLst>
        </pc:spChg>
        <pc:spChg chg="mod">
          <ac:chgData name="Timo Mühlhaus" userId="1b6b3aba618dadac" providerId="LiveId" clId="{EDF2FAEA-A41B-4C1F-9EE5-7BEAFE42C87B}" dt="2021-06-09T19:36:03.867" v="1915"/>
          <ac:spMkLst>
            <pc:docMk/>
            <pc:sldMk cId="3909453073" sldId="559"/>
            <ac:spMk id="776" creationId="{536D3827-0B47-4EEB-8E69-2F4218AEF436}"/>
          </ac:spMkLst>
        </pc:spChg>
        <pc:spChg chg="mod">
          <ac:chgData name="Timo Mühlhaus" userId="1b6b3aba618dadac" providerId="LiveId" clId="{EDF2FAEA-A41B-4C1F-9EE5-7BEAFE42C87B}" dt="2021-06-09T19:36:03.867" v="1915"/>
          <ac:spMkLst>
            <pc:docMk/>
            <pc:sldMk cId="3909453073" sldId="559"/>
            <ac:spMk id="777" creationId="{7860C76D-1377-4B0B-90A6-25917E823CC7}"/>
          </ac:spMkLst>
        </pc:spChg>
        <pc:spChg chg="mod">
          <ac:chgData name="Timo Mühlhaus" userId="1b6b3aba618dadac" providerId="LiveId" clId="{EDF2FAEA-A41B-4C1F-9EE5-7BEAFE42C87B}" dt="2021-06-09T19:36:03.867" v="1915"/>
          <ac:spMkLst>
            <pc:docMk/>
            <pc:sldMk cId="3909453073" sldId="559"/>
            <ac:spMk id="778" creationId="{3FADF0C3-A55B-43FB-9629-C1A647838661}"/>
          </ac:spMkLst>
        </pc:spChg>
        <pc:spChg chg="mod">
          <ac:chgData name="Timo Mühlhaus" userId="1b6b3aba618dadac" providerId="LiveId" clId="{EDF2FAEA-A41B-4C1F-9EE5-7BEAFE42C87B}" dt="2021-06-09T19:36:03.867" v="1915"/>
          <ac:spMkLst>
            <pc:docMk/>
            <pc:sldMk cId="3909453073" sldId="559"/>
            <ac:spMk id="779" creationId="{C14A6658-F84D-4616-962B-99FBCE91A827}"/>
          </ac:spMkLst>
        </pc:spChg>
        <pc:spChg chg="mod">
          <ac:chgData name="Timo Mühlhaus" userId="1b6b3aba618dadac" providerId="LiveId" clId="{EDF2FAEA-A41B-4C1F-9EE5-7BEAFE42C87B}" dt="2021-06-09T19:36:03.867" v="1915"/>
          <ac:spMkLst>
            <pc:docMk/>
            <pc:sldMk cId="3909453073" sldId="559"/>
            <ac:spMk id="780" creationId="{69B2CE4E-DF42-4DD4-9B0B-E6E0A9407304}"/>
          </ac:spMkLst>
        </pc:spChg>
        <pc:spChg chg="mod">
          <ac:chgData name="Timo Mühlhaus" userId="1b6b3aba618dadac" providerId="LiveId" clId="{EDF2FAEA-A41B-4C1F-9EE5-7BEAFE42C87B}" dt="2021-06-09T19:36:03.867" v="1915"/>
          <ac:spMkLst>
            <pc:docMk/>
            <pc:sldMk cId="3909453073" sldId="559"/>
            <ac:spMk id="781" creationId="{69AE01DC-13E5-4818-80C0-85FCC0B87686}"/>
          </ac:spMkLst>
        </pc:spChg>
        <pc:spChg chg="mod">
          <ac:chgData name="Timo Mühlhaus" userId="1b6b3aba618dadac" providerId="LiveId" clId="{EDF2FAEA-A41B-4C1F-9EE5-7BEAFE42C87B}" dt="2021-06-09T19:36:03.867" v="1915"/>
          <ac:spMkLst>
            <pc:docMk/>
            <pc:sldMk cId="3909453073" sldId="559"/>
            <ac:spMk id="782" creationId="{3EFC8976-D205-4F24-AFD6-7FEE2781F82E}"/>
          </ac:spMkLst>
        </pc:spChg>
        <pc:spChg chg="mod">
          <ac:chgData name="Timo Mühlhaus" userId="1b6b3aba618dadac" providerId="LiveId" clId="{EDF2FAEA-A41B-4C1F-9EE5-7BEAFE42C87B}" dt="2021-06-09T19:36:03.867" v="1915"/>
          <ac:spMkLst>
            <pc:docMk/>
            <pc:sldMk cId="3909453073" sldId="559"/>
            <ac:spMk id="783" creationId="{E9BE1731-9B6D-4EB9-BD80-E6FE755A2172}"/>
          </ac:spMkLst>
        </pc:spChg>
        <pc:spChg chg="mod">
          <ac:chgData name="Timo Mühlhaus" userId="1b6b3aba618dadac" providerId="LiveId" clId="{EDF2FAEA-A41B-4C1F-9EE5-7BEAFE42C87B}" dt="2021-06-09T19:36:03.867" v="1915"/>
          <ac:spMkLst>
            <pc:docMk/>
            <pc:sldMk cId="3909453073" sldId="559"/>
            <ac:spMk id="784" creationId="{D97B93F3-678B-4918-8A4F-D58D5EE53069}"/>
          </ac:spMkLst>
        </pc:spChg>
        <pc:spChg chg="mod">
          <ac:chgData name="Timo Mühlhaus" userId="1b6b3aba618dadac" providerId="LiveId" clId="{EDF2FAEA-A41B-4C1F-9EE5-7BEAFE42C87B}" dt="2021-06-09T19:36:03.867" v="1915"/>
          <ac:spMkLst>
            <pc:docMk/>
            <pc:sldMk cId="3909453073" sldId="559"/>
            <ac:spMk id="785" creationId="{E24FE66A-CDDB-4ECB-857B-8CD39CB36B63}"/>
          </ac:spMkLst>
        </pc:spChg>
        <pc:spChg chg="mod">
          <ac:chgData name="Timo Mühlhaus" userId="1b6b3aba618dadac" providerId="LiveId" clId="{EDF2FAEA-A41B-4C1F-9EE5-7BEAFE42C87B}" dt="2021-06-09T19:36:03.867" v="1915"/>
          <ac:spMkLst>
            <pc:docMk/>
            <pc:sldMk cId="3909453073" sldId="559"/>
            <ac:spMk id="786" creationId="{B19567F1-F1E4-4B28-9A0B-E9A8C29C9C63}"/>
          </ac:spMkLst>
        </pc:spChg>
        <pc:spChg chg="mod">
          <ac:chgData name="Timo Mühlhaus" userId="1b6b3aba618dadac" providerId="LiveId" clId="{EDF2FAEA-A41B-4C1F-9EE5-7BEAFE42C87B}" dt="2021-06-09T19:36:03.867" v="1915"/>
          <ac:spMkLst>
            <pc:docMk/>
            <pc:sldMk cId="3909453073" sldId="559"/>
            <ac:spMk id="787" creationId="{250D1029-AC97-4824-83D9-2A989AE5E936}"/>
          </ac:spMkLst>
        </pc:spChg>
        <pc:spChg chg="mod">
          <ac:chgData name="Timo Mühlhaus" userId="1b6b3aba618dadac" providerId="LiveId" clId="{EDF2FAEA-A41B-4C1F-9EE5-7BEAFE42C87B}" dt="2021-06-09T19:36:03.867" v="1915"/>
          <ac:spMkLst>
            <pc:docMk/>
            <pc:sldMk cId="3909453073" sldId="559"/>
            <ac:spMk id="788" creationId="{E96E8153-B559-44F0-A6FF-4AD0EB1E9499}"/>
          </ac:spMkLst>
        </pc:spChg>
        <pc:spChg chg="mod">
          <ac:chgData name="Timo Mühlhaus" userId="1b6b3aba618dadac" providerId="LiveId" clId="{EDF2FAEA-A41B-4C1F-9EE5-7BEAFE42C87B}" dt="2021-06-09T19:36:03.867" v="1915"/>
          <ac:spMkLst>
            <pc:docMk/>
            <pc:sldMk cId="3909453073" sldId="559"/>
            <ac:spMk id="789" creationId="{4AFB6C4E-1BC3-4F55-8753-6041CAC1E772}"/>
          </ac:spMkLst>
        </pc:spChg>
        <pc:spChg chg="mod">
          <ac:chgData name="Timo Mühlhaus" userId="1b6b3aba618dadac" providerId="LiveId" clId="{EDF2FAEA-A41B-4C1F-9EE5-7BEAFE42C87B}" dt="2021-06-09T19:36:03.867" v="1915"/>
          <ac:spMkLst>
            <pc:docMk/>
            <pc:sldMk cId="3909453073" sldId="559"/>
            <ac:spMk id="790" creationId="{9309A1D6-D86D-4324-97AD-2A17F26E9954}"/>
          </ac:spMkLst>
        </pc:spChg>
        <pc:spChg chg="mod">
          <ac:chgData name="Timo Mühlhaus" userId="1b6b3aba618dadac" providerId="LiveId" clId="{EDF2FAEA-A41B-4C1F-9EE5-7BEAFE42C87B}" dt="2021-06-09T19:36:03.867" v="1915"/>
          <ac:spMkLst>
            <pc:docMk/>
            <pc:sldMk cId="3909453073" sldId="559"/>
            <ac:spMk id="791" creationId="{29E9C260-30D9-4381-9EEB-B30439411376}"/>
          </ac:spMkLst>
        </pc:spChg>
        <pc:spChg chg="mod">
          <ac:chgData name="Timo Mühlhaus" userId="1b6b3aba618dadac" providerId="LiveId" clId="{EDF2FAEA-A41B-4C1F-9EE5-7BEAFE42C87B}" dt="2021-06-09T19:36:03.867" v="1915"/>
          <ac:spMkLst>
            <pc:docMk/>
            <pc:sldMk cId="3909453073" sldId="559"/>
            <ac:spMk id="792" creationId="{2FEE83C1-7089-45FA-B250-DFD98BC8FC91}"/>
          </ac:spMkLst>
        </pc:spChg>
        <pc:spChg chg="mod">
          <ac:chgData name="Timo Mühlhaus" userId="1b6b3aba618dadac" providerId="LiveId" clId="{EDF2FAEA-A41B-4C1F-9EE5-7BEAFE42C87B}" dt="2021-06-09T19:36:03.867" v="1915"/>
          <ac:spMkLst>
            <pc:docMk/>
            <pc:sldMk cId="3909453073" sldId="559"/>
            <ac:spMk id="793" creationId="{FF646E83-2D2A-4139-A65E-84E13DD57F8A}"/>
          </ac:spMkLst>
        </pc:spChg>
        <pc:spChg chg="mod">
          <ac:chgData name="Timo Mühlhaus" userId="1b6b3aba618dadac" providerId="LiveId" clId="{EDF2FAEA-A41B-4C1F-9EE5-7BEAFE42C87B}" dt="2021-06-09T19:36:03.867" v="1915"/>
          <ac:spMkLst>
            <pc:docMk/>
            <pc:sldMk cId="3909453073" sldId="559"/>
            <ac:spMk id="794" creationId="{612C1B2A-0864-440E-9A5A-A01491C8E674}"/>
          </ac:spMkLst>
        </pc:spChg>
        <pc:spChg chg="mod">
          <ac:chgData name="Timo Mühlhaus" userId="1b6b3aba618dadac" providerId="LiveId" clId="{EDF2FAEA-A41B-4C1F-9EE5-7BEAFE42C87B}" dt="2021-06-09T19:36:03.867" v="1915"/>
          <ac:spMkLst>
            <pc:docMk/>
            <pc:sldMk cId="3909453073" sldId="559"/>
            <ac:spMk id="795" creationId="{00B33A8E-F77A-492F-A4AC-BE0D93BE18CB}"/>
          </ac:spMkLst>
        </pc:spChg>
        <pc:spChg chg="mod">
          <ac:chgData name="Timo Mühlhaus" userId="1b6b3aba618dadac" providerId="LiveId" clId="{EDF2FAEA-A41B-4C1F-9EE5-7BEAFE42C87B}" dt="2021-06-09T19:36:03.867" v="1915"/>
          <ac:spMkLst>
            <pc:docMk/>
            <pc:sldMk cId="3909453073" sldId="559"/>
            <ac:spMk id="796" creationId="{D9578DA5-3660-4A7F-BDAB-3486B9E37EDD}"/>
          </ac:spMkLst>
        </pc:spChg>
        <pc:spChg chg="mod">
          <ac:chgData name="Timo Mühlhaus" userId="1b6b3aba618dadac" providerId="LiveId" clId="{EDF2FAEA-A41B-4C1F-9EE5-7BEAFE42C87B}" dt="2021-06-09T19:36:03.867" v="1915"/>
          <ac:spMkLst>
            <pc:docMk/>
            <pc:sldMk cId="3909453073" sldId="559"/>
            <ac:spMk id="797" creationId="{DE7BD35C-F877-460C-AC87-FD8C0B5FAE7E}"/>
          </ac:spMkLst>
        </pc:spChg>
        <pc:spChg chg="mod">
          <ac:chgData name="Timo Mühlhaus" userId="1b6b3aba618dadac" providerId="LiveId" clId="{EDF2FAEA-A41B-4C1F-9EE5-7BEAFE42C87B}" dt="2021-06-09T19:36:03.867" v="1915"/>
          <ac:spMkLst>
            <pc:docMk/>
            <pc:sldMk cId="3909453073" sldId="559"/>
            <ac:spMk id="798" creationId="{6CFEA6B4-B375-4621-A4BE-43670EBDAD98}"/>
          </ac:spMkLst>
        </pc:spChg>
        <pc:spChg chg="mod">
          <ac:chgData name="Timo Mühlhaus" userId="1b6b3aba618dadac" providerId="LiveId" clId="{EDF2FAEA-A41B-4C1F-9EE5-7BEAFE42C87B}" dt="2021-06-09T19:36:03.867" v="1915"/>
          <ac:spMkLst>
            <pc:docMk/>
            <pc:sldMk cId="3909453073" sldId="559"/>
            <ac:spMk id="799" creationId="{DBA72FBC-C973-42B5-9AFD-3F9F28FDD578}"/>
          </ac:spMkLst>
        </pc:spChg>
        <pc:spChg chg="mod">
          <ac:chgData name="Timo Mühlhaus" userId="1b6b3aba618dadac" providerId="LiveId" clId="{EDF2FAEA-A41B-4C1F-9EE5-7BEAFE42C87B}" dt="2021-06-09T19:36:03.867" v="1915"/>
          <ac:spMkLst>
            <pc:docMk/>
            <pc:sldMk cId="3909453073" sldId="559"/>
            <ac:spMk id="800" creationId="{7E4BA645-0932-4313-B5DD-4CBE56C78E61}"/>
          </ac:spMkLst>
        </pc:spChg>
        <pc:spChg chg="mod">
          <ac:chgData name="Timo Mühlhaus" userId="1b6b3aba618dadac" providerId="LiveId" clId="{EDF2FAEA-A41B-4C1F-9EE5-7BEAFE42C87B}" dt="2021-06-09T19:36:03.867" v="1915"/>
          <ac:spMkLst>
            <pc:docMk/>
            <pc:sldMk cId="3909453073" sldId="559"/>
            <ac:spMk id="801" creationId="{4402851E-BC52-4F38-A229-DB28BD636AEC}"/>
          </ac:spMkLst>
        </pc:spChg>
        <pc:spChg chg="mod">
          <ac:chgData name="Timo Mühlhaus" userId="1b6b3aba618dadac" providerId="LiveId" clId="{EDF2FAEA-A41B-4C1F-9EE5-7BEAFE42C87B}" dt="2021-06-09T19:36:03.867" v="1915"/>
          <ac:spMkLst>
            <pc:docMk/>
            <pc:sldMk cId="3909453073" sldId="559"/>
            <ac:spMk id="802" creationId="{CD119FBC-8344-4679-8FB6-F54A1945E0BD}"/>
          </ac:spMkLst>
        </pc:spChg>
        <pc:spChg chg="mod">
          <ac:chgData name="Timo Mühlhaus" userId="1b6b3aba618dadac" providerId="LiveId" clId="{EDF2FAEA-A41B-4C1F-9EE5-7BEAFE42C87B}" dt="2021-06-09T19:36:03.867" v="1915"/>
          <ac:spMkLst>
            <pc:docMk/>
            <pc:sldMk cId="3909453073" sldId="559"/>
            <ac:spMk id="803" creationId="{7407E14E-5523-480B-BBDC-6367014DB78C}"/>
          </ac:spMkLst>
        </pc:spChg>
        <pc:spChg chg="mod">
          <ac:chgData name="Timo Mühlhaus" userId="1b6b3aba618dadac" providerId="LiveId" clId="{EDF2FAEA-A41B-4C1F-9EE5-7BEAFE42C87B}" dt="2021-06-09T19:36:03.867" v="1915"/>
          <ac:spMkLst>
            <pc:docMk/>
            <pc:sldMk cId="3909453073" sldId="559"/>
            <ac:spMk id="804" creationId="{535E98E2-FAD8-489E-B1DD-7B1FFC7893B3}"/>
          </ac:spMkLst>
        </pc:spChg>
        <pc:spChg chg="mod">
          <ac:chgData name="Timo Mühlhaus" userId="1b6b3aba618dadac" providerId="LiveId" clId="{EDF2FAEA-A41B-4C1F-9EE5-7BEAFE42C87B}" dt="2021-06-09T19:36:03.867" v="1915"/>
          <ac:spMkLst>
            <pc:docMk/>
            <pc:sldMk cId="3909453073" sldId="559"/>
            <ac:spMk id="805" creationId="{0C9E4187-A7D3-4B78-A2FE-FB63024BE2DD}"/>
          </ac:spMkLst>
        </pc:spChg>
        <pc:spChg chg="mod">
          <ac:chgData name="Timo Mühlhaus" userId="1b6b3aba618dadac" providerId="LiveId" clId="{EDF2FAEA-A41B-4C1F-9EE5-7BEAFE42C87B}" dt="2021-06-09T19:36:03.867" v="1915"/>
          <ac:spMkLst>
            <pc:docMk/>
            <pc:sldMk cId="3909453073" sldId="559"/>
            <ac:spMk id="806" creationId="{FD7544F8-417C-4B42-9015-6A6239E03002}"/>
          </ac:spMkLst>
        </pc:spChg>
        <pc:spChg chg="mod">
          <ac:chgData name="Timo Mühlhaus" userId="1b6b3aba618dadac" providerId="LiveId" clId="{EDF2FAEA-A41B-4C1F-9EE5-7BEAFE42C87B}" dt="2021-06-09T19:36:03.867" v="1915"/>
          <ac:spMkLst>
            <pc:docMk/>
            <pc:sldMk cId="3909453073" sldId="559"/>
            <ac:spMk id="807" creationId="{118922C3-F687-4AF0-A3F0-A1C2A59EA435}"/>
          </ac:spMkLst>
        </pc:spChg>
        <pc:spChg chg="mod">
          <ac:chgData name="Timo Mühlhaus" userId="1b6b3aba618dadac" providerId="LiveId" clId="{EDF2FAEA-A41B-4C1F-9EE5-7BEAFE42C87B}" dt="2021-06-09T19:36:03.867" v="1915"/>
          <ac:spMkLst>
            <pc:docMk/>
            <pc:sldMk cId="3909453073" sldId="559"/>
            <ac:spMk id="808" creationId="{F4C1206D-2557-4890-8045-CEC26BC2286F}"/>
          </ac:spMkLst>
        </pc:spChg>
        <pc:spChg chg="mod">
          <ac:chgData name="Timo Mühlhaus" userId="1b6b3aba618dadac" providerId="LiveId" clId="{EDF2FAEA-A41B-4C1F-9EE5-7BEAFE42C87B}" dt="2021-06-09T19:36:03.867" v="1915"/>
          <ac:spMkLst>
            <pc:docMk/>
            <pc:sldMk cId="3909453073" sldId="559"/>
            <ac:spMk id="809" creationId="{2772B908-0772-400C-801A-09D0CCD4ECBB}"/>
          </ac:spMkLst>
        </pc:spChg>
        <pc:spChg chg="mod">
          <ac:chgData name="Timo Mühlhaus" userId="1b6b3aba618dadac" providerId="LiveId" clId="{EDF2FAEA-A41B-4C1F-9EE5-7BEAFE42C87B}" dt="2021-06-09T19:36:03.867" v="1915"/>
          <ac:spMkLst>
            <pc:docMk/>
            <pc:sldMk cId="3909453073" sldId="559"/>
            <ac:spMk id="810" creationId="{A3EC30C0-20D4-40BC-B88C-58CC9A0D67C8}"/>
          </ac:spMkLst>
        </pc:spChg>
        <pc:spChg chg="mod">
          <ac:chgData name="Timo Mühlhaus" userId="1b6b3aba618dadac" providerId="LiveId" clId="{EDF2FAEA-A41B-4C1F-9EE5-7BEAFE42C87B}" dt="2021-06-09T19:36:03.867" v="1915"/>
          <ac:spMkLst>
            <pc:docMk/>
            <pc:sldMk cId="3909453073" sldId="559"/>
            <ac:spMk id="811" creationId="{1872652F-69DC-44CD-8A2F-34644790DD5F}"/>
          </ac:spMkLst>
        </pc:spChg>
        <pc:spChg chg="mod">
          <ac:chgData name="Timo Mühlhaus" userId="1b6b3aba618dadac" providerId="LiveId" clId="{EDF2FAEA-A41B-4C1F-9EE5-7BEAFE42C87B}" dt="2021-06-09T19:36:03.867" v="1915"/>
          <ac:spMkLst>
            <pc:docMk/>
            <pc:sldMk cId="3909453073" sldId="559"/>
            <ac:spMk id="812" creationId="{FB081BCC-88C1-4772-B384-BA6B195A1C19}"/>
          </ac:spMkLst>
        </pc:spChg>
        <pc:spChg chg="mod">
          <ac:chgData name="Timo Mühlhaus" userId="1b6b3aba618dadac" providerId="LiveId" clId="{EDF2FAEA-A41B-4C1F-9EE5-7BEAFE42C87B}" dt="2021-06-09T19:36:03.867" v="1915"/>
          <ac:spMkLst>
            <pc:docMk/>
            <pc:sldMk cId="3909453073" sldId="559"/>
            <ac:spMk id="813" creationId="{8829CD85-C0C2-4201-9933-F8F9EB5B2E06}"/>
          </ac:spMkLst>
        </pc:spChg>
        <pc:spChg chg="mod">
          <ac:chgData name="Timo Mühlhaus" userId="1b6b3aba618dadac" providerId="LiveId" clId="{EDF2FAEA-A41B-4C1F-9EE5-7BEAFE42C87B}" dt="2021-06-09T19:36:03.867" v="1915"/>
          <ac:spMkLst>
            <pc:docMk/>
            <pc:sldMk cId="3909453073" sldId="559"/>
            <ac:spMk id="814" creationId="{64B6903C-0315-4AAB-A58B-08E70B536FDD}"/>
          </ac:spMkLst>
        </pc:spChg>
        <pc:spChg chg="mod">
          <ac:chgData name="Timo Mühlhaus" userId="1b6b3aba618dadac" providerId="LiveId" clId="{EDF2FAEA-A41B-4C1F-9EE5-7BEAFE42C87B}" dt="2021-06-09T19:36:03.867" v="1915"/>
          <ac:spMkLst>
            <pc:docMk/>
            <pc:sldMk cId="3909453073" sldId="559"/>
            <ac:spMk id="815" creationId="{16FBE641-92AB-4D92-967F-D14EAD3C9D24}"/>
          </ac:spMkLst>
        </pc:spChg>
        <pc:spChg chg="mod">
          <ac:chgData name="Timo Mühlhaus" userId="1b6b3aba618dadac" providerId="LiveId" clId="{EDF2FAEA-A41B-4C1F-9EE5-7BEAFE42C87B}" dt="2021-06-09T19:36:03.867" v="1915"/>
          <ac:spMkLst>
            <pc:docMk/>
            <pc:sldMk cId="3909453073" sldId="559"/>
            <ac:spMk id="816" creationId="{F651E7AA-E3B4-4E03-8ACB-C5E370471249}"/>
          </ac:spMkLst>
        </pc:spChg>
        <pc:spChg chg="mod">
          <ac:chgData name="Timo Mühlhaus" userId="1b6b3aba618dadac" providerId="LiveId" clId="{EDF2FAEA-A41B-4C1F-9EE5-7BEAFE42C87B}" dt="2021-06-09T19:36:03.867" v="1915"/>
          <ac:spMkLst>
            <pc:docMk/>
            <pc:sldMk cId="3909453073" sldId="559"/>
            <ac:spMk id="817" creationId="{0C7785A2-78F4-4F2C-B818-C79AFB972F15}"/>
          </ac:spMkLst>
        </pc:spChg>
        <pc:spChg chg="mod">
          <ac:chgData name="Timo Mühlhaus" userId="1b6b3aba618dadac" providerId="LiveId" clId="{EDF2FAEA-A41B-4C1F-9EE5-7BEAFE42C87B}" dt="2021-06-09T19:36:03.867" v="1915"/>
          <ac:spMkLst>
            <pc:docMk/>
            <pc:sldMk cId="3909453073" sldId="559"/>
            <ac:spMk id="818" creationId="{4F206E90-A8F4-4E08-B016-4B0D6A5B2868}"/>
          </ac:spMkLst>
        </pc:spChg>
        <pc:spChg chg="mod">
          <ac:chgData name="Timo Mühlhaus" userId="1b6b3aba618dadac" providerId="LiveId" clId="{EDF2FAEA-A41B-4C1F-9EE5-7BEAFE42C87B}" dt="2021-06-09T19:36:03.867" v="1915"/>
          <ac:spMkLst>
            <pc:docMk/>
            <pc:sldMk cId="3909453073" sldId="559"/>
            <ac:spMk id="819" creationId="{478C4F32-F60D-4D84-8969-5F9D4EE52C07}"/>
          </ac:spMkLst>
        </pc:spChg>
        <pc:spChg chg="mod">
          <ac:chgData name="Timo Mühlhaus" userId="1b6b3aba618dadac" providerId="LiveId" clId="{EDF2FAEA-A41B-4C1F-9EE5-7BEAFE42C87B}" dt="2021-06-09T19:36:03.867" v="1915"/>
          <ac:spMkLst>
            <pc:docMk/>
            <pc:sldMk cId="3909453073" sldId="559"/>
            <ac:spMk id="820" creationId="{06D290A3-802B-4C5A-B3D3-A89E3C902EF9}"/>
          </ac:spMkLst>
        </pc:spChg>
        <pc:spChg chg="mod">
          <ac:chgData name="Timo Mühlhaus" userId="1b6b3aba618dadac" providerId="LiveId" clId="{EDF2FAEA-A41B-4C1F-9EE5-7BEAFE42C87B}" dt="2021-06-09T19:36:03.867" v="1915"/>
          <ac:spMkLst>
            <pc:docMk/>
            <pc:sldMk cId="3909453073" sldId="559"/>
            <ac:spMk id="821" creationId="{C61786E9-10D6-4654-88C3-7EADE8E467ED}"/>
          </ac:spMkLst>
        </pc:spChg>
        <pc:spChg chg="mod">
          <ac:chgData name="Timo Mühlhaus" userId="1b6b3aba618dadac" providerId="LiveId" clId="{EDF2FAEA-A41B-4C1F-9EE5-7BEAFE42C87B}" dt="2021-06-09T19:36:03.867" v="1915"/>
          <ac:spMkLst>
            <pc:docMk/>
            <pc:sldMk cId="3909453073" sldId="559"/>
            <ac:spMk id="822" creationId="{1B152022-E19F-4F4B-ACB2-81C8B12B2AAD}"/>
          </ac:spMkLst>
        </pc:spChg>
        <pc:spChg chg="mod">
          <ac:chgData name="Timo Mühlhaus" userId="1b6b3aba618dadac" providerId="LiveId" clId="{EDF2FAEA-A41B-4C1F-9EE5-7BEAFE42C87B}" dt="2021-06-09T19:36:03.867" v="1915"/>
          <ac:spMkLst>
            <pc:docMk/>
            <pc:sldMk cId="3909453073" sldId="559"/>
            <ac:spMk id="823" creationId="{6C110ADB-8ED7-4219-8E88-CA8EEB2BD54A}"/>
          </ac:spMkLst>
        </pc:spChg>
        <pc:spChg chg="mod">
          <ac:chgData name="Timo Mühlhaus" userId="1b6b3aba618dadac" providerId="LiveId" clId="{EDF2FAEA-A41B-4C1F-9EE5-7BEAFE42C87B}" dt="2021-06-09T19:36:03.867" v="1915"/>
          <ac:spMkLst>
            <pc:docMk/>
            <pc:sldMk cId="3909453073" sldId="559"/>
            <ac:spMk id="824" creationId="{1C0DBFFD-D06C-4B77-BF5B-CEC56BDA95BE}"/>
          </ac:spMkLst>
        </pc:spChg>
        <pc:spChg chg="mod">
          <ac:chgData name="Timo Mühlhaus" userId="1b6b3aba618dadac" providerId="LiveId" clId="{EDF2FAEA-A41B-4C1F-9EE5-7BEAFE42C87B}" dt="2021-06-09T19:36:03.867" v="1915"/>
          <ac:spMkLst>
            <pc:docMk/>
            <pc:sldMk cId="3909453073" sldId="559"/>
            <ac:spMk id="825" creationId="{D40F710E-DE59-453B-9727-E55B277154C9}"/>
          </ac:spMkLst>
        </pc:spChg>
        <pc:spChg chg="mod">
          <ac:chgData name="Timo Mühlhaus" userId="1b6b3aba618dadac" providerId="LiveId" clId="{EDF2FAEA-A41B-4C1F-9EE5-7BEAFE42C87B}" dt="2021-06-09T19:36:03.867" v="1915"/>
          <ac:spMkLst>
            <pc:docMk/>
            <pc:sldMk cId="3909453073" sldId="559"/>
            <ac:spMk id="826" creationId="{38CE7034-2607-46AC-A8EB-69EF5D3914E1}"/>
          </ac:spMkLst>
        </pc:spChg>
        <pc:spChg chg="mod">
          <ac:chgData name="Timo Mühlhaus" userId="1b6b3aba618dadac" providerId="LiveId" clId="{EDF2FAEA-A41B-4C1F-9EE5-7BEAFE42C87B}" dt="2021-06-09T19:36:03.867" v="1915"/>
          <ac:spMkLst>
            <pc:docMk/>
            <pc:sldMk cId="3909453073" sldId="559"/>
            <ac:spMk id="827" creationId="{AC634990-795C-4667-8AC1-3AC6D04FFACD}"/>
          </ac:spMkLst>
        </pc:spChg>
        <pc:spChg chg="mod">
          <ac:chgData name="Timo Mühlhaus" userId="1b6b3aba618dadac" providerId="LiveId" clId="{EDF2FAEA-A41B-4C1F-9EE5-7BEAFE42C87B}" dt="2021-06-09T19:36:03.867" v="1915"/>
          <ac:spMkLst>
            <pc:docMk/>
            <pc:sldMk cId="3909453073" sldId="559"/>
            <ac:spMk id="828" creationId="{CE99D6EB-0921-4849-8E90-95C30A451757}"/>
          </ac:spMkLst>
        </pc:spChg>
        <pc:spChg chg="mod">
          <ac:chgData name="Timo Mühlhaus" userId="1b6b3aba618dadac" providerId="LiveId" clId="{EDF2FAEA-A41B-4C1F-9EE5-7BEAFE42C87B}" dt="2021-06-09T19:36:03.867" v="1915"/>
          <ac:spMkLst>
            <pc:docMk/>
            <pc:sldMk cId="3909453073" sldId="559"/>
            <ac:spMk id="829" creationId="{D5F3DA15-D12A-4BB8-9DFC-D153CAC8A278}"/>
          </ac:spMkLst>
        </pc:spChg>
        <pc:spChg chg="mod">
          <ac:chgData name="Timo Mühlhaus" userId="1b6b3aba618dadac" providerId="LiveId" clId="{EDF2FAEA-A41B-4C1F-9EE5-7BEAFE42C87B}" dt="2021-06-09T19:36:03.867" v="1915"/>
          <ac:spMkLst>
            <pc:docMk/>
            <pc:sldMk cId="3909453073" sldId="559"/>
            <ac:spMk id="830" creationId="{7F434991-7DF6-4B2D-9313-5EF1CF5FBBB2}"/>
          </ac:spMkLst>
        </pc:spChg>
        <pc:spChg chg="mod">
          <ac:chgData name="Timo Mühlhaus" userId="1b6b3aba618dadac" providerId="LiveId" clId="{EDF2FAEA-A41B-4C1F-9EE5-7BEAFE42C87B}" dt="2021-06-09T19:36:03.867" v="1915"/>
          <ac:spMkLst>
            <pc:docMk/>
            <pc:sldMk cId="3909453073" sldId="559"/>
            <ac:spMk id="831" creationId="{2F1B597C-8E37-4654-8B57-32FC449AC2C9}"/>
          </ac:spMkLst>
        </pc:spChg>
        <pc:spChg chg="mod">
          <ac:chgData name="Timo Mühlhaus" userId="1b6b3aba618dadac" providerId="LiveId" clId="{EDF2FAEA-A41B-4C1F-9EE5-7BEAFE42C87B}" dt="2021-06-09T19:36:03.867" v="1915"/>
          <ac:spMkLst>
            <pc:docMk/>
            <pc:sldMk cId="3909453073" sldId="559"/>
            <ac:spMk id="832" creationId="{52CC939C-7022-4066-A991-9DC66934CF3C}"/>
          </ac:spMkLst>
        </pc:spChg>
        <pc:spChg chg="mod">
          <ac:chgData name="Timo Mühlhaus" userId="1b6b3aba618dadac" providerId="LiveId" clId="{EDF2FAEA-A41B-4C1F-9EE5-7BEAFE42C87B}" dt="2021-06-09T19:36:03.867" v="1915"/>
          <ac:spMkLst>
            <pc:docMk/>
            <pc:sldMk cId="3909453073" sldId="559"/>
            <ac:spMk id="833" creationId="{B4BA95FC-0CCE-4AD7-BB47-775EB9B69361}"/>
          </ac:spMkLst>
        </pc:spChg>
        <pc:spChg chg="mod">
          <ac:chgData name="Timo Mühlhaus" userId="1b6b3aba618dadac" providerId="LiveId" clId="{EDF2FAEA-A41B-4C1F-9EE5-7BEAFE42C87B}" dt="2021-06-09T19:36:03.867" v="1915"/>
          <ac:spMkLst>
            <pc:docMk/>
            <pc:sldMk cId="3909453073" sldId="559"/>
            <ac:spMk id="834" creationId="{39473F38-AA69-4CAC-848E-ADA6170A051E}"/>
          </ac:spMkLst>
        </pc:spChg>
        <pc:spChg chg="mod">
          <ac:chgData name="Timo Mühlhaus" userId="1b6b3aba618dadac" providerId="LiveId" clId="{EDF2FAEA-A41B-4C1F-9EE5-7BEAFE42C87B}" dt="2021-06-09T19:36:03.867" v="1915"/>
          <ac:spMkLst>
            <pc:docMk/>
            <pc:sldMk cId="3909453073" sldId="559"/>
            <ac:spMk id="835" creationId="{EE22C51D-6C39-45C9-AC3B-0DB002C446F6}"/>
          </ac:spMkLst>
        </pc:spChg>
        <pc:spChg chg="mod">
          <ac:chgData name="Timo Mühlhaus" userId="1b6b3aba618dadac" providerId="LiveId" clId="{EDF2FAEA-A41B-4C1F-9EE5-7BEAFE42C87B}" dt="2021-06-09T19:36:03.867" v="1915"/>
          <ac:spMkLst>
            <pc:docMk/>
            <pc:sldMk cId="3909453073" sldId="559"/>
            <ac:spMk id="836" creationId="{B13C94F7-C249-478A-B46E-F2C6D8FA65A7}"/>
          </ac:spMkLst>
        </pc:spChg>
        <pc:spChg chg="mod">
          <ac:chgData name="Timo Mühlhaus" userId="1b6b3aba618dadac" providerId="LiveId" clId="{EDF2FAEA-A41B-4C1F-9EE5-7BEAFE42C87B}" dt="2021-06-09T19:36:03.867" v="1915"/>
          <ac:spMkLst>
            <pc:docMk/>
            <pc:sldMk cId="3909453073" sldId="559"/>
            <ac:spMk id="837" creationId="{45360CF8-2313-4912-9478-C15071C0B680}"/>
          </ac:spMkLst>
        </pc:spChg>
        <pc:spChg chg="mod">
          <ac:chgData name="Timo Mühlhaus" userId="1b6b3aba618dadac" providerId="LiveId" clId="{EDF2FAEA-A41B-4C1F-9EE5-7BEAFE42C87B}" dt="2021-06-09T19:36:03.867" v="1915"/>
          <ac:spMkLst>
            <pc:docMk/>
            <pc:sldMk cId="3909453073" sldId="559"/>
            <ac:spMk id="838" creationId="{2A7A8162-6A43-4CD8-9AC9-93D66F15ADCF}"/>
          </ac:spMkLst>
        </pc:spChg>
        <pc:spChg chg="mod">
          <ac:chgData name="Timo Mühlhaus" userId="1b6b3aba618dadac" providerId="LiveId" clId="{EDF2FAEA-A41B-4C1F-9EE5-7BEAFE42C87B}" dt="2021-06-09T19:36:03.867" v="1915"/>
          <ac:spMkLst>
            <pc:docMk/>
            <pc:sldMk cId="3909453073" sldId="559"/>
            <ac:spMk id="839" creationId="{C1344E9E-F939-40DC-8614-BB659DFEB56A}"/>
          </ac:spMkLst>
        </pc:spChg>
        <pc:spChg chg="mod">
          <ac:chgData name="Timo Mühlhaus" userId="1b6b3aba618dadac" providerId="LiveId" clId="{EDF2FAEA-A41B-4C1F-9EE5-7BEAFE42C87B}" dt="2021-06-09T19:36:03.867" v="1915"/>
          <ac:spMkLst>
            <pc:docMk/>
            <pc:sldMk cId="3909453073" sldId="559"/>
            <ac:spMk id="840" creationId="{A9D28AF3-6A66-4E74-A600-FE77C5EECF09}"/>
          </ac:spMkLst>
        </pc:spChg>
        <pc:spChg chg="mod">
          <ac:chgData name="Timo Mühlhaus" userId="1b6b3aba618dadac" providerId="LiveId" clId="{EDF2FAEA-A41B-4C1F-9EE5-7BEAFE42C87B}" dt="2021-06-09T19:36:03.867" v="1915"/>
          <ac:spMkLst>
            <pc:docMk/>
            <pc:sldMk cId="3909453073" sldId="559"/>
            <ac:spMk id="841" creationId="{D5900787-93FE-4B71-89BB-2084A92E3A3D}"/>
          </ac:spMkLst>
        </pc:spChg>
        <pc:spChg chg="mod">
          <ac:chgData name="Timo Mühlhaus" userId="1b6b3aba618dadac" providerId="LiveId" clId="{EDF2FAEA-A41B-4C1F-9EE5-7BEAFE42C87B}" dt="2021-06-09T19:36:03.867" v="1915"/>
          <ac:spMkLst>
            <pc:docMk/>
            <pc:sldMk cId="3909453073" sldId="559"/>
            <ac:spMk id="842" creationId="{482EC301-BEA9-43E1-B1C0-B74AC8DF313D}"/>
          </ac:spMkLst>
        </pc:spChg>
        <pc:spChg chg="mod">
          <ac:chgData name="Timo Mühlhaus" userId="1b6b3aba618dadac" providerId="LiveId" clId="{EDF2FAEA-A41B-4C1F-9EE5-7BEAFE42C87B}" dt="2021-06-09T19:36:03.867" v="1915"/>
          <ac:spMkLst>
            <pc:docMk/>
            <pc:sldMk cId="3909453073" sldId="559"/>
            <ac:spMk id="843" creationId="{70CD00AE-BE1F-4ED7-B1A0-7D9C175011E9}"/>
          </ac:spMkLst>
        </pc:spChg>
        <pc:spChg chg="mod">
          <ac:chgData name="Timo Mühlhaus" userId="1b6b3aba618dadac" providerId="LiveId" clId="{EDF2FAEA-A41B-4C1F-9EE5-7BEAFE42C87B}" dt="2021-06-09T19:36:03.867" v="1915"/>
          <ac:spMkLst>
            <pc:docMk/>
            <pc:sldMk cId="3909453073" sldId="559"/>
            <ac:spMk id="844" creationId="{CDBF527C-4C35-4585-ADCB-5E7F9F4CE408}"/>
          </ac:spMkLst>
        </pc:spChg>
        <pc:spChg chg="mod">
          <ac:chgData name="Timo Mühlhaus" userId="1b6b3aba618dadac" providerId="LiveId" clId="{EDF2FAEA-A41B-4C1F-9EE5-7BEAFE42C87B}" dt="2021-06-09T19:36:03.867" v="1915"/>
          <ac:spMkLst>
            <pc:docMk/>
            <pc:sldMk cId="3909453073" sldId="559"/>
            <ac:spMk id="845" creationId="{1FA3FFC6-9571-49B2-A7E1-FB5FC8724538}"/>
          </ac:spMkLst>
        </pc:spChg>
        <pc:spChg chg="mod">
          <ac:chgData name="Timo Mühlhaus" userId="1b6b3aba618dadac" providerId="LiveId" clId="{EDF2FAEA-A41B-4C1F-9EE5-7BEAFE42C87B}" dt="2021-06-09T19:36:03.867" v="1915"/>
          <ac:spMkLst>
            <pc:docMk/>
            <pc:sldMk cId="3909453073" sldId="559"/>
            <ac:spMk id="846" creationId="{A2B878E7-4446-475C-AE4D-B7EADB996DDE}"/>
          </ac:spMkLst>
        </pc:spChg>
        <pc:spChg chg="mod">
          <ac:chgData name="Timo Mühlhaus" userId="1b6b3aba618dadac" providerId="LiveId" clId="{EDF2FAEA-A41B-4C1F-9EE5-7BEAFE42C87B}" dt="2021-06-09T19:36:03.867" v="1915"/>
          <ac:spMkLst>
            <pc:docMk/>
            <pc:sldMk cId="3909453073" sldId="559"/>
            <ac:spMk id="847" creationId="{2D50C28D-AC52-4D12-ADC9-56678B002EC2}"/>
          </ac:spMkLst>
        </pc:spChg>
        <pc:spChg chg="mod">
          <ac:chgData name="Timo Mühlhaus" userId="1b6b3aba618dadac" providerId="LiveId" clId="{EDF2FAEA-A41B-4C1F-9EE5-7BEAFE42C87B}" dt="2021-06-09T19:36:03.867" v="1915"/>
          <ac:spMkLst>
            <pc:docMk/>
            <pc:sldMk cId="3909453073" sldId="559"/>
            <ac:spMk id="848" creationId="{E7993BD9-3842-42E9-AE0C-16943EFE1502}"/>
          </ac:spMkLst>
        </pc:spChg>
        <pc:spChg chg="mod">
          <ac:chgData name="Timo Mühlhaus" userId="1b6b3aba618dadac" providerId="LiveId" clId="{EDF2FAEA-A41B-4C1F-9EE5-7BEAFE42C87B}" dt="2021-06-09T19:36:03.867" v="1915"/>
          <ac:spMkLst>
            <pc:docMk/>
            <pc:sldMk cId="3909453073" sldId="559"/>
            <ac:spMk id="849" creationId="{4E647E7D-A185-4764-920F-252A7CB669C1}"/>
          </ac:spMkLst>
        </pc:spChg>
        <pc:spChg chg="mod">
          <ac:chgData name="Timo Mühlhaus" userId="1b6b3aba618dadac" providerId="LiveId" clId="{EDF2FAEA-A41B-4C1F-9EE5-7BEAFE42C87B}" dt="2021-06-09T19:36:03.867" v="1915"/>
          <ac:spMkLst>
            <pc:docMk/>
            <pc:sldMk cId="3909453073" sldId="559"/>
            <ac:spMk id="850" creationId="{48B93AD1-6C13-483F-80C7-149960EE3170}"/>
          </ac:spMkLst>
        </pc:spChg>
        <pc:spChg chg="mod">
          <ac:chgData name="Timo Mühlhaus" userId="1b6b3aba618dadac" providerId="LiveId" clId="{EDF2FAEA-A41B-4C1F-9EE5-7BEAFE42C87B}" dt="2021-06-09T19:36:03.867" v="1915"/>
          <ac:spMkLst>
            <pc:docMk/>
            <pc:sldMk cId="3909453073" sldId="559"/>
            <ac:spMk id="851" creationId="{FFFF6C67-6298-4EF6-8094-F0D7A98A0C44}"/>
          </ac:spMkLst>
        </pc:spChg>
        <pc:spChg chg="mod">
          <ac:chgData name="Timo Mühlhaus" userId="1b6b3aba618dadac" providerId="LiveId" clId="{EDF2FAEA-A41B-4C1F-9EE5-7BEAFE42C87B}" dt="2021-06-09T19:36:03.867" v="1915"/>
          <ac:spMkLst>
            <pc:docMk/>
            <pc:sldMk cId="3909453073" sldId="559"/>
            <ac:spMk id="852" creationId="{2EE4003D-EAAF-4A2F-964F-703C7F02B617}"/>
          </ac:spMkLst>
        </pc:spChg>
        <pc:spChg chg="mod">
          <ac:chgData name="Timo Mühlhaus" userId="1b6b3aba618dadac" providerId="LiveId" clId="{EDF2FAEA-A41B-4C1F-9EE5-7BEAFE42C87B}" dt="2021-06-09T19:36:03.867" v="1915"/>
          <ac:spMkLst>
            <pc:docMk/>
            <pc:sldMk cId="3909453073" sldId="559"/>
            <ac:spMk id="853" creationId="{AB92A14E-418F-486D-937E-4C64CC56BD0B}"/>
          </ac:spMkLst>
        </pc:spChg>
        <pc:spChg chg="mod">
          <ac:chgData name="Timo Mühlhaus" userId="1b6b3aba618dadac" providerId="LiveId" clId="{EDF2FAEA-A41B-4C1F-9EE5-7BEAFE42C87B}" dt="2021-06-09T19:36:03.867" v="1915"/>
          <ac:spMkLst>
            <pc:docMk/>
            <pc:sldMk cId="3909453073" sldId="559"/>
            <ac:spMk id="854" creationId="{6028A422-3366-49EC-B035-D549D876CAC2}"/>
          </ac:spMkLst>
        </pc:spChg>
        <pc:spChg chg="mod">
          <ac:chgData name="Timo Mühlhaus" userId="1b6b3aba618dadac" providerId="LiveId" clId="{EDF2FAEA-A41B-4C1F-9EE5-7BEAFE42C87B}" dt="2021-06-09T19:36:03.867" v="1915"/>
          <ac:spMkLst>
            <pc:docMk/>
            <pc:sldMk cId="3909453073" sldId="559"/>
            <ac:spMk id="855" creationId="{2C8DA99A-A728-45ED-8C24-7FD896F43E90}"/>
          </ac:spMkLst>
        </pc:spChg>
        <pc:spChg chg="mod">
          <ac:chgData name="Timo Mühlhaus" userId="1b6b3aba618dadac" providerId="LiveId" clId="{EDF2FAEA-A41B-4C1F-9EE5-7BEAFE42C87B}" dt="2021-06-09T19:36:03.867" v="1915"/>
          <ac:spMkLst>
            <pc:docMk/>
            <pc:sldMk cId="3909453073" sldId="559"/>
            <ac:spMk id="856" creationId="{9A58738E-A2ED-4F5A-B5FA-B3D66E810D75}"/>
          </ac:spMkLst>
        </pc:spChg>
        <pc:spChg chg="mod">
          <ac:chgData name="Timo Mühlhaus" userId="1b6b3aba618dadac" providerId="LiveId" clId="{EDF2FAEA-A41B-4C1F-9EE5-7BEAFE42C87B}" dt="2021-06-09T19:36:03.867" v="1915"/>
          <ac:spMkLst>
            <pc:docMk/>
            <pc:sldMk cId="3909453073" sldId="559"/>
            <ac:spMk id="857" creationId="{E092E26D-5734-40D0-9322-BCB5366300A9}"/>
          </ac:spMkLst>
        </pc:spChg>
        <pc:spChg chg="mod">
          <ac:chgData name="Timo Mühlhaus" userId="1b6b3aba618dadac" providerId="LiveId" clId="{EDF2FAEA-A41B-4C1F-9EE5-7BEAFE42C87B}" dt="2021-06-09T19:36:03.867" v="1915"/>
          <ac:spMkLst>
            <pc:docMk/>
            <pc:sldMk cId="3909453073" sldId="559"/>
            <ac:spMk id="858" creationId="{3B5CB93C-D88A-4E3F-9A11-9E33A7D4B07A}"/>
          </ac:spMkLst>
        </pc:spChg>
        <pc:spChg chg="mod">
          <ac:chgData name="Timo Mühlhaus" userId="1b6b3aba618dadac" providerId="LiveId" clId="{EDF2FAEA-A41B-4C1F-9EE5-7BEAFE42C87B}" dt="2021-06-09T19:36:03.867" v="1915"/>
          <ac:spMkLst>
            <pc:docMk/>
            <pc:sldMk cId="3909453073" sldId="559"/>
            <ac:spMk id="859" creationId="{D188D895-B35D-40ED-A23D-C57DF4DE858C}"/>
          </ac:spMkLst>
        </pc:spChg>
        <pc:spChg chg="mod">
          <ac:chgData name="Timo Mühlhaus" userId="1b6b3aba618dadac" providerId="LiveId" clId="{EDF2FAEA-A41B-4C1F-9EE5-7BEAFE42C87B}" dt="2021-06-09T19:36:03.867" v="1915"/>
          <ac:spMkLst>
            <pc:docMk/>
            <pc:sldMk cId="3909453073" sldId="559"/>
            <ac:spMk id="860" creationId="{385559FF-EB80-4E67-B784-18CE7F8B9460}"/>
          </ac:spMkLst>
        </pc:spChg>
        <pc:spChg chg="mod">
          <ac:chgData name="Timo Mühlhaus" userId="1b6b3aba618dadac" providerId="LiveId" clId="{EDF2FAEA-A41B-4C1F-9EE5-7BEAFE42C87B}" dt="2021-06-09T19:36:03.867" v="1915"/>
          <ac:spMkLst>
            <pc:docMk/>
            <pc:sldMk cId="3909453073" sldId="559"/>
            <ac:spMk id="861" creationId="{DCD53269-A510-4DDF-B7A5-4B928F5F0455}"/>
          </ac:spMkLst>
        </pc:spChg>
        <pc:spChg chg="mod">
          <ac:chgData name="Timo Mühlhaus" userId="1b6b3aba618dadac" providerId="LiveId" clId="{EDF2FAEA-A41B-4C1F-9EE5-7BEAFE42C87B}" dt="2021-06-09T19:36:03.867" v="1915"/>
          <ac:spMkLst>
            <pc:docMk/>
            <pc:sldMk cId="3909453073" sldId="559"/>
            <ac:spMk id="862" creationId="{BE3061FB-D922-424D-93D6-856878D3CD47}"/>
          </ac:spMkLst>
        </pc:spChg>
        <pc:spChg chg="mod">
          <ac:chgData name="Timo Mühlhaus" userId="1b6b3aba618dadac" providerId="LiveId" clId="{EDF2FAEA-A41B-4C1F-9EE5-7BEAFE42C87B}" dt="2021-06-09T19:36:03.867" v="1915"/>
          <ac:spMkLst>
            <pc:docMk/>
            <pc:sldMk cId="3909453073" sldId="559"/>
            <ac:spMk id="863" creationId="{BC4E956A-3515-428D-9130-B01BA72C8A8C}"/>
          </ac:spMkLst>
        </pc:spChg>
        <pc:spChg chg="mod">
          <ac:chgData name="Timo Mühlhaus" userId="1b6b3aba618dadac" providerId="LiveId" clId="{EDF2FAEA-A41B-4C1F-9EE5-7BEAFE42C87B}" dt="2021-06-09T19:36:03.867" v="1915"/>
          <ac:spMkLst>
            <pc:docMk/>
            <pc:sldMk cId="3909453073" sldId="559"/>
            <ac:spMk id="864" creationId="{0E173751-2C36-451B-9B2A-247342D91AC2}"/>
          </ac:spMkLst>
        </pc:spChg>
        <pc:spChg chg="mod">
          <ac:chgData name="Timo Mühlhaus" userId="1b6b3aba618dadac" providerId="LiveId" clId="{EDF2FAEA-A41B-4C1F-9EE5-7BEAFE42C87B}" dt="2021-06-09T19:36:03.867" v="1915"/>
          <ac:spMkLst>
            <pc:docMk/>
            <pc:sldMk cId="3909453073" sldId="559"/>
            <ac:spMk id="865" creationId="{D78CE49C-F799-44FB-8DED-0C6A364AC049}"/>
          </ac:spMkLst>
        </pc:spChg>
        <pc:spChg chg="mod">
          <ac:chgData name="Timo Mühlhaus" userId="1b6b3aba618dadac" providerId="LiveId" clId="{EDF2FAEA-A41B-4C1F-9EE5-7BEAFE42C87B}" dt="2021-06-09T19:36:03.867" v="1915"/>
          <ac:spMkLst>
            <pc:docMk/>
            <pc:sldMk cId="3909453073" sldId="559"/>
            <ac:spMk id="866" creationId="{3F7BAE0D-FC2E-485C-AB3A-E3F8C66418E0}"/>
          </ac:spMkLst>
        </pc:spChg>
        <pc:spChg chg="mod">
          <ac:chgData name="Timo Mühlhaus" userId="1b6b3aba618dadac" providerId="LiveId" clId="{EDF2FAEA-A41B-4C1F-9EE5-7BEAFE42C87B}" dt="2021-06-09T19:36:03.867" v="1915"/>
          <ac:spMkLst>
            <pc:docMk/>
            <pc:sldMk cId="3909453073" sldId="559"/>
            <ac:spMk id="867" creationId="{ADF6E213-0661-42E3-8A71-ABD4BA86487F}"/>
          </ac:spMkLst>
        </pc:spChg>
        <pc:spChg chg="mod">
          <ac:chgData name="Timo Mühlhaus" userId="1b6b3aba618dadac" providerId="LiveId" clId="{EDF2FAEA-A41B-4C1F-9EE5-7BEAFE42C87B}" dt="2021-06-09T19:36:03.867" v="1915"/>
          <ac:spMkLst>
            <pc:docMk/>
            <pc:sldMk cId="3909453073" sldId="559"/>
            <ac:spMk id="868" creationId="{23362F26-09A0-47A1-BC73-C0385D95430A}"/>
          </ac:spMkLst>
        </pc:spChg>
        <pc:spChg chg="mod">
          <ac:chgData name="Timo Mühlhaus" userId="1b6b3aba618dadac" providerId="LiveId" clId="{EDF2FAEA-A41B-4C1F-9EE5-7BEAFE42C87B}" dt="2021-06-09T19:36:03.867" v="1915"/>
          <ac:spMkLst>
            <pc:docMk/>
            <pc:sldMk cId="3909453073" sldId="559"/>
            <ac:spMk id="869" creationId="{4A3DEA60-CF07-4DB1-BF92-249CBE4B18AF}"/>
          </ac:spMkLst>
        </pc:spChg>
        <pc:spChg chg="mod">
          <ac:chgData name="Timo Mühlhaus" userId="1b6b3aba618dadac" providerId="LiveId" clId="{EDF2FAEA-A41B-4C1F-9EE5-7BEAFE42C87B}" dt="2021-06-09T19:36:03.867" v="1915"/>
          <ac:spMkLst>
            <pc:docMk/>
            <pc:sldMk cId="3909453073" sldId="559"/>
            <ac:spMk id="870" creationId="{4231F5AA-F6F8-4A49-9B70-587EA76263AA}"/>
          </ac:spMkLst>
        </pc:spChg>
        <pc:spChg chg="mod">
          <ac:chgData name="Timo Mühlhaus" userId="1b6b3aba618dadac" providerId="LiveId" clId="{EDF2FAEA-A41B-4C1F-9EE5-7BEAFE42C87B}" dt="2021-06-09T19:36:03.867" v="1915"/>
          <ac:spMkLst>
            <pc:docMk/>
            <pc:sldMk cId="3909453073" sldId="559"/>
            <ac:spMk id="871" creationId="{CCAF35FD-6975-4F3A-9234-646034DB6017}"/>
          </ac:spMkLst>
        </pc:spChg>
        <pc:spChg chg="mod">
          <ac:chgData name="Timo Mühlhaus" userId="1b6b3aba618dadac" providerId="LiveId" clId="{EDF2FAEA-A41B-4C1F-9EE5-7BEAFE42C87B}" dt="2021-06-09T19:36:03.867" v="1915"/>
          <ac:spMkLst>
            <pc:docMk/>
            <pc:sldMk cId="3909453073" sldId="559"/>
            <ac:spMk id="872" creationId="{346A7619-311E-4E2C-B78E-014B3C0815C7}"/>
          </ac:spMkLst>
        </pc:spChg>
        <pc:spChg chg="mod">
          <ac:chgData name="Timo Mühlhaus" userId="1b6b3aba618dadac" providerId="LiveId" clId="{EDF2FAEA-A41B-4C1F-9EE5-7BEAFE42C87B}" dt="2021-06-09T19:36:03.867" v="1915"/>
          <ac:spMkLst>
            <pc:docMk/>
            <pc:sldMk cId="3909453073" sldId="559"/>
            <ac:spMk id="873" creationId="{280BB353-7E13-4C11-B3B0-3DFFD851150B}"/>
          </ac:spMkLst>
        </pc:spChg>
        <pc:spChg chg="mod">
          <ac:chgData name="Timo Mühlhaus" userId="1b6b3aba618dadac" providerId="LiveId" clId="{EDF2FAEA-A41B-4C1F-9EE5-7BEAFE42C87B}" dt="2021-06-09T19:36:03.867" v="1915"/>
          <ac:spMkLst>
            <pc:docMk/>
            <pc:sldMk cId="3909453073" sldId="559"/>
            <ac:spMk id="874" creationId="{4A7276DC-820B-4351-9064-D849CC301448}"/>
          </ac:spMkLst>
        </pc:spChg>
        <pc:spChg chg="mod">
          <ac:chgData name="Timo Mühlhaus" userId="1b6b3aba618dadac" providerId="LiveId" clId="{EDF2FAEA-A41B-4C1F-9EE5-7BEAFE42C87B}" dt="2021-06-09T19:36:03.867" v="1915"/>
          <ac:spMkLst>
            <pc:docMk/>
            <pc:sldMk cId="3909453073" sldId="559"/>
            <ac:spMk id="875" creationId="{4D72D29D-26B2-4094-A893-CF3654A09307}"/>
          </ac:spMkLst>
        </pc:spChg>
        <pc:spChg chg="mod">
          <ac:chgData name="Timo Mühlhaus" userId="1b6b3aba618dadac" providerId="LiveId" clId="{EDF2FAEA-A41B-4C1F-9EE5-7BEAFE42C87B}" dt="2021-06-09T19:36:03.867" v="1915"/>
          <ac:spMkLst>
            <pc:docMk/>
            <pc:sldMk cId="3909453073" sldId="559"/>
            <ac:spMk id="876" creationId="{9C4537C0-77D6-4AA0-8A61-568697DE5209}"/>
          </ac:spMkLst>
        </pc:spChg>
        <pc:spChg chg="mod">
          <ac:chgData name="Timo Mühlhaus" userId="1b6b3aba618dadac" providerId="LiveId" clId="{EDF2FAEA-A41B-4C1F-9EE5-7BEAFE42C87B}" dt="2021-06-09T19:36:03.867" v="1915"/>
          <ac:spMkLst>
            <pc:docMk/>
            <pc:sldMk cId="3909453073" sldId="559"/>
            <ac:spMk id="877" creationId="{3C7B8C6D-DE10-431F-9E8F-6DD15D137CF5}"/>
          </ac:spMkLst>
        </pc:spChg>
        <pc:spChg chg="mod">
          <ac:chgData name="Timo Mühlhaus" userId="1b6b3aba618dadac" providerId="LiveId" clId="{EDF2FAEA-A41B-4C1F-9EE5-7BEAFE42C87B}" dt="2021-06-09T19:36:03.867" v="1915"/>
          <ac:spMkLst>
            <pc:docMk/>
            <pc:sldMk cId="3909453073" sldId="559"/>
            <ac:spMk id="878" creationId="{179783BE-2AE6-4B62-AA61-13B4DF5A6081}"/>
          </ac:spMkLst>
        </pc:spChg>
        <pc:spChg chg="mod">
          <ac:chgData name="Timo Mühlhaus" userId="1b6b3aba618dadac" providerId="LiveId" clId="{EDF2FAEA-A41B-4C1F-9EE5-7BEAFE42C87B}" dt="2021-06-09T19:36:03.867" v="1915"/>
          <ac:spMkLst>
            <pc:docMk/>
            <pc:sldMk cId="3909453073" sldId="559"/>
            <ac:spMk id="879" creationId="{CD159D8A-12DF-4965-8A3E-8F35E1CBE53A}"/>
          </ac:spMkLst>
        </pc:spChg>
        <pc:spChg chg="mod">
          <ac:chgData name="Timo Mühlhaus" userId="1b6b3aba618dadac" providerId="LiveId" clId="{EDF2FAEA-A41B-4C1F-9EE5-7BEAFE42C87B}" dt="2021-06-09T19:36:03.867" v="1915"/>
          <ac:spMkLst>
            <pc:docMk/>
            <pc:sldMk cId="3909453073" sldId="559"/>
            <ac:spMk id="880" creationId="{720CF978-2920-4BEA-B6BB-22A5978A2688}"/>
          </ac:spMkLst>
        </pc:spChg>
        <pc:spChg chg="mod">
          <ac:chgData name="Timo Mühlhaus" userId="1b6b3aba618dadac" providerId="LiveId" clId="{EDF2FAEA-A41B-4C1F-9EE5-7BEAFE42C87B}" dt="2021-06-09T19:36:03.867" v="1915"/>
          <ac:spMkLst>
            <pc:docMk/>
            <pc:sldMk cId="3909453073" sldId="559"/>
            <ac:spMk id="881" creationId="{650E58F2-8DA3-4CA7-B527-FB5BAAF5C229}"/>
          </ac:spMkLst>
        </pc:spChg>
        <pc:spChg chg="mod">
          <ac:chgData name="Timo Mühlhaus" userId="1b6b3aba618dadac" providerId="LiveId" clId="{EDF2FAEA-A41B-4C1F-9EE5-7BEAFE42C87B}" dt="2021-06-09T19:36:03.867" v="1915"/>
          <ac:spMkLst>
            <pc:docMk/>
            <pc:sldMk cId="3909453073" sldId="559"/>
            <ac:spMk id="882" creationId="{782CAE09-5DF5-470C-8D7D-A154E479BCDC}"/>
          </ac:spMkLst>
        </pc:spChg>
        <pc:spChg chg="mod">
          <ac:chgData name="Timo Mühlhaus" userId="1b6b3aba618dadac" providerId="LiveId" clId="{EDF2FAEA-A41B-4C1F-9EE5-7BEAFE42C87B}" dt="2021-06-09T19:36:03.867" v="1915"/>
          <ac:spMkLst>
            <pc:docMk/>
            <pc:sldMk cId="3909453073" sldId="559"/>
            <ac:spMk id="883" creationId="{FA98157C-A9D9-4594-8167-74F23AA70C88}"/>
          </ac:spMkLst>
        </pc:spChg>
        <pc:spChg chg="mod">
          <ac:chgData name="Timo Mühlhaus" userId="1b6b3aba618dadac" providerId="LiveId" clId="{EDF2FAEA-A41B-4C1F-9EE5-7BEAFE42C87B}" dt="2021-06-09T19:36:03.867" v="1915"/>
          <ac:spMkLst>
            <pc:docMk/>
            <pc:sldMk cId="3909453073" sldId="559"/>
            <ac:spMk id="884" creationId="{3A3BC9C4-AD9C-488E-97F7-910D6AFF565F}"/>
          </ac:spMkLst>
        </pc:spChg>
        <pc:spChg chg="mod">
          <ac:chgData name="Timo Mühlhaus" userId="1b6b3aba618dadac" providerId="LiveId" clId="{EDF2FAEA-A41B-4C1F-9EE5-7BEAFE42C87B}" dt="2021-06-09T19:36:03.867" v="1915"/>
          <ac:spMkLst>
            <pc:docMk/>
            <pc:sldMk cId="3909453073" sldId="559"/>
            <ac:spMk id="885" creationId="{04096B7D-BAF2-4152-BEB1-70F8065CEB86}"/>
          </ac:spMkLst>
        </pc:spChg>
        <pc:spChg chg="mod">
          <ac:chgData name="Timo Mühlhaus" userId="1b6b3aba618dadac" providerId="LiveId" clId="{EDF2FAEA-A41B-4C1F-9EE5-7BEAFE42C87B}" dt="2021-06-09T19:36:03.867" v="1915"/>
          <ac:spMkLst>
            <pc:docMk/>
            <pc:sldMk cId="3909453073" sldId="559"/>
            <ac:spMk id="886" creationId="{91456FF9-D94B-4041-88CD-27BBF0F95A4E}"/>
          </ac:spMkLst>
        </pc:spChg>
        <pc:spChg chg="mod">
          <ac:chgData name="Timo Mühlhaus" userId="1b6b3aba618dadac" providerId="LiveId" clId="{EDF2FAEA-A41B-4C1F-9EE5-7BEAFE42C87B}" dt="2021-06-09T19:36:03.867" v="1915"/>
          <ac:spMkLst>
            <pc:docMk/>
            <pc:sldMk cId="3909453073" sldId="559"/>
            <ac:spMk id="887" creationId="{A3CD8C43-5A5C-4C46-A182-77AF611104B9}"/>
          </ac:spMkLst>
        </pc:spChg>
        <pc:spChg chg="mod">
          <ac:chgData name="Timo Mühlhaus" userId="1b6b3aba618dadac" providerId="LiveId" clId="{EDF2FAEA-A41B-4C1F-9EE5-7BEAFE42C87B}" dt="2021-06-09T19:36:03.867" v="1915"/>
          <ac:spMkLst>
            <pc:docMk/>
            <pc:sldMk cId="3909453073" sldId="559"/>
            <ac:spMk id="888" creationId="{95BAF3CB-B914-48CB-8435-04C9D9FAD471}"/>
          </ac:spMkLst>
        </pc:spChg>
        <pc:spChg chg="mod">
          <ac:chgData name="Timo Mühlhaus" userId="1b6b3aba618dadac" providerId="LiveId" clId="{EDF2FAEA-A41B-4C1F-9EE5-7BEAFE42C87B}" dt="2021-06-09T19:36:03.867" v="1915"/>
          <ac:spMkLst>
            <pc:docMk/>
            <pc:sldMk cId="3909453073" sldId="559"/>
            <ac:spMk id="889" creationId="{4CB6808A-1055-418C-A1AF-68F0A4D2D4A2}"/>
          </ac:spMkLst>
        </pc:spChg>
        <pc:spChg chg="mod">
          <ac:chgData name="Timo Mühlhaus" userId="1b6b3aba618dadac" providerId="LiveId" clId="{EDF2FAEA-A41B-4C1F-9EE5-7BEAFE42C87B}" dt="2021-06-09T19:36:03.867" v="1915"/>
          <ac:spMkLst>
            <pc:docMk/>
            <pc:sldMk cId="3909453073" sldId="559"/>
            <ac:spMk id="890" creationId="{BC6621C3-C12E-4943-A812-45E7EAAC380F}"/>
          </ac:spMkLst>
        </pc:spChg>
        <pc:spChg chg="mod">
          <ac:chgData name="Timo Mühlhaus" userId="1b6b3aba618dadac" providerId="LiveId" clId="{EDF2FAEA-A41B-4C1F-9EE5-7BEAFE42C87B}" dt="2021-06-09T19:36:03.867" v="1915"/>
          <ac:spMkLst>
            <pc:docMk/>
            <pc:sldMk cId="3909453073" sldId="559"/>
            <ac:spMk id="891" creationId="{67499AFE-BE7C-4F74-BA97-E1EE3D0A3D5A}"/>
          </ac:spMkLst>
        </pc:spChg>
        <pc:spChg chg="mod">
          <ac:chgData name="Timo Mühlhaus" userId="1b6b3aba618dadac" providerId="LiveId" clId="{EDF2FAEA-A41B-4C1F-9EE5-7BEAFE42C87B}" dt="2021-06-09T19:36:03.867" v="1915"/>
          <ac:spMkLst>
            <pc:docMk/>
            <pc:sldMk cId="3909453073" sldId="559"/>
            <ac:spMk id="892" creationId="{BD4A03B5-E320-4688-9F6E-3F427A55266B}"/>
          </ac:spMkLst>
        </pc:spChg>
        <pc:spChg chg="mod">
          <ac:chgData name="Timo Mühlhaus" userId="1b6b3aba618dadac" providerId="LiveId" clId="{EDF2FAEA-A41B-4C1F-9EE5-7BEAFE42C87B}" dt="2021-06-09T19:36:03.867" v="1915"/>
          <ac:spMkLst>
            <pc:docMk/>
            <pc:sldMk cId="3909453073" sldId="559"/>
            <ac:spMk id="893" creationId="{EC4FB28D-2C6E-4611-9890-DA3115F05240}"/>
          </ac:spMkLst>
        </pc:spChg>
        <pc:spChg chg="mod">
          <ac:chgData name="Timo Mühlhaus" userId="1b6b3aba618dadac" providerId="LiveId" clId="{EDF2FAEA-A41B-4C1F-9EE5-7BEAFE42C87B}" dt="2021-06-09T19:36:03.867" v="1915"/>
          <ac:spMkLst>
            <pc:docMk/>
            <pc:sldMk cId="3909453073" sldId="559"/>
            <ac:spMk id="894" creationId="{2648A783-E141-4F00-8401-DAAB56DE5F3A}"/>
          </ac:spMkLst>
        </pc:spChg>
        <pc:spChg chg="mod">
          <ac:chgData name="Timo Mühlhaus" userId="1b6b3aba618dadac" providerId="LiveId" clId="{EDF2FAEA-A41B-4C1F-9EE5-7BEAFE42C87B}" dt="2021-06-09T19:36:03.867" v="1915"/>
          <ac:spMkLst>
            <pc:docMk/>
            <pc:sldMk cId="3909453073" sldId="559"/>
            <ac:spMk id="895" creationId="{6DFA307E-7295-4A06-8686-E5A83F8B6C6B}"/>
          </ac:spMkLst>
        </pc:spChg>
        <pc:spChg chg="mod">
          <ac:chgData name="Timo Mühlhaus" userId="1b6b3aba618dadac" providerId="LiveId" clId="{EDF2FAEA-A41B-4C1F-9EE5-7BEAFE42C87B}" dt="2021-06-09T19:36:03.867" v="1915"/>
          <ac:spMkLst>
            <pc:docMk/>
            <pc:sldMk cId="3909453073" sldId="559"/>
            <ac:spMk id="896" creationId="{37C48B00-D9E3-494C-B016-3A313D1E6C5F}"/>
          </ac:spMkLst>
        </pc:spChg>
        <pc:spChg chg="mod">
          <ac:chgData name="Timo Mühlhaus" userId="1b6b3aba618dadac" providerId="LiveId" clId="{EDF2FAEA-A41B-4C1F-9EE5-7BEAFE42C87B}" dt="2021-06-09T19:36:03.867" v="1915"/>
          <ac:spMkLst>
            <pc:docMk/>
            <pc:sldMk cId="3909453073" sldId="559"/>
            <ac:spMk id="897" creationId="{5AED3754-E37C-4B8B-823F-5A8813EE6939}"/>
          </ac:spMkLst>
        </pc:spChg>
        <pc:spChg chg="mod">
          <ac:chgData name="Timo Mühlhaus" userId="1b6b3aba618dadac" providerId="LiveId" clId="{EDF2FAEA-A41B-4C1F-9EE5-7BEAFE42C87B}" dt="2021-06-09T19:36:03.867" v="1915"/>
          <ac:spMkLst>
            <pc:docMk/>
            <pc:sldMk cId="3909453073" sldId="559"/>
            <ac:spMk id="898" creationId="{47D88E04-9E16-43BE-83C0-15D2030B6004}"/>
          </ac:spMkLst>
        </pc:spChg>
        <pc:spChg chg="mod">
          <ac:chgData name="Timo Mühlhaus" userId="1b6b3aba618dadac" providerId="LiveId" clId="{EDF2FAEA-A41B-4C1F-9EE5-7BEAFE42C87B}" dt="2021-06-09T19:36:03.867" v="1915"/>
          <ac:spMkLst>
            <pc:docMk/>
            <pc:sldMk cId="3909453073" sldId="559"/>
            <ac:spMk id="899" creationId="{6507C947-7FA3-43F1-A4DA-3C2979D21E9E}"/>
          </ac:spMkLst>
        </pc:spChg>
        <pc:spChg chg="mod">
          <ac:chgData name="Timo Mühlhaus" userId="1b6b3aba618dadac" providerId="LiveId" clId="{EDF2FAEA-A41B-4C1F-9EE5-7BEAFE42C87B}" dt="2021-06-09T19:36:03.867" v="1915"/>
          <ac:spMkLst>
            <pc:docMk/>
            <pc:sldMk cId="3909453073" sldId="559"/>
            <ac:spMk id="900" creationId="{ABAD7330-924F-4726-92C5-A1111C540018}"/>
          </ac:spMkLst>
        </pc:spChg>
        <pc:spChg chg="mod">
          <ac:chgData name="Timo Mühlhaus" userId="1b6b3aba618dadac" providerId="LiveId" clId="{EDF2FAEA-A41B-4C1F-9EE5-7BEAFE42C87B}" dt="2021-06-09T19:36:03.867" v="1915"/>
          <ac:spMkLst>
            <pc:docMk/>
            <pc:sldMk cId="3909453073" sldId="559"/>
            <ac:spMk id="901" creationId="{01F5B516-2E6C-4FD7-A471-3890212668D2}"/>
          </ac:spMkLst>
        </pc:spChg>
        <pc:spChg chg="mod">
          <ac:chgData name="Timo Mühlhaus" userId="1b6b3aba618dadac" providerId="LiveId" clId="{EDF2FAEA-A41B-4C1F-9EE5-7BEAFE42C87B}" dt="2021-06-09T19:36:03.867" v="1915"/>
          <ac:spMkLst>
            <pc:docMk/>
            <pc:sldMk cId="3909453073" sldId="559"/>
            <ac:spMk id="902" creationId="{726B3FA8-9674-4B14-86B3-AEF964B5E6E7}"/>
          </ac:spMkLst>
        </pc:spChg>
        <pc:spChg chg="mod">
          <ac:chgData name="Timo Mühlhaus" userId="1b6b3aba618dadac" providerId="LiveId" clId="{EDF2FAEA-A41B-4C1F-9EE5-7BEAFE42C87B}" dt="2021-06-09T19:36:03.867" v="1915"/>
          <ac:spMkLst>
            <pc:docMk/>
            <pc:sldMk cId="3909453073" sldId="559"/>
            <ac:spMk id="903" creationId="{BA42C092-0AAD-4988-B3F5-6FDFC7DDE7C5}"/>
          </ac:spMkLst>
        </pc:spChg>
        <pc:spChg chg="mod">
          <ac:chgData name="Timo Mühlhaus" userId="1b6b3aba618dadac" providerId="LiveId" clId="{EDF2FAEA-A41B-4C1F-9EE5-7BEAFE42C87B}" dt="2021-06-09T19:36:03.867" v="1915"/>
          <ac:spMkLst>
            <pc:docMk/>
            <pc:sldMk cId="3909453073" sldId="559"/>
            <ac:spMk id="904" creationId="{233B746D-0716-4457-84C3-1B10547F7140}"/>
          </ac:spMkLst>
        </pc:spChg>
        <pc:spChg chg="mod">
          <ac:chgData name="Timo Mühlhaus" userId="1b6b3aba618dadac" providerId="LiveId" clId="{EDF2FAEA-A41B-4C1F-9EE5-7BEAFE42C87B}" dt="2021-06-09T19:36:03.867" v="1915"/>
          <ac:spMkLst>
            <pc:docMk/>
            <pc:sldMk cId="3909453073" sldId="559"/>
            <ac:spMk id="905" creationId="{D54C1BEB-FBFF-457A-9EAB-365FBCDAD132}"/>
          </ac:spMkLst>
        </pc:spChg>
        <pc:spChg chg="mod">
          <ac:chgData name="Timo Mühlhaus" userId="1b6b3aba618dadac" providerId="LiveId" clId="{EDF2FAEA-A41B-4C1F-9EE5-7BEAFE42C87B}" dt="2021-06-09T19:36:03.867" v="1915"/>
          <ac:spMkLst>
            <pc:docMk/>
            <pc:sldMk cId="3909453073" sldId="559"/>
            <ac:spMk id="906" creationId="{73A06093-2065-4EDB-89C2-2AB398E3FFAC}"/>
          </ac:spMkLst>
        </pc:spChg>
        <pc:spChg chg="mod">
          <ac:chgData name="Timo Mühlhaus" userId="1b6b3aba618dadac" providerId="LiveId" clId="{EDF2FAEA-A41B-4C1F-9EE5-7BEAFE42C87B}" dt="2021-06-09T19:36:03.867" v="1915"/>
          <ac:spMkLst>
            <pc:docMk/>
            <pc:sldMk cId="3909453073" sldId="559"/>
            <ac:spMk id="907" creationId="{862137E3-6C4A-4DFF-84F9-E95394BDE217}"/>
          </ac:spMkLst>
        </pc:spChg>
        <pc:spChg chg="mod">
          <ac:chgData name="Timo Mühlhaus" userId="1b6b3aba618dadac" providerId="LiveId" clId="{EDF2FAEA-A41B-4C1F-9EE5-7BEAFE42C87B}" dt="2021-06-09T19:36:03.867" v="1915"/>
          <ac:spMkLst>
            <pc:docMk/>
            <pc:sldMk cId="3909453073" sldId="559"/>
            <ac:spMk id="908" creationId="{9EB541E8-7631-498F-9A2A-D171ACE1C028}"/>
          </ac:spMkLst>
        </pc:spChg>
        <pc:spChg chg="mod">
          <ac:chgData name="Timo Mühlhaus" userId="1b6b3aba618dadac" providerId="LiveId" clId="{EDF2FAEA-A41B-4C1F-9EE5-7BEAFE42C87B}" dt="2021-06-09T19:36:03.867" v="1915"/>
          <ac:spMkLst>
            <pc:docMk/>
            <pc:sldMk cId="3909453073" sldId="559"/>
            <ac:spMk id="909" creationId="{05B0B0AB-E17A-42AA-8740-6C64A7F91C5B}"/>
          </ac:spMkLst>
        </pc:spChg>
        <pc:spChg chg="mod">
          <ac:chgData name="Timo Mühlhaus" userId="1b6b3aba618dadac" providerId="LiveId" clId="{EDF2FAEA-A41B-4C1F-9EE5-7BEAFE42C87B}" dt="2021-06-09T19:36:03.867" v="1915"/>
          <ac:spMkLst>
            <pc:docMk/>
            <pc:sldMk cId="3909453073" sldId="559"/>
            <ac:spMk id="910" creationId="{BDD2EA97-9AB3-426E-A253-61AE0BCE8AED}"/>
          </ac:spMkLst>
        </pc:spChg>
        <pc:spChg chg="mod">
          <ac:chgData name="Timo Mühlhaus" userId="1b6b3aba618dadac" providerId="LiveId" clId="{EDF2FAEA-A41B-4C1F-9EE5-7BEAFE42C87B}" dt="2021-06-09T19:36:03.867" v="1915"/>
          <ac:spMkLst>
            <pc:docMk/>
            <pc:sldMk cId="3909453073" sldId="559"/>
            <ac:spMk id="911" creationId="{C0D62F53-5399-48A5-A4D9-EF049C13900D}"/>
          </ac:spMkLst>
        </pc:spChg>
        <pc:spChg chg="mod">
          <ac:chgData name="Timo Mühlhaus" userId="1b6b3aba618dadac" providerId="LiveId" clId="{EDF2FAEA-A41B-4C1F-9EE5-7BEAFE42C87B}" dt="2021-06-09T19:36:03.867" v="1915"/>
          <ac:spMkLst>
            <pc:docMk/>
            <pc:sldMk cId="3909453073" sldId="559"/>
            <ac:spMk id="912" creationId="{153CD45A-908D-49C4-A193-309BAA41ED2E}"/>
          </ac:spMkLst>
        </pc:spChg>
        <pc:spChg chg="mod">
          <ac:chgData name="Timo Mühlhaus" userId="1b6b3aba618dadac" providerId="LiveId" clId="{EDF2FAEA-A41B-4C1F-9EE5-7BEAFE42C87B}" dt="2021-06-09T19:36:03.867" v="1915"/>
          <ac:spMkLst>
            <pc:docMk/>
            <pc:sldMk cId="3909453073" sldId="559"/>
            <ac:spMk id="913" creationId="{410E5E35-E525-4765-8497-6C10C330988E}"/>
          </ac:spMkLst>
        </pc:spChg>
        <pc:spChg chg="mod">
          <ac:chgData name="Timo Mühlhaus" userId="1b6b3aba618dadac" providerId="LiveId" clId="{EDF2FAEA-A41B-4C1F-9EE5-7BEAFE42C87B}" dt="2021-06-09T19:36:03.867" v="1915"/>
          <ac:spMkLst>
            <pc:docMk/>
            <pc:sldMk cId="3909453073" sldId="559"/>
            <ac:spMk id="914" creationId="{D4B2DC04-981A-42D7-A7DA-8981B71CAC27}"/>
          </ac:spMkLst>
        </pc:spChg>
        <pc:spChg chg="mod">
          <ac:chgData name="Timo Mühlhaus" userId="1b6b3aba618dadac" providerId="LiveId" clId="{EDF2FAEA-A41B-4C1F-9EE5-7BEAFE42C87B}" dt="2021-06-09T19:36:03.867" v="1915"/>
          <ac:spMkLst>
            <pc:docMk/>
            <pc:sldMk cId="3909453073" sldId="559"/>
            <ac:spMk id="915" creationId="{66C49F92-66AF-4C59-97DE-CCABE60FD2F9}"/>
          </ac:spMkLst>
        </pc:spChg>
        <pc:spChg chg="mod">
          <ac:chgData name="Timo Mühlhaus" userId="1b6b3aba618dadac" providerId="LiveId" clId="{EDF2FAEA-A41B-4C1F-9EE5-7BEAFE42C87B}" dt="2021-06-09T19:36:03.867" v="1915"/>
          <ac:spMkLst>
            <pc:docMk/>
            <pc:sldMk cId="3909453073" sldId="559"/>
            <ac:spMk id="916" creationId="{0F2537B1-8CF4-4677-B438-22272E4377BC}"/>
          </ac:spMkLst>
        </pc:spChg>
        <pc:spChg chg="mod">
          <ac:chgData name="Timo Mühlhaus" userId="1b6b3aba618dadac" providerId="LiveId" clId="{EDF2FAEA-A41B-4C1F-9EE5-7BEAFE42C87B}" dt="2021-06-09T19:36:03.867" v="1915"/>
          <ac:spMkLst>
            <pc:docMk/>
            <pc:sldMk cId="3909453073" sldId="559"/>
            <ac:spMk id="917" creationId="{8F484A08-C635-4CBF-A12A-2391DD0D97EF}"/>
          </ac:spMkLst>
        </pc:spChg>
        <pc:spChg chg="mod">
          <ac:chgData name="Timo Mühlhaus" userId="1b6b3aba618dadac" providerId="LiveId" clId="{EDF2FAEA-A41B-4C1F-9EE5-7BEAFE42C87B}" dt="2021-06-09T19:36:03.867" v="1915"/>
          <ac:spMkLst>
            <pc:docMk/>
            <pc:sldMk cId="3909453073" sldId="559"/>
            <ac:spMk id="918" creationId="{B3D1D3A7-CFC8-44F6-8706-B96E2AEF794A}"/>
          </ac:spMkLst>
        </pc:spChg>
        <pc:spChg chg="mod">
          <ac:chgData name="Timo Mühlhaus" userId="1b6b3aba618dadac" providerId="LiveId" clId="{EDF2FAEA-A41B-4C1F-9EE5-7BEAFE42C87B}" dt="2021-06-09T19:36:03.867" v="1915"/>
          <ac:spMkLst>
            <pc:docMk/>
            <pc:sldMk cId="3909453073" sldId="559"/>
            <ac:spMk id="919" creationId="{F1062E3B-16FB-4E0F-8DFF-F828626D3BA6}"/>
          </ac:spMkLst>
        </pc:spChg>
        <pc:spChg chg="mod">
          <ac:chgData name="Timo Mühlhaus" userId="1b6b3aba618dadac" providerId="LiveId" clId="{EDF2FAEA-A41B-4C1F-9EE5-7BEAFE42C87B}" dt="2021-06-09T19:36:03.867" v="1915"/>
          <ac:spMkLst>
            <pc:docMk/>
            <pc:sldMk cId="3909453073" sldId="559"/>
            <ac:spMk id="920" creationId="{9DACDFE5-E868-4D04-859A-145EFC3070DF}"/>
          </ac:spMkLst>
        </pc:spChg>
        <pc:spChg chg="mod">
          <ac:chgData name="Timo Mühlhaus" userId="1b6b3aba618dadac" providerId="LiveId" clId="{EDF2FAEA-A41B-4C1F-9EE5-7BEAFE42C87B}" dt="2021-06-09T19:36:03.867" v="1915"/>
          <ac:spMkLst>
            <pc:docMk/>
            <pc:sldMk cId="3909453073" sldId="559"/>
            <ac:spMk id="921" creationId="{572D8A4E-EFAB-4555-AD7D-FADB5AE6B4BC}"/>
          </ac:spMkLst>
        </pc:spChg>
        <pc:spChg chg="mod">
          <ac:chgData name="Timo Mühlhaus" userId="1b6b3aba618dadac" providerId="LiveId" clId="{EDF2FAEA-A41B-4C1F-9EE5-7BEAFE42C87B}" dt="2021-06-09T19:36:03.867" v="1915"/>
          <ac:spMkLst>
            <pc:docMk/>
            <pc:sldMk cId="3909453073" sldId="559"/>
            <ac:spMk id="922" creationId="{D054DBE4-BDBB-4D56-A23A-34B752C4C99A}"/>
          </ac:spMkLst>
        </pc:spChg>
        <pc:spChg chg="mod">
          <ac:chgData name="Timo Mühlhaus" userId="1b6b3aba618dadac" providerId="LiveId" clId="{EDF2FAEA-A41B-4C1F-9EE5-7BEAFE42C87B}" dt="2021-06-09T19:36:03.867" v="1915"/>
          <ac:spMkLst>
            <pc:docMk/>
            <pc:sldMk cId="3909453073" sldId="559"/>
            <ac:spMk id="923" creationId="{9329E293-6EE2-4F8F-AC8C-AA34BB5F63EA}"/>
          </ac:spMkLst>
        </pc:spChg>
        <pc:spChg chg="mod">
          <ac:chgData name="Timo Mühlhaus" userId="1b6b3aba618dadac" providerId="LiveId" clId="{EDF2FAEA-A41B-4C1F-9EE5-7BEAFE42C87B}" dt="2021-06-09T19:36:03.867" v="1915"/>
          <ac:spMkLst>
            <pc:docMk/>
            <pc:sldMk cId="3909453073" sldId="559"/>
            <ac:spMk id="924" creationId="{7BABD5A9-B3E7-4CF1-BA89-B7A203CD0B0D}"/>
          </ac:spMkLst>
        </pc:spChg>
        <pc:spChg chg="mod">
          <ac:chgData name="Timo Mühlhaus" userId="1b6b3aba618dadac" providerId="LiveId" clId="{EDF2FAEA-A41B-4C1F-9EE5-7BEAFE42C87B}" dt="2021-06-09T19:36:03.867" v="1915"/>
          <ac:spMkLst>
            <pc:docMk/>
            <pc:sldMk cId="3909453073" sldId="559"/>
            <ac:spMk id="925" creationId="{C92C7E63-0CC9-4192-9A65-7E0237F29379}"/>
          </ac:spMkLst>
        </pc:spChg>
        <pc:spChg chg="mod">
          <ac:chgData name="Timo Mühlhaus" userId="1b6b3aba618dadac" providerId="LiveId" clId="{EDF2FAEA-A41B-4C1F-9EE5-7BEAFE42C87B}" dt="2021-06-09T19:36:03.867" v="1915"/>
          <ac:spMkLst>
            <pc:docMk/>
            <pc:sldMk cId="3909453073" sldId="559"/>
            <ac:spMk id="926" creationId="{76B2DFCF-20FA-4FD9-AD2A-89AAAD3B93DF}"/>
          </ac:spMkLst>
        </pc:spChg>
        <pc:spChg chg="mod">
          <ac:chgData name="Timo Mühlhaus" userId="1b6b3aba618dadac" providerId="LiveId" clId="{EDF2FAEA-A41B-4C1F-9EE5-7BEAFE42C87B}" dt="2021-06-09T19:36:03.867" v="1915"/>
          <ac:spMkLst>
            <pc:docMk/>
            <pc:sldMk cId="3909453073" sldId="559"/>
            <ac:spMk id="927" creationId="{986F3213-1953-4DF0-ACF7-1D06011519FB}"/>
          </ac:spMkLst>
        </pc:spChg>
        <pc:spChg chg="mod">
          <ac:chgData name="Timo Mühlhaus" userId="1b6b3aba618dadac" providerId="LiveId" clId="{EDF2FAEA-A41B-4C1F-9EE5-7BEAFE42C87B}" dt="2021-06-09T19:36:03.867" v="1915"/>
          <ac:spMkLst>
            <pc:docMk/>
            <pc:sldMk cId="3909453073" sldId="559"/>
            <ac:spMk id="928" creationId="{0669F43A-054E-4C95-BD8D-B52E3047F130}"/>
          </ac:spMkLst>
        </pc:spChg>
        <pc:spChg chg="mod">
          <ac:chgData name="Timo Mühlhaus" userId="1b6b3aba618dadac" providerId="LiveId" clId="{EDF2FAEA-A41B-4C1F-9EE5-7BEAFE42C87B}" dt="2021-06-09T19:36:03.867" v="1915"/>
          <ac:spMkLst>
            <pc:docMk/>
            <pc:sldMk cId="3909453073" sldId="559"/>
            <ac:spMk id="929" creationId="{92ED6C70-E317-4A0F-8822-CB85A1C96B1C}"/>
          </ac:spMkLst>
        </pc:spChg>
        <pc:spChg chg="mod">
          <ac:chgData name="Timo Mühlhaus" userId="1b6b3aba618dadac" providerId="LiveId" clId="{EDF2FAEA-A41B-4C1F-9EE5-7BEAFE42C87B}" dt="2021-06-09T19:36:03.867" v="1915"/>
          <ac:spMkLst>
            <pc:docMk/>
            <pc:sldMk cId="3909453073" sldId="559"/>
            <ac:spMk id="930" creationId="{FE78BDA4-70AE-462A-B4BD-BBC4F2CE6C46}"/>
          </ac:spMkLst>
        </pc:spChg>
        <pc:spChg chg="mod">
          <ac:chgData name="Timo Mühlhaus" userId="1b6b3aba618dadac" providerId="LiveId" clId="{EDF2FAEA-A41B-4C1F-9EE5-7BEAFE42C87B}" dt="2021-06-09T19:36:03.867" v="1915"/>
          <ac:spMkLst>
            <pc:docMk/>
            <pc:sldMk cId="3909453073" sldId="559"/>
            <ac:spMk id="931" creationId="{15683443-18E8-423B-822C-F60F86775199}"/>
          </ac:spMkLst>
        </pc:spChg>
        <pc:spChg chg="mod">
          <ac:chgData name="Timo Mühlhaus" userId="1b6b3aba618dadac" providerId="LiveId" clId="{EDF2FAEA-A41B-4C1F-9EE5-7BEAFE42C87B}" dt="2021-06-09T19:36:03.867" v="1915"/>
          <ac:spMkLst>
            <pc:docMk/>
            <pc:sldMk cId="3909453073" sldId="559"/>
            <ac:spMk id="932" creationId="{5C417E24-E18A-4EDA-A331-227FE2174567}"/>
          </ac:spMkLst>
        </pc:spChg>
        <pc:spChg chg="mod">
          <ac:chgData name="Timo Mühlhaus" userId="1b6b3aba618dadac" providerId="LiveId" clId="{EDF2FAEA-A41B-4C1F-9EE5-7BEAFE42C87B}" dt="2021-06-09T19:36:03.867" v="1915"/>
          <ac:spMkLst>
            <pc:docMk/>
            <pc:sldMk cId="3909453073" sldId="559"/>
            <ac:spMk id="933" creationId="{2924E658-FA75-4817-ACA9-9EB30C3CA266}"/>
          </ac:spMkLst>
        </pc:spChg>
        <pc:spChg chg="mod">
          <ac:chgData name="Timo Mühlhaus" userId="1b6b3aba618dadac" providerId="LiveId" clId="{EDF2FAEA-A41B-4C1F-9EE5-7BEAFE42C87B}" dt="2021-06-09T19:36:03.867" v="1915"/>
          <ac:spMkLst>
            <pc:docMk/>
            <pc:sldMk cId="3909453073" sldId="559"/>
            <ac:spMk id="934" creationId="{4BA1F582-B7B7-4364-9DD9-617FAD73DE63}"/>
          </ac:spMkLst>
        </pc:spChg>
        <pc:spChg chg="mod">
          <ac:chgData name="Timo Mühlhaus" userId="1b6b3aba618dadac" providerId="LiveId" clId="{EDF2FAEA-A41B-4C1F-9EE5-7BEAFE42C87B}" dt="2021-06-09T19:36:03.867" v="1915"/>
          <ac:spMkLst>
            <pc:docMk/>
            <pc:sldMk cId="3909453073" sldId="559"/>
            <ac:spMk id="935" creationId="{E605374D-4831-4992-B56B-430FCE767C67}"/>
          </ac:spMkLst>
        </pc:spChg>
        <pc:spChg chg="mod">
          <ac:chgData name="Timo Mühlhaus" userId="1b6b3aba618dadac" providerId="LiveId" clId="{EDF2FAEA-A41B-4C1F-9EE5-7BEAFE42C87B}" dt="2021-06-09T19:36:03.867" v="1915"/>
          <ac:spMkLst>
            <pc:docMk/>
            <pc:sldMk cId="3909453073" sldId="559"/>
            <ac:spMk id="936" creationId="{70F092CB-3949-41EC-A697-808680EF8C7B}"/>
          </ac:spMkLst>
        </pc:spChg>
        <pc:spChg chg="mod">
          <ac:chgData name="Timo Mühlhaus" userId="1b6b3aba618dadac" providerId="LiveId" clId="{EDF2FAEA-A41B-4C1F-9EE5-7BEAFE42C87B}" dt="2021-06-09T19:36:03.867" v="1915"/>
          <ac:spMkLst>
            <pc:docMk/>
            <pc:sldMk cId="3909453073" sldId="559"/>
            <ac:spMk id="937" creationId="{28982EE7-F5DE-405E-AC6F-CEF052C73DA5}"/>
          </ac:spMkLst>
        </pc:spChg>
        <pc:spChg chg="mod">
          <ac:chgData name="Timo Mühlhaus" userId="1b6b3aba618dadac" providerId="LiveId" clId="{EDF2FAEA-A41B-4C1F-9EE5-7BEAFE42C87B}" dt="2021-06-09T19:36:03.867" v="1915"/>
          <ac:spMkLst>
            <pc:docMk/>
            <pc:sldMk cId="3909453073" sldId="559"/>
            <ac:spMk id="938" creationId="{56549AD0-34F8-41A5-8465-04EB8E3F4EA0}"/>
          </ac:spMkLst>
        </pc:spChg>
        <pc:spChg chg="mod">
          <ac:chgData name="Timo Mühlhaus" userId="1b6b3aba618dadac" providerId="LiveId" clId="{EDF2FAEA-A41B-4C1F-9EE5-7BEAFE42C87B}" dt="2021-06-09T19:36:03.867" v="1915"/>
          <ac:spMkLst>
            <pc:docMk/>
            <pc:sldMk cId="3909453073" sldId="559"/>
            <ac:spMk id="939" creationId="{4086AB01-4A4E-4CBD-9E53-6F908BD67A14}"/>
          </ac:spMkLst>
        </pc:spChg>
        <pc:spChg chg="mod">
          <ac:chgData name="Timo Mühlhaus" userId="1b6b3aba618dadac" providerId="LiveId" clId="{EDF2FAEA-A41B-4C1F-9EE5-7BEAFE42C87B}" dt="2021-06-09T19:36:03.867" v="1915"/>
          <ac:spMkLst>
            <pc:docMk/>
            <pc:sldMk cId="3909453073" sldId="559"/>
            <ac:spMk id="940" creationId="{1728B239-8775-4D23-A708-B7769D913F80}"/>
          </ac:spMkLst>
        </pc:spChg>
        <pc:spChg chg="mod">
          <ac:chgData name="Timo Mühlhaus" userId="1b6b3aba618dadac" providerId="LiveId" clId="{EDF2FAEA-A41B-4C1F-9EE5-7BEAFE42C87B}" dt="2021-06-09T19:36:03.867" v="1915"/>
          <ac:spMkLst>
            <pc:docMk/>
            <pc:sldMk cId="3909453073" sldId="559"/>
            <ac:spMk id="941" creationId="{A055DDB8-E0BC-4A83-BA6C-F951EDF27591}"/>
          </ac:spMkLst>
        </pc:spChg>
        <pc:spChg chg="mod">
          <ac:chgData name="Timo Mühlhaus" userId="1b6b3aba618dadac" providerId="LiveId" clId="{EDF2FAEA-A41B-4C1F-9EE5-7BEAFE42C87B}" dt="2021-06-09T19:36:03.867" v="1915"/>
          <ac:spMkLst>
            <pc:docMk/>
            <pc:sldMk cId="3909453073" sldId="559"/>
            <ac:spMk id="942" creationId="{C0FD5F88-845F-48E3-A2CE-2CE4E3A3042B}"/>
          </ac:spMkLst>
        </pc:spChg>
        <pc:spChg chg="mod">
          <ac:chgData name="Timo Mühlhaus" userId="1b6b3aba618dadac" providerId="LiveId" clId="{EDF2FAEA-A41B-4C1F-9EE5-7BEAFE42C87B}" dt="2021-06-09T19:36:03.867" v="1915"/>
          <ac:spMkLst>
            <pc:docMk/>
            <pc:sldMk cId="3909453073" sldId="559"/>
            <ac:spMk id="943" creationId="{F55A7CFA-0F61-479C-B39C-8AB572B66BF4}"/>
          </ac:spMkLst>
        </pc:spChg>
        <pc:spChg chg="mod">
          <ac:chgData name="Timo Mühlhaus" userId="1b6b3aba618dadac" providerId="LiveId" clId="{EDF2FAEA-A41B-4C1F-9EE5-7BEAFE42C87B}" dt="2021-06-09T19:36:03.867" v="1915"/>
          <ac:spMkLst>
            <pc:docMk/>
            <pc:sldMk cId="3909453073" sldId="559"/>
            <ac:spMk id="944" creationId="{E2968678-E678-4553-AEB5-289F38AF8243}"/>
          </ac:spMkLst>
        </pc:spChg>
        <pc:spChg chg="mod">
          <ac:chgData name="Timo Mühlhaus" userId="1b6b3aba618dadac" providerId="LiveId" clId="{EDF2FAEA-A41B-4C1F-9EE5-7BEAFE42C87B}" dt="2021-06-09T19:36:03.867" v="1915"/>
          <ac:spMkLst>
            <pc:docMk/>
            <pc:sldMk cId="3909453073" sldId="559"/>
            <ac:spMk id="945" creationId="{CBF2CA0F-E6CC-4831-B5F2-3E5A3664712E}"/>
          </ac:spMkLst>
        </pc:spChg>
        <pc:spChg chg="mod">
          <ac:chgData name="Timo Mühlhaus" userId="1b6b3aba618dadac" providerId="LiveId" clId="{EDF2FAEA-A41B-4C1F-9EE5-7BEAFE42C87B}" dt="2021-06-09T19:36:03.867" v="1915"/>
          <ac:spMkLst>
            <pc:docMk/>
            <pc:sldMk cId="3909453073" sldId="559"/>
            <ac:spMk id="946" creationId="{4827B9D8-54FD-4FE7-9B45-0C6FB395FF47}"/>
          </ac:spMkLst>
        </pc:spChg>
        <pc:spChg chg="mod">
          <ac:chgData name="Timo Mühlhaus" userId="1b6b3aba618dadac" providerId="LiveId" clId="{EDF2FAEA-A41B-4C1F-9EE5-7BEAFE42C87B}" dt="2021-06-09T19:36:03.867" v="1915"/>
          <ac:spMkLst>
            <pc:docMk/>
            <pc:sldMk cId="3909453073" sldId="559"/>
            <ac:spMk id="947" creationId="{A0A80142-2D6E-4CB5-A71E-C48186AE9C0F}"/>
          </ac:spMkLst>
        </pc:spChg>
        <pc:spChg chg="mod">
          <ac:chgData name="Timo Mühlhaus" userId="1b6b3aba618dadac" providerId="LiveId" clId="{EDF2FAEA-A41B-4C1F-9EE5-7BEAFE42C87B}" dt="2021-06-09T19:36:03.867" v="1915"/>
          <ac:spMkLst>
            <pc:docMk/>
            <pc:sldMk cId="3909453073" sldId="559"/>
            <ac:spMk id="948" creationId="{89EA3F3C-38DB-449B-BF97-939E33D8BB81}"/>
          </ac:spMkLst>
        </pc:spChg>
        <pc:spChg chg="mod">
          <ac:chgData name="Timo Mühlhaus" userId="1b6b3aba618dadac" providerId="LiveId" clId="{EDF2FAEA-A41B-4C1F-9EE5-7BEAFE42C87B}" dt="2021-06-09T19:36:03.867" v="1915"/>
          <ac:spMkLst>
            <pc:docMk/>
            <pc:sldMk cId="3909453073" sldId="559"/>
            <ac:spMk id="949" creationId="{4BCF1A9E-B69E-45F4-8200-5792E22BB34C}"/>
          </ac:spMkLst>
        </pc:spChg>
        <pc:spChg chg="mod">
          <ac:chgData name="Timo Mühlhaus" userId="1b6b3aba618dadac" providerId="LiveId" clId="{EDF2FAEA-A41B-4C1F-9EE5-7BEAFE42C87B}" dt="2021-06-09T19:36:03.867" v="1915"/>
          <ac:spMkLst>
            <pc:docMk/>
            <pc:sldMk cId="3909453073" sldId="559"/>
            <ac:spMk id="950" creationId="{2C37E6CC-F8DC-4806-8DEC-9660B878B038}"/>
          </ac:spMkLst>
        </pc:spChg>
        <pc:spChg chg="mod">
          <ac:chgData name="Timo Mühlhaus" userId="1b6b3aba618dadac" providerId="LiveId" clId="{EDF2FAEA-A41B-4C1F-9EE5-7BEAFE42C87B}" dt="2021-06-09T19:36:03.867" v="1915"/>
          <ac:spMkLst>
            <pc:docMk/>
            <pc:sldMk cId="3909453073" sldId="559"/>
            <ac:spMk id="951" creationId="{AE3FF111-B09A-4879-9835-71BB510D9865}"/>
          </ac:spMkLst>
        </pc:spChg>
        <pc:spChg chg="mod">
          <ac:chgData name="Timo Mühlhaus" userId="1b6b3aba618dadac" providerId="LiveId" clId="{EDF2FAEA-A41B-4C1F-9EE5-7BEAFE42C87B}" dt="2021-06-09T19:36:03.867" v="1915"/>
          <ac:spMkLst>
            <pc:docMk/>
            <pc:sldMk cId="3909453073" sldId="559"/>
            <ac:spMk id="952" creationId="{9258A07C-A575-4E14-A1E6-0FB0A6E42EF0}"/>
          </ac:spMkLst>
        </pc:spChg>
        <pc:spChg chg="mod">
          <ac:chgData name="Timo Mühlhaus" userId="1b6b3aba618dadac" providerId="LiveId" clId="{EDF2FAEA-A41B-4C1F-9EE5-7BEAFE42C87B}" dt="2021-06-09T19:36:03.867" v="1915"/>
          <ac:spMkLst>
            <pc:docMk/>
            <pc:sldMk cId="3909453073" sldId="559"/>
            <ac:spMk id="953" creationId="{149C631F-070D-421B-A6BC-6DA3A26C38BC}"/>
          </ac:spMkLst>
        </pc:spChg>
        <pc:spChg chg="mod">
          <ac:chgData name="Timo Mühlhaus" userId="1b6b3aba618dadac" providerId="LiveId" clId="{EDF2FAEA-A41B-4C1F-9EE5-7BEAFE42C87B}" dt="2021-06-09T19:36:03.867" v="1915"/>
          <ac:spMkLst>
            <pc:docMk/>
            <pc:sldMk cId="3909453073" sldId="559"/>
            <ac:spMk id="954" creationId="{27848FF1-D6FA-476E-9C7E-969661516317}"/>
          </ac:spMkLst>
        </pc:spChg>
        <pc:spChg chg="mod">
          <ac:chgData name="Timo Mühlhaus" userId="1b6b3aba618dadac" providerId="LiveId" clId="{EDF2FAEA-A41B-4C1F-9EE5-7BEAFE42C87B}" dt="2021-06-09T19:36:03.867" v="1915"/>
          <ac:spMkLst>
            <pc:docMk/>
            <pc:sldMk cId="3909453073" sldId="559"/>
            <ac:spMk id="955" creationId="{416B6BA6-ED91-49D9-96BF-50F6FBB424BB}"/>
          </ac:spMkLst>
        </pc:spChg>
        <pc:spChg chg="mod">
          <ac:chgData name="Timo Mühlhaus" userId="1b6b3aba618dadac" providerId="LiveId" clId="{EDF2FAEA-A41B-4C1F-9EE5-7BEAFE42C87B}" dt="2021-06-09T19:36:03.867" v="1915"/>
          <ac:spMkLst>
            <pc:docMk/>
            <pc:sldMk cId="3909453073" sldId="559"/>
            <ac:spMk id="956" creationId="{A290FF6F-7153-4384-A7FC-80CCEB15015D}"/>
          </ac:spMkLst>
        </pc:spChg>
        <pc:spChg chg="mod">
          <ac:chgData name="Timo Mühlhaus" userId="1b6b3aba618dadac" providerId="LiveId" clId="{EDF2FAEA-A41B-4C1F-9EE5-7BEAFE42C87B}" dt="2021-06-09T19:36:03.867" v="1915"/>
          <ac:spMkLst>
            <pc:docMk/>
            <pc:sldMk cId="3909453073" sldId="559"/>
            <ac:spMk id="957" creationId="{BD73ADE2-55B4-4EE1-BDF2-45320FD5564B}"/>
          </ac:spMkLst>
        </pc:spChg>
        <pc:spChg chg="mod">
          <ac:chgData name="Timo Mühlhaus" userId="1b6b3aba618dadac" providerId="LiveId" clId="{EDF2FAEA-A41B-4C1F-9EE5-7BEAFE42C87B}" dt="2021-06-09T19:36:03.867" v="1915"/>
          <ac:spMkLst>
            <pc:docMk/>
            <pc:sldMk cId="3909453073" sldId="559"/>
            <ac:spMk id="958" creationId="{72D96A7E-EDF6-48F1-95DE-D0868ECC20D0}"/>
          </ac:spMkLst>
        </pc:spChg>
        <pc:spChg chg="mod">
          <ac:chgData name="Timo Mühlhaus" userId="1b6b3aba618dadac" providerId="LiveId" clId="{EDF2FAEA-A41B-4C1F-9EE5-7BEAFE42C87B}" dt="2021-06-09T19:36:03.867" v="1915"/>
          <ac:spMkLst>
            <pc:docMk/>
            <pc:sldMk cId="3909453073" sldId="559"/>
            <ac:spMk id="959" creationId="{E650D57D-4FD1-42CC-92DB-B3761F0F2D86}"/>
          </ac:spMkLst>
        </pc:spChg>
        <pc:spChg chg="mod">
          <ac:chgData name="Timo Mühlhaus" userId="1b6b3aba618dadac" providerId="LiveId" clId="{EDF2FAEA-A41B-4C1F-9EE5-7BEAFE42C87B}" dt="2021-06-09T19:36:03.867" v="1915"/>
          <ac:spMkLst>
            <pc:docMk/>
            <pc:sldMk cId="3909453073" sldId="559"/>
            <ac:spMk id="960" creationId="{4AD075A0-E93F-4AC6-89A1-5508457E1218}"/>
          </ac:spMkLst>
        </pc:spChg>
        <pc:spChg chg="mod">
          <ac:chgData name="Timo Mühlhaus" userId="1b6b3aba618dadac" providerId="LiveId" clId="{EDF2FAEA-A41B-4C1F-9EE5-7BEAFE42C87B}" dt="2021-06-09T19:36:03.867" v="1915"/>
          <ac:spMkLst>
            <pc:docMk/>
            <pc:sldMk cId="3909453073" sldId="559"/>
            <ac:spMk id="961" creationId="{6DBFAE6C-8351-4901-AB1C-69499AF9BFF4}"/>
          </ac:spMkLst>
        </pc:spChg>
        <pc:spChg chg="mod">
          <ac:chgData name="Timo Mühlhaus" userId="1b6b3aba618dadac" providerId="LiveId" clId="{EDF2FAEA-A41B-4C1F-9EE5-7BEAFE42C87B}" dt="2021-06-09T19:36:03.867" v="1915"/>
          <ac:spMkLst>
            <pc:docMk/>
            <pc:sldMk cId="3909453073" sldId="559"/>
            <ac:spMk id="962" creationId="{E2BE1988-6347-4B6F-9293-062DCC9E2084}"/>
          </ac:spMkLst>
        </pc:spChg>
        <pc:spChg chg="mod">
          <ac:chgData name="Timo Mühlhaus" userId="1b6b3aba618dadac" providerId="LiveId" clId="{EDF2FAEA-A41B-4C1F-9EE5-7BEAFE42C87B}" dt="2021-06-09T19:36:03.867" v="1915"/>
          <ac:spMkLst>
            <pc:docMk/>
            <pc:sldMk cId="3909453073" sldId="559"/>
            <ac:spMk id="963" creationId="{D3605795-CC81-417A-9B4E-3FED4F341C93}"/>
          </ac:spMkLst>
        </pc:spChg>
        <pc:spChg chg="mod">
          <ac:chgData name="Timo Mühlhaus" userId="1b6b3aba618dadac" providerId="LiveId" clId="{EDF2FAEA-A41B-4C1F-9EE5-7BEAFE42C87B}" dt="2021-06-09T19:36:03.867" v="1915"/>
          <ac:spMkLst>
            <pc:docMk/>
            <pc:sldMk cId="3909453073" sldId="559"/>
            <ac:spMk id="964" creationId="{27E5597B-DA36-42CB-BDB1-C4944D34C482}"/>
          </ac:spMkLst>
        </pc:spChg>
        <pc:spChg chg="mod">
          <ac:chgData name="Timo Mühlhaus" userId="1b6b3aba618dadac" providerId="LiveId" clId="{EDF2FAEA-A41B-4C1F-9EE5-7BEAFE42C87B}" dt="2021-06-09T19:36:03.867" v="1915"/>
          <ac:spMkLst>
            <pc:docMk/>
            <pc:sldMk cId="3909453073" sldId="559"/>
            <ac:spMk id="965" creationId="{74D51B3F-BBF7-401B-B855-50EC561B8E74}"/>
          </ac:spMkLst>
        </pc:spChg>
        <pc:spChg chg="mod">
          <ac:chgData name="Timo Mühlhaus" userId="1b6b3aba618dadac" providerId="LiveId" clId="{EDF2FAEA-A41B-4C1F-9EE5-7BEAFE42C87B}" dt="2021-06-09T19:36:03.867" v="1915"/>
          <ac:spMkLst>
            <pc:docMk/>
            <pc:sldMk cId="3909453073" sldId="559"/>
            <ac:spMk id="966" creationId="{1A92D956-C0E1-4DFA-9332-C4C6933B8C40}"/>
          </ac:spMkLst>
        </pc:spChg>
        <pc:spChg chg="mod">
          <ac:chgData name="Timo Mühlhaus" userId="1b6b3aba618dadac" providerId="LiveId" clId="{EDF2FAEA-A41B-4C1F-9EE5-7BEAFE42C87B}" dt="2021-06-09T19:36:03.867" v="1915"/>
          <ac:spMkLst>
            <pc:docMk/>
            <pc:sldMk cId="3909453073" sldId="559"/>
            <ac:spMk id="967" creationId="{E25F290F-9D5B-4288-856D-D9578226E9F0}"/>
          </ac:spMkLst>
        </pc:spChg>
        <pc:spChg chg="mod">
          <ac:chgData name="Timo Mühlhaus" userId="1b6b3aba618dadac" providerId="LiveId" clId="{EDF2FAEA-A41B-4C1F-9EE5-7BEAFE42C87B}" dt="2021-06-09T19:36:03.867" v="1915"/>
          <ac:spMkLst>
            <pc:docMk/>
            <pc:sldMk cId="3909453073" sldId="559"/>
            <ac:spMk id="968" creationId="{6A1BF627-D34E-4339-B806-140BB6FF9E9A}"/>
          </ac:spMkLst>
        </pc:spChg>
        <pc:spChg chg="mod">
          <ac:chgData name="Timo Mühlhaus" userId="1b6b3aba618dadac" providerId="LiveId" clId="{EDF2FAEA-A41B-4C1F-9EE5-7BEAFE42C87B}" dt="2021-06-09T19:36:03.867" v="1915"/>
          <ac:spMkLst>
            <pc:docMk/>
            <pc:sldMk cId="3909453073" sldId="559"/>
            <ac:spMk id="969" creationId="{E3D944BA-A16F-4691-8006-7D4C0987C5E5}"/>
          </ac:spMkLst>
        </pc:spChg>
        <pc:spChg chg="mod">
          <ac:chgData name="Timo Mühlhaus" userId="1b6b3aba618dadac" providerId="LiveId" clId="{EDF2FAEA-A41B-4C1F-9EE5-7BEAFE42C87B}" dt="2021-06-09T19:36:03.867" v="1915"/>
          <ac:spMkLst>
            <pc:docMk/>
            <pc:sldMk cId="3909453073" sldId="559"/>
            <ac:spMk id="970" creationId="{F7CFB0F9-ED47-4B88-BAC3-1A3975E04D3F}"/>
          </ac:spMkLst>
        </pc:spChg>
        <pc:spChg chg="mod">
          <ac:chgData name="Timo Mühlhaus" userId="1b6b3aba618dadac" providerId="LiveId" clId="{EDF2FAEA-A41B-4C1F-9EE5-7BEAFE42C87B}" dt="2021-06-09T19:36:03.867" v="1915"/>
          <ac:spMkLst>
            <pc:docMk/>
            <pc:sldMk cId="3909453073" sldId="559"/>
            <ac:spMk id="971" creationId="{D394B6EF-4FF4-48A3-BDA4-19ACF81FC70D}"/>
          </ac:spMkLst>
        </pc:spChg>
        <pc:spChg chg="mod">
          <ac:chgData name="Timo Mühlhaus" userId="1b6b3aba618dadac" providerId="LiveId" clId="{EDF2FAEA-A41B-4C1F-9EE5-7BEAFE42C87B}" dt="2021-06-09T19:36:03.867" v="1915"/>
          <ac:spMkLst>
            <pc:docMk/>
            <pc:sldMk cId="3909453073" sldId="559"/>
            <ac:spMk id="972" creationId="{C724FC33-3AAE-41E5-AB33-1CC92A78A24D}"/>
          </ac:spMkLst>
        </pc:spChg>
        <pc:spChg chg="mod">
          <ac:chgData name="Timo Mühlhaus" userId="1b6b3aba618dadac" providerId="LiveId" clId="{EDF2FAEA-A41B-4C1F-9EE5-7BEAFE42C87B}" dt="2021-06-09T19:36:03.867" v="1915"/>
          <ac:spMkLst>
            <pc:docMk/>
            <pc:sldMk cId="3909453073" sldId="559"/>
            <ac:spMk id="973" creationId="{2B7E65B3-3A28-44F3-A858-6ABFD3A142EB}"/>
          </ac:spMkLst>
        </pc:spChg>
        <pc:spChg chg="mod">
          <ac:chgData name="Timo Mühlhaus" userId="1b6b3aba618dadac" providerId="LiveId" clId="{EDF2FAEA-A41B-4C1F-9EE5-7BEAFE42C87B}" dt="2021-06-09T19:36:03.867" v="1915"/>
          <ac:spMkLst>
            <pc:docMk/>
            <pc:sldMk cId="3909453073" sldId="559"/>
            <ac:spMk id="974" creationId="{1F677A24-28C0-4D57-B455-F9A55F18D5FF}"/>
          </ac:spMkLst>
        </pc:spChg>
        <pc:spChg chg="mod">
          <ac:chgData name="Timo Mühlhaus" userId="1b6b3aba618dadac" providerId="LiveId" clId="{EDF2FAEA-A41B-4C1F-9EE5-7BEAFE42C87B}" dt="2021-06-09T19:36:03.867" v="1915"/>
          <ac:spMkLst>
            <pc:docMk/>
            <pc:sldMk cId="3909453073" sldId="559"/>
            <ac:spMk id="975" creationId="{9372FF59-F37C-4D4B-A779-B2F0999E173D}"/>
          </ac:spMkLst>
        </pc:spChg>
        <pc:spChg chg="mod">
          <ac:chgData name="Timo Mühlhaus" userId="1b6b3aba618dadac" providerId="LiveId" clId="{EDF2FAEA-A41B-4C1F-9EE5-7BEAFE42C87B}" dt="2021-06-09T19:36:03.867" v="1915"/>
          <ac:spMkLst>
            <pc:docMk/>
            <pc:sldMk cId="3909453073" sldId="559"/>
            <ac:spMk id="976" creationId="{9A457A7C-0C60-4EC7-B49F-84F8A42C159D}"/>
          </ac:spMkLst>
        </pc:spChg>
        <pc:spChg chg="mod">
          <ac:chgData name="Timo Mühlhaus" userId="1b6b3aba618dadac" providerId="LiveId" clId="{EDF2FAEA-A41B-4C1F-9EE5-7BEAFE42C87B}" dt="2021-06-09T19:36:03.867" v="1915"/>
          <ac:spMkLst>
            <pc:docMk/>
            <pc:sldMk cId="3909453073" sldId="559"/>
            <ac:spMk id="977" creationId="{85871C3D-0A0E-42F1-B04F-09C1BA6F30C4}"/>
          </ac:spMkLst>
        </pc:spChg>
        <pc:spChg chg="mod">
          <ac:chgData name="Timo Mühlhaus" userId="1b6b3aba618dadac" providerId="LiveId" clId="{EDF2FAEA-A41B-4C1F-9EE5-7BEAFE42C87B}" dt="2021-06-09T19:36:03.867" v="1915"/>
          <ac:spMkLst>
            <pc:docMk/>
            <pc:sldMk cId="3909453073" sldId="559"/>
            <ac:spMk id="978" creationId="{278C723E-1CAE-45FA-B40B-87584C9D1543}"/>
          </ac:spMkLst>
        </pc:spChg>
        <pc:spChg chg="mod">
          <ac:chgData name="Timo Mühlhaus" userId="1b6b3aba618dadac" providerId="LiveId" clId="{EDF2FAEA-A41B-4C1F-9EE5-7BEAFE42C87B}" dt="2021-06-09T19:36:03.867" v="1915"/>
          <ac:spMkLst>
            <pc:docMk/>
            <pc:sldMk cId="3909453073" sldId="559"/>
            <ac:spMk id="979" creationId="{B8CF769E-5263-47FF-9AA6-7AB92F4F3834}"/>
          </ac:spMkLst>
        </pc:spChg>
        <pc:spChg chg="mod">
          <ac:chgData name="Timo Mühlhaus" userId="1b6b3aba618dadac" providerId="LiveId" clId="{EDF2FAEA-A41B-4C1F-9EE5-7BEAFE42C87B}" dt="2021-06-09T19:36:03.867" v="1915"/>
          <ac:spMkLst>
            <pc:docMk/>
            <pc:sldMk cId="3909453073" sldId="559"/>
            <ac:spMk id="980" creationId="{9C738243-A679-40BD-B5E6-070EFC28B361}"/>
          </ac:spMkLst>
        </pc:spChg>
        <pc:spChg chg="mod">
          <ac:chgData name="Timo Mühlhaus" userId="1b6b3aba618dadac" providerId="LiveId" clId="{EDF2FAEA-A41B-4C1F-9EE5-7BEAFE42C87B}" dt="2021-06-09T19:36:03.867" v="1915"/>
          <ac:spMkLst>
            <pc:docMk/>
            <pc:sldMk cId="3909453073" sldId="559"/>
            <ac:spMk id="981" creationId="{3B7A21D1-81B3-40CE-B780-CB98043C9C6E}"/>
          </ac:spMkLst>
        </pc:spChg>
        <pc:spChg chg="mod">
          <ac:chgData name="Timo Mühlhaus" userId="1b6b3aba618dadac" providerId="LiveId" clId="{EDF2FAEA-A41B-4C1F-9EE5-7BEAFE42C87B}" dt="2021-06-09T19:36:03.867" v="1915"/>
          <ac:spMkLst>
            <pc:docMk/>
            <pc:sldMk cId="3909453073" sldId="559"/>
            <ac:spMk id="982" creationId="{A5F40589-D0A1-4592-BD1B-CB557AAD3C04}"/>
          </ac:spMkLst>
        </pc:spChg>
        <pc:spChg chg="mod">
          <ac:chgData name="Timo Mühlhaus" userId="1b6b3aba618dadac" providerId="LiveId" clId="{EDF2FAEA-A41B-4C1F-9EE5-7BEAFE42C87B}" dt="2021-06-09T19:36:03.867" v="1915"/>
          <ac:spMkLst>
            <pc:docMk/>
            <pc:sldMk cId="3909453073" sldId="559"/>
            <ac:spMk id="983" creationId="{BFEF6E00-AB7B-46DB-AAB6-07E781952A1B}"/>
          </ac:spMkLst>
        </pc:spChg>
        <pc:spChg chg="mod">
          <ac:chgData name="Timo Mühlhaus" userId="1b6b3aba618dadac" providerId="LiveId" clId="{EDF2FAEA-A41B-4C1F-9EE5-7BEAFE42C87B}" dt="2021-06-09T19:36:03.867" v="1915"/>
          <ac:spMkLst>
            <pc:docMk/>
            <pc:sldMk cId="3909453073" sldId="559"/>
            <ac:spMk id="984" creationId="{B5389A5C-926D-427A-A03B-7CB80DB5B83B}"/>
          </ac:spMkLst>
        </pc:spChg>
        <pc:spChg chg="mod">
          <ac:chgData name="Timo Mühlhaus" userId="1b6b3aba618dadac" providerId="LiveId" clId="{EDF2FAEA-A41B-4C1F-9EE5-7BEAFE42C87B}" dt="2021-06-09T19:36:03.867" v="1915"/>
          <ac:spMkLst>
            <pc:docMk/>
            <pc:sldMk cId="3909453073" sldId="559"/>
            <ac:spMk id="985" creationId="{7B4DD00F-2C2F-4BFE-A113-46884C145274}"/>
          </ac:spMkLst>
        </pc:spChg>
        <pc:spChg chg="mod">
          <ac:chgData name="Timo Mühlhaus" userId="1b6b3aba618dadac" providerId="LiveId" clId="{EDF2FAEA-A41B-4C1F-9EE5-7BEAFE42C87B}" dt="2021-06-09T19:36:03.867" v="1915"/>
          <ac:spMkLst>
            <pc:docMk/>
            <pc:sldMk cId="3909453073" sldId="559"/>
            <ac:spMk id="986" creationId="{892C7422-BEA5-4EF5-B531-54BB2F39EF12}"/>
          </ac:spMkLst>
        </pc:spChg>
        <pc:spChg chg="mod">
          <ac:chgData name="Timo Mühlhaus" userId="1b6b3aba618dadac" providerId="LiveId" clId="{EDF2FAEA-A41B-4C1F-9EE5-7BEAFE42C87B}" dt="2021-06-09T19:36:03.867" v="1915"/>
          <ac:spMkLst>
            <pc:docMk/>
            <pc:sldMk cId="3909453073" sldId="559"/>
            <ac:spMk id="987" creationId="{EDA0F3CD-5824-4D6F-A377-20E97DBEDD42}"/>
          </ac:spMkLst>
        </pc:spChg>
        <pc:spChg chg="mod">
          <ac:chgData name="Timo Mühlhaus" userId="1b6b3aba618dadac" providerId="LiveId" clId="{EDF2FAEA-A41B-4C1F-9EE5-7BEAFE42C87B}" dt="2021-06-09T19:36:03.867" v="1915"/>
          <ac:spMkLst>
            <pc:docMk/>
            <pc:sldMk cId="3909453073" sldId="559"/>
            <ac:spMk id="988" creationId="{557907D5-71C0-456B-80E2-4696D17BC921}"/>
          </ac:spMkLst>
        </pc:spChg>
        <pc:spChg chg="mod">
          <ac:chgData name="Timo Mühlhaus" userId="1b6b3aba618dadac" providerId="LiveId" clId="{EDF2FAEA-A41B-4C1F-9EE5-7BEAFE42C87B}" dt="2021-06-09T19:36:03.867" v="1915"/>
          <ac:spMkLst>
            <pc:docMk/>
            <pc:sldMk cId="3909453073" sldId="559"/>
            <ac:spMk id="989" creationId="{3019C77E-1253-4B5B-AED9-D8B1052529B1}"/>
          </ac:spMkLst>
        </pc:spChg>
        <pc:spChg chg="mod">
          <ac:chgData name="Timo Mühlhaus" userId="1b6b3aba618dadac" providerId="LiveId" clId="{EDF2FAEA-A41B-4C1F-9EE5-7BEAFE42C87B}" dt="2021-06-09T19:36:03.867" v="1915"/>
          <ac:spMkLst>
            <pc:docMk/>
            <pc:sldMk cId="3909453073" sldId="559"/>
            <ac:spMk id="990" creationId="{94DC93D0-724D-41CD-8C7D-5F664606B08D}"/>
          </ac:spMkLst>
        </pc:spChg>
        <pc:spChg chg="mod">
          <ac:chgData name="Timo Mühlhaus" userId="1b6b3aba618dadac" providerId="LiveId" clId="{EDF2FAEA-A41B-4C1F-9EE5-7BEAFE42C87B}" dt="2021-06-09T19:36:03.867" v="1915"/>
          <ac:spMkLst>
            <pc:docMk/>
            <pc:sldMk cId="3909453073" sldId="559"/>
            <ac:spMk id="991" creationId="{05C5BDD6-63DD-4EDC-8639-DB757DFBAB43}"/>
          </ac:spMkLst>
        </pc:spChg>
        <pc:spChg chg="mod">
          <ac:chgData name="Timo Mühlhaus" userId="1b6b3aba618dadac" providerId="LiveId" clId="{EDF2FAEA-A41B-4C1F-9EE5-7BEAFE42C87B}" dt="2021-06-09T19:36:03.867" v="1915"/>
          <ac:spMkLst>
            <pc:docMk/>
            <pc:sldMk cId="3909453073" sldId="559"/>
            <ac:spMk id="992" creationId="{30F309C7-F945-48A0-BEFE-7B10BD3B1364}"/>
          </ac:spMkLst>
        </pc:spChg>
        <pc:spChg chg="mod">
          <ac:chgData name="Timo Mühlhaus" userId="1b6b3aba618dadac" providerId="LiveId" clId="{EDF2FAEA-A41B-4C1F-9EE5-7BEAFE42C87B}" dt="2021-06-09T19:36:03.867" v="1915"/>
          <ac:spMkLst>
            <pc:docMk/>
            <pc:sldMk cId="3909453073" sldId="559"/>
            <ac:spMk id="993" creationId="{6AF1CB46-BC12-49F0-9ECD-22DB5011C93D}"/>
          </ac:spMkLst>
        </pc:spChg>
        <pc:spChg chg="mod">
          <ac:chgData name="Timo Mühlhaus" userId="1b6b3aba618dadac" providerId="LiveId" clId="{EDF2FAEA-A41B-4C1F-9EE5-7BEAFE42C87B}" dt="2021-06-09T19:36:03.867" v="1915"/>
          <ac:spMkLst>
            <pc:docMk/>
            <pc:sldMk cId="3909453073" sldId="559"/>
            <ac:spMk id="994" creationId="{5A8B4AD3-699D-47F2-AAD0-9AAC27C2CAD8}"/>
          </ac:spMkLst>
        </pc:spChg>
        <pc:spChg chg="mod">
          <ac:chgData name="Timo Mühlhaus" userId="1b6b3aba618dadac" providerId="LiveId" clId="{EDF2FAEA-A41B-4C1F-9EE5-7BEAFE42C87B}" dt="2021-06-09T19:36:03.867" v="1915"/>
          <ac:spMkLst>
            <pc:docMk/>
            <pc:sldMk cId="3909453073" sldId="559"/>
            <ac:spMk id="995" creationId="{2D19052D-62E1-4CFF-AEE3-6DA3B52BAD37}"/>
          </ac:spMkLst>
        </pc:spChg>
        <pc:spChg chg="mod">
          <ac:chgData name="Timo Mühlhaus" userId="1b6b3aba618dadac" providerId="LiveId" clId="{EDF2FAEA-A41B-4C1F-9EE5-7BEAFE42C87B}" dt="2021-06-09T19:36:03.867" v="1915"/>
          <ac:spMkLst>
            <pc:docMk/>
            <pc:sldMk cId="3909453073" sldId="559"/>
            <ac:spMk id="996" creationId="{30399594-AF27-4CCD-96F0-0DF6810BEE28}"/>
          </ac:spMkLst>
        </pc:spChg>
        <pc:spChg chg="mod">
          <ac:chgData name="Timo Mühlhaus" userId="1b6b3aba618dadac" providerId="LiveId" clId="{EDF2FAEA-A41B-4C1F-9EE5-7BEAFE42C87B}" dt="2021-06-09T19:36:03.867" v="1915"/>
          <ac:spMkLst>
            <pc:docMk/>
            <pc:sldMk cId="3909453073" sldId="559"/>
            <ac:spMk id="997" creationId="{4AB03A00-1EBD-461C-A21E-939A31624563}"/>
          </ac:spMkLst>
        </pc:spChg>
        <pc:spChg chg="mod">
          <ac:chgData name="Timo Mühlhaus" userId="1b6b3aba618dadac" providerId="LiveId" clId="{EDF2FAEA-A41B-4C1F-9EE5-7BEAFE42C87B}" dt="2021-06-09T19:36:03.867" v="1915"/>
          <ac:spMkLst>
            <pc:docMk/>
            <pc:sldMk cId="3909453073" sldId="559"/>
            <ac:spMk id="998" creationId="{A6C35058-5CE2-477E-A0C5-3BAA8610C392}"/>
          </ac:spMkLst>
        </pc:spChg>
        <pc:spChg chg="mod">
          <ac:chgData name="Timo Mühlhaus" userId="1b6b3aba618dadac" providerId="LiveId" clId="{EDF2FAEA-A41B-4C1F-9EE5-7BEAFE42C87B}" dt="2021-06-09T19:36:03.867" v="1915"/>
          <ac:spMkLst>
            <pc:docMk/>
            <pc:sldMk cId="3909453073" sldId="559"/>
            <ac:spMk id="999" creationId="{26EED488-85B4-46CE-AE15-5CD1DE6EDF05}"/>
          </ac:spMkLst>
        </pc:spChg>
        <pc:spChg chg="mod">
          <ac:chgData name="Timo Mühlhaus" userId="1b6b3aba618dadac" providerId="LiveId" clId="{EDF2FAEA-A41B-4C1F-9EE5-7BEAFE42C87B}" dt="2021-06-09T19:36:03.867" v="1915"/>
          <ac:spMkLst>
            <pc:docMk/>
            <pc:sldMk cId="3909453073" sldId="559"/>
            <ac:spMk id="1000" creationId="{DF64F668-267D-492D-A996-240F0556EE02}"/>
          </ac:spMkLst>
        </pc:spChg>
        <pc:spChg chg="mod">
          <ac:chgData name="Timo Mühlhaus" userId="1b6b3aba618dadac" providerId="LiveId" clId="{EDF2FAEA-A41B-4C1F-9EE5-7BEAFE42C87B}" dt="2021-06-09T19:36:03.867" v="1915"/>
          <ac:spMkLst>
            <pc:docMk/>
            <pc:sldMk cId="3909453073" sldId="559"/>
            <ac:spMk id="1001" creationId="{65CADA3E-6DBA-4709-997A-AED5FA08D1D3}"/>
          </ac:spMkLst>
        </pc:spChg>
        <pc:spChg chg="mod">
          <ac:chgData name="Timo Mühlhaus" userId="1b6b3aba618dadac" providerId="LiveId" clId="{EDF2FAEA-A41B-4C1F-9EE5-7BEAFE42C87B}" dt="2021-06-09T19:36:03.867" v="1915"/>
          <ac:spMkLst>
            <pc:docMk/>
            <pc:sldMk cId="3909453073" sldId="559"/>
            <ac:spMk id="1002" creationId="{FEC35399-C57C-4663-9341-AEB2A529F5FE}"/>
          </ac:spMkLst>
        </pc:spChg>
        <pc:spChg chg="mod">
          <ac:chgData name="Timo Mühlhaus" userId="1b6b3aba618dadac" providerId="LiveId" clId="{EDF2FAEA-A41B-4C1F-9EE5-7BEAFE42C87B}" dt="2021-06-09T19:36:03.867" v="1915"/>
          <ac:spMkLst>
            <pc:docMk/>
            <pc:sldMk cId="3909453073" sldId="559"/>
            <ac:spMk id="1003" creationId="{C8E644A1-01E8-4427-8B07-9585A4A21312}"/>
          </ac:spMkLst>
        </pc:spChg>
        <pc:spChg chg="mod">
          <ac:chgData name="Timo Mühlhaus" userId="1b6b3aba618dadac" providerId="LiveId" clId="{EDF2FAEA-A41B-4C1F-9EE5-7BEAFE42C87B}" dt="2021-06-09T19:36:03.867" v="1915"/>
          <ac:spMkLst>
            <pc:docMk/>
            <pc:sldMk cId="3909453073" sldId="559"/>
            <ac:spMk id="1004" creationId="{E1C1320D-E4E2-4C95-8CA1-AC4E6C0CF3D4}"/>
          </ac:spMkLst>
        </pc:spChg>
        <pc:spChg chg="mod">
          <ac:chgData name="Timo Mühlhaus" userId="1b6b3aba618dadac" providerId="LiveId" clId="{EDF2FAEA-A41B-4C1F-9EE5-7BEAFE42C87B}" dt="2021-06-09T19:36:03.867" v="1915"/>
          <ac:spMkLst>
            <pc:docMk/>
            <pc:sldMk cId="3909453073" sldId="559"/>
            <ac:spMk id="1005" creationId="{CB17AFA7-2AB9-4246-B178-F82F12292A97}"/>
          </ac:spMkLst>
        </pc:spChg>
        <pc:spChg chg="mod">
          <ac:chgData name="Timo Mühlhaus" userId="1b6b3aba618dadac" providerId="LiveId" clId="{EDF2FAEA-A41B-4C1F-9EE5-7BEAFE42C87B}" dt="2021-06-09T19:36:03.867" v="1915"/>
          <ac:spMkLst>
            <pc:docMk/>
            <pc:sldMk cId="3909453073" sldId="559"/>
            <ac:spMk id="1006" creationId="{5629226A-02A8-4566-8B90-5192F3AFB409}"/>
          </ac:spMkLst>
        </pc:spChg>
        <pc:spChg chg="mod">
          <ac:chgData name="Timo Mühlhaus" userId="1b6b3aba618dadac" providerId="LiveId" clId="{EDF2FAEA-A41B-4C1F-9EE5-7BEAFE42C87B}" dt="2021-06-09T19:36:03.867" v="1915"/>
          <ac:spMkLst>
            <pc:docMk/>
            <pc:sldMk cId="3909453073" sldId="559"/>
            <ac:spMk id="1007" creationId="{FC1A72AA-D1D9-4FCA-9C37-BC92B4417750}"/>
          </ac:spMkLst>
        </pc:spChg>
        <pc:spChg chg="mod">
          <ac:chgData name="Timo Mühlhaus" userId="1b6b3aba618dadac" providerId="LiveId" clId="{EDF2FAEA-A41B-4C1F-9EE5-7BEAFE42C87B}" dt="2021-06-09T19:36:03.867" v="1915"/>
          <ac:spMkLst>
            <pc:docMk/>
            <pc:sldMk cId="3909453073" sldId="559"/>
            <ac:spMk id="1008" creationId="{8564C13D-6D1D-4AAA-BAA1-CAFD24ABB80C}"/>
          </ac:spMkLst>
        </pc:spChg>
        <pc:spChg chg="mod">
          <ac:chgData name="Timo Mühlhaus" userId="1b6b3aba618dadac" providerId="LiveId" clId="{EDF2FAEA-A41B-4C1F-9EE5-7BEAFE42C87B}" dt="2021-06-09T19:36:03.867" v="1915"/>
          <ac:spMkLst>
            <pc:docMk/>
            <pc:sldMk cId="3909453073" sldId="559"/>
            <ac:spMk id="1009" creationId="{8C82E818-1A48-480D-B626-1E7BFBE97BDB}"/>
          </ac:spMkLst>
        </pc:spChg>
        <pc:spChg chg="mod">
          <ac:chgData name="Timo Mühlhaus" userId="1b6b3aba618dadac" providerId="LiveId" clId="{EDF2FAEA-A41B-4C1F-9EE5-7BEAFE42C87B}" dt="2021-06-09T19:36:03.867" v="1915"/>
          <ac:spMkLst>
            <pc:docMk/>
            <pc:sldMk cId="3909453073" sldId="559"/>
            <ac:spMk id="1010" creationId="{90DE96F2-1D3E-449E-A997-C3C0CB24A40A}"/>
          </ac:spMkLst>
        </pc:spChg>
        <pc:spChg chg="mod">
          <ac:chgData name="Timo Mühlhaus" userId="1b6b3aba618dadac" providerId="LiveId" clId="{EDF2FAEA-A41B-4C1F-9EE5-7BEAFE42C87B}" dt="2021-06-09T19:36:03.867" v="1915"/>
          <ac:spMkLst>
            <pc:docMk/>
            <pc:sldMk cId="3909453073" sldId="559"/>
            <ac:spMk id="1011" creationId="{2604100F-5555-414A-95AB-0F344F4CBE5D}"/>
          </ac:spMkLst>
        </pc:spChg>
        <pc:spChg chg="mod">
          <ac:chgData name="Timo Mühlhaus" userId="1b6b3aba618dadac" providerId="LiveId" clId="{EDF2FAEA-A41B-4C1F-9EE5-7BEAFE42C87B}" dt="2021-06-09T19:36:03.867" v="1915"/>
          <ac:spMkLst>
            <pc:docMk/>
            <pc:sldMk cId="3909453073" sldId="559"/>
            <ac:spMk id="1012" creationId="{3FFEC519-5E2B-47DC-BE29-EC1765446058}"/>
          </ac:spMkLst>
        </pc:spChg>
        <pc:spChg chg="mod">
          <ac:chgData name="Timo Mühlhaus" userId="1b6b3aba618dadac" providerId="LiveId" clId="{EDF2FAEA-A41B-4C1F-9EE5-7BEAFE42C87B}" dt="2021-06-09T19:36:03.867" v="1915"/>
          <ac:spMkLst>
            <pc:docMk/>
            <pc:sldMk cId="3909453073" sldId="559"/>
            <ac:spMk id="1013" creationId="{4D6F4EAF-BACE-4F51-9482-D8927BBBFC97}"/>
          </ac:spMkLst>
        </pc:spChg>
        <pc:spChg chg="mod">
          <ac:chgData name="Timo Mühlhaus" userId="1b6b3aba618dadac" providerId="LiveId" clId="{EDF2FAEA-A41B-4C1F-9EE5-7BEAFE42C87B}" dt="2021-06-09T19:36:03.867" v="1915"/>
          <ac:spMkLst>
            <pc:docMk/>
            <pc:sldMk cId="3909453073" sldId="559"/>
            <ac:spMk id="1014" creationId="{76AB3722-4891-492F-8E69-46E65DEFAC53}"/>
          </ac:spMkLst>
        </pc:spChg>
        <pc:spChg chg="mod">
          <ac:chgData name="Timo Mühlhaus" userId="1b6b3aba618dadac" providerId="LiveId" clId="{EDF2FAEA-A41B-4C1F-9EE5-7BEAFE42C87B}" dt="2021-06-09T19:36:03.867" v="1915"/>
          <ac:spMkLst>
            <pc:docMk/>
            <pc:sldMk cId="3909453073" sldId="559"/>
            <ac:spMk id="1015" creationId="{F5C0813A-D859-4F0F-B791-1CDD53197C14}"/>
          </ac:spMkLst>
        </pc:spChg>
        <pc:spChg chg="mod">
          <ac:chgData name="Timo Mühlhaus" userId="1b6b3aba618dadac" providerId="LiveId" clId="{EDF2FAEA-A41B-4C1F-9EE5-7BEAFE42C87B}" dt="2021-06-09T19:36:03.867" v="1915"/>
          <ac:spMkLst>
            <pc:docMk/>
            <pc:sldMk cId="3909453073" sldId="559"/>
            <ac:spMk id="1016" creationId="{7BC32C90-38F8-4CC3-BD1C-1421EDAF1B9C}"/>
          </ac:spMkLst>
        </pc:spChg>
        <pc:spChg chg="mod">
          <ac:chgData name="Timo Mühlhaus" userId="1b6b3aba618dadac" providerId="LiveId" clId="{EDF2FAEA-A41B-4C1F-9EE5-7BEAFE42C87B}" dt="2021-06-09T19:36:03.867" v="1915"/>
          <ac:spMkLst>
            <pc:docMk/>
            <pc:sldMk cId="3909453073" sldId="559"/>
            <ac:spMk id="1017" creationId="{BF3EC32C-15DF-4AB6-8B12-07554A7DF11F}"/>
          </ac:spMkLst>
        </pc:spChg>
        <pc:spChg chg="mod">
          <ac:chgData name="Timo Mühlhaus" userId="1b6b3aba618dadac" providerId="LiveId" clId="{EDF2FAEA-A41B-4C1F-9EE5-7BEAFE42C87B}" dt="2021-06-09T19:36:03.867" v="1915"/>
          <ac:spMkLst>
            <pc:docMk/>
            <pc:sldMk cId="3909453073" sldId="559"/>
            <ac:spMk id="1018" creationId="{01DF09A8-E6DE-49F2-82AC-F3494A98EF91}"/>
          </ac:spMkLst>
        </pc:spChg>
        <pc:spChg chg="mod">
          <ac:chgData name="Timo Mühlhaus" userId="1b6b3aba618dadac" providerId="LiveId" clId="{EDF2FAEA-A41B-4C1F-9EE5-7BEAFE42C87B}" dt="2021-06-09T19:36:03.867" v="1915"/>
          <ac:spMkLst>
            <pc:docMk/>
            <pc:sldMk cId="3909453073" sldId="559"/>
            <ac:spMk id="1019" creationId="{1C2A5B66-727F-460A-8DF4-BB18C7167552}"/>
          </ac:spMkLst>
        </pc:spChg>
        <pc:spChg chg="mod">
          <ac:chgData name="Timo Mühlhaus" userId="1b6b3aba618dadac" providerId="LiveId" clId="{EDF2FAEA-A41B-4C1F-9EE5-7BEAFE42C87B}" dt="2021-06-09T19:36:03.867" v="1915"/>
          <ac:spMkLst>
            <pc:docMk/>
            <pc:sldMk cId="3909453073" sldId="559"/>
            <ac:spMk id="1020" creationId="{B00250AC-F8DE-46C7-8670-C31C3D9E412F}"/>
          </ac:spMkLst>
        </pc:spChg>
        <pc:spChg chg="mod">
          <ac:chgData name="Timo Mühlhaus" userId="1b6b3aba618dadac" providerId="LiveId" clId="{EDF2FAEA-A41B-4C1F-9EE5-7BEAFE42C87B}" dt="2021-06-09T19:36:03.867" v="1915"/>
          <ac:spMkLst>
            <pc:docMk/>
            <pc:sldMk cId="3909453073" sldId="559"/>
            <ac:spMk id="1021" creationId="{B4A5ADD0-D1CF-41D9-AE5A-23BC1F851D95}"/>
          </ac:spMkLst>
        </pc:spChg>
        <pc:spChg chg="mod">
          <ac:chgData name="Timo Mühlhaus" userId="1b6b3aba618dadac" providerId="LiveId" clId="{EDF2FAEA-A41B-4C1F-9EE5-7BEAFE42C87B}" dt="2021-06-09T19:36:03.867" v="1915"/>
          <ac:spMkLst>
            <pc:docMk/>
            <pc:sldMk cId="3909453073" sldId="559"/>
            <ac:spMk id="1022" creationId="{7905915F-2118-441D-8344-980BC79D106E}"/>
          </ac:spMkLst>
        </pc:spChg>
        <pc:spChg chg="mod">
          <ac:chgData name="Timo Mühlhaus" userId="1b6b3aba618dadac" providerId="LiveId" clId="{EDF2FAEA-A41B-4C1F-9EE5-7BEAFE42C87B}" dt="2021-06-09T19:36:03.867" v="1915"/>
          <ac:spMkLst>
            <pc:docMk/>
            <pc:sldMk cId="3909453073" sldId="559"/>
            <ac:spMk id="1023" creationId="{CC3AB442-AC27-4C69-8A1A-92F6A2669CE4}"/>
          </ac:spMkLst>
        </pc:spChg>
        <pc:spChg chg="mod">
          <ac:chgData name="Timo Mühlhaus" userId="1b6b3aba618dadac" providerId="LiveId" clId="{EDF2FAEA-A41B-4C1F-9EE5-7BEAFE42C87B}" dt="2021-06-09T19:36:03.867" v="1915"/>
          <ac:spMkLst>
            <pc:docMk/>
            <pc:sldMk cId="3909453073" sldId="559"/>
            <ac:spMk id="1024" creationId="{0049C0B6-DA77-403C-A9C4-361681427B6D}"/>
          </ac:spMkLst>
        </pc:spChg>
        <pc:spChg chg="mod">
          <ac:chgData name="Timo Mühlhaus" userId="1b6b3aba618dadac" providerId="LiveId" clId="{EDF2FAEA-A41B-4C1F-9EE5-7BEAFE42C87B}" dt="2021-06-09T19:36:03.867" v="1915"/>
          <ac:spMkLst>
            <pc:docMk/>
            <pc:sldMk cId="3909453073" sldId="559"/>
            <ac:spMk id="1025" creationId="{B0A64D3C-1126-459A-9A78-AE21644D4D9D}"/>
          </ac:spMkLst>
        </pc:spChg>
        <pc:spChg chg="mod">
          <ac:chgData name="Timo Mühlhaus" userId="1b6b3aba618dadac" providerId="LiveId" clId="{EDF2FAEA-A41B-4C1F-9EE5-7BEAFE42C87B}" dt="2021-06-09T19:36:03.867" v="1915"/>
          <ac:spMkLst>
            <pc:docMk/>
            <pc:sldMk cId="3909453073" sldId="559"/>
            <ac:spMk id="1026" creationId="{A7299D2A-51D3-4D5E-B9DD-9C1F57025744}"/>
          </ac:spMkLst>
        </pc:spChg>
        <pc:spChg chg="mod">
          <ac:chgData name="Timo Mühlhaus" userId="1b6b3aba618dadac" providerId="LiveId" clId="{EDF2FAEA-A41B-4C1F-9EE5-7BEAFE42C87B}" dt="2021-06-09T19:36:03.867" v="1915"/>
          <ac:spMkLst>
            <pc:docMk/>
            <pc:sldMk cId="3909453073" sldId="559"/>
            <ac:spMk id="1027" creationId="{53BC34F5-1951-43E1-89E3-8D7F1BD589AD}"/>
          </ac:spMkLst>
        </pc:spChg>
        <pc:spChg chg="mod">
          <ac:chgData name="Timo Mühlhaus" userId="1b6b3aba618dadac" providerId="LiveId" clId="{EDF2FAEA-A41B-4C1F-9EE5-7BEAFE42C87B}" dt="2021-06-09T19:36:03.867" v="1915"/>
          <ac:spMkLst>
            <pc:docMk/>
            <pc:sldMk cId="3909453073" sldId="559"/>
            <ac:spMk id="1028" creationId="{12B2DA0A-F355-4F40-85D5-5DD46CD6003C}"/>
          </ac:spMkLst>
        </pc:spChg>
        <pc:spChg chg="mod">
          <ac:chgData name="Timo Mühlhaus" userId="1b6b3aba618dadac" providerId="LiveId" clId="{EDF2FAEA-A41B-4C1F-9EE5-7BEAFE42C87B}" dt="2021-06-09T19:36:03.867" v="1915"/>
          <ac:spMkLst>
            <pc:docMk/>
            <pc:sldMk cId="3909453073" sldId="559"/>
            <ac:spMk id="1029" creationId="{3A3DBB9D-CB7C-416A-BA8D-57A0EDB63D86}"/>
          </ac:spMkLst>
        </pc:spChg>
        <pc:spChg chg="mod">
          <ac:chgData name="Timo Mühlhaus" userId="1b6b3aba618dadac" providerId="LiveId" clId="{EDF2FAEA-A41B-4C1F-9EE5-7BEAFE42C87B}" dt="2021-06-09T19:36:03.867" v="1915"/>
          <ac:spMkLst>
            <pc:docMk/>
            <pc:sldMk cId="3909453073" sldId="559"/>
            <ac:spMk id="1030" creationId="{1AC9D7E0-8764-4E14-97D4-D00183C418E2}"/>
          </ac:spMkLst>
        </pc:spChg>
        <pc:spChg chg="mod">
          <ac:chgData name="Timo Mühlhaus" userId="1b6b3aba618dadac" providerId="LiveId" clId="{EDF2FAEA-A41B-4C1F-9EE5-7BEAFE42C87B}" dt="2021-06-09T19:36:03.867" v="1915"/>
          <ac:spMkLst>
            <pc:docMk/>
            <pc:sldMk cId="3909453073" sldId="559"/>
            <ac:spMk id="1031" creationId="{83C913ED-CDFC-48F7-96A5-3F64E0BFB237}"/>
          </ac:spMkLst>
        </pc:spChg>
        <pc:spChg chg="mod">
          <ac:chgData name="Timo Mühlhaus" userId="1b6b3aba618dadac" providerId="LiveId" clId="{EDF2FAEA-A41B-4C1F-9EE5-7BEAFE42C87B}" dt="2021-06-09T19:36:03.867" v="1915"/>
          <ac:spMkLst>
            <pc:docMk/>
            <pc:sldMk cId="3909453073" sldId="559"/>
            <ac:spMk id="1032" creationId="{EA1ED022-CBC0-4549-8FD6-CD250882429C}"/>
          </ac:spMkLst>
        </pc:spChg>
        <pc:spChg chg="mod">
          <ac:chgData name="Timo Mühlhaus" userId="1b6b3aba618dadac" providerId="LiveId" clId="{EDF2FAEA-A41B-4C1F-9EE5-7BEAFE42C87B}" dt="2021-06-09T19:36:03.867" v="1915"/>
          <ac:spMkLst>
            <pc:docMk/>
            <pc:sldMk cId="3909453073" sldId="559"/>
            <ac:spMk id="1033" creationId="{9567895B-50A8-4D0D-A562-4A67E7FE6E74}"/>
          </ac:spMkLst>
        </pc:spChg>
        <pc:spChg chg="mod">
          <ac:chgData name="Timo Mühlhaus" userId="1b6b3aba618dadac" providerId="LiveId" clId="{EDF2FAEA-A41B-4C1F-9EE5-7BEAFE42C87B}" dt="2021-06-09T19:36:03.867" v="1915"/>
          <ac:spMkLst>
            <pc:docMk/>
            <pc:sldMk cId="3909453073" sldId="559"/>
            <ac:spMk id="1034" creationId="{131B3661-BF97-4C3B-9B2B-AA1D228EB911}"/>
          </ac:spMkLst>
        </pc:spChg>
        <pc:spChg chg="mod">
          <ac:chgData name="Timo Mühlhaus" userId="1b6b3aba618dadac" providerId="LiveId" clId="{EDF2FAEA-A41B-4C1F-9EE5-7BEAFE42C87B}" dt="2021-06-09T19:36:03.867" v="1915"/>
          <ac:spMkLst>
            <pc:docMk/>
            <pc:sldMk cId="3909453073" sldId="559"/>
            <ac:spMk id="1035" creationId="{6E357AF1-EB5C-44E7-BD7E-1AE779D7619B}"/>
          </ac:spMkLst>
        </pc:spChg>
        <pc:spChg chg="mod">
          <ac:chgData name="Timo Mühlhaus" userId="1b6b3aba618dadac" providerId="LiveId" clId="{EDF2FAEA-A41B-4C1F-9EE5-7BEAFE42C87B}" dt="2021-06-09T19:36:03.867" v="1915"/>
          <ac:spMkLst>
            <pc:docMk/>
            <pc:sldMk cId="3909453073" sldId="559"/>
            <ac:spMk id="1036" creationId="{FD2A8FDB-D435-4003-85ED-D62A8F38CAFE}"/>
          </ac:spMkLst>
        </pc:spChg>
        <pc:spChg chg="mod">
          <ac:chgData name="Timo Mühlhaus" userId="1b6b3aba618dadac" providerId="LiveId" clId="{EDF2FAEA-A41B-4C1F-9EE5-7BEAFE42C87B}" dt="2021-06-09T19:36:03.867" v="1915"/>
          <ac:spMkLst>
            <pc:docMk/>
            <pc:sldMk cId="3909453073" sldId="559"/>
            <ac:spMk id="1037" creationId="{D217716A-60F7-4A46-9999-675DAFC0B139}"/>
          </ac:spMkLst>
        </pc:spChg>
        <pc:spChg chg="mod">
          <ac:chgData name="Timo Mühlhaus" userId="1b6b3aba618dadac" providerId="LiveId" clId="{EDF2FAEA-A41B-4C1F-9EE5-7BEAFE42C87B}" dt="2021-06-09T19:36:03.867" v="1915"/>
          <ac:spMkLst>
            <pc:docMk/>
            <pc:sldMk cId="3909453073" sldId="559"/>
            <ac:spMk id="1038" creationId="{0A12C5A8-867F-4869-8C47-203E27D57B1E}"/>
          </ac:spMkLst>
        </pc:spChg>
        <pc:spChg chg="mod">
          <ac:chgData name="Timo Mühlhaus" userId="1b6b3aba618dadac" providerId="LiveId" clId="{EDF2FAEA-A41B-4C1F-9EE5-7BEAFE42C87B}" dt="2021-06-09T19:36:03.867" v="1915"/>
          <ac:spMkLst>
            <pc:docMk/>
            <pc:sldMk cId="3909453073" sldId="559"/>
            <ac:spMk id="1039" creationId="{3A6F87AA-9D9B-441E-BE69-A531CD9B9D89}"/>
          </ac:spMkLst>
        </pc:spChg>
        <pc:spChg chg="mod">
          <ac:chgData name="Timo Mühlhaus" userId="1b6b3aba618dadac" providerId="LiveId" clId="{EDF2FAEA-A41B-4C1F-9EE5-7BEAFE42C87B}" dt="2021-06-09T19:36:03.867" v="1915"/>
          <ac:spMkLst>
            <pc:docMk/>
            <pc:sldMk cId="3909453073" sldId="559"/>
            <ac:spMk id="1040" creationId="{194E04EA-2DBD-4817-BE3D-A229FBC17B76}"/>
          </ac:spMkLst>
        </pc:spChg>
        <pc:spChg chg="mod">
          <ac:chgData name="Timo Mühlhaus" userId="1b6b3aba618dadac" providerId="LiveId" clId="{EDF2FAEA-A41B-4C1F-9EE5-7BEAFE42C87B}" dt="2021-06-09T19:36:03.867" v="1915"/>
          <ac:spMkLst>
            <pc:docMk/>
            <pc:sldMk cId="3909453073" sldId="559"/>
            <ac:spMk id="1041" creationId="{83145943-EAB8-42DD-B2C0-5219BEBBA261}"/>
          </ac:spMkLst>
        </pc:spChg>
        <pc:spChg chg="mod">
          <ac:chgData name="Timo Mühlhaus" userId="1b6b3aba618dadac" providerId="LiveId" clId="{EDF2FAEA-A41B-4C1F-9EE5-7BEAFE42C87B}" dt="2021-06-09T19:36:03.867" v="1915"/>
          <ac:spMkLst>
            <pc:docMk/>
            <pc:sldMk cId="3909453073" sldId="559"/>
            <ac:spMk id="1042" creationId="{B173FAE6-601D-4558-ABAA-03AB54C7D8B7}"/>
          </ac:spMkLst>
        </pc:spChg>
        <pc:spChg chg="mod">
          <ac:chgData name="Timo Mühlhaus" userId="1b6b3aba618dadac" providerId="LiveId" clId="{EDF2FAEA-A41B-4C1F-9EE5-7BEAFE42C87B}" dt="2021-06-09T19:36:03.867" v="1915"/>
          <ac:spMkLst>
            <pc:docMk/>
            <pc:sldMk cId="3909453073" sldId="559"/>
            <ac:spMk id="1043" creationId="{12FB8CD5-3377-4878-9F6B-2451C38B4F5E}"/>
          </ac:spMkLst>
        </pc:spChg>
        <pc:spChg chg="mod">
          <ac:chgData name="Timo Mühlhaus" userId="1b6b3aba618dadac" providerId="LiveId" clId="{EDF2FAEA-A41B-4C1F-9EE5-7BEAFE42C87B}" dt="2021-06-09T19:36:03.867" v="1915"/>
          <ac:spMkLst>
            <pc:docMk/>
            <pc:sldMk cId="3909453073" sldId="559"/>
            <ac:spMk id="1044" creationId="{431CFF0B-291C-4689-B8ED-77EBA4A59E1B}"/>
          </ac:spMkLst>
        </pc:spChg>
        <pc:spChg chg="mod">
          <ac:chgData name="Timo Mühlhaus" userId="1b6b3aba618dadac" providerId="LiveId" clId="{EDF2FAEA-A41B-4C1F-9EE5-7BEAFE42C87B}" dt="2021-06-09T19:36:03.867" v="1915"/>
          <ac:spMkLst>
            <pc:docMk/>
            <pc:sldMk cId="3909453073" sldId="559"/>
            <ac:spMk id="1045" creationId="{ADEB06D8-31D4-4692-8776-76C269A9E8BF}"/>
          </ac:spMkLst>
        </pc:spChg>
        <pc:spChg chg="mod">
          <ac:chgData name="Timo Mühlhaus" userId="1b6b3aba618dadac" providerId="LiveId" clId="{EDF2FAEA-A41B-4C1F-9EE5-7BEAFE42C87B}" dt="2021-06-09T19:36:03.867" v="1915"/>
          <ac:spMkLst>
            <pc:docMk/>
            <pc:sldMk cId="3909453073" sldId="559"/>
            <ac:spMk id="1046" creationId="{2A2DA324-73DD-426D-9340-01D53F2552C5}"/>
          </ac:spMkLst>
        </pc:spChg>
        <pc:spChg chg="mod">
          <ac:chgData name="Timo Mühlhaus" userId="1b6b3aba618dadac" providerId="LiveId" clId="{EDF2FAEA-A41B-4C1F-9EE5-7BEAFE42C87B}" dt="2021-06-09T19:36:03.867" v="1915"/>
          <ac:spMkLst>
            <pc:docMk/>
            <pc:sldMk cId="3909453073" sldId="559"/>
            <ac:spMk id="1047" creationId="{C335B147-B7AE-48DF-B806-E1C25C48850F}"/>
          </ac:spMkLst>
        </pc:spChg>
        <pc:spChg chg="mod">
          <ac:chgData name="Timo Mühlhaus" userId="1b6b3aba618dadac" providerId="LiveId" clId="{EDF2FAEA-A41B-4C1F-9EE5-7BEAFE42C87B}" dt="2021-06-09T19:36:03.867" v="1915"/>
          <ac:spMkLst>
            <pc:docMk/>
            <pc:sldMk cId="3909453073" sldId="559"/>
            <ac:spMk id="1048" creationId="{0DBD2C98-D4DC-4765-A342-6942CEA64494}"/>
          </ac:spMkLst>
        </pc:spChg>
        <pc:spChg chg="mod">
          <ac:chgData name="Timo Mühlhaus" userId="1b6b3aba618dadac" providerId="LiveId" clId="{EDF2FAEA-A41B-4C1F-9EE5-7BEAFE42C87B}" dt="2021-06-09T19:36:03.867" v="1915"/>
          <ac:spMkLst>
            <pc:docMk/>
            <pc:sldMk cId="3909453073" sldId="559"/>
            <ac:spMk id="1049" creationId="{747DBC20-1A20-4E4D-AB87-BE2F09A70A73}"/>
          </ac:spMkLst>
        </pc:spChg>
        <pc:spChg chg="mod">
          <ac:chgData name="Timo Mühlhaus" userId="1b6b3aba618dadac" providerId="LiveId" clId="{EDF2FAEA-A41B-4C1F-9EE5-7BEAFE42C87B}" dt="2021-06-09T19:36:03.867" v="1915"/>
          <ac:spMkLst>
            <pc:docMk/>
            <pc:sldMk cId="3909453073" sldId="559"/>
            <ac:spMk id="1050" creationId="{5D4C0308-9E91-445B-916A-9A1FB157F186}"/>
          </ac:spMkLst>
        </pc:spChg>
        <pc:spChg chg="mod">
          <ac:chgData name="Timo Mühlhaus" userId="1b6b3aba618dadac" providerId="LiveId" clId="{EDF2FAEA-A41B-4C1F-9EE5-7BEAFE42C87B}" dt="2021-06-09T19:36:03.867" v="1915"/>
          <ac:spMkLst>
            <pc:docMk/>
            <pc:sldMk cId="3909453073" sldId="559"/>
            <ac:spMk id="1051" creationId="{CB641A2E-0AC8-4161-932B-306F3133CD9F}"/>
          </ac:spMkLst>
        </pc:spChg>
        <pc:spChg chg="mod">
          <ac:chgData name="Timo Mühlhaus" userId="1b6b3aba618dadac" providerId="LiveId" clId="{EDF2FAEA-A41B-4C1F-9EE5-7BEAFE42C87B}" dt="2021-06-09T19:36:03.867" v="1915"/>
          <ac:spMkLst>
            <pc:docMk/>
            <pc:sldMk cId="3909453073" sldId="559"/>
            <ac:spMk id="1052" creationId="{497DC04B-3784-4F6D-A3E9-6495DB38EC84}"/>
          </ac:spMkLst>
        </pc:spChg>
        <pc:spChg chg="mod">
          <ac:chgData name="Timo Mühlhaus" userId="1b6b3aba618dadac" providerId="LiveId" clId="{EDF2FAEA-A41B-4C1F-9EE5-7BEAFE42C87B}" dt="2021-06-09T19:36:03.867" v="1915"/>
          <ac:spMkLst>
            <pc:docMk/>
            <pc:sldMk cId="3909453073" sldId="559"/>
            <ac:spMk id="1053" creationId="{A234AFFD-2D31-4D06-ADE3-0C4B07E4DE78}"/>
          </ac:spMkLst>
        </pc:spChg>
        <pc:spChg chg="mod">
          <ac:chgData name="Timo Mühlhaus" userId="1b6b3aba618dadac" providerId="LiveId" clId="{EDF2FAEA-A41B-4C1F-9EE5-7BEAFE42C87B}" dt="2021-06-09T19:36:03.867" v="1915"/>
          <ac:spMkLst>
            <pc:docMk/>
            <pc:sldMk cId="3909453073" sldId="559"/>
            <ac:spMk id="1054" creationId="{8A300B76-54AE-49C3-A4AB-F6A4FAEBF9E8}"/>
          </ac:spMkLst>
        </pc:spChg>
        <pc:spChg chg="mod">
          <ac:chgData name="Timo Mühlhaus" userId="1b6b3aba618dadac" providerId="LiveId" clId="{EDF2FAEA-A41B-4C1F-9EE5-7BEAFE42C87B}" dt="2021-06-09T19:36:03.867" v="1915"/>
          <ac:spMkLst>
            <pc:docMk/>
            <pc:sldMk cId="3909453073" sldId="559"/>
            <ac:spMk id="1055" creationId="{1C316105-F5B0-4300-8A27-6D307560D59F}"/>
          </ac:spMkLst>
        </pc:spChg>
        <pc:spChg chg="mod">
          <ac:chgData name="Timo Mühlhaus" userId="1b6b3aba618dadac" providerId="LiveId" clId="{EDF2FAEA-A41B-4C1F-9EE5-7BEAFE42C87B}" dt="2021-06-09T19:36:03.867" v="1915"/>
          <ac:spMkLst>
            <pc:docMk/>
            <pc:sldMk cId="3909453073" sldId="559"/>
            <ac:spMk id="1056" creationId="{7D13CA5E-D9C1-4ABD-88FC-3D75F87F66E4}"/>
          </ac:spMkLst>
        </pc:spChg>
        <pc:spChg chg="mod">
          <ac:chgData name="Timo Mühlhaus" userId="1b6b3aba618dadac" providerId="LiveId" clId="{EDF2FAEA-A41B-4C1F-9EE5-7BEAFE42C87B}" dt="2021-06-09T19:36:03.867" v="1915"/>
          <ac:spMkLst>
            <pc:docMk/>
            <pc:sldMk cId="3909453073" sldId="559"/>
            <ac:spMk id="1057" creationId="{B531EBA0-3C09-42B1-9B7B-21D5486A4362}"/>
          </ac:spMkLst>
        </pc:spChg>
        <pc:spChg chg="mod">
          <ac:chgData name="Timo Mühlhaus" userId="1b6b3aba618dadac" providerId="LiveId" clId="{EDF2FAEA-A41B-4C1F-9EE5-7BEAFE42C87B}" dt="2021-06-09T19:36:03.867" v="1915"/>
          <ac:spMkLst>
            <pc:docMk/>
            <pc:sldMk cId="3909453073" sldId="559"/>
            <ac:spMk id="1058" creationId="{CC51E60D-D663-4B02-92FD-35E8CD236E53}"/>
          </ac:spMkLst>
        </pc:spChg>
        <pc:spChg chg="mod">
          <ac:chgData name="Timo Mühlhaus" userId="1b6b3aba618dadac" providerId="LiveId" clId="{EDF2FAEA-A41B-4C1F-9EE5-7BEAFE42C87B}" dt="2021-06-09T19:36:03.867" v="1915"/>
          <ac:spMkLst>
            <pc:docMk/>
            <pc:sldMk cId="3909453073" sldId="559"/>
            <ac:spMk id="1059" creationId="{9E49E56E-5985-4EDA-80AF-651C53988610}"/>
          </ac:spMkLst>
        </pc:spChg>
        <pc:spChg chg="mod">
          <ac:chgData name="Timo Mühlhaus" userId="1b6b3aba618dadac" providerId="LiveId" clId="{EDF2FAEA-A41B-4C1F-9EE5-7BEAFE42C87B}" dt="2021-06-09T19:36:03.867" v="1915"/>
          <ac:spMkLst>
            <pc:docMk/>
            <pc:sldMk cId="3909453073" sldId="559"/>
            <ac:spMk id="1060" creationId="{CF2A8153-BB4D-4468-AD3B-06E34748556B}"/>
          </ac:spMkLst>
        </pc:spChg>
        <pc:spChg chg="mod">
          <ac:chgData name="Timo Mühlhaus" userId="1b6b3aba618dadac" providerId="LiveId" clId="{EDF2FAEA-A41B-4C1F-9EE5-7BEAFE42C87B}" dt="2021-06-09T19:36:03.867" v="1915"/>
          <ac:spMkLst>
            <pc:docMk/>
            <pc:sldMk cId="3909453073" sldId="559"/>
            <ac:spMk id="1061" creationId="{BB8C5621-7F60-4088-82E0-9C7919FFD33D}"/>
          </ac:spMkLst>
        </pc:spChg>
        <pc:spChg chg="mod">
          <ac:chgData name="Timo Mühlhaus" userId="1b6b3aba618dadac" providerId="LiveId" clId="{EDF2FAEA-A41B-4C1F-9EE5-7BEAFE42C87B}" dt="2021-06-09T19:36:03.867" v="1915"/>
          <ac:spMkLst>
            <pc:docMk/>
            <pc:sldMk cId="3909453073" sldId="559"/>
            <ac:spMk id="1062" creationId="{84A54E1E-7293-4ED5-8A8C-0C474F44C8E7}"/>
          </ac:spMkLst>
        </pc:spChg>
        <pc:spChg chg="mod">
          <ac:chgData name="Timo Mühlhaus" userId="1b6b3aba618dadac" providerId="LiveId" clId="{EDF2FAEA-A41B-4C1F-9EE5-7BEAFE42C87B}" dt="2021-06-09T19:36:03.867" v="1915"/>
          <ac:spMkLst>
            <pc:docMk/>
            <pc:sldMk cId="3909453073" sldId="559"/>
            <ac:spMk id="1063" creationId="{31CEDFFF-A9B2-47DC-9AC1-2FFD1B2CD076}"/>
          </ac:spMkLst>
        </pc:spChg>
        <pc:spChg chg="mod">
          <ac:chgData name="Timo Mühlhaus" userId="1b6b3aba618dadac" providerId="LiveId" clId="{EDF2FAEA-A41B-4C1F-9EE5-7BEAFE42C87B}" dt="2021-06-09T19:36:03.867" v="1915"/>
          <ac:spMkLst>
            <pc:docMk/>
            <pc:sldMk cId="3909453073" sldId="559"/>
            <ac:spMk id="1064" creationId="{718080A2-86F4-4D7B-B407-AA9823FCED89}"/>
          </ac:spMkLst>
        </pc:spChg>
        <pc:spChg chg="mod">
          <ac:chgData name="Timo Mühlhaus" userId="1b6b3aba618dadac" providerId="LiveId" clId="{EDF2FAEA-A41B-4C1F-9EE5-7BEAFE42C87B}" dt="2021-06-09T19:36:03.867" v="1915"/>
          <ac:spMkLst>
            <pc:docMk/>
            <pc:sldMk cId="3909453073" sldId="559"/>
            <ac:spMk id="1065" creationId="{9F069524-FA5C-4584-AED3-F2166478D770}"/>
          </ac:spMkLst>
        </pc:spChg>
        <pc:spChg chg="mod">
          <ac:chgData name="Timo Mühlhaus" userId="1b6b3aba618dadac" providerId="LiveId" clId="{EDF2FAEA-A41B-4C1F-9EE5-7BEAFE42C87B}" dt="2021-06-09T19:36:03.867" v="1915"/>
          <ac:spMkLst>
            <pc:docMk/>
            <pc:sldMk cId="3909453073" sldId="559"/>
            <ac:spMk id="1066" creationId="{3BBF857C-5A41-4952-B526-4FFB4142FA9A}"/>
          </ac:spMkLst>
        </pc:spChg>
        <pc:spChg chg="mod">
          <ac:chgData name="Timo Mühlhaus" userId="1b6b3aba618dadac" providerId="LiveId" clId="{EDF2FAEA-A41B-4C1F-9EE5-7BEAFE42C87B}" dt="2021-06-09T19:36:03.867" v="1915"/>
          <ac:spMkLst>
            <pc:docMk/>
            <pc:sldMk cId="3909453073" sldId="559"/>
            <ac:spMk id="1067" creationId="{2A9DDD6D-16E8-47CC-BD75-1ED16E30C2A5}"/>
          </ac:spMkLst>
        </pc:spChg>
        <pc:spChg chg="mod">
          <ac:chgData name="Timo Mühlhaus" userId="1b6b3aba618dadac" providerId="LiveId" clId="{EDF2FAEA-A41B-4C1F-9EE5-7BEAFE42C87B}" dt="2021-06-09T19:36:03.867" v="1915"/>
          <ac:spMkLst>
            <pc:docMk/>
            <pc:sldMk cId="3909453073" sldId="559"/>
            <ac:spMk id="1068" creationId="{3016B609-30D4-430D-A49D-8A586B27B0CF}"/>
          </ac:spMkLst>
        </pc:spChg>
        <pc:spChg chg="mod">
          <ac:chgData name="Timo Mühlhaus" userId="1b6b3aba618dadac" providerId="LiveId" clId="{EDF2FAEA-A41B-4C1F-9EE5-7BEAFE42C87B}" dt="2021-06-09T19:36:03.867" v="1915"/>
          <ac:spMkLst>
            <pc:docMk/>
            <pc:sldMk cId="3909453073" sldId="559"/>
            <ac:spMk id="1069" creationId="{115A7B1C-9780-452F-9A14-78560B52FA81}"/>
          </ac:spMkLst>
        </pc:spChg>
        <pc:spChg chg="mod">
          <ac:chgData name="Timo Mühlhaus" userId="1b6b3aba618dadac" providerId="LiveId" clId="{EDF2FAEA-A41B-4C1F-9EE5-7BEAFE42C87B}" dt="2021-06-09T19:36:03.867" v="1915"/>
          <ac:spMkLst>
            <pc:docMk/>
            <pc:sldMk cId="3909453073" sldId="559"/>
            <ac:spMk id="1070" creationId="{AAC134EA-023E-4FE9-A13A-9FDD8C01CAA5}"/>
          </ac:spMkLst>
        </pc:spChg>
        <pc:spChg chg="mod">
          <ac:chgData name="Timo Mühlhaus" userId="1b6b3aba618dadac" providerId="LiveId" clId="{EDF2FAEA-A41B-4C1F-9EE5-7BEAFE42C87B}" dt="2021-06-09T19:36:03.867" v="1915"/>
          <ac:spMkLst>
            <pc:docMk/>
            <pc:sldMk cId="3909453073" sldId="559"/>
            <ac:spMk id="1071" creationId="{2DED5EE6-A415-4111-AFBF-B71BA627F550}"/>
          </ac:spMkLst>
        </pc:spChg>
        <pc:spChg chg="mod">
          <ac:chgData name="Timo Mühlhaus" userId="1b6b3aba618dadac" providerId="LiveId" clId="{EDF2FAEA-A41B-4C1F-9EE5-7BEAFE42C87B}" dt="2021-06-09T19:36:03.867" v="1915"/>
          <ac:spMkLst>
            <pc:docMk/>
            <pc:sldMk cId="3909453073" sldId="559"/>
            <ac:spMk id="1072" creationId="{3C4D7898-4554-47E6-B119-A627AABD34D3}"/>
          </ac:spMkLst>
        </pc:spChg>
        <pc:spChg chg="mod">
          <ac:chgData name="Timo Mühlhaus" userId="1b6b3aba618dadac" providerId="LiveId" clId="{EDF2FAEA-A41B-4C1F-9EE5-7BEAFE42C87B}" dt="2021-06-09T19:36:03.867" v="1915"/>
          <ac:spMkLst>
            <pc:docMk/>
            <pc:sldMk cId="3909453073" sldId="559"/>
            <ac:spMk id="1073" creationId="{49297633-B1D7-47A6-AA5A-149AB3BCA206}"/>
          </ac:spMkLst>
        </pc:spChg>
        <pc:spChg chg="mod">
          <ac:chgData name="Timo Mühlhaus" userId="1b6b3aba618dadac" providerId="LiveId" clId="{EDF2FAEA-A41B-4C1F-9EE5-7BEAFE42C87B}" dt="2021-06-09T19:36:03.867" v="1915"/>
          <ac:spMkLst>
            <pc:docMk/>
            <pc:sldMk cId="3909453073" sldId="559"/>
            <ac:spMk id="1074" creationId="{01A36D76-577F-478A-BA1F-E91C59BAC667}"/>
          </ac:spMkLst>
        </pc:spChg>
        <pc:spChg chg="mod">
          <ac:chgData name="Timo Mühlhaus" userId="1b6b3aba618dadac" providerId="LiveId" clId="{EDF2FAEA-A41B-4C1F-9EE5-7BEAFE42C87B}" dt="2021-06-09T19:36:03.867" v="1915"/>
          <ac:spMkLst>
            <pc:docMk/>
            <pc:sldMk cId="3909453073" sldId="559"/>
            <ac:spMk id="1075" creationId="{1588E28D-A793-4159-AFCB-79CAD9A9C1E9}"/>
          </ac:spMkLst>
        </pc:spChg>
        <pc:spChg chg="mod">
          <ac:chgData name="Timo Mühlhaus" userId="1b6b3aba618dadac" providerId="LiveId" clId="{EDF2FAEA-A41B-4C1F-9EE5-7BEAFE42C87B}" dt="2021-06-09T19:36:03.867" v="1915"/>
          <ac:spMkLst>
            <pc:docMk/>
            <pc:sldMk cId="3909453073" sldId="559"/>
            <ac:spMk id="1076" creationId="{834B7217-DDB6-42AE-BCFC-3120967368A0}"/>
          </ac:spMkLst>
        </pc:spChg>
        <pc:spChg chg="mod">
          <ac:chgData name="Timo Mühlhaus" userId="1b6b3aba618dadac" providerId="LiveId" clId="{EDF2FAEA-A41B-4C1F-9EE5-7BEAFE42C87B}" dt="2021-06-09T19:36:03.867" v="1915"/>
          <ac:spMkLst>
            <pc:docMk/>
            <pc:sldMk cId="3909453073" sldId="559"/>
            <ac:spMk id="1077" creationId="{CF5CA133-BCD3-48FA-A36D-CCB3D7A1B998}"/>
          </ac:spMkLst>
        </pc:spChg>
        <pc:spChg chg="mod">
          <ac:chgData name="Timo Mühlhaus" userId="1b6b3aba618dadac" providerId="LiveId" clId="{EDF2FAEA-A41B-4C1F-9EE5-7BEAFE42C87B}" dt="2021-06-09T19:36:03.867" v="1915"/>
          <ac:spMkLst>
            <pc:docMk/>
            <pc:sldMk cId="3909453073" sldId="559"/>
            <ac:spMk id="1078" creationId="{58A880E5-FCFE-4FFE-B185-EB71F06412F9}"/>
          </ac:spMkLst>
        </pc:spChg>
        <pc:spChg chg="mod">
          <ac:chgData name="Timo Mühlhaus" userId="1b6b3aba618dadac" providerId="LiveId" clId="{EDF2FAEA-A41B-4C1F-9EE5-7BEAFE42C87B}" dt="2021-06-09T19:36:03.867" v="1915"/>
          <ac:spMkLst>
            <pc:docMk/>
            <pc:sldMk cId="3909453073" sldId="559"/>
            <ac:spMk id="1079" creationId="{8D638CC6-67D6-4170-A869-06A13468E464}"/>
          </ac:spMkLst>
        </pc:spChg>
        <pc:spChg chg="mod">
          <ac:chgData name="Timo Mühlhaus" userId="1b6b3aba618dadac" providerId="LiveId" clId="{EDF2FAEA-A41B-4C1F-9EE5-7BEAFE42C87B}" dt="2021-06-09T19:36:03.867" v="1915"/>
          <ac:spMkLst>
            <pc:docMk/>
            <pc:sldMk cId="3909453073" sldId="559"/>
            <ac:spMk id="1080" creationId="{A3E9E200-9809-454B-ABC7-41D9A4552B51}"/>
          </ac:spMkLst>
        </pc:spChg>
        <pc:spChg chg="mod">
          <ac:chgData name="Timo Mühlhaus" userId="1b6b3aba618dadac" providerId="LiveId" clId="{EDF2FAEA-A41B-4C1F-9EE5-7BEAFE42C87B}" dt="2021-06-09T19:36:03.867" v="1915"/>
          <ac:spMkLst>
            <pc:docMk/>
            <pc:sldMk cId="3909453073" sldId="559"/>
            <ac:spMk id="1081" creationId="{41B65592-E1F3-4FF2-8F9D-D42E9CF93EDB}"/>
          </ac:spMkLst>
        </pc:spChg>
        <pc:spChg chg="mod">
          <ac:chgData name="Timo Mühlhaus" userId="1b6b3aba618dadac" providerId="LiveId" clId="{EDF2FAEA-A41B-4C1F-9EE5-7BEAFE42C87B}" dt="2021-06-09T19:36:03.867" v="1915"/>
          <ac:spMkLst>
            <pc:docMk/>
            <pc:sldMk cId="3909453073" sldId="559"/>
            <ac:spMk id="1082" creationId="{DAD47B4B-F4AF-42BF-99B1-06D545BB4D95}"/>
          </ac:spMkLst>
        </pc:spChg>
        <pc:spChg chg="mod">
          <ac:chgData name="Timo Mühlhaus" userId="1b6b3aba618dadac" providerId="LiveId" clId="{EDF2FAEA-A41B-4C1F-9EE5-7BEAFE42C87B}" dt="2021-06-09T19:36:03.867" v="1915"/>
          <ac:spMkLst>
            <pc:docMk/>
            <pc:sldMk cId="3909453073" sldId="559"/>
            <ac:spMk id="1083" creationId="{151BD64F-3307-4FF1-BFC9-AA4C803A7E3A}"/>
          </ac:spMkLst>
        </pc:spChg>
        <pc:spChg chg="mod">
          <ac:chgData name="Timo Mühlhaus" userId="1b6b3aba618dadac" providerId="LiveId" clId="{EDF2FAEA-A41B-4C1F-9EE5-7BEAFE42C87B}" dt="2021-06-09T19:36:03.867" v="1915"/>
          <ac:spMkLst>
            <pc:docMk/>
            <pc:sldMk cId="3909453073" sldId="559"/>
            <ac:spMk id="1084" creationId="{7F9102DA-E1BC-420C-A7EB-1382BDBDAC2A}"/>
          </ac:spMkLst>
        </pc:spChg>
        <pc:spChg chg="mod">
          <ac:chgData name="Timo Mühlhaus" userId="1b6b3aba618dadac" providerId="LiveId" clId="{EDF2FAEA-A41B-4C1F-9EE5-7BEAFE42C87B}" dt="2021-06-09T19:36:03.867" v="1915"/>
          <ac:spMkLst>
            <pc:docMk/>
            <pc:sldMk cId="3909453073" sldId="559"/>
            <ac:spMk id="1085" creationId="{E7E33C1A-D589-40BD-BE19-5FA025ECEC90}"/>
          </ac:spMkLst>
        </pc:spChg>
        <pc:spChg chg="mod">
          <ac:chgData name="Timo Mühlhaus" userId="1b6b3aba618dadac" providerId="LiveId" clId="{EDF2FAEA-A41B-4C1F-9EE5-7BEAFE42C87B}" dt="2021-06-09T19:36:03.867" v="1915"/>
          <ac:spMkLst>
            <pc:docMk/>
            <pc:sldMk cId="3909453073" sldId="559"/>
            <ac:spMk id="1086" creationId="{E2907F45-112A-4FDF-AD78-1FCED1A02E5E}"/>
          </ac:spMkLst>
        </pc:spChg>
        <pc:spChg chg="mod">
          <ac:chgData name="Timo Mühlhaus" userId="1b6b3aba618dadac" providerId="LiveId" clId="{EDF2FAEA-A41B-4C1F-9EE5-7BEAFE42C87B}" dt="2021-06-09T19:36:03.867" v="1915"/>
          <ac:spMkLst>
            <pc:docMk/>
            <pc:sldMk cId="3909453073" sldId="559"/>
            <ac:spMk id="1087" creationId="{1BD22931-9A09-4DA8-9FD9-D9FCACBD1AB2}"/>
          </ac:spMkLst>
        </pc:spChg>
        <pc:spChg chg="mod">
          <ac:chgData name="Timo Mühlhaus" userId="1b6b3aba618dadac" providerId="LiveId" clId="{EDF2FAEA-A41B-4C1F-9EE5-7BEAFE42C87B}" dt="2021-06-09T19:36:03.867" v="1915"/>
          <ac:spMkLst>
            <pc:docMk/>
            <pc:sldMk cId="3909453073" sldId="559"/>
            <ac:spMk id="1088" creationId="{91DDC065-F18F-4AD9-9AC0-C38DBBA4EEA2}"/>
          </ac:spMkLst>
        </pc:spChg>
        <pc:spChg chg="mod">
          <ac:chgData name="Timo Mühlhaus" userId="1b6b3aba618dadac" providerId="LiveId" clId="{EDF2FAEA-A41B-4C1F-9EE5-7BEAFE42C87B}" dt="2021-06-09T19:36:03.867" v="1915"/>
          <ac:spMkLst>
            <pc:docMk/>
            <pc:sldMk cId="3909453073" sldId="559"/>
            <ac:spMk id="1089" creationId="{8D177F9E-6D18-4664-9209-0082DE7CFB8F}"/>
          </ac:spMkLst>
        </pc:spChg>
        <pc:spChg chg="mod">
          <ac:chgData name="Timo Mühlhaus" userId="1b6b3aba618dadac" providerId="LiveId" clId="{EDF2FAEA-A41B-4C1F-9EE5-7BEAFE42C87B}" dt="2021-06-09T19:36:03.867" v="1915"/>
          <ac:spMkLst>
            <pc:docMk/>
            <pc:sldMk cId="3909453073" sldId="559"/>
            <ac:spMk id="1090" creationId="{5D146566-186F-4118-8C20-2A6F0991135A}"/>
          </ac:spMkLst>
        </pc:spChg>
        <pc:spChg chg="mod">
          <ac:chgData name="Timo Mühlhaus" userId="1b6b3aba618dadac" providerId="LiveId" clId="{EDF2FAEA-A41B-4C1F-9EE5-7BEAFE42C87B}" dt="2021-06-09T19:36:03.867" v="1915"/>
          <ac:spMkLst>
            <pc:docMk/>
            <pc:sldMk cId="3909453073" sldId="559"/>
            <ac:spMk id="1091" creationId="{105B66D5-B80B-4F20-A042-F907FE2825B9}"/>
          </ac:spMkLst>
        </pc:spChg>
        <pc:spChg chg="mod">
          <ac:chgData name="Timo Mühlhaus" userId="1b6b3aba618dadac" providerId="LiveId" clId="{EDF2FAEA-A41B-4C1F-9EE5-7BEAFE42C87B}" dt="2021-06-09T19:36:03.867" v="1915"/>
          <ac:spMkLst>
            <pc:docMk/>
            <pc:sldMk cId="3909453073" sldId="559"/>
            <ac:spMk id="1092" creationId="{BF30B486-E278-4B8C-9B56-6A18F96E56D2}"/>
          </ac:spMkLst>
        </pc:spChg>
        <pc:spChg chg="mod">
          <ac:chgData name="Timo Mühlhaus" userId="1b6b3aba618dadac" providerId="LiveId" clId="{EDF2FAEA-A41B-4C1F-9EE5-7BEAFE42C87B}" dt="2021-06-09T19:36:03.867" v="1915"/>
          <ac:spMkLst>
            <pc:docMk/>
            <pc:sldMk cId="3909453073" sldId="559"/>
            <ac:spMk id="1093" creationId="{2EC0819C-F73D-4AC3-9001-37FF38E520B8}"/>
          </ac:spMkLst>
        </pc:spChg>
        <pc:spChg chg="mod">
          <ac:chgData name="Timo Mühlhaus" userId="1b6b3aba618dadac" providerId="LiveId" clId="{EDF2FAEA-A41B-4C1F-9EE5-7BEAFE42C87B}" dt="2021-06-09T19:36:03.867" v="1915"/>
          <ac:spMkLst>
            <pc:docMk/>
            <pc:sldMk cId="3909453073" sldId="559"/>
            <ac:spMk id="1094" creationId="{1CB312F8-B666-4395-965C-84102C1FCC36}"/>
          </ac:spMkLst>
        </pc:spChg>
        <pc:spChg chg="mod">
          <ac:chgData name="Timo Mühlhaus" userId="1b6b3aba618dadac" providerId="LiveId" clId="{EDF2FAEA-A41B-4C1F-9EE5-7BEAFE42C87B}" dt="2021-06-09T19:36:03.867" v="1915"/>
          <ac:spMkLst>
            <pc:docMk/>
            <pc:sldMk cId="3909453073" sldId="559"/>
            <ac:spMk id="1095" creationId="{B0186894-82B1-468A-8689-0C053994B96B}"/>
          </ac:spMkLst>
        </pc:spChg>
        <pc:spChg chg="mod">
          <ac:chgData name="Timo Mühlhaus" userId="1b6b3aba618dadac" providerId="LiveId" clId="{EDF2FAEA-A41B-4C1F-9EE5-7BEAFE42C87B}" dt="2021-06-09T19:36:03.867" v="1915"/>
          <ac:spMkLst>
            <pc:docMk/>
            <pc:sldMk cId="3909453073" sldId="559"/>
            <ac:spMk id="1096" creationId="{749F2933-871C-4004-A68D-59CA579FDDED}"/>
          </ac:spMkLst>
        </pc:spChg>
        <pc:spChg chg="mod">
          <ac:chgData name="Timo Mühlhaus" userId="1b6b3aba618dadac" providerId="LiveId" clId="{EDF2FAEA-A41B-4C1F-9EE5-7BEAFE42C87B}" dt="2021-06-09T19:36:03.867" v="1915"/>
          <ac:spMkLst>
            <pc:docMk/>
            <pc:sldMk cId="3909453073" sldId="559"/>
            <ac:spMk id="1097" creationId="{418F3678-F5C5-4101-9AE4-9879A266A4F2}"/>
          </ac:spMkLst>
        </pc:spChg>
        <pc:spChg chg="mod">
          <ac:chgData name="Timo Mühlhaus" userId="1b6b3aba618dadac" providerId="LiveId" clId="{EDF2FAEA-A41B-4C1F-9EE5-7BEAFE42C87B}" dt="2021-06-09T19:36:03.867" v="1915"/>
          <ac:spMkLst>
            <pc:docMk/>
            <pc:sldMk cId="3909453073" sldId="559"/>
            <ac:spMk id="1098" creationId="{C2C19FD0-717A-4579-9AD8-E42953DD0019}"/>
          </ac:spMkLst>
        </pc:spChg>
        <pc:spChg chg="mod">
          <ac:chgData name="Timo Mühlhaus" userId="1b6b3aba618dadac" providerId="LiveId" clId="{EDF2FAEA-A41B-4C1F-9EE5-7BEAFE42C87B}" dt="2021-06-09T19:36:03.867" v="1915"/>
          <ac:spMkLst>
            <pc:docMk/>
            <pc:sldMk cId="3909453073" sldId="559"/>
            <ac:spMk id="1099" creationId="{90D1B3B4-3C8F-4CDB-8921-C9EDDD805667}"/>
          </ac:spMkLst>
        </pc:spChg>
        <pc:spChg chg="mod">
          <ac:chgData name="Timo Mühlhaus" userId="1b6b3aba618dadac" providerId="LiveId" clId="{EDF2FAEA-A41B-4C1F-9EE5-7BEAFE42C87B}" dt="2021-06-09T19:36:03.867" v="1915"/>
          <ac:spMkLst>
            <pc:docMk/>
            <pc:sldMk cId="3909453073" sldId="559"/>
            <ac:spMk id="1100" creationId="{8E98BEF9-99A7-45BA-8FCA-5DC62CAE6FEF}"/>
          </ac:spMkLst>
        </pc:spChg>
        <pc:spChg chg="mod">
          <ac:chgData name="Timo Mühlhaus" userId="1b6b3aba618dadac" providerId="LiveId" clId="{EDF2FAEA-A41B-4C1F-9EE5-7BEAFE42C87B}" dt="2021-06-09T19:36:03.867" v="1915"/>
          <ac:spMkLst>
            <pc:docMk/>
            <pc:sldMk cId="3909453073" sldId="559"/>
            <ac:spMk id="1101" creationId="{45BBE7B0-7435-4C87-AB40-A3EE83CCFF9B}"/>
          </ac:spMkLst>
        </pc:spChg>
        <pc:spChg chg="mod">
          <ac:chgData name="Timo Mühlhaus" userId="1b6b3aba618dadac" providerId="LiveId" clId="{EDF2FAEA-A41B-4C1F-9EE5-7BEAFE42C87B}" dt="2021-06-09T19:36:03.867" v="1915"/>
          <ac:spMkLst>
            <pc:docMk/>
            <pc:sldMk cId="3909453073" sldId="559"/>
            <ac:spMk id="1102" creationId="{A35209F4-71CD-45E0-9F1F-AC8CCA7E3370}"/>
          </ac:spMkLst>
        </pc:spChg>
        <pc:spChg chg="mod">
          <ac:chgData name="Timo Mühlhaus" userId="1b6b3aba618dadac" providerId="LiveId" clId="{EDF2FAEA-A41B-4C1F-9EE5-7BEAFE42C87B}" dt="2021-06-09T19:36:03.867" v="1915"/>
          <ac:spMkLst>
            <pc:docMk/>
            <pc:sldMk cId="3909453073" sldId="559"/>
            <ac:spMk id="1103" creationId="{207C530E-F3C9-4D4E-A54F-9D56234028C5}"/>
          </ac:spMkLst>
        </pc:spChg>
        <pc:spChg chg="mod">
          <ac:chgData name="Timo Mühlhaus" userId="1b6b3aba618dadac" providerId="LiveId" clId="{EDF2FAEA-A41B-4C1F-9EE5-7BEAFE42C87B}" dt="2021-06-09T19:36:03.867" v="1915"/>
          <ac:spMkLst>
            <pc:docMk/>
            <pc:sldMk cId="3909453073" sldId="559"/>
            <ac:spMk id="1104" creationId="{69E46AF7-54E3-4223-A391-61AD87E2B41B}"/>
          </ac:spMkLst>
        </pc:spChg>
        <pc:spChg chg="mod">
          <ac:chgData name="Timo Mühlhaus" userId="1b6b3aba618dadac" providerId="LiveId" clId="{EDF2FAEA-A41B-4C1F-9EE5-7BEAFE42C87B}" dt="2021-06-09T19:36:03.867" v="1915"/>
          <ac:spMkLst>
            <pc:docMk/>
            <pc:sldMk cId="3909453073" sldId="559"/>
            <ac:spMk id="1105" creationId="{BBB2EBEE-FB72-4314-A402-241D0EF4B470}"/>
          </ac:spMkLst>
        </pc:spChg>
        <pc:spChg chg="mod">
          <ac:chgData name="Timo Mühlhaus" userId="1b6b3aba618dadac" providerId="LiveId" clId="{EDF2FAEA-A41B-4C1F-9EE5-7BEAFE42C87B}" dt="2021-06-09T19:36:03.867" v="1915"/>
          <ac:spMkLst>
            <pc:docMk/>
            <pc:sldMk cId="3909453073" sldId="559"/>
            <ac:spMk id="1106" creationId="{B3C94282-8659-43A3-9778-219A9AD10F60}"/>
          </ac:spMkLst>
        </pc:spChg>
        <pc:spChg chg="mod">
          <ac:chgData name="Timo Mühlhaus" userId="1b6b3aba618dadac" providerId="LiveId" clId="{EDF2FAEA-A41B-4C1F-9EE5-7BEAFE42C87B}" dt="2021-06-09T19:36:03.867" v="1915"/>
          <ac:spMkLst>
            <pc:docMk/>
            <pc:sldMk cId="3909453073" sldId="559"/>
            <ac:spMk id="1107" creationId="{3A36E864-BF53-4B05-B5F8-769C60DD3499}"/>
          </ac:spMkLst>
        </pc:spChg>
        <pc:spChg chg="mod">
          <ac:chgData name="Timo Mühlhaus" userId="1b6b3aba618dadac" providerId="LiveId" clId="{EDF2FAEA-A41B-4C1F-9EE5-7BEAFE42C87B}" dt="2021-06-09T19:36:03.867" v="1915"/>
          <ac:spMkLst>
            <pc:docMk/>
            <pc:sldMk cId="3909453073" sldId="559"/>
            <ac:spMk id="1108" creationId="{AB10C134-1490-46FF-8139-F6AD1F2E5728}"/>
          </ac:spMkLst>
        </pc:spChg>
        <pc:spChg chg="mod">
          <ac:chgData name="Timo Mühlhaus" userId="1b6b3aba618dadac" providerId="LiveId" clId="{EDF2FAEA-A41B-4C1F-9EE5-7BEAFE42C87B}" dt="2021-06-09T19:36:03.867" v="1915"/>
          <ac:spMkLst>
            <pc:docMk/>
            <pc:sldMk cId="3909453073" sldId="559"/>
            <ac:spMk id="1109" creationId="{FA3F5A17-19EE-448B-BCBD-0A6297C19BA4}"/>
          </ac:spMkLst>
        </pc:spChg>
        <pc:spChg chg="mod">
          <ac:chgData name="Timo Mühlhaus" userId="1b6b3aba618dadac" providerId="LiveId" clId="{EDF2FAEA-A41B-4C1F-9EE5-7BEAFE42C87B}" dt="2021-06-09T19:36:03.867" v="1915"/>
          <ac:spMkLst>
            <pc:docMk/>
            <pc:sldMk cId="3909453073" sldId="559"/>
            <ac:spMk id="1110" creationId="{245B3097-C5C1-4F4F-B890-119284BE2AC8}"/>
          </ac:spMkLst>
        </pc:spChg>
        <pc:spChg chg="mod">
          <ac:chgData name="Timo Mühlhaus" userId="1b6b3aba618dadac" providerId="LiveId" clId="{EDF2FAEA-A41B-4C1F-9EE5-7BEAFE42C87B}" dt="2021-06-09T19:36:03.867" v="1915"/>
          <ac:spMkLst>
            <pc:docMk/>
            <pc:sldMk cId="3909453073" sldId="559"/>
            <ac:spMk id="1111" creationId="{72AD955D-50A1-4C47-90ED-A77884C25164}"/>
          </ac:spMkLst>
        </pc:spChg>
        <pc:spChg chg="mod">
          <ac:chgData name="Timo Mühlhaus" userId="1b6b3aba618dadac" providerId="LiveId" clId="{EDF2FAEA-A41B-4C1F-9EE5-7BEAFE42C87B}" dt="2021-06-09T19:36:03.867" v="1915"/>
          <ac:spMkLst>
            <pc:docMk/>
            <pc:sldMk cId="3909453073" sldId="559"/>
            <ac:spMk id="1112" creationId="{629556FD-5295-4B6D-BCB8-FE6476B7B2C7}"/>
          </ac:spMkLst>
        </pc:spChg>
        <pc:spChg chg="mod">
          <ac:chgData name="Timo Mühlhaus" userId="1b6b3aba618dadac" providerId="LiveId" clId="{EDF2FAEA-A41B-4C1F-9EE5-7BEAFE42C87B}" dt="2021-06-09T19:36:03.867" v="1915"/>
          <ac:spMkLst>
            <pc:docMk/>
            <pc:sldMk cId="3909453073" sldId="559"/>
            <ac:spMk id="1113" creationId="{122E3C0E-3825-4DFB-B374-AFEE077F9D2D}"/>
          </ac:spMkLst>
        </pc:spChg>
        <pc:spChg chg="mod">
          <ac:chgData name="Timo Mühlhaus" userId="1b6b3aba618dadac" providerId="LiveId" clId="{EDF2FAEA-A41B-4C1F-9EE5-7BEAFE42C87B}" dt="2021-06-09T19:36:03.867" v="1915"/>
          <ac:spMkLst>
            <pc:docMk/>
            <pc:sldMk cId="3909453073" sldId="559"/>
            <ac:spMk id="1114" creationId="{23C3D9A8-33B6-483F-893B-8AEEAFCA34CD}"/>
          </ac:spMkLst>
        </pc:spChg>
        <pc:spChg chg="mod">
          <ac:chgData name="Timo Mühlhaus" userId="1b6b3aba618dadac" providerId="LiveId" clId="{EDF2FAEA-A41B-4C1F-9EE5-7BEAFE42C87B}" dt="2021-06-09T19:36:03.867" v="1915"/>
          <ac:spMkLst>
            <pc:docMk/>
            <pc:sldMk cId="3909453073" sldId="559"/>
            <ac:spMk id="1115" creationId="{B2339202-248E-42AA-9225-40B244134793}"/>
          </ac:spMkLst>
        </pc:spChg>
        <pc:spChg chg="mod">
          <ac:chgData name="Timo Mühlhaus" userId="1b6b3aba618dadac" providerId="LiveId" clId="{EDF2FAEA-A41B-4C1F-9EE5-7BEAFE42C87B}" dt="2021-06-09T19:36:03.867" v="1915"/>
          <ac:spMkLst>
            <pc:docMk/>
            <pc:sldMk cId="3909453073" sldId="559"/>
            <ac:spMk id="1116" creationId="{5433D866-F14A-4CBA-8538-7F4644738C6A}"/>
          </ac:spMkLst>
        </pc:spChg>
        <pc:spChg chg="mod">
          <ac:chgData name="Timo Mühlhaus" userId="1b6b3aba618dadac" providerId="LiveId" clId="{EDF2FAEA-A41B-4C1F-9EE5-7BEAFE42C87B}" dt="2021-06-09T19:36:03.867" v="1915"/>
          <ac:spMkLst>
            <pc:docMk/>
            <pc:sldMk cId="3909453073" sldId="559"/>
            <ac:spMk id="1117" creationId="{039C2AC1-B689-42A2-8C1D-71DD7F62C280}"/>
          </ac:spMkLst>
        </pc:spChg>
        <pc:spChg chg="mod">
          <ac:chgData name="Timo Mühlhaus" userId="1b6b3aba618dadac" providerId="LiveId" clId="{EDF2FAEA-A41B-4C1F-9EE5-7BEAFE42C87B}" dt="2021-06-09T19:36:03.867" v="1915"/>
          <ac:spMkLst>
            <pc:docMk/>
            <pc:sldMk cId="3909453073" sldId="559"/>
            <ac:spMk id="1118" creationId="{3DD4D1E5-FA74-4591-BC5E-80F1C189B5D1}"/>
          </ac:spMkLst>
        </pc:spChg>
        <pc:spChg chg="mod">
          <ac:chgData name="Timo Mühlhaus" userId="1b6b3aba618dadac" providerId="LiveId" clId="{EDF2FAEA-A41B-4C1F-9EE5-7BEAFE42C87B}" dt="2021-06-09T19:36:03.867" v="1915"/>
          <ac:spMkLst>
            <pc:docMk/>
            <pc:sldMk cId="3909453073" sldId="559"/>
            <ac:spMk id="1119" creationId="{F90D5BF1-86A0-41B6-9C90-B60508C482AA}"/>
          </ac:spMkLst>
        </pc:spChg>
        <pc:spChg chg="mod">
          <ac:chgData name="Timo Mühlhaus" userId="1b6b3aba618dadac" providerId="LiveId" clId="{EDF2FAEA-A41B-4C1F-9EE5-7BEAFE42C87B}" dt="2021-06-09T19:36:03.867" v="1915"/>
          <ac:spMkLst>
            <pc:docMk/>
            <pc:sldMk cId="3909453073" sldId="559"/>
            <ac:spMk id="1120" creationId="{092677C0-E71A-40EC-BE75-7B74D77F7875}"/>
          </ac:spMkLst>
        </pc:spChg>
        <pc:spChg chg="mod">
          <ac:chgData name="Timo Mühlhaus" userId="1b6b3aba618dadac" providerId="LiveId" clId="{EDF2FAEA-A41B-4C1F-9EE5-7BEAFE42C87B}" dt="2021-06-09T19:36:03.867" v="1915"/>
          <ac:spMkLst>
            <pc:docMk/>
            <pc:sldMk cId="3909453073" sldId="559"/>
            <ac:spMk id="1121" creationId="{403524F1-C46C-455F-B076-7262E91E0AD5}"/>
          </ac:spMkLst>
        </pc:spChg>
        <pc:spChg chg="mod">
          <ac:chgData name="Timo Mühlhaus" userId="1b6b3aba618dadac" providerId="LiveId" clId="{EDF2FAEA-A41B-4C1F-9EE5-7BEAFE42C87B}" dt="2021-06-09T19:36:03.867" v="1915"/>
          <ac:spMkLst>
            <pc:docMk/>
            <pc:sldMk cId="3909453073" sldId="559"/>
            <ac:spMk id="1122" creationId="{F8A23FAD-417C-4CE0-A185-D82589841DAF}"/>
          </ac:spMkLst>
        </pc:spChg>
        <pc:spChg chg="mod">
          <ac:chgData name="Timo Mühlhaus" userId="1b6b3aba618dadac" providerId="LiveId" clId="{EDF2FAEA-A41B-4C1F-9EE5-7BEAFE42C87B}" dt="2021-06-09T19:36:03.867" v="1915"/>
          <ac:spMkLst>
            <pc:docMk/>
            <pc:sldMk cId="3909453073" sldId="559"/>
            <ac:spMk id="1123" creationId="{24B77600-8B0E-4505-B5CE-5C7FD494ED02}"/>
          </ac:spMkLst>
        </pc:spChg>
        <pc:spChg chg="mod">
          <ac:chgData name="Timo Mühlhaus" userId="1b6b3aba618dadac" providerId="LiveId" clId="{EDF2FAEA-A41B-4C1F-9EE5-7BEAFE42C87B}" dt="2021-06-09T19:36:03.867" v="1915"/>
          <ac:spMkLst>
            <pc:docMk/>
            <pc:sldMk cId="3909453073" sldId="559"/>
            <ac:spMk id="1124" creationId="{1A2DCD1B-903E-4F53-A3FD-8773821CA0C3}"/>
          </ac:spMkLst>
        </pc:spChg>
        <pc:spChg chg="mod">
          <ac:chgData name="Timo Mühlhaus" userId="1b6b3aba618dadac" providerId="LiveId" clId="{EDF2FAEA-A41B-4C1F-9EE5-7BEAFE42C87B}" dt="2021-06-09T19:36:03.867" v="1915"/>
          <ac:spMkLst>
            <pc:docMk/>
            <pc:sldMk cId="3909453073" sldId="559"/>
            <ac:spMk id="1125" creationId="{346D1155-36A8-439A-9C84-96CA6B4CA0C0}"/>
          </ac:spMkLst>
        </pc:spChg>
        <pc:spChg chg="mod">
          <ac:chgData name="Timo Mühlhaus" userId="1b6b3aba618dadac" providerId="LiveId" clId="{EDF2FAEA-A41B-4C1F-9EE5-7BEAFE42C87B}" dt="2021-06-09T19:36:03.867" v="1915"/>
          <ac:spMkLst>
            <pc:docMk/>
            <pc:sldMk cId="3909453073" sldId="559"/>
            <ac:spMk id="1126" creationId="{0AAB7AE3-2A2C-4E86-B62B-87CE5A7CF3E0}"/>
          </ac:spMkLst>
        </pc:spChg>
        <pc:spChg chg="mod">
          <ac:chgData name="Timo Mühlhaus" userId="1b6b3aba618dadac" providerId="LiveId" clId="{EDF2FAEA-A41B-4C1F-9EE5-7BEAFE42C87B}" dt="2021-06-09T19:36:03.867" v="1915"/>
          <ac:spMkLst>
            <pc:docMk/>
            <pc:sldMk cId="3909453073" sldId="559"/>
            <ac:spMk id="1127" creationId="{D28A6368-AB09-4F88-A5E7-A520BF81AEFD}"/>
          </ac:spMkLst>
        </pc:spChg>
        <pc:spChg chg="mod">
          <ac:chgData name="Timo Mühlhaus" userId="1b6b3aba618dadac" providerId="LiveId" clId="{EDF2FAEA-A41B-4C1F-9EE5-7BEAFE42C87B}" dt="2021-06-09T19:36:03.867" v="1915"/>
          <ac:spMkLst>
            <pc:docMk/>
            <pc:sldMk cId="3909453073" sldId="559"/>
            <ac:spMk id="1128" creationId="{1883808D-7391-401C-92C3-DC569332F485}"/>
          </ac:spMkLst>
        </pc:spChg>
        <pc:spChg chg="mod">
          <ac:chgData name="Timo Mühlhaus" userId="1b6b3aba618dadac" providerId="LiveId" clId="{EDF2FAEA-A41B-4C1F-9EE5-7BEAFE42C87B}" dt="2021-06-09T19:36:03.867" v="1915"/>
          <ac:spMkLst>
            <pc:docMk/>
            <pc:sldMk cId="3909453073" sldId="559"/>
            <ac:spMk id="1129" creationId="{BA3ADD2D-2AC2-4DD0-9604-6E8697DECD87}"/>
          </ac:spMkLst>
        </pc:spChg>
        <pc:spChg chg="mod">
          <ac:chgData name="Timo Mühlhaus" userId="1b6b3aba618dadac" providerId="LiveId" clId="{EDF2FAEA-A41B-4C1F-9EE5-7BEAFE42C87B}" dt="2021-06-09T19:36:03.867" v="1915"/>
          <ac:spMkLst>
            <pc:docMk/>
            <pc:sldMk cId="3909453073" sldId="559"/>
            <ac:spMk id="1130" creationId="{79FCACCB-98CC-4008-97A9-053BD3EDD6DB}"/>
          </ac:spMkLst>
        </pc:spChg>
        <pc:spChg chg="mod">
          <ac:chgData name="Timo Mühlhaus" userId="1b6b3aba618dadac" providerId="LiveId" clId="{EDF2FAEA-A41B-4C1F-9EE5-7BEAFE42C87B}" dt="2021-06-09T19:36:03.867" v="1915"/>
          <ac:spMkLst>
            <pc:docMk/>
            <pc:sldMk cId="3909453073" sldId="559"/>
            <ac:spMk id="1131" creationId="{7CCBAF18-DEC9-48E6-872E-DDC9930D34FD}"/>
          </ac:spMkLst>
        </pc:spChg>
        <pc:spChg chg="mod">
          <ac:chgData name="Timo Mühlhaus" userId="1b6b3aba618dadac" providerId="LiveId" clId="{EDF2FAEA-A41B-4C1F-9EE5-7BEAFE42C87B}" dt="2021-06-09T19:36:03.867" v="1915"/>
          <ac:spMkLst>
            <pc:docMk/>
            <pc:sldMk cId="3909453073" sldId="559"/>
            <ac:spMk id="1132" creationId="{C4C1AB3B-EC8A-447A-A1E8-6D13EF843532}"/>
          </ac:spMkLst>
        </pc:spChg>
        <pc:spChg chg="mod">
          <ac:chgData name="Timo Mühlhaus" userId="1b6b3aba618dadac" providerId="LiveId" clId="{EDF2FAEA-A41B-4C1F-9EE5-7BEAFE42C87B}" dt="2021-06-09T19:36:03.867" v="1915"/>
          <ac:spMkLst>
            <pc:docMk/>
            <pc:sldMk cId="3909453073" sldId="559"/>
            <ac:spMk id="1133" creationId="{05DCC861-7CD2-4424-B079-B06737BE9EAB}"/>
          </ac:spMkLst>
        </pc:spChg>
        <pc:spChg chg="mod">
          <ac:chgData name="Timo Mühlhaus" userId="1b6b3aba618dadac" providerId="LiveId" clId="{EDF2FAEA-A41B-4C1F-9EE5-7BEAFE42C87B}" dt="2021-06-09T19:36:03.867" v="1915"/>
          <ac:spMkLst>
            <pc:docMk/>
            <pc:sldMk cId="3909453073" sldId="559"/>
            <ac:spMk id="1134" creationId="{0E723E73-8680-4DEE-8677-9BEB152015A7}"/>
          </ac:spMkLst>
        </pc:spChg>
        <pc:spChg chg="mod">
          <ac:chgData name="Timo Mühlhaus" userId="1b6b3aba618dadac" providerId="LiveId" clId="{EDF2FAEA-A41B-4C1F-9EE5-7BEAFE42C87B}" dt="2021-06-09T19:36:03.867" v="1915"/>
          <ac:spMkLst>
            <pc:docMk/>
            <pc:sldMk cId="3909453073" sldId="559"/>
            <ac:spMk id="1135" creationId="{94975C1A-E024-49F8-B9AB-1CDF2D046F5A}"/>
          </ac:spMkLst>
        </pc:spChg>
        <pc:spChg chg="mod">
          <ac:chgData name="Timo Mühlhaus" userId="1b6b3aba618dadac" providerId="LiveId" clId="{EDF2FAEA-A41B-4C1F-9EE5-7BEAFE42C87B}" dt="2021-06-09T19:36:03.867" v="1915"/>
          <ac:spMkLst>
            <pc:docMk/>
            <pc:sldMk cId="3909453073" sldId="559"/>
            <ac:spMk id="1136" creationId="{81DA20E1-05F6-42A8-A5A1-32C1423F532A}"/>
          </ac:spMkLst>
        </pc:spChg>
        <pc:spChg chg="mod">
          <ac:chgData name="Timo Mühlhaus" userId="1b6b3aba618dadac" providerId="LiveId" clId="{EDF2FAEA-A41B-4C1F-9EE5-7BEAFE42C87B}" dt="2021-06-09T19:36:03.867" v="1915"/>
          <ac:spMkLst>
            <pc:docMk/>
            <pc:sldMk cId="3909453073" sldId="559"/>
            <ac:spMk id="1137" creationId="{43549A91-DA4F-4218-8128-CE2198200A49}"/>
          </ac:spMkLst>
        </pc:spChg>
        <pc:spChg chg="mod">
          <ac:chgData name="Timo Mühlhaus" userId="1b6b3aba618dadac" providerId="LiveId" clId="{EDF2FAEA-A41B-4C1F-9EE5-7BEAFE42C87B}" dt="2021-06-09T19:36:03.867" v="1915"/>
          <ac:spMkLst>
            <pc:docMk/>
            <pc:sldMk cId="3909453073" sldId="559"/>
            <ac:spMk id="1138" creationId="{5B0BF704-9600-482F-8525-CE73EE59545C}"/>
          </ac:spMkLst>
        </pc:spChg>
        <pc:spChg chg="mod">
          <ac:chgData name="Timo Mühlhaus" userId="1b6b3aba618dadac" providerId="LiveId" clId="{EDF2FAEA-A41B-4C1F-9EE5-7BEAFE42C87B}" dt="2021-06-09T19:36:03.867" v="1915"/>
          <ac:spMkLst>
            <pc:docMk/>
            <pc:sldMk cId="3909453073" sldId="559"/>
            <ac:spMk id="1139" creationId="{CD845D24-D027-4DFC-8B2E-2B81738679FF}"/>
          </ac:spMkLst>
        </pc:spChg>
        <pc:spChg chg="mod">
          <ac:chgData name="Timo Mühlhaus" userId="1b6b3aba618dadac" providerId="LiveId" clId="{EDF2FAEA-A41B-4C1F-9EE5-7BEAFE42C87B}" dt="2021-06-09T19:36:03.867" v="1915"/>
          <ac:spMkLst>
            <pc:docMk/>
            <pc:sldMk cId="3909453073" sldId="559"/>
            <ac:spMk id="1140" creationId="{8EAED3F8-794F-4254-900E-D0AC06AFD296}"/>
          </ac:spMkLst>
        </pc:spChg>
        <pc:spChg chg="mod">
          <ac:chgData name="Timo Mühlhaus" userId="1b6b3aba618dadac" providerId="LiveId" clId="{EDF2FAEA-A41B-4C1F-9EE5-7BEAFE42C87B}" dt="2021-06-09T19:36:03.867" v="1915"/>
          <ac:spMkLst>
            <pc:docMk/>
            <pc:sldMk cId="3909453073" sldId="559"/>
            <ac:spMk id="1141" creationId="{340375AD-0756-4131-868C-5278FB6F1F4A}"/>
          </ac:spMkLst>
        </pc:spChg>
        <pc:spChg chg="mod">
          <ac:chgData name="Timo Mühlhaus" userId="1b6b3aba618dadac" providerId="LiveId" clId="{EDF2FAEA-A41B-4C1F-9EE5-7BEAFE42C87B}" dt="2021-06-09T19:36:03.867" v="1915"/>
          <ac:spMkLst>
            <pc:docMk/>
            <pc:sldMk cId="3909453073" sldId="559"/>
            <ac:spMk id="1142" creationId="{1ECB6085-E5E8-4B09-B662-DE88953A1F45}"/>
          </ac:spMkLst>
        </pc:spChg>
        <pc:spChg chg="mod">
          <ac:chgData name="Timo Mühlhaus" userId="1b6b3aba618dadac" providerId="LiveId" clId="{EDF2FAEA-A41B-4C1F-9EE5-7BEAFE42C87B}" dt="2021-06-09T19:36:03.867" v="1915"/>
          <ac:spMkLst>
            <pc:docMk/>
            <pc:sldMk cId="3909453073" sldId="559"/>
            <ac:spMk id="1143" creationId="{2B04D55C-DF29-4237-922F-7CDEAF4A10D4}"/>
          </ac:spMkLst>
        </pc:spChg>
        <pc:spChg chg="mod">
          <ac:chgData name="Timo Mühlhaus" userId="1b6b3aba618dadac" providerId="LiveId" clId="{EDF2FAEA-A41B-4C1F-9EE5-7BEAFE42C87B}" dt="2021-06-09T19:36:03.867" v="1915"/>
          <ac:spMkLst>
            <pc:docMk/>
            <pc:sldMk cId="3909453073" sldId="559"/>
            <ac:spMk id="1144" creationId="{54691B5C-0233-42C1-852E-ECB0B8CCBBA0}"/>
          </ac:spMkLst>
        </pc:spChg>
        <pc:spChg chg="mod">
          <ac:chgData name="Timo Mühlhaus" userId="1b6b3aba618dadac" providerId="LiveId" clId="{EDF2FAEA-A41B-4C1F-9EE5-7BEAFE42C87B}" dt="2021-06-09T19:36:03.867" v="1915"/>
          <ac:spMkLst>
            <pc:docMk/>
            <pc:sldMk cId="3909453073" sldId="559"/>
            <ac:spMk id="1145" creationId="{26D7D4B1-FFB5-4963-978A-3FFBD060A833}"/>
          </ac:spMkLst>
        </pc:spChg>
        <pc:spChg chg="mod">
          <ac:chgData name="Timo Mühlhaus" userId="1b6b3aba618dadac" providerId="LiveId" clId="{EDF2FAEA-A41B-4C1F-9EE5-7BEAFE42C87B}" dt="2021-06-09T19:36:03.867" v="1915"/>
          <ac:spMkLst>
            <pc:docMk/>
            <pc:sldMk cId="3909453073" sldId="559"/>
            <ac:spMk id="1146" creationId="{B01F9D94-0666-4411-9E3C-2393BD5C4214}"/>
          </ac:spMkLst>
        </pc:spChg>
        <pc:spChg chg="mod">
          <ac:chgData name="Timo Mühlhaus" userId="1b6b3aba618dadac" providerId="LiveId" clId="{EDF2FAEA-A41B-4C1F-9EE5-7BEAFE42C87B}" dt="2021-06-09T19:36:03.867" v="1915"/>
          <ac:spMkLst>
            <pc:docMk/>
            <pc:sldMk cId="3909453073" sldId="559"/>
            <ac:spMk id="1147" creationId="{8E541376-0C21-4C75-955D-5F90BAF436C4}"/>
          </ac:spMkLst>
        </pc:spChg>
        <pc:spChg chg="mod">
          <ac:chgData name="Timo Mühlhaus" userId="1b6b3aba618dadac" providerId="LiveId" clId="{EDF2FAEA-A41B-4C1F-9EE5-7BEAFE42C87B}" dt="2021-06-09T19:36:03.867" v="1915"/>
          <ac:spMkLst>
            <pc:docMk/>
            <pc:sldMk cId="3909453073" sldId="559"/>
            <ac:spMk id="1148" creationId="{87B1B8D2-8977-4AF2-B2DC-709D1E57BB99}"/>
          </ac:spMkLst>
        </pc:spChg>
        <pc:spChg chg="mod">
          <ac:chgData name="Timo Mühlhaus" userId="1b6b3aba618dadac" providerId="LiveId" clId="{EDF2FAEA-A41B-4C1F-9EE5-7BEAFE42C87B}" dt="2021-06-09T19:36:03.867" v="1915"/>
          <ac:spMkLst>
            <pc:docMk/>
            <pc:sldMk cId="3909453073" sldId="559"/>
            <ac:spMk id="1149" creationId="{F536BD86-6194-414C-A793-124B3E06C89E}"/>
          </ac:spMkLst>
        </pc:spChg>
        <pc:spChg chg="mod">
          <ac:chgData name="Timo Mühlhaus" userId="1b6b3aba618dadac" providerId="LiveId" clId="{EDF2FAEA-A41B-4C1F-9EE5-7BEAFE42C87B}" dt="2021-06-09T19:36:03.867" v="1915"/>
          <ac:spMkLst>
            <pc:docMk/>
            <pc:sldMk cId="3909453073" sldId="559"/>
            <ac:spMk id="1150" creationId="{05657833-CE35-4695-B6C9-C580FE8F6584}"/>
          </ac:spMkLst>
        </pc:spChg>
        <pc:spChg chg="mod">
          <ac:chgData name="Timo Mühlhaus" userId="1b6b3aba618dadac" providerId="LiveId" clId="{EDF2FAEA-A41B-4C1F-9EE5-7BEAFE42C87B}" dt="2021-06-09T19:36:03.867" v="1915"/>
          <ac:spMkLst>
            <pc:docMk/>
            <pc:sldMk cId="3909453073" sldId="559"/>
            <ac:spMk id="1151" creationId="{24A139A0-4CB3-4DAD-8F7F-B3A831807E64}"/>
          </ac:spMkLst>
        </pc:spChg>
        <pc:spChg chg="mod">
          <ac:chgData name="Timo Mühlhaus" userId="1b6b3aba618dadac" providerId="LiveId" clId="{EDF2FAEA-A41B-4C1F-9EE5-7BEAFE42C87B}" dt="2021-06-09T19:36:03.867" v="1915"/>
          <ac:spMkLst>
            <pc:docMk/>
            <pc:sldMk cId="3909453073" sldId="559"/>
            <ac:spMk id="1152" creationId="{1B0619BD-3342-45F4-AD8B-19151A181D1B}"/>
          </ac:spMkLst>
        </pc:spChg>
        <pc:spChg chg="mod">
          <ac:chgData name="Timo Mühlhaus" userId="1b6b3aba618dadac" providerId="LiveId" clId="{EDF2FAEA-A41B-4C1F-9EE5-7BEAFE42C87B}" dt="2021-06-09T19:36:03.867" v="1915"/>
          <ac:spMkLst>
            <pc:docMk/>
            <pc:sldMk cId="3909453073" sldId="559"/>
            <ac:spMk id="1153" creationId="{9DAE50BB-BF6E-467B-A9CB-1BA0457EDA62}"/>
          </ac:spMkLst>
        </pc:spChg>
        <pc:spChg chg="mod">
          <ac:chgData name="Timo Mühlhaus" userId="1b6b3aba618dadac" providerId="LiveId" clId="{EDF2FAEA-A41B-4C1F-9EE5-7BEAFE42C87B}" dt="2021-06-09T19:36:03.867" v="1915"/>
          <ac:spMkLst>
            <pc:docMk/>
            <pc:sldMk cId="3909453073" sldId="559"/>
            <ac:spMk id="1154" creationId="{5163C5C2-E352-447D-8869-C6D4B5404003}"/>
          </ac:spMkLst>
        </pc:spChg>
        <pc:spChg chg="mod">
          <ac:chgData name="Timo Mühlhaus" userId="1b6b3aba618dadac" providerId="LiveId" clId="{EDF2FAEA-A41B-4C1F-9EE5-7BEAFE42C87B}" dt="2021-06-09T19:36:03.867" v="1915"/>
          <ac:spMkLst>
            <pc:docMk/>
            <pc:sldMk cId="3909453073" sldId="559"/>
            <ac:spMk id="1155" creationId="{01C3C71F-54B8-4139-984D-B67B1EAD21F0}"/>
          </ac:spMkLst>
        </pc:spChg>
        <pc:spChg chg="mod">
          <ac:chgData name="Timo Mühlhaus" userId="1b6b3aba618dadac" providerId="LiveId" clId="{EDF2FAEA-A41B-4C1F-9EE5-7BEAFE42C87B}" dt="2021-06-09T19:36:03.867" v="1915"/>
          <ac:spMkLst>
            <pc:docMk/>
            <pc:sldMk cId="3909453073" sldId="559"/>
            <ac:spMk id="1156" creationId="{9A857EAE-6D4B-42B9-A896-A379803FF984}"/>
          </ac:spMkLst>
        </pc:spChg>
        <pc:spChg chg="mod">
          <ac:chgData name="Timo Mühlhaus" userId="1b6b3aba618dadac" providerId="LiveId" clId="{EDF2FAEA-A41B-4C1F-9EE5-7BEAFE42C87B}" dt="2021-06-09T19:36:03.867" v="1915"/>
          <ac:spMkLst>
            <pc:docMk/>
            <pc:sldMk cId="3909453073" sldId="559"/>
            <ac:spMk id="1157" creationId="{206423A6-7478-4E5E-92FE-094CCC224307}"/>
          </ac:spMkLst>
        </pc:spChg>
        <pc:spChg chg="mod">
          <ac:chgData name="Timo Mühlhaus" userId="1b6b3aba618dadac" providerId="LiveId" clId="{EDF2FAEA-A41B-4C1F-9EE5-7BEAFE42C87B}" dt="2021-06-09T19:36:03.867" v="1915"/>
          <ac:spMkLst>
            <pc:docMk/>
            <pc:sldMk cId="3909453073" sldId="559"/>
            <ac:spMk id="1158" creationId="{972CD256-2460-4D2B-94D9-F01B151C3DD1}"/>
          </ac:spMkLst>
        </pc:spChg>
        <pc:spChg chg="mod">
          <ac:chgData name="Timo Mühlhaus" userId="1b6b3aba618dadac" providerId="LiveId" clId="{EDF2FAEA-A41B-4C1F-9EE5-7BEAFE42C87B}" dt="2021-06-09T19:36:03.867" v="1915"/>
          <ac:spMkLst>
            <pc:docMk/>
            <pc:sldMk cId="3909453073" sldId="559"/>
            <ac:spMk id="1159" creationId="{755C7643-E61E-4DAF-B23A-61A31F12CCC8}"/>
          </ac:spMkLst>
        </pc:spChg>
        <pc:spChg chg="mod">
          <ac:chgData name="Timo Mühlhaus" userId="1b6b3aba618dadac" providerId="LiveId" clId="{EDF2FAEA-A41B-4C1F-9EE5-7BEAFE42C87B}" dt="2021-06-09T19:36:03.867" v="1915"/>
          <ac:spMkLst>
            <pc:docMk/>
            <pc:sldMk cId="3909453073" sldId="559"/>
            <ac:spMk id="1160" creationId="{9501C218-43FE-42E6-9605-F06719FAC7FF}"/>
          </ac:spMkLst>
        </pc:spChg>
        <pc:spChg chg="mod">
          <ac:chgData name="Timo Mühlhaus" userId="1b6b3aba618dadac" providerId="LiveId" clId="{EDF2FAEA-A41B-4C1F-9EE5-7BEAFE42C87B}" dt="2021-06-09T19:36:03.867" v="1915"/>
          <ac:spMkLst>
            <pc:docMk/>
            <pc:sldMk cId="3909453073" sldId="559"/>
            <ac:spMk id="1161" creationId="{D40D4A1F-BC5D-4D1C-870F-ADFA10C5C383}"/>
          </ac:spMkLst>
        </pc:spChg>
        <pc:spChg chg="mod">
          <ac:chgData name="Timo Mühlhaus" userId="1b6b3aba618dadac" providerId="LiveId" clId="{EDF2FAEA-A41B-4C1F-9EE5-7BEAFE42C87B}" dt="2021-06-09T19:36:03.867" v="1915"/>
          <ac:spMkLst>
            <pc:docMk/>
            <pc:sldMk cId="3909453073" sldId="559"/>
            <ac:spMk id="1162" creationId="{F3BF6D27-DBFA-4C72-BD73-19BFE47B6394}"/>
          </ac:spMkLst>
        </pc:spChg>
        <pc:spChg chg="mod">
          <ac:chgData name="Timo Mühlhaus" userId="1b6b3aba618dadac" providerId="LiveId" clId="{EDF2FAEA-A41B-4C1F-9EE5-7BEAFE42C87B}" dt="2021-06-09T19:36:03.867" v="1915"/>
          <ac:spMkLst>
            <pc:docMk/>
            <pc:sldMk cId="3909453073" sldId="559"/>
            <ac:spMk id="1163" creationId="{85509730-96E5-475C-98BB-7DA9E3758633}"/>
          </ac:spMkLst>
        </pc:spChg>
        <pc:spChg chg="mod">
          <ac:chgData name="Timo Mühlhaus" userId="1b6b3aba618dadac" providerId="LiveId" clId="{EDF2FAEA-A41B-4C1F-9EE5-7BEAFE42C87B}" dt="2021-06-09T19:36:03.867" v="1915"/>
          <ac:spMkLst>
            <pc:docMk/>
            <pc:sldMk cId="3909453073" sldId="559"/>
            <ac:spMk id="1164" creationId="{030AE795-6A04-4C8F-908E-7987FA388FF4}"/>
          </ac:spMkLst>
        </pc:spChg>
        <pc:spChg chg="mod">
          <ac:chgData name="Timo Mühlhaus" userId="1b6b3aba618dadac" providerId="LiveId" clId="{EDF2FAEA-A41B-4C1F-9EE5-7BEAFE42C87B}" dt="2021-06-09T19:36:03.867" v="1915"/>
          <ac:spMkLst>
            <pc:docMk/>
            <pc:sldMk cId="3909453073" sldId="559"/>
            <ac:spMk id="1165" creationId="{44DFEF01-CF8E-4834-8E47-D8096F310824}"/>
          </ac:spMkLst>
        </pc:spChg>
        <pc:spChg chg="mod">
          <ac:chgData name="Timo Mühlhaus" userId="1b6b3aba618dadac" providerId="LiveId" clId="{EDF2FAEA-A41B-4C1F-9EE5-7BEAFE42C87B}" dt="2021-06-09T19:36:03.867" v="1915"/>
          <ac:spMkLst>
            <pc:docMk/>
            <pc:sldMk cId="3909453073" sldId="559"/>
            <ac:spMk id="1166" creationId="{CB42841C-325A-4629-844C-16D972B88672}"/>
          </ac:spMkLst>
        </pc:spChg>
        <pc:spChg chg="mod">
          <ac:chgData name="Timo Mühlhaus" userId="1b6b3aba618dadac" providerId="LiveId" clId="{EDF2FAEA-A41B-4C1F-9EE5-7BEAFE42C87B}" dt="2021-06-09T19:36:03.867" v="1915"/>
          <ac:spMkLst>
            <pc:docMk/>
            <pc:sldMk cId="3909453073" sldId="559"/>
            <ac:spMk id="1167" creationId="{D709ECD6-AB9F-461B-B228-4CD2BD99A802}"/>
          </ac:spMkLst>
        </pc:spChg>
        <pc:spChg chg="mod">
          <ac:chgData name="Timo Mühlhaus" userId="1b6b3aba618dadac" providerId="LiveId" clId="{EDF2FAEA-A41B-4C1F-9EE5-7BEAFE42C87B}" dt="2021-06-09T19:36:03.867" v="1915"/>
          <ac:spMkLst>
            <pc:docMk/>
            <pc:sldMk cId="3909453073" sldId="559"/>
            <ac:spMk id="1168" creationId="{6B881DA6-9A6D-4E7A-A026-97F94172A9BE}"/>
          </ac:spMkLst>
        </pc:spChg>
        <pc:spChg chg="mod">
          <ac:chgData name="Timo Mühlhaus" userId="1b6b3aba618dadac" providerId="LiveId" clId="{EDF2FAEA-A41B-4C1F-9EE5-7BEAFE42C87B}" dt="2021-06-09T19:36:03.867" v="1915"/>
          <ac:spMkLst>
            <pc:docMk/>
            <pc:sldMk cId="3909453073" sldId="559"/>
            <ac:spMk id="1169" creationId="{14CE25A8-A07F-4B3D-B61B-6B059EB734C6}"/>
          </ac:spMkLst>
        </pc:spChg>
        <pc:spChg chg="mod">
          <ac:chgData name="Timo Mühlhaus" userId="1b6b3aba618dadac" providerId="LiveId" clId="{EDF2FAEA-A41B-4C1F-9EE5-7BEAFE42C87B}" dt="2021-06-09T19:36:03.867" v="1915"/>
          <ac:spMkLst>
            <pc:docMk/>
            <pc:sldMk cId="3909453073" sldId="559"/>
            <ac:spMk id="1170" creationId="{B81BD0B3-CF0B-4617-92A5-5DA4C367C895}"/>
          </ac:spMkLst>
        </pc:spChg>
        <pc:spChg chg="mod">
          <ac:chgData name="Timo Mühlhaus" userId="1b6b3aba618dadac" providerId="LiveId" clId="{EDF2FAEA-A41B-4C1F-9EE5-7BEAFE42C87B}" dt="2021-06-09T19:36:03.867" v="1915"/>
          <ac:spMkLst>
            <pc:docMk/>
            <pc:sldMk cId="3909453073" sldId="559"/>
            <ac:spMk id="1171" creationId="{9AACB280-0573-40CA-BC1F-FA75C818E007}"/>
          </ac:spMkLst>
        </pc:spChg>
        <pc:spChg chg="mod">
          <ac:chgData name="Timo Mühlhaus" userId="1b6b3aba618dadac" providerId="LiveId" clId="{EDF2FAEA-A41B-4C1F-9EE5-7BEAFE42C87B}" dt="2021-06-09T19:36:03.867" v="1915"/>
          <ac:spMkLst>
            <pc:docMk/>
            <pc:sldMk cId="3909453073" sldId="559"/>
            <ac:spMk id="1172" creationId="{2290A8F5-2519-4789-AF7F-62134A774365}"/>
          </ac:spMkLst>
        </pc:spChg>
        <pc:spChg chg="mod">
          <ac:chgData name="Timo Mühlhaus" userId="1b6b3aba618dadac" providerId="LiveId" clId="{EDF2FAEA-A41B-4C1F-9EE5-7BEAFE42C87B}" dt="2021-06-09T19:36:03.867" v="1915"/>
          <ac:spMkLst>
            <pc:docMk/>
            <pc:sldMk cId="3909453073" sldId="559"/>
            <ac:spMk id="1173" creationId="{3776348E-2527-4CA4-81E8-14376D0C7258}"/>
          </ac:spMkLst>
        </pc:spChg>
        <pc:spChg chg="mod">
          <ac:chgData name="Timo Mühlhaus" userId="1b6b3aba618dadac" providerId="LiveId" clId="{EDF2FAEA-A41B-4C1F-9EE5-7BEAFE42C87B}" dt="2021-06-09T19:36:03.867" v="1915"/>
          <ac:spMkLst>
            <pc:docMk/>
            <pc:sldMk cId="3909453073" sldId="559"/>
            <ac:spMk id="1174" creationId="{C6BBED7F-624A-45BB-9149-0EF9790828F2}"/>
          </ac:spMkLst>
        </pc:spChg>
        <pc:spChg chg="mod">
          <ac:chgData name="Timo Mühlhaus" userId="1b6b3aba618dadac" providerId="LiveId" clId="{EDF2FAEA-A41B-4C1F-9EE5-7BEAFE42C87B}" dt="2021-06-09T19:36:03.867" v="1915"/>
          <ac:spMkLst>
            <pc:docMk/>
            <pc:sldMk cId="3909453073" sldId="559"/>
            <ac:spMk id="1175" creationId="{F14AB437-6DBD-480E-8986-C07616C5569C}"/>
          </ac:spMkLst>
        </pc:spChg>
        <pc:spChg chg="mod">
          <ac:chgData name="Timo Mühlhaus" userId="1b6b3aba618dadac" providerId="LiveId" clId="{EDF2FAEA-A41B-4C1F-9EE5-7BEAFE42C87B}" dt="2021-06-09T19:36:03.867" v="1915"/>
          <ac:spMkLst>
            <pc:docMk/>
            <pc:sldMk cId="3909453073" sldId="559"/>
            <ac:spMk id="1176" creationId="{5537EF35-A206-44B5-B7F9-A9E2D4D6B949}"/>
          </ac:spMkLst>
        </pc:spChg>
        <pc:spChg chg="mod">
          <ac:chgData name="Timo Mühlhaus" userId="1b6b3aba618dadac" providerId="LiveId" clId="{EDF2FAEA-A41B-4C1F-9EE5-7BEAFE42C87B}" dt="2021-06-09T19:36:03.867" v="1915"/>
          <ac:spMkLst>
            <pc:docMk/>
            <pc:sldMk cId="3909453073" sldId="559"/>
            <ac:spMk id="1177" creationId="{41A7ABCA-0AC6-4FE1-90D2-67A7ADB4ECFA}"/>
          </ac:spMkLst>
        </pc:spChg>
        <pc:spChg chg="mod">
          <ac:chgData name="Timo Mühlhaus" userId="1b6b3aba618dadac" providerId="LiveId" clId="{EDF2FAEA-A41B-4C1F-9EE5-7BEAFE42C87B}" dt="2021-06-09T19:36:03.867" v="1915"/>
          <ac:spMkLst>
            <pc:docMk/>
            <pc:sldMk cId="3909453073" sldId="559"/>
            <ac:spMk id="1178" creationId="{3303EC45-9DF5-4677-9BEE-75E06E3179B7}"/>
          </ac:spMkLst>
        </pc:spChg>
        <pc:spChg chg="mod">
          <ac:chgData name="Timo Mühlhaus" userId="1b6b3aba618dadac" providerId="LiveId" clId="{EDF2FAEA-A41B-4C1F-9EE5-7BEAFE42C87B}" dt="2021-06-09T19:36:03.867" v="1915"/>
          <ac:spMkLst>
            <pc:docMk/>
            <pc:sldMk cId="3909453073" sldId="559"/>
            <ac:spMk id="1179" creationId="{5DDDEA2D-893B-4CE7-9F5F-3DAC1A8D8791}"/>
          </ac:spMkLst>
        </pc:spChg>
        <pc:spChg chg="mod">
          <ac:chgData name="Timo Mühlhaus" userId="1b6b3aba618dadac" providerId="LiveId" clId="{EDF2FAEA-A41B-4C1F-9EE5-7BEAFE42C87B}" dt="2021-06-09T19:36:03.867" v="1915"/>
          <ac:spMkLst>
            <pc:docMk/>
            <pc:sldMk cId="3909453073" sldId="559"/>
            <ac:spMk id="1180" creationId="{45F30907-CEF6-4064-8E22-04FD6C54AADA}"/>
          </ac:spMkLst>
        </pc:spChg>
        <pc:spChg chg="mod">
          <ac:chgData name="Timo Mühlhaus" userId="1b6b3aba618dadac" providerId="LiveId" clId="{EDF2FAEA-A41B-4C1F-9EE5-7BEAFE42C87B}" dt="2021-06-09T19:36:03.867" v="1915"/>
          <ac:spMkLst>
            <pc:docMk/>
            <pc:sldMk cId="3909453073" sldId="559"/>
            <ac:spMk id="1181" creationId="{0F7D71D4-C36C-4231-B63F-23FF5C3F959D}"/>
          </ac:spMkLst>
        </pc:spChg>
        <pc:spChg chg="mod">
          <ac:chgData name="Timo Mühlhaus" userId="1b6b3aba618dadac" providerId="LiveId" clId="{EDF2FAEA-A41B-4C1F-9EE5-7BEAFE42C87B}" dt="2021-06-09T19:36:03.867" v="1915"/>
          <ac:spMkLst>
            <pc:docMk/>
            <pc:sldMk cId="3909453073" sldId="559"/>
            <ac:spMk id="1182" creationId="{DA753E00-D940-41BD-8B5E-411D03DF72DC}"/>
          </ac:spMkLst>
        </pc:spChg>
        <pc:spChg chg="mod">
          <ac:chgData name="Timo Mühlhaus" userId="1b6b3aba618dadac" providerId="LiveId" clId="{EDF2FAEA-A41B-4C1F-9EE5-7BEAFE42C87B}" dt="2021-06-09T19:36:03.867" v="1915"/>
          <ac:spMkLst>
            <pc:docMk/>
            <pc:sldMk cId="3909453073" sldId="559"/>
            <ac:spMk id="1183" creationId="{6735E605-5729-4972-B53E-3B3EFA157E07}"/>
          </ac:spMkLst>
        </pc:spChg>
        <pc:spChg chg="mod">
          <ac:chgData name="Timo Mühlhaus" userId="1b6b3aba618dadac" providerId="LiveId" clId="{EDF2FAEA-A41B-4C1F-9EE5-7BEAFE42C87B}" dt="2021-06-09T19:36:03.867" v="1915"/>
          <ac:spMkLst>
            <pc:docMk/>
            <pc:sldMk cId="3909453073" sldId="559"/>
            <ac:spMk id="1184" creationId="{33C8BD83-4835-4638-9CB1-101B7F5C3DC2}"/>
          </ac:spMkLst>
        </pc:spChg>
        <pc:spChg chg="mod">
          <ac:chgData name="Timo Mühlhaus" userId="1b6b3aba618dadac" providerId="LiveId" clId="{EDF2FAEA-A41B-4C1F-9EE5-7BEAFE42C87B}" dt="2021-06-09T19:36:03.867" v="1915"/>
          <ac:spMkLst>
            <pc:docMk/>
            <pc:sldMk cId="3909453073" sldId="559"/>
            <ac:spMk id="1185" creationId="{386015A3-2CDA-483D-9CC6-86DEAF86B4A3}"/>
          </ac:spMkLst>
        </pc:spChg>
        <pc:spChg chg="mod">
          <ac:chgData name="Timo Mühlhaus" userId="1b6b3aba618dadac" providerId="LiveId" clId="{EDF2FAEA-A41B-4C1F-9EE5-7BEAFE42C87B}" dt="2021-06-09T19:36:03.867" v="1915"/>
          <ac:spMkLst>
            <pc:docMk/>
            <pc:sldMk cId="3909453073" sldId="559"/>
            <ac:spMk id="1186" creationId="{B720B495-5C31-4D67-A898-144938002301}"/>
          </ac:spMkLst>
        </pc:spChg>
        <pc:spChg chg="mod">
          <ac:chgData name="Timo Mühlhaus" userId="1b6b3aba618dadac" providerId="LiveId" clId="{EDF2FAEA-A41B-4C1F-9EE5-7BEAFE42C87B}" dt="2021-06-09T19:36:03.867" v="1915"/>
          <ac:spMkLst>
            <pc:docMk/>
            <pc:sldMk cId="3909453073" sldId="559"/>
            <ac:spMk id="1187" creationId="{A458F7FB-1EAD-4805-823D-C8CE2DE325D8}"/>
          </ac:spMkLst>
        </pc:spChg>
        <pc:spChg chg="mod">
          <ac:chgData name="Timo Mühlhaus" userId="1b6b3aba618dadac" providerId="LiveId" clId="{EDF2FAEA-A41B-4C1F-9EE5-7BEAFE42C87B}" dt="2021-06-09T19:36:03.867" v="1915"/>
          <ac:spMkLst>
            <pc:docMk/>
            <pc:sldMk cId="3909453073" sldId="559"/>
            <ac:spMk id="1188" creationId="{95E4A9DD-39B4-4591-ACD6-2D4CD6C41914}"/>
          </ac:spMkLst>
        </pc:spChg>
        <pc:spChg chg="mod">
          <ac:chgData name="Timo Mühlhaus" userId="1b6b3aba618dadac" providerId="LiveId" clId="{EDF2FAEA-A41B-4C1F-9EE5-7BEAFE42C87B}" dt="2021-06-09T19:36:03.867" v="1915"/>
          <ac:spMkLst>
            <pc:docMk/>
            <pc:sldMk cId="3909453073" sldId="559"/>
            <ac:spMk id="1189" creationId="{0ADAEA62-64C9-499F-B678-79731093A9C9}"/>
          </ac:spMkLst>
        </pc:spChg>
        <pc:spChg chg="mod">
          <ac:chgData name="Timo Mühlhaus" userId="1b6b3aba618dadac" providerId="LiveId" clId="{EDF2FAEA-A41B-4C1F-9EE5-7BEAFE42C87B}" dt="2021-06-09T19:36:03.867" v="1915"/>
          <ac:spMkLst>
            <pc:docMk/>
            <pc:sldMk cId="3909453073" sldId="559"/>
            <ac:spMk id="1190" creationId="{D29D4E6F-F21B-4F89-AFF3-586538AB1847}"/>
          </ac:spMkLst>
        </pc:spChg>
        <pc:spChg chg="mod">
          <ac:chgData name="Timo Mühlhaus" userId="1b6b3aba618dadac" providerId="LiveId" clId="{EDF2FAEA-A41B-4C1F-9EE5-7BEAFE42C87B}" dt="2021-06-09T19:36:03.867" v="1915"/>
          <ac:spMkLst>
            <pc:docMk/>
            <pc:sldMk cId="3909453073" sldId="559"/>
            <ac:spMk id="1191" creationId="{8A53BCD2-1217-40FE-8B36-4CF0E3141FBE}"/>
          </ac:spMkLst>
        </pc:spChg>
        <pc:spChg chg="mod">
          <ac:chgData name="Timo Mühlhaus" userId="1b6b3aba618dadac" providerId="LiveId" clId="{EDF2FAEA-A41B-4C1F-9EE5-7BEAFE42C87B}" dt="2021-06-09T19:36:03.867" v="1915"/>
          <ac:spMkLst>
            <pc:docMk/>
            <pc:sldMk cId="3909453073" sldId="559"/>
            <ac:spMk id="1192" creationId="{3220E35E-A571-4D62-A5F8-85773D75DD29}"/>
          </ac:spMkLst>
        </pc:spChg>
        <pc:spChg chg="mod">
          <ac:chgData name="Timo Mühlhaus" userId="1b6b3aba618dadac" providerId="LiveId" clId="{EDF2FAEA-A41B-4C1F-9EE5-7BEAFE42C87B}" dt="2021-06-09T19:36:03.867" v="1915"/>
          <ac:spMkLst>
            <pc:docMk/>
            <pc:sldMk cId="3909453073" sldId="559"/>
            <ac:spMk id="1193" creationId="{418C3C08-CB54-4A2C-A4E7-B115DA074C6B}"/>
          </ac:spMkLst>
        </pc:spChg>
        <pc:spChg chg="mod">
          <ac:chgData name="Timo Mühlhaus" userId="1b6b3aba618dadac" providerId="LiveId" clId="{EDF2FAEA-A41B-4C1F-9EE5-7BEAFE42C87B}" dt="2021-06-09T19:36:03.867" v="1915"/>
          <ac:spMkLst>
            <pc:docMk/>
            <pc:sldMk cId="3909453073" sldId="559"/>
            <ac:spMk id="1194" creationId="{BB4C0164-6D99-435C-BC79-7960FC256538}"/>
          </ac:spMkLst>
        </pc:spChg>
        <pc:spChg chg="mod">
          <ac:chgData name="Timo Mühlhaus" userId="1b6b3aba618dadac" providerId="LiveId" clId="{EDF2FAEA-A41B-4C1F-9EE5-7BEAFE42C87B}" dt="2021-06-09T19:36:03.867" v="1915"/>
          <ac:spMkLst>
            <pc:docMk/>
            <pc:sldMk cId="3909453073" sldId="559"/>
            <ac:spMk id="1195" creationId="{46235ACB-BB37-4D67-AACD-0D23060367A5}"/>
          </ac:spMkLst>
        </pc:spChg>
        <pc:spChg chg="mod">
          <ac:chgData name="Timo Mühlhaus" userId="1b6b3aba618dadac" providerId="LiveId" clId="{EDF2FAEA-A41B-4C1F-9EE5-7BEAFE42C87B}" dt="2021-06-09T19:36:03.867" v="1915"/>
          <ac:spMkLst>
            <pc:docMk/>
            <pc:sldMk cId="3909453073" sldId="559"/>
            <ac:spMk id="1196" creationId="{4BC999DD-0318-4EF0-9241-F14BC6767B72}"/>
          </ac:spMkLst>
        </pc:spChg>
        <pc:spChg chg="mod">
          <ac:chgData name="Timo Mühlhaus" userId="1b6b3aba618dadac" providerId="LiveId" clId="{EDF2FAEA-A41B-4C1F-9EE5-7BEAFE42C87B}" dt="2021-06-09T19:36:03.867" v="1915"/>
          <ac:spMkLst>
            <pc:docMk/>
            <pc:sldMk cId="3909453073" sldId="559"/>
            <ac:spMk id="1197" creationId="{29CA529E-1006-4333-8EAA-560DD83FFE19}"/>
          </ac:spMkLst>
        </pc:spChg>
        <pc:spChg chg="mod">
          <ac:chgData name="Timo Mühlhaus" userId="1b6b3aba618dadac" providerId="LiveId" clId="{EDF2FAEA-A41B-4C1F-9EE5-7BEAFE42C87B}" dt="2021-06-09T19:36:03.867" v="1915"/>
          <ac:spMkLst>
            <pc:docMk/>
            <pc:sldMk cId="3909453073" sldId="559"/>
            <ac:spMk id="1198" creationId="{7FB7C2EF-64A8-4F98-90F7-F4E772084F9A}"/>
          </ac:spMkLst>
        </pc:spChg>
        <pc:spChg chg="mod">
          <ac:chgData name="Timo Mühlhaus" userId="1b6b3aba618dadac" providerId="LiveId" clId="{EDF2FAEA-A41B-4C1F-9EE5-7BEAFE42C87B}" dt="2021-06-09T19:36:03.867" v="1915"/>
          <ac:spMkLst>
            <pc:docMk/>
            <pc:sldMk cId="3909453073" sldId="559"/>
            <ac:spMk id="1199" creationId="{5AE8C0FF-F19D-4ABC-AE08-5314845D8BE8}"/>
          </ac:spMkLst>
        </pc:spChg>
        <pc:spChg chg="mod">
          <ac:chgData name="Timo Mühlhaus" userId="1b6b3aba618dadac" providerId="LiveId" clId="{EDF2FAEA-A41B-4C1F-9EE5-7BEAFE42C87B}" dt="2021-06-09T19:36:03.867" v="1915"/>
          <ac:spMkLst>
            <pc:docMk/>
            <pc:sldMk cId="3909453073" sldId="559"/>
            <ac:spMk id="1200" creationId="{4B304CC9-0813-4E42-81D7-7D989EE1E5CA}"/>
          </ac:spMkLst>
        </pc:spChg>
        <pc:spChg chg="mod">
          <ac:chgData name="Timo Mühlhaus" userId="1b6b3aba618dadac" providerId="LiveId" clId="{EDF2FAEA-A41B-4C1F-9EE5-7BEAFE42C87B}" dt="2021-06-09T19:36:03.867" v="1915"/>
          <ac:spMkLst>
            <pc:docMk/>
            <pc:sldMk cId="3909453073" sldId="559"/>
            <ac:spMk id="1201" creationId="{9CCD0A0F-9C7C-4350-ACAF-A4A466944E50}"/>
          </ac:spMkLst>
        </pc:spChg>
        <pc:spChg chg="mod">
          <ac:chgData name="Timo Mühlhaus" userId="1b6b3aba618dadac" providerId="LiveId" clId="{EDF2FAEA-A41B-4C1F-9EE5-7BEAFE42C87B}" dt="2021-06-09T19:36:03.867" v="1915"/>
          <ac:spMkLst>
            <pc:docMk/>
            <pc:sldMk cId="3909453073" sldId="559"/>
            <ac:spMk id="1202" creationId="{BCAABCE3-2867-40F1-81B1-41CBF9687EC3}"/>
          </ac:spMkLst>
        </pc:spChg>
        <pc:spChg chg="mod">
          <ac:chgData name="Timo Mühlhaus" userId="1b6b3aba618dadac" providerId="LiveId" clId="{EDF2FAEA-A41B-4C1F-9EE5-7BEAFE42C87B}" dt="2021-06-09T19:36:03.867" v="1915"/>
          <ac:spMkLst>
            <pc:docMk/>
            <pc:sldMk cId="3909453073" sldId="559"/>
            <ac:spMk id="1203" creationId="{1A7A3F03-FE28-4433-93AF-C30C6AB174D7}"/>
          </ac:spMkLst>
        </pc:spChg>
        <pc:spChg chg="mod">
          <ac:chgData name="Timo Mühlhaus" userId="1b6b3aba618dadac" providerId="LiveId" clId="{EDF2FAEA-A41B-4C1F-9EE5-7BEAFE42C87B}" dt="2021-06-09T19:36:03.867" v="1915"/>
          <ac:spMkLst>
            <pc:docMk/>
            <pc:sldMk cId="3909453073" sldId="559"/>
            <ac:spMk id="1204" creationId="{B1200634-A4AD-4096-8018-42128E73AB4B}"/>
          </ac:spMkLst>
        </pc:spChg>
        <pc:spChg chg="mod">
          <ac:chgData name="Timo Mühlhaus" userId="1b6b3aba618dadac" providerId="LiveId" clId="{EDF2FAEA-A41B-4C1F-9EE5-7BEAFE42C87B}" dt="2021-06-09T19:36:03.867" v="1915"/>
          <ac:spMkLst>
            <pc:docMk/>
            <pc:sldMk cId="3909453073" sldId="559"/>
            <ac:spMk id="1205" creationId="{BA8E06A1-1CF8-43C5-A9E0-AC6A293FDEC4}"/>
          </ac:spMkLst>
        </pc:spChg>
        <pc:spChg chg="mod">
          <ac:chgData name="Timo Mühlhaus" userId="1b6b3aba618dadac" providerId="LiveId" clId="{EDF2FAEA-A41B-4C1F-9EE5-7BEAFE42C87B}" dt="2021-06-09T19:36:03.867" v="1915"/>
          <ac:spMkLst>
            <pc:docMk/>
            <pc:sldMk cId="3909453073" sldId="559"/>
            <ac:spMk id="1206" creationId="{797EA488-13AA-4C8C-A532-5FC89A7E87D5}"/>
          </ac:spMkLst>
        </pc:spChg>
        <pc:spChg chg="mod">
          <ac:chgData name="Timo Mühlhaus" userId="1b6b3aba618dadac" providerId="LiveId" clId="{EDF2FAEA-A41B-4C1F-9EE5-7BEAFE42C87B}" dt="2021-06-09T19:36:03.867" v="1915"/>
          <ac:spMkLst>
            <pc:docMk/>
            <pc:sldMk cId="3909453073" sldId="559"/>
            <ac:spMk id="1207" creationId="{00731060-C1D1-402B-A524-FFD0A799EAC5}"/>
          </ac:spMkLst>
        </pc:spChg>
        <pc:spChg chg="mod">
          <ac:chgData name="Timo Mühlhaus" userId="1b6b3aba618dadac" providerId="LiveId" clId="{EDF2FAEA-A41B-4C1F-9EE5-7BEAFE42C87B}" dt="2021-06-09T19:36:03.867" v="1915"/>
          <ac:spMkLst>
            <pc:docMk/>
            <pc:sldMk cId="3909453073" sldId="559"/>
            <ac:spMk id="1208" creationId="{930BDEA2-6860-4711-B4FE-CF7C90BCCF15}"/>
          </ac:spMkLst>
        </pc:spChg>
        <pc:spChg chg="mod">
          <ac:chgData name="Timo Mühlhaus" userId="1b6b3aba618dadac" providerId="LiveId" clId="{EDF2FAEA-A41B-4C1F-9EE5-7BEAFE42C87B}" dt="2021-06-09T19:36:03.867" v="1915"/>
          <ac:spMkLst>
            <pc:docMk/>
            <pc:sldMk cId="3909453073" sldId="559"/>
            <ac:spMk id="1209" creationId="{B1D54378-1173-41F2-AE12-7B4159DEC270}"/>
          </ac:spMkLst>
        </pc:spChg>
        <pc:spChg chg="mod">
          <ac:chgData name="Timo Mühlhaus" userId="1b6b3aba618dadac" providerId="LiveId" clId="{EDF2FAEA-A41B-4C1F-9EE5-7BEAFE42C87B}" dt="2021-06-09T19:36:03.867" v="1915"/>
          <ac:spMkLst>
            <pc:docMk/>
            <pc:sldMk cId="3909453073" sldId="559"/>
            <ac:spMk id="1210" creationId="{35B7D459-A9EB-4B33-8427-45851A2E5E7B}"/>
          </ac:spMkLst>
        </pc:spChg>
        <pc:spChg chg="mod">
          <ac:chgData name="Timo Mühlhaus" userId="1b6b3aba618dadac" providerId="LiveId" clId="{EDF2FAEA-A41B-4C1F-9EE5-7BEAFE42C87B}" dt="2021-06-09T19:36:03.867" v="1915"/>
          <ac:spMkLst>
            <pc:docMk/>
            <pc:sldMk cId="3909453073" sldId="559"/>
            <ac:spMk id="1211" creationId="{6D04DE23-86AC-4647-B540-0AE48FC5B4B8}"/>
          </ac:spMkLst>
        </pc:spChg>
        <pc:spChg chg="mod">
          <ac:chgData name="Timo Mühlhaus" userId="1b6b3aba618dadac" providerId="LiveId" clId="{EDF2FAEA-A41B-4C1F-9EE5-7BEAFE42C87B}" dt="2021-06-09T19:36:03.867" v="1915"/>
          <ac:spMkLst>
            <pc:docMk/>
            <pc:sldMk cId="3909453073" sldId="559"/>
            <ac:spMk id="1212" creationId="{157C67DE-637E-4371-BD53-739DE5EB57E2}"/>
          </ac:spMkLst>
        </pc:spChg>
        <pc:spChg chg="mod">
          <ac:chgData name="Timo Mühlhaus" userId="1b6b3aba618dadac" providerId="LiveId" clId="{EDF2FAEA-A41B-4C1F-9EE5-7BEAFE42C87B}" dt="2021-06-09T19:36:03.867" v="1915"/>
          <ac:spMkLst>
            <pc:docMk/>
            <pc:sldMk cId="3909453073" sldId="559"/>
            <ac:spMk id="1213" creationId="{0C16C48D-0F31-45BB-9C11-11E5679DD87A}"/>
          </ac:spMkLst>
        </pc:spChg>
        <pc:spChg chg="mod">
          <ac:chgData name="Timo Mühlhaus" userId="1b6b3aba618dadac" providerId="LiveId" clId="{EDF2FAEA-A41B-4C1F-9EE5-7BEAFE42C87B}" dt="2021-06-09T19:36:03.867" v="1915"/>
          <ac:spMkLst>
            <pc:docMk/>
            <pc:sldMk cId="3909453073" sldId="559"/>
            <ac:spMk id="1214" creationId="{DF0963D7-B3B6-4444-A474-B4644F2E9146}"/>
          </ac:spMkLst>
        </pc:spChg>
        <pc:spChg chg="mod">
          <ac:chgData name="Timo Mühlhaus" userId="1b6b3aba618dadac" providerId="LiveId" clId="{EDF2FAEA-A41B-4C1F-9EE5-7BEAFE42C87B}" dt="2021-06-09T19:36:03.867" v="1915"/>
          <ac:spMkLst>
            <pc:docMk/>
            <pc:sldMk cId="3909453073" sldId="559"/>
            <ac:spMk id="1215" creationId="{9B6BE09E-CB8D-49C7-9CAD-9A59496DB794}"/>
          </ac:spMkLst>
        </pc:spChg>
        <pc:spChg chg="mod">
          <ac:chgData name="Timo Mühlhaus" userId="1b6b3aba618dadac" providerId="LiveId" clId="{EDF2FAEA-A41B-4C1F-9EE5-7BEAFE42C87B}" dt="2021-06-09T19:36:03.867" v="1915"/>
          <ac:spMkLst>
            <pc:docMk/>
            <pc:sldMk cId="3909453073" sldId="559"/>
            <ac:spMk id="1216" creationId="{5CE615C2-A539-453A-A344-99CA1804DF3C}"/>
          </ac:spMkLst>
        </pc:spChg>
        <pc:spChg chg="mod">
          <ac:chgData name="Timo Mühlhaus" userId="1b6b3aba618dadac" providerId="LiveId" clId="{EDF2FAEA-A41B-4C1F-9EE5-7BEAFE42C87B}" dt="2021-06-09T19:36:03.867" v="1915"/>
          <ac:spMkLst>
            <pc:docMk/>
            <pc:sldMk cId="3909453073" sldId="559"/>
            <ac:spMk id="1217" creationId="{B2883CD8-8AAC-42FE-BD9A-12852A789793}"/>
          </ac:spMkLst>
        </pc:spChg>
        <pc:spChg chg="mod">
          <ac:chgData name="Timo Mühlhaus" userId="1b6b3aba618dadac" providerId="LiveId" clId="{EDF2FAEA-A41B-4C1F-9EE5-7BEAFE42C87B}" dt="2021-06-09T19:36:03.867" v="1915"/>
          <ac:spMkLst>
            <pc:docMk/>
            <pc:sldMk cId="3909453073" sldId="559"/>
            <ac:spMk id="1218" creationId="{E7B68669-0DD3-4552-8FCB-55F44C6AF65C}"/>
          </ac:spMkLst>
        </pc:spChg>
        <pc:spChg chg="mod">
          <ac:chgData name="Timo Mühlhaus" userId="1b6b3aba618dadac" providerId="LiveId" clId="{EDF2FAEA-A41B-4C1F-9EE5-7BEAFE42C87B}" dt="2021-06-09T19:36:03.867" v="1915"/>
          <ac:spMkLst>
            <pc:docMk/>
            <pc:sldMk cId="3909453073" sldId="559"/>
            <ac:spMk id="1219" creationId="{2EDF23A7-1050-4235-A921-22E2355E3433}"/>
          </ac:spMkLst>
        </pc:spChg>
        <pc:spChg chg="mod">
          <ac:chgData name="Timo Mühlhaus" userId="1b6b3aba618dadac" providerId="LiveId" clId="{EDF2FAEA-A41B-4C1F-9EE5-7BEAFE42C87B}" dt="2021-06-09T19:36:03.867" v="1915"/>
          <ac:spMkLst>
            <pc:docMk/>
            <pc:sldMk cId="3909453073" sldId="559"/>
            <ac:spMk id="1220" creationId="{4988E51B-3793-41BB-B248-002EDB5CCBD6}"/>
          </ac:spMkLst>
        </pc:spChg>
        <pc:spChg chg="mod">
          <ac:chgData name="Timo Mühlhaus" userId="1b6b3aba618dadac" providerId="LiveId" clId="{EDF2FAEA-A41B-4C1F-9EE5-7BEAFE42C87B}" dt="2021-06-09T19:36:03.867" v="1915"/>
          <ac:spMkLst>
            <pc:docMk/>
            <pc:sldMk cId="3909453073" sldId="559"/>
            <ac:spMk id="1221" creationId="{8D88C1BC-8BFE-44DE-BFFC-A0F0739DA4F9}"/>
          </ac:spMkLst>
        </pc:spChg>
        <pc:spChg chg="mod">
          <ac:chgData name="Timo Mühlhaus" userId="1b6b3aba618dadac" providerId="LiveId" clId="{EDF2FAEA-A41B-4C1F-9EE5-7BEAFE42C87B}" dt="2021-06-09T19:36:03.867" v="1915"/>
          <ac:spMkLst>
            <pc:docMk/>
            <pc:sldMk cId="3909453073" sldId="559"/>
            <ac:spMk id="1222" creationId="{7AF6CBDB-0FD8-4200-A1DC-12F444FEB5AF}"/>
          </ac:spMkLst>
        </pc:spChg>
        <pc:spChg chg="mod">
          <ac:chgData name="Timo Mühlhaus" userId="1b6b3aba618dadac" providerId="LiveId" clId="{EDF2FAEA-A41B-4C1F-9EE5-7BEAFE42C87B}" dt="2021-06-09T19:36:03.867" v="1915"/>
          <ac:spMkLst>
            <pc:docMk/>
            <pc:sldMk cId="3909453073" sldId="559"/>
            <ac:spMk id="1223" creationId="{691DF795-53C1-4575-91F9-5587E1BF9916}"/>
          </ac:spMkLst>
        </pc:spChg>
        <pc:spChg chg="mod">
          <ac:chgData name="Timo Mühlhaus" userId="1b6b3aba618dadac" providerId="LiveId" clId="{EDF2FAEA-A41B-4C1F-9EE5-7BEAFE42C87B}" dt="2021-06-09T19:36:03.867" v="1915"/>
          <ac:spMkLst>
            <pc:docMk/>
            <pc:sldMk cId="3909453073" sldId="559"/>
            <ac:spMk id="1224" creationId="{436A3060-0B6E-47B2-B50A-7C46A2806EAB}"/>
          </ac:spMkLst>
        </pc:spChg>
        <pc:spChg chg="mod">
          <ac:chgData name="Timo Mühlhaus" userId="1b6b3aba618dadac" providerId="LiveId" clId="{EDF2FAEA-A41B-4C1F-9EE5-7BEAFE42C87B}" dt="2021-06-09T19:36:03.867" v="1915"/>
          <ac:spMkLst>
            <pc:docMk/>
            <pc:sldMk cId="3909453073" sldId="559"/>
            <ac:spMk id="1225" creationId="{3CA05A9C-C584-4B52-A675-8E82110D3478}"/>
          </ac:spMkLst>
        </pc:spChg>
        <pc:spChg chg="mod">
          <ac:chgData name="Timo Mühlhaus" userId="1b6b3aba618dadac" providerId="LiveId" clId="{EDF2FAEA-A41B-4C1F-9EE5-7BEAFE42C87B}" dt="2021-06-09T19:36:03.867" v="1915"/>
          <ac:spMkLst>
            <pc:docMk/>
            <pc:sldMk cId="3909453073" sldId="559"/>
            <ac:spMk id="1226" creationId="{97110F84-3694-4609-A3D2-AAFC7C1F2143}"/>
          </ac:spMkLst>
        </pc:spChg>
        <pc:spChg chg="mod">
          <ac:chgData name="Timo Mühlhaus" userId="1b6b3aba618dadac" providerId="LiveId" clId="{EDF2FAEA-A41B-4C1F-9EE5-7BEAFE42C87B}" dt="2021-06-09T19:36:03.867" v="1915"/>
          <ac:spMkLst>
            <pc:docMk/>
            <pc:sldMk cId="3909453073" sldId="559"/>
            <ac:spMk id="1227" creationId="{D9F578E7-C0F4-4557-82E7-AFB2D7CE29C2}"/>
          </ac:spMkLst>
        </pc:spChg>
        <pc:spChg chg="mod">
          <ac:chgData name="Timo Mühlhaus" userId="1b6b3aba618dadac" providerId="LiveId" clId="{EDF2FAEA-A41B-4C1F-9EE5-7BEAFE42C87B}" dt="2021-06-09T19:36:03.867" v="1915"/>
          <ac:spMkLst>
            <pc:docMk/>
            <pc:sldMk cId="3909453073" sldId="559"/>
            <ac:spMk id="1228" creationId="{26C42E2F-9B62-4DB6-B824-C88DBA97018D}"/>
          </ac:spMkLst>
        </pc:spChg>
        <pc:spChg chg="mod">
          <ac:chgData name="Timo Mühlhaus" userId="1b6b3aba618dadac" providerId="LiveId" clId="{EDF2FAEA-A41B-4C1F-9EE5-7BEAFE42C87B}" dt="2021-06-09T19:36:03.867" v="1915"/>
          <ac:spMkLst>
            <pc:docMk/>
            <pc:sldMk cId="3909453073" sldId="559"/>
            <ac:spMk id="1229" creationId="{3354DF0A-EA6F-43CF-96EB-6A3336CE690B}"/>
          </ac:spMkLst>
        </pc:spChg>
        <pc:spChg chg="mod">
          <ac:chgData name="Timo Mühlhaus" userId="1b6b3aba618dadac" providerId="LiveId" clId="{EDF2FAEA-A41B-4C1F-9EE5-7BEAFE42C87B}" dt="2021-06-09T19:36:03.867" v="1915"/>
          <ac:spMkLst>
            <pc:docMk/>
            <pc:sldMk cId="3909453073" sldId="559"/>
            <ac:spMk id="1230" creationId="{717F920B-73FA-44C5-9260-691F8CA26723}"/>
          </ac:spMkLst>
        </pc:spChg>
        <pc:spChg chg="mod">
          <ac:chgData name="Timo Mühlhaus" userId="1b6b3aba618dadac" providerId="LiveId" clId="{EDF2FAEA-A41B-4C1F-9EE5-7BEAFE42C87B}" dt="2021-06-09T19:36:03.867" v="1915"/>
          <ac:spMkLst>
            <pc:docMk/>
            <pc:sldMk cId="3909453073" sldId="559"/>
            <ac:spMk id="1231" creationId="{D9939DF4-4AF0-432E-AF2E-FAACB021798A}"/>
          </ac:spMkLst>
        </pc:spChg>
        <pc:spChg chg="mod">
          <ac:chgData name="Timo Mühlhaus" userId="1b6b3aba618dadac" providerId="LiveId" clId="{EDF2FAEA-A41B-4C1F-9EE5-7BEAFE42C87B}" dt="2021-06-09T19:36:03.867" v="1915"/>
          <ac:spMkLst>
            <pc:docMk/>
            <pc:sldMk cId="3909453073" sldId="559"/>
            <ac:spMk id="1232" creationId="{59E6F04B-DE34-4A78-AD0F-FDE096106DF6}"/>
          </ac:spMkLst>
        </pc:spChg>
        <pc:spChg chg="mod">
          <ac:chgData name="Timo Mühlhaus" userId="1b6b3aba618dadac" providerId="LiveId" clId="{EDF2FAEA-A41B-4C1F-9EE5-7BEAFE42C87B}" dt="2021-06-09T19:36:03.867" v="1915"/>
          <ac:spMkLst>
            <pc:docMk/>
            <pc:sldMk cId="3909453073" sldId="559"/>
            <ac:spMk id="1233" creationId="{A70FF314-67E3-47F8-BC4A-B3B00C3C2F67}"/>
          </ac:spMkLst>
        </pc:spChg>
        <pc:spChg chg="mod">
          <ac:chgData name="Timo Mühlhaus" userId="1b6b3aba618dadac" providerId="LiveId" clId="{EDF2FAEA-A41B-4C1F-9EE5-7BEAFE42C87B}" dt="2021-06-09T19:36:03.867" v="1915"/>
          <ac:spMkLst>
            <pc:docMk/>
            <pc:sldMk cId="3909453073" sldId="559"/>
            <ac:spMk id="1234" creationId="{96DB9948-8E5C-4E5F-88B8-BE9C9BF7BDB8}"/>
          </ac:spMkLst>
        </pc:spChg>
        <pc:spChg chg="mod">
          <ac:chgData name="Timo Mühlhaus" userId="1b6b3aba618dadac" providerId="LiveId" clId="{EDF2FAEA-A41B-4C1F-9EE5-7BEAFE42C87B}" dt="2021-06-09T19:36:03.867" v="1915"/>
          <ac:spMkLst>
            <pc:docMk/>
            <pc:sldMk cId="3909453073" sldId="559"/>
            <ac:spMk id="1235" creationId="{FD30FBA8-D474-4305-AAB1-3E55F38464CD}"/>
          </ac:spMkLst>
        </pc:spChg>
        <pc:spChg chg="mod">
          <ac:chgData name="Timo Mühlhaus" userId="1b6b3aba618dadac" providerId="LiveId" clId="{EDF2FAEA-A41B-4C1F-9EE5-7BEAFE42C87B}" dt="2021-06-09T19:36:03.867" v="1915"/>
          <ac:spMkLst>
            <pc:docMk/>
            <pc:sldMk cId="3909453073" sldId="559"/>
            <ac:spMk id="1236" creationId="{16F2ECDF-492A-4C88-82D0-8A206245FE2C}"/>
          </ac:spMkLst>
        </pc:spChg>
        <pc:spChg chg="mod">
          <ac:chgData name="Timo Mühlhaus" userId="1b6b3aba618dadac" providerId="LiveId" clId="{EDF2FAEA-A41B-4C1F-9EE5-7BEAFE42C87B}" dt="2021-06-09T19:36:03.867" v="1915"/>
          <ac:spMkLst>
            <pc:docMk/>
            <pc:sldMk cId="3909453073" sldId="559"/>
            <ac:spMk id="1237" creationId="{3F4AC2A4-5EA8-4A29-9DE0-CFEBDD906188}"/>
          </ac:spMkLst>
        </pc:spChg>
        <pc:spChg chg="mod">
          <ac:chgData name="Timo Mühlhaus" userId="1b6b3aba618dadac" providerId="LiveId" clId="{EDF2FAEA-A41B-4C1F-9EE5-7BEAFE42C87B}" dt="2021-06-09T19:36:03.867" v="1915"/>
          <ac:spMkLst>
            <pc:docMk/>
            <pc:sldMk cId="3909453073" sldId="559"/>
            <ac:spMk id="1238" creationId="{778E8F9E-6AFF-411B-9666-0B3F1D23BD0A}"/>
          </ac:spMkLst>
        </pc:spChg>
        <pc:spChg chg="mod">
          <ac:chgData name="Timo Mühlhaus" userId="1b6b3aba618dadac" providerId="LiveId" clId="{EDF2FAEA-A41B-4C1F-9EE5-7BEAFE42C87B}" dt="2021-06-09T19:36:03.867" v="1915"/>
          <ac:spMkLst>
            <pc:docMk/>
            <pc:sldMk cId="3909453073" sldId="559"/>
            <ac:spMk id="1239" creationId="{34A70B20-0F41-4C9D-A6CF-AA70262F37F5}"/>
          </ac:spMkLst>
        </pc:spChg>
        <pc:spChg chg="mod">
          <ac:chgData name="Timo Mühlhaus" userId="1b6b3aba618dadac" providerId="LiveId" clId="{EDF2FAEA-A41B-4C1F-9EE5-7BEAFE42C87B}" dt="2021-06-09T19:36:03.867" v="1915"/>
          <ac:spMkLst>
            <pc:docMk/>
            <pc:sldMk cId="3909453073" sldId="559"/>
            <ac:spMk id="1240" creationId="{ABB9FCB1-9827-459B-A2FD-76C5972260D8}"/>
          </ac:spMkLst>
        </pc:spChg>
        <pc:spChg chg="mod">
          <ac:chgData name="Timo Mühlhaus" userId="1b6b3aba618dadac" providerId="LiveId" clId="{EDF2FAEA-A41B-4C1F-9EE5-7BEAFE42C87B}" dt="2021-06-09T19:36:03.867" v="1915"/>
          <ac:spMkLst>
            <pc:docMk/>
            <pc:sldMk cId="3909453073" sldId="559"/>
            <ac:spMk id="1241" creationId="{F2576176-5067-4B58-B14C-C0953FC8CFED}"/>
          </ac:spMkLst>
        </pc:spChg>
        <pc:spChg chg="mod">
          <ac:chgData name="Timo Mühlhaus" userId="1b6b3aba618dadac" providerId="LiveId" clId="{EDF2FAEA-A41B-4C1F-9EE5-7BEAFE42C87B}" dt="2021-06-09T19:36:03.867" v="1915"/>
          <ac:spMkLst>
            <pc:docMk/>
            <pc:sldMk cId="3909453073" sldId="559"/>
            <ac:spMk id="1242" creationId="{8D30461A-5C62-4C5D-8602-9417BE665030}"/>
          </ac:spMkLst>
        </pc:spChg>
        <pc:spChg chg="mod">
          <ac:chgData name="Timo Mühlhaus" userId="1b6b3aba618dadac" providerId="LiveId" clId="{EDF2FAEA-A41B-4C1F-9EE5-7BEAFE42C87B}" dt="2021-06-09T19:36:03.867" v="1915"/>
          <ac:spMkLst>
            <pc:docMk/>
            <pc:sldMk cId="3909453073" sldId="559"/>
            <ac:spMk id="1243" creationId="{1F4AA253-F37D-4E2A-8334-2590E35B383E}"/>
          </ac:spMkLst>
        </pc:spChg>
        <pc:spChg chg="mod">
          <ac:chgData name="Timo Mühlhaus" userId="1b6b3aba618dadac" providerId="LiveId" clId="{EDF2FAEA-A41B-4C1F-9EE5-7BEAFE42C87B}" dt="2021-06-09T19:36:03.867" v="1915"/>
          <ac:spMkLst>
            <pc:docMk/>
            <pc:sldMk cId="3909453073" sldId="559"/>
            <ac:spMk id="1244" creationId="{70763697-BAE0-4E4B-9147-F1438CAC55FA}"/>
          </ac:spMkLst>
        </pc:spChg>
        <pc:spChg chg="mod">
          <ac:chgData name="Timo Mühlhaus" userId="1b6b3aba618dadac" providerId="LiveId" clId="{EDF2FAEA-A41B-4C1F-9EE5-7BEAFE42C87B}" dt="2021-06-09T19:36:03.867" v="1915"/>
          <ac:spMkLst>
            <pc:docMk/>
            <pc:sldMk cId="3909453073" sldId="559"/>
            <ac:spMk id="1245" creationId="{AC264E0F-437C-40F9-A7A6-ACFAD9B3A428}"/>
          </ac:spMkLst>
        </pc:spChg>
        <pc:spChg chg="mod">
          <ac:chgData name="Timo Mühlhaus" userId="1b6b3aba618dadac" providerId="LiveId" clId="{EDF2FAEA-A41B-4C1F-9EE5-7BEAFE42C87B}" dt="2021-06-09T19:36:03.867" v="1915"/>
          <ac:spMkLst>
            <pc:docMk/>
            <pc:sldMk cId="3909453073" sldId="559"/>
            <ac:spMk id="1246" creationId="{67585E17-083A-422B-8474-4342733182AD}"/>
          </ac:spMkLst>
        </pc:spChg>
        <pc:spChg chg="mod">
          <ac:chgData name="Timo Mühlhaus" userId="1b6b3aba618dadac" providerId="LiveId" clId="{EDF2FAEA-A41B-4C1F-9EE5-7BEAFE42C87B}" dt="2021-06-09T19:36:03.867" v="1915"/>
          <ac:spMkLst>
            <pc:docMk/>
            <pc:sldMk cId="3909453073" sldId="559"/>
            <ac:spMk id="1247" creationId="{64AC116C-F9D1-4F37-A1C0-18EF14109CC0}"/>
          </ac:spMkLst>
        </pc:spChg>
        <pc:spChg chg="mod">
          <ac:chgData name="Timo Mühlhaus" userId="1b6b3aba618dadac" providerId="LiveId" clId="{EDF2FAEA-A41B-4C1F-9EE5-7BEAFE42C87B}" dt="2021-06-09T19:36:03.867" v="1915"/>
          <ac:spMkLst>
            <pc:docMk/>
            <pc:sldMk cId="3909453073" sldId="559"/>
            <ac:spMk id="1248" creationId="{8E0C3F40-437E-4DDD-831D-38EBD838A56E}"/>
          </ac:spMkLst>
        </pc:spChg>
        <pc:spChg chg="mod">
          <ac:chgData name="Timo Mühlhaus" userId="1b6b3aba618dadac" providerId="LiveId" clId="{EDF2FAEA-A41B-4C1F-9EE5-7BEAFE42C87B}" dt="2021-06-09T19:36:03.867" v="1915"/>
          <ac:spMkLst>
            <pc:docMk/>
            <pc:sldMk cId="3909453073" sldId="559"/>
            <ac:spMk id="1249" creationId="{5C3EDD98-6E1C-4B1F-B42C-7BE4C6F7B332}"/>
          </ac:spMkLst>
        </pc:spChg>
        <pc:spChg chg="mod">
          <ac:chgData name="Timo Mühlhaus" userId="1b6b3aba618dadac" providerId="LiveId" clId="{EDF2FAEA-A41B-4C1F-9EE5-7BEAFE42C87B}" dt="2021-06-09T19:36:03.867" v="1915"/>
          <ac:spMkLst>
            <pc:docMk/>
            <pc:sldMk cId="3909453073" sldId="559"/>
            <ac:spMk id="1250" creationId="{BB2F0DF4-547C-415E-BCD1-15F6B7BCE3D0}"/>
          </ac:spMkLst>
        </pc:spChg>
        <pc:spChg chg="mod">
          <ac:chgData name="Timo Mühlhaus" userId="1b6b3aba618dadac" providerId="LiveId" clId="{EDF2FAEA-A41B-4C1F-9EE5-7BEAFE42C87B}" dt="2021-06-09T19:36:03.867" v="1915"/>
          <ac:spMkLst>
            <pc:docMk/>
            <pc:sldMk cId="3909453073" sldId="559"/>
            <ac:spMk id="1251" creationId="{3B3CE390-5ACA-4098-96CF-B01B74BF492D}"/>
          </ac:spMkLst>
        </pc:spChg>
        <pc:spChg chg="mod">
          <ac:chgData name="Timo Mühlhaus" userId="1b6b3aba618dadac" providerId="LiveId" clId="{EDF2FAEA-A41B-4C1F-9EE5-7BEAFE42C87B}" dt="2021-06-09T19:36:03.867" v="1915"/>
          <ac:spMkLst>
            <pc:docMk/>
            <pc:sldMk cId="3909453073" sldId="559"/>
            <ac:spMk id="1252" creationId="{2979B1C6-194D-4535-8EE9-899A5282E475}"/>
          </ac:spMkLst>
        </pc:spChg>
        <pc:spChg chg="mod">
          <ac:chgData name="Timo Mühlhaus" userId="1b6b3aba618dadac" providerId="LiveId" clId="{EDF2FAEA-A41B-4C1F-9EE5-7BEAFE42C87B}" dt="2021-06-09T19:36:03.867" v="1915"/>
          <ac:spMkLst>
            <pc:docMk/>
            <pc:sldMk cId="3909453073" sldId="559"/>
            <ac:spMk id="1253" creationId="{B2E8B4FD-34E8-49BB-835E-C5F7DB28E248}"/>
          </ac:spMkLst>
        </pc:spChg>
        <pc:spChg chg="mod">
          <ac:chgData name="Timo Mühlhaus" userId="1b6b3aba618dadac" providerId="LiveId" clId="{EDF2FAEA-A41B-4C1F-9EE5-7BEAFE42C87B}" dt="2021-06-09T19:36:03.867" v="1915"/>
          <ac:spMkLst>
            <pc:docMk/>
            <pc:sldMk cId="3909453073" sldId="559"/>
            <ac:spMk id="1254" creationId="{75A12466-5C71-4EA6-9AF5-BB5F56A56A7F}"/>
          </ac:spMkLst>
        </pc:spChg>
        <pc:spChg chg="mod">
          <ac:chgData name="Timo Mühlhaus" userId="1b6b3aba618dadac" providerId="LiveId" clId="{EDF2FAEA-A41B-4C1F-9EE5-7BEAFE42C87B}" dt="2021-06-09T19:36:03.867" v="1915"/>
          <ac:spMkLst>
            <pc:docMk/>
            <pc:sldMk cId="3909453073" sldId="559"/>
            <ac:spMk id="1255" creationId="{6C64C8F4-BFEA-4ABF-9601-DCE53133D84E}"/>
          </ac:spMkLst>
        </pc:spChg>
        <pc:spChg chg="mod">
          <ac:chgData name="Timo Mühlhaus" userId="1b6b3aba618dadac" providerId="LiveId" clId="{EDF2FAEA-A41B-4C1F-9EE5-7BEAFE42C87B}" dt="2021-06-09T19:36:03.867" v="1915"/>
          <ac:spMkLst>
            <pc:docMk/>
            <pc:sldMk cId="3909453073" sldId="559"/>
            <ac:spMk id="1256" creationId="{62A644AF-ADC3-4AF3-9E0E-8BC01974D7D8}"/>
          </ac:spMkLst>
        </pc:spChg>
        <pc:spChg chg="mod">
          <ac:chgData name="Timo Mühlhaus" userId="1b6b3aba618dadac" providerId="LiveId" clId="{EDF2FAEA-A41B-4C1F-9EE5-7BEAFE42C87B}" dt="2021-06-09T19:36:03.867" v="1915"/>
          <ac:spMkLst>
            <pc:docMk/>
            <pc:sldMk cId="3909453073" sldId="559"/>
            <ac:spMk id="1257" creationId="{3E851F1E-B5B2-496E-9B81-FAAF49ED2638}"/>
          </ac:spMkLst>
        </pc:spChg>
        <pc:spChg chg="mod">
          <ac:chgData name="Timo Mühlhaus" userId="1b6b3aba618dadac" providerId="LiveId" clId="{EDF2FAEA-A41B-4C1F-9EE5-7BEAFE42C87B}" dt="2021-06-09T19:36:03.867" v="1915"/>
          <ac:spMkLst>
            <pc:docMk/>
            <pc:sldMk cId="3909453073" sldId="559"/>
            <ac:spMk id="1258" creationId="{62F30366-07CB-4D22-A7BB-09A7CD009986}"/>
          </ac:spMkLst>
        </pc:spChg>
        <pc:spChg chg="mod">
          <ac:chgData name="Timo Mühlhaus" userId="1b6b3aba618dadac" providerId="LiveId" clId="{EDF2FAEA-A41B-4C1F-9EE5-7BEAFE42C87B}" dt="2021-06-09T19:36:03.867" v="1915"/>
          <ac:spMkLst>
            <pc:docMk/>
            <pc:sldMk cId="3909453073" sldId="559"/>
            <ac:spMk id="1259" creationId="{1F724E96-ACAE-4658-A607-A3D9B854F1A5}"/>
          </ac:spMkLst>
        </pc:spChg>
        <pc:spChg chg="mod">
          <ac:chgData name="Timo Mühlhaus" userId="1b6b3aba618dadac" providerId="LiveId" clId="{EDF2FAEA-A41B-4C1F-9EE5-7BEAFE42C87B}" dt="2021-06-09T19:36:03.867" v="1915"/>
          <ac:spMkLst>
            <pc:docMk/>
            <pc:sldMk cId="3909453073" sldId="559"/>
            <ac:spMk id="1260" creationId="{7A5099BC-4EE1-492C-B857-A01C9CB64EB9}"/>
          </ac:spMkLst>
        </pc:spChg>
        <pc:spChg chg="mod">
          <ac:chgData name="Timo Mühlhaus" userId="1b6b3aba618dadac" providerId="LiveId" clId="{EDF2FAEA-A41B-4C1F-9EE5-7BEAFE42C87B}" dt="2021-06-09T19:36:03.867" v="1915"/>
          <ac:spMkLst>
            <pc:docMk/>
            <pc:sldMk cId="3909453073" sldId="559"/>
            <ac:spMk id="1261" creationId="{DD080FBB-3764-45A0-AD3D-1044B0C8B770}"/>
          </ac:spMkLst>
        </pc:spChg>
        <pc:spChg chg="mod">
          <ac:chgData name="Timo Mühlhaus" userId="1b6b3aba618dadac" providerId="LiveId" clId="{EDF2FAEA-A41B-4C1F-9EE5-7BEAFE42C87B}" dt="2021-06-09T19:36:03.867" v="1915"/>
          <ac:spMkLst>
            <pc:docMk/>
            <pc:sldMk cId="3909453073" sldId="559"/>
            <ac:spMk id="1262" creationId="{EF04A75F-BE5F-49DA-9CA0-CB1F57F23B21}"/>
          </ac:spMkLst>
        </pc:spChg>
        <pc:spChg chg="mod">
          <ac:chgData name="Timo Mühlhaus" userId="1b6b3aba618dadac" providerId="LiveId" clId="{EDF2FAEA-A41B-4C1F-9EE5-7BEAFE42C87B}" dt="2021-06-09T19:36:03.867" v="1915"/>
          <ac:spMkLst>
            <pc:docMk/>
            <pc:sldMk cId="3909453073" sldId="559"/>
            <ac:spMk id="1263" creationId="{5275DDB6-2AD5-4CE6-94C2-F82352CC5A3B}"/>
          </ac:spMkLst>
        </pc:spChg>
        <pc:spChg chg="mod">
          <ac:chgData name="Timo Mühlhaus" userId="1b6b3aba618dadac" providerId="LiveId" clId="{EDF2FAEA-A41B-4C1F-9EE5-7BEAFE42C87B}" dt="2021-06-09T19:36:03.867" v="1915"/>
          <ac:spMkLst>
            <pc:docMk/>
            <pc:sldMk cId="3909453073" sldId="559"/>
            <ac:spMk id="1264" creationId="{90E70216-D690-446F-9573-C67E72DB5F7D}"/>
          </ac:spMkLst>
        </pc:spChg>
        <pc:spChg chg="mod">
          <ac:chgData name="Timo Mühlhaus" userId="1b6b3aba618dadac" providerId="LiveId" clId="{EDF2FAEA-A41B-4C1F-9EE5-7BEAFE42C87B}" dt="2021-06-09T19:36:03.867" v="1915"/>
          <ac:spMkLst>
            <pc:docMk/>
            <pc:sldMk cId="3909453073" sldId="559"/>
            <ac:spMk id="1265" creationId="{D925832C-4888-458C-A380-963803A477A4}"/>
          </ac:spMkLst>
        </pc:spChg>
        <pc:spChg chg="mod">
          <ac:chgData name="Timo Mühlhaus" userId="1b6b3aba618dadac" providerId="LiveId" clId="{EDF2FAEA-A41B-4C1F-9EE5-7BEAFE42C87B}" dt="2021-06-09T19:36:03.867" v="1915"/>
          <ac:spMkLst>
            <pc:docMk/>
            <pc:sldMk cId="3909453073" sldId="559"/>
            <ac:spMk id="1266" creationId="{7ED713D0-9800-4157-86FF-F631BF9A435A}"/>
          </ac:spMkLst>
        </pc:spChg>
        <pc:spChg chg="mod">
          <ac:chgData name="Timo Mühlhaus" userId="1b6b3aba618dadac" providerId="LiveId" clId="{EDF2FAEA-A41B-4C1F-9EE5-7BEAFE42C87B}" dt="2021-06-09T19:36:03.867" v="1915"/>
          <ac:spMkLst>
            <pc:docMk/>
            <pc:sldMk cId="3909453073" sldId="559"/>
            <ac:spMk id="1267" creationId="{B5F541CD-9F6A-4D47-8EFA-EA5CBE9F9949}"/>
          </ac:spMkLst>
        </pc:spChg>
        <pc:spChg chg="mod">
          <ac:chgData name="Timo Mühlhaus" userId="1b6b3aba618dadac" providerId="LiveId" clId="{EDF2FAEA-A41B-4C1F-9EE5-7BEAFE42C87B}" dt="2021-06-09T19:36:03.867" v="1915"/>
          <ac:spMkLst>
            <pc:docMk/>
            <pc:sldMk cId="3909453073" sldId="559"/>
            <ac:spMk id="1268" creationId="{81B6D4C4-70CA-4299-9F14-972D98021C09}"/>
          </ac:spMkLst>
        </pc:spChg>
        <pc:spChg chg="mod">
          <ac:chgData name="Timo Mühlhaus" userId="1b6b3aba618dadac" providerId="LiveId" clId="{EDF2FAEA-A41B-4C1F-9EE5-7BEAFE42C87B}" dt="2021-06-09T19:36:03.867" v="1915"/>
          <ac:spMkLst>
            <pc:docMk/>
            <pc:sldMk cId="3909453073" sldId="559"/>
            <ac:spMk id="1269" creationId="{482D4186-95E1-4B47-A793-3EAC0D947C9A}"/>
          </ac:spMkLst>
        </pc:spChg>
        <pc:spChg chg="mod">
          <ac:chgData name="Timo Mühlhaus" userId="1b6b3aba618dadac" providerId="LiveId" clId="{EDF2FAEA-A41B-4C1F-9EE5-7BEAFE42C87B}" dt="2021-06-09T19:36:03.867" v="1915"/>
          <ac:spMkLst>
            <pc:docMk/>
            <pc:sldMk cId="3909453073" sldId="559"/>
            <ac:spMk id="1270" creationId="{88DA3472-DC39-443C-88AB-5D5AEAAC8201}"/>
          </ac:spMkLst>
        </pc:spChg>
        <pc:spChg chg="mod">
          <ac:chgData name="Timo Mühlhaus" userId="1b6b3aba618dadac" providerId="LiveId" clId="{EDF2FAEA-A41B-4C1F-9EE5-7BEAFE42C87B}" dt="2021-06-09T19:36:03.867" v="1915"/>
          <ac:spMkLst>
            <pc:docMk/>
            <pc:sldMk cId="3909453073" sldId="559"/>
            <ac:spMk id="1271" creationId="{2A8B6E85-D2BF-4F7D-9496-8F6F34C1A257}"/>
          </ac:spMkLst>
        </pc:spChg>
        <pc:spChg chg="mod">
          <ac:chgData name="Timo Mühlhaus" userId="1b6b3aba618dadac" providerId="LiveId" clId="{EDF2FAEA-A41B-4C1F-9EE5-7BEAFE42C87B}" dt="2021-06-09T19:36:03.867" v="1915"/>
          <ac:spMkLst>
            <pc:docMk/>
            <pc:sldMk cId="3909453073" sldId="559"/>
            <ac:spMk id="1272" creationId="{09A6F234-E048-48A8-8BAA-4C34D8A2C31A}"/>
          </ac:spMkLst>
        </pc:spChg>
        <pc:spChg chg="mod">
          <ac:chgData name="Timo Mühlhaus" userId="1b6b3aba618dadac" providerId="LiveId" clId="{EDF2FAEA-A41B-4C1F-9EE5-7BEAFE42C87B}" dt="2021-06-09T19:36:03.867" v="1915"/>
          <ac:spMkLst>
            <pc:docMk/>
            <pc:sldMk cId="3909453073" sldId="559"/>
            <ac:spMk id="1273" creationId="{CAE8A9F7-F3CA-4E2D-A5A4-D8A5795B10AD}"/>
          </ac:spMkLst>
        </pc:spChg>
        <pc:spChg chg="mod">
          <ac:chgData name="Timo Mühlhaus" userId="1b6b3aba618dadac" providerId="LiveId" clId="{EDF2FAEA-A41B-4C1F-9EE5-7BEAFE42C87B}" dt="2021-06-09T19:36:03.867" v="1915"/>
          <ac:spMkLst>
            <pc:docMk/>
            <pc:sldMk cId="3909453073" sldId="559"/>
            <ac:spMk id="1274" creationId="{B6F7DAC3-F714-4FA6-9AF8-A3AB27716980}"/>
          </ac:spMkLst>
        </pc:spChg>
        <pc:spChg chg="mod">
          <ac:chgData name="Timo Mühlhaus" userId="1b6b3aba618dadac" providerId="LiveId" clId="{EDF2FAEA-A41B-4C1F-9EE5-7BEAFE42C87B}" dt="2021-06-09T19:36:03.867" v="1915"/>
          <ac:spMkLst>
            <pc:docMk/>
            <pc:sldMk cId="3909453073" sldId="559"/>
            <ac:spMk id="1275" creationId="{3D54548C-8387-4A73-9728-09D87F7C06C3}"/>
          </ac:spMkLst>
        </pc:spChg>
        <pc:spChg chg="mod">
          <ac:chgData name="Timo Mühlhaus" userId="1b6b3aba618dadac" providerId="LiveId" clId="{EDF2FAEA-A41B-4C1F-9EE5-7BEAFE42C87B}" dt="2021-06-09T19:36:03.867" v="1915"/>
          <ac:spMkLst>
            <pc:docMk/>
            <pc:sldMk cId="3909453073" sldId="559"/>
            <ac:spMk id="1276" creationId="{B33C9717-6D7C-45EF-BEFD-4F11165477D8}"/>
          </ac:spMkLst>
        </pc:spChg>
        <pc:spChg chg="mod">
          <ac:chgData name="Timo Mühlhaus" userId="1b6b3aba618dadac" providerId="LiveId" clId="{EDF2FAEA-A41B-4C1F-9EE5-7BEAFE42C87B}" dt="2021-06-09T19:36:03.867" v="1915"/>
          <ac:spMkLst>
            <pc:docMk/>
            <pc:sldMk cId="3909453073" sldId="559"/>
            <ac:spMk id="1277" creationId="{E4D0BCED-A481-41BA-BFF3-33543F227B99}"/>
          </ac:spMkLst>
        </pc:spChg>
        <pc:spChg chg="mod">
          <ac:chgData name="Timo Mühlhaus" userId="1b6b3aba618dadac" providerId="LiveId" clId="{EDF2FAEA-A41B-4C1F-9EE5-7BEAFE42C87B}" dt="2021-06-09T19:36:03.867" v="1915"/>
          <ac:spMkLst>
            <pc:docMk/>
            <pc:sldMk cId="3909453073" sldId="559"/>
            <ac:spMk id="1278" creationId="{7CDAD508-C8C1-471D-B37D-E8FD6B6E8F73}"/>
          </ac:spMkLst>
        </pc:spChg>
        <pc:spChg chg="mod">
          <ac:chgData name="Timo Mühlhaus" userId="1b6b3aba618dadac" providerId="LiveId" clId="{EDF2FAEA-A41B-4C1F-9EE5-7BEAFE42C87B}" dt="2021-06-09T19:36:03.867" v="1915"/>
          <ac:spMkLst>
            <pc:docMk/>
            <pc:sldMk cId="3909453073" sldId="559"/>
            <ac:spMk id="1279" creationId="{36314B12-9E85-45C9-A1B6-13DB7A7F4DBD}"/>
          </ac:spMkLst>
        </pc:spChg>
        <pc:spChg chg="mod">
          <ac:chgData name="Timo Mühlhaus" userId="1b6b3aba618dadac" providerId="LiveId" clId="{EDF2FAEA-A41B-4C1F-9EE5-7BEAFE42C87B}" dt="2021-06-09T19:36:03.867" v="1915"/>
          <ac:spMkLst>
            <pc:docMk/>
            <pc:sldMk cId="3909453073" sldId="559"/>
            <ac:spMk id="1280" creationId="{6D56484E-8768-456E-BBE3-5903E9B8220A}"/>
          </ac:spMkLst>
        </pc:spChg>
        <pc:spChg chg="mod">
          <ac:chgData name="Timo Mühlhaus" userId="1b6b3aba618dadac" providerId="LiveId" clId="{EDF2FAEA-A41B-4C1F-9EE5-7BEAFE42C87B}" dt="2021-06-09T19:36:03.867" v="1915"/>
          <ac:spMkLst>
            <pc:docMk/>
            <pc:sldMk cId="3909453073" sldId="559"/>
            <ac:spMk id="1281" creationId="{14D2747C-1F1B-4108-B70B-EBF35B5E4CA0}"/>
          </ac:spMkLst>
        </pc:spChg>
        <pc:spChg chg="mod">
          <ac:chgData name="Timo Mühlhaus" userId="1b6b3aba618dadac" providerId="LiveId" clId="{EDF2FAEA-A41B-4C1F-9EE5-7BEAFE42C87B}" dt="2021-06-09T19:36:03.867" v="1915"/>
          <ac:spMkLst>
            <pc:docMk/>
            <pc:sldMk cId="3909453073" sldId="559"/>
            <ac:spMk id="1282" creationId="{5591F8CF-CF2B-43AC-94A8-0E46D1C634F9}"/>
          </ac:spMkLst>
        </pc:spChg>
        <pc:spChg chg="mod">
          <ac:chgData name="Timo Mühlhaus" userId="1b6b3aba618dadac" providerId="LiveId" clId="{EDF2FAEA-A41B-4C1F-9EE5-7BEAFE42C87B}" dt="2021-06-09T19:36:03.867" v="1915"/>
          <ac:spMkLst>
            <pc:docMk/>
            <pc:sldMk cId="3909453073" sldId="559"/>
            <ac:spMk id="1283" creationId="{A1A4139D-ED77-4153-8E09-41DDE305B5C2}"/>
          </ac:spMkLst>
        </pc:spChg>
        <pc:spChg chg="mod">
          <ac:chgData name="Timo Mühlhaus" userId="1b6b3aba618dadac" providerId="LiveId" clId="{EDF2FAEA-A41B-4C1F-9EE5-7BEAFE42C87B}" dt="2021-06-09T19:36:03.867" v="1915"/>
          <ac:spMkLst>
            <pc:docMk/>
            <pc:sldMk cId="3909453073" sldId="559"/>
            <ac:spMk id="1284" creationId="{1E58229C-E944-49A3-A808-CF5D5094FCFC}"/>
          </ac:spMkLst>
        </pc:spChg>
        <pc:spChg chg="mod">
          <ac:chgData name="Timo Mühlhaus" userId="1b6b3aba618dadac" providerId="LiveId" clId="{EDF2FAEA-A41B-4C1F-9EE5-7BEAFE42C87B}" dt="2021-06-09T19:36:03.867" v="1915"/>
          <ac:spMkLst>
            <pc:docMk/>
            <pc:sldMk cId="3909453073" sldId="559"/>
            <ac:spMk id="1285" creationId="{1B20ED53-6BF8-4283-9C55-96C494E8DDC3}"/>
          </ac:spMkLst>
        </pc:spChg>
        <pc:spChg chg="mod">
          <ac:chgData name="Timo Mühlhaus" userId="1b6b3aba618dadac" providerId="LiveId" clId="{EDF2FAEA-A41B-4C1F-9EE5-7BEAFE42C87B}" dt="2021-06-09T19:36:03.867" v="1915"/>
          <ac:spMkLst>
            <pc:docMk/>
            <pc:sldMk cId="3909453073" sldId="559"/>
            <ac:spMk id="1286" creationId="{F0E56F59-3EFB-4311-BB61-F47920CCF60E}"/>
          </ac:spMkLst>
        </pc:spChg>
        <pc:spChg chg="mod">
          <ac:chgData name="Timo Mühlhaus" userId="1b6b3aba618dadac" providerId="LiveId" clId="{EDF2FAEA-A41B-4C1F-9EE5-7BEAFE42C87B}" dt="2021-06-09T19:36:03.867" v="1915"/>
          <ac:spMkLst>
            <pc:docMk/>
            <pc:sldMk cId="3909453073" sldId="559"/>
            <ac:spMk id="1287" creationId="{752AC87E-D08B-4D70-A821-B673D8A52783}"/>
          </ac:spMkLst>
        </pc:spChg>
        <pc:spChg chg="mod">
          <ac:chgData name="Timo Mühlhaus" userId="1b6b3aba618dadac" providerId="LiveId" clId="{EDF2FAEA-A41B-4C1F-9EE5-7BEAFE42C87B}" dt="2021-06-09T19:36:03.867" v="1915"/>
          <ac:spMkLst>
            <pc:docMk/>
            <pc:sldMk cId="3909453073" sldId="559"/>
            <ac:spMk id="1288" creationId="{D1456C4D-3CA9-4B28-B084-B2884A4365B8}"/>
          </ac:spMkLst>
        </pc:spChg>
        <pc:spChg chg="mod">
          <ac:chgData name="Timo Mühlhaus" userId="1b6b3aba618dadac" providerId="LiveId" clId="{EDF2FAEA-A41B-4C1F-9EE5-7BEAFE42C87B}" dt="2021-06-09T19:36:03.867" v="1915"/>
          <ac:spMkLst>
            <pc:docMk/>
            <pc:sldMk cId="3909453073" sldId="559"/>
            <ac:spMk id="1289" creationId="{3F3431B4-C676-497B-A3DB-74BE60ACD1E0}"/>
          </ac:spMkLst>
        </pc:spChg>
        <pc:spChg chg="mod">
          <ac:chgData name="Timo Mühlhaus" userId="1b6b3aba618dadac" providerId="LiveId" clId="{EDF2FAEA-A41B-4C1F-9EE5-7BEAFE42C87B}" dt="2021-06-09T19:36:03.867" v="1915"/>
          <ac:spMkLst>
            <pc:docMk/>
            <pc:sldMk cId="3909453073" sldId="559"/>
            <ac:spMk id="1290" creationId="{993CFFD0-5C1A-415F-905F-5FD6DEF3A837}"/>
          </ac:spMkLst>
        </pc:spChg>
        <pc:spChg chg="mod">
          <ac:chgData name="Timo Mühlhaus" userId="1b6b3aba618dadac" providerId="LiveId" clId="{EDF2FAEA-A41B-4C1F-9EE5-7BEAFE42C87B}" dt="2021-06-09T19:36:03.867" v="1915"/>
          <ac:spMkLst>
            <pc:docMk/>
            <pc:sldMk cId="3909453073" sldId="559"/>
            <ac:spMk id="1291" creationId="{244E2812-08C6-4650-BA53-032910557F40}"/>
          </ac:spMkLst>
        </pc:spChg>
        <pc:spChg chg="mod">
          <ac:chgData name="Timo Mühlhaus" userId="1b6b3aba618dadac" providerId="LiveId" clId="{EDF2FAEA-A41B-4C1F-9EE5-7BEAFE42C87B}" dt="2021-06-09T19:36:03.867" v="1915"/>
          <ac:spMkLst>
            <pc:docMk/>
            <pc:sldMk cId="3909453073" sldId="559"/>
            <ac:spMk id="1292" creationId="{E68C9A9E-9D47-4B49-91AC-7DABB50209F9}"/>
          </ac:spMkLst>
        </pc:spChg>
        <pc:spChg chg="mod">
          <ac:chgData name="Timo Mühlhaus" userId="1b6b3aba618dadac" providerId="LiveId" clId="{EDF2FAEA-A41B-4C1F-9EE5-7BEAFE42C87B}" dt="2021-06-09T19:36:03.867" v="1915"/>
          <ac:spMkLst>
            <pc:docMk/>
            <pc:sldMk cId="3909453073" sldId="559"/>
            <ac:spMk id="1293" creationId="{EFC883AE-D292-4B8F-A320-AEEB7B8F5D7A}"/>
          </ac:spMkLst>
        </pc:spChg>
        <pc:spChg chg="mod">
          <ac:chgData name="Timo Mühlhaus" userId="1b6b3aba618dadac" providerId="LiveId" clId="{EDF2FAEA-A41B-4C1F-9EE5-7BEAFE42C87B}" dt="2021-06-09T19:36:03.867" v="1915"/>
          <ac:spMkLst>
            <pc:docMk/>
            <pc:sldMk cId="3909453073" sldId="559"/>
            <ac:spMk id="1294" creationId="{636326E6-AF72-490C-B086-05E12EA499F6}"/>
          </ac:spMkLst>
        </pc:spChg>
        <pc:spChg chg="mod">
          <ac:chgData name="Timo Mühlhaus" userId="1b6b3aba618dadac" providerId="LiveId" clId="{EDF2FAEA-A41B-4C1F-9EE5-7BEAFE42C87B}" dt="2021-06-09T19:36:03.867" v="1915"/>
          <ac:spMkLst>
            <pc:docMk/>
            <pc:sldMk cId="3909453073" sldId="559"/>
            <ac:spMk id="1295" creationId="{818C3FBB-80C1-49F1-9F1B-CB2195D8D925}"/>
          </ac:spMkLst>
        </pc:spChg>
        <pc:spChg chg="mod">
          <ac:chgData name="Timo Mühlhaus" userId="1b6b3aba618dadac" providerId="LiveId" clId="{EDF2FAEA-A41B-4C1F-9EE5-7BEAFE42C87B}" dt="2021-06-09T19:36:03.867" v="1915"/>
          <ac:spMkLst>
            <pc:docMk/>
            <pc:sldMk cId="3909453073" sldId="559"/>
            <ac:spMk id="1296" creationId="{7535C563-2A2A-4050-9C96-BE7499E37504}"/>
          </ac:spMkLst>
        </pc:spChg>
        <pc:spChg chg="mod">
          <ac:chgData name="Timo Mühlhaus" userId="1b6b3aba618dadac" providerId="LiveId" clId="{EDF2FAEA-A41B-4C1F-9EE5-7BEAFE42C87B}" dt="2021-06-09T19:36:03.867" v="1915"/>
          <ac:spMkLst>
            <pc:docMk/>
            <pc:sldMk cId="3909453073" sldId="559"/>
            <ac:spMk id="1297" creationId="{D86B3BA4-B51A-456B-BE68-1C9DB90DEBD9}"/>
          </ac:spMkLst>
        </pc:spChg>
        <pc:spChg chg="mod">
          <ac:chgData name="Timo Mühlhaus" userId="1b6b3aba618dadac" providerId="LiveId" clId="{EDF2FAEA-A41B-4C1F-9EE5-7BEAFE42C87B}" dt="2021-06-09T19:36:03.867" v="1915"/>
          <ac:spMkLst>
            <pc:docMk/>
            <pc:sldMk cId="3909453073" sldId="559"/>
            <ac:spMk id="1298" creationId="{3D0A9B7D-0B5E-4A4B-8010-C0A552F1FD7F}"/>
          </ac:spMkLst>
        </pc:spChg>
        <pc:spChg chg="mod">
          <ac:chgData name="Timo Mühlhaus" userId="1b6b3aba618dadac" providerId="LiveId" clId="{EDF2FAEA-A41B-4C1F-9EE5-7BEAFE42C87B}" dt="2021-06-09T19:36:03.867" v="1915"/>
          <ac:spMkLst>
            <pc:docMk/>
            <pc:sldMk cId="3909453073" sldId="559"/>
            <ac:spMk id="1299" creationId="{B93E99E1-2D22-4B8C-8CE1-E8E79D1EAE8A}"/>
          </ac:spMkLst>
        </pc:spChg>
        <pc:spChg chg="mod">
          <ac:chgData name="Timo Mühlhaus" userId="1b6b3aba618dadac" providerId="LiveId" clId="{EDF2FAEA-A41B-4C1F-9EE5-7BEAFE42C87B}" dt="2021-06-09T19:36:03.867" v="1915"/>
          <ac:spMkLst>
            <pc:docMk/>
            <pc:sldMk cId="3909453073" sldId="559"/>
            <ac:spMk id="1300" creationId="{972CF70B-8F82-4A30-B4C4-EC24927332A5}"/>
          </ac:spMkLst>
        </pc:spChg>
        <pc:spChg chg="mod">
          <ac:chgData name="Timo Mühlhaus" userId="1b6b3aba618dadac" providerId="LiveId" clId="{EDF2FAEA-A41B-4C1F-9EE5-7BEAFE42C87B}" dt="2021-06-09T19:36:03.867" v="1915"/>
          <ac:spMkLst>
            <pc:docMk/>
            <pc:sldMk cId="3909453073" sldId="559"/>
            <ac:spMk id="1301" creationId="{6ECD46DE-ACA9-414C-AED0-DC907E119180}"/>
          </ac:spMkLst>
        </pc:spChg>
        <pc:spChg chg="mod">
          <ac:chgData name="Timo Mühlhaus" userId="1b6b3aba618dadac" providerId="LiveId" clId="{EDF2FAEA-A41B-4C1F-9EE5-7BEAFE42C87B}" dt="2021-06-09T19:36:03.867" v="1915"/>
          <ac:spMkLst>
            <pc:docMk/>
            <pc:sldMk cId="3909453073" sldId="559"/>
            <ac:spMk id="1302" creationId="{F3E61321-C469-440F-9BB7-95C1B934BB90}"/>
          </ac:spMkLst>
        </pc:spChg>
        <pc:spChg chg="mod">
          <ac:chgData name="Timo Mühlhaus" userId="1b6b3aba618dadac" providerId="LiveId" clId="{EDF2FAEA-A41B-4C1F-9EE5-7BEAFE42C87B}" dt="2021-06-09T19:36:03.867" v="1915"/>
          <ac:spMkLst>
            <pc:docMk/>
            <pc:sldMk cId="3909453073" sldId="559"/>
            <ac:spMk id="1303" creationId="{5D9FDC0C-2759-49B7-AB32-24FFF8469038}"/>
          </ac:spMkLst>
        </pc:spChg>
        <pc:spChg chg="mod">
          <ac:chgData name="Timo Mühlhaus" userId="1b6b3aba618dadac" providerId="LiveId" clId="{EDF2FAEA-A41B-4C1F-9EE5-7BEAFE42C87B}" dt="2021-06-09T19:36:03.867" v="1915"/>
          <ac:spMkLst>
            <pc:docMk/>
            <pc:sldMk cId="3909453073" sldId="559"/>
            <ac:spMk id="1304" creationId="{70B4C726-649C-47F5-99F8-68490A5D7C5B}"/>
          </ac:spMkLst>
        </pc:spChg>
        <pc:spChg chg="mod">
          <ac:chgData name="Timo Mühlhaus" userId="1b6b3aba618dadac" providerId="LiveId" clId="{EDF2FAEA-A41B-4C1F-9EE5-7BEAFE42C87B}" dt="2021-06-09T19:36:03.867" v="1915"/>
          <ac:spMkLst>
            <pc:docMk/>
            <pc:sldMk cId="3909453073" sldId="559"/>
            <ac:spMk id="1305" creationId="{63BF8B1F-D83F-4CE1-B33E-F644B585C682}"/>
          </ac:spMkLst>
        </pc:spChg>
        <pc:spChg chg="mod">
          <ac:chgData name="Timo Mühlhaus" userId="1b6b3aba618dadac" providerId="LiveId" clId="{EDF2FAEA-A41B-4C1F-9EE5-7BEAFE42C87B}" dt="2021-06-09T19:36:03.867" v="1915"/>
          <ac:spMkLst>
            <pc:docMk/>
            <pc:sldMk cId="3909453073" sldId="559"/>
            <ac:spMk id="1306" creationId="{D08586FC-A87F-4B57-ACF0-E7F967CE862C}"/>
          </ac:spMkLst>
        </pc:spChg>
        <pc:spChg chg="mod">
          <ac:chgData name="Timo Mühlhaus" userId="1b6b3aba618dadac" providerId="LiveId" clId="{EDF2FAEA-A41B-4C1F-9EE5-7BEAFE42C87B}" dt="2021-06-09T19:36:03.867" v="1915"/>
          <ac:spMkLst>
            <pc:docMk/>
            <pc:sldMk cId="3909453073" sldId="559"/>
            <ac:spMk id="1307" creationId="{70F95CC0-F43C-4B97-B6C2-BECC9688A4D8}"/>
          </ac:spMkLst>
        </pc:spChg>
        <pc:spChg chg="mod">
          <ac:chgData name="Timo Mühlhaus" userId="1b6b3aba618dadac" providerId="LiveId" clId="{EDF2FAEA-A41B-4C1F-9EE5-7BEAFE42C87B}" dt="2021-06-09T19:36:03.867" v="1915"/>
          <ac:spMkLst>
            <pc:docMk/>
            <pc:sldMk cId="3909453073" sldId="559"/>
            <ac:spMk id="1308" creationId="{D56D8AB6-26AC-46E3-8CAB-7789C746DD4B}"/>
          </ac:spMkLst>
        </pc:spChg>
        <pc:spChg chg="mod">
          <ac:chgData name="Timo Mühlhaus" userId="1b6b3aba618dadac" providerId="LiveId" clId="{EDF2FAEA-A41B-4C1F-9EE5-7BEAFE42C87B}" dt="2021-06-09T19:36:03.867" v="1915"/>
          <ac:spMkLst>
            <pc:docMk/>
            <pc:sldMk cId="3909453073" sldId="559"/>
            <ac:spMk id="1309" creationId="{A46CB1C1-19B6-4466-87F2-63580D536AEA}"/>
          </ac:spMkLst>
        </pc:spChg>
        <pc:spChg chg="mod">
          <ac:chgData name="Timo Mühlhaus" userId="1b6b3aba618dadac" providerId="LiveId" clId="{EDF2FAEA-A41B-4C1F-9EE5-7BEAFE42C87B}" dt="2021-06-09T19:36:03.867" v="1915"/>
          <ac:spMkLst>
            <pc:docMk/>
            <pc:sldMk cId="3909453073" sldId="559"/>
            <ac:spMk id="1310" creationId="{F5293298-1CC6-4924-8812-A9C6FA9E128D}"/>
          </ac:spMkLst>
        </pc:spChg>
        <pc:spChg chg="mod">
          <ac:chgData name="Timo Mühlhaus" userId="1b6b3aba618dadac" providerId="LiveId" clId="{EDF2FAEA-A41B-4C1F-9EE5-7BEAFE42C87B}" dt="2021-06-09T19:36:03.867" v="1915"/>
          <ac:spMkLst>
            <pc:docMk/>
            <pc:sldMk cId="3909453073" sldId="559"/>
            <ac:spMk id="1311" creationId="{5A0C2D94-9919-4B5B-A5D0-D641BB96A007}"/>
          </ac:spMkLst>
        </pc:spChg>
        <pc:spChg chg="mod">
          <ac:chgData name="Timo Mühlhaus" userId="1b6b3aba618dadac" providerId="LiveId" clId="{EDF2FAEA-A41B-4C1F-9EE5-7BEAFE42C87B}" dt="2021-06-09T19:36:03.867" v="1915"/>
          <ac:spMkLst>
            <pc:docMk/>
            <pc:sldMk cId="3909453073" sldId="559"/>
            <ac:spMk id="1312" creationId="{5FF833B1-E9F4-482E-9AA7-C045BA11BDF5}"/>
          </ac:spMkLst>
        </pc:spChg>
        <pc:spChg chg="mod">
          <ac:chgData name="Timo Mühlhaus" userId="1b6b3aba618dadac" providerId="LiveId" clId="{EDF2FAEA-A41B-4C1F-9EE5-7BEAFE42C87B}" dt="2021-06-09T19:36:03.867" v="1915"/>
          <ac:spMkLst>
            <pc:docMk/>
            <pc:sldMk cId="3909453073" sldId="559"/>
            <ac:spMk id="1313" creationId="{50C55727-3BBF-4073-B05E-5DC7B23F4B83}"/>
          </ac:spMkLst>
        </pc:spChg>
        <pc:spChg chg="mod">
          <ac:chgData name="Timo Mühlhaus" userId="1b6b3aba618dadac" providerId="LiveId" clId="{EDF2FAEA-A41B-4C1F-9EE5-7BEAFE42C87B}" dt="2021-06-09T19:36:03.867" v="1915"/>
          <ac:spMkLst>
            <pc:docMk/>
            <pc:sldMk cId="3909453073" sldId="559"/>
            <ac:spMk id="1314" creationId="{A83A7802-CFD6-4084-BFFC-5596018FA472}"/>
          </ac:spMkLst>
        </pc:spChg>
        <pc:spChg chg="mod">
          <ac:chgData name="Timo Mühlhaus" userId="1b6b3aba618dadac" providerId="LiveId" clId="{EDF2FAEA-A41B-4C1F-9EE5-7BEAFE42C87B}" dt="2021-06-09T19:36:03.867" v="1915"/>
          <ac:spMkLst>
            <pc:docMk/>
            <pc:sldMk cId="3909453073" sldId="559"/>
            <ac:spMk id="1315" creationId="{4A90A777-457F-4DE4-83FA-564C0A6CB80B}"/>
          </ac:spMkLst>
        </pc:spChg>
        <pc:spChg chg="mod">
          <ac:chgData name="Timo Mühlhaus" userId="1b6b3aba618dadac" providerId="LiveId" clId="{EDF2FAEA-A41B-4C1F-9EE5-7BEAFE42C87B}" dt="2021-06-09T19:36:03.867" v="1915"/>
          <ac:spMkLst>
            <pc:docMk/>
            <pc:sldMk cId="3909453073" sldId="559"/>
            <ac:spMk id="1316" creationId="{46770A8B-1181-45C1-9507-A16FC0AEB872}"/>
          </ac:spMkLst>
        </pc:spChg>
        <pc:spChg chg="mod">
          <ac:chgData name="Timo Mühlhaus" userId="1b6b3aba618dadac" providerId="LiveId" clId="{EDF2FAEA-A41B-4C1F-9EE5-7BEAFE42C87B}" dt="2021-06-09T19:36:03.867" v="1915"/>
          <ac:spMkLst>
            <pc:docMk/>
            <pc:sldMk cId="3909453073" sldId="559"/>
            <ac:spMk id="1317" creationId="{1CD06E24-A4C6-4163-A11F-7FBD1C178F62}"/>
          </ac:spMkLst>
        </pc:spChg>
        <pc:spChg chg="mod">
          <ac:chgData name="Timo Mühlhaus" userId="1b6b3aba618dadac" providerId="LiveId" clId="{EDF2FAEA-A41B-4C1F-9EE5-7BEAFE42C87B}" dt="2021-06-09T19:36:03.867" v="1915"/>
          <ac:spMkLst>
            <pc:docMk/>
            <pc:sldMk cId="3909453073" sldId="559"/>
            <ac:spMk id="1318" creationId="{D76FE6BA-72EF-429A-B8E3-72ED212A5E5F}"/>
          </ac:spMkLst>
        </pc:spChg>
        <pc:spChg chg="mod">
          <ac:chgData name="Timo Mühlhaus" userId="1b6b3aba618dadac" providerId="LiveId" clId="{EDF2FAEA-A41B-4C1F-9EE5-7BEAFE42C87B}" dt="2021-06-09T19:36:03.867" v="1915"/>
          <ac:spMkLst>
            <pc:docMk/>
            <pc:sldMk cId="3909453073" sldId="559"/>
            <ac:spMk id="1319" creationId="{58AFDD5E-4895-4F28-9CD1-5338A081A306}"/>
          </ac:spMkLst>
        </pc:spChg>
        <pc:spChg chg="mod">
          <ac:chgData name="Timo Mühlhaus" userId="1b6b3aba618dadac" providerId="LiveId" clId="{EDF2FAEA-A41B-4C1F-9EE5-7BEAFE42C87B}" dt="2021-06-09T19:36:03.867" v="1915"/>
          <ac:spMkLst>
            <pc:docMk/>
            <pc:sldMk cId="3909453073" sldId="559"/>
            <ac:spMk id="1320" creationId="{2BE1DCB9-7E20-4467-975E-87AEABB9CDB1}"/>
          </ac:spMkLst>
        </pc:spChg>
        <pc:spChg chg="mod">
          <ac:chgData name="Timo Mühlhaus" userId="1b6b3aba618dadac" providerId="LiveId" clId="{EDF2FAEA-A41B-4C1F-9EE5-7BEAFE42C87B}" dt="2021-06-09T19:36:03.867" v="1915"/>
          <ac:spMkLst>
            <pc:docMk/>
            <pc:sldMk cId="3909453073" sldId="559"/>
            <ac:spMk id="1321" creationId="{33FEF4C6-F270-42AD-B9B1-F8FFD1631743}"/>
          </ac:spMkLst>
        </pc:spChg>
        <pc:spChg chg="mod">
          <ac:chgData name="Timo Mühlhaus" userId="1b6b3aba618dadac" providerId="LiveId" clId="{EDF2FAEA-A41B-4C1F-9EE5-7BEAFE42C87B}" dt="2021-06-09T19:36:03.867" v="1915"/>
          <ac:spMkLst>
            <pc:docMk/>
            <pc:sldMk cId="3909453073" sldId="559"/>
            <ac:spMk id="1322" creationId="{E9492AC9-522E-4771-AF17-122163D48F79}"/>
          </ac:spMkLst>
        </pc:spChg>
        <pc:spChg chg="mod">
          <ac:chgData name="Timo Mühlhaus" userId="1b6b3aba618dadac" providerId="LiveId" clId="{EDF2FAEA-A41B-4C1F-9EE5-7BEAFE42C87B}" dt="2021-06-09T19:36:03.867" v="1915"/>
          <ac:spMkLst>
            <pc:docMk/>
            <pc:sldMk cId="3909453073" sldId="559"/>
            <ac:spMk id="1323" creationId="{DC1A2760-031B-41D0-8F12-DFBE272C2A5D}"/>
          </ac:spMkLst>
        </pc:spChg>
        <pc:spChg chg="mod">
          <ac:chgData name="Timo Mühlhaus" userId="1b6b3aba618dadac" providerId="LiveId" clId="{EDF2FAEA-A41B-4C1F-9EE5-7BEAFE42C87B}" dt="2021-06-09T19:36:03.867" v="1915"/>
          <ac:spMkLst>
            <pc:docMk/>
            <pc:sldMk cId="3909453073" sldId="559"/>
            <ac:spMk id="1324" creationId="{2FEE9128-759F-4E9C-9E42-18F963E15BA9}"/>
          </ac:spMkLst>
        </pc:spChg>
        <pc:spChg chg="mod">
          <ac:chgData name="Timo Mühlhaus" userId="1b6b3aba618dadac" providerId="LiveId" clId="{EDF2FAEA-A41B-4C1F-9EE5-7BEAFE42C87B}" dt="2021-06-09T19:36:03.867" v="1915"/>
          <ac:spMkLst>
            <pc:docMk/>
            <pc:sldMk cId="3909453073" sldId="559"/>
            <ac:spMk id="1325" creationId="{4C3E9680-353F-431D-B706-D72E8CBDFFD3}"/>
          </ac:spMkLst>
        </pc:spChg>
        <pc:spChg chg="mod">
          <ac:chgData name="Timo Mühlhaus" userId="1b6b3aba618dadac" providerId="LiveId" clId="{EDF2FAEA-A41B-4C1F-9EE5-7BEAFE42C87B}" dt="2021-06-09T19:36:03.867" v="1915"/>
          <ac:spMkLst>
            <pc:docMk/>
            <pc:sldMk cId="3909453073" sldId="559"/>
            <ac:spMk id="1326" creationId="{192402DB-91D4-4646-9CD1-E7CBB3AB5C3B}"/>
          </ac:spMkLst>
        </pc:spChg>
        <pc:spChg chg="mod">
          <ac:chgData name="Timo Mühlhaus" userId="1b6b3aba618dadac" providerId="LiveId" clId="{EDF2FAEA-A41B-4C1F-9EE5-7BEAFE42C87B}" dt="2021-06-09T19:36:03.867" v="1915"/>
          <ac:spMkLst>
            <pc:docMk/>
            <pc:sldMk cId="3909453073" sldId="559"/>
            <ac:spMk id="1327" creationId="{9B7E2A81-7263-4786-AF8C-7222AB463933}"/>
          </ac:spMkLst>
        </pc:spChg>
        <pc:spChg chg="mod">
          <ac:chgData name="Timo Mühlhaus" userId="1b6b3aba618dadac" providerId="LiveId" clId="{EDF2FAEA-A41B-4C1F-9EE5-7BEAFE42C87B}" dt="2021-06-09T19:36:03.867" v="1915"/>
          <ac:spMkLst>
            <pc:docMk/>
            <pc:sldMk cId="3909453073" sldId="559"/>
            <ac:spMk id="1328" creationId="{17620E4E-2B8C-4C9D-A1F0-16E30240815E}"/>
          </ac:spMkLst>
        </pc:spChg>
        <pc:spChg chg="mod">
          <ac:chgData name="Timo Mühlhaus" userId="1b6b3aba618dadac" providerId="LiveId" clId="{EDF2FAEA-A41B-4C1F-9EE5-7BEAFE42C87B}" dt="2021-06-09T19:36:03.867" v="1915"/>
          <ac:spMkLst>
            <pc:docMk/>
            <pc:sldMk cId="3909453073" sldId="559"/>
            <ac:spMk id="1329" creationId="{5168F968-2B5C-4829-84AC-CBF147605552}"/>
          </ac:spMkLst>
        </pc:spChg>
        <pc:spChg chg="mod">
          <ac:chgData name="Timo Mühlhaus" userId="1b6b3aba618dadac" providerId="LiveId" clId="{EDF2FAEA-A41B-4C1F-9EE5-7BEAFE42C87B}" dt="2021-06-09T19:36:03.867" v="1915"/>
          <ac:spMkLst>
            <pc:docMk/>
            <pc:sldMk cId="3909453073" sldId="559"/>
            <ac:spMk id="1330" creationId="{2A4CA559-1CD8-4208-8588-5AA68E688775}"/>
          </ac:spMkLst>
        </pc:spChg>
        <pc:spChg chg="mod">
          <ac:chgData name="Timo Mühlhaus" userId="1b6b3aba618dadac" providerId="LiveId" clId="{EDF2FAEA-A41B-4C1F-9EE5-7BEAFE42C87B}" dt="2021-06-09T19:36:03.867" v="1915"/>
          <ac:spMkLst>
            <pc:docMk/>
            <pc:sldMk cId="3909453073" sldId="559"/>
            <ac:spMk id="1331" creationId="{E838575B-E394-4A15-8571-69EC5CE142AC}"/>
          </ac:spMkLst>
        </pc:spChg>
        <pc:spChg chg="mod">
          <ac:chgData name="Timo Mühlhaus" userId="1b6b3aba618dadac" providerId="LiveId" clId="{EDF2FAEA-A41B-4C1F-9EE5-7BEAFE42C87B}" dt="2021-06-09T19:36:03.867" v="1915"/>
          <ac:spMkLst>
            <pc:docMk/>
            <pc:sldMk cId="3909453073" sldId="559"/>
            <ac:spMk id="1332" creationId="{19C3BA67-6F3C-4677-B699-C3108FEAEC53}"/>
          </ac:spMkLst>
        </pc:spChg>
        <pc:spChg chg="mod">
          <ac:chgData name="Timo Mühlhaus" userId="1b6b3aba618dadac" providerId="LiveId" clId="{EDF2FAEA-A41B-4C1F-9EE5-7BEAFE42C87B}" dt="2021-06-09T19:36:03.867" v="1915"/>
          <ac:spMkLst>
            <pc:docMk/>
            <pc:sldMk cId="3909453073" sldId="559"/>
            <ac:spMk id="1333" creationId="{815125B9-E7EC-46EA-90CD-81CF7C6BE63D}"/>
          </ac:spMkLst>
        </pc:spChg>
        <pc:spChg chg="mod">
          <ac:chgData name="Timo Mühlhaus" userId="1b6b3aba618dadac" providerId="LiveId" clId="{EDF2FAEA-A41B-4C1F-9EE5-7BEAFE42C87B}" dt="2021-06-09T19:36:03.867" v="1915"/>
          <ac:spMkLst>
            <pc:docMk/>
            <pc:sldMk cId="3909453073" sldId="559"/>
            <ac:spMk id="1334" creationId="{61126B3C-F209-4115-A480-8CF5B54B4D30}"/>
          </ac:spMkLst>
        </pc:spChg>
        <pc:spChg chg="mod">
          <ac:chgData name="Timo Mühlhaus" userId="1b6b3aba618dadac" providerId="LiveId" clId="{EDF2FAEA-A41B-4C1F-9EE5-7BEAFE42C87B}" dt="2021-06-09T19:36:03.867" v="1915"/>
          <ac:spMkLst>
            <pc:docMk/>
            <pc:sldMk cId="3909453073" sldId="559"/>
            <ac:spMk id="1335" creationId="{DE782979-3E11-4E7E-8CD0-2FA18DDCD4C1}"/>
          </ac:spMkLst>
        </pc:spChg>
        <pc:spChg chg="mod">
          <ac:chgData name="Timo Mühlhaus" userId="1b6b3aba618dadac" providerId="LiveId" clId="{EDF2FAEA-A41B-4C1F-9EE5-7BEAFE42C87B}" dt="2021-06-09T19:36:03.867" v="1915"/>
          <ac:spMkLst>
            <pc:docMk/>
            <pc:sldMk cId="3909453073" sldId="559"/>
            <ac:spMk id="1336" creationId="{CC98A330-1A42-4EA5-973D-A9517AF30668}"/>
          </ac:spMkLst>
        </pc:spChg>
        <pc:spChg chg="mod">
          <ac:chgData name="Timo Mühlhaus" userId="1b6b3aba618dadac" providerId="LiveId" clId="{EDF2FAEA-A41B-4C1F-9EE5-7BEAFE42C87B}" dt="2021-06-09T19:36:03.867" v="1915"/>
          <ac:spMkLst>
            <pc:docMk/>
            <pc:sldMk cId="3909453073" sldId="559"/>
            <ac:spMk id="1337" creationId="{B960D34B-1F3C-45F1-9C67-D6EDD43B78A4}"/>
          </ac:spMkLst>
        </pc:spChg>
        <pc:spChg chg="mod">
          <ac:chgData name="Timo Mühlhaus" userId="1b6b3aba618dadac" providerId="LiveId" clId="{EDF2FAEA-A41B-4C1F-9EE5-7BEAFE42C87B}" dt="2021-06-09T19:36:03.867" v="1915"/>
          <ac:spMkLst>
            <pc:docMk/>
            <pc:sldMk cId="3909453073" sldId="559"/>
            <ac:spMk id="1338" creationId="{DBFB1697-A491-4705-8686-42E3C4581F1C}"/>
          </ac:spMkLst>
        </pc:spChg>
        <pc:spChg chg="mod">
          <ac:chgData name="Timo Mühlhaus" userId="1b6b3aba618dadac" providerId="LiveId" clId="{EDF2FAEA-A41B-4C1F-9EE5-7BEAFE42C87B}" dt="2021-06-09T19:36:03.867" v="1915"/>
          <ac:spMkLst>
            <pc:docMk/>
            <pc:sldMk cId="3909453073" sldId="559"/>
            <ac:spMk id="1339" creationId="{5922B358-0D3E-436C-8B85-68D6C26A1ADC}"/>
          </ac:spMkLst>
        </pc:spChg>
        <pc:spChg chg="mod">
          <ac:chgData name="Timo Mühlhaus" userId="1b6b3aba618dadac" providerId="LiveId" clId="{EDF2FAEA-A41B-4C1F-9EE5-7BEAFE42C87B}" dt="2021-06-09T19:36:03.867" v="1915"/>
          <ac:spMkLst>
            <pc:docMk/>
            <pc:sldMk cId="3909453073" sldId="559"/>
            <ac:spMk id="1340" creationId="{C782517B-EA63-4884-B15A-55418D8FE5BC}"/>
          </ac:spMkLst>
        </pc:spChg>
        <pc:spChg chg="mod">
          <ac:chgData name="Timo Mühlhaus" userId="1b6b3aba618dadac" providerId="LiveId" clId="{EDF2FAEA-A41B-4C1F-9EE5-7BEAFE42C87B}" dt="2021-06-09T19:36:03.867" v="1915"/>
          <ac:spMkLst>
            <pc:docMk/>
            <pc:sldMk cId="3909453073" sldId="559"/>
            <ac:spMk id="1341" creationId="{D145A021-1A94-49D1-9AE9-90BE0DF5000B}"/>
          </ac:spMkLst>
        </pc:spChg>
        <pc:spChg chg="mod">
          <ac:chgData name="Timo Mühlhaus" userId="1b6b3aba618dadac" providerId="LiveId" clId="{EDF2FAEA-A41B-4C1F-9EE5-7BEAFE42C87B}" dt="2021-06-09T19:36:03.867" v="1915"/>
          <ac:spMkLst>
            <pc:docMk/>
            <pc:sldMk cId="3909453073" sldId="559"/>
            <ac:spMk id="1342" creationId="{6639EB32-A98F-4660-9EB9-458F480FD96B}"/>
          </ac:spMkLst>
        </pc:spChg>
        <pc:spChg chg="mod">
          <ac:chgData name="Timo Mühlhaus" userId="1b6b3aba618dadac" providerId="LiveId" clId="{EDF2FAEA-A41B-4C1F-9EE5-7BEAFE42C87B}" dt="2021-06-09T19:36:03.867" v="1915"/>
          <ac:spMkLst>
            <pc:docMk/>
            <pc:sldMk cId="3909453073" sldId="559"/>
            <ac:spMk id="1343" creationId="{684C78C5-AA62-4813-9105-C38B45141F67}"/>
          </ac:spMkLst>
        </pc:spChg>
        <pc:spChg chg="mod">
          <ac:chgData name="Timo Mühlhaus" userId="1b6b3aba618dadac" providerId="LiveId" clId="{EDF2FAEA-A41B-4C1F-9EE5-7BEAFE42C87B}" dt="2021-06-09T19:36:03.867" v="1915"/>
          <ac:spMkLst>
            <pc:docMk/>
            <pc:sldMk cId="3909453073" sldId="559"/>
            <ac:spMk id="1344" creationId="{AF050217-AE24-4FB6-8DB5-1E8F80063672}"/>
          </ac:spMkLst>
        </pc:spChg>
        <pc:spChg chg="mod">
          <ac:chgData name="Timo Mühlhaus" userId="1b6b3aba618dadac" providerId="LiveId" clId="{EDF2FAEA-A41B-4C1F-9EE5-7BEAFE42C87B}" dt="2021-06-09T19:36:03.867" v="1915"/>
          <ac:spMkLst>
            <pc:docMk/>
            <pc:sldMk cId="3909453073" sldId="559"/>
            <ac:spMk id="1345" creationId="{25061868-A14A-4662-A041-0A186FC17CD0}"/>
          </ac:spMkLst>
        </pc:spChg>
        <pc:spChg chg="mod">
          <ac:chgData name="Timo Mühlhaus" userId="1b6b3aba618dadac" providerId="LiveId" clId="{EDF2FAEA-A41B-4C1F-9EE5-7BEAFE42C87B}" dt="2021-06-09T19:36:03.867" v="1915"/>
          <ac:spMkLst>
            <pc:docMk/>
            <pc:sldMk cId="3909453073" sldId="559"/>
            <ac:spMk id="1346" creationId="{53A57A19-FC8A-4E5C-8A02-EDFCC68F21E6}"/>
          </ac:spMkLst>
        </pc:spChg>
        <pc:spChg chg="mod">
          <ac:chgData name="Timo Mühlhaus" userId="1b6b3aba618dadac" providerId="LiveId" clId="{EDF2FAEA-A41B-4C1F-9EE5-7BEAFE42C87B}" dt="2021-06-09T19:36:03.867" v="1915"/>
          <ac:spMkLst>
            <pc:docMk/>
            <pc:sldMk cId="3909453073" sldId="559"/>
            <ac:spMk id="1347" creationId="{1E53F8EC-C12A-401A-9741-91A13E598002}"/>
          </ac:spMkLst>
        </pc:spChg>
        <pc:spChg chg="mod">
          <ac:chgData name="Timo Mühlhaus" userId="1b6b3aba618dadac" providerId="LiveId" clId="{EDF2FAEA-A41B-4C1F-9EE5-7BEAFE42C87B}" dt="2021-06-09T19:36:03.867" v="1915"/>
          <ac:spMkLst>
            <pc:docMk/>
            <pc:sldMk cId="3909453073" sldId="559"/>
            <ac:spMk id="1348" creationId="{3DA344E2-1CD6-41C3-BC0A-82049B3FAC92}"/>
          </ac:spMkLst>
        </pc:spChg>
        <pc:spChg chg="mod">
          <ac:chgData name="Timo Mühlhaus" userId="1b6b3aba618dadac" providerId="LiveId" clId="{EDF2FAEA-A41B-4C1F-9EE5-7BEAFE42C87B}" dt="2021-06-09T19:36:03.867" v="1915"/>
          <ac:spMkLst>
            <pc:docMk/>
            <pc:sldMk cId="3909453073" sldId="559"/>
            <ac:spMk id="1349" creationId="{DECBEB4E-5489-4B11-9F7D-4D6A9ED977B6}"/>
          </ac:spMkLst>
        </pc:spChg>
        <pc:spChg chg="mod">
          <ac:chgData name="Timo Mühlhaus" userId="1b6b3aba618dadac" providerId="LiveId" clId="{EDF2FAEA-A41B-4C1F-9EE5-7BEAFE42C87B}" dt="2021-06-09T19:36:03.867" v="1915"/>
          <ac:spMkLst>
            <pc:docMk/>
            <pc:sldMk cId="3909453073" sldId="559"/>
            <ac:spMk id="1350" creationId="{44F558BE-20D2-4703-B968-72F5F029FA6F}"/>
          </ac:spMkLst>
        </pc:spChg>
        <pc:spChg chg="mod">
          <ac:chgData name="Timo Mühlhaus" userId="1b6b3aba618dadac" providerId="LiveId" clId="{EDF2FAEA-A41B-4C1F-9EE5-7BEAFE42C87B}" dt="2021-06-09T19:36:03.867" v="1915"/>
          <ac:spMkLst>
            <pc:docMk/>
            <pc:sldMk cId="3909453073" sldId="559"/>
            <ac:spMk id="1351" creationId="{36A3BD15-4989-4C93-A695-C4FB5395A152}"/>
          </ac:spMkLst>
        </pc:spChg>
        <pc:spChg chg="mod">
          <ac:chgData name="Timo Mühlhaus" userId="1b6b3aba618dadac" providerId="LiveId" clId="{EDF2FAEA-A41B-4C1F-9EE5-7BEAFE42C87B}" dt="2021-06-09T19:36:03.867" v="1915"/>
          <ac:spMkLst>
            <pc:docMk/>
            <pc:sldMk cId="3909453073" sldId="559"/>
            <ac:spMk id="1352" creationId="{30635414-C825-45A8-91A9-CDAE1B85FC46}"/>
          </ac:spMkLst>
        </pc:spChg>
        <pc:spChg chg="mod">
          <ac:chgData name="Timo Mühlhaus" userId="1b6b3aba618dadac" providerId="LiveId" clId="{EDF2FAEA-A41B-4C1F-9EE5-7BEAFE42C87B}" dt="2021-06-09T19:36:03.867" v="1915"/>
          <ac:spMkLst>
            <pc:docMk/>
            <pc:sldMk cId="3909453073" sldId="559"/>
            <ac:spMk id="1353" creationId="{93EE21A0-8C0C-4E6B-9424-14336515B8E4}"/>
          </ac:spMkLst>
        </pc:spChg>
        <pc:spChg chg="mod">
          <ac:chgData name="Timo Mühlhaus" userId="1b6b3aba618dadac" providerId="LiveId" clId="{EDF2FAEA-A41B-4C1F-9EE5-7BEAFE42C87B}" dt="2021-06-09T19:36:03.867" v="1915"/>
          <ac:spMkLst>
            <pc:docMk/>
            <pc:sldMk cId="3909453073" sldId="559"/>
            <ac:spMk id="1354" creationId="{3CC6EA9A-422F-4031-A8F4-8E6FAA6EAD73}"/>
          </ac:spMkLst>
        </pc:spChg>
        <pc:spChg chg="mod">
          <ac:chgData name="Timo Mühlhaus" userId="1b6b3aba618dadac" providerId="LiveId" clId="{EDF2FAEA-A41B-4C1F-9EE5-7BEAFE42C87B}" dt="2021-06-09T19:36:03.867" v="1915"/>
          <ac:spMkLst>
            <pc:docMk/>
            <pc:sldMk cId="3909453073" sldId="559"/>
            <ac:spMk id="1355" creationId="{E49C2AC7-7F6E-4E65-A284-2C6B3756BD92}"/>
          </ac:spMkLst>
        </pc:spChg>
        <pc:spChg chg="mod">
          <ac:chgData name="Timo Mühlhaus" userId="1b6b3aba618dadac" providerId="LiveId" clId="{EDF2FAEA-A41B-4C1F-9EE5-7BEAFE42C87B}" dt="2021-06-09T19:36:03.867" v="1915"/>
          <ac:spMkLst>
            <pc:docMk/>
            <pc:sldMk cId="3909453073" sldId="559"/>
            <ac:spMk id="1356" creationId="{E2DB7A74-8800-46A9-B928-F75D05D72D34}"/>
          </ac:spMkLst>
        </pc:spChg>
        <pc:spChg chg="mod">
          <ac:chgData name="Timo Mühlhaus" userId="1b6b3aba618dadac" providerId="LiveId" clId="{EDF2FAEA-A41B-4C1F-9EE5-7BEAFE42C87B}" dt="2021-06-09T19:36:03.867" v="1915"/>
          <ac:spMkLst>
            <pc:docMk/>
            <pc:sldMk cId="3909453073" sldId="559"/>
            <ac:spMk id="1357" creationId="{5BDA0632-6767-4E77-97BA-81605CB1EBCA}"/>
          </ac:spMkLst>
        </pc:spChg>
        <pc:spChg chg="mod">
          <ac:chgData name="Timo Mühlhaus" userId="1b6b3aba618dadac" providerId="LiveId" clId="{EDF2FAEA-A41B-4C1F-9EE5-7BEAFE42C87B}" dt="2021-06-09T19:36:03.867" v="1915"/>
          <ac:spMkLst>
            <pc:docMk/>
            <pc:sldMk cId="3909453073" sldId="559"/>
            <ac:spMk id="1358" creationId="{CF14FB93-9FF3-462C-B995-21F38271886E}"/>
          </ac:spMkLst>
        </pc:spChg>
        <pc:spChg chg="mod">
          <ac:chgData name="Timo Mühlhaus" userId="1b6b3aba618dadac" providerId="LiveId" clId="{EDF2FAEA-A41B-4C1F-9EE5-7BEAFE42C87B}" dt="2021-06-09T19:36:03.867" v="1915"/>
          <ac:spMkLst>
            <pc:docMk/>
            <pc:sldMk cId="3909453073" sldId="559"/>
            <ac:spMk id="1359" creationId="{D92FEE24-2A51-4AA5-8E73-09CCBC937454}"/>
          </ac:spMkLst>
        </pc:spChg>
        <pc:spChg chg="mod">
          <ac:chgData name="Timo Mühlhaus" userId="1b6b3aba618dadac" providerId="LiveId" clId="{EDF2FAEA-A41B-4C1F-9EE5-7BEAFE42C87B}" dt="2021-06-09T19:36:03.867" v="1915"/>
          <ac:spMkLst>
            <pc:docMk/>
            <pc:sldMk cId="3909453073" sldId="559"/>
            <ac:spMk id="1360" creationId="{75323738-C22E-4F1D-8D45-1030C1FD6C10}"/>
          </ac:spMkLst>
        </pc:spChg>
        <pc:spChg chg="mod">
          <ac:chgData name="Timo Mühlhaus" userId="1b6b3aba618dadac" providerId="LiveId" clId="{EDF2FAEA-A41B-4C1F-9EE5-7BEAFE42C87B}" dt="2021-06-09T19:36:03.867" v="1915"/>
          <ac:spMkLst>
            <pc:docMk/>
            <pc:sldMk cId="3909453073" sldId="559"/>
            <ac:spMk id="1361" creationId="{07707946-AC9D-4E86-AD04-5FEEA8BC0E34}"/>
          </ac:spMkLst>
        </pc:spChg>
        <pc:spChg chg="mod">
          <ac:chgData name="Timo Mühlhaus" userId="1b6b3aba618dadac" providerId="LiveId" clId="{EDF2FAEA-A41B-4C1F-9EE5-7BEAFE42C87B}" dt="2021-06-09T19:36:03.867" v="1915"/>
          <ac:spMkLst>
            <pc:docMk/>
            <pc:sldMk cId="3909453073" sldId="559"/>
            <ac:spMk id="1362" creationId="{0D54BAF8-C3C0-40F8-904C-EA304B96FCEE}"/>
          </ac:spMkLst>
        </pc:spChg>
        <pc:spChg chg="mod">
          <ac:chgData name="Timo Mühlhaus" userId="1b6b3aba618dadac" providerId="LiveId" clId="{EDF2FAEA-A41B-4C1F-9EE5-7BEAFE42C87B}" dt="2021-06-09T19:36:03.867" v="1915"/>
          <ac:spMkLst>
            <pc:docMk/>
            <pc:sldMk cId="3909453073" sldId="559"/>
            <ac:spMk id="1363" creationId="{D042D5E9-25C7-40A9-89D6-3BC03589827F}"/>
          </ac:spMkLst>
        </pc:spChg>
        <pc:spChg chg="mod">
          <ac:chgData name="Timo Mühlhaus" userId="1b6b3aba618dadac" providerId="LiveId" clId="{EDF2FAEA-A41B-4C1F-9EE5-7BEAFE42C87B}" dt="2021-06-09T19:36:03.867" v="1915"/>
          <ac:spMkLst>
            <pc:docMk/>
            <pc:sldMk cId="3909453073" sldId="559"/>
            <ac:spMk id="1364" creationId="{0EEBFD80-DCA4-490C-A26C-2C330970248F}"/>
          </ac:spMkLst>
        </pc:spChg>
        <pc:spChg chg="mod">
          <ac:chgData name="Timo Mühlhaus" userId="1b6b3aba618dadac" providerId="LiveId" clId="{EDF2FAEA-A41B-4C1F-9EE5-7BEAFE42C87B}" dt="2021-06-09T19:36:03.867" v="1915"/>
          <ac:spMkLst>
            <pc:docMk/>
            <pc:sldMk cId="3909453073" sldId="559"/>
            <ac:spMk id="1365" creationId="{3928A217-A9DD-4C2C-B5BD-9817A93E39EC}"/>
          </ac:spMkLst>
        </pc:spChg>
        <pc:spChg chg="mod">
          <ac:chgData name="Timo Mühlhaus" userId="1b6b3aba618dadac" providerId="LiveId" clId="{EDF2FAEA-A41B-4C1F-9EE5-7BEAFE42C87B}" dt="2021-06-09T19:36:03.867" v="1915"/>
          <ac:spMkLst>
            <pc:docMk/>
            <pc:sldMk cId="3909453073" sldId="559"/>
            <ac:spMk id="1366" creationId="{635534C3-6060-4CB0-8893-CAB3DCA86F3B}"/>
          </ac:spMkLst>
        </pc:spChg>
        <pc:spChg chg="mod">
          <ac:chgData name="Timo Mühlhaus" userId="1b6b3aba618dadac" providerId="LiveId" clId="{EDF2FAEA-A41B-4C1F-9EE5-7BEAFE42C87B}" dt="2021-06-09T19:36:03.867" v="1915"/>
          <ac:spMkLst>
            <pc:docMk/>
            <pc:sldMk cId="3909453073" sldId="559"/>
            <ac:spMk id="1367" creationId="{98D97724-B452-47AF-B153-B7A110955AD2}"/>
          </ac:spMkLst>
        </pc:spChg>
        <pc:spChg chg="mod">
          <ac:chgData name="Timo Mühlhaus" userId="1b6b3aba618dadac" providerId="LiveId" clId="{EDF2FAEA-A41B-4C1F-9EE5-7BEAFE42C87B}" dt="2021-06-09T19:36:03.867" v="1915"/>
          <ac:spMkLst>
            <pc:docMk/>
            <pc:sldMk cId="3909453073" sldId="559"/>
            <ac:spMk id="1368" creationId="{213DDE21-3ED4-42FC-B594-F94750A0C088}"/>
          </ac:spMkLst>
        </pc:spChg>
        <pc:spChg chg="mod">
          <ac:chgData name="Timo Mühlhaus" userId="1b6b3aba618dadac" providerId="LiveId" clId="{EDF2FAEA-A41B-4C1F-9EE5-7BEAFE42C87B}" dt="2021-06-09T19:36:03.867" v="1915"/>
          <ac:spMkLst>
            <pc:docMk/>
            <pc:sldMk cId="3909453073" sldId="559"/>
            <ac:spMk id="1369" creationId="{B8C87B9C-8F95-4A8B-96E7-8257377C8F9D}"/>
          </ac:spMkLst>
        </pc:spChg>
        <pc:spChg chg="mod">
          <ac:chgData name="Timo Mühlhaus" userId="1b6b3aba618dadac" providerId="LiveId" clId="{EDF2FAEA-A41B-4C1F-9EE5-7BEAFE42C87B}" dt="2021-06-09T19:36:03.867" v="1915"/>
          <ac:spMkLst>
            <pc:docMk/>
            <pc:sldMk cId="3909453073" sldId="559"/>
            <ac:spMk id="1370" creationId="{F5B79C06-D21A-43DD-B104-1851023E0CFA}"/>
          </ac:spMkLst>
        </pc:spChg>
        <pc:spChg chg="mod">
          <ac:chgData name="Timo Mühlhaus" userId="1b6b3aba618dadac" providerId="LiveId" clId="{EDF2FAEA-A41B-4C1F-9EE5-7BEAFE42C87B}" dt="2021-06-09T19:36:03.867" v="1915"/>
          <ac:spMkLst>
            <pc:docMk/>
            <pc:sldMk cId="3909453073" sldId="559"/>
            <ac:spMk id="1371" creationId="{CDEF54AF-539A-4331-9C41-E86A351E47D7}"/>
          </ac:spMkLst>
        </pc:spChg>
        <pc:spChg chg="mod">
          <ac:chgData name="Timo Mühlhaus" userId="1b6b3aba618dadac" providerId="LiveId" clId="{EDF2FAEA-A41B-4C1F-9EE5-7BEAFE42C87B}" dt="2021-06-09T19:36:03.867" v="1915"/>
          <ac:spMkLst>
            <pc:docMk/>
            <pc:sldMk cId="3909453073" sldId="559"/>
            <ac:spMk id="1372" creationId="{3FB2B33E-2AF4-4A9A-87A1-86B66E2A1116}"/>
          </ac:spMkLst>
        </pc:spChg>
        <pc:spChg chg="mod">
          <ac:chgData name="Timo Mühlhaus" userId="1b6b3aba618dadac" providerId="LiveId" clId="{EDF2FAEA-A41B-4C1F-9EE5-7BEAFE42C87B}" dt="2021-06-09T19:36:03.867" v="1915"/>
          <ac:spMkLst>
            <pc:docMk/>
            <pc:sldMk cId="3909453073" sldId="559"/>
            <ac:spMk id="1373" creationId="{9C38E72C-97CA-450F-AD6F-5EB3A5E1D9E7}"/>
          </ac:spMkLst>
        </pc:spChg>
        <pc:spChg chg="mod">
          <ac:chgData name="Timo Mühlhaus" userId="1b6b3aba618dadac" providerId="LiveId" clId="{EDF2FAEA-A41B-4C1F-9EE5-7BEAFE42C87B}" dt="2021-06-09T19:36:03.867" v="1915"/>
          <ac:spMkLst>
            <pc:docMk/>
            <pc:sldMk cId="3909453073" sldId="559"/>
            <ac:spMk id="1374" creationId="{C8F38D84-9145-432E-ADAC-D696ED125EF6}"/>
          </ac:spMkLst>
        </pc:spChg>
        <pc:spChg chg="mod">
          <ac:chgData name="Timo Mühlhaus" userId="1b6b3aba618dadac" providerId="LiveId" clId="{EDF2FAEA-A41B-4C1F-9EE5-7BEAFE42C87B}" dt="2021-06-09T19:36:03.867" v="1915"/>
          <ac:spMkLst>
            <pc:docMk/>
            <pc:sldMk cId="3909453073" sldId="559"/>
            <ac:spMk id="1375" creationId="{5C589CC8-A79F-4E12-95C2-FB9D5A0DA7C7}"/>
          </ac:spMkLst>
        </pc:spChg>
        <pc:spChg chg="mod">
          <ac:chgData name="Timo Mühlhaus" userId="1b6b3aba618dadac" providerId="LiveId" clId="{EDF2FAEA-A41B-4C1F-9EE5-7BEAFE42C87B}" dt="2021-06-09T19:36:03.867" v="1915"/>
          <ac:spMkLst>
            <pc:docMk/>
            <pc:sldMk cId="3909453073" sldId="559"/>
            <ac:spMk id="1376" creationId="{03FAEA44-F0B5-4826-9807-8A816882D467}"/>
          </ac:spMkLst>
        </pc:spChg>
        <pc:spChg chg="mod">
          <ac:chgData name="Timo Mühlhaus" userId="1b6b3aba618dadac" providerId="LiveId" clId="{EDF2FAEA-A41B-4C1F-9EE5-7BEAFE42C87B}" dt="2021-06-09T19:36:03.867" v="1915"/>
          <ac:spMkLst>
            <pc:docMk/>
            <pc:sldMk cId="3909453073" sldId="559"/>
            <ac:spMk id="1377" creationId="{C01771C7-7FA7-43A3-B531-A99F09D0191B}"/>
          </ac:spMkLst>
        </pc:spChg>
        <pc:spChg chg="mod">
          <ac:chgData name="Timo Mühlhaus" userId="1b6b3aba618dadac" providerId="LiveId" clId="{EDF2FAEA-A41B-4C1F-9EE5-7BEAFE42C87B}" dt="2021-06-09T19:36:03.867" v="1915"/>
          <ac:spMkLst>
            <pc:docMk/>
            <pc:sldMk cId="3909453073" sldId="559"/>
            <ac:spMk id="1378" creationId="{0CFDABE7-7E39-426D-BC6C-3300C9775C56}"/>
          </ac:spMkLst>
        </pc:spChg>
        <pc:spChg chg="mod">
          <ac:chgData name="Timo Mühlhaus" userId="1b6b3aba618dadac" providerId="LiveId" clId="{EDF2FAEA-A41B-4C1F-9EE5-7BEAFE42C87B}" dt="2021-06-09T19:36:03.867" v="1915"/>
          <ac:spMkLst>
            <pc:docMk/>
            <pc:sldMk cId="3909453073" sldId="559"/>
            <ac:spMk id="1379" creationId="{5EDF679A-74EA-4CD3-9E7A-1B4625168EEB}"/>
          </ac:spMkLst>
        </pc:spChg>
        <pc:spChg chg="mod">
          <ac:chgData name="Timo Mühlhaus" userId="1b6b3aba618dadac" providerId="LiveId" clId="{EDF2FAEA-A41B-4C1F-9EE5-7BEAFE42C87B}" dt="2021-06-09T19:36:03.867" v="1915"/>
          <ac:spMkLst>
            <pc:docMk/>
            <pc:sldMk cId="3909453073" sldId="559"/>
            <ac:spMk id="1380" creationId="{7931A9BA-59D5-4271-9438-CF40FA612417}"/>
          </ac:spMkLst>
        </pc:spChg>
        <pc:spChg chg="mod">
          <ac:chgData name="Timo Mühlhaus" userId="1b6b3aba618dadac" providerId="LiveId" clId="{EDF2FAEA-A41B-4C1F-9EE5-7BEAFE42C87B}" dt="2021-06-09T19:36:03.867" v="1915"/>
          <ac:spMkLst>
            <pc:docMk/>
            <pc:sldMk cId="3909453073" sldId="559"/>
            <ac:spMk id="1381" creationId="{8088BF1E-5F2F-41AE-883A-EC5B5F9A8EBC}"/>
          </ac:spMkLst>
        </pc:spChg>
        <pc:spChg chg="mod">
          <ac:chgData name="Timo Mühlhaus" userId="1b6b3aba618dadac" providerId="LiveId" clId="{EDF2FAEA-A41B-4C1F-9EE5-7BEAFE42C87B}" dt="2021-06-09T19:36:03.867" v="1915"/>
          <ac:spMkLst>
            <pc:docMk/>
            <pc:sldMk cId="3909453073" sldId="559"/>
            <ac:spMk id="1382" creationId="{279134A9-C5D8-41C4-880E-3FED37D2D01F}"/>
          </ac:spMkLst>
        </pc:spChg>
        <pc:spChg chg="mod">
          <ac:chgData name="Timo Mühlhaus" userId="1b6b3aba618dadac" providerId="LiveId" clId="{EDF2FAEA-A41B-4C1F-9EE5-7BEAFE42C87B}" dt="2021-06-09T19:36:03.867" v="1915"/>
          <ac:spMkLst>
            <pc:docMk/>
            <pc:sldMk cId="3909453073" sldId="559"/>
            <ac:spMk id="1383" creationId="{EF7A2B6B-B5A6-4FA5-A96E-F872A06BB44D}"/>
          </ac:spMkLst>
        </pc:spChg>
        <pc:spChg chg="mod">
          <ac:chgData name="Timo Mühlhaus" userId="1b6b3aba618dadac" providerId="LiveId" clId="{EDF2FAEA-A41B-4C1F-9EE5-7BEAFE42C87B}" dt="2021-06-09T19:36:03.867" v="1915"/>
          <ac:spMkLst>
            <pc:docMk/>
            <pc:sldMk cId="3909453073" sldId="559"/>
            <ac:spMk id="1384" creationId="{55827E35-868D-4667-8498-521F37DED39D}"/>
          </ac:spMkLst>
        </pc:spChg>
        <pc:spChg chg="mod">
          <ac:chgData name="Timo Mühlhaus" userId="1b6b3aba618dadac" providerId="LiveId" clId="{EDF2FAEA-A41B-4C1F-9EE5-7BEAFE42C87B}" dt="2021-06-09T19:36:03.867" v="1915"/>
          <ac:spMkLst>
            <pc:docMk/>
            <pc:sldMk cId="3909453073" sldId="559"/>
            <ac:spMk id="1385" creationId="{A6745442-8CF3-40F5-B40B-CFE999160B27}"/>
          </ac:spMkLst>
        </pc:spChg>
        <pc:spChg chg="mod">
          <ac:chgData name="Timo Mühlhaus" userId="1b6b3aba618dadac" providerId="LiveId" clId="{EDF2FAEA-A41B-4C1F-9EE5-7BEAFE42C87B}" dt="2021-06-09T19:36:03.867" v="1915"/>
          <ac:spMkLst>
            <pc:docMk/>
            <pc:sldMk cId="3909453073" sldId="559"/>
            <ac:spMk id="1386" creationId="{3846406A-F5DE-4C22-9375-870E7C7A5172}"/>
          </ac:spMkLst>
        </pc:spChg>
        <pc:spChg chg="mod">
          <ac:chgData name="Timo Mühlhaus" userId="1b6b3aba618dadac" providerId="LiveId" clId="{EDF2FAEA-A41B-4C1F-9EE5-7BEAFE42C87B}" dt="2021-06-09T19:36:03.867" v="1915"/>
          <ac:spMkLst>
            <pc:docMk/>
            <pc:sldMk cId="3909453073" sldId="559"/>
            <ac:spMk id="1387" creationId="{0D9DACC3-5D67-4921-9B75-154B97A50EAE}"/>
          </ac:spMkLst>
        </pc:spChg>
        <pc:spChg chg="mod">
          <ac:chgData name="Timo Mühlhaus" userId="1b6b3aba618dadac" providerId="LiveId" clId="{EDF2FAEA-A41B-4C1F-9EE5-7BEAFE42C87B}" dt="2021-06-09T19:36:03.867" v="1915"/>
          <ac:spMkLst>
            <pc:docMk/>
            <pc:sldMk cId="3909453073" sldId="559"/>
            <ac:spMk id="1388" creationId="{F02E4186-FD4C-4513-A9BE-65AD6F4936B8}"/>
          </ac:spMkLst>
        </pc:spChg>
        <pc:spChg chg="mod">
          <ac:chgData name="Timo Mühlhaus" userId="1b6b3aba618dadac" providerId="LiveId" clId="{EDF2FAEA-A41B-4C1F-9EE5-7BEAFE42C87B}" dt="2021-06-09T19:36:03.867" v="1915"/>
          <ac:spMkLst>
            <pc:docMk/>
            <pc:sldMk cId="3909453073" sldId="559"/>
            <ac:spMk id="1389" creationId="{B1E6F02E-2260-41DA-986C-3BE4D5F90535}"/>
          </ac:spMkLst>
        </pc:spChg>
        <pc:spChg chg="mod">
          <ac:chgData name="Timo Mühlhaus" userId="1b6b3aba618dadac" providerId="LiveId" clId="{EDF2FAEA-A41B-4C1F-9EE5-7BEAFE42C87B}" dt="2021-06-09T19:36:03.867" v="1915"/>
          <ac:spMkLst>
            <pc:docMk/>
            <pc:sldMk cId="3909453073" sldId="559"/>
            <ac:spMk id="1390" creationId="{23B45B8C-73C0-4846-ADBB-35A5265F32E4}"/>
          </ac:spMkLst>
        </pc:spChg>
        <pc:spChg chg="mod">
          <ac:chgData name="Timo Mühlhaus" userId="1b6b3aba618dadac" providerId="LiveId" clId="{EDF2FAEA-A41B-4C1F-9EE5-7BEAFE42C87B}" dt="2021-06-09T19:36:03.867" v="1915"/>
          <ac:spMkLst>
            <pc:docMk/>
            <pc:sldMk cId="3909453073" sldId="559"/>
            <ac:spMk id="1391" creationId="{07DBD392-4CBA-4387-BE94-E3994DAD0BDE}"/>
          </ac:spMkLst>
        </pc:spChg>
        <pc:spChg chg="mod">
          <ac:chgData name="Timo Mühlhaus" userId="1b6b3aba618dadac" providerId="LiveId" clId="{EDF2FAEA-A41B-4C1F-9EE5-7BEAFE42C87B}" dt="2021-06-09T19:36:03.867" v="1915"/>
          <ac:spMkLst>
            <pc:docMk/>
            <pc:sldMk cId="3909453073" sldId="559"/>
            <ac:spMk id="1392" creationId="{2B4CBB18-C5E5-48AB-887C-9E232C20BBEC}"/>
          </ac:spMkLst>
        </pc:spChg>
        <pc:spChg chg="mod">
          <ac:chgData name="Timo Mühlhaus" userId="1b6b3aba618dadac" providerId="LiveId" clId="{EDF2FAEA-A41B-4C1F-9EE5-7BEAFE42C87B}" dt="2021-06-09T19:36:03.867" v="1915"/>
          <ac:spMkLst>
            <pc:docMk/>
            <pc:sldMk cId="3909453073" sldId="559"/>
            <ac:spMk id="1393" creationId="{F2B1F6E6-C4EB-450B-8096-3E579812961F}"/>
          </ac:spMkLst>
        </pc:spChg>
        <pc:spChg chg="mod">
          <ac:chgData name="Timo Mühlhaus" userId="1b6b3aba618dadac" providerId="LiveId" clId="{EDF2FAEA-A41B-4C1F-9EE5-7BEAFE42C87B}" dt="2021-06-09T19:36:03.867" v="1915"/>
          <ac:spMkLst>
            <pc:docMk/>
            <pc:sldMk cId="3909453073" sldId="559"/>
            <ac:spMk id="1394" creationId="{2E727A7D-1AC0-477F-BFC6-68AEBFBA7D5E}"/>
          </ac:spMkLst>
        </pc:spChg>
        <pc:spChg chg="mod">
          <ac:chgData name="Timo Mühlhaus" userId="1b6b3aba618dadac" providerId="LiveId" clId="{EDF2FAEA-A41B-4C1F-9EE5-7BEAFE42C87B}" dt="2021-06-09T19:36:03.867" v="1915"/>
          <ac:spMkLst>
            <pc:docMk/>
            <pc:sldMk cId="3909453073" sldId="559"/>
            <ac:spMk id="1395" creationId="{994FCDDE-4F69-4540-B2E1-71874F7EE40C}"/>
          </ac:spMkLst>
        </pc:spChg>
        <pc:spChg chg="mod">
          <ac:chgData name="Timo Mühlhaus" userId="1b6b3aba618dadac" providerId="LiveId" clId="{EDF2FAEA-A41B-4C1F-9EE5-7BEAFE42C87B}" dt="2021-06-09T19:36:03.867" v="1915"/>
          <ac:spMkLst>
            <pc:docMk/>
            <pc:sldMk cId="3909453073" sldId="559"/>
            <ac:spMk id="1396" creationId="{15D2DD3E-01E6-478C-8430-9B83361BF19D}"/>
          </ac:spMkLst>
        </pc:spChg>
        <pc:spChg chg="mod">
          <ac:chgData name="Timo Mühlhaus" userId="1b6b3aba618dadac" providerId="LiveId" clId="{EDF2FAEA-A41B-4C1F-9EE5-7BEAFE42C87B}" dt="2021-06-09T19:36:03.867" v="1915"/>
          <ac:spMkLst>
            <pc:docMk/>
            <pc:sldMk cId="3909453073" sldId="559"/>
            <ac:spMk id="1397" creationId="{40F35491-5EF5-426A-A0E7-7A1D75616E9F}"/>
          </ac:spMkLst>
        </pc:spChg>
        <pc:spChg chg="mod">
          <ac:chgData name="Timo Mühlhaus" userId="1b6b3aba618dadac" providerId="LiveId" clId="{EDF2FAEA-A41B-4C1F-9EE5-7BEAFE42C87B}" dt="2021-06-09T19:36:03.867" v="1915"/>
          <ac:spMkLst>
            <pc:docMk/>
            <pc:sldMk cId="3909453073" sldId="559"/>
            <ac:spMk id="1398" creationId="{57411884-B134-4F4E-A2AB-B1EACE5F6049}"/>
          </ac:spMkLst>
        </pc:spChg>
        <pc:spChg chg="mod">
          <ac:chgData name="Timo Mühlhaus" userId="1b6b3aba618dadac" providerId="LiveId" clId="{EDF2FAEA-A41B-4C1F-9EE5-7BEAFE42C87B}" dt="2021-06-09T19:36:03.867" v="1915"/>
          <ac:spMkLst>
            <pc:docMk/>
            <pc:sldMk cId="3909453073" sldId="559"/>
            <ac:spMk id="1399" creationId="{837D1D67-0457-4043-839A-4689D7300E0A}"/>
          </ac:spMkLst>
        </pc:spChg>
        <pc:spChg chg="mod">
          <ac:chgData name="Timo Mühlhaus" userId="1b6b3aba618dadac" providerId="LiveId" clId="{EDF2FAEA-A41B-4C1F-9EE5-7BEAFE42C87B}" dt="2021-06-09T19:36:03.867" v="1915"/>
          <ac:spMkLst>
            <pc:docMk/>
            <pc:sldMk cId="3909453073" sldId="559"/>
            <ac:spMk id="1400" creationId="{67CC6631-E964-41C5-8254-8C7D39DCCFC1}"/>
          </ac:spMkLst>
        </pc:spChg>
        <pc:spChg chg="mod">
          <ac:chgData name="Timo Mühlhaus" userId="1b6b3aba618dadac" providerId="LiveId" clId="{EDF2FAEA-A41B-4C1F-9EE5-7BEAFE42C87B}" dt="2021-06-09T19:36:03.867" v="1915"/>
          <ac:spMkLst>
            <pc:docMk/>
            <pc:sldMk cId="3909453073" sldId="559"/>
            <ac:spMk id="1401" creationId="{A46ABE5F-D9D8-4D25-AA47-B5E5E298E558}"/>
          </ac:spMkLst>
        </pc:spChg>
        <pc:spChg chg="mod">
          <ac:chgData name="Timo Mühlhaus" userId="1b6b3aba618dadac" providerId="LiveId" clId="{EDF2FAEA-A41B-4C1F-9EE5-7BEAFE42C87B}" dt="2021-06-09T19:36:03.867" v="1915"/>
          <ac:spMkLst>
            <pc:docMk/>
            <pc:sldMk cId="3909453073" sldId="559"/>
            <ac:spMk id="1402" creationId="{AC3F0F63-0B10-4506-8012-6D8C12C8ED10}"/>
          </ac:spMkLst>
        </pc:spChg>
        <pc:spChg chg="mod">
          <ac:chgData name="Timo Mühlhaus" userId="1b6b3aba618dadac" providerId="LiveId" clId="{EDF2FAEA-A41B-4C1F-9EE5-7BEAFE42C87B}" dt="2021-06-09T19:36:03.867" v="1915"/>
          <ac:spMkLst>
            <pc:docMk/>
            <pc:sldMk cId="3909453073" sldId="559"/>
            <ac:spMk id="1403" creationId="{0B10DCFF-FC8C-4DAA-A9D1-148CF54C596A}"/>
          </ac:spMkLst>
        </pc:spChg>
        <pc:spChg chg="mod">
          <ac:chgData name="Timo Mühlhaus" userId="1b6b3aba618dadac" providerId="LiveId" clId="{EDF2FAEA-A41B-4C1F-9EE5-7BEAFE42C87B}" dt="2021-06-09T19:36:03.867" v="1915"/>
          <ac:spMkLst>
            <pc:docMk/>
            <pc:sldMk cId="3909453073" sldId="559"/>
            <ac:spMk id="1404" creationId="{CDF6E6A5-FF28-4DE1-988E-6A56A49AE4D5}"/>
          </ac:spMkLst>
        </pc:spChg>
        <pc:spChg chg="mod">
          <ac:chgData name="Timo Mühlhaus" userId="1b6b3aba618dadac" providerId="LiveId" clId="{EDF2FAEA-A41B-4C1F-9EE5-7BEAFE42C87B}" dt="2021-06-09T19:36:03.867" v="1915"/>
          <ac:spMkLst>
            <pc:docMk/>
            <pc:sldMk cId="3909453073" sldId="559"/>
            <ac:spMk id="1405" creationId="{1993D168-A088-4F36-9462-E55CBC1C1032}"/>
          </ac:spMkLst>
        </pc:spChg>
        <pc:spChg chg="mod">
          <ac:chgData name="Timo Mühlhaus" userId="1b6b3aba618dadac" providerId="LiveId" clId="{EDF2FAEA-A41B-4C1F-9EE5-7BEAFE42C87B}" dt="2021-06-09T19:36:03.867" v="1915"/>
          <ac:spMkLst>
            <pc:docMk/>
            <pc:sldMk cId="3909453073" sldId="559"/>
            <ac:spMk id="1406" creationId="{B4EFE7ED-3811-4C26-8CA6-CB22D9C83685}"/>
          </ac:spMkLst>
        </pc:spChg>
        <pc:spChg chg="mod">
          <ac:chgData name="Timo Mühlhaus" userId="1b6b3aba618dadac" providerId="LiveId" clId="{EDF2FAEA-A41B-4C1F-9EE5-7BEAFE42C87B}" dt="2021-06-09T19:36:03.867" v="1915"/>
          <ac:spMkLst>
            <pc:docMk/>
            <pc:sldMk cId="3909453073" sldId="559"/>
            <ac:spMk id="1407" creationId="{B358BAFE-EF15-46E7-8E90-629B46B95BB7}"/>
          </ac:spMkLst>
        </pc:spChg>
        <pc:spChg chg="mod">
          <ac:chgData name="Timo Mühlhaus" userId="1b6b3aba618dadac" providerId="LiveId" clId="{EDF2FAEA-A41B-4C1F-9EE5-7BEAFE42C87B}" dt="2021-06-09T19:36:03.867" v="1915"/>
          <ac:spMkLst>
            <pc:docMk/>
            <pc:sldMk cId="3909453073" sldId="559"/>
            <ac:spMk id="1408" creationId="{3FBD30D1-841B-4F9B-9267-4C0A122D4CBB}"/>
          </ac:spMkLst>
        </pc:spChg>
        <pc:spChg chg="mod">
          <ac:chgData name="Timo Mühlhaus" userId="1b6b3aba618dadac" providerId="LiveId" clId="{EDF2FAEA-A41B-4C1F-9EE5-7BEAFE42C87B}" dt="2021-06-09T19:36:03.867" v="1915"/>
          <ac:spMkLst>
            <pc:docMk/>
            <pc:sldMk cId="3909453073" sldId="559"/>
            <ac:spMk id="1409" creationId="{2ABF1839-B410-44C4-9A2C-9EEEF0A977D2}"/>
          </ac:spMkLst>
        </pc:spChg>
        <pc:spChg chg="mod">
          <ac:chgData name="Timo Mühlhaus" userId="1b6b3aba618dadac" providerId="LiveId" clId="{EDF2FAEA-A41B-4C1F-9EE5-7BEAFE42C87B}" dt="2021-06-09T19:36:03.867" v="1915"/>
          <ac:spMkLst>
            <pc:docMk/>
            <pc:sldMk cId="3909453073" sldId="559"/>
            <ac:spMk id="1410" creationId="{CD31EC9B-3176-4787-A115-75C5FE388B9A}"/>
          </ac:spMkLst>
        </pc:spChg>
        <pc:spChg chg="mod">
          <ac:chgData name="Timo Mühlhaus" userId="1b6b3aba618dadac" providerId="LiveId" clId="{EDF2FAEA-A41B-4C1F-9EE5-7BEAFE42C87B}" dt="2021-06-09T19:36:03.867" v="1915"/>
          <ac:spMkLst>
            <pc:docMk/>
            <pc:sldMk cId="3909453073" sldId="559"/>
            <ac:spMk id="1411" creationId="{A523C6B5-69E6-44C4-88D2-98C053829DC6}"/>
          </ac:spMkLst>
        </pc:spChg>
        <pc:spChg chg="mod">
          <ac:chgData name="Timo Mühlhaus" userId="1b6b3aba618dadac" providerId="LiveId" clId="{EDF2FAEA-A41B-4C1F-9EE5-7BEAFE42C87B}" dt="2021-06-09T19:36:03.867" v="1915"/>
          <ac:spMkLst>
            <pc:docMk/>
            <pc:sldMk cId="3909453073" sldId="559"/>
            <ac:spMk id="1412" creationId="{FD56F634-6EFE-430B-8085-276F8EAFCFF2}"/>
          </ac:spMkLst>
        </pc:spChg>
        <pc:spChg chg="mod">
          <ac:chgData name="Timo Mühlhaus" userId="1b6b3aba618dadac" providerId="LiveId" clId="{EDF2FAEA-A41B-4C1F-9EE5-7BEAFE42C87B}" dt="2021-06-09T19:36:03.867" v="1915"/>
          <ac:spMkLst>
            <pc:docMk/>
            <pc:sldMk cId="3909453073" sldId="559"/>
            <ac:spMk id="1413" creationId="{3497AE4E-ACAD-4E38-B66D-D5470360C602}"/>
          </ac:spMkLst>
        </pc:spChg>
        <pc:spChg chg="mod">
          <ac:chgData name="Timo Mühlhaus" userId="1b6b3aba618dadac" providerId="LiveId" clId="{EDF2FAEA-A41B-4C1F-9EE5-7BEAFE42C87B}" dt="2021-06-09T19:36:03.867" v="1915"/>
          <ac:spMkLst>
            <pc:docMk/>
            <pc:sldMk cId="3909453073" sldId="559"/>
            <ac:spMk id="1414" creationId="{2D049F03-E0E0-4FEA-B3F0-7177734632A0}"/>
          </ac:spMkLst>
        </pc:spChg>
        <pc:spChg chg="mod">
          <ac:chgData name="Timo Mühlhaus" userId="1b6b3aba618dadac" providerId="LiveId" clId="{EDF2FAEA-A41B-4C1F-9EE5-7BEAFE42C87B}" dt="2021-06-09T19:36:03.867" v="1915"/>
          <ac:spMkLst>
            <pc:docMk/>
            <pc:sldMk cId="3909453073" sldId="559"/>
            <ac:spMk id="1415" creationId="{F4DF1F90-BFFF-44AA-A748-391C8E35F183}"/>
          </ac:spMkLst>
        </pc:spChg>
        <pc:spChg chg="mod">
          <ac:chgData name="Timo Mühlhaus" userId="1b6b3aba618dadac" providerId="LiveId" clId="{EDF2FAEA-A41B-4C1F-9EE5-7BEAFE42C87B}" dt="2021-06-09T19:36:03.867" v="1915"/>
          <ac:spMkLst>
            <pc:docMk/>
            <pc:sldMk cId="3909453073" sldId="559"/>
            <ac:spMk id="1416" creationId="{78DEB2B2-D77A-4AFD-860E-5462444C1E2F}"/>
          </ac:spMkLst>
        </pc:spChg>
        <pc:spChg chg="mod">
          <ac:chgData name="Timo Mühlhaus" userId="1b6b3aba618dadac" providerId="LiveId" clId="{EDF2FAEA-A41B-4C1F-9EE5-7BEAFE42C87B}" dt="2021-06-09T19:36:03.867" v="1915"/>
          <ac:spMkLst>
            <pc:docMk/>
            <pc:sldMk cId="3909453073" sldId="559"/>
            <ac:spMk id="1417" creationId="{60E63C96-2934-4A83-A63C-0B141AB68436}"/>
          </ac:spMkLst>
        </pc:spChg>
        <pc:spChg chg="mod">
          <ac:chgData name="Timo Mühlhaus" userId="1b6b3aba618dadac" providerId="LiveId" clId="{EDF2FAEA-A41B-4C1F-9EE5-7BEAFE42C87B}" dt="2021-06-09T19:36:03.867" v="1915"/>
          <ac:spMkLst>
            <pc:docMk/>
            <pc:sldMk cId="3909453073" sldId="559"/>
            <ac:spMk id="1418" creationId="{4236CFFF-19E6-4760-864C-DCC19F38CA95}"/>
          </ac:spMkLst>
        </pc:spChg>
        <pc:spChg chg="mod">
          <ac:chgData name="Timo Mühlhaus" userId="1b6b3aba618dadac" providerId="LiveId" clId="{EDF2FAEA-A41B-4C1F-9EE5-7BEAFE42C87B}" dt="2021-06-09T19:36:03.867" v="1915"/>
          <ac:spMkLst>
            <pc:docMk/>
            <pc:sldMk cId="3909453073" sldId="559"/>
            <ac:spMk id="1419" creationId="{A1BD8FBE-B17E-47F8-8812-3CC5F7C4ED39}"/>
          </ac:spMkLst>
        </pc:spChg>
        <pc:spChg chg="mod">
          <ac:chgData name="Timo Mühlhaus" userId="1b6b3aba618dadac" providerId="LiveId" clId="{EDF2FAEA-A41B-4C1F-9EE5-7BEAFE42C87B}" dt="2021-06-09T19:36:03.867" v="1915"/>
          <ac:spMkLst>
            <pc:docMk/>
            <pc:sldMk cId="3909453073" sldId="559"/>
            <ac:spMk id="1420" creationId="{C0B53329-5D95-425B-97E8-A0BA4832EC51}"/>
          </ac:spMkLst>
        </pc:spChg>
        <pc:spChg chg="mod">
          <ac:chgData name="Timo Mühlhaus" userId="1b6b3aba618dadac" providerId="LiveId" clId="{EDF2FAEA-A41B-4C1F-9EE5-7BEAFE42C87B}" dt="2021-06-09T19:36:03.867" v="1915"/>
          <ac:spMkLst>
            <pc:docMk/>
            <pc:sldMk cId="3909453073" sldId="559"/>
            <ac:spMk id="1421" creationId="{58CA0AEC-37B9-42EA-8107-3CFD67F0CD10}"/>
          </ac:spMkLst>
        </pc:spChg>
        <pc:spChg chg="mod">
          <ac:chgData name="Timo Mühlhaus" userId="1b6b3aba618dadac" providerId="LiveId" clId="{EDF2FAEA-A41B-4C1F-9EE5-7BEAFE42C87B}" dt="2021-06-09T19:36:03.867" v="1915"/>
          <ac:spMkLst>
            <pc:docMk/>
            <pc:sldMk cId="3909453073" sldId="559"/>
            <ac:spMk id="1422" creationId="{926621B7-734C-4A30-BC3E-3ED597E2F8EE}"/>
          </ac:spMkLst>
        </pc:spChg>
        <pc:spChg chg="mod">
          <ac:chgData name="Timo Mühlhaus" userId="1b6b3aba618dadac" providerId="LiveId" clId="{EDF2FAEA-A41B-4C1F-9EE5-7BEAFE42C87B}" dt="2021-06-09T19:36:03.867" v="1915"/>
          <ac:spMkLst>
            <pc:docMk/>
            <pc:sldMk cId="3909453073" sldId="559"/>
            <ac:spMk id="1423" creationId="{5E5DFAE7-711C-4A3C-9ACA-D2796EA8D190}"/>
          </ac:spMkLst>
        </pc:spChg>
        <pc:spChg chg="mod">
          <ac:chgData name="Timo Mühlhaus" userId="1b6b3aba618dadac" providerId="LiveId" clId="{EDF2FAEA-A41B-4C1F-9EE5-7BEAFE42C87B}" dt="2021-06-09T19:36:03.867" v="1915"/>
          <ac:spMkLst>
            <pc:docMk/>
            <pc:sldMk cId="3909453073" sldId="559"/>
            <ac:spMk id="1424" creationId="{C111731D-5004-42A1-824D-38063919B4E2}"/>
          </ac:spMkLst>
        </pc:spChg>
        <pc:spChg chg="mod">
          <ac:chgData name="Timo Mühlhaus" userId="1b6b3aba618dadac" providerId="LiveId" clId="{EDF2FAEA-A41B-4C1F-9EE5-7BEAFE42C87B}" dt="2021-06-09T19:36:03.867" v="1915"/>
          <ac:spMkLst>
            <pc:docMk/>
            <pc:sldMk cId="3909453073" sldId="559"/>
            <ac:spMk id="1425" creationId="{E74DEE84-543F-4B1C-BDFC-6CC9CE202920}"/>
          </ac:spMkLst>
        </pc:spChg>
        <pc:spChg chg="mod">
          <ac:chgData name="Timo Mühlhaus" userId="1b6b3aba618dadac" providerId="LiveId" clId="{EDF2FAEA-A41B-4C1F-9EE5-7BEAFE42C87B}" dt="2021-06-09T19:36:03.867" v="1915"/>
          <ac:spMkLst>
            <pc:docMk/>
            <pc:sldMk cId="3909453073" sldId="559"/>
            <ac:spMk id="1426" creationId="{08E5EFA9-2C1C-4708-9116-8F70C7872617}"/>
          </ac:spMkLst>
        </pc:spChg>
        <pc:spChg chg="mod">
          <ac:chgData name="Timo Mühlhaus" userId="1b6b3aba618dadac" providerId="LiveId" clId="{EDF2FAEA-A41B-4C1F-9EE5-7BEAFE42C87B}" dt="2021-06-09T19:36:03.867" v="1915"/>
          <ac:spMkLst>
            <pc:docMk/>
            <pc:sldMk cId="3909453073" sldId="559"/>
            <ac:spMk id="1427" creationId="{691E81E0-64E8-4CBE-BB82-2AAF3B76D16B}"/>
          </ac:spMkLst>
        </pc:spChg>
        <pc:spChg chg="mod">
          <ac:chgData name="Timo Mühlhaus" userId="1b6b3aba618dadac" providerId="LiveId" clId="{EDF2FAEA-A41B-4C1F-9EE5-7BEAFE42C87B}" dt="2021-06-09T19:36:03.867" v="1915"/>
          <ac:spMkLst>
            <pc:docMk/>
            <pc:sldMk cId="3909453073" sldId="559"/>
            <ac:spMk id="1428" creationId="{52D05F65-FC41-454F-9466-8F581A526D8B}"/>
          </ac:spMkLst>
        </pc:spChg>
        <pc:spChg chg="mod">
          <ac:chgData name="Timo Mühlhaus" userId="1b6b3aba618dadac" providerId="LiveId" clId="{EDF2FAEA-A41B-4C1F-9EE5-7BEAFE42C87B}" dt="2021-06-09T19:36:03.867" v="1915"/>
          <ac:spMkLst>
            <pc:docMk/>
            <pc:sldMk cId="3909453073" sldId="559"/>
            <ac:spMk id="1429" creationId="{67D41811-DFBC-4D47-A928-F9987E2E3104}"/>
          </ac:spMkLst>
        </pc:spChg>
        <pc:spChg chg="mod">
          <ac:chgData name="Timo Mühlhaus" userId="1b6b3aba618dadac" providerId="LiveId" clId="{EDF2FAEA-A41B-4C1F-9EE5-7BEAFE42C87B}" dt="2021-06-09T19:36:03.867" v="1915"/>
          <ac:spMkLst>
            <pc:docMk/>
            <pc:sldMk cId="3909453073" sldId="559"/>
            <ac:spMk id="1430" creationId="{B5EEB48D-032B-4479-B357-939B73A55884}"/>
          </ac:spMkLst>
        </pc:spChg>
        <pc:spChg chg="mod">
          <ac:chgData name="Timo Mühlhaus" userId="1b6b3aba618dadac" providerId="LiveId" clId="{EDF2FAEA-A41B-4C1F-9EE5-7BEAFE42C87B}" dt="2021-06-09T19:36:03.867" v="1915"/>
          <ac:spMkLst>
            <pc:docMk/>
            <pc:sldMk cId="3909453073" sldId="559"/>
            <ac:spMk id="1431" creationId="{D7602593-B7C3-4DCF-A1D3-4F2AE4B11B5C}"/>
          </ac:spMkLst>
        </pc:spChg>
        <pc:spChg chg="mod">
          <ac:chgData name="Timo Mühlhaus" userId="1b6b3aba618dadac" providerId="LiveId" clId="{EDF2FAEA-A41B-4C1F-9EE5-7BEAFE42C87B}" dt="2021-06-09T19:36:03.867" v="1915"/>
          <ac:spMkLst>
            <pc:docMk/>
            <pc:sldMk cId="3909453073" sldId="559"/>
            <ac:spMk id="1432" creationId="{AB009CA7-C79A-46BD-921A-7F16BAC19C72}"/>
          </ac:spMkLst>
        </pc:spChg>
        <pc:spChg chg="mod">
          <ac:chgData name="Timo Mühlhaus" userId="1b6b3aba618dadac" providerId="LiveId" clId="{EDF2FAEA-A41B-4C1F-9EE5-7BEAFE42C87B}" dt="2021-06-09T19:36:03.867" v="1915"/>
          <ac:spMkLst>
            <pc:docMk/>
            <pc:sldMk cId="3909453073" sldId="559"/>
            <ac:spMk id="1433" creationId="{F22FF0B4-13DD-426A-8808-699FFCD2AD53}"/>
          </ac:spMkLst>
        </pc:spChg>
        <pc:spChg chg="mod">
          <ac:chgData name="Timo Mühlhaus" userId="1b6b3aba618dadac" providerId="LiveId" clId="{EDF2FAEA-A41B-4C1F-9EE5-7BEAFE42C87B}" dt="2021-06-09T19:36:03.867" v="1915"/>
          <ac:spMkLst>
            <pc:docMk/>
            <pc:sldMk cId="3909453073" sldId="559"/>
            <ac:spMk id="1434" creationId="{5920D7B2-D212-494F-9859-3F6D725A9104}"/>
          </ac:spMkLst>
        </pc:spChg>
        <pc:spChg chg="mod">
          <ac:chgData name="Timo Mühlhaus" userId="1b6b3aba618dadac" providerId="LiveId" clId="{EDF2FAEA-A41B-4C1F-9EE5-7BEAFE42C87B}" dt="2021-06-09T19:36:03.867" v="1915"/>
          <ac:spMkLst>
            <pc:docMk/>
            <pc:sldMk cId="3909453073" sldId="559"/>
            <ac:spMk id="1435" creationId="{11C7576E-ABBB-4DA7-8FE8-1AB155674396}"/>
          </ac:spMkLst>
        </pc:spChg>
        <pc:spChg chg="mod">
          <ac:chgData name="Timo Mühlhaus" userId="1b6b3aba618dadac" providerId="LiveId" clId="{EDF2FAEA-A41B-4C1F-9EE5-7BEAFE42C87B}" dt="2021-06-09T19:36:03.867" v="1915"/>
          <ac:spMkLst>
            <pc:docMk/>
            <pc:sldMk cId="3909453073" sldId="559"/>
            <ac:spMk id="1436" creationId="{01885CD2-984F-4CC0-A38C-2F958B0E6677}"/>
          </ac:spMkLst>
        </pc:spChg>
        <pc:spChg chg="mod">
          <ac:chgData name="Timo Mühlhaus" userId="1b6b3aba618dadac" providerId="LiveId" clId="{EDF2FAEA-A41B-4C1F-9EE5-7BEAFE42C87B}" dt="2021-06-09T19:36:03.867" v="1915"/>
          <ac:spMkLst>
            <pc:docMk/>
            <pc:sldMk cId="3909453073" sldId="559"/>
            <ac:spMk id="1437" creationId="{CE4D6A4A-995B-4EE5-BE9B-30358B2B26E6}"/>
          </ac:spMkLst>
        </pc:spChg>
        <pc:spChg chg="mod">
          <ac:chgData name="Timo Mühlhaus" userId="1b6b3aba618dadac" providerId="LiveId" clId="{EDF2FAEA-A41B-4C1F-9EE5-7BEAFE42C87B}" dt="2021-06-09T19:36:03.867" v="1915"/>
          <ac:spMkLst>
            <pc:docMk/>
            <pc:sldMk cId="3909453073" sldId="559"/>
            <ac:spMk id="1438" creationId="{7054B9BF-2052-41BD-A0EA-728854C8DFD2}"/>
          </ac:spMkLst>
        </pc:spChg>
        <pc:spChg chg="mod">
          <ac:chgData name="Timo Mühlhaus" userId="1b6b3aba618dadac" providerId="LiveId" clId="{EDF2FAEA-A41B-4C1F-9EE5-7BEAFE42C87B}" dt="2021-06-09T19:36:03.867" v="1915"/>
          <ac:spMkLst>
            <pc:docMk/>
            <pc:sldMk cId="3909453073" sldId="559"/>
            <ac:spMk id="1439" creationId="{2A7524D2-7EEF-4E80-8459-A0D38123676C}"/>
          </ac:spMkLst>
        </pc:spChg>
        <pc:spChg chg="mod">
          <ac:chgData name="Timo Mühlhaus" userId="1b6b3aba618dadac" providerId="LiveId" clId="{EDF2FAEA-A41B-4C1F-9EE5-7BEAFE42C87B}" dt="2021-06-09T19:36:03.867" v="1915"/>
          <ac:spMkLst>
            <pc:docMk/>
            <pc:sldMk cId="3909453073" sldId="559"/>
            <ac:spMk id="1440" creationId="{69809F97-EEA4-4FDE-B928-80F4F688D3FA}"/>
          </ac:spMkLst>
        </pc:spChg>
        <pc:spChg chg="mod">
          <ac:chgData name="Timo Mühlhaus" userId="1b6b3aba618dadac" providerId="LiveId" clId="{EDF2FAEA-A41B-4C1F-9EE5-7BEAFE42C87B}" dt="2021-06-09T19:36:03.867" v="1915"/>
          <ac:spMkLst>
            <pc:docMk/>
            <pc:sldMk cId="3909453073" sldId="559"/>
            <ac:spMk id="1441" creationId="{5DDC5D23-0BCA-4BF4-8CA8-1BDAA431078F}"/>
          </ac:spMkLst>
        </pc:spChg>
        <pc:spChg chg="mod">
          <ac:chgData name="Timo Mühlhaus" userId="1b6b3aba618dadac" providerId="LiveId" clId="{EDF2FAEA-A41B-4C1F-9EE5-7BEAFE42C87B}" dt="2021-06-09T19:36:03.867" v="1915"/>
          <ac:spMkLst>
            <pc:docMk/>
            <pc:sldMk cId="3909453073" sldId="559"/>
            <ac:spMk id="1442" creationId="{58D74B17-6235-4901-A65D-9E159C22F331}"/>
          </ac:spMkLst>
        </pc:spChg>
        <pc:spChg chg="mod">
          <ac:chgData name="Timo Mühlhaus" userId="1b6b3aba618dadac" providerId="LiveId" clId="{EDF2FAEA-A41B-4C1F-9EE5-7BEAFE42C87B}" dt="2021-06-09T19:36:03.867" v="1915"/>
          <ac:spMkLst>
            <pc:docMk/>
            <pc:sldMk cId="3909453073" sldId="559"/>
            <ac:spMk id="1443" creationId="{994FC36B-9931-4CA7-8FE3-ADAA7FD5DA2D}"/>
          </ac:spMkLst>
        </pc:spChg>
        <pc:spChg chg="mod">
          <ac:chgData name="Timo Mühlhaus" userId="1b6b3aba618dadac" providerId="LiveId" clId="{EDF2FAEA-A41B-4C1F-9EE5-7BEAFE42C87B}" dt="2021-06-09T19:36:03.867" v="1915"/>
          <ac:spMkLst>
            <pc:docMk/>
            <pc:sldMk cId="3909453073" sldId="559"/>
            <ac:spMk id="1444" creationId="{040BC7CD-219B-423E-B110-34317FDD9404}"/>
          </ac:spMkLst>
        </pc:spChg>
        <pc:spChg chg="mod">
          <ac:chgData name="Timo Mühlhaus" userId="1b6b3aba618dadac" providerId="LiveId" clId="{EDF2FAEA-A41B-4C1F-9EE5-7BEAFE42C87B}" dt="2021-06-09T19:36:03.867" v="1915"/>
          <ac:spMkLst>
            <pc:docMk/>
            <pc:sldMk cId="3909453073" sldId="559"/>
            <ac:spMk id="1445" creationId="{F1E1486E-212C-404B-8BA9-BDCA3C8C0FCB}"/>
          </ac:spMkLst>
        </pc:spChg>
        <pc:spChg chg="mod">
          <ac:chgData name="Timo Mühlhaus" userId="1b6b3aba618dadac" providerId="LiveId" clId="{EDF2FAEA-A41B-4C1F-9EE5-7BEAFE42C87B}" dt="2021-06-09T19:36:03.867" v="1915"/>
          <ac:spMkLst>
            <pc:docMk/>
            <pc:sldMk cId="3909453073" sldId="559"/>
            <ac:spMk id="1446" creationId="{30A31D8F-DE5D-4323-AF54-A3038B6459AA}"/>
          </ac:spMkLst>
        </pc:spChg>
        <pc:spChg chg="mod">
          <ac:chgData name="Timo Mühlhaus" userId="1b6b3aba618dadac" providerId="LiveId" clId="{EDF2FAEA-A41B-4C1F-9EE5-7BEAFE42C87B}" dt="2021-06-09T19:36:03.867" v="1915"/>
          <ac:spMkLst>
            <pc:docMk/>
            <pc:sldMk cId="3909453073" sldId="559"/>
            <ac:spMk id="1447" creationId="{44A9E2F8-25C6-43CC-80CD-CDC73F8FE763}"/>
          </ac:spMkLst>
        </pc:spChg>
        <pc:spChg chg="mod">
          <ac:chgData name="Timo Mühlhaus" userId="1b6b3aba618dadac" providerId="LiveId" clId="{EDF2FAEA-A41B-4C1F-9EE5-7BEAFE42C87B}" dt="2021-06-09T19:36:03.867" v="1915"/>
          <ac:spMkLst>
            <pc:docMk/>
            <pc:sldMk cId="3909453073" sldId="559"/>
            <ac:spMk id="1448" creationId="{3209DCC6-B1D5-40CB-BBCD-375BB8E03FEF}"/>
          </ac:spMkLst>
        </pc:spChg>
        <pc:spChg chg="mod">
          <ac:chgData name="Timo Mühlhaus" userId="1b6b3aba618dadac" providerId="LiveId" clId="{EDF2FAEA-A41B-4C1F-9EE5-7BEAFE42C87B}" dt="2021-06-09T19:36:03.867" v="1915"/>
          <ac:spMkLst>
            <pc:docMk/>
            <pc:sldMk cId="3909453073" sldId="559"/>
            <ac:spMk id="1449" creationId="{0FC37476-5A1B-4C44-A80C-BF99346B1883}"/>
          </ac:spMkLst>
        </pc:spChg>
        <pc:spChg chg="mod">
          <ac:chgData name="Timo Mühlhaus" userId="1b6b3aba618dadac" providerId="LiveId" clId="{EDF2FAEA-A41B-4C1F-9EE5-7BEAFE42C87B}" dt="2021-06-09T19:36:03.867" v="1915"/>
          <ac:spMkLst>
            <pc:docMk/>
            <pc:sldMk cId="3909453073" sldId="559"/>
            <ac:spMk id="1450" creationId="{B3D8E309-4D94-42DF-B19B-B54C95FEA98E}"/>
          </ac:spMkLst>
        </pc:spChg>
        <pc:spChg chg="mod">
          <ac:chgData name="Timo Mühlhaus" userId="1b6b3aba618dadac" providerId="LiveId" clId="{EDF2FAEA-A41B-4C1F-9EE5-7BEAFE42C87B}" dt="2021-06-09T19:36:03.867" v="1915"/>
          <ac:spMkLst>
            <pc:docMk/>
            <pc:sldMk cId="3909453073" sldId="559"/>
            <ac:spMk id="1451" creationId="{67200C4B-939F-4B2C-8EEF-C5FEAF712E80}"/>
          </ac:spMkLst>
        </pc:spChg>
        <pc:spChg chg="mod">
          <ac:chgData name="Timo Mühlhaus" userId="1b6b3aba618dadac" providerId="LiveId" clId="{EDF2FAEA-A41B-4C1F-9EE5-7BEAFE42C87B}" dt="2021-06-09T19:36:03.867" v="1915"/>
          <ac:spMkLst>
            <pc:docMk/>
            <pc:sldMk cId="3909453073" sldId="559"/>
            <ac:spMk id="1452" creationId="{30287F58-2F6F-4EDB-B3CC-F6D7A17A72C4}"/>
          </ac:spMkLst>
        </pc:spChg>
        <pc:spChg chg="mod">
          <ac:chgData name="Timo Mühlhaus" userId="1b6b3aba618dadac" providerId="LiveId" clId="{EDF2FAEA-A41B-4C1F-9EE5-7BEAFE42C87B}" dt="2021-06-09T19:36:03.867" v="1915"/>
          <ac:spMkLst>
            <pc:docMk/>
            <pc:sldMk cId="3909453073" sldId="559"/>
            <ac:spMk id="1453" creationId="{4F40298D-6522-47F6-B1F5-1D51BE142020}"/>
          </ac:spMkLst>
        </pc:spChg>
        <pc:spChg chg="mod">
          <ac:chgData name="Timo Mühlhaus" userId="1b6b3aba618dadac" providerId="LiveId" clId="{EDF2FAEA-A41B-4C1F-9EE5-7BEAFE42C87B}" dt="2021-06-09T19:36:03.867" v="1915"/>
          <ac:spMkLst>
            <pc:docMk/>
            <pc:sldMk cId="3909453073" sldId="559"/>
            <ac:spMk id="1454" creationId="{A9267C07-3F74-424D-95EF-0DA54D86C720}"/>
          </ac:spMkLst>
        </pc:spChg>
        <pc:spChg chg="mod">
          <ac:chgData name="Timo Mühlhaus" userId="1b6b3aba618dadac" providerId="LiveId" clId="{EDF2FAEA-A41B-4C1F-9EE5-7BEAFE42C87B}" dt="2021-06-09T19:36:03.867" v="1915"/>
          <ac:spMkLst>
            <pc:docMk/>
            <pc:sldMk cId="3909453073" sldId="559"/>
            <ac:spMk id="1455" creationId="{C924E241-B3C9-4441-AC8D-4F730D355199}"/>
          </ac:spMkLst>
        </pc:spChg>
        <pc:spChg chg="mod">
          <ac:chgData name="Timo Mühlhaus" userId="1b6b3aba618dadac" providerId="LiveId" clId="{EDF2FAEA-A41B-4C1F-9EE5-7BEAFE42C87B}" dt="2021-06-09T19:36:03.867" v="1915"/>
          <ac:spMkLst>
            <pc:docMk/>
            <pc:sldMk cId="3909453073" sldId="559"/>
            <ac:spMk id="1456" creationId="{661B3B62-0A96-4F9E-8657-CCF9FB05D15E}"/>
          </ac:spMkLst>
        </pc:spChg>
        <pc:spChg chg="mod">
          <ac:chgData name="Timo Mühlhaus" userId="1b6b3aba618dadac" providerId="LiveId" clId="{EDF2FAEA-A41B-4C1F-9EE5-7BEAFE42C87B}" dt="2021-06-09T19:36:03.867" v="1915"/>
          <ac:spMkLst>
            <pc:docMk/>
            <pc:sldMk cId="3909453073" sldId="559"/>
            <ac:spMk id="1457" creationId="{A25E74F1-53E8-4987-AFB2-033662A94420}"/>
          </ac:spMkLst>
        </pc:spChg>
        <pc:spChg chg="mod">
          <ac:chgData name="Timo Mühlhaus" userId="1b6b3aba618dadac" providerId="LiveId" clId="{EDF2FAEA-A41B-4C1F-9EE5-7BEAFE42C87B}" dt="2021-06-09T19:36:03.867" v="1915"/>
          <ac:spMkLst>
            <pc:docMk/>
            <pc:sldMk cId="3909453073" sldId="559"/>
            <ac:spMk id="1458" creationId="{BBD2B5B0-850B-4786-AA69-A75B9EB8564D}"/>
          </ac:spMkLst>
        </pc:spChg>
        <pc:spChg chg="mod">
          <ac:chgData name="Timo Mühlhaus" userId="1b6b3aba618dadac" providerId="LiveId" clId="{EDF2FAEA-A41B-4C1F-9EE5-7BEAFE42C87B}" dt="2021-06-09T19:36:03.867" v="1915"/>
          <ac:spMkLst>
            <pc:docMk/>
            <pc:sldMk cId="3909453073" sldId="559"/>
            <ac:spMk id="1459" creationId="{86925EF1-6FB9-472E-BB3A-23F0C20E7E16}"/>
          </ac:spMkLst>
        </pc:spChg>
        <pc:spChg chg="mod">
          <ac:chgData name="Timo Mühlhaus" userId="1b6b3aba618dadac" providerId="LiveId" clId="{EDF2FAEA-A41B-4C1F-9EE5-7BEAFE42C87B}" dt="2021-06-09T19:36:03.867" v="1915"/>
          <ac:spMkLst>
            <pc:docMk/>
            <pc:sldMk cId="3909453073" sldId="559"/>
            <ac:spMk id="1460" creationId="{AE00B8EE-B9AB-45F5-A7D9-DEBA27BD6406}"/>
          </ac:spMkLst>
        </pc:spChg>
        <pc:spChg chg="mod">
          <ac:chgData name="Timo Mühlhaus" userId="1b6b3aba618dadac" providerId="LiveId" clId="{EDF2FAEA-A41B-4C1F-9EE5-7BEAFE42C87B}" dt="2021-06-09T19:36:03.867" v="1915"/>
          <ac:spMkLst>
            <pc:docMk/>
            <pc:sldMk cId="3909453073" sldId="559"/>
            <ac:spMk id="1461" creationId="{69C6EBB8-3DDA-4273-9E88-B17975971DEB}"/>
          </ac:spMkLst>
        </pc:spChg>
        <pc:spChg chg="mod">
          <ac:chgData name="Timo Mühlhaus" userId="1b6b3aba618dadac" providerId="LiveId" clId="{EDF2FAEA-A41B-4C1F-9EE5-7BEAFE42C87B}" dt="2021-06-09T19:36:03.867" v="1915"/>
          <ac:spMkLst>
            <pc:docMk/>
            <pc:sldMk cId="3909453073" sldId="559"/>
            <ac:spMk id="1462" creationId="{CE25A47D-17EF-4DD9-A7EF-A38FE4F9B63C}"/>
          </ac:spMkLst>
        </pc:spChg>
        <pc:spChg chg="mod">
          <ac:chgData name="Timo Mühlhaus" userId="1b6b3aba618dadac" providerId="LiveId" clId="{EDF2FAEA-A41B-4C1F-9EE5-7BEAFE42C87B}" dt="2021-06-09T19:36:03.867" v="1915"/>
          <ac:spMkLst>
            <pc:docMk/>
            <pc:sldMk cId="3909453073" sldId="559"/>
            <ac:spMk id="1463" creationId="{E2BDA4FF-61B8-457E-968D-C8126FDE7B83}"/>
          </ac:spMkLst>
        </pc:spChg>
        <pc:spChg chg="mod">
          <ac:chgData name="Timo Mühlhaus" userId="1b6b3aba618dadac" providerId="LiveId" clId="{EDF2FAEA-A41B-4C1F-9EE5-7BEAFE42C87B}" dt="2021-06-09T19:36:03.867" v="1915"/>
          <ac:spMkLst>
            <pc:docMk/>
            <pc:sldMk cId="3909453073" sldId="559"/>
            <ac:spMk id="1464" creationId="{AC14AC41-AC0A-468D-BA51-1C71FF77372C}"/>
          </ac:spMkLst>
        </pc:spChg>
        <pc:spChg chg="mod">
          <ac:chgData name="Timo Mühlhaus" userId="1b6b3aba618dadac" providerId="LiveId" clId="{EDF2FAEA-A41B-4C1F-9EE5-7BEAFE42C87B}" dt="2021-06-09T19:36:03.867" v="1915"/>
          <ac:spMkLst>
            <pc:docMk/>
            <pc:sldMk cId="3909453073" sldId="559"/>
            <ac:spMk id="1465" creationId="{CC513BF7-F7F0-4467-87DC-D0F5A3A25160}"/>
          </ac:spMkLst>
        </pc:spChg>
        <pc:spChg chg="mod">
          <ac:chgData name="Timo Mühlhaus" userId="1b6b3aba618dadac" providerId="LiveId" clId="{EDF2FAEA-A41B-4C1F-9EE5-7BEAFE42C87B}" dt="2021-06-09T19:36:03.867" v="1915"/>
          <ac:spMkLst>
            <pc:docMk/>
            <pc:sldMk cId="3909453073" sldId="559"/>
            <ac:spMk id="1466" creationId="{FABA6EE9-8F26-445B-9A9A-6F81D42093E8}"/>
          </ac:spMkLst>
        </pc:spChg>
        <pc:spChg chg="mod">
          <ac:chgData name="Timo Mühlhaus" userId="1b6b3aba618dadac" providerId="LiveId" clId="{EDF2FAEA-A41B-4C1F-9EE5-7BEAFE42C87B}" dt="2021-06-09T19:36:03.867" v="1915"/>
          <ac:spMkLst>
            <pc:docMk/>
            <pc:sldMk cId="3909453073" sldId="559"/>
            <ac:spMk id="1467" creationId="{5570DCA7-FE9F-4A61-B463-B5D1EDFFA417}"/>
          </ac:spMkLst>
        </pc:spChg>
        <pc:spChg chg="mod">
          <ac:chgData name="Timo Mühlhaus" userId="1b6b3aba618dadac" providerId="LiveId" clId="{EDF2FAEA-A41B-4C1F-9EE5-7BEAFE42C87B}" dt="2021-06-09T19:36:03.867" v="1915"/>
          <ac:spMkLst>
            <pc:docMk/>
            <pc:sldMk cId="3909453073" sldId="559"/>
            <ac:spMk id="1468" creationId="{DB8D78F9-6EF3-4728-81E2-2EC351522B19}"/>
          </ac:spMkLst>
        </pc:spChg>
        <pc:spChg chg="mod">
          <ac:chgData name="Timo Mühlhaus" userId="1b6b3aba618dadac" providerId="LiveId" clId="{EDF2FAEA-A41B-4C1F-9EE5-7BEAFE42C87B}" dt="2021-06-09T19:36:03.867" v="1915"/>
          <ac:spMkLst>
            <pc:docMk/>
            <pc:sldMk cId="3909453073" sldId="559"/>
            <ac:spMk id="1469" creationId="{5D4024D6-18DB-4B8D-82EF-45725A9AB096}"/>
          </ac:spMkLst>
        </pc:spChg>
        <pc:spChg chg="mod">
          <ac:chgData name="Timo Mühlhaus" userId="1b6b3aba618dadac" providerId="LiveId" clId="{EDF2FAEA-A41B-4C1F-9EE5-7BEAFE42C87B}" dt="2021-06-09T19:36:03.867" v="1915"/>
          <ac:spMkLst>
            <pc:docMk/>
            <pc:sldMk cId="3909453073" sldId="559"/>
            <ac:spMk id="1470" creationId="{01B9929B-3A94-41B8-B70E-FC0F01616997}"/>
          </ac:spMkLst>
        </pc:spChg>
        <pc:spChg chg="mod">
          <ac:chgData name="Timo Mühlhaus" userId="1b6b3aba618dadac" providerId="LiveId" clId="{EDF2FAEA-A41B-4C1F-9EE5-7BEAFE42C87B}" dt="2021-06-09T19:36:03.867" v="1915"/>
          <ac:spMkLst>
            <pc:docMk/>
            <pc:sldMk cId="3909453073" sldId="559"/>
            <ac:spMk id="1471" creationId="{08A94837-829E-4155-9FC1-B6DAEBA597D5}"/>
          </ac:spMkLst>
        </pc:spChg>
        <pc:spChg chg="mod">
          <ac:chgData name="Timo Mühlhaus" userId="1b6b3aba618dadac" providerId="LiveId" clId="{EDF2FAEA-A41B-4C1F-9EE5-7BEAFE42C87B}" dt="2021-06-09T19:36:03.867" v="1915"/>
          <ac:spMkLst>
            <pc:docMk/>
            <pc:sldMk cId="3909453073" sldId="559"/>
            <ac:spMk id="1472" creationId="{D6A5CA45-7698-4047-B1EA-0820A9BA4F42}"/>
          </ac:spMkLst>
        </pc:spChg>
        <pc:spChg chg="mod">
          <ac:chgData name="Timo Mühlhaus" userId="1b6b3aba618dadac" providerId="LiveId" clId="{EDF2FAEA-A41B-4C1F-9EE5-7BEAFE42C87B}" dt="2021-06-09T19:36:03.867" v="1915"/>
          <ac:spMkLst>
            <pc:docMk/>
            <pc:sldMk cId="3909453073" sldId="559"/>
            <ac:spMk id="1473" creationId="{8D76153B-8E5B-401C-A7CF-C450FF79A792}"/>
          </ac:spMkLst>
        </pc:spChg>
        <pc:spChg chg="mod">
          <ac:chgData name="Timo Mühlhaus" userId="1b6b3aba618dadac" providerId="LiveId" clId="{EDF2FAEA-A41B-4C1F-9EE5-7BEAFE42C87B}" dt="2021-06-09T19:36:03.867" v="1915"/>
          <ac:spMkLst>
            <pc:docMk/>
            <pc:sldMk cId="3909453073" sldId="559"/>
            <ac:spMk id="1474" creationId="{34A3509E-86E8-4304-BF91-9576F268B03F}"/>
          </ac:spMkLst>
        </pc:spChg>
        <pc:spChg chg="mod">
          <ac:chgData name="Timo Mühlhaus" userId="1b6b3aba618dadac" providerId="LiveId" clId="{EDF2FAEA-A41B-4C1F-9EE5-7BEAFE42C87B}" dt="2021-06-09T19:36:03.867" v="1915"/>
          <ac:spMkLst>
            <pc:docMk/>
            <pc:sldMk cId="3909453073" sldId="559"/>
            <ac:spMk id="1475" creationId="{D9405E46-2600-4148-AB0E-06CABF0D64B6}"/>
          </ac:spMkLst>
        </pc:spChg>
        <pc:spChg chg="mod">
          <ac:chgData name="Timo Mühlhaus" userId="1b6b3aba618dadac" providerId="LiveId" clId="{EDF2FAEA-A41B-4C1F-9EE5-7BEAFE42C87B}" dt="2021-06-09T19:36:03.867" v="1915"/>
          <ac:spMkLst>
            <pc:docMk/>
            <pc:sldMk cId="3909453073" sldId="559"/>
            <ac:spMk id="1476" creationId="{094D1A4E-8AB6-45AF-B50C-3A9E7A85C19F}"/>
          </ac:spMkLst>
        </pc:spChg>
        <pc:spChg chg="mod">
          <ac:chgData name="Timo Mühlhaus" userId="1b6b3aba618dadac" providerId="LiveId" clId="{EDF2FAEA-A41B-4C1F-9EE5-7BEAFE42C87B}" dt="2021-06-09T19:36:03.867" v="1915"/>
          <ac:spMkLst>
            <pc:docMk/>
            <pc:sldMk cId="3909453073" sldId="559"/>
            <ac:spMk id="1477" creationId="{54E38A43-7978-4729-AD69-4BCF5419842A}"/>
          </ac:spMkLst>
        </pc:spChg>
        <pc:spChg chg="mod">
          <ac:chgData name="Timo Mühlhaus" userId="1b6b3aba618dadac" providerId="LiveId" clId="{EDF2FAEA-A41B-4C1F-9EE5-7BEAFE42C87B}" dt="2021-06-09T19:36:03.867" v="1915"/>
          <ac:spMkLst>
            <pc:docMk/>
            <pc:sldMk cId="3909453073" sldId="559"/>
            <ac:spMk id="1478" creationId="{58D5B8D2-3060-4DE5-AF77-138D24837697}"/>
          </ac:spMkLst>
        </pc:spChg>
        <pc:spChg chg="mod">
          <ac:chgData name="Timo Mühlhaus" userId="1b6b3aba618dadac" providerId="LiveId" clId="{EDF2FAEA-A41B-4C1F-9EE5-7BEAFE42C87B}" dt="2021-06-09T19:36:03.867" v="1915"/>
          <ac:spMkLst>
            <pc:docMk/>
            <pc:sldMk cId="3909453073" sldId="559"/>
            <ac:spMk id="1479" creationId="{998823FA-521A-4290-A122-4C4CCAF50175}"/>
          </ac:spMkLst>
        </pc:spChg>
        <pc:spChg chg="mod">
          <ac:chgData name="Timo Mühlhaus" userId="1b6b3aba618dadac" providerId="LiveId" clId="{EDF2FAEA-A41B-4C1F-9EE5-7BEAFE42C87B}" dt="2021-06-09T19:36:03.867" v="1915"/>
          <ac:spMkLst>
            <pc:docMk/>
            <pc:sldMk cId="3909453073" sldId="559"/>
            <ac:spMk id="1480" creationId="{C17D8C9A-69CA-4360-8DE1-5B07C8ACDF92}"/>
          </ac:spMkLst>
        </pc:spChg>
        <pc:spChg chg="mod">
          <ac:chgData name="Timo Mühlhaus" userId="1b6b3aba618dadac" providerId="LiveId" clId="{EDF2FAEA-A41B-4C1F-9EE5-7BEAFE42C87B}" dt="2021-06-09T19:36:03.867" v="1915"/>
          <ac:spMkLst>
            <pc:docMk/>
            <pc:sldMk cId="3909453073" sldId="559"/>
            <ac:spMk id="1481" creationId="{4E4AF650-1E41-4AFA-A5E1-B41AF1F12CAC}"/>
          </ac:spMkLst>
        </pc:spChg>
        <pc:spChg chg="mod">
          <ac:chgData name="Timo Mühlhaus" userId="1b6b3aba618dadac" providerId="LiveId" clId="{EDF2FAEA-A41B-4C1F-9EE5-7BEAFE42C87B}" dt="2021-06-09T19:36:03.867" v="1915"/>
          <ac:spMkLst>
            <pc:docMk/>
            <pc:sldMk cId="3909453073" sldId="559"/>
            <ac:spMk id="1482" creationId="{6C2669BA-E703-44EE-BC6E-1ADF88EBF073}"/>
          </ac:spMkLst>
        </pc:spChg>
        <pc:spChg chg="mod">
          <ac:chgData name="Timo Mühlhaus" userId="1b6b3aba618dadac" providerId="LiveId" clId="{EDF2FAEA-A41B-4C1F-9EE5-7BEAFE42C87B}" dt="2021-06-09T19:36:03.867" v="1915"/>
          <ac:spMkLst>
            <pc:docMk/>
            <pc:sldMk cId="3909453073" sldId="559"/>
            <ac:spMk id="1483" creationId="{EC1E7C20-DDF9-4419-A4D8-4F8E1FB18B5D}"/>
          </ac:spMkLst>
        </pc:spChg>
        <pc:spChg chg="mod">
          <ac:chgData name="Timo Mühlhaus" userId="1b6b3aba618dadac" providerId="LiveId" clId="{EDF2FAEA-A41B-4C1F-9EE5-7BEAFE42C87B}" dt="2021-06-09T19:36:03.867" v="1915"/>
          <ac:spMkLst>
            <pc:docMk/>
            <pc:sldMk cId="3909453073" sldId="559"/>
            <ac:spMk id="1484" creationId="{B7CAA606-9791-4F6E-BE65-9F8D3451FBE3}"/>
          </ac:spMkLst>
        </pc:spChg>
        <pc:spChg chg="mod">
          <ac:chgData name="Timo Mühlhaus" userId="1b6b3aba618dadac" providerId="LiveId" clId="{EDF2FAEA-A41B-4C1F-9EE5-7BEAFE42C87B}" dt="2021-06-09T19:36:03.867" v="1915"/>
          <ac:spMkLst>
            <pc:docMk/>
            <pc:sldMk cId="3909453073" sldId="559"/>
            <ac:spMk id="1485" creationId="{3C3364F1-ECDF-4A78-97EE-D6946FCB51BF}"/>
          </ac:spMkLst>
        </pc:spChg>
        <pc:spChg chg="mod">
          <ac:chgData name="Timo Mühlhaus" userId="1b6b3aba618dadac" providerId="LiveId" clId="{EDF2FAEA-A41B-4C1F-9EE5-7BEAFE42C87B}" dt="2021-06-09T19:36:03.867" v="1915"/>
          <ac:spMkLst>
            <pc:docMk/>
            <pc:sldMk cId="3909453073" sldId="559"/>
            <ac:spMk id="1486" creationId="{B8AE2E4E-8F00-43B6-AF00-1201E6C4F2D9}"/>
          </ac:spMkLst>
        </pc:spChg>
        <pc:spChg chg="mod">
          <ac:chgData name="Timo Mühlhaus" userId="1b6b3aba618dadac" providerId="LiveId" clId="{EDF2FAEA-A41B-4C1F-9EE5-7BEAFE42C87B}" dt="2021-06-09T19:36:03.867" v="1915"/>
          <ac:spMkLst>
            <pc:docMk/>
            <pc:sldMk cId="3909453073" sldId="559"/>
            <ac:spMk id="1487" creationId="{BF81043F-AA19-4675-9E9B-D33603AC50B8}"/>
          </ac:spMkLst>
        </pc:spChg>
        <pc:spChg chg="mod">
          <ac:chgData name="Timo Mühlhaus" userId="1b6b3aba618dadac" providerId="LiveId" clId="{EDF2FAEA-A41B-4C1F-9EE5-7BEAFE42C87B}" dt="2021-06-09T19:36:03.867" v="1915"/>
          <ac:spMkLst>
            <pc:docMk/>
            <pc:sldMk cId="3909453073" sldId="559"/>
            <ac:spMk id="1488" creationId="{1603A0B1-F8A0-40E5-821F-31B749A12D24}"/>
          </ac:spMkLst>
        </pc:spChg>
        <pc:spChg chg="mod">
          <ac:chgData name="Timo Mühlhaus" userId="1b6b3aba618dadac" providerId="LiveId" clId="{EDF2FAEA-A41B-4C1F-9EE5-7BEAFE42C87B}" dt="2021-06-09T19:36:03.867" v="1915"/>
          <ac:spMkLst>
            <pc:docMk/>
            <pc:sldMk cId="3909453073" sldId="559"/>
            <ac:spMk id="1489" creationId="{6750EE3F-0574-4977-A7D4-AD296988DE67}"/>
          </ac:spMkLst>
        </pc:spChg>
        <pc:spChg chg="mod">
          <ac:chgData name="Timo Mühlhaus" userId="1b6b3aba618dadac" providerId="LiveId" clId="{EDF2FAEA-A41B-4C1F-9EE5-7BEAFE42C87B}" dt="2021-06-09T19:36:03.867" v="1915"/>
          <ac:spMkLst>
            <pc:docMk/>
            <pc:sldMk cId="3909453073" sldId="559"/>
            <ac:spMk id="1490" creationId="{870C27D4-9366-4CE5-96A3-CDD77DFF2E7C}"/>
          </ac:spMkLst>
        </pc:spChg>
        <pc:spChg chg="mod">
          <ac:chgData name="Timo Mühlhaus" userId="1b6b3aba618dadac" providerId="LiveId" clId="{EDF2FAEA-A41B-4C1F-9EE5-7BEAFE42C87B}" dt="2021-06-09T19:36:03.867" v="1915"/>
          <ac:spMkLst>
            <pc:docMk/>
            <pc:sldMk cId="3909453073" sldId="559"/>
            <ac:spMk id="1491" creationId="{63DAF5FB-C315-4D3F-9274-191EE0C38948}"/>
          </ac:spMkLst>
        </pc:spChg>
        <pc:spChg chg="mod">
          <ac:chgData name="Timo Mühlhaus" userId="1b6b3aba618dadac" providerId="LiveId" clId="{EDF2FAEA-A41B-4C1F-9EE5-7BEAFE42C87B}" dt="2021-06-09T19:36:03.867" v="1915"/>
          <ac:spMkLst>
            <pc:docMk/>
            <pc:sldMk cId="3909453073" sldId="559"/>
            <ac:spMk id="1492" creationId="{8895FC3B-46FC-410B-80D1-309E3A468ACE}"/>
          </ac:spMkLst>
        </pc:spChg>
        <pc:spChg chg="mod">
          <ac:chgData name="Timo Mühlhaus" userId="1b6b3aba618dadac" providerId="LiveId" clId="{EDF2FAEA-A41B-4C1F-9EE5-7BEAFE42C87B}" dt="2021-06-09T19:36:03.867" v="1915"/>
          <ac:spMkLst>
            <pc:docMk/>
            <pc:sldMk cId="3909453073" sldId="559"/>
            <ac:spMk id="1493" creationId="{418BDD03-4CB0-41EE-9C5E-E8E42412DC52}"/>
          </ac:spMkLst>
        </pc:spChg>
        <pc:spChg chg="mod">
          <ac:chgData name="Timo Mühlhaus" userId="1b6b3aba618dadac" providerId="LiveId" clId="{EDF2FAEA-A41B-4C1F-9EE5-7BEAFE42C87B}" dt="2021-06-09T19:36:03.867" v="1915"/>
          <ac:spMkLst>
            <pc:docMk/>
            <pc:sldMk cId="3909453073" sldId="559"/>
            <ac:spMk id="1494" creationId="{56A79888-1975-49AA-811A-2619D8A53363}"/>
          </ac:spMkLst>
        </pc:spChg>
        <pc:spChg chg="mod">
          <ac:chgData name="Timo Mühlhaus" userId="1b6b3aba618dadac" providerId="LiveId" clId="{EDF2FAEA-A41B-4C1F-9EE5-7BEAFE42C87B}" dt="2021-06-09T19:36:03.867" v="1915"/>
          <ac:spMkLst>
            <pc:docMk/>
            <pc:sldMk cId="3909453073" sldId="559"/>
            <ac:spMk id="1495" creationId="{B61123DD-E427-44BF-96E0-4FF2F8C58D2C}"/>
          </ac:spMkLst>
        </pc:spChg>
        <pc:spChg chg="mod">
          <ac:chgData name="Timo Mühlhaus" userId="1b6b3aba618dadac" providerId="LiveId" clId="{EDF2FAEA-A41B-4C1F-9EE5-7BEAFE42C87B}" dt="2021-06-09T19:36:03.867" v="1915"/>
          <ac:spMkLst>
            <pc:docMk/>
            <pc:sldMk cId="3909453073" sldId="559"/>
            <ac:spMk id="1496" creationId="{BF48CA28-3315-4A4D-AB6F-A51F97FAF7E1}"/>
          </ac:spMkLst>
        </pc:spChg>
        <pc:spChg chg="mod">
          <ac:chgData name="Timo Mühlhaus" userId="1b6b3aba618dadac" providerId="LiveId" clId="{EDF2FAEA-A41B-4C1F-9EE5-7BEAFE42C87B}" dt="2021-06-09T19:36:03.867" v="1915"/>
          <ac:spMkLst>
            <pc:docMk/>
            <pc:sldMk cId="3909453073" sldId="559"/>
            <ac:spMk id="1497" creationId="{0A671AB1-FA37-45CD-ABD6-13399A45A417}"/>
          </ac:spMkLst>
        </pc:spChg>
        <pc:spChg chg="mod">
          <ac:chgData name="Timo Mühlhaus" userId="1b6b3aba618dadac" providerId="LiveId" clId="{EDF2FAEA-A41B-4C1F-9EE5-7BEAFE42C87B}" dt="2021-06-09T19:36:03.867" v="1915"/>
          <ac:spMkLst>
            <pc:docMk/>
            <pc:sldMk cId="3909453073" sldId="559"/>
            <ac:spMk id="1498" creationId="{C3E7F3DA-9EE8-40FD-AF7F-825AC538C491}"/>
          </ac:spMkLst>
        </pc:spChg>
        <pc:spChg chg="mod">
          <ac:chgData name="Timo Mühlhaus" userId="1b6b3aba618dadac" providerId="LiveId" clId="{EDF2FAEA-A41B-4C1F-9EE5-7BEAFE42C87B}" dt="2021-06-09T19:36:03.867" v="1915"/>
          <ac:spMkLst>
            <pc:docMk/>
            <pc:sldMk cId="3909453073" sldId="559"/>
            <ac:spMk id="1499" creationId="{18D3A500-750F-42F9-B0FB-7869F40C5F2F}"/>
          </ac:spMkLst>
        </pc:spChg>
        <pc:spChg chg="mod">
          <ac:chgData name="Timo Mühlhaus" userId="1b6b3aba618dadac" providerId="LiveId" clId="{EDF2FAEA-A41B-4C1F-9EE5-7BEAFE42C87B}" dt="2021-06-09T19:36:03.867" v="1915"/>
          <ac:spMkLst>
            <pc:docMk/>
            <pc:sldMk cId="3909453073" sldId="559"/>
            <ac:spMk id="1500" creationId="{D88D8DF3-96EE-451F-BB61-8B3228D591A3}"/>
          </ac:spMkLst>
        </pc:spChg>
        <pc:spChg chg="mod">
          <ac:chgData name="Timo Mühlhaus" userId="1b6b3aba618dadac" providerId="LiveId" clId="{EDF2FAEA-A41B-4C1F-9EE5-7BEAFE42C87B}" dt="2021-06-09T19:36:03.867" v="1915"/>
          <ac:spMkLst>
            <pc:docMk/>
            <pc:sldMk cId="3909453073" sldId="559"/>
            <ac:spMk id="1501" creationId="{6FE27DA2-3725-4385-B1D8-8626F0AB15F0}"/>
          </ac:spMkLst>
        </pc:spChg>
        <pc:spChg chg="mod">
          <ac:chgData name="Timo Mühlhaus" userId="1b6b3aba618dadac" providerId="LiveId" clId="{EDF2FAEA-A41B-4C1F-9EE5-7BEAFE42C87B}" dt="2021-06-09T19:36:03.867" v="1915"/>
          <ac:spMkLst>
            <pc:docMk/>
            <pc:sldMk cId="3909453073" sldId="559"/>
            <ac:spMk id="1502" creationId="{13AFA577-5BE4-4F43-86C9-D2EDED0726DA}"/>
          </ac:spMkLst>
        </pc:spChg>
        <pc:spChg chg="mod">
          <ac:chgData name="Timo Mühlhaus" userId="1b6b3aba618dadac" providerId="LiveId" clId="{EDF2FAEA-A41B-4C1F-9EE5-7BEAFE42C87B}" dt="2021-06-09T19:36:03.867" v="1915"/>
          <ac:spMkLst>
            <pc:docMk/>
            <pc:sldMk cId="3909453073" sldId="559"/>
            <ac:spMk id="1503" creationId="{03377F40-E02F-48DD-AD0A-3E1CC8EF3E53}"/>
          </ac:spMkLst>
        </pc:spChg>
        <pc:spChg chg="mod">
          <ac:chgData name="Timo Mühlhaus" userId="1b6b3aba618dadac" providerId="LiveId" clId="{EDF2FAEA-A41B-4C1F-9EE5-7BEAFE42C87B}" dt="2021-06-09T19:36:03.867" v="1915"/>
          <ac:spMkLst>
            <pc:docMk/>
            <pc:sldMk cId="3909453073" sldId="559"/>
            <ac:spMk id="1504" creationId="{B9EB58D6-36D9-4C4E-955F-337B439AEB55}"/>
          </ac:spMkLst>
        </pc:spChg>
        <pc:spChg chg="mod">
          <ac:chgData name="Timo Mühlhaus" userId="1b6b3aba618dadac" providerId="LiveId" clId="{EDF2FAEA-A41B-4C1F-9EE5-7BEAFE42C87B}" dt="2021-06-09T19:36:03.867" v="1915"/>
          <ac:spMkLst>
            <pc:docMk/>
            <pc:sldMk cId="3909453073" sldId="559"/>
            <ac:spMk id="1505" creationId="{91887FF9-7D95-4C57-8E4E-C71E0FBE2345}"/>
          </ac:spMkLst>
        </pc:spChg>
        <pc:spChg chg="mod">
          <ac:chgData name="Timo Mühlhaus" userId="1b6b3aba618dadac" providerId="LiveId" clId="{EDF2FAEA-A41B-4C1F-9EE5-7BEAFE42C87B}" dt="2021-06-09T19:36:03.867" v="1915"/>
          <ac:spMkLst>
            <pc:docMk/>
            <pc:sldMk cId="3909453073" sldId="559"/>
            <ac:spMk id="1506" creationId="{D7851295-74EA-4D80-8664-E19975637358}"/>
          </ac:spMkLst>
        </pc:spChg>
        <pc:spChg chg="mod">
          <ac:chgData name="Timo Mühlhaus" userId="1b6b3aba618dadac" providerId="LiveId" clId="{EDF2FAEA-A41B-4C1F-9EE5-7BEAFE42C87B}" dt="2021-06-09T19:36:03.867" v="1915"/>
          <ac:spMkLst>
            <pc:docMk/>
            <pc:sldMk cId="3909453073" sldId="559"/>
            <ac:spMk id="1507" creationId="{B98B21D6-BA8B-4F75-9EDE-E5BAE2837A8B}"/>
          </ac:spMkLst>
        </pc:spChg>
        <pc:spChg chg="mod">
          <ac:chgData name="Timo Mühlhaus" userId="1b6b3aba618dadac" providerId="LiveId" clId="{EDF2FAEA-A41B-4C1F-9EE5-7BEAFE42C87B}" dt="2021-06-09T19:36:03.867" v="1915"/>
          <ac:spMkLst>
            <pc:docMk/>
            <pc:sldMk cId="3909453073" sldId="559"/>
            <ac:spMk id="1508" creationId="{310E0801-C8E4-48F2-8622-970AB7364CE2}"/>
          </ac:spMkLst>
        </pc:spChg>
        <pc:spChg chg="mod">
          <ac:chgData name="Timo Mühlhaus" userId="1b6b3aba618dadac" providerId="LiveId" clId="{EDF2FAEA-A41B-4C1F-9EE5-7BEAFE42C87B}" dt="2021-06-09T19:36:03.867" v="1915"/>
          <ac:spMkLst>
            <pc:docMk/>
            <pc:sldMk cId="3909453073" sldId="559"/>
            <ac:spMk id="1509" creationId="{04860A76-B719-44E8-8DCD-42D974FAE1A6}"/>
          </ac:spMkLst>
        </pc:spChg>
        <pc:spChg chg="mod">
          <ac:chgData name="Timo Mühlhaus" userId="1b6b3aba618dadac" providerId="LiveId" clId="{EDF2FAEA-A41B-4C1F-9EE5-7BEAFE42C87B}" dt="2021-06-09T19:36:03.867" v="1915"/>
          <ac:spMkLst>
            <pc:docMk/>
            <pc:sldMk cId="3909453073" sldId="559"/>
            <ac:spMk id="1510" creationId="{DD47929B-6B18-4C1D-86ED-9D41C3CF1E38}"/>
          </ac:spMkLst>
        </pc:spChg>
        <pc:spChg chg="mod">
          <ac:chgData name="Timo Mühlhaus" userId="1b6b3aba618dadac" providerId="LiveId" clId="{EDF2FAEA-A41B-4C1F-9EE5-7BEAFE42C87B}" dt="2021-06-09T19:36:03.867" v="1915"/>
          <ac:spMkLst>
            <pc:docMk/>
            <pc:sldMk cId="3909453073" sldId="559"/>
            <ac:spMk id="1511" creationId="{219AFDE2-DFC1-42AD-AD2A-9D23725F2BB7}"/>
          </ac:spMkLst>
        </pc:spChg>
        <pc:spChg chg="mod">
          <ac:chgData name="Timo Mühlhaus" userId="1b6b3aba618dadac" providerId="LiveId" clId="{EDF2FAEA-A41B-4C1F-9EE5-7BEAFE42C87B}" dt="2021-06-09T19:36:03.867" v="1915"/>
          <ac:spMkLst>
            <pc:docMk/>
            <pc:sldMk cId="3909453073" sldId="559"/>
            <ac:spMk id="1512" creationId="{96B36929-866F-4836-BF4A-681997EEF294}"/>
          </ac:spMkLst>
        </pc:spChg>
        <pc:spChg chg="mod">
          <ac:chgData name="Timo Mühlhaus" userId="1b6b3aba618dadac" providerId="LiveId" clId="{EDF2FAEA-A41B-4C1F-9EE5-7BEAFE42C87B}" dt="2021-06-09T19:36:03.867" v="1915"/>
          <ac:spMkLst>
            <pc:docMk/>
            <pc:sldMk cId="3909453073" sldId="559"/>
            <ac:spMk id="1513" creationId="{543BF4E6-2E2A-4560-B543-6043FEC14EBC}"/>
          </ac:spMkLst>
        </pc:spChg>
        <pc:spChg chg="mod">
          <ac:chgData name="Timo Mühlhaus" userId="1b6b3aba618dadac" providerId="LiveId" clId="{EDF2FAEA-A41B-4C1F-9EE5-7BEAFE42C87B}" dt="2021-06-09T19:36:03.867" v="1915"/>
          <ac:spMkLst>
            <pc:docMk/>
            <pc:sldMk cId="3909453073" sldId="559"/>
            <ac:spMk id="1514" creationId="{B328F229-DF78-45FB-A883-C2998B9EFBCF}"/>
          </ac:spMkLst>
        </pc:spChg>
        <pc:spChg chg="mod">
          <ac:chgData name="Timo Mühlhaus" userId="1b6b3aba618dadac" providerId="LiveId" clId="{EDF2FAEA-A41B-4C1F-9EE5-7BEAFE42C87B}" dt="2021-06-09T19:36:03.867" v="1915"/>
          <ac:spMkLst>
            <pc:docMk/>
            <pc:sldMk cId="3909453073" sldId="559"/>
            <ac:spMk id="1515" creationId="{0EC9D436-27B6-417F-B81E-FFE7AC0365C8}"/>
          </ac:spMkLst>
        </pc:spChg>
        <pc:spChg chg="mod">
          <ac:chgData name="Timo Mühlhaus" userId="1b6b3aba618dadac" providerId="LiveId" clId="{EDF2FAEA-A41B-4C1F-9EE5-7BEAFE42C87B}" dt="2021-06-09T19:36:03.867" v="1915"/>
          <ac:spMkLst>
            <pc:docMk/>
            <pc:sldMk cId="3909453073" sldId="559"/>
            <ac:spMk id="1516" creationId="{231DFA8C-050C-45EF-B2F6-AEACBBB76AF1}"/>
          </ac:spMkLst>
        </pc:spChg>
        <pc:spChg chg="mod">
          <ac:chgData name="Timo Mühlhaus" userId="1b6b3aba618dadac" providerId="LiveId" clId="{EDF2FAEA-A41B-4C1F-9EE5-7BEAFE42C87B}" dt="2021-06-09T19:36:03.867" v="1915"/>
          <ac:spMkLst>
            <pc:docMk/>
            <pc:sldMk cId="3909453073" sldId="559"/>
            <ac:spMk id="1517" creationId="{3D2AF802-4D60-4195-9456-749527295BE1}"/>
          </ac:spMkLst>
        </pc:spChg>
        <pc:spChg chg="mod">
          <ac:chgData name="Timo Mühlhaus" userId="1b6b3aba618dadac" providerId="LiveId" clId="{EDF2FAEA-A41B-4C1F-9EE5-7BEAFE42C87B}" dt="2021-06-09T19:36:03.867" v="1915"/>
          <ac:spMkLst>
            <pc:docMk/>
            <pc:sldMk cId="3909453073" sldId="559"/>
            <ac:spMk id="1518" creationId="{C886F878-45AC-40FF-9D26-A3BF604755AD}"/>
          </ac:spMkLst>
        </pc:spChg>
        <pc:spChg chg="mod">
          <ac:chgData name="Timo Mühlhaus" userId="1b6b3aba618dadac" providerId="LiveId" clId="{EDF2FAEA-A41B-4C1F-9EE5-7BEAFE42C87B}" dt="2021-06-09T19:36:03.867" v="1915"/>
          <ac:spMkLst>
            <pc:docMk/>
            <pc:sldMk cId="3909453073" sldId="559"/>
            <ac:spMk id="1519" creationId="{3790A13B-5541-434A-927D-094E9258540F}"/>
          </ac:spMkLst>
        </pc:spChg>
        <pc:spChg chg="mod">
          <ac:chgData name="Timo Mühlhaus" userId="1b6b3aba618dadac" providerId="LiveId" clId="{EDF2FAEA-A41B-4C1F-9EE5-7BEAFE42C87B}" dt="2021-06-09T19:36:03.867" v="1915"/>
          <ac:spMkLst>
            <pc:docMk/>
            <pc:sldMk cId="3909453073" sldId="559"/>
            <ac:spMk id="1520" creationId="{7CAB398F-7662-4835-B190-B2D39FCD215E}"/>
          </ac:spMkLst>
        </pc:spChg>
        <pc:spChg chg="mod">
          <ac:chgData name="Timo Mühlhaus" userId="1b6b3aba618dadac" providerId="LiveId" clId="{EDF2FAEA-A41B-4C1F-9EE5-7BEAFE42C87B}" dt="2021-06-09T19:36:03.867" v="1915"/>
          <ac:spMkLst>
            <pc:docMk/>
            <pc:sldMk cId="3909453073" sldId="559"/>
            <ac:spMk id="1521" creationId="{DC52A815-6D94-4412-B4D3-494C5B17EE3F}"/>
          </ac:spMkLst>
        </pc:spChg>
        <pc:spChg chg="mod">
          <ac:chgData name="Timo Mühlhaus" userId="1b6b3aba618dadac" providerId="LiveId" clId="{EDF2FAEA-A41B-4C1F-9EE5-7BEAFE42C87B}" dt="2021-06-09T19:36:03.867" v="1915"/>
          <ac:spMkLst>
            <pc:docMk/>
            <pc:sldMk cId="3909453073" sldId="559"/>
            <ac:spMk id="1522" creationId="{74D8AF96-C3DF-4758-A25B-F88AD03CEB46}"/>
          </ac:spMkLst>
        </pc:spChg>
        <pc:spChg chg="mod">
          <ac:chgData name="Timo Mühlhaus" userId="1b6b3aba618dadac" providerId="LiveId" clId="{EDF2FAEA-A41B-4C1F-9EE5-7BEAFE42C87B}" dt="2021-06-09T19:36:03.867" v="1915"/>
          <ac:spMkLst>
            <pc:docMk/>
            <pc:sldMk cId="3909453073" sldId="559"/>
            <ac:spMk id="1523" creationId="{21C192AB-491B-4CC0-8DE6-5C306F70849A}"/>
          </ac:spMkLst>
        </pc:spChg>
        <pc:spChg chg="mod">
          <ac:chgData name="Timo Mühlhaus" userId="1b6b3aba618dadac" providerId="LiveId" clId="{EDF2FAEA-A41B-4C1F-9EE5-7BEAFE42C87B}" dt="2021-06-09T19:36:03.867" v="1915"/>
          <ac:spMkLst>
            <pc:docMk/>
            <pc:sldMk cId="3909453073" sldId="559"/>
            <ac:spMk id="1524" creationId="{19A313DC-223A-410B-9321-2D5BCA326BFE}"/>
          </ac:spMkLst>
        </pc:spChg>
        <pc:spChg chg="mod">
          <ac:chgData name="Timo Mühlhaus" userId="1b6b3aba618dadac" providerId="LiveId" clId="{EDF2FAEA-A41B-4C1F-9EE5-7BEAFE42C87B}" dt="2021-06-09T19:36:03.867" v="1915"/>
          <ac:spMkLst>
            <pc:docMk/>
            <pc:sldMk cId="3909453073" sldId="559"/>
            <ac:spMk id="1525" creationId="{BDE9A937-64D7-4CCB-B470-E68C041DEB47}"/>
          </ac:spMkLst>
        </pc:spChg>
        <pc:spChg chg="mod">
          <ac:chgData name="Timo Mühlhaus" userId="1b6b3aba618dadac" providerId="LiveId" clId="{EDF2FAEA-A41B-4C1F-9EE5-7BEAFE42C87B}" dt="2021-06-09T19:36:03.867" v="1915"/>
          <ac:spMkLst>
            <pc:docMk/>
            <pc:sldMk cId="3909453073" sldId="559"/>
            <ac:spMk id="1526" creationId="{1C684AE5-C2B2-4E22-B5A9-ABF339F717E8}"/>
          </ac:spMkLst>
        </pc:spChg>
        <pc:spChg chg="mod">
          <ac:chgData name="Timo Mühlhaus" userId="1b6b3aba618dadac" providerId="LiveId" clId="{EDF2FAEA-A41B-4C1F-9EE5-7BEAFE42C87B}" dt="2021-06-09T19:36:03.867" v="1915"/>
          <ac:spMkLst>
            <pc:docMk/>
            <pc:sldMk cId="3909453073" sldId="559"/>
            <ac:spMk id="1527" creationId="{C9B464C5-2379-451A-B8D7-EF408A3157DF}"/>
          </ac:spMkLst>
        </pc:spChg>
        <pc:spChg chg="mod">
          <ac:chgData name="Timo Mühlhaus" userId="1b6b3aba618dadac" providerId="LiveId" clId="{EDF2FAEA-A41B-4C1F-9EE5-7BEAFE42C87B}" dt="2021-06-09T19:36:03.867" v="1915"/>
          <ac:spMkLst>
            <pc:docMk/>
            <pc:sldMk cId="3909453073" sldId="559"/>
            <ac:spMk id="1528" creationId="{E62B5929-65DF-4122-BBA3-3EE4EC52E173}"/>
          </ac:spMkLst>
        </pc:spChg>
        <pc:spChg chg="mod">
          <ac:chgData name="Timo Mühlhaus" userId="1b6b3aba618dadac" providerId="LiveId" clId="{EDF2FAEA-A41B-4C1F-9EE5-7BEAFE42C87B}" dt="2021-06-09T19:36:03.867" v="1915"/>
          <ac:spMkLst>
            <pc:docMk/>
            <pc:sldMk cId="3909453073" sldId="559"/>
            <ac:spMk id="1529" creationId="{9095A581-D207-410C-8E6F-046F070EF630}"/>
          </ac:spMkLst>
        </pc:spChg>
        <pc:spChg chg="mod">
          <ac:chgData name="Timo Mühlhaus" userId="1b6b3aba618dadac" providerId="LiveId" clId="{EDF2FAEA-A41B-4C1F-9EE5-7BEAFE42C87B}" dt="2021-06-09T19:36:03.867" v="1915"/>
          <ac:spMkLst>
            <pc:docMk/>
            <pc:sldMk cId="3909453073" sldId="559"/>
            <ac:spMk id="1530" creationId="{7C41B275-0294-42B9-8F36-59A1A5733004}"/>
          </ac:spMkLst>
        </pc:spChg>
        <pc:spChg chg="mod">
          <ac:chgData name="Timo Mühlhaus" userId="1b6b3aba618dadac" providerId="LiveId" clId="{EDF2FAEA-A41B-4C1F-9EE5-7BEAFE42C87B}" dt="2021-06-09T19:36:03.867" v="1915"/>
          <ac:spMkLst>
            <pc:docMk/>
            <pc:sldMk cId="3909453073" sldId="559"/>
            <ac:spMk id="1531" creationId="{2082A76E-4337-44EA-88D9-02EBED6A6757}"/>
          </ac:spMkLst>
        </pc:spChg>
        <pc:spChg chg="mod">
          <ac:chgData name="Timo Mühlhaus" userId="1b6b3aba618dadac" providerId="LiveId" clId="{EDF2FAEA-A41B-4C1F-9EE5-7BEAFE42C87B}" dt="2021-06-09T19:36:03.867" v="1915"/>
          <ac:spMkLst>
            <pc:docMk/>
            <pc:sldMk cId="3909453073" sldId="559"/>
            <ac:spMk id="1532" creationId="{FB2F40CB-80D5-49D8-820C-C89C296EADCF}"/>
          </ac:spMkLst>
        </pc:spChg>
        <pc:spChg chg="mod">
          <ac:chgData name="Timo Mühlhaus" userId="1b6b3aba618dadac" providerId="LiveId" clId="{EDF2FAEA-A41B-4C1F-9EE5-7BEAFE42C87B}" dt="2021-06-09T19:36:03.867" v="1915"/>
          <ac:spMkLst>
            <pc:docMk/>
            <pc:sldMk cId="3909453073" sldId="559"/>
            <ac:spMk id="1533" creationId="{9720E71A-E1A0-4E3B-8A6F-52F58DF3A161}"/>
          </ac:spMkLst>
        </pc:spChg>
        <pc:spChg chg="mod">
          <ac:chgData name="Timo Mühlhaus" userId="1b6b3aba618dadac" providerId="LiveId" clId="{EDF2FAEA-A41B-4C1F-9EE5-7BEAFE42C87B}" dt="2021-06-09T19:36:03.867" v="1915"/>
          <ac:spMkLst>
            <pc:docMk/>
            <pc:sldMk cId="3909453073" sldId="559"/>
            <ac:spMk id="1534" creationId="{65FF60FD-AD54-4BEA-BCEA-2CBCA4CF3894}"/>
          </ac:spMkLst>
        </pc:spChg>
        <pc:spChg chg="mod">
          <ac:chgData name="Timo Mühlhaus" userId="1b6b3aba618dadac" providerId="LiveId" clId="{EDF2FAEA-A41B-4C1F-9EE5-7BEAFE42C87B}" dt="2021-06-09T19:36:03.867" v="1915"/>
          <ac:spMkLst>
            <pc:docMk/>
            <pc:sldMk cId="3909453073" sldId="559"/>
            <ac:spMk id="1535" creationId="{0A5C79AD-5AB4-4703-A28B-603BD526BBDB}"/>
          </ac:spMkLst>
        </pc:spChg>
        <pc:spChg chg="mod">
          <ac:chgData name="Timo Mühlhaus" userId="1b6b3aba618dadac" providerId="LiveId" clId="{EDF2FAEA-A41B-4C1F-9EE5-7BEAFE42C87B}" dt="2021-06-09T19:36:03.867" v="1915"/>
          <ac:spMkLst>
            <pc:docMk/>
            <pc:sldMk cId="3909453073" sldId="559"/>
            <ac:spMk id="1536" creationId="{F29A49C9-C027-4421-ACD6-7A1DAC8803E5}"/>
          </ac:spMkLst>
        </pc:spChg>
        <pc:spChg chg="mod">
          <ac:chgData name="Timo Mühlhaus" userId="1b6b3aba618dadac" providerId="LiveId" clId="{EDF2FAEA-A41B-4C1F-9EE5-7BEAFE42C87B}" dt="2021-06-09T19:36:03.867" v="1915"/>
          <ac:spMkLst>
            <pc:docMk/>
            <pc:sldMk cId="3909453073" sldId="559"/>
            <ac:spMk id="1537" creationId="{EA9E262B-5B15-4695-87AE-DC3CA271D26C}"/>
          </ac:spMkLst>
        </pc:spChg>
        <pc:spChg chg="mod">
          <ac:chgData name="Timo Mühlhaus" userId="1b6b3aba618dadac" providerId="LiveId" clId="{EDF2FAEA-A41B-4C1F-9EE5-7BEAFE42C87B}" dt="2021-06-09T19:36:03.867" v="1915"/>
          <ac:spMkLst>
            <pc:docMk/>
            <pc:sldMk cId="3909453073" sldId="559"/>
            <ac:spMk id="1538" creationId="{84A28F01-F418-491B-A144-7CB270DB7BF0}"/>
          </ac:spMkLst>
        </pc:spChg>
        <pc:spChg chg="mod">
          <ac:chgData name="Timo Mühlhaus" userId="1b6b3aba618dadac" providerId="LiveId" clId="{EDF2FAEA-A41B-4C1F-9EE5-7BEAFE42C87B}" dt="2021-06-09T19:36:03.867" v="1915"/>
          <ac:spMkLst>
            <pc:docMk/>
            <pc:sldMk cId="3909453073" sldId="559"/>
            <ac:spMk id="1539" creationId="{6E816DB4-FB3C-4873-9DE5-9C428BCC6BE8}"/>
          </ac:spMkLst>
        </pc:spChg>
        <pc:spChg chg="mod">
          <ac:chgData name="Timo Mühlhaus" userId="1b6b3aba618dadac" providerId="LiveId" clId="{EDF2FAEA-A41B-4C1F-9EE5-7BEAFE42C87B}" dt="2021-06-09T19:36:03.867" v="1915"/>
          <ac:spMkLst>
            <pc:docMk/>
            <pc:sldMk cId="3909453073" sldId="559"/>
            <ac:spMk id="1540" creationId="{42EEB6E8-24BF-4B5C-8977-E770719BD4E5}"/>
          </ac:spMkLst>
        </pc:spChg>
        <pc:spChg chg="mod">
          <ac:chgData name="Timo Mühlhaus" userId="1b6b3aba618dadac" providerId="LiveId" clId="{EDF2FAEA-A41B-4C1F-9EE5-7BEAFE42C87B}" dt="2021-06-09T19:36:03.867" v="1915"/>
          <ac:spMkLst>
            <pc:docMk/>
            <pc:sldMk cId="3909453073" sldId="559"/>
            <ac:spMk id="1541" creationId="{02D3006F-D073-47A4-B91F-5C480DBABDFC}"/>
          </ac:spMkLst>
        </pc:spChg>
        <pc:spChg chg="mod">
          <ac:chgData name="Timo Mühlhaus" userId="1b6b3aba618dadac" providerId="LiveId" clId="{EDF2FAEA-A41B-4C1F-9EE5-7BEAFE42C87B}" dt="2021-06-09T19:36:03.867" v="1915"/>
          <ac:spMkLst>
            <pc:docMk/>
            <pc:sldMk cId="3909453073" sldId="559"/>
            <ac:spMk id="1542" creationId="{759F9878-112B-484C-8F91-0491FF67A968}"/>
          </ac:spMkLst>
        </pc:spChg>
        <pc:spChg chg="mod">
          <ac:chgData name="Timo Mühlhaus" userId="1b6b3aba618dadac" providerId="LiveId" clId="{EDF2FAEA-A41B-4C1F-9EE5-7BEAFE42C87B}" dt="2021-06-09T19:36:03.867" v="1915"/>
          <ac:spMkLst>
            <pc:docMk/>
            <pc:sldMk cId="3909453073" sldId="559"/>
            <ac:spMk id="1543" creationId="{F5E039CB-E231-4770-95E0-2CC7E9E9318F}"/>
          </ac:spMkLst>
        </pc:spChg>
        <pc:spChg chg="mod">
          <ac:chgData name="Timo Mühlhaus" userId="1b6b3aba618dadac" providerId="LiveId" clId="{EDF2FAEA-A41B-4C1F-9EE5-7BEAFE42C87B}" dt="2021-06-09T19:36:03.867" v="1915"/>
          <ac:spMkLst>
            <pc:docMk/>
            <pc:sldMk cId="3909453073" sldId="559"/>
            <ac:spMk id="1544" creationId="{6BCF65E2-569A-453F-B8E2-3E55F4FF840E}"/>
          </ac:spMkLst>
        </pc:spChg>
        <pc:spChg chg="mod">
          <ac:chgData name="Timo Mühlhaus" userId="1b6b3aba618dadac" providerId="LiveId" clId="{EDF2FAEA-A41B-4C1F-9EE5-7BEAFE42C87B}" dt="2021-06-09T19:36:03.867" v="1915"/>
          <ac:spMkLst>
            <pc:docMk/>
            <pc:sldMk cId="3909453073" sldId="559"/>
            <ac:spMk id="1545" creationId="{9BCCDCB5-4607-4033-B57A-332745BA4933}"/>
          </ac:spMkLst>
        </pc:spChg>
        <pc:spChg chg="mod">
          <ac:chgData name="Timo Mühlhaus" userId="1b6b3aba618dadac" providerId="LiveId" clId="{EDF2FAEA-A41B-4C1F-9EE5-7BEAFE42C87B}" dt="2021-06-09T19:36:03.867" v="1915"/>
          <ac:spMkLst>
            <pc:docMk/>
            <pc:sldMk cId="3909453073" sldId="559"/>
            <ac:spMk id="1546" creationId="{D2DCFA88-A457-44B8-AC0B-F426618FCB1F}"/>
          </ac:spMkLst>
        </pc:spChg>
        <pc:spChg chg="mod">
          <ac:chgData name="Timo Mühlhaus" userId="1b6b3aba618dadac" providerId="LiveId" clId="{EDF2FAEA-A41B-4C1F-9EE5-7BEAFE42C87B}" dt="2021-06-09T19:36:03.867" v="1915"/>
          <ac:spMkLst>
            <pc:docMk/>
            <pc:sldMk cId="3909453073" sldId="559"/>
            <ac:spMk id="1547" creationId="{B0114E97-2169-4748-9211-2FDD2FA4ECAB}"/>
          </ac:spMkLst>
        </pc:spChg>
        <pc:spChg chg="mod">
          <ac:chgData name="Timo Mühlhaus" userId="1b6b3aba618dadac" providerId="LiveId" clId="{EDF2FAEA-A41B-4C1F-9EE5-7BEAFE42C87B}" dt="2021-06-09T19:36:03.867" v="1915"/>
          <ac:spMkLst>
            <pc:docMk/>
            <pc:sldMk cId="3909453073" sldId="559"/>
            <ac:spMk id="1548" creationId="{3048953E-BD78-4525-8E56-98A80CAFB1E3}"/>
          </ac:spMkLst>
        </pc:spChg>
        <pc:spChg chg="mod">
          <ac:chgData name="Timo Mühlhaus" userId="1b6b3aba618dadac" providerId="LiveId" clId="{EDF2FAEA-A41B-4C1F-9EE5-7BEAFE42C87B}" dt="2021-06-09T19:36:03.867" v="1915"/>
          <ac:spMkLst>
            <pc:docMk/>
            <pc:sldMk cId="3909453073" sldId="559"/>
            <ac:spMk id="1549" creationId="{69279887-DB2D-4FD0-AAEC-9EBB006A055D}"/>
          </ac:spMkLst>
        </pc:spChg>
        <pc:spChg chg="mod">
          <ac:chgData name="Timo Mühlhaus" userId="1b6b3aba618dadac" providerId="LiveId" clId="{EDF2FAEA-A41B-4C1F-9EE5-7BEAFE42C87B}" dt="2021-06-09T19:36:03.867" v="1915"/>
          <ac:spMkLst>
            <pc:docMk/>
            <pc:sldMk cId="3909453073" sldId="559"/>
            <ac:spMk id="1550" creationId="{CB5E2AA9-114C-4EFE-B8C6-089A34C331C1}"/>
          </ac:spMkLst>
        </pc:spChg>
        <pc:spChg chg="mod">
          <ac:chgData name="Timo Mühlhaus" userId="1b6b3aba618dadac" providerId="LiveId" clId="{EDF2FAEA-A41B-4C1F-9EE5-7BEAFE42C87B}" dt="2021-06-09T19:36:03.867" v="1915"/>
          <ac:spMkLst>
            <pc:docMk/>
            <pc:sldMk cId="3909453073" sldId="559"/>
            <ac:spMk id="1551" creationId="{0B9CB90E-E3FB-4039-8E25-1E16643BBE3C}"/>
          </ac:spMkLst>
        </pc:spChg>
        <pc:spChg chg="mod">
          <ac:chgData name="Timo Mühlhaus" userId="1b6b3aba618dadac" providerId="LiveId" clId="{EDF2FAEA-A41B-4C1F-9EE5-7BEAFE42C87B}" dt="2021-06-09T19:36:03.867" v="1915"/>
          <ac:spMkLst>
            <pc:docMk/>
            <pc:sldMk cId="3909453073" sldId="559"/>
            <ac:spMk id="1552" creationId="{D6015F15-A601-4D0B-97A4-CA7DC7AB6B6D}"/>
          </ac:spMkLst>
        </pc:spChg>
        <pc:spChg chg="mod">
          <ac:chgData name="Timo Mühlhaus" userId="1b6b3aba618dadac" providerId="LiveId" clId="{EDF2FAEA-A41B-4C1F-9EE5-7BEAFE42C87B}" dt="2021-06-09T19:36:03.867" v="1915"/>
          <ac:spMkLst>
            <pc:docMk/>
            <pc:sldMk cId="3909453073" sldId="559"/>
            <ac:spMk id="1553" creationId="{985D041D-EFED-4E16-B0D3-95914D40B776}"/>
          </ac:spMkLst>
        </pc:spChg>
        <pc:spChg chg="mod">
          <ac:chgData name="Timo Mühlhaus" userId="1b6b3aba618dadac" providerId="LiveId" clId="{EDF2FAEA-A41B-4C1F-9EE5-7BEAFE42C87B}" dt="2021-06-09T19:36:03.867" v="1915"/>
          <ac:spMkLst>
            <pc:docMk/>
            <pc:sldMk cId="3909453073" sldId="559"/>
            <ac:spMk id="1554" creationId="{B66FFACB-D640-4BCD-B6DD-E5FDC8994682}"/>
          </ac:spMkLst>
        </pc:spChg>
        <pc:spChg chg="mod">
          <ac:chgData name="Timo Mühlhaus" userId="1b6b3aba618dadac" providerId="LiveId" clId="{EDF2FAEA-A41B-4C1F-9EE5-7BEAFE42C87B}" dt="2021-06-09T19:36:03.867" v="1915"/>
          <ac:spMkLst>
            <pc:docMk/>
            <pc:sldMk cId="3909453073" sldId="559"/>
            <ac:spMk id="1555" creationId="{33183D79-A93F-4FE8-AFB1-CE682F3E6171}"/>
          </ac:spMkLst>
        </pc:spChg>
        <pc:spChg chg="mod">
          <ac:chgData name="Timo Mühlhaus" userId="1b6b3aba618dadac" providerId="LiveId" clId="{EDF2FAEA-A41B-4C1F-9EE5-7BEAFE42C87B}" dt="2021-06-09T19:36:03.867" v="1915"/>
          <ac:spMkLst>
            <pc:docMk/>
            <pc:sldMk cId="3909453073" sldId="559"/>
            <ac:spMk id="1556" creationId="{E41E6CBE-7473-41AF-88D7-C0F5469CB7AF}"/>
          </ac:spMkLst>
        </pc:spChg>
        <pc:spChg chg="mod">
          <ac:chgData name="Timo Mühlhaus" userId="1b6b3aba618dadac" providerId="LiveId" clId="{EDF2FAEA-A41B-4C1F-9EE5-7BEAFE42C87B}" dt="2021-06-09T19:36:03.867" v="1915"/>
          <ac:spMkLst>
            <pc:docMk/>
            <pc:sldMk cId="3909453073" sldId="559"/>
            <ac:spMk id="1557" creationId="{0B1910C5-755C-47EB-B4F6-A122870FFC56}"/>
          </ac:spMkLst>
        </pc:spChg>
        <pc:spChg chg="mod">
          <ac:chgData name="Timo Mühlhaus" userId="1b6b3aba618dadac" providerId="LiveId" clId="{EDF2FAEA-A41B-4C1F-9EE5-7BEAFE42C87B}" dt="2021-06-09T19:36:03.867" v="1915"/>
          <ac:spMkLst>
            <pc:docMk/>
            <pc:sldMk cId="3909453073" sldId="559"/>
            <ac:spMk id="1558" creationId="{35E0D6BE-0244-41E6-A324-81BD75245211}"/>
          </ac:spMkLst>
        </pc:spChg>
        <pc:spChg chg="mod">
          <ac:chgData name="Timo Mühlhaus" userId="1b6b3aba618dadac" providerId="LiveId" clId="{EDF2FAEA-A41B-4C1F-9EE5-7BEAFE42C87B}" dt="2021-06-09T19:36:03.867" v="1915"/>
          <ac:spMkLst>
            <pc:docMk/>
            <pc:sldMk cId="3909453073" sldId="559"/>
            <ac:spMk id="1559" creationId="{97F0C3C8-BD44-4831-A25C-2A5A98D85D88}"/>
          </ac:spMkLst>
        </pc:spChg>
        <pc:spChg chg="mod">
          <ac:chgData name="Timo Mühlhaus" userId="1b6b3aba618dadac" providerId="LiveId" clId="{EDF2FAEA-A41B-4C1F-9EE5-7BEAFE42C87B}" dt="2021-06-09T19:36:03.867" v="1915"/>
          <ac:spMkLst>
            <pc:docMk/>
            <pc:sldMk cId="3909453073" sldId="559"/>
            <ac:spMk id="1560" creationId="{A8B537C7-243A-46AD-B59E-152F88512591}"/>
          </ac:spMkLst>
        </pc:spChg>
        <pc:spChg chg="mod">
          <ac:chgData name="Timo Mühlhaus" userId="1b6b3aba618dadac" providerId="LiveId" clId="{EDF2FAEA-A41B-4C1F-9EE5-7BEAFE42C87B}" dt="2021-06-09T19:36:03.867" v="1915"/>
          <ac:spMkLst>
            <pc:docMk/>
            <pc:sldMk cId="3909453073" sldId="559"/>
            <ac:spMk id="1561" creationId="{174CF605-D6B2-48DF-8BE3-D47D051B1646}"/>
          </ac:spMkLst>
        </pc:spChg>
        <pc:spChg chg="mod">
          <ac:chgData name="Timo Mühlhaus" userId="1b6b3aba618dadac" providerId="LiveId" clId="{EDF2FAEA-A41B-4C1F-9EE5-7BEAFE42C87B}" dt="2021-06-09T19:36:03.867" v="1915"/>
          <ac:spMkLst>
            <pc:docMk/>
            <pc:sldMk cId="3909453073" sldId="559"/>
            <ac:spMk id="1562" creationId="{E8BAF4E6-4227-480C-BA73-25E776176873}"/>
          </ac:spMkLst>
        </pc:spChg>
        <pc:spChg chg="mod">
          <ac:chgData name="Timo Mühlhaus" userId="1b6b3aba618dadac" providerId="LiveId" clId="{EDF2FAEA-A41B-4C1F-9EE5-7BEAFE42C87B}" dt="2021-06-09T19:36:03.867" v="1915"/>
          <ac:spMkLst>
            <pc:docMk/>
            <pc:sldMk cId="3909453073" sldId="559"/>
            <ac:spMk id="1563" creationId="{63733DC0-2AF4-4B03-83B7-BC792EF745AD}"/>
          </ac:spMkLst>
        </pc:spChg>
        <pc:spChg chg="mod">
          <ac:chgData name="Timo Mühlhaus" userId="1b6b3aba618dadac" providerId="LiveId" clId="{EDF2FAEA-A41B-4C1F-9EE5-7BEAFE42C87B}" dt="2021-06-09T19:36:03.867" v="1915"/>
          <ac:spMkLst>
            <pc:docMk/>
            <pc:sldMk cId="3909453073" sldId="559"/>
            <ac:spMk id="1564" creationId="{37B12C56-4CF9-415C-8ED3-301229C55B10}"/>
          </ac:spMkLst>
        </pc:spChg>
        <pc:spChg chg="mod">
          <ac:chgData name="Timo Mühlhaus" userId="1b6b3aba618dadac" providerId="LiveId" clId="{EDF2FAEA-A41B-4C1F-9EE5-7BEAFE42C87B}" dt="2021-06-09T19:36:03.867" v="1915"/>
          <ac:spMkLst>
            <pc:docMk/>
            <pc:sldMk cId="3909453073" sldId="559"/>
            <ac:spMk id="1565" creationId="{7EB49E73-07D6-4628-90A7-989C1E41F042}"/>
          </ac:spMkLst>
        </pc:spChg>
        <pc:spChg chg="mod">
          <ac:chgData name="Timo Mühlhaus" userId="1b6b3aba618dadac" providerId="LiveId" clId="{EDF2FAEA-A41B-4C1F-9EE5-7BEAFE42C87B}" dt="2021-06-09T19:36:03.867" v="1915"/>
          <ac:spMkLst>
            <pc:docMk/>
            <pc:sldMk cId="3909453073" sldId="559"/>
            <ac:spMk id="1566" creationId="{FA22B8A8-B904-45D2-B363-5EEF42CCCEDC}"/>
          </ac:spMkLst>
        </pc:spChg>
        <pc:spChg chg="mod">
          <ac:chgData name="Timo Mühlhaus" userId="1b6b3aba618dadac" providerId="LiveId" clId="{EDF2FAEA-A41B-4C1F-9EE5-7BEAFE42C87B}" dt="2021-06-09T19:36:03.867" v="1915"/>
          <ac:spMkLst>
            <pc:docMk/>
            <pc:sldMk cId="3909453073" sldId="559"/>
            <ac:spMk id="1567" creationId="{A1D8EB82-5A99-4A4A-B7A1-A227B93A672A}"/>
          </ac:spMkLst>
        </pc:spChg>
        <pc:spChg chg="mod">
          <ac:chgData name="Timo Mühlhaus" userId="1b6b3aba618dadac" providerId="LiveId" clId="{EDF2FAEA-A41B-4C1F-9EE5-7BEAFE42C87B}" dt="2021-06-09T19:36:03.867" v="1915"/>
          <ac:spMkLst>
            <pc:docMk/>
            <pc:sldMk cId="3909453073" sldId="559"/>
            <ac:spMk id="1568" creationId="{7EFADA8B-DAE8-4707-B46E-EF946B6918C6}"/>
          </ac:spMkLst>
        </pc:spChg>
        <pc:spChg chg="mod">
          <ac:chgData name="Timo Mühlhaus" userId="1b6b3aba618dadac" providerId="LiveId" clId="{EDF2FAEA-A41B-4C1F-9EE5-7BEAFE42C87B}" dt="2021-06-09T19:36:03.867" v="1915"/>
          <ac:spMkLst>
            <pc:docMk/>
            <pc:sldMk cId="3909453073" sldId="559"/>
            <ac:spMk id="1569" creationId="{6850B4D6-D8DB-4EF3-BB4D-75EA3735834C}"/>
          </ac:spMkLst>
        </pc:spChg>
        <pc:spChg chg="mod">
          <ac:chgData name="Timo Mühlhaus" userId="1b6b3aba618dadac" providerId="LiveId" clId="{EDF2FAEA-A41B-4C1F-9EE5-7BEAFE42C87B}" dt="2021-06-09T19:36:03.867" v="1915"/>
          <ac:spMkLst>
            <pc:docMk/>
            <pc:sldMk cId="3909453073" sldId="559"/>
            <ac:spMk id="1570" creationId="{2C3B1B4E-B9DB-42A0-B012-830C39E6FB44}"/>
          </ac:spMkLst>
        </pc:spChg>
        <pc:spChg chg="mod">
          <ac:chgData name="Timo Mühlhaus" userId="1b6b3aba618dadac" providerId="LiveId" clId="{EDF2FAEA-A41B-4C1F-9EE5-7BEAFE42C87B}" dt="2021-06-09T19:36:03.867" v="1915"/>
          <ac:spMkLst>
            <pc:docMk/>
            <pc:sldMk cId="3909453073" sldId="559"/>
            <ac:spMk id="1571" creationId="{23137E41-7920-4C1A-ADC6-BBC3B65ACD09}"/>
          </ac:spMkLst>
        </pc:spChg>
        <pc:spChg chg="mod">
          <ac:chgData name="Timo Mühlhaus" userId="1b6b3aba618dadac" providerId="LiveId" clId="{EDF2FAEA-A41B-4C1F-9EE5-7BEAFE42C87B}" dt="2021-06-09T19:36:03.867" v="1915"/>
          <ac:spMkLst>
            <pc:docMk/>
            <pc:sldMk cId="3909453073" sldId="559"/>
            <ac:spMk id="1572" creationId="{C0E82F8D-6B75-4097-9EC6-62E25645BAE4}"/>
          </ac:spMkLst>
        </pc:spChg>
        <pc:spChg chg="mod">
          <ac:chgData name="Timo Mühlhaus" userId="1b6b3aba618dadac" providerId="LiveId" clId="{EDF2FAEA-A41B-4C1F-9EE5-7BEAFE42C87B}" dt="2021-06-09T19:36:03.867" v="1915"/>
          <ac:spMkLst>
            <pc:docMk/>
            <pc:sldMk cId="3909453073" sldId="559"/>
            <ac:spMk id="1573" creationId="{1EECD8E1-8D93-440E-8058-1D6439FD9316}"/>
          </ac:spMkLst>
        </pc:spChg>
        <pc:spChg chg="mod">
          <ac:chgData name="Timo Mühlhaus" userId="1b6b3aba618dadac" providerId="LiveId" clId="{EDF2FAEA-A41B-4C1F-9EE5-7BEAFE42C87B}" dt="2021-06-09T19:36:03.867" v="1915"/>
          <ac:spMkLst>
            <pc:docMk/>
            <pc:sldMk cId="3909453073" sldId="559"/>
            <ac:spMk id="1574" creationId="{2A28E1FF-FB7F-46B0-9CDA-555417F3E843}"/>
          </ac:spMkLst>
        </pc:spChg>
        <pc:spChg chg="mod">
          <ac:chgData name="Timo Mühlhaus" userId="1b6b3aba618dadac" providerId="LiveId" clId="{EDF2FAEA-A41B-4C1F-9EE5-7BEAFE42C87B}" dt="2021-06-09T19:36:03.867" v="1915"/>
          <ac:spMkLst>
            <pc:docMk/>
            <pc:sldMk cId="3909453073" sldId="559"/>
            <ac:spMk id="1575" creationId="{EC341CFD-B858-4F28-A237-089FAE9C531B}"/>
          </ac:spMkLst>
        </pc:spChg>
        <pc:spChg chg="mod">
          <ac:chgData name="Timo Mühlhaus" userId="1b6b3aba618dadac" providerId="LiveId" clId="{EDF2FAEA-A41B-4C1F-9EE5-7BEAFE42C87B}" dt="2021-06-09T19:36:03.867" v="1915"/>
          <ac:spMkLst>
            <pc:docMk/>
            <pc:sldMk cId="3909453073" sldId="559"/>
            <ac:spMk id="1576" creationId="{132C9DB1-A8D4-4E07-8458-EADF42BB5017}"/>
          </ac:spMkLst>
        </pc:spChg>
        <pc:spChg chg="mod">
          <ac:chgData name="Timo Mühlhaus" userId="1b6b3aba618dadac" providerId="LiveId" clId="{EDF2FAEA-A41B-4C1F-9EE5-7BEAFE42C87B}" dt="2021-06-09T19:36:03.867" v="1915"/>
          <ac:spMkLst>
            <pc:docMk/>
            <pc:sldMk cId="3909453073" sldId="559"/>
            <ac:spMk id="1577" creationId="{30454FBE-6589-4A7C-9740-F1E134D32019}"/>
          </ac:spMkLst>
        </pc:spChg>
        <pc:spChg chg="mod">
          <ac:chgData name="Timo Mühlhaus" userId="1b6b3aba618dadac" providerId="LiveId" clId="{EDF2FAEA-A41B-4C1F-9EE5-7BEAFE42C87B}" dt="2021-06-09T19:36:03.867" v="1915"/>
          <ac:spMkLst>
            <pc:docMk/>
            <pc:sldMk cId="3909453073" sldId="559"/>
            <ac:spMk id="1578" creationId="{53503A17-2567-4C24-BAFA-EBCA1677D2F0}"/>
          </ac:spMkLst>
        </pc:spChg>
        <pc:spChg chg="mod">
          <ac:chgData name="Timo Mühlhaus" userId="1b6b3aba618dadac" providerId="LiveId" clId="{EDF2FAEA-A41B-4C1F-9EE5-7BEAFE42C87B}" dt="2021-06-09T19:36:03.867" v="1915"/>
          <ac:spMkLst>
            <pc:docMk/>
            <pc:sldMk cId="3909453073" sldId="559"/>
            <ac:spMk id="1579" creationId="{369A5733-4652-4CAE-A883-0BBCA725B8D9}"/>
          </ac:spMkLst>
        </pc:spChg>
        <pc:spChg chg="mod">
          <ac:chgData name="Timo Mühlhaus" userId="1b6b3aba618dadac" providerId="LiveId" clId="{EDF2FAEA-A41B-4C1F-9EE5-7BEAFE42C87B}" dt="2021-06-09T19:36:03.867" v="1915"/>
          <ac:spMkLst>
            <pc:docMk/>
            <pc:sldMk cId="3909453073" sldId="559"/>
            <ac:spMk id="1580" creationId="{5961275E-4CA7-4180-B10C-598FBC3B7F4E}"/>
          </ac:spMkLst>
        </pc:spChg>
        <pc:spChg chg="mod">
          <ac:chgData name="Timo Mühlhaus" userId="1b6b3aba618dadac" providerId="LiveId" clId="{EDF2FAEA-A41B-4C1F-9EE5-7BEAFE42C87B}" dt="2021-06-09T19:36:03.867" v="1915"/>
          <ac:spMkLst>
            <pc:docMk/>
            <pc:sldMk cId="3909453073" sldId="559"/>
            <ac:spMk id="1581" creationId="{408EC4E6-DE8D-481E-8D90-7B9C7AFC02BE}"/>
          </ac:spMkLst>
        </pc:spChg>
        <pc:spChg chg="mod">
          <ac:chgData name="Timo Mühlhaus" userId="1b6b3aba618dadac" providerId="LiveId" clId="{EDF2FAEA-A41B-4C1F-9EE5-7BEAFE42C87B}" dt="2021-06-09T19:36:03.867" v="1915"/>
          <ac:spMkLst>
            <pc:docMk/>
            <pc:sldMk cId="3909453073" sldId="559"/>
            <ac:spMk id="1582" creationId="{29FA22C3-A6AC-4DDE-9F64-5E6B2DEDCC53}"/>
          </ac:spMkLst>
        </pc:spChg>
        <pc:spChg chg="mod">
          <ac:chgData name="Timo Mühlhaus" userId="1b6b3aba618dadac" providerId="LiveId" clId="{EDF2FAEA-A41B-4C1F-9EE5-7BEAFE42C87B}" dt="2021-06-09T19:36:03.867" v="1915"/>
          <ac:spMkLst>
            <pc:docMk/>
            <pc:sldMk cId="3909453073" sldId="559"/>
            <ac:spMk id="1583" creationId="{0DFEDBEB-31B5-48F6-8190-C0A39DA1BBBD}"/>
          </ac:spMkLst>
        </pc:spChg>
        <pc:spChg chg="mod">
          <ac:chgData name="Timo Mühlhaus" userId="1b6b3aba618dadac" providerId="LiveId" clId="{EDF2FAEA-A41B-4C1F-9EE5-7BEAFE42C87B}" dt="2021-06-09T19:36:03.867" v="1915"/>
          <ac:spMkLst>
            <pc:docMk/>
            <pc:sldMk cId="3909453073" sldId="559"/>
            <ac:spMk id="1584" creationId="{7B1068BB-82FE-4AB8-BA20-7C65965C090C}"/>
          </ac:spMkLst>
        </pc:spChg>
        <pc:spChg chg="mod">
          <ac:chgData name="Timo Mühlhaus" userId="1b6b3aba618dadac" providerId="LiveId" clId="{EDF2FAEA-A41B-4C1F-9EE5-7BEAFE42C87B}" dt="2021-06-09T19:36:03.867" v="1915"/>
          <ac:spMkLst>
            <pc:docMk/>
            <pc:sldMk cId="3909453073" sldId="559"/>
            <ac:spMk id="1585" creationId="{734667CA-6EA8-477C-8564-5BF1299AE154}"/>
          </ac:spMkLst>
        </pc:spChg>
        <pc:spChg chg="mod">
          <ac:chgData name="Timo Mühlhaus" userId="1b6b3aba618dadac" providerId="LiveId" clId="{EDF2FAEA-A41B-4C1F-9EE5-7BEAFE42C87B}" dt="2021-06-09T19:36:03.867" v="1915"/>
          <ac:spMkLst>
            <pc:docMk/>
            <pc:sldMk cId="3909453073" sldId="559"/>
            <ac:spMk id="1586" creationId="{032C9489-EE6E-445D-A182-4B4E8232BD72}"/>
          </ac:spMkLst>
        </pc:spChg>
        <pc:spChg chg="mod">
          <ac:chgData name="Timo Mühlhaus" userId="1b6b3aba618dadac" providerId="LiveId" clId="{EDF2FAEA-A41B-4C1F-9EE5-7BEAFE42C87B}" dt="2021-06-09T19:36:03.867" v="1915"/>
          <ac:spMkLst>
            <pc:docMk/>
            <pc:sldMk cId="3909453073" sldId="559"/>
            <ac:spMk id="1587" creationId="{31808286-4BF6-46B1-8BBB-57CEFE6DC0EF}"/>
          </ac:spMkLst>
        </pc:spChg>
        <pc:spChg chg="mod">
          <ac:chgData name="Timo Mühlhaus" userId="1b6b3aba618dadac" providerId="LiveId" clId="{EDF2FAEA-A41B-4C1F-9EE5-7BEAFE42C87B}" dt="2021-06-09T19:36:03.867" v="1915"/>
          <ac:spMkLst>
            <pc:docMk/>
            <pc:sldMk cId="3909453073" sldId="559"/>
            <ac:spMk id="1588" creationId="{E33F48B1-9BBA-4704-A942-F741EAAADF23}"/>
          </ac:spMkLst>
        </pc:spChg>
        <pc:spChg chg="mod">
          <ac:chgData name="Timo Mühlhaus" userId="1b6b3aba618dadac" providerId="LiveId" clId="{EDF2FAEA-A41B-4C1F-9EE5-7BEAFE42C87B}" dt="2021-06-09T19:36:03.867" v="1915"/>
          <ac:spMkLst>
            <pc:docMk/>
            <pc:sldMk cId="3909453073" sldId="559"/>
            <ac:spMk id="1589" creationId="{7E9590AC-EB09-4A7E-9F6A-C551A5E979D9}"/>
          </ac:spMkLst>
        </pc:spChg>
        <pc:spChg chg="mod">
          <ac:chgData name="Timo Mühlhaus" userId="1b6b3aba618dadac" providerId="LiveId" clId="{EDF2FAEA-A41B-4C1F-9EE5-7BEAFE42C87B}" dt="2021-06-09T19:36:03.867" v="1915"/>
          <ac:spMkLst>
            <pc:docMk/>
            <pc:sldMk cId="3909453073" sldId="559"/>
            <ac:spMk id="1590" creationId="{23195BE2-4F5B-47E7-8855-8345BD96F192}"/>
          </ac:spMkLst>
        </pc:spChg>
        <pc:spChg chg="mod">
          <ac:chgData name="Timo Mühlhaus" userId="1b6b3aba618dadac" providerId="LiveId" clId="{EDF2FAEA-A41B-4C1F-9EE5-7BEAFE42C87B}" dt="2021-06-09T19:36:03.867" v="1915"/>
          <ac:spMkLst>
            <pc:docMk/>
            <pc:sldMk cId="3909453073" sldId="559"/>
            <ac:spMk id="1591" creationId="{9EE21578-5EE9-4F08-890C-F7F44228B7D3}"/>
          </ac:spMkLst>
        </pc:spChg>
        <pc:spChg chg="mod">
          <ac:chgData name="Timo Mühlhaus" userId="1b6b3aba618dadac" providerId="LiveId" clId="{EDF2FAEA-A41B-4C1F-9EE5-7BEAFE42C87B}" dt="2021-06-09T19:36:03.867" v="1915"/>
          <ac:spMkLst>
            <pc:docMk/>
            <pc:sldMk cId="3909453073" sldId="559"/>
            <ac:spMk id="1592" creationId="{6456AD62-17DD-4996-A3C2-4CAFFCF4A176}"/>
          </ac:spMkLst>
        </pc:spChg>
        <pc:spChg chg="mod">
          <ac:chgData name="Timo Mühlhaus" userId="1b6b3aba618dadac" providerId="LiveId" clId="{EDF2FAEA-A41B-4C1F-9EE5-7BEAFE42C87B}" dt="2021-06-09T19:36:03.867" v="1915"/>
          <ac:spMkLst>
            <pc:docMk/>
            <pc:sldMk cId="3909453073" sldId="559"/>
            <ac:spMk id="1593" creationId="{143C9712-2AF5-4102-A57F-562DA4896EC2}"/>
          </ac:spMkLst>
        </pc:spChg>
        <pc:spChg chg="mod">
          <ac:chgData name="Timo Mühlhaus" userId="1b6b3aba618dadac" providerId="LiveId" clId="{EDF2FAEA-A41B-4C1F-9EE5-7BEAFE42C87B}" dt="2021-06-09T19:36:03.867" v="1915"/>
          <ac:spMkLst>
            <pc:docMk/>
            <pc:sldMk cId="3909453073" sldId="559"/>
            <ac:spMk id="1594" creationId="{2AA608F1-D410-4757-B65A-4B579812B43F}"/>
          </ac:spMkLst>
        </pc:spChg>
        <pc:spChg chg="mod">
          <ac:chgData name="Timo Mühlhaus" userId="1b6b3aba618dadac" providerId="LiveId" clId="{EDF2FAEA-A41B-4C1F-9EE5-7BEAFE42C87B}" dt="2021-06-09T19:36:03.867" v="1915"/>
          <ac:spMkLst>
            <pc:docMk/>
            <pc:sldMk cId="3909453073" sldId="559"/>
            <ac:spMk id="1595" creationId="{EE9D99B3-EC11-4E1A-9A24-8DE60EF5CF1D}"/>
          </ac:spMkLst>
        </pc:spChg>
        <pc:spChg chg="mod">
          <ac:chgData name="Timo Mühlhaus" userId="1b6b3aba618dadac" providerId="LiveId" clId="{EDF2FAEA-A41B-4C1F-9EE5-7BEAFE42C87B}" dt="2021-06-09T19:36:03.867" v="1915"/>
          <ac:spMkLst>
            <pc:docMk/>
            <pc:sldMk cId="3909453073" sldId="559"/>
            <ac:spMk id="1596" creationId="{7157BFE3-DBA0-4F6A-9446-DCC67F0877CF}"/>
          </ac:spMkLst>
        </pc:spChg>
        <pc:spChg chg="mod">
          <ac:chgData name="Timo Mühlhaus" userId="1b6b3aba618dadac" providerId="LiveId" clId="{EDF2FAEA-A41B-4C1F-9EE5-7BEAFE42C87B}" dt="2021-06-09T19:36:03.867" v="1915"/>
          <ac:spMkLst>
            <pc:docMk/>
            <pc:sldMk cId="3909453073" sldId="559"/>
            <ac:spMk id="1597" creationId="{058D62CA-9542-4521-B180-3B565087DA3D}"/>
          </ac:spMkLst>
        </pc:spChg>
        <pc:spChg chg="mod">
          <ac:chgData name="Timo Mühlhaus" userId="1b6b3aba618dadac" providerId="LiveId" clId="{EDF2FAEA-A41B-4C1F-9EE5-7BEAFE42C87B}" dt="2021-06-09T19:36:03.867" v="1915"/>
          <ac:spMkLst>
            <pc:docMk/>
            <pc:sldMk cId="3909453073" sldId="559"/>
            <ac:spMk id="1598" creationId="{B9F660BA-90E7-40C0-880B-D2BD5E2A8040}"/>
          </ac:spMkLst>
        </pc:spChg>
        <pc:spChg chg="mod">
          <ac:chgData name="Timo Mühlhaus" userId="1b6b3aba618dadac" providerId="LiveId" clId="{EDF2FAEA-A41B-4C1F-9EE5-7BEAFE42C87B}" dt="2021-06-09T19:36:03.867" v="1915"/>
          <ac:spMkLst>
            <pc:docMk/>
            <pc:sldMk cId="3909453073" sldId="559"/>
            <ac:spMk id="1599" creationId="{CBDB52D8-137C-403E-A0E2-6EB8A3A7A5CE}"/>
          </ac:spMkLst>
        </pc:spChg>
        <pc:spChg chg="mod">
          <ac:chgData name="Timo Mühlhaus" userId="1b6b3aba618dadac" providerId="LiveId" clId="{EDF2FAEA-A41B-4C1F-9EE5-7BEAFE42C87B}" dt="2021-06-09T19:36:03.867" v="1915"/>
          <ac:spMkLst>
            <pc:docMk/>
            <pc:sldMk cId="3909453073" sldId="559"/>
            <ac:spMk id="1600" creationId="{F3C4E7F8-F62C-461A-8E0E-C2A6A02B4B14}"/>
          </ac:spMkLst>
        </pc:spChg>
        <pc:spChg chg="mod">
          <ac:chgData name="Timo Mühlhaus" userId="1b6b3aba618dadac" providerId="LiveId" clId="{EDF2FAEA-A41B-4C1F-9EE5-7BEAFE42C87B}" dt="2021-06-09T19:36:03.867" v="1915"/>
          <ac:spMkLst>
            <pc:docMk/>
            <pc:sldMk cId="3909453073" sldId="559"/>
            <ac:spMk id="1601" creationId="{9A0D74E5-8D24-46CE-A872-044070AB2D89}"/>
          </ac:spMkLst>
        </pc:spChg>
        <pc:spChg chg="mod">
          <ac:chgData name="Timo Mühlhaus" userId="1b6b3aba618dadac" providerId="LiveId" clId="{EDF2FAEA-A41B-4C1F-9EE5-7BEAFE42C87B}" dt="2021-06-09T19:36:03.867" v="1915"/>
          <ac:spMkLst>
            <pc:docMk/>
            <pc:sldMk cId="3909453073" sldId="559"/>
            <ac:spMk id="1602" creationId="{44AA3BBD-8DB4-42BC-AF19-00605D1F7C70}"/>
          </ac:spMkLst>
        </pc:spChg>
        <pc:spChg chg="mod">
          <ac:chgData name="Timo Mühlhaus" userId="1b6b3aba618dadac" providerId="LiveId" clId="{EDF2FAEA-A41B-4C1F-9EE5-7BEAFE42C87B}" dt="2021-06-09T19:36:03.867" v="1915"/>
          <ac:spMkLst>
            <pc:docMk/>
            <pc:sldMk cId="3909453073" sldId="559"/>
            <ac:spMk id="1603" creationId="{617D3B09-CECD-45DC-BECE-14563B8B376F}"/>
          </ac:spMkLst>
        </pc:spChg>
        <pc:spChg chg="mod">
          <ac:chgData name="Timo Mühlhaus" userId="1b6b3aba618dadac" providerId="LiveId" clId="{EDF2FAEA-A41B-4C1F-9EE5-7BEAFE42C87B}" dt="2021-06-09T19:36:03.867" v="1915"/>
          <ac:spMkLst>
            <pc:docMk/>
            <pc:sldMk cId="3909453073" sldId="559"/>
            <ac:spMk id="1604" creationId="{B7E7B61C-1C64-4532-BB0A-AD998FB0D7E8}"/>
          </ac:spMkLst>
        </pc:spChg>
        <pc:spChg chg="mod">
          <ac:chgData name="Timo Mühlhaus" userId="1b6b3aba618dadac" providerId="LiveId" clId="{EDF2FAEA-A41B-4C1F-9EE5-7BEAFE42C87B}" dt="2021-06-09T19:36:03.867" v="1915"/>
          <ac:spMkLst>
            <pc:docMk/>
            <pc:sldMk cId="3909453073" sldId="559"/>
            <ac:spMk id="1605" creationId="{918BB964-5522-40F5-B875-2AFC6194B689}"/>
          </ac:spMkLst>
        </pc:spChg>
        <pc:spChg chg="mod">
          <ac:chgData name="Timo Mühlhaus" userId="1b6b3aba618dadac" providerId="LiveId" clId="{EDF2FAEA-A41B-4C1F-9EE5-7BEAFE42C87B}" dt="2021-06-09T19:36:03.867" v="1915"/>
          <ac:spMkLst>
            <pc:docMk/>
            <pc:sldMk cId="3909453073" sldId="559"/>
            <ac:spMk id="1606" creationId="{1A9C1E2F-AE64-42D0-B07C-97257177BE1C}"/>
          </ac:spMkLst>
        </pc:spChg>
        <pc:spChg chg="mod">
          <ac:chgData name="Timo Mühlhaus" userId="1b6b3aba618dadac" providerId="LiveId" clId="{EDF2FAEA-A41B-4C1F-9EE5-7BEAFE42C87B}" dt="2021-06-09T19:36:03.867" v="1915"/>
          <ac:spMkLst>
            <pc:docMk/>
            <pc:sldMk cId="3909453073" sldId="559"/>
            <ac:spMk id="1607" creationId="{22119550-15D4-4CFF-B06D-74A2D9D57A0E}"/>
          </ac:spMkLst>
        </pc:spChg>
        <pc:spChg chg="mod">
          <ac:chgData name="Timo Mühlhaus" userId="1b6b3aba618dadac" providerId="LiveId" clId="{EDF2FAEA-A41B-4C1F-9EE5-7BEAFE42C87B}" dt="2021-06-09T19:36:03.867" v="1915"/>
          <ac:spMkLst>
            <pc:docMk/>
            <pc:sldMk cId="3909453073" sldId="559"/>
            <ac:spMk id="1608" creationId="{726C3C75-20ED-4DE9-A9F9-086613EA8220}"/>
          </ac:spMkLst>
        </pc:spChg>
        <pc:spChg chg="mod">
          <ac:chgData name="Timo Mühlhaus" userId="1b6b3aba618dadac" providerId="LiveId" clId="{EDF2FAEA-A41B-4C1F-9EE5-7BEAFE42C87B}" dt="2021-06-09T19:36:03.867" v="1915"/>
          <ac:spMkLst>
            <pc:docMk/>
            <pc:sldMk cId="3909453073" sldId="559"/>
            <ac:spMk id="1609" creationId="{1AB5CC1C-19C4-4B29-9141-7E669647050A}"/>
          </ac:spMkLst>
        </pc:spChg>
        <pc:spChg chg="mod">
          <ac:chgData name="Timo Mühlhaus" userId="1b6b3aba618dadac" providerId="LiveId" clId="{EDF2FAEA-A41B-4C1F-9EE5-7BEAFE42C87B}" dt="2021-06-09T19:36:03.867" v="1915"/>
          <ac:spMkLst>
            <pc:docMk/>
            <pc:sldMk cId="3909453073" sldId="559"/>
            <ac:spMk id="1610" creationId="{9E797256-F48B-44B2-9A92-D9CB59E840F6}"/>
          </ac:spMkLst>
        </pc:spChg>
        <pc:spChg chg="mod">
          <ac:chgData name="Timo Mühlhaus" userId="1b6b3aba618dadac" providerId="LiveId" clId="{EDF2FAEA-A41B-4C1F-9EE5-7BEAFE42C87B}" dt="2021-06-09T19:36:03.867" v="1915"/>
          <ac:spMkLst>
            <pc:docMk/>
            <pc:sldMk cId="3909453073" sldId="559"/>
            <ac:spMk id="1611" creationId="{DAB4A9AB-C853-4B1C-9F00-45160AFA8A2C}"/>
          </ac:spMkLst>
        </pc:spChg>
        <pc:spChg chg="mod">
          <ac:chgData name="Timo Mühlhaus" userId="1b6b3aba618dadac" providerId="LiveId" clId="{EDF2FAEA-A41B-4C1F-9EE5-7BEAFE42C87B}" dt="2021-06-09T19:36:03.867" v="1915"/>
          <ac:spMkLst>
            <pc:docMk/>
            <pc:sldMk cId="3909453073" sldId="559"/>
            <ac:spMk id="1612" creationId="{F1258156-36E5-4DE8-8BDA-96022DDA5745}"/>
          </ac:spMkLst>
        </pc:spChg>
        <pc:spChg chg="mod">
          <ac:chgData name="Timo Mühlhaus" userId="1b6b3aba618dadac" providerId="LiveId" clId="{EDF2FAEA-A41B-4C1F-9EE5-7BEAFE42C87B}" dt="2021-06-09T19:36:03.867" v="1915"/>
          <ac:spMkLst>
            <pc:docMk/>
            <pc:sldMk cId="3909453073" sldId="559"/>
            <ac:spMk id="1613" creationId="{4B6A05B3-1EAF-44BB-AED4-F57504C6FA3D}"/>
          </ac:spMkLst>
        </pc:spChg>
        <pc:spChg chg="mod">
          <ac:chgData name="Timo Mühlhaus" userId="1b6b3aba618dadac" providerId="LiveId" clId="{EDF2FAEA-A41B-4C1F-9EE5-7BEAFE42C87B}" dt="2021-06-09T19:36:03.867" v="1915"/>
          <ac:spMkLst>
            <pc:docMk/>
            <pc:sldMk cId="3909453073" sldId="559"/>
            <ac:spMk id="1614" creationId="{9425CFF6-8236-4DD1-AC91-DD3B64207FCA}"/>
          </ac:spMkLst>
        </pc:spChg>
        <pc:spChg chg="mod">
          <ac:chgData name="Timo Mühlhaus" userId="1b6b3aba618dadac" providerId="LiveId" clId="{EDF2FAEA-A41B-4C1F-9EE5-7BEAFE42C87B}" dt="2021-06-09T19:36:03.867" v="1915"/>
          <ac:spMkLst>
            <pc:docMk/>
            <pc:sldMk cId="3909453073" sldId="559"/>
            <ac:spMk id="1615" creationId="{03F603A4-97DD-4512-AE8E-E6FCEE9D66D9}"/>
          </ac:spMkLst>
        </pc:spChg>
        <pc:spChg chg="mod">
          <ac:chgData name="Timo Mühlhaus" userId="1b6b3aba618dadac" providerId="LiveId" clId="{EDF2FAEA-A41B-4C1F-9EE5-7BEAFE42C87B}" dt="2021-06-09T19:36:03.867" v="1915"/>
          <ac:spMkLst>
            <pc:docMk/>
            <pc:sldMk cId="3909453073" sldId="559"/>
            <ac:spMk id="1616" creationId="{495CA197-080C-4AE9-AADB-5C81234BA034}"/>
          </ac:spMkLst>
        </pc:spChg>
        <pc:spChg chg="mod">
          <ac:chgData name="Timo Mühlhaus" userId="1b6b3aba618dadac" providerId="LiveId" clId="{EDF2FAEA-A41B-4C1F-9EE5-7BEAFE42C87B}" dt="2021-06-09T19:36:03.867" v="1915"/>
          <ac:spMkLst>
            <pc:docMk/>
            <pc:sldMk cId="3909453073" sldId="559"/>
            <ac:spMk id="1617" creationId="{F3A6064B-0B06-4036-B146-4351333374A3}"/>
          </ac:spMkLst>
        </pc:spChg>
        <pc:spChg chg="mod">
          <ac:chgData name="Timo Mühlhaus" userId="1b6b3aba618dadac" providerId="LiveId" clId="{EDF2FAEA-A41B-4C1F-9EE5-7BEAFE42C87B}" dt="2021-06-09T19:36:03.867" v="1915"/>
          <ac:spMkLst>
            <pc:docMk/>
            <pc:sldMk cId="3909453073" sldId="559"/>
            <ac:spMk id="1618" creationId="{3B9B2BFB-4B0D-4E51-AD79-E1D114BEF279}"/>
          </ac:spMkLst>
        </pc:spChg>
        <pc:spChg chg="mod">
          <ac:chgData name="Timo Mühlhaus" userId="1b6b3aba618dadac" providerId="LiveId" clId="{EDF2FAEA-A41B-4C1F-9EE5-7BEAFE42C87B}" dt="2021-06-09T19:36:03.867" v="1915"/>
          <ac:spMkLst>
            <pc:docMk/>
            <pc:sldMk cId="3909453073" sldId="559"/>
            <ac:spMk id="1619" creationId="{883060B7-916D-4850-90F9-F277FD5B784C}"/>
          </ac:spMkLst>
        </pc:spChg>
        <pc:spChg chg="mod">
          <ac:chgData name="Timo Mühlhaus" userId="1b6b3aba618dadac" providerId="LiveId" clId="{EDF2FAEA-A41B-4C1F-9EE5-7BEAFE42C87B}" dt="2021-06-09T19:36:03.867" v="1915"/>
          <ac:spMkLst>
            <pc:docMk/>
            <pc:sldMk cId="3909453073" sldId="559"/>
            <ac:spMk id="1620" creationId="{C36E2ADC-F9DA-4311-9B3A-E0B604F312ED}"/>
          </ac:spMkLst>
        </pc:spChg>
        <pc:spChg chg="mod">
          <ac:chgData name="Timo Mühlhaus" userId="1b6b3aba618dadac" providerId="LiveId" clId="{EDF2FAEA-A41B-4C1F-9EE5-7BEAFE42C87B}" dt="2021-06-09T19:36:03.867" v="1915"/>
          <ac:spMkLst>
            <pc:docMk/>
            <pc:sldMk cId="3909453073" sldId="559"/>
            <ac:spMk id="1621" creationId="{B586B53D-F021-4F3F-95A4-AD5028D9DD43}"/>
          </ac:spMkLst>
        </pc:spChg>
        <pc:spChg chg="mod">
          <ac:chgData name="Timo Mühlhaus" userId="1b6b3aba618dadac" providerId="LiveId" clId="{EDF2FAEA-A41B-4C1F-9EE5-7BEAFE42C87B}" dt="2021-06-09T19:36:03.867" v="1915"/>
          <ac:spMkLst>
            <pc:docMk/>
            <pc:sldMk cId="3909453073" sldId="559"/>
            <ac:spMk id="1622" creationId="{7858ECEA-755F-40A3-8D43-9AF01D334A41}"/>
          </ac:spMkLst>
        </pc:spChg>
        <pc:spChg chg="mod">
          <ac:chgData name="Timo Mühlhaus" userId="1b6b3aba618dadac" providerId="LiveId" clId="{EDF2FAEA-A41B-4C1F-9EE5-7BEAFE42C87B}" dt="2021-06-09T19:36:03.867" v="1915"/>
          <ac:spMkLst>
            <pc:docMk/>
            <pc:sldMk cId="3909453073" sldId="559"/>
            <ac:spMk id="1623" creationId="{599D372E-EB59-477F-9335-8C8B7C8063FD}"/>
          </ac:spMkLst>
        </pc:spChg>
        <pc:spChg chg="mod">
          <ac:chgData name="Timo Mühlhaus" userId="1b6b3aba618dadac" providerId="LiveId" clId="{EDF2FAEA-A41B-4C1F-9EE5-7BEAFE42C87B}" dt="2021-06-09T19:36:03.867" v="1915"/>
          <ac:spMkLst>
            <pc:docMk/>
            <pc:sldMk cId="3909453073" sldId="559"/>
            <ac:spMk id="1624" creationId="{880C6089-D3D6-4447-B137-6AA80AC003AF}"/>
          </ac:spMkLst>
        </pc:spChg>
        <pc:spChg chg="mod">
          <ac:chgData name="Timo Mühlhaus" userId="1b6b3aba618dadac" providerId="LiveId" clId="{EDF2FAEA-A41B-4C1F-9EE5-7BEAFE42C87B}" dt="2021-06-09T19:36:03.867" v="1915"/>
          <ac:spMkLst>
            <pc:docMk/>
            <pc:sldMk cId="3909453073" sldId="559"/>
            <ac:spMk id="1625" creationId="{B7434F89-5A6D-4787-9683-EB0FEA772397}"/>
          </ac:spMkLst>
        </pc:spChg>
        <pc:spChg chg="mod">
          <ac:chgData name="Timo Mühlhaus" userId="1b6b3aba618dadac" providerId="LiveId" clId="{EDF2FAEA-A41B-4C1F-9EE5-7BEAFE42C87B}" dt="2021-06-09T19:36:03.867" v="1915"/>
          <ac:spMkLst>
            <pc:docMk/>
            <pc:sldMk cId="3909453073" sldId="559"/>
            <ac:spMk id="1626" creationId="{8E43450B-9B18-46C6-8A88-B7C064AD9BA0}"/>
          </ac:spMkLst>
        </pc:spChg>
        <pc:spChg chg="mod">
          <ac:chgData name="Timo Mühlhaus" userId="1b6b3aba618dadac" providerId="LiveId" clId="{EDF2FAEA-A41B-4C1F-9EE5-7BEAFE42C87B}" dt="2021-06-09T19:36:03.867" v="1915"/>
          <ac:spMkLst>
            <pc:docMk/>
            <pc:sldMk cId="3909453073" sldId="559"/>
            <ac:spMk id="1627" creationId="{040D15A4-A93D-414A-8AA5-28BC13229C4D}"/>
          </ac:spMkLst>
        </pc:spChg>
        <pc:spChg chg="mod">
          <ac:chgData name="Timo Mühlhaus" userId="1b6b3aba618dadac" providerId="LiveId" clId="{EDF2FAEA-A41B-4C1F-9EE5-7BEAFE42C87B}" dt="2021-06-09T19:36:03.867" v="1915"/>
          <ac:spMkLst>
            <pc:docMk/>
            <pc:sldMk cId="3909453073" sldId="559"/>
            <ac:spMk id="1628" creationId="{A13C03DD-F467-4086-8FFF-873A21FB5D13}"/>
          </ac:spMkLst>
        </pc:spChg>
        <pc:spChg chg="mod">
          <ac:chgData name="Timo Mühlhaus" userId="1b6b3aba618dadac" providerId="LiveId" clId="{EDF2FAEA-A41B-4C1F-9EE5-7BEAFE42C87B}" dt="2021-06-09T19:36:03.867" v="1915"/>
          <ac:spMkLst>
            <pc:docMk/>
            <pc:sldMk cId="3909453073" sldId="559"/>
            <ac:spMk id="1629" creationId="{8D3A4F50-27B5-4EE5-A670-09AE291E199F}"/>
          </ac:spMkLst>
        </pc:spChg>
        <pc:spChg chg="mod">
          <ac:chgData name="Timo Mühlhaus" userId="1b6b3aba618dadac" providerId="LiveId" clId="{EDF2FAEA-A41B-4C1F-9EE5-7BEAFE42C87B}" dt="2021-06-09T19:36:03.867" v="1915"/>
          <ac:spMkLst>
            <pc:docMk/>
            <pc:sldMk cId="3909453073" sldId="559"/>
            <ac:spMk id="1630" creationId="{72743F6F-8F7E-4376-BC58-2521B755363D}"/>
          </ac:spMkLst>
        </pc:spChg>
        <pc:spChg chg="mod">
          <ac:chgData name="Timo Mühlhaus" userId="1b6b3aba618dadac" providerId="LiveId" clId="{EDF2FAEA-A41B-4C1F-9EE5-7BEAFE42C87B}" dt="2021-06-09T19:36:03.867" v="1915"/>
          <ac:spMkLst>
            <pc:docMk/>
            <pc:sldMk cId="3909453073" sldId="559"/>
            <ac:spMk id="1631" creationId="{EE167584-2066-419A-9C7D-DDE850D107F3}"/>
          </ac:spMkLst>
        </pc:spChg>
        <pc:spChg chg="mod">
          <ac:chgData name="Timo Mühlhaus" userId="1b6b3aba618dadac" providerId="LiveId" clId="{EDF2FAEA-A41B-4C1F-9EE5-7BEAFE42C87B}" dt="2021-06-09T19:36:03.867" v="1915"/>
          <ac:spMkLst>
            <pc:docMk/>
            <pc:sldMk cId="3909453073" sldId="559"/>
            <ac:spMk id="1632" creationId="{5776A219-9B13-42F5-BF93-D16159661CE1}"/>
          </ac:spMkLst>
        </pc:spChg>
        <pc:spChg chg="mod">
          <ac:chgData name="Timo Mühlhaus" userId="1b6b3aba618dadac" providerId="LiveId" clId="{EDF2FAEA-A41B-4C1F-9EE5-7BEAFE42C87B}" dt="2021-06-09T19:36:03.867" v="1915"/>
          <ac:spMkLst>
            <pc:docMk/>
            <pc:sldMk cId="3909453073" sldId="559"/>
            <ac:spMk id="1633" creationId="{366C01F1-1806-44D6-A8DD-A66EBB7B68D6}"/>
          </ac:spMkLst>
        </pc:spChg>
        <pc:spChg chg="mod">
          <ac:chgData name="Timo Mühlhaus" userId="1b6b3aba618dadac" providerId="LiveId" clId="{EDF2FAEA-A41B-4C1F-9EE5-7BEAFE42C87B}" dt="2021-06-09T19:36:03.867" v="1915"/>
          <ac:spMkLst>
            <pc:docMk/>
            <pc:sldMk cId="3909453073" sldId="559"/>
            <ac:spMk id="1634" creationId="{5A0EF8C4-B436-4E5A-ADF6-ADBEE4B50752}"/>
          </ac:spMkLst>
        </pc:spChg>
        <pc:spChg chg="mod">
          <ac:chgData name="Timo Mühlhaus" userId="1b6b3aba618dadac" providerId="LiveId" clId="{EDF2FAEA-A41B-4C1F-9EE5-7BEAFE42C87B}" dt="2021-06-09T19:36:03.867" v="1915"/>
          <ac:spMkLst>
            <pc:docMk/>
            <pc:sldMk cId="3909453073" sldId="559"/>
            <ac:spMk id="1635" creationId="{84817899-25D6-42CA-BBC0-7A2923E0DEE1}"/>
          </ac:spMkLst>
        </pc:spChg>
        <pc:spChg chg="mod">
          <ac:chgData name="Timo Mühlhaus" userId="1b6b3aba618dadac" providerId="LiveId" clId="{EDF2FAEA-A41B-4C1F-9EE5-7BEAFE42C87B}" dt="2021-06-09T19:36:03.867" v="1915"/>
          <ac:spMkLst>
            <pc:docMk/>
            <pc:sldMk cId="3909453073" sldId="559"/>
            <ac:spMk id="1636" creationId="{C4200A71-1442-4585-BF23-E12636062746}"/>
          </ac:spMkLst>
        </pc:spChg>
        <pc:spChg chg="mod">
          <ac:chgData name="Timo Mühlhaus" userId="1b6b3aba618dadac" providerId="LiveId" clId="{EDF2FAEA-A41B-4C1F-9EE5-7BEAFE42C87B}" dt="2021-06-09T19:36:03.867" v="1915"/>
          <ac:spMkLst>
            <pc:docMk/>
            <pc:sldMk cId="3909453073" sldId="559"/>
            <ac:spMk id="1637" creationId="{E460E09D-6FAE-43D8-9CD1-E3C47F094EE4}"/>
          </ac:spMkLst>
        </pc:spChg>
        <pc:spChg chg="mod">
          <ac:chgData name="Timo Mühlhaus" userId="1b6b3aba618dadac" providerId="LiveId" clId="{EDF2FAEA-A41B-4C1F-9EE5-7BEAFE42C87B}" dt="2021-06-09T19:36:03.867" v="1915"/>
          <ac:spMkLst>
            <pc:docMk/>
            <pc:sldMk cId="3909453073" sldId="559"/>
            <ac:spMk id="1638" creationId="{C0A17181-2B7C-4EF0-920F-4360D03F503A}"/>
          </ac:spMkLst>
        </pc:spChg>
        <pc:spChg chg="mod">
          <ac:chgData name="Timo Mühlhaus" userId="1b6b3aba618dadac" providerId="LiveId" clId="{EDF2FAEA-A41B-4C1F-9EE5-7BEAFE42C87B}" dt="2021-06-09T19:36:03.867" v="1915"/>
          <ac:spMkLst>
            <pc:docMk/>
            <pc:sldMk cId="3909453073" sldId="559"/>
            <ac:spMk id="1639" creationId="{8F848501-AA6D-441B-8C7D-8B8A13446CE8}"/>
          </ac:spMkLst>
        </pc:spChg>
        <pc:spChg chg="mod">
          <ac:chgData name="Timo Mühlhaus" userId="1b6b3aba618dadac" providerId="LiveId" clId="{EDF2FAEA-A41B-4C1F-9EE5-7BEAFE42C87B}" dt="2021-06-09T19:36:03.867" v="1915"/>
          <ac:spMkLst>
            <pc:docMk/>
            <pc:sldMk cId="3909453073" sldId="559"/>
            <ac:spMk id="1640" creationId="{07D0DF72-3775-42C2-890B-667746B869D9}"/>
          </ac:spMkLst>
        </pc:spChg>
        <pc:spChg chg="mod">
          <ac:chgData name="Timo Mühlhaus" userId="1b6b3aba618dadac" providerId="LiveId" clId="{EDF2FAEA-A41B-4C1F-9EE5-7BEAFE42C87B}" dt="2021-06-09T19:36:03.867" v="1915"/>
          <ac:spMkLst>
            <pc:docMk/>
            <pc:sldMk cId="3909453073" sldId="559"/>
            <ac:spMk id="1641" creationId="{B0D216DF-C582-4BBD-8544-9A4B6DF8941F}"/>
          </ac:spMkLst>
        </pc:spChg>
        <pc:spChg chg="mod">
          <ac:chgData name="Timo Mühlhaus" userId="1b6b3aba618dadac" providerId="LiveId" clId="{EDF2FAEA-A41B-4C1F-9EE5-7BEAFE42C87B}" dt="2021-06-09T19:36:03.867" v="1915"/>
          <ac:spMkLst>
            <pc:docMk/>
            <pc:sldMk cId="3909453073" sldId="559"/>
            <ac:spMk id="1642" creationId="{4DC63EE4-6FEF-4B71-8824-80F0C7E72370}"/>
          </ac:spMkLst>
        </pc:spChg>
        <pc:spChg chg="mod">
          <ac:chgData name="Timo Mühlhaus" userId="1b6b3aba618dadac" providerId="LiveId" clId="{EDF2FAEA-A41B-4C1F-9EE5-7BEAFE42C87B}" dt="2021-06-09T19:36:03.867" v="1915"/>
          <ac:spMkLst>
            <pc:docMk/>
            <pc:sldMk cId="3909453073" sldId="559"/>
            <ac:spMk id="1643" creationId="{BCA7DC73-8AFC-49B2-B5E6-8D107E52D0A2}"/>
          </ac:spMkLst>
        </pc:spChg>
        <pc:spChg chg="mod">
          <ac:chgData name="Timo Mühlhaus" userId="1b6b3aba618dadac" providerId="LiveId" clId="{EDF2FAEA-A41B-4C1F-9EE5-7BEAFE42C87B}" dt="2021-06-09T19:36:03.867" v="1915"/>
          <ac:spMkLst>
            <pc:docMk/>
            <pc:sldMk cId="3909453073" sldId="559"/>
            <ac:spMk id="1644" creationId="{E8310CA9-E49A-40A2-8D7B-4E1764A778DF}"/>
          </ac:spMkLst>
        </pc:spChg>
        <pc:spChg chg="mod">
          <ac:chgData name="Timo Mühlhaus" userId="1b6b3aba618dadac" providerId="LiveId" clId="{EDF2FAEA-A41B-4C1F-9EE5-7BEAFE42C87B}" dt="2021-06-09T19:36:03.867" v="1915"/>
          <ac:spMkLst>
            <pc:docMk/>
            <pc:sldMk cId="3909453073" sldId="559"/>
            <ac:spMk id="1645" creationId="{03114680-7142-429C-9F6E-840B288D47EC}"/>
          </ac:spMkLst>
        </pc:spChg>
        <pc:spChg chg="mod">
          <ac:chgData name="Timo Mühlhaus" userId="1b6b3aba618dadac" providerId="LiveId" clId="{EDF2FAEA-A41B-4C1F-9EE5-7BEAFE42C87B}" dt="2021-06-09T19:36:03.867" v="1915"/>
          <ac:spMkLst>
            <pc:docMk/>
            <pc:sldMk cId="3909453073" sldId="559"/>
            <ac:spMk id="1646" creationId="{44343F5E-7852-45C2-985F-FBB4367AB47C}"/>
          </ac:spMkLst>
        </pc:spChg>
        <pc:spChg chg="mod">
          <ac:chgData name="Timo Mühlhaus" userId="1b6b3aba618dadac" providerId="LiveId" clId="{EDF2FAEA-A41B-4C1F-9EE5-7BEAFE42C87B}" dt="2021-06-09T19:36:03.867" v="1915"/>
          <ac:spMkLst>
            <pc:docMk/>
            <pc:sldMk cId="3909453073" sldId="559"/>
            <ac:spMk id="1647" creationId="{53D76674-6F74-4AFD-9158-9E559824D1DE}"/>
          </ac:spMkLst>
        </pc:spChg>
        <pc:spChg chg="mod">
          <ac:chgData name="Timo Mühlhaus" userId="1b6b3aba618dadac" providerId="LiveId" clId="{EDF2FAEA-A41B-4C1F-9EE5-7BEAFE42C87B}" dt="2021-06-09T19:36:03.867" v="1915"/>
          <ac:spMkLst>
            <pc:docMk/>
            <pc:sldMk cId="3909453073" sldId="559"/>
            <ac:spMk id="1648" creationId="{C61708F2-8333-414F-B819-296789B98904}"/>
          </ac:spMkLst>
        </pc:spChg>
        <pc:spChg chg="mod">
          <ac:chgData name="Timo Mühlhaus" userId="1b6b3aba618dadac" providerId="LiveId" clId="{EDF2FAEA-A41B-4C1F-9EE5-7BEAFE42C87B}" dt="2021-06-09T19:36:03.867" v="1915"/>
          <ac:spMkLst>
            <pc:docMk/>
            <pc:sldMk cId="3909453073" sldId="559"/>
            <ac:spMk id="1649" creationId="{7FB09879-0270-4603-A1C1-6349141DB2CB}"/>
          </ac:spMkLst>
        </pc:spChg>
        <pc:spChg chg="mod">
          <ac:chgData name="Timo Mühlhaus" userId="1b6b3aba618dadac" providerId="LiveId" clId="{EDF2FAEA-A41B-4C1F-9EE5-7BEAFE42C87B}" dt="2021-06-09T19:36:03.867" v="1915"/>
          <ac:spMkLst>
            <pc:docMk/>
            <pc:sldMk cId="3909453073" sldId="559"/>
            <ac:spMk id="1650" creationId="{2C424834-4164-4AAC-A6EA-E43656FA4793}"/>
          </ac:spMkLst>
        </pc:spChg>
        <pc:spChg chg="mod">
          <ac:chgData name="Timo Mühlhaus" userId="1b6b3aba618dadac" providerId="LiveId" clId="{EDF2FAEA-A41B-4C1F-9EE5-7BEAFE42C87B}" dt="2021-06-09T19:36:03.867" v="1915"/>
          <ac:spMkLst>
            <pc:docMk/>
            <pc:sldMk cId="3909453073" sldId="559"/>
            <ac:spMk id="1651" creationId="{6C848ADC-4BC5-4DEF-8E3B-085DBB7AC315}"/>
          </ac:spMkLst>
        </pc:spChg>
        <pc:spChg chg="mod">
          <ac:chgData name="Timo Mühlhaus" userId="1b6b3aba618dadac" providerId="LiveId" clId="{EDF2FAEA-A41B-4C1F-9EE5-7BEAFE42C87B}" dt="2021-06-09T19:36:03.867" v="1915"/>
          <ac:spMkLst>
            <pc:docMk/>
            <pc:sldMk cId="3909453073" sldId="559"/>
            <ac:spMk id="1652" creationId="{C9D7613D-494D-4FC5-A560-439C38497157}"/>
          </ac:spMkLst>
        </pc:spChg>
        <pc:spChg chg="mod">
          <ac:chgData name="Timo Mühlhaus" userId="1b6b3aba618dadac" providerId="LiveId" clId="{EDF2FAEA-A41B-4C1F-9EE5-7BEAFE42C87B}" dt="2021-06-09T19:36:03.867" v="1915"/>
          <ac:spMkLst>
            <pc:docMk/>
            <pc:sldMk cId="3909453073" sldId="559"/>
            <ac:spMk id="1653" creationId="{71A1B401-30E6-4EF0-9027-919F248C0500}"/>
          </ac:spMkLst>
        </pc:spChg>
        <pc:spChg chg="mod">
          <ac:chgData name="Timo Mühlhaus" userId="1b6b3aba618dadac" providerId="LiveId" clId="{EDF2FAEA-A41B-4C1F-9EE5-7BEAFE42C87B}" dt="2021-06-09T19:36:03.867" v="1915"/>
          <ac:spMkLst>
            <pc:docMk/>
            <pc:sldMk cId="3909453073" sldId="559"/>
            <ac:spMk id="1654" creationId="{778BA626-BAF9-4083-BEF3-D1B079CDE929}"/>
          </ac:spMkLst>
        </pc:spChg>
        <pc:spChg chg="mod">
          <ac:chgData name="Timo Mühlhaus" userId="1b6b3aba618dadac" providerId="LiveId" clId="{EDF2FAEA-A41B-4C1F-9EE5-7BEAFE42C87B}" dt="2021-06-09T19:36:03.867" v="1915"/>
          <ac:spMkLst>
            <pc:docMk/>
            <pc:sldMk cId="3909453073" sldId="559"/>
            <ac:spMk id="1655" creationId="{04A71A65-BEFA-411E-8457-41F1775FD231}"/>
          </ac:spMkLst>
        </pc:spChg>
        <pc:spChg chg="mod">
          <ac:chgData name="Timo Mühlhaus" userId="1b6b3aba618dadac" providerId="LiveId" clId="{EDF2FAEA-A41B-4C1F-9EE5-7BEAFE42C87B}" dt="2021-06-09T19:36:03.867" v="1915"/>
          <ac:spMkLst>
            <pc:docMk/>
            <pc:sldMk cId="3909453073" sldId="559"/>
            <ac:spMk id="1656" creationId="{85E8C6FE-CFFF-481C-A8A8-91C1EABA329C}"/>
          </ac:spMkLst>
        </pc:spChg>
        <pc:spChg chg="mod">
          <ac:chgData name="Timo Mühlhaus" userId="1b6b3aba618dadac" providerId="LiveId" clId="{EDF2FAEA-A41B-4C1F-9EE5-7BEAFE42C87B}" dt="2021-06-09T19:36:03.867" v="1915"/>
          <ac:spMkLst>
            <pc:docMk/>
            <pc:sldMk cId="3909453073" sldId="559"/>
            <ac:spMk id="1657" creationId="{D5AAEE4E-EEA5-4756-A565-883348769A79}"/>
          </ac:spMkLst>
        </pc:spChg>
        <pc:spChg chg="mod">
          <ac:chgData name="Timo Mühlhaus" userId="1b6b3aba618dadac" providerId="LiveId" clId="{EDF2FAEA-A41B-4C1F-9EE5-7BEAFE42C87B}" dt="2021-06-09T19:36:03.867" v="1915"/>
          <ac:spMkLst>
            <pc:docMk/>
            <pc:sldMk cId="3909453073" sldId="559"/>
            <ac:spMk id="1658" creationId="{5C2A0E45-1D88-498C-B43F-4C39668A3635}"/>
          </ac:spMkLst>
        </pc:spChg>
        <pc:spChg chg="mod">
          <ac:chgData name="Timo Mühlhaus" userId="1b6b3aba618dadac" providerId="LiveId" clId="{EDF2FAEA-A41B-4C1F-9EE5-7BEAFE42C87B}" dt="2021-06-09T19:36:03.867" v="1915"/>
          <ac:spMkLst>
            <pc:docMk/>
            <pc:sldMk cId="3909453073" sldId="559"/>
            <ac:spMk id="1659" creationId="{A8B07980-FFFE-4ECD-89F4-D5D2BB26C3B0}"/>
          </ac:spMkLst>
        </pc:spChg>
        <pc:spChg chg="mod">
          <ac:chgData name="Timo Mühlhaus" userId="1b6b3aba618dadac" providerId="LiveId" clId="{EDF2FAEA-A41B-4C1F-9EE5-7BEAFE42C87B}" dt="2021-06-09T19:36:03.867" v="1915"/>
          <ac:spMkLst>
            <pc:docMk/>
            <pc:sldMk cId="3909453073" sldId="559"/>
            <ac:spMk id="1660" creationId="{56BE1714-9910-49DB-9024-AF5320E021F6}"/>
          </ac:spMkLst>
        </pc:spChg>
        <pc:spChg chg="mod">
          <ac:chgData name="Timo Mühlhaus" userId="1b6b3aba618dadac" providerId="LiveId" clId="{EDF2FAEA-A41B-4C1F-9EE5-7BEAFE42C87B}" dt="2021-06-09T19:36:03.867" v="1915"/>
          <ac:spMkLst>
            <pc:docMk/>
            <pc:sldMk cId="3909453073" sldId="559"/>
            <ac:spMk id="1661" creationId="{D72ABCC8-E695-4A19-9E07-1ABD9359D323}"/>
          </ac:spMkLst>
        </pc:spChg>
        <pc:spChg chg="mod">
          <ac:chgData name="Timo Mühlhaus" userId="1b6b3aba618dadac" providerId="LiveId" clId="{EDF2FAEA-A41B-4C1F-9EE5-7BEAFE42C87B}" dt="2021-06-09T19:36:03.867" v="1915"/>
          <ac:spMkLst>
            <pc:docMk/>
            <pc:sldMk cId="3909453073" sldId="559"/>
            <ac:spMk id="1662" creationId="{064FBA1F-1B2E-4920-8564-D6DCEDECA362}"/>
          </ac:spMkLst>
        </pc:spChg>
        <pc:spChg chg="mod">
          <ac:chgData name="Timo Mühlhaus" userId="1b6b3aba618dadac" providerId="LiveId" clId="{EDF2FAEA-A41B-4C1F-9EE5-7BEAFE42C87B}" dt="2021-06-09T19:36:03.867" v="1915"/>
          <ac:spMkLst>
            <pc:docMk/>
            <pc:sldMk cId="3909453073" sldId="559"/>
            <ac:spMk id="1663" creationId="{976E584A-B5E5-424E-8CB7-57533E586B96}"/>
          </ac:spMkLst>
        </pc:spChg>
        <pc:spChg chg="mod">
          <ac:chgData name="Timo Mühlhaus" userId="1b6b3aba618dadac" providerId="LiveId" clId="{EDF2FAEA-A41B-4C1F-9EE5-7BEAFE42C87B}" dt="2021-06-09T19:36:03.867" v="1915"/>
          <ac:spMkLst>
            <pc:docMk/>
            <pc:sldMk cId="3909453073" sldId="559"/>
            <ac:spMk id="1664" creationId="{6A38306B-9520-49A7-A55E-23E1B25A693D}"/>
          </ac:spMkLst>
        </pc:spChg>
        <pc:spChg chg="mod">
          <ac:chgData name="Timo Mühlhaus" userId="1b6b3aba618dadac" providerId="LiveId" clId="{EDF2FAEA-A41B-4C1F-9EE5-7BEAFE42C87B}" dt="2021-06-09T19:36:03.867" v="1915"/>
          <ac:spMkLst>
            <pc:docMk/>
            <pc:sldMk cId="3909453073" sldId="559"/>
            <ac:spMk id="1665" creationId="{97A38503-31DF-46F9-9642-3B17B17CAC50}"/>
          </ac:spMkLst>
        </pc:spChg>
        <pc:spChg chg="mod">
          <ac:chgData name="Timo Mühlhaus" userId="1b6b3aba618dadac" providerId="LiveId" clId="{EDF2FAEA-A41B-4C1F-9EE5-7BEAFE42C87B}" dt="2021-06-09T19:36:03.867" v="1915"/>
          <ac:spMkLst>
            <pc:docMk/>
            <pc:sldMk cId="3909453073" sldId="559"/>
            <ac:spMk id="1666" creationId="{B4F0EE8B-8BCC-47CC-A2D3-AB7D45379431}"/>
          </ac:spMkLst>
        </pc:spChg>
        <pc:spChg chg="mod">
          <ac:chgData name="Timo Mühlhaus" userId="1b6b3aba618dadac" providerId="LiveId" clId="{EDF2FAEA-A41B-4C1F-9EE5-7BEAFE42C87B}" dt="2021-06-09T19:36:03.867" v="1915"/>
          <ac:spMkLst>
            <pc:docMk/>
            <pc:sldMk cId="3909453073" sldId="559"/>
            <ac:spMk id="1667" creationId="{0E938003-B971-45A2-9020-08D21C4D68B4}"/>
          </ac:spMkLst>
        </pc:spChg>
        <pc:spChg chg="mod">
          <ac:chgData name="Timo Mühlhaus" userId="1b6b3aba618dadac" providerId="LiveId" clId="{EDF2FAEA-A41B-4C1F-9EE5-7BEAFE42C87B}" dt="2021-06-09T19:36:03.867" v="1915"/>
          <ac:spMkLst>
            <pc:docMk/>
            <pc:sldMk cId="3909453073" sldId="559"/>
            <ac:spMk id="1668" creationId="{55B8002B-5BB1-4B8E-9675-15B38CC7EB1B}"/>
          </ac:spMkLst>
        </pc:spChg>
        <pc:spChg chg="mod">
          <ac:chgData name="Timo Mühlhaus" userId="1b6b3aba618dadac" providerId="LiveId" clId="{EDF2FAEA-A41B-4C1F-9EE5-7BEAFE42C87B}" dt="2021-06-09T19:36:03.867" v="1915"/>
          <ac:spMkLst>
            <pc:docMk/>
            <pc:sldMk cId="3909453073" sldId="559"/>
            <ac:spMk id="1669" creationId="{E79CEC53-DD9C-4321-95CA-1DDB76BD8AF0}"/>
          </ac:spMkLst>
        </pc:spChg>
        <pc:spChg chg="mod">
          <ac:chgData name="Timo Mühlhaus" userId="1b6b3aba618dadac" providerId="LiveId" clId="{EDF2FAEA-A41B-4C1F-9EE5-7BEAFE42C87B}" dt="2021-06-09T19:36:03.867" v="1915"/>
          <ac:spMkLst>
            <pc:docMk/>
            <pc:sldMk cId="3909453073" sldId="559"/>
            <ac:spMk id="1670" creationId="{BE443E91-E18E-4DFF-AE43-ED94099DFB35}"/>
          </ac:spMkLst>
        </pc:spChg>
        <pc:spChg chg="mod">
          <ac:chgData name="Timo Mühlhaus" userId="1b6b3aba618dadac" providerId="LiveId" clId="{EDF2FAEA-A41B-4C1F-9EE5-7BEAFE42C87B}" dt="2021-06-09T19:36:03.867" v="1915"/>
          <ac:spMkLst>
            <pc:docMk/>
            <pc:sldMk cId="3909453073" sldId="559"/>
            <ac:spMk id="1671" creationId="{4D621003-38D5-4BE4-AC8C-CDD151F78463}"/>
          </ac:spMkLst>
        </pc:spChg>
        <pc:spChg chg="mod">
          <ac:chgData name="Timo Mühlhaus" userId="1b6b3aba618dadac" providerId="LiveId" clId="{EDF2FAEA-A41B-4C1F-9EE5-7BEAFE42C87B}" dt="2021-06-09T19:36:03.867" v="1915"/>
          <ac:spMkLst>
            <pc:docMk/>
            <pc:sldMk cId="3909453073" sldId="559"/>
            <ac:spMk id="1672" creationId="{EB9D6F76-BAE4-4CF5-A7EA-05B7ECB3C22C}"/>
          </ac:spMkLst>
        </pc:spChg>
        <pc:spChg chg="mod">
          <ac:chgData name="Timo Mühlhaus" userId="1b6b3aba618dadac" providerId="LiveId" clId="{EDF2FAEA-A41B-4C1F-9EE5-7BEAFE42C87B}" dt="2021-06-09T19:36:03.867" v="1915"/>
          <ac:spMkLst>
            <pc:docMk/>
            <pc:sldMk cId="3909453073" sldId="559"/>
            <ac:spMk id="1673" creationId="{98D92902-AB09-4102-8DB6-B654F4F8A155}"/>
          </ac:spMkLst>
        </pc:spChg>
        <pc:spChg chg="mod">
          <ac:chgData name="Timo Mühlhaus" userId="1b6b3aba618dadac" providerId="LiveId" clId="{EDF2FAEA-A41B-4C1F-9EE5-7BEAFE42C87B}" dt="2021-06-09T19:36:03.867" v="1915"/>
          <ac:spMkLst>
            <pc:docMk/>
            <pc:sldMk cId="3909453073" sldId="559"/>
            <ac:spMk id="1674" creationId="{E664DA86-79E1-4171-A2E8-B54F4D45198B}"/>
          </ac:spMkLst>
        </pc:spChg>
        <pc:spChg chg="mod">
          <ac:chgData name="Timo Mühlhaus" userId="1b6b3aba618dadac" providerId="LiveId" clId="{EDF2FAEA-A41B-4C1F-9EE5-7BEAFE42C87B}" dt="2021-06-09T19:36:03.867" v="1915"/>
          <ac:spMkLst>
            <pc:docMk/>
            <pc:sldMk cId="3909453073" sldId="559"/>
            <ac:spMk id="1675" creationId="{B8DDFCE4-8005-475B-A2D1-A9D811227420}"/>
          </ac:spMkLst>
        </pc:spChg>
        <pc:spChg chg="mod">
          <ac:chgData name="Timo Mühlhaus" userId="1b6b3aba618dadac" providerId="LiveId" clId="{EDF2FAEA-A41B-4C1F-9EE5-7BEAFE42C87B}" dt="2021-06-09T19:36:03.867" v="1915"/>
          <ac:spMkLst>
            <pc:docMk/>
            <pc:sldMk cId="3909453073" sldId="559"/>
            <ac:spMk id="1676" creationId="{4513B9E5-8BF7-455F-A0BA-73A955EAE019}"/>
          </ac:spMkLst>
        </pc:spChg>
        <pc:spChg chg="mod">
          <ac:chgData name="Timo Mühlhaus" userId="1b6b3aba618dadac" providerId="LiveId" clId="{EDF2FAEA-A41B-4C1F-9EE5-7BEAFE42C87B}" dt="2021-06-09T19:36:03.867" v="1915"/>
          <ac:spMkLst>
            <pc:docMk/>
            <pc:sldMk cId="3909453073" sldId="559"/>
            <ac:spMk id="1677" creationId="{6E977340-EE7A-4B64-A111-DE4E062AC32F}"/>
          </ac:spMkLst>
        </pc:spChg>
        <pc:spChg chg="mod">
          <ac:chgData name="Timo Mühlhaus" userId="1b6b3aba618dadac" providerId="LiveId" clId="{EDF2FAEA-A41B-4C1F-9EE5-7BEAFE42C87B}" dt="2021-06-09T19:36:03.867" v="1915"/>
          <ac:spMkLst>
            <pc:docMk/>
            <pc:sldMk cId="3909453073" sldId="559"/>
            <ac:spMk id="1678" creationId="{1DAF30F3-D951-40DE-88A3-958AEE26950F}"/>
          </ac:spMkLst>
        </pc:spChg>
        <pc:spChg chg="mod">
          <ac:chgData name="Timo Mühlhaus" userId="1b6b3aba618dadac" providerId="LiveId" clId="{EDF2FAEA-A41B-4C1F-9EE5-7BEAFE42C87B}" dt="2021-06-09T19:36:03.867" v="1915"/>
          <ac:spMkLst>
            <pc:docMk/>
            <pc:sldMk cId="3909453073" sldId="559"/>
            <ac:spMk id="1679" creationId="{02A001C7-1EE6-4E25-A38C-D3FA173CE348}"/>
          </ac:spMkLst>
        </pc:spChg>
        <pc:spChg chg="mod">
          <ac:chgData name="Timo Mühlhaus" userId="1b6b3aba618dadac" providerId="LiveId" clId="{EDF2FAEA-A41B-4C1F-9EE5-7BEAFE42C87B}" dt="2021-06-09T19:36:03.867" v="1915"/>
          <ac:spMkLst>
            <pc:docMk/>
            <pc:sldMk cId="3909453073" sldId="559"/>
            <ac:spMk id="1680" creationId="{FFD5DBC2-6B21-4B2D-9EAB-ADEB38E711B8}"/>
          </ac:spMkLst>
        </pc:spChg>
        <pc:spChg chg="mod">
          <ac:chgData name="Timo Mühlhaus" userId="1b6b3aba618dadac" providerId="LiveId" clId="{EDF2FAEA-A41B-4C1F-9EE5-7BEAFE42C87B}" dt="2021-06-09T19:36:03.867" v="1915"/>
          <ac:spMkLst>
            <pc:docMk/>
            <pc:sldMk cId="3909453073" sldId="559"/>
            <ac:spMk id="1681" creationId="{80F2B5C8-4A8D-4032-8846-EAE8C97C8D95}"/>
          </ac:spMkLst>
        </pc:spChg>
        <pc:spChg chg="mod">
          <ac:chgData name="Timo Mühlhaus" userId="1b6b3aba618dadac" providerId="LiveId" clId="{EDF2FAEA-A41B-4C1F-9EE5-7BEAFE42C87B}" dt="2021-06-09T19:36:03.867" v="1915"/>
          <ac:spMkLst>
            <pc:docMk/>
            <pc:sldMk cId="3909453073" sldId="559"/>
            <ac:spMk id="1682" creationId="{BF96C0F2-D4F8-43B6-B7F0-5A104216681B}"/>
          </ac:spMkLst>
        </pc:spChg>
        <pc:spChg chg="mod">
          <ac:chgData name="Timo Mühlhaus" userId="1b6b3aba618dadac" providerId="LiveId" clId="{EDF2FAEA-A41B-4C1F-9EE5-7BEAFE42C87B}" dt="2021-06-09T19:36:03.867" v="1915"/>
          <ac:spMkLst>
            <pc:docMk/>
            <pc:sldMk cId="3909453073" sldId="559"/>
            <ac:spMk id="1683" creationId="{F51F1F47-7BDB-43C5-911F-CFEB6B31A25E}"/>
          </ac:spMkLst>
        </pc:spChg>
        <pc:spChg chg="mod">
          <ac:chgData name="Timo Mühlhaus" userId="1b6b3aba618dadac" providerId="LiveId" clId="{EDF2FAEA-A41B-4C1F-9EE5-7BEAFE42C87B}" dt="2021-06-09T19:36:03.867" v="1915"/>
          <ac:spMkLst>
            <pc:docMk/>
            <pc:sldMk cId="3909453073" sldId="559"/>
            <ac:spMk id="1684" creationId="{5D89396F-FE2A-4F6C-9FD3-04FEF2719E37}"/>
          </ac:spMkLst>
        </pc:spChg>
        <pc:spChg chg="mod">
          <ac:chgData name="Timo Mühlhaus" userId="1b6b3aba618dadac" providerId="LiveId" clId="{EDF2FAEA-A41B-4C1F-9EE5-7BEAFE42C87B}" dt="2021-06-09T19:36:03.867" v="1915"/>
          <ac:spMkLst>
            <pc:docMk/>
            <pc:sldMk cId="3909453073" sldId="559"/>
            <ac:spMk id="1685" creationId="{BB80B218-A3DE-4808-9742-D586A50DA697}"/>
          </ac:spMkLst>
        </pc:spChg>
        <pc:spChg chg="mod">
          <ac:chgData name="Timo Mühlhaus" userId="1b6b3aba618dadac" providerId="LiveId" clId="{EDF2FAEA-A41B-4C1F-9EE5-7BEAFE42C87B}" dt="2021-06-09T19:36:03.867" v="1915"/>
          <ac:spMkLst>
            <pc:docMk/>
            <pc:sldMk cId="3909453073" sldId="559"/>
            <ac:spMk id="1686" creationId="{9B91DB16-57F3-4028-819E-8CBDFB6005C4}"/>
          </ac:spMkLst>
        </pc:spChg>
        <pc:spChg chg="mod">
          <ac:chgData name="Timo Mühlhaus" userId="1b6b3aba618dadac" providerId="LiveId" clId="{EDF2FAEA-A41B-4C1F-9EE5-7BEAFE42C87B}" dt="2021-06-09T19:36:03.867" v="1915"/>
          <ac:spMkLst>
            <pc:docMk/>
            <pc:sldMk cId="3909453073" sldId="559"/>
            <ac:spMk id="1687" creationId="{BB143AAC-C45F-4896-BBAF-30C750420C47}"/>
          </ac:spMkLst>
        </pc:spChg>
        <pc:spChg chg="mod">
          <ac:chgData name="Timo Mühlhaus" userId="1b6b3aba618dadac" providerId="LiveId" clId="{EDF2FAEA-A41B-4C1F-9EE5-7BEAFE42C87B}" dt="2021-06-09T19:36:03.867" v="1915"/>
          <ac:spMkLst>
            <pc:docMk/>
            <pc:sldMk cId="3909453073" sldId="559"/>
            <ac:spMk id="1688" creationId="{E1845006-4D73-45EB-AEB7-5DD3FF025620}"/>
          </ac:spMkLst>
        </pc:spChg>
        <pc:spChg chg="mod">
          <ac:chgData name="Timo Mühlhaus" userId="1b6b3aba618dadac" providerId="LiveId" clId="{EDF2FAEA-A41B-4C1F-9EE5-7BEAFE42C87B}" dt="2021-06-09T19:36:03.867" v="1915"/>
          <ac:spMkLst>
            <pc:docMk/>
            <pc:sldMk cId="3909453073" sldId="559"/>
            <ac:spMk id="1689" creationId="{1409BB69-3778-43D5-BFC8-7B63ACB994DC}"/>
          </ac:spMkLst>
        </pc:spChg>
        <pc:spChg chg="mod">
          <ac:chgData name="Timo Mühlhaus" userId="1b6b3aba618dadac" providerId="LiveId" clId="{EDF2FAEA-A41B-4C1F-9EE5-7BEAFE42C87B}" dt="2021-06-09T19:36:03.867" v="1915"/>
          <ac:spMkLst>
            <pc:docMk/>
            <pc:sldMk cId="3909453073" sldId="559"/>
            <ac:spMk id="1690" creationId="{3D2F1037-BF12-4D23-BA4F-E6291873A525}"/>
          </ac:spMkLst>
        </pc:spChg>
        <pc:spChg chg="mod">
          <ac:chgData name="Timo Mühlhaus" userId="1b6b3aba618dadac" providerId="LiveId" clId="{EDF2FAEA-A41B-4C1F-9EE5-7BEAFE42C87B}" dt="2021-06-09T19:36:03.867" v="1915"/>
          <ac:spMkLst>
            <pc:docMk/>
            <pc:sldMk cId="3909453073" sldId="559"/>
            <ac:spMk id="1691" creationId="{8FEBDA27-291E-4E27-9FCC-255E77CFB024}"/>
          </ac:spMkLst>
        </pc:spChg>
        <pc:spChg chg="mod">
          <ac:chgData name="Timo Mühlhaus" userId="1b6b3aba618dadac" providerId="LiveId" clId="{EDF2FAEA-A41B-4C1F-9EE5-7BEAFE42C87B}" dt="2021-06-09T19:36:03.867" v="1915"/>
          <ac:spMkLst>
            <pc:docMk/>
            <pc:sldMk cId="3909453073" sldId="559"/>
            <ac:spMk id="1692" creationId="{F50AE26D-DDF6-4DA6-941A-A3E694DAC9BE}"/>
          </ac:spMkLst>
        </pc:spChg>
        <pc:spChg chg="mod">
          <ac:chgData name="Timo Mühlhaus" userId="1b6b3aba618dadac" providerId="LiveId" clId="{EDF2FAEA-A41B-4C1F-9EE5-7BEAFE42C87B}" dt="2021-06-09T19:36:03.867" v="1915"/>
          <ac:spMkLst>
            <pc:docMk/>
            <pc:sldMk cId="3909453073" sldId="559"/>
            <ac:spMk id="1693" creationId="{C52F7CF7-ABF0-4A12-9B32-D9D87AE7F1A0}"/>
          </ac:spMkLst>
        </pc:spChg>
        <pc:spChg chg="mod">
          <ac:chgData name="Timo Mühlhaus" userId="1b6b3aba618dadac" providerId="LiveId" clId="{EDF2FAEA-A41B-4C1F-9EE5-7BEAFE42C87B}" dt="2021-06-09T19:36:03.867" v="1915"/>
          <ac:spMkLst>
            <pc:docMk/>
            <pc:sldMk cId="3909453073" sldId="559"/>
            <ac:spMk id="1694" creationId="{5844EBE4-6F2B-4C9E-A093-41227F7AA04B}"/>
          </ac:spMkLst>
        </pc:spChg>
        <pc:spChg chg="mod">
          <ac:chgData name="Timo Mühlhaus" userId="1b6b3aba618dadac" providerId="LiveId" clId="{EDF2FAEA-A41B-4C1F-9EE5-7BEAFE42C87B}" dt="2021-06-09T19:36:03.867" v="1915"/>
          <ac:spMkLst>
            <pc:docMk/>
            <pc:sldMk cId="3909453073" sldId="559"/>
            <ac:spMk id="1695" creationId="{A3413A67-5734-4E2F-819B-4C1F4102CC6E}"/>
          </ac:spMkLst>
        </pc:spChg>
        <pc:spChg chg="mod">
          <ac:chgData name="Timo Mühlhaus" userId="1b6b3aba618dadac" providerId="LiveId" clId="{EDF2FAEA-A41B-4C1F-9EE5-7BEAFE42C87B}" dt="2021-06-09T19:36:03.867" v="1915"/>
          <ac:spMkLst>
            <pc:docMk/>
            <pc:sldMk cId="3909453073" sldId="559"/>
            <ac:spMk id="1696" creationId="{A72286F7-39F8-415F-9625-6C18E3BD8589}"/>
          </ac:spMkLst>
        </pc:spChg>
        <pc:spChg chg="mod">
          <ac:chgData name="Timo Mühlhaus" userId="1b6b3aba618dadac" providerId="LiveId" clId="{EDF2FAEA-A41B-4C1F-9EE5-7BEAFE42C87B}" dt="2021-06-09T19:36:03.867" v="1915"/>
          <ac:spMkLst>
            <pc:docMk/>
            <pc:sldMk cId="3909453073" sldId="559"/>
            <ac:spMk id="1697" creationId="{0F1998CB-6555-4A9B-8E2B-5E99CEAD2FAD}"/>
          </ac:spMkLst>
        </pc:spChg>
        <pc:spChg chg="mod">
          <ac:chgData name="Timo Mühlhaus" userId="1b6b3aba618dadac" providerId="LiveId" clId="{EDF2FAEA-A41B-4C1F-9EE5-7BEAFE42C87B}" dt="2021-06-09T19:36:03.867" v="1915"/>
          <ac:spMkLst>
            <pc:docMk/>
            <pc:sldMk cId="3909453073" sldId="559"/>
            <ac:spMk id="1698" creationId="{D11FEECE-8F58-4C3D-8927-6DCC8AAD4CD7}"/>
          </ac:spMkLst>
        </pc:spChg>
        <pc:spChg chg="mod">
          <ac:chgData name="Timo Mühlhaus" userId="1b6b3aba618dadac" providerId="LiveId" clId="{EDF2FAEA-A41B-4C1F-9EE5-7BEAFE42C87B}" dt="2021-06-09T19:36:03.867" v="1915"/>
          <ac:spMkLst>
            <pc:docMk/>
            <pc:sldMk cId="3909453073" sldId="559"/>
            <ac:spMk id="1699" creationId="{9FA813BF-588A-4355-AEC1-F66D8472FE51}"/>
          </ac:spMkLst>
        </pc:spChg>
        <pc:spChg chg="mod">
          <ac:chgData name="Timo Mühlhaus" userId="1b6b3aba618dadac" providerId="LiveId" clId="{EDF2FAEA-A41B-4C1F-9EE5-7BEAFE42C87B}" dt="2021-06-09T19:36:03.867" v="1915"/>
          <ac:spMkLst>
            <pc:docMk/>
            <pc:sldMk cId="3909453073" sldId="559"/>
            <ac:spMk id="1700" creationId="{B5CF0CAA-1BE6-4761-B269-642AA1F61F2D}"/>
          </ac:spMkLst>
        </pc:spChg>
        <pc:spChg chg="mod">
          <ac:chgData name="Timo Mühlhaus" userId="1b6b3aba618dadac" providerId="LiveId" clId="{EDF2FAEA-A41B-4C1F-9EE5-7BEAFE42C87B}" dt="2021-06-09T19:36:03.867" v="1915"/>
          <ac:spMkLst>
            <pc:docMk/>
            <pc:sldMk cId="3909453073" sldId="559"/>
            <ac:spMk id="1701" creationId="{D569879A-BFD0-4A71-BC01-AA1816966B4F}"/>
          </ac:spMkLst>
        </pc:spChg>
        <pc:spChg chg="mod">
          <ac:chgData name="Timo Mühlhaus" userId="1b6b3aba618dadac" providerId="LiveId" clId="{EDF2FAEA-A41B-4C1F-9EE5-7BEAFE42C87B}" dt="2021-06-09T19:36:03.867" v="1915"/>
          <ac:spMkLst>
            <pc:docMk/>
            <pc:sldMk cId="3909453073" sldId="559"/>
            <ac:spMk id="1702" creationId="{35248B66-B0B8-4BDC-87CC-E3076010C400}"/>
          </ac:spMkLst>
        </pc:spChg>
        <pc:spChg chg="mod">
          <ac:chgData name="Timo Mühlhaus" userId="1b6b3aba618dadac" providerId="LiveId" clId="{EDF2FAEA-A41B-4C1F-9EE5-7BEAFE42C87B}" dt="2021-06-09T19:36:03.867" v="1915"/>
          <ac:spMkLst>
            <pc:docMk/>
            <pc:sldMk cId="3909453073" sldId="559"/>
            <ac:spMk id="1703" creationId="{DF23889C-220E-4D2A-8495-63D58F40AC6D}"/>
          </ac:spMkLst>
        </pc:spChg>
        <pc:spChg chg="mod">
          <ac:chgData name="Timo Mühlhaus" userId="1b6b3aba618dadac" providerId="LiveId" clId="{EDF2FAEA-A41B-4C1F-9EE5-7BEAFE42C87B}" dt="2021-06-09T19:36:03.867" v="1915"/>
          <ac:spMkLst>
            <pc:docMk/>
            <pc:sldMk cId="3909453073" sldId="559"/>
            <ac:spMk id="1704" creationId="{90642B32-B94B-4E86-B5E4-51551FBD90BF}"/>
          </ac:spMkLst>
        </pc:spChg>
        <pc:spChg chg="mod">
          <ac:chgData name="Timo Mühlhaus" userId="1b6b3aba618dadac" providerId="LiveId" clId="{EDF2FAEA-A41B-4C1F-9EE5-7BEAFE42C87B}" dt="2021-06-09T19:36:03.867" v="1915"/>
          <ac:spMkLst>
            <pc:docMk/>
            <pc:sldMk cId="3909453073" sldId="559"/>
            <ac:spMk id="1705" creationId="{0F59D754-E2FA-4F3C-8A00-CAC6C848485C}"/>
          </ac:spMkLst>
        </pc:spChg>
        <pc:spChg chg="mod">
          <ac:chgData name="Timo Mühlhaus" userId="1b6b3aba618dadac" providerId="LiveId" clId="{EDF2FAEA-A41B-4C1F-9EE5-7BEAFE42C87B}" dt="2021-06-09T19:36:03.867" v="1915"/>
          <ac:spMkLst>
            <pc:docMk/>
            <pc:sldMk cId="3909453073" sldId="559"/>
            <ac:spMk id="1706" creationId="{F37B9540-F67E-400E-82D5-70F1AD06657E}"/>
          </ac:spMkLst>
        </pc:spChg>
        <pc:spChg chg="mod">
          <ac:chgData name="Timo Mühlhaus" userId="1b6b3aba618dadac" providerId="LiveId" clId="{EDF2FAEA-A41B-4C1F-9EE5-7BEAFE42C87B}" dt="2021-06-09T19:36:03.867" v="1915"/>
          <ac:spMkLst>
            <pc:docMk/>
            <pc:sldMk cId="3909453073" sldId="559"/>
            <ac:spMk id="1707" creationId="{4048BE3F-20B2-4825-BF78-90E5F7484799}"/>
          </ac:spMkLst>
        </pc:spChg>
        <pc:spChg chg="mod">
          <ac:chgData name="Timo Mühlhaus" userId="1b6b3aba618dadac" providerId="LiveId" clId="{EDF2FAEA-A41B-4C1F-9EE5-7BEAFE42C87B}" dt="2021-06-09T19:36:03.867" v="1915"/>
          <ac:spMkLst>
            <pc:docMk/>
            <pc:sldMk cId="3909453073" sldId="559"/>
            <ac:spMk id="1708" creationId="{99790656-45AD-41B2-B618-9A8F695939D1}"/>
          </ac:spMkLst>
        </pc:spChg>
        <pc:spChg chg="mod">
          <ac:chgData name="Timo Mühlhaus" userId="1b6b3aba618dadac" providerId="LiveId" clId="{EDF2FAEA-A41B-4C1F-9EE5-7BEAFE42C87B}" dt="2021-06-09T19:36:03.867" v="1915"/>
          <ac:spMkLst>
            <pc:docMk/>
            <pc:sldMk cId="3909453073" sldId="559"/>
            <ac:spMk id="1709" creationId="{43B7EE38-C536-4C83-B9E8-E49770C210E8}"/>
          </ac:spMkLst>
        </pc:spChg>
        <pc:spChg chg="mod">
          <ac:chgData name="Timo Mühlhaus" userId="1b6b3aba618dadac" providerId="LiveId" clId="{EDF2FAEA-A41B-4C1F-9EE5-7BEAFE42C87B}" dt="2021-06-09T19:36:03.867" v="1915"/>
          <ac:spMkLst>
            <pc:docMk/>
            <pc:sldMk cId="3909453073" sldId="559"/>
            <ac:spMk id="1710" creationId="{BFADFC90-E504-407B-87E4-F621A603EEF1}"/>
          </ac:spMkLst>
        </pc:spChg>
        <pc:spChg chg="mod">
          <ac:chgData name="Timo Mühlhaus" userId="1b6b3aba618dadac" providerId="LiveId" clId="{EDF2FAEA-A41B-4C1F-9EE5-7BEAFE42C87B}" dt="2021-06-09T19:36:03.867" v="1915"/>
          <ac:spMkLst>
            <pc:docMk/>
            <pc:sldMk cId="3909453073" sldId="559"/>
            <ac:spMk id="1711" creationId="{2E5FEFAD-22E0-4BBF-8629-7BC5CE5D5FBB}"/>
          </ac:spMkLst>
        </pc:spChg>
        <pc:spChg chg="mod">
          <ac:chgData name="Timo Mühlhaus" userId="1b6b3aba618dadac" providerId="LiveId" clId="{EDF2FAEA-A41B-4C1F-9EE5-7BEAFE42C87B}" dt="2021-06-09T19:36:03.867" v="1915"/>
          <ac:spMkLst>
            <pc:docMk/>
            <pc:sldMk cId="3909453073" sldId="559"/>
            <ac:spMk id="1712" creationId="{B8CE7700-99C7-43E0-AA31-57BCA4F5EF06}"/>
          </ac:spMkLst>
        </pc:spChg>
        <pc:spChg chg="mod">
          <ac:chgData name="Timo Mühlhaus" userId="1b6b3aba618dadac" providerId="LiveId" clId="{EDF2FAEA-A41B-4C1F-9EE5-7BEAFE42C87B}" dt="2021-06-09T19:36:03.867" v="1915"/>
          <ac:spMkLst>
            <pc:docMk/>
            <pc:sldMk cId="3909453073" sldId="559"/>
            <ac:spMk id="1713" creationId="{50C0BB5E-9AAB-4EA5-8DD0-E5B0811873E1}"/>
          </ac:spMkLst>
        </pc:spChg>
        <pc:spChg chg="mod">
          <ac:chgData name="Timo Mühlhaus" userId="1b6b3aba618dadac" providerId="LiveId" clId="{EDF2FAEA-A41B-4C1F-9EE5-7BEAFE42C87B}" dt="2021-06-09T19:36:03.867" v="1915"/>
          <ac:spMkLst>
            <pc:docMk/>
            <pc:sldMk cId="3909453073" sldId="559"/>
            <ac:spMk id="1714" creationId="{91698890-5782-4364-99D1-27CF279A4232}"/>
          </ac:spMkLst>
        </pc:spChg>
        <pc:spChg chg="mod">
          <ac:chgData name="Timo Mühlhaus" userId="1b6b3aba618dadac" providerId="LiveId" clId="{EDF2FAEA-A41B-4C1F-9EE5-7BEAFE42C87B}" dt="2021-06-09T19:36:03.867" v="1915"/>
          <ac:spMkLst>
            <pc:docMk/>
            <pc:sldMk cId="3909453073" sldId="559"/>
            <ac:spMk id="1715" creationId="{775BABE1-F156-431C-B0FD-93059C61A25D}"/>
          </ac:spMkLst>
        </pc:spChg>
        <pc:spChg chg="mod">
          <ac:chgData name="Timo Mühlhaus" userId="1b6b3aba618dadac" providerId="LiveId" clId="{EDF2FAEA-A41B-4C1F-9EE5-7BEAFE42C87B}" dt="2021-06-09T19:36:03.867" v="1915"/>
          <ac:spMkLst>
            <pc:docMk/>
            <pc:sldMk cId="3909453073" sldId="559"/>
            <ac:spMk id="1716" creationId="{2081DC8D-28A8-4211-BF10-11E1A8242430}"/>
          </ac:spMkLst>
        </pc:spChg>
        <pc:spChg chg="mod">
          <ac:chgData name="Timo Mühlhaus" userId="1b6b3aba618dadac" providerId="LiveId" clId="{EDF2FAEA-A41B-4C1F-9EE5-7BEAFE42C87B}" dt="2021-06-09T19:36:03.867" v="1915"/>
          <ac:spMkLst>
            <pc:docMk/>
            <pc:sldMk cId="3909453073" sldId="559"/>
            <ac:spMk id="1717" creationId="{09C99DD6-7C78-459A-8284-AE234FCC9DBC}"/>
          </ac:spMkLst>
        </pc:spChg>
        <pc:spChg chg="mod">
          <ac:chgData name="Timo Mühlhaus" userId="1b6b3aba618dadac" providerId="LiveId" clId="{EDF2FAEA-A41B-4C1F-9EE5-7BEAFE42C87B}" dt="2021-06-09T19:36:03.867" v="1915"/>
          <ac:spMkLst>
            <pc:docMk/>
            <pc:sldMk cId="3909453073" sldId="559"/>
            <ac:spMk id="1718" creationId="{B9EBA8B4-2BB4-453C-94FC-A04FEF06419F}"/>
          </ac:spMkLst>
        </pc:spChg>
        <pc:spChg chg="mod">
          <ac:chgData name="Timo Mühlhaus" userId="1b6b3aba618dadac" providerId="LiveId" clId="{EDF2FAEA-A41B-4C1F-9EE5-7BEAFE42C87B}" dt="2021-06-09T19:36:03.867" v="1915"/>
          <ac:spMkLst>
            <pc:docMk/>
            <pc:sldMk cId="3909453073" sldId="559"/>
            <ac:spMk id="1719" creationId="{E8CBC76D-B280-4741-A853-765B4020EAD0}"/>
          </ac:spMkLst>
        </pc:spChg>
        <pc:spChg chg="mod">
          <ac:chgData name="Timo Mühlhaus" userId="1b6b3aba618dadac" providerId="LiveId" clId="{EDF2FAEA-A41B-4C1F-9EE5-7BEAFE42C87B}" dt="2021-06-09T19:36:03.867" v="1915"/>
          <ac:spMkLst>
            <pc:docMk/>
            <pc:sldMk cId="3909453073" sldId="559"/>
            <ac:spMk id="1720" creationId="{28129FE7-422C-4D97-90F5-B3276586ED7B}"/>
          </ac:spMkLst>
        </pc:spChg>
        <pc:spChg chg="mod">
          <ac:chgData name="Timo Mühlhaus" userId="1b6b3aba618dadac" providerId="LiveId" clId="{EDF2FAEA-A41B-4C1F-9EE5-7BEAFE42C87B}" dt="2021-06-09T19:36:03.867" v="1915"/>
          <ac:spMkLst>
            <pc:docMk/>
            <pc:sldMk cId="3909453073" sldId="559"/>
            <ac:spMk id="1721" creationId="{3C039543-86BA-4A9E-BFE0-80574C48D3A6}"/>
          </ac:spMkLst>
        </pc:spChg>
        <pc:spChg chg="mod">
          <ac:chgData name="Timo Mühlhaus" userId="1b6b3aba618dadac" providerId="LiveId" clId="{EDF2FAEA-A41B-4C1F-9EE5-7BEAFE42C87B}" dt="2021-06-09T19:36:03.867" v="1915"/>
          <ac:spMkLst>
            <pc:docMk/>
            <pc:sldMk cId="3909453073" sldId="559"/>
            <ac:spMk id="1722" creationId="{01EA2E87-B0E3-4A93-9DED-04C2088EC663}"/>
          </ac:spMkLst>
        </pc:spChg>
        <pc:spChg chg="mod">
          <ac:chgData name="Timo Mühlhaus" userId="1b6b3aba618dadac" providerId="LiveId" clId="{EDF2FAEA-A41B-4C1F-9EE5-7BEAFE42C87B}" dt="2021-06-09T19:36:03.867" v="1915"/>
          <ac:spMkLst>
            <pc:docMk/>
            <pc:sldMk cId="3909453073" sldId="559"/>
            <ac:spMk id="1723" creationId="{C2344ED7-07D8-47DD-8B3F-C38121CC6ACD}"/>
          </ac:spMkLst>
        </pc:spChg>
        <pc:spChg chg="mod">
          <ac:chgData name="Timo Mühlhaus" userId="1b6b3aba618dadac" providerId="LiveId" clId="{EDF2FAEA-A41B-4C1F-9EE5-7BEAFE42C87B}" dt="2021-06-09T19:36:03.867" v="1915"/>
          <ac:spMkLst>
            <pc:docMk/>
            <pc:sldMk cId="3909453073" sldId="559"/>
            <ac:spMk id="1724" creationId="{1A103321-FA13-4197-B99D-04034C6A55AE}"/>
          </ac:spMkLst>
        </pc:spChg>
        <pc:spChg chg="mod">
          <ac:chgData name="Timo Mühlhaus" userId="1b6b3aba618dadac" providerId="LiveId" clId="{EDF2FAEA-A41B-4C1F-9EE5-7BEAFE42C87B}" dt="2021-06-09T19:36:03.867" v="1915"/>
          <ac:spMkLst>
            <pc:docMk/>
            <pc:sldMk cId="3909453073" sldId="559"/>
            <ac:spMk id="1725" creationId="{91875ADB-E954-4901-AC12-935289483391}"/>
          </ac:spMkLst>
        </pc:spChg>
        <pc:spChg chg="mod">
          <ac:chgData name="Timo Mühlhaus" userId="1b6b3aba618dadac" providerId="LiveId" clId="{EDF2FAEA-A41B-4C1F-9EE5-7BEAFE42C87B}" dt="2021-06-09T19:36:03.867" v="1915"/>
          <ac:spMkLst>
            <pc:docMk/>
            <pc:sldMk cId="3909453073" sldId="559"/>
            <ac:spMk id="1726" creationId="{625AD1C5-20F9-44B1-9AD1-BE751197FCEF}"/>
          </ac:spMkLst>
        </pc:spChg>
        <pc:spChg chg="mod">
          <ac:chgData name="Timo Mühlhaus" userId="1b6b3aba618dadac" providerId="LiveId" clId="{EDF2FAEA-A41B-4C1F-9EE5-7BEAFE42C87B}" dt="2021-06-09T19:36:03.867" v="1915"/>
          <ac:spMkLst>
            <pc:docMk/>
            <pc:sldMk cId="3909453073" sldId="559"/>
            <ac:spMk id="1727" creationId="{0AD00B11-2CB2-42E6-813C-360A849EC36C}"/>
          </ac:spMkLst>
        </pc:spChg>
        <pc:spChg chg="mod">
          <ac:chgData name="Timo Mühlhaus" userId="1b6b3aba618dadac" providerId="LiveId" clId="{EDF2FAEA-A41B-4C1F-9EE5-7BEAFE42C87B}" dt="2021-06-09T19:36:03.867" v="1915"/>
          <ac:spMkLst>
            <pc:docMk/>
            <pc:sldMk cId="3909453073" sldId="559"/>
            <ac:spMk id="1728" creationId="{5F9088CA-2191-40F1-8F0F-6D4A659D19DD}"/>
          </ac:spMkLst>
        </pc:spChg>
        <pc:spChg chg="mod">
          <ac:chgData name="Timo Mühlhaus" userId="1b6b3aba618dadac" providerId="LiveId" clId="{EDF2FAEA-A41B-4C1F-9EE5-7BEAFE42C87B}" dt="2021-06-09T19:36:03.867" v="1915"/>
          <ac:spMkLst>
            <pc:docMk/>
            <pc:sldMk cId="3909453073" sldId="559"/>
            <ac:spMk id="1729" creationId="{BD0DCB79-B0A4-449F-948B-DDE95A7A4D5C}"/>
          </ac:spMkLst>
        </pc:spChg>
        <pc:spChg chg="mod">
          <ac:chgData name="Timo Mühlhaus" userId="1b6b3aba618dadac" providerId="LiveId" clId="{EDF2FAEA-A41B-4C1F-9EE5-7BEAFE42C87B}" dt="2021-06-09T19:36:03.867" v="1915"/>
          <ac:spMkLst>
            <pc:docMk/>
            <pc:sldMk cId="3909453073" sldId="559"/>
            <ac:spMk id="1730" creationId="{A1C8AECA-808A-46BE-8FB2-FDD1EB37B19D}"/>
          </ac:spMkLst>
        </pc:spChg>
        <pc:spChg chg="mod">
          <ac:chgData name="Timo Mühlhaus" userId="1b6b3aba618dadac" providerId="LiveId" clId="{EDF2FAEA-A41B-4C1F-9EE5-7BEAFE42C87B}" dt="2021-06-09T19:36:03.867" v="1915"/>
          <ac:spMkLst>
            <pc:docMk/>
            <pc:sldMk cId="3909453073" sldId="559"/>
            <ac:spMk id="1731" creationId="{1B8F8FA5-8AE9-4F62-A67A-10A4D8CCDC57}"/>
          </ac:spMkLst>
        </pc:spChg>
        <pc:spChg chg="mod">
          <ac:chgData name="Timo Mühlhaus" userId="1b6b3aba618dadac" providerId="LiveId" clId="{EDF2FAEA-A41B-4C1F-9EE5-7BEAFE42C87B}" dt="2021-06-09T19:36:03.867" v="1915"/>
          <ac:spMkLst>
            <pc:docMk/>
            <pc:sldMk cId="3909453073" sldId="559"/>
            <ac:spMk id="1732" creationId="{C95A71B1-667D-4508-A87A-891A5B83C358}"/>
          </ac:spMkLst>
        </pc:spChg>
        <pc:spChg chg="mod">
          <ac:chgData name="Timo Mühlhaus" userId="1b6b3aba618dadac" providerId="LiveId" clId="{EDF2FAEA-A41B-4C1F-9EE5-7BEAFE42C87B}" dt="2021-06-09T19:36:03.867" v="1915"/>
          <ac:spMkLst>
            <pc:docMk/>
            <pc:sldMk cId="3909453073" sldId="559"/>
            <ac:spMk id="1733" creationId="{6D4D924A-3509-4B34-8F3C-281F075D9872}"/>
          </ac:spMkLst>
        </pc:spChg>
        <pc:spChg chg="mod">
          <ac:chgData name="Timo Mühlhaus" userId="1b6b3aba618dadac" providerId="LiveId" clId="{EDF2FAEA-A41B-4C1F-9EE5-7BEAFE42C87B}" dt="2021-06-09T19:36:03.867" v="1915"/>
          <ac:spMkLst>
            <pc:docMk/>
            <pc:sldMk cId="3909453073" sldId="559"/>
            <ac:spMk id="1734" creationId="{43A25C53-8DCD-4566-B3D2-6625ADB3F974}"/>
          </ac:spMkLst>
        </pc:spChg>
        <pc:spChg chg="mod">
          <ac:chgData name="Timo Mühlhaus" userId="1b6b3aba618dadac" providerId="LiveId" clId="{EDF2FAEA-A41B-4C1F-9EE5-7BEAFE42C87B}" dt="2021-06-09T19:36:03.867" v="1915"/>
          <ac:spMkLst>
            <pc:docMk/>
            <pc:sldMk cId="3909453073" sldId="559"/>
            <ac:spMk id="1735" creationId="{EF3515F5-DE06-4B06-8DA7-875799549182}"/>
          </ac:spMkLst>
        </pc:spChg>
        <pc:spChg chg="mod">
          <ac:chgData name="Timo Mühlhaus" userId="1b6b3aba618dadac" providerId="LiveId" clId="{EDF2FAEA-A41B-4C1F-9EE5-7BEAFE42C87B}" dt="2021-06-09T19:36:03.867" v="1915"/>
          <ac:spMkLst>
            <pc:docMk/>
            <pc:sldMk cId="3909453073" sldId="559"/>
            <ac:spMk id="1736" creationId="{C0738829-C172-4FD2-AAB3-F630A4E69AFD}"/>
          </ac:spMkLst>
        </pc:spChg>
        <pc:spChg chg="mod">
          <ac:chgData name="Timo Mühlhaus" userId="1b6b3aba618dadac" providerId="LiveId" clId="{EDF2FAEA-A41B-4C1F-9EE5-7BEAFE42C87B}" dt="2021-06-09T19:36:03.867" v="1915"/>
          <ac:spMkLst>
            <pc:docMk/>
            <pc:sldMk cId="3909453073" sldId="559"/>
            <ac:spMk id="1737" creationId="{3E82F685-7984-4A45-955A-CB6F749CA20B}"/>
          </ac:spMkLst>
        </pc:spChg>
        <pc:spChg chg="mod">
          <ac:chgData name="Timo Mühlhaus" userId="1b6b3aba618dadac" providerId="LiveId" clId="{EDF2FAEA-A41B-4C1F-9EE5-7BEAFE42C87B}" dt="2021-06-09T19:36:03.867" v="1915"/>
          <ac:spMkLst>
            <pc:docMk/>
            <pc:sldMk cId="3909453073" sldId="559"/>
            <ac:spMk id="1738" creationId="{8AA10C62-A899-45CB-9BF5-7E70FE6764F9}"/>
          </ac:spMkLst>
        </pc:spChg>
        <pc:spChg chg="mod">
          <ac:chgData name="Timo Mühlhaus" userId="1b6b3aba618dadac" providerId="LiveId" clId="{EDF2FAEA-A41B-4C1F-9EE5-7BEAFE42C87B}" dt="2021-06-09T19:36:03.867" v="1915"/>
          <ac:spMkLst>
            <pc:docMk/>
            <pc:sldMk cId="3909453073" sldId="559"/>
            <ac:spMk id="1739" creationId="{791F8655-F6A1-447A-B7DA-6DE4DB78958D}"/>
          </ac:spMkLst>
        </pc:spChg>
        <pc:spChg chg="mod">
          <ac:chgData name="Timo Mühlhaus" userId="1b6b3aba618dadac" providerId="LiveId" clId="{EDF2FAEA-A41B-4C1F-9EE5-7BEAFE42C87B}" dt="2021-06-09T19:36:03.867" v="1915"/>
          <ac:spMkLst>
            <pc:docMk/>
            <pc:sldMk cId="3909453073" sldId="559"/>
            <ac:spMk id="1740" creationId="{294F916A-4796-43F2-8618-CAB6DDF8E4EE}"/>
          </ac:spMkLst>
        </pc:spChg>
        <pc:spChg chg="mod">
          <ac:chgData name="Timo Mühlhaus" userId="1b6b3aba618dadac" providerId="LiveId" clId="{EDF2FAEA-A41B-4C1F-9EE5-7BEAFE42C87B}" dt="2021-06-09T19:36:03.867" v="1915"/>
          <ac:spMkLst>
            <pc:docMk/>
            <pc:sldMk cId="3909453073" sldId="559"/>
            <ac:spMk id="1741" creationId="{1C7EB7A2-B908-4E8F-8C31-4DDF2CB9CFF8}"/>
          </ac:spMkLst>
        </pc:spChg>
        <pc:spChg chg="mod">
          <ac:chgData name="Timo Mühlhaus" userId="1b6b3aba618dadac" providerId="LiveId" clId="{EDF2FAEA-A41B-4C1F-9EE5-7BEAFE42C87B}" dt="2021-06-09T19:36:03.867" v="1915"/>
          <ac:spMkLst>
            <pc:docMk/>
            <pc:sldMk cId="3909453073" sldId="559"/>
            <ac:spMk id="1742" creationId="{A65AACD7-7700-4ADC-81C5-E8B3ED0BFED5}"/>
          </ac:spMkLst>
        </pc:spChg>
        <pc:spChg chg="mod">
          <ac:chgData name="Timo Mühlhaus" userId="1b6b3aba618dadac" providerId="LiveId" clId="{EDF2FAEA-A41B-4C1F-9EE5-7BEAFE42C87B}" dt="2021-06-09T19:36:03.867" v="1915"/>
          <ac:spMkLst>
            <pc:docMk/>
            <pc:sldMk cId="3909453073" sldId="559"/>
            <ac:spMk id="1743" creationId="{29CF0DD9-5FE7-4800-A341-AB5125919838}"/>
          </ac:spMkLst>
        </pc:spChg>
        <pc:spChg chg="mod">
          <ac:chgData name="Timo Mühlhaus" userId="1b6b3aba618dadac" providerId="LiveId" clId="{EDF2FAEA-A41B-4C1F-9EE5-7BEAFE42C87B}" dt="2021-06-09T19:36:03.867" v="1915"/>
          <ac:spMkLst>
            <pc:docMk/>
            <pc:sldMk cId="3909453073" sldId="559"/>
            <ac:spMk id="1744" creationId="{CF64A708-35D9-4367-9D64-90A0FC944836}"/>
          </ac:spMkLst>
        </pc:spChg>
        <pc:spChg chg="mod">
          <ac:chgData name="Timo Mühlhaus" userId="1b6b3aba618dadac" providerId="LiveId" clId="{EDF2FAEA-A41B-4C1F-9EE5-7BEAFE42C87B}" dt="2021-06-09T19:36:03.867" v="1915"/>
          <ac:spMkLst>
            <pc:docMk/>
            <pc:sldMk cId="3909453073" sldId="559"/>
            <ac:spMk id="1745" creationId="{AE867C03-1E52-4CD2-9322-2A34AD9EE1C5}"/>
          </ac:spMkLst>
        </pc:spChg>
        <pc:spChg chg="mod">
          <ac:chgData name="Timo Mühlhaus" userId="1b6b3aba618dadac" providerId="LiveId" clId="{EDF2FAEA-A41B-4C1F-9EE5-7BEAFE42C87B}" dt="2021-06-09T19:36:03.867" v="1915"/>
          <ac:spMkLst>
            <pc:docMk/>
            <pc:sldMk cId="3909453073" sldId="559"/>
            <ac:spMk id="1746" creationId="{97C21BCA-0ABF-47E1-90E7-E64FFDA6406D}"/>
          </ac:spMkLst>
        </pc:spChg>
        <pc:spChg chg="mod">
          <ac:chgData name="Timo Mühlhaus" userId="1b6b3aba618dadac" providerId="LiveId" clId="{EDF2FAEA-A41B-4C1F-9EE5-7BEAFE42C87B}" dt="2021-06-09T19:36:03.867" v="1915"/>
          <ac:spMkLst>
            <pc:docMk/>
            <pc:sldMk cId="3909453073" sldId="559"/>
            <ac:spMk id="1747" creationId="{7BDE2917-A4E8-451A-982A-3DED674DCEAA}"/>
          </ac:spMkLst>
        </pc:spChg>
        <pc:spChg chg="mod">
          <ac:chgData name="Timo Mühlhaus" userId="1b6b3aba618dadac" providerId="LiveId" clId="{EDF2FAEA-A41B-4C1F-9EE5-7BEAFE42C87B}" dt="2021-06-09T19:36:03.867" v="1915"/>
          <ac:spMkLst>
            <pc:docMk/>
            <pc:sldMk cId="3909453073" sldId="559"/>
            <ac:spMk id="1748" creationId="{CC5385AF-A223-465E-8E6D-763019EB9699}"/>
          </ac:spMkLst>
        </pc:spChg>
        <pc:spChg chg="mod">
          <ac:chgData name="Timo Mühlhaus" userId="1b6b3aba618dadac" providerId="LiveId" clId="{EDF2FAEA-A41B-4C1F-9EE5-7BEAFE42C87B}" dt="2021-06-09T19:36:03.867" v="1915"/>
          <ac:spMkLst>
            <pc:docMk/>
            <pc:sldMk cId="3909453073" sldId="559"/>
            <ac:spMk id="1749" creationId="{2D7A80E9-7F36-4981-A6BB-54326E8358A4}"/>
          </ac:spMkLst>
        </pc:spChg>
        <pc:spChg chg="mod">
          <ac:chgData name="Timo Mühlhaus" userId="1b6b3aba618dadac" providerId="LiveId" clId="{EDF2FAEA-A41B-4C1F-9EE5-7BEAFE42C87B}" dt="2021-06-09T19:36:03.867" v="1915"/>
          <ac:spMkLst>
            <pc:docMk/>
            <pc:sldMk cId="3909453073" sldId="559"/>
            <ac:spMk id="1750" creationId="{0B3FEF1A-482C-407A-A46A-F29B45893A36}"/>
          </ac:spMkLst>
        </pc:spChg>
        <pc:spChg chg="mod">
          <ac:chgData name="Timo Mühlhaus" userId="1b6b3aba618dadac" providerId="LiveId" clId="{EDF2FAEA-A41B-4C1F-9EE5-7BEAFE42C87B}" dt="2021-06-09T19:36:03.867" v="1915"/>
          <ac:spMkLst>
            <pc:docMk/>
            <pc:sldMk cId="3909453073" sldId="559"/>
            <ac:spMk id="1751" creationId="{61336359-8145-4AA2-8E56-29FA08CA1A49}"/>
          </ac:spMkLst>
        </pc:spChg>
        <pc:spChg chg="mod">
          <ac:chgData name="Timo Mühlhaus" userId="1b6b3aba618dadac" providerId="LiveId" clId="{EDF2FAEA-A41B-4C1F-9EE5-7BEAFE42C87B}" dt="2021-06-09T19:36:03.867" v="1915"/>
          <ac:spMkLst>
            <pc:docMk/>
            <pc:sldMk cId="3909453073" sldId="559"/>
            <ac:spMk id="1752" creationId="{A714FB47-B3A7-46E2-AA64-E99E09140315}"/>
          </ac:spMkLst>
        </pc:spChg>
        <pc:spChg chg="mod">
          <ac:chgData name="Timo Mühlhaus" userId="1b6b3aba618dadac" providerId="LiveId" clId="{EDF2FAEA-A41B-4C1F-9EE5-7BEAFE42C87B}" dt="2021-06-09T19:36:03.867" v="1915"/>
          <ac:spMkLst>
            <pc:docMk/>
            <pc:sldMk cId="3909453073" sldId="559"/>
            <ac:spMk id="1753" creationId="{4ADF468E-17D2-4D10-8795-8C3A3C6C4812}"/>
          </ac:spMkLst>
        </pc:spChg>
        <pc:spChg chg="mod">
          <ac:chgData name="Timo Mühlhaus" userId="1b6b3aba618dadac" providerId="LiveId" clId="{EDF2FAEA-A41B-4C1F-9EE5-7BEAFE42C87B}" dt="2021-06-09T19:36:03.867" v="1915"/>
          <ac:spMkLst>
            <pc:docMk/>
            <pc:sldMk cId="3909453073" sldId="559"/>
            <ac:spMk id="1754" creationId="{022EA7A4-9AF1-4D75-B900-18DF235CA050}"/>
          </ac:spMkLst>
        </pc:spChg>
        <pc:spChg chg="mod">
          <ac:chgData name="Timo Mühlhaus" userId="1b6b3aba618dadac" providerId="LiveId" clId="{EDF2FAEA-A41B-4C1F-9EE5-7BEAFE42C87B}" dt="2021-06-09T19:36:03.867" v="1915"/>
          <ac:spMkLst>
            <pc:docMk/>
            <pc:sldMk cId="3909453073" sldId="559"/>
            <ac:spMk id="1755" creationId="{31812673-1D3D-456D-B1CD-BA02ED985BFA}"/>
          </ac:spMkLst>
        </pc:spChg>
        <pc:spChg chg="mod">
          <ac:chgData name="Timo Mühlhaus" userId="1b6b3aba618dadac" providerId="LiveId" clId="{EDF2FAEA-A41B-4C1F-9EE5-7BEAFE42C87B}" dt="2021-06-09T19:36:03.867" v="1915"/>
          <ac:spMkLst>
            <pc:docMk/>
            <pc:sldMk cId="3909453073" sldId="559"/>
            <ac:spMk id="1756" creationId="{D0F34DEB-D039-46BF-906D-809657693160}"/>
          </ac:spMkLst>
        </pc:spChg>
        <pc:spChg chg="mod">
          <ac:chgData name="Timo Mühlhaus" userId="1b6b3aba618dadac" providerId="LiveId" clId="{EDF2FAEA-A41B-4C1F-9EE5-7BEAFE42C87B}" dt="2021-06-09T19:36:03.867" v="1915"/>
          <ac:spMkLst>
            <pc:docMk/>
            <pc:sldMk cId="3909453073" sldId="559"/>
            <ac:spMk id="1757" creationId="{07748022-5DE6-43B3-A874-5B32683159D1}"/>
          </ac:spMkLst>
        </pc:spChg>
        <pc:spChg chg="mod">
          <ac:chgData name="Timo Mühlhaus" userId="1b6b3aba618dadac" providerId="LiveId" clId="{EDF2FAEA-A41B-4C1F-9EE5-7BEAFE42C87B}" dt="2021-06-09T19:36:03.867" v="1915"/>
          <ac:spMkLst>
            <pc:docMk/>
            <pc:sldMk cId="3909453073" sldId="559"/>
            <ac:spMk id="1758" creationId="{AFE17C60-2553-44A2-81FD-AE48C85F4C98}"/>
          </ac:spMkLst>
        </pc:spChg>
        <pc:spChg chg="mod">
          <ac:chgData name="Timo Mühlhaus" userId="1b6b3aba618dadac" providerId="LiveId" clId="{EDF2FAEA-A41B-4C1F-9EE5-7BEAFE42C87B}" dt="2021-06-09T19:36:03.867" v="1915"/>
          <ac:spMkLst>
            <pc:docMk/>
            <pc:sldMk cId="3909453073" sldId="559"/>
            <ac:spMk id="1759" creationId="{41B4162C-2895-443A-84FD-63E233BD522F}"/>
          </ac:spMkLst>
        </pc:spChg>
        <pc:spChg chg="mod">
          <ac:chgData name="Timo Mühlhaus" userId="1b6b3aba618dadac" providerId="LiveId" clId="{EDF2FAEA-A41B-4C1F-9EE5-7BEAFE42C87B}" dt="2021-06-09T19:36:03.867" v="1915"/>
          <ac:spMkLst>
            <pc:docMk/>
            <pc:sldMk cId="3909453073" sldId="559"/>
            <ac:spMk id="1760" creationId="{F58488EA-436B-4027-995F-7FA1F285066E}"/>
          </ac:spMkLst>
        </pc:spChg>
        <pc:spChg chg="mod">
          <ac:chgData name="Timo Mühlhaus" userId="1b6b3aba618dadac" providerId="LiveId" clId="{EDF2FAEA-A41B-4C1F-9EE5-7BEAFE42C87B}" dt="2021-06-09T19:36:03.867" v="1915"/>
          <ac:spMkLst>
            <pc:docMk/>
            <pc:sldMk cId="3909453073" sldId="559"/>
            <ac:spMk id="1761" creationId="{CB0C2913-1187-4722-9ACD-709D9ED92B45}"/>
          </ac:spMkLst>
        </pc:spChg>
        <pc:spChg chg="mod">
          <ac:chgData name="Timo Mühlhaus" userId="1b6b3aba618dadac" providerId="LiveId" clId="{EDF2FAEA-A41B-4C1F-9EE5-7BEAFE42C87B}" dt="2021-06-09T19:36:03.867" v="1915"/>
          <ac:spMkLst>
            <pc:docMk/>
            <pc:sldMk cId="3909453073" sldId="559"/>
            <ac:spMk id="1762" creationId="{78FEF04B-60E9-4097-9205-F699E6DEC6F5}"/>
          </ac:spMkLst>
        </pc:spChg>
        <pc:spChg chg="mod">
          <ac:chgData name="Timo Mühlhaus" userId="1b6b3aba618dadac" providerId="LiveId" clId="{EDF2FAEA-A41B-4C1F-9EE5-7BEAFE42C87B}" dt="2021-06-09T19:36:03.867" v="1915"/>
          <ac:spMkLst>
            <pc:docMk/>
            <pc:sldMk cId="3909453073" sldId="559"/>
            <ac:spMk id="1763" creationId="{E030C25A-28CF-4E5C-93A2-86F3BCAC220D}"/>
          </ac:spMkLst>
        </pc:spChg>
        <pc:spChg chg="mod">
          <ac:chgData name="Timo Mühlhaus" userId="1b6b3aba618dadac" providerId="LiveId" clId="{EDF2FAEA-A41B-4C1F-9EE5-7BEAFE42C87B}" dt="2021-06-09T19:36:03.867" v="1915"/>
          <ac:spMkLst>
            <pc:docMk/>
            <pc:sldMk cId="3909453073" sldId="559"/>
            <ac:spMk id="1764" creationId="{9CF27251-1197-49B3-8A9B-B47D2589F24C}"/>
          </ac:spMkLst>
        </pc:spChg>
        <pc:spChg chg="mod">
          <ac:chgData name="Timo Mühlhaus" userId="1b6b3aba618dadac" providerId="LiveId" clId="{EDF2FAEA-A41B-4C1F-9EE5-7BEAFE42C87B}" dt="2021-06-09T19:36:03.867" v="1915"/>
          <ac:spMkLst>
            <pc:docMk/>
            <pc:sldMk cId="3909453073" sldId="559"/>
            <ac:spMk id="1765" creationId="{41C74C19-0C39-40A1-BFC0-E35FD84E8C5E}"/>
          </ac:spMkLst>
        </pc:spChg>
        <pc:spChg chg="mod">
          <ac:chgData name="Timo Mühlhaus" userId="1b6b3aba618dadac" providerId="LiveId" clId="{EDF2FAEA-A41B-4C1F-9EE5-7BEAFE42C87B}" dt="2021-06-09T19:36:03.867" v="1915"/>
          <ac:spMkLst>
            <pc:docMk/>
            <pc:sldMk cId="3909453073" sldId="559"/>
            <ac:spMk id="1766" creationId="{4F2F35BD-FA24-4F9C-B392-89207EE9D3FB}"/>
          </ac:spMkLst>
        </pc:spChg>
        <pc:spChg chg="mod">
          <ac:chgData name="Timo Mühlhaus" userId="1b6b3aba618dadac" providerId="LiveId" clId="{EDF2FAEA-A41B-4C1F-9EE5-7BEAFE42C87B}" dt="2021-06-09T19:36:03.867" v="1915"/>
          <ac:spMkLst>
            <pc:docMk/>
            <pc:sldMk cId="3909453073" sldId="559"/>
            <ac:spMk id="1767" creationId="{2969E4FE-417C-46BB-9833-B4A37438C6C1}"/>
          </ac:spMkLst>
        </pc:spChg>
        <pc:spChg chg="mod">
          <ac:chgData name="Timo Mühlhaus" userId="1b6b3aba618dadac" providerId="LiveId" clId="{EDF2FAEA-A41B-4C1F-9EE5-7BEAFE42C87B}" dt="2021-06-09T19:36:03.867" v="1915"/>
          <ac:spMkLst>
            <pc:docMk/>
            <pc:sldMk cId="3909453073" sldId="559"/>
            <ac:spMk id="1768" creationId="{3430F6AC-3B6E-4A61-BD58-D204797601F6}"/>
          </ac:spMkLst>
        </pc:spChg>
        <pc:spChg chg="mod">
          <ac:chgData name="Timo Mühlhaus" userId="1b6b3aba618dadac" providerId="LiveId" clId="{EDF2FAEA-A41B-4C1F-9EE5-7BEAFE42C87B}" dt="2021-06-09T19:36:03.867" v="1915"/>
          <ac:spMkLst>
            <pc:docMk/>
            <pc:sldMk cId="3909453073" sldId="559"/>
            <ac:spMk id="1769" creationId="{D6430E97-2372-43C9-97E9-4924CEF5572D}"/>
          </ac:spMkLst>
        </pc:spChg>
        <pc:spChg chg="mod">
          <ac:chgData name="Timo Mühlhaus" userId="1b6b3aba618dadac" providerId="LiveId" clId="{EDF2FAEA-A41B-4C1F-9EE5-7BEAFE42C87B}" dt="2021-06-09T19:36:03.867" v="1915"/>
          <ac:spMkLst>
            <pc:docMk/>
            <pc:sldMk cId="3909453073" sldId="559"/>
            <ac:spMk id="1770" creationId="{5FA3E99F-B01E-4B87-92E0-68FFBD86512E}"/>
          </ac:spMkLst>
        </pc:spChg>
        <pc:spChg chg="mod">
          <ac:chgData name="Timo Mühlhaus" userId="1b6b3aba618dadac" providerId="LiveId" clId="{EDF2FAEA-A41B-4C1F-9EE5-7BEAFE42C87B}" dt="2021-06-09T19:36:03.867" v="1915"/>
          <ac:spMkLst>
            <pc:docMk/>
            <pc:sldMk cId="3909453073" sldId="559"/>
            <ac:spMk id="1771" creationId="{11DD13D0-97E7-4A7E-A127-46A4797947C0}"/>
          </ac:spMkLst>
        </pc:spChg>
        <pc:spChg chg="mod">
          <ac:chgData name="Timo Mühlhaus" userId="1b6b3aba618dadac" providerId="LiveId" clId="{EDF2FAEA-A41B-4C1F-9EE5-7BEAFE42C87B}" dt="2021-06-09T19:36:03.867" v="1915"/>
          <ac:spMkLst>
            <pc:docMk/>
            <pc:sldMk cId="3909453073" sldId="559"/>
            <ac:spMk id="1772" creationId="{166F2BC2-53BD-4AFD-991F-45DCDFADB42E}"/>
          </ac:spMkLst>
        </pc:spChg>
        <pc:spChg chg="mod">
          <ac:chgData name="Timo Mühlhaus" userId="1b6b3aba618dadac" providerId="LiveId" clId="{EDF2FAEA-A41B-4C1F-9EE5-7BEAFE42C87B}" dt="2021-06-09T19:36:03.867" v="1915"/>
          <ac:spMkLst>
            <pc:docMk/>
            <pc:sldMk cId="3909453073" sldId="559"/>
            <ac:spMk id="1773" creationId="{95FC5753-30A2-4F30-938B-C47696EE60E1}"/>
          </ac:spMkLst>
        </pc:spChg>
        <pc:spChg chg="mod">
          <ac:chgData name="Timo Mühlhaus" userId="1b6b3aba618dadac" providerId="LiveId" clId="{EDF2FAEA-A41B-4C1F-9EE5-7BEAFE42C87B}" dt="2021-06-09T19:36:03.867" v="1915"/>
          <ac:spMkLst>
            <pc:docMk/>
            <pc:sldMk cId="3909453073" sldId="559"/>
            <ac:spMk id="1774" creationId="{B3AA1B48-075E-405D-B62C-E0A29A9A2FE5}"/>
          </ac:spMkLst>
        </pc:spChg>
        <pc:spChg chg="mod">
          <ac:chgData name="Timo Mühlhaus" userId="1b6b3aba618dadac" providerId="LiveId" clId="{EDF2FAEA-A41B-4C1F-9EE5-7BEAFE42C87B}" dt="2021-06-09T19:36:03.867" v="1915"/>
          <ac:spMkLst>
            <pc:docMk/>
            <pc:sldMk cId="3909453073" sldId="559"/>
            <ac:spMk id="1775" creationId="{7E1E4A55-6054-46CB-B97E-26C6BD64A829}"/>
          </ac:spMkLst>
        </pc:spChg>
        <pc:spChg chg="mod">
          <ac:chgData name="Timo Mühlhaus" userId="1b6b3aba618dadac" providerId="LiveId" clId="{EDF2FAEA-A41B-4C1F-9EE5-7BEAFE42C87B}" dt="2021-06-09T19:36:03.867" v="1915"/>
          <ac:spMkLst>
            <pc:docMk/>
            <pc:sldMk cId="3909453073" sldId="559"/>
            <ac:spMk id="1776" creationId="{840BCABE-6131-4FE7-86B8-F1408775FB3D}"/>
          </ac:spMkLst>
        </pc:spChg>
        <pc:spChg chg="mod">
          <ac:chgData name="Timo Mühlhaus" userId="1b6b3aba618dadac" providerId="LiveId" clId="{EDF2FAEA-A41B-4C1F-9EE5-7BEAFE42C87B}" dt="2021-06-09T19:36:03.867" v="1915"/>
          <ac:spMkLst>
            <pc:docMk/>
            <pc:sldMk cId="3909453073" sldId="559"/>
            <ac:spMk id="1777" creationId="{F115E93B-D44E-4FD6-BB55-0B1DA9368A50}"/>
          </ac:spMkLst>
        </pc:spChg>
        <pc:spChg chg="mod">
          <ac:chgData name="Timo Mühlhaus" userId="1b6b3aba618dadac" providerId="LiveId" clId="{EDF2FAEA-A41B-4C1F-9EE5-7BEAFE42C87B}" dt="2021-06-09T19:36:03.867" v="1915"/>
          <ac:spMkLst>
            <pc:docMk/>
            <pc:sldMk cId="3909453073" sldId="559"/>
            <ac:spMk id="1778" creationId="{07DCB474-4EFC-441A-80B8-B6F03234B9D6}"/>
          </ac:spMkLst>
        </pc:spChg>
        <pc:spChg chg="mod">
          <ac:chgData name="Timo Mühlhaus" userId="1b6b3aba618dadac" providerId="LiveId" clId="{EDF2FAEA-A41B-4C1F-9EE5-7BEAFE42C87B}" dt="2021-06-09T19:36:03.867" v="1915"/>
          <ac:spMkLst>
            <pc:docMk/>
            <pc:sldMk cId="3909453073" sldId="559"/>
            <ac:spMk id="1779" creationId="{BA43BA8A-B49A-4D2F-94ED-1DB80CA7A869}"/>
          </ac:spMkLst>
        </pc:spChg>
        <pc:spChg chg="mod">
          <ac:chgData name="Timo Mühlhaus" userId="1b6b3aba618dadac" providerId="LiveId" clId="{EDF2FAEA-A41B-4C1F-9EE5-7BEAFE42C87B}" dt="2021-06-09T19:36:03.867" v="1915"/>
          <ac:spMkLst>
            <pc:docMk/>
            <pc:sldMk cId="3909453073" sldId="559"/>
            <ac:spMk id="1780" creationId="{71435E84-DC6D-42A7-8F41-9F335116E7F2}"/>
          </ac:spMkLst>
        </pc:spChg>
        <pc:spChg chg="mod">
          <ac:chgData name="Timo Mühlhaus" userId="1b6b3aba618dadac" providerId="LiveId" clId="{EDF2FAEA-A41B-4C1F-9EE5-7BEAFE42C87B}" dt="2021-06-09T19:36:03.867" v="1915"/>
          <ac:spMkLst>
            <pc:docMk/>
            <pc:sldMk cId="3909453073" sldId="559"/>
            <ac:spMk id="1781" creationId="{8599FFCE-20EB-4E9A-9C46-69A607C1D347}"/>
          </ac:spMkLst>
        </pc:spChg>
        <pc:spChg chg="mod">
          <ac:chgData name="Timo Mühlhaus" userId="1b6b3aba618dadac" providerId="LiveId" clId="{EDF2FAEA-A41B-4C1F-9EE5-7BEAFE42C87B}" dt="2021-06-09T19:36:03.867" v="1915"/>
          <ac:spMkLst>
            <pc:docMk/>
            <pc:sldMk cId="3909453073" sldId="559"/>
            <ac:spMk id="1782" creationId="{9040643C-CFDA-423D-A03C-8FD6069EA513}"/>
          </ac:spMkLst>
        </pc:spChg>
        <pc:spChg chg="mod">
          <ac:chgData name="Timo Mühlhaus" userId="1b6b3aba618dadac" providerId="LiveId" clId="{EDF2FAEA-A41B-4C1F-9EE5-7BEAFE42C87B}" dt="2021-06-09T19:36:03.867" v="1915"/>
          <ac:spMkLst>
            <pc:docMk/>
            <pc:sldMk cId="3909453073" sldId="559"/>
            <ac:spMk id="1783" creationId="{726A214A-0B8D-4867-9CB7-5468CBB36BCE}"/>
          </ac:spMkLst>
        </pc:spChg>
        <pc:spChg chg="mod">
          <ac:chgData name="Timo Mühlhaus" userId="1b6b3aba618dadac" providerId="LiveId" clId="{EDF2FAEA-A41B-4C1F-9EE5-7BEAFE42C87B}" dt="2021-06-09T19:36:03.867" v="1915"/>
          <ac:spMkLst>
            <pc:docMk/>
            <pc:sldMk cId="3909453073" sldId="559"/>
            <ac:spMk id="1784" creationId="{EB0528A9-0D00-40B4-BE79-1C6D147339C2}"/>
          </ac:spMkLst>
        </pc:spChg>
        <pc:spChg chg="mod">
          <ac:chgData name="Timo Mühlhaus" userId="1b6b3aba618dadac" providerId="LiveId" clId="{EDF2FAEA-A41B-4C1F-9EE5-7BEAFE42C87B}" dt="2021-06-09T19:36:03.867" v="1915"/>
          <ac:spMkLst>
            <pc:docMk/>
            <pc:sldMk cId="3909453073" sldId="559"/>
            <ac:spMk id="1785" creationId="{1626F35D-039C-4C7C-B41B-277211E45FCD}"/>
          </ac:spMkLst>
        </pc:spChg>
        <pc:spChg chg="mod">
          <ac:chgData name="Timo Mühlhaus" userId="1b6b3aba618dadac" providerId="LiveId" clId="{EDF2FAEA-A41B-4C1F-9EE5-7BEAFE42C87B}" dt="2021-06-09T19:36:03.867" v="1915"/>
          <ac:spMkLst>
            <pc:docMk/>
            <pc:sldMk cId="3909453073" sldId="559"/>
            <ac:spMk id="1786" creationId="{8879F223-363F-48D0-BFE5-D316CFB24B31}"/>
          </ac:spMkLst>
        </pc:spChg>
        <pc:spChg chg="mod">
          <ac:chgData name="Timo Mühlhaus" userId="1b6b3aba618dadac" providerId="LiveId" clId="{EDF2FAEA-A41B-4C1F-9EE5-7BEAFE42C87B}" dt="2021-06-09T19:36:03.867" v="1915"/>
          <ac:spMkLst>
            <pc:docMk/>
            <pc:sldMk cId="3909453073" sldId="559"/>
            <ac:spMk id="1787" creationId="{A6764968-8794-4D6E-BB09-0FDFD06F52C1}"/>
          </ac:spMkLst>
        </pc:spChg>
        <pc:spChg chg="mod">
          <ac:chgData name="Timo Mühlhaus" userId="1b6b3aba618dadac" providerId="LiveId" clId="{EDF2FAEA-A41B-4C1F-9EE5-7BEAFE42C87B}" dt="2021-06-09T19:36:03.867" v="1915"/>
          <ac:spMkLst>
            <pc:docMk/>
            <pc:sldMk cId="3909453073" sldId="559"/>
            <ac:spMk id="1788" creationId="{E5A18607-980F-46CE-A665-340728C33515}"/>
          </ac:spMkLst>
        </pc:spChg>
        <pc:spChg chg="mod">
          <ac:chgData name="Timo Mühlhaus" userId="1b6b3aba618dadac" providerId="LiveId" clId="{EDF2FAEA-A41B-4C1F-9EE5-7BEAFE42C87B}" dt="2021-06-09T19:36:03.867" v="1915"/>
          <ac:spMkLst>
            <pc:docMk/>
            <pc:sldMk cId="3909453073" sldId="559"/>
            <ac:spMk id="1789" creationId="{4E94026E-1AE6-4C75-BC30-ECD0E0D7FAB7}"/>
          </ac:spMkLst>
        </pc:spChg>
        <pc:spChg chg="mod">
          <ac:chgData name="Timo Mühlhaus" userId="1b6b3aba618dadac" providerId="LiveId" clId="{EDF2FAEA-A41B-4C1F-9EE5-7BEAFE42C87B}" dt="2021-06-09T19:36:03.867" v="1915"/>
          <ac:spMkLst>
            <pc:docMk/>
            <pc:sldMk cId="3909453073" sldId="559"/>
            <ac:spMk id="1790" creationId="{0790E976-0B04-40C2-8F77-93A99D2EEDE3}"/>
          </ac:spMkLst>
        </pc:spChg>
        <pc:spChg chg="mod">
          <ac:chgData name="Timo Mühlhaus" userId="1b6b3aba618dadac" providerId="LiveId" clId="{EDF2FAEA-A41B-4C1F-9EE5-7BEAFE42C87B}" dt="2021-06-09T19:36:03.867" v="1915"/>
          <ac:spMkLst>
            <pc:docMk/>
            <pc:sldMk cId="3909453073" sldId="559"/>
            <ac:spMk id="1791" creationId="{996C389C-8B76-4806-8F9F-25D88D748668}"/>
          </ac:spMkLst>
        </pc:spChg>
        <pc:spChg chg="mod">
          <ac:chgData name="Timo Mühlhaus" userId="1b6b3aba618dadac" providerId="LiveId" clId="{EDF2FAEA-A41B-4C1F-9EE5-7BEAFE42C87B}" dt="2021-06-09T19:36:03.867" v="1915"/>
          <ac:spMkLst>
            <pc:docMk/>
            <pc:sldMk cId="3909453073" sldId="559"/>
            <ac:spMk id="1792" creationId="{DF3BDC54-35EA-4753-AA2F-214190C2BF30}"/>
          </ac:spMkLst>
        </pc:spChg>
        <pc:spChg chg="mod">
          <ac:chgData name="Timo Mühlhaus" userId="1b6b3aba618dadac" providerId="LiveId" clId="{EDF2FAEA-A41B-4C1F-9EE5-7BEAFE42C87B}" dt="2021-06-09T19:36:03.867" v="1915"/>
          <ac:spMkLst>
            <pc:docMk/>
            <pc:sldMk cId="3909453073" sldId="559"/>
            <ac:spMk id="1793" creationId="{99C105F6-09A7-4A3B-955F-86E423071833}"/>
          </ac:spMkLst>
        </pc:spChg>
        <pc:spChg chg="mod">
          <ac:chgData name="Timo Mühlhaus" userId="1b6b3aba618dadac" providerId="LiveId" clId="{EDF2FAEA-A41B-4C1F-9EE5-7BEAFE42C87B}" dt="2021-06-09T19:36:03.867" v="1915"/>
          <ac:spMkLst>
            <pc:docMk/>
            <pc:sldMk cId="3909453073" sldId="559"/>
            <ac:spMk id="1794" creationId="{A8E59DE6-4F53-4498-AD9E-150590FF7129}"/>
          </ac:spMkLst>
        </pc:spChg>
        <pc:spChg chg="mod">
          <ac:chgData name="Timo Mühlhaus" userId="1b6b3aba618dadac" providerId="LiveId" clId="{EDF2FAEA-A41B-4C1F-9EE5-7BEAFE42C87B}" dt="2021-06-09T19:36:03.867" v="1915"/>
          <ac:spMkLst>
            <pc:docMk/>
            <pc:sldMk cId="3909453073" sldId="559"/>
            <ac:spMk id="1795" creationId="{870E3091-A8B2-41F2-BC6A-34C8E3F85A06}"/>
          </ac:spMkLst>
        </pc:spChg>
        <pc:spChg chg="mod">
          <ac:chgData name="Timo Mühlhaus" userId="1b6b3aba618dadac" providerId="LiveId" clId="{EDF2FAEA-A41B-4C1F-9EE5-7BEAFE42C87B}" dt="2021-06-09T19:36:03.867" v="1915"/>
          <ac:spMkLst>
            <pc:docMk/>
            <pc:sldMk cId="3909453073" sldId="559"/>
            <ac:spMk id="1796" creationId="{0F2D40B0-1827-4775-B6E6-716AB4B5E32D}"/>
          </ac:spMkLst>
        </pc:spChg>
        <pc:spChg chg="mod">
          <ac:chgData name="Timo Mühlhaus" userId="1b6b3aba618dadac" providerId="LiveId" clId="{EDF2FAEA-A41B-4C1F-9EE5-7BEAFE42C87B}" dt="2021-06-09T19:36:03.867" v="1915"/>
          <ac:spMkLst>
            <pc:docMk/>
            <pc:sldMk cId="3909453073" sldId="559"/>
            <ac:spMk id="1797" creationId="{5C177BCA-FDA6-4EFA-B5D0-FD33F9755EC8}"/>
          </ac:spMkLst>
        </pc:spChg>
        <pc:spChg chg="mod">
          <ac:chgData name="Timo Mühlhaus" userId="1b6b3aba618dadac" providerId="LiveId" clId="{EDF2FAEA-A41B-4C1F-9EE5-7BEAFE42C87B}" dt="2021-06-09T19:36:03.867" v="1915"/>
          <ac:spMkLst>
            <pc:docMk/>
            <pc:sldMk cId="3909453073" sldId="559"/>
            <ac:spMk id="1798" creationId="{CD25BBAA-7D22-45A9-B948-7029AF66295C}"/>
          </ac:spMkLst>
        </pc:spChg>
        <pc:spChg chg="mod">
          <ac:chgData name="Timo Mühlhaus" userId="1b6b3aba618dadac" providerId="LiveId" clId="{EDF2FAEA-A41B-4C1F-9EE5-7BEAFE42C87B}" dt="2021-06-09T19:36:03.867" v="1915"/>
          <ac:spMkLst>
            <pc:docMk/>
            <pc:sldMk cId="3909453073" sldId="559"/>
            <ac:spMk id="1799" creationId="{00BEDF3F-5A9C-4FDC-8FBC-CC1E3881F0D8}"/>
          </ac:spMkLst>
        </pc:spChg>
        <pc:spChg chg="mod">
          <ac:chgData name="Timo Mühlhaus" userId="1b6b3aba618dadac" providerId="LiveId" clId="{EDF2FAEA-A41B-4C1F-9EE5-7BEAFE42C87B}" dt="2021-06-09T19:36:03.867" v="1915"/>
          <ac:spMkLst>
            <pc:docMk/>
            <pc:sldMk cId="3909453073" sldId="559"/>
            <ac:spMk id="1800" creationId="{3B5C41DC-F2E5-4B42-B9B4-AB05A342B672}"/>
          </ac:spMkLst>
        </pc:spChg>
        <pc:spChg chg="mod">
          <ac:chgData name="Timo Mühlhaus" userId="1b6b3aba618dadac" providerId="LiveId" clId="{EDF2FAEA-A41B-4C1F-9EE5-7BEAFE42C87B}" dt="2021-06-09T19:36:03.867" v="1915"/>
          <ac:spMkLst>
            <pc:docMk/>
            <pc:sldMk cId="3909453073" sldId="559"/>
            <ac:spMk id="1801" creationId="{A70EEA96-9B3B-4E48-96C1-79026397AB80}"/>
          </ac:spMkLst>
        </pc:spChg>
        <pc:spChg chg="mod">
          <ac:chgData name="Timo Mühlhaus" userId="1b6b3aba618dadac" providerId="LiveId" clId="{EDF2FAEA-A41B-4C1F-9EE5-7BEAFE42C87B}" dt="2021-06-09T19:36:03.867" v="1915"/>
          <ac:spMkLst>
            <pc:docMk/>
            <pc:sldMk cId="3909453073" sldId="559"/>
            <ac:spMk id="1802" creationId="{019FB170-41DD-49E6-9760-7D169943E95D}"/>
          </ac:spMkLst>
        </pc:spChg>
        <pc:spChg chg="mod">
          <ac:chgData name="Timo Mühlhaus" userId="1b6b3aba618dadac" providerId="LiveId" clId="{EDF2FAEA-A41B-4C1F-9EE5-7BEAFE42C87B}" dt="2021-06-09T19:36:03.867" v="1915"/>
          <ac:spMkLst>
            <pc:docMk/>
            <pc:sldMk cId="3909453073" sldId="559"/>
            <ac:spMk id="1803" creationId="{87AB3CBE-102F-4C61-95A8-8895AFC067F8}"/>
          </ac:spMkLst>
        </pc:spChg>
        <pc:spChg chg="mod">
          <ac:chgData name="Timo Mühlhaus" userId="1b6b3aba618dadac" providerId="LiveId" clId="{EDF2FAEA-A41B-4C1F-9EE5-7BEAFE42C87B}" dt="2021-06-09T19:36:03.867" v="1915"/>
          <ac:spMkLst>
            <pc:docMk/>
            <pc:sldMk cId="3909453073" sldId="559"/>
            <ac:spMk id="1804" creationId="{AE5E4A75-952C-4447-AF45-6A4455CA598C}"/>
          </ac:spMkLst>
        </pc:spChg>
        <pc:spChg chg="mod">
          <ac:chgData name="Timo Mühlhaus" userId="1b6b3aba618dadac" providerId="LiveId" clId="{EDF2FAEA-A41B-4C1F-9EE5-7BEAFE42C87B}" dt="2021-06-09T19:36:03.867" v="1915"/>
          <ac:spMkLst>
            <pc:docMk/>
            <pc:sldMk cId="3909453073" sldId="559"/>
            <ac:spMk id="1805" creationId="{E1E1AA70-39EF-4FDF-9AC3-1D192FA918FB}"/>
          </ac:spMkLst>
        </pc:spChg>
        <pc:spChg chg="mod">
          <ac:chgData name="Timo Mühlhaus" userId="1b6b3aba618dadac" providerId="LiveId" clId="{EDF2FAEA-A41B-4C1F-9EE5-7BEAFE42C87B}" dt="2021-06-09T19:36:03.867" v="1915"/>
          <ac:spMkLst>
            <pc:docMk/>
            <pc:sldMk cId="3909453073" sldId="559"/>
            <ac:spMk id="1806" creationId="{01CDD3EE-28E2-46EC-AF7A-C64FAB446C89}"/>
          </ac:spMkLst>
        </pc:spChg>
        <pc:spChg chg="mod">
          <ac:chgData name="Timo Mühlhaus" userId="1b6b3aba618dadac" providerId="LiveId" clId="{EDF2FAEA-A41B-4C1F-9EE5-7BEAFE42C87B}" dt="2021-06-09T19:36:03.867" v="1915"/>
          <ac:spMkLst>
            <pc:docMk/>
            <pc:sldMk cId="3909453073" sldId="559"/>
            <ac:spMk id="1807" creationId="{92F97305-035F-4B8C-BD4E-1BB3795A4F29}"/>
          </ac:spMkLst>
        </pc:spChg>
        <pc:spChg chg="mod">
          <ac:chgData name="Timo Mühlhaus" userId="1b6b3aba618dadac" providerId="LiveId" clId="{EDF2FAEA-A41B-4C1F-9EE5-7BEAFE42C87B}" dt="2021-06-09T19:36:03.867" v="1915"/>
          <ac:spMkLst>
            <pc:docMk/>
            <pc:sldMk cId="3909453073" sldId="559"/>
            <ac:spMk id="1808" creationId="{6EC55B8A-AE80-440F-9985-25D7E77E8E67}"/>
          </ac:spMkLst>
        </pc:spChg>
        <pc:spChg chg="mod">
          <ac:chgData name="Timo Mühlhaus" userId="1b6b3aba618dadac" providerId="LiveId" clId="{EDF2FAEA-A41B-4C1F-9EE5-7BEAFE42C87B}" dt="2021-06-09T19:36:03.867" v="1915"/>
          <ac:spMkLst>
            <pc:docMk/>
            <pc:sldMk cId="3909453073" sldId="559"/>
            <ac:spMk id="1809" creationId="{3FD7C509-E712-42D7-BCD1-71A93054AA5A}"/>
          </ac:spMkLst>
        </pc:spChg>
        <pc:spChg chg="mod">
          <ac:chgData name="Timo Mühlhaus" userId="1b6b3aba618dadac" providerId="LiveId" clId="{EDF2FAEA-A41B-4C1F-9EE5-7BEAFE42C87B}" dt="2021-06-09T19:36:03.867" v="1915"/>
          <ac:spMkLst>
            <pc:docMk/>
            <pc:sldMk cId="3909453073" sldId="559"/>
            <ac:spMk id="1810" creationId="{87EA8676-20E2-46EE-ABD5-A4535B156ADF}"/>
          </ac:spMkLst>
        </pc:spChg>
        <pc:spChg chg="mod">
          <ac:chgData name="Timo Mühlhaus" userId="1b6b3aba618dadac" providerId="LiveId" clId="{EDF2FAEA-A41B-4C1F-9EE5-7BEAFE42C87B}" dt="2021-06-09T19:36:03.867" v="1915"/>
          <ac:spMkLst>
            <pc:docMk/>
            <pc:sldMk cId="3909453073" sldId="559"/>
            <ac:spMk id="1811" creationId="{F13F5017-D101-4371-8B67-38F9F63E949F}"/>
          </ac:spMkLst>
        </pc:spChg>
        <pc:spChg chg="mod">
          <ac:chgData name="Timo Mühlhaus" userId="1b6b3aba618dadac" providerId="LiveId" clId="{EDF2FAEA-A41B-4C1F-9EE5-7BEAFE42C87B}" dt="2021-06-09T19:36:03.867" v="1915"/>
          <ac:spMkLst>
            <pc:docMk/>
            <pc:sldMk cId="3909453073" sldId="559"/>
            <ac:spMk id="1812" creationId="{7279D0BD-EB56-46D8-847E-1F603009BE6F}"/>
          </ac:spMkLst>
        </pc:spChg>
        <pc:spChg chg="mod">
          <ac:chgData name="Timo Mühlhaus" userId="1b6b3aba618dadac" providerId="LiveId" clId="{EDF2FAEA-A41B-4C1F-9EE5-7BEAFE42C87B}" dt="2021-06-09T19:36:03.867" v="1915"/>
          <ac:spMkLst>
            <pc:docMk/>
            <pc:sldMk cId="3909453073" sldId="559"/>
            <ac:spMk id="1813" creationId="{8CC3729B-2DC9-4AFE-9F9D-5352C37A70DE}"/>
          </ac:spMkLst>
        </pc:spChg>
        <pc:spChg chg="mod">
          <ac:chgData name="Timo Mühlhaus" userId="1b6b3aba618dadac" providerId="LiveId" clId="{EDF2FAEA-A41B-4C1F-9EE5-7BEAFE42C87B}" dt="2021-06-09T19:36:03.867" v="1915"/>
          <ac:spMkLst>
            <pc:docMk/>
            <pc:sldMk cId="3909453073" sldId="559"/>
            <ac:spMk id="1814" creationId="{01AFA1B2-4258-4712-A5B1-E4138417E3DC}"/>
          </ac:spMkLst>
        </pc:spChg>
        <pc:spChg chg="mod">
          <ac:chgData name="Timo Mühlhaus" userId="1b6b3aba618dadac" providerId="LiveId" clId="{EDF2FAEA-A41B-4C1F-9EE5-7BEAFE42C87B}" dt="2021-06-09T19:36:03.867" v="1915"/>
          <ac:spMkLst>
            <pc:docMk/>
            <pc:sldMk cId="3909453073" sldId="559"/>
            <ac:spMk id="1815" creationId="{1B996547-7593-46B9-9CA9-65E13D1748AC}"/>
          </ac:spMkLst>
        </pc:spChg>
        <pc:spChg chg="mod">
          <ac:chgData name="Timo Mühlhaus" userId="1b6b3aba618dadac" providerId="LiveId" clId="{EDF2FAEA-A41B-4C1F-9EE5-7BEAFE42C87B}" dt="2021-06-09T19:36:03.867" v="1915"/>
          <ac:spMkLst>
            <pc:docMk/>
            <pc:sldMk cId="3909453073" sldId="559"/>
            <ac:spMk id="1816" creationId="{EEBD0380-21C2-43F2-AA1F-76A8A72F45D7}"/>
          </ac:spMkLst>
        </pc:spChg>
        <pc:spChg chg="mod">
          <ac:chgData name="Timo Mühlhaus" userId="1b6b3aba618dadac" providerId="LiveId" clId="{EDF2FAEA-A41B-4C1F-9EE5-7BEAFE42C87B}" dt="2021-06-09T19:36:03.867" v="1915"/>
          <ac:spMkLst>
            <pc:docMk/>
            <pc:sldMk cId="3909453073" sldId="559"/>
            <ac:spMk id="1817" creationId="{7EA1C98A-1945-4FA6-B444-9CB8E2921668}"/>
          </ac:spMkLst>
        </pc:spChg>
        <pc:spChg chg="mod">
          <ac:chgData name="Timo Mühlhaus" userId="1b6b3aba618dadac" providerId="LiveId" clId="{EDF2FAEA-A41B-4C1F-9EE5-7BEAFE42C87B}" dt="2021-06-09T19:36:03.867" v="1915"/>
          <ac:spMkLst>
            <pc:docMk/>
            <pc:sldMk cId="3909453073" sldId="559"/>
            <ac:spMk id="1818" creationId="{8360FA7C-583C-4D55-8D89-9F379975A6DD}"/>
          </ac:spMkLst>
        </pc:spChg>
        <pc:spChg chg="mod">
          <ac:chgData name="Timo Mühlhaus" userId="1b6b3aba618dadac" providerId="LiveId" clId="{EDF2FAEA-A41B-4C1F-9EE5-7BEAFE42C87B}" dt="2021-06-09T19:36:03.867" v="1915"/>
          <ac:spMkLst>
            <pc:docMk/>
            <pc:sldMk cId="3909453073" sldId="559"/>
            <ac:spMk id="1819" creationId="{A1791EF2-FC49-4EA7-A916-3F513658AE75}"/>
          </ac:spMkLst>
        </pc:spChg>
        <pc:spChg chg="mod">
          <ac:chgData name="Timo Mühlhaus" userId="1b6b3aba618dadac" providerId="LiveId" clId="{EDF2FAEA-A41B-4C1F-9EE5-7BEAFE42C87B}" dt="2021-06-09T19:36:03.867" v="1915"/>
          <ac:spMkLst>
            <pc:docMk/>
            <pc:sldMk cId="3909453073" sldId="559"/>
            <ac:spMk id="1820" creationId="{7627979F-F1AF-4A21-BC60-2C165413DEF0}"/>
          </ac:spMkLst>
        </pc:spChg>
        <pc:spChg chg="mod">
          <ac:chgData name="Timo Mühlhaus" userId="1b6b3aba618dadac" providerId="LiveId" clId="{EDF2FAEA-A41B-4C1F-9EE5-7BEAFE42C87B}" dt="2021-06-09T19:36:03.867" v="1915"/>
          <ac:spMkLst>
            <pc:docMk/>
            <pc:sldMk cId="3909453073" sldId="559"/>
            <ac:spMk id="1821" creationId="{04F5EF60-94AA-4D24-8089-6F115AC97CFE}"/>
          </ac:spMkLst>
        </pc:spChg>
        <pc:spChg chg="mod">
          <ac:chgData name="Timo Mühlhaus" userId="1b6b3aba618dadac" providerId="LiveId" clId="{EDF2FAEA-A41B-4C1F-9EE5-7BEAFE42C87B}" dt="2021-06-09T19:36:03.867" v="1915"/>
          <ac:spMkLst>
            <pc:docMk/>
            <pc:sldMk cId="3909453073" sldId="559"/>
            <ac:spMk id="1822" creationId="{302F8F65-BD4C-45A3-B7FA-601329D00786}"/>
          </ac:spMkLst>
        </pc:spChg>
        <pc:spChg chg="mod">
          <ac:chgData name="Timo Mühlhaus" userId="1b6b3aba618dadac" providerId="LiveId" clId="{EDF2FAEA-A41B-4C1F-9EE5-7BEAFE42C87B}" dt="2021-06-09T19:36:03.867" v="1915"/>
          <ac:spMkLst>
            <pc:docMk/>
            <pc:sldMk cId="3909453073" sldId="559"/>
            <ac:spMk id="1823" creationId="{CA0F9A81-8363-4818-AA6E-88D45F7B2A1C}"/>
          </ac:spMkLst>
        </pc:spChg>
        <pc:spChg chg="mod">
          <ac:chgData name="Timo Mühlhaus" userId="1b6b3aba618dadac" providerId="LiveId" clId="{EDF2FAEA-A41B-4C1F-9EE5-7BEAFE42C87B}" dt="2021-06-09T19:36:03.867" v="1915"/>
          <ac:spMkLst>
            <pc:docMk/>
            <pc:sldMk cId="3909453073" sldId="559"/>
            <ac:spMk id="1824" creationId="{A7D29EA2-74C6-4F6C-AA00-74067BD4F687}"/>
          </ac:spMkLst>
        </pc:spChg>
        <pc:spChg chg="mod">
          <ac:chgData name="Timo Mühlhaus" userId="1b6b3aba618dadac" providerId="LiveId" clId="{EDF2FAEA-A41B-4C1F-9EE5-7BEAFE42C87B}" dt="2021-06-09T19:36:03.867" v="1915"/>
          <ac:spMkLst>
            <pc:docMk/>
            <pc:sldMk cId="3909453073" sldId="559"/>
            <ac:spMk id="1825" creationId="{F2F1CB20-755E-453B-97A8-6B52483320C7}"/>
          </ac:spMkLst>
        </pc:spChg>
        <pc:spChg chg="mod">
          <ac:chgData name="Timo Mühlhaus" userId="1b6b3aba618dadac" providerId="LiveId" clId="{EDF2FAEA-A41B-4C1F-9EE5-7BEAFE42C87B}" dt="2021-06-09T19:36:03.867" v="1915"/>
          <ac:spMkLst>
            <pc:docMk/>
            <pc:sldMk cId="3909453073" sldId="559"/>
            <ac:spMk id="1826" creationId="{19B8C8E5-D4EC-4658-82C7-4267A8A8A989}"/>
          </ac:spMkLst>
        </pc:spChg>
        <pc:spChg chg="mod">
          <ac:chgData name="Timo Mühlhaus" userId="1b6b3aba618dadac" providerId="LiveId" clId="{EDF2FAEA-A41B-4C1F-9EE5-7BEAFE42C87B}" dt="2021-06-09T19:36:03.867" v="1915"/>
          <ac:spMkLst>
            <pc:docMk/>
            <pc:sldMk cId="3909453073" sldId="559"/>
            <ac:spMk id="1827" creationId="{915A04D7-AD55-402E-9E53-5B5DB3124391}"/>
          </ac:spMkLst>
        </pc:spChg>
        <pc:spChg chg="mod">
          <ac:chgData name="Timo Mühlhaus" userId="1b6b3aba618dadac" providerId="LiveId" clId="{EDF2FAEA-A41B-4C1F-9EE5-7BEAFE42C87B}" dt="2021-06-09T19:36:03.867" v="1915"/>
          <ac:spMkLst>
            <pc:docMk/>
            <pc:sldMk cId="3909453073" sldId="559"/>
            <ac:spMk id="1828" creationId="{9D5AC7AA-4132-469D-8C3E-BED79BFF6E07}"/>
          </ac:spMkLst>
        </pc:spChg>
        <pc:spChg chg="mod">
          <ac:chgData name="Timo Mühlhaus" userId="1b6b3aba618dadac" providerId="LiveId" clId="{EDF2FAEA-A41B-4C1F-9EE5-7BEAFE42C87B}" dt="2021-06-09T19:36:03.867" v="1915"/>
          <ac:spMkLst>
            <pc:docMk/>
            <pc:sldMk cId="3909453073" sldId="559"/>
            <ac:spMk id="1829" creationId="{F849AC4E-2078-4864-ABB3-1D1F2601B19C}"/>
          </ac:spMkLst>
        </pc:spChg>
        <pc:spChg chg="mod">
          <ac:chgData name="Timo Mühlhaus" userId="1b6b3aba618dadac" providerId="LiveId" clId="{EDF2FAEA-A41B-4C1F-9EE5-7BEAFE42C87B}" dt="2021-06-09T19:36:03.867" v="1915"/>
          <ac:spMkLst>
            <pc:docMk/>
            <pc:sldMk cId="3909453073" sldId="559"/>
            <ac:spMk id="1830" creationId="{60CFE4AC-5C67-496A-9A12-450007294BFA}"/>
          </ac:spMkLst>
        </pc:spChg>
        <pc:spChg chg="mod">
          <ac:chgData name="Timo Mühlhaus" userId="1b6b3aba618dadac" providerId="LiveId" clId="{EDF2FAEA-A41B-4C1F-9EE5-7BEAFE42C87B}" dt="2021-06-09T19:36:03.867" v="1915"/>
          <ac:spMkLst>
            <pc:docMk/>
            <pc:sldMk cId="3909453073" sldId="559"/>
            <ac:spMk id="1831" creationId="{D6621B31-75C8-4EEE-9D44-29CD1B24EA2E}"/>
          </ac:spMkLst>
        </pc:spChg>
        <pc:spChg chg="mod">
          <ac:chgData name="Timo Mühlhaus" userId="1b6b3aba618dadac" providerId="LiveId" clId="{EDF2FAEA-A41B-4C1F-9EE5-7BEAFE42C87B}" dt="2021-06-09T19:36:03.867" v="1915"/>
          <ac:spMkLst>
            <pc:docMk/>
            <pc:sldMk cId="3909453073" sldId="559"/>
            <ac:spMk id="1832" creationId="{AD3D8180-25BB-475B-9961-7E9F1F8FED9D}"/>
          </ac:spMkLst>
        </pc:spChg>
        <pc:spChg chg="mod">
          <ac:chgData name="Timo Mühlhaus" userId="1b6b3aba618dadac" providerId="LiveId" clId="{EDF2FAEA-A41B-4C1F-9EE5-7BEAFE42C87B}" dt="2021-06-09T19:36:03.867" v="1915"/>
          <ac:spMkLst>
            <pc:docMk/>
            <pc:sldMk cId="3909453073" sldId="559"/>
            <ac:spMk id="1833" creationId="{DE330D69-19E9-42F6-90E4-EC4A25073D05}"/>
          </ac:spMkLst>
        </pc:spChg>
        <pc:spChg chg="mod">
          <ac:chgData name="Timo Mühlhaus" userId="1b6b3aba618dadac" providerId="LiveId" clId="{EDF2FAEA-A41B-4C1F-9EE5-7BEAFE42C87B}" dt="2021-06-09T19:36:03.867" v="1915"/>
          <ac:spMkLst>
            <pc:docMk/>
            <pc:sldMk cId="3909453073" sldId="559"/>
            <ac:spMk id="1834" creationId="{B7CAE199-DE3D-463F-8059-6397B8E4219D}"/>
          </ac:spMkLst>
        </pc:spChg>
        <pc:spChg chg="mod">
          <ac:chgData name="Timo Mühlhaus" userId="1b6b3aba618dadac" providerId="LiveId" clId="{EDF2FAEA-A41B-4C1F-9EE5-7BEAFE42C87B}" dt="2021-06-09T19:36:03.867" v="1915"/>
          <ac:spMkLst>
            <pc:docMk/>
            <pc:sldMk cId="3909453073" sldId="559"/>
            <ac:spMk id="1835" creationId="{2130024F-19C2-4C6E-8B7D-EA5204E5C1CC}"/>
          </ac:spMkLst>
        </pc:spChg>
        <pc:spChg chg="mod">
          <ac:chgData name="Timo Mühlhaus" userId="1b6b3aba618dadac" providerId="LiveId" clId="{EDF2FAEA-A41B-4C1F-9EE5-7BEAFE42C87B}" dt="2021-06-09T19:36:03.867" v="1915"/>
          <ac:spMkLst>
            <pc:docMk/>
            <pc:sldMk cId="3909453073" sldId="559"/>
            <ac:spMk id="1836" creationId="{183E900E-B593-440E-A5FB-A7BCEC677B2F}"/>
          </ac:spMkLst>
        </pc:spChg>
        <pc:spChg chg="mod">
          <ac:chgData name="Timo Mühlhaus" userId="1b6b3aba618dadac" providerId="LiveId" clId="{EDF2FAEA-A41B-4C1F-9EE5-7BEAFE42C87B}" dt="2021-06-09T19:36:03.867" v="1915"/>
          <ac:spMkLst>
            <pc:docMk/>
            <pc:sldMk cId="3909453073" sldId="559"/>
            <ac:spMk id="1837" creationId="{2DFCF391-030E-4AED-8E21-C70EE9AE85D0}"/>
          </ac:spMkLst>
        </pc:spChg>
        <pc:spChg chg="mod">
          <ac:chgData name="Timo Mühlhaus" userId="1b6b3aba618dadac" providerId="LiveId" clId="{EDF2FAEA-A41B-4C1F-9EE5-7BEAFE42C87B}" dt="2021-06-09T19:36:03.867" v="1915"/>
          <ac:spMkLst>
            <pc:docMk/>
            <pc:sldMk cId="3909453073" sldId="559"/>
            <ac:spMk id="1838" creationId="{BBEEFA65-450B-4D6F-A8DD-EE1FF7844C90}"/>
          </ac:spMkLst>
        </pc:spChg>
        <pc:spChg chg="mod">
          <ac:chgData name="Timo Mühlhaus" userId="1b6b3aba618dadac" providerId="LiveId" clId="{EDF2FAEA-A41B-4C1F-9EE5-7BEAFE42C87B}" dt="2021-06-09T19:36:03.867" v="1915"/>
          <ac:spMkLst>
            <pc:docMk/>
            <pc:sldMk cId="3909453073" sldId="559"/>
            <ac:spMk id="1839" creationId="{24E3F859-1683-42CA-969F-B9135969B593}"/>
          </ac:spMkLst>
        </pc:spChg>
        <pc:spChg chg="mod">
          <ac:chgData name="Timo Mühlhaus" userId="1b6b3aba618dadac" providerId="LiveId" clId="{EDF2FAEA-A41B-4C1F-9EE5-7BEAFE42C87B}" dt="2021-06-09T19:36:03.867" v="1915"/>
          <ac:spMkLst>
            <pc:docMk/>
            <pc:sldMk cId="3909453073" sldId="559"/>
            <ac:spMk id="1840" creationId="{77D74EF5-9917-4E31-89E5-5BF9908332CF}"/>
          </ac:spMkLst>
        </pc:spChg>
        <pc:spChg chg="mod">
          <ac:chgData name="Timo Mühlhaus" userId="1b6b3aba618dadac" providerId="LiveId" clId="{EDF2FAEA-A41B-4C1F-9EE5-7BEAFE42C87B}" dt="2021-06-09T19:36:03.867" v="1915"/>
          <ac:spMkLst>
            <pc:docMk/>
            <pc:sldMk cId="3909453073" sldId="559"/>
            <ac:spMk id="1841" creationId="{3505E40D-0680-48F6-806A-91E42617E7E3}"/>
          </ac:spMkLst>
        </pc:spChg>
        <pc:spChg chg="mod">
          <ac:chgData name="Timo Mühlhaus" userId="1b6b3aba618dadac" providerId="LiveId" clId="{EDF2FAEA-A41B-4C1F-9EE5-7BEAFE42C87B}" dt="2021-06-09T19:36:03.867" v="1915"/>
          <ac:spMkLst>
            <pc:docMk/>
            <pc:sldMk cId="3909453073" sldId="559"/>
            <ac:spMk id="1842" creationId="{4726B41F-27AE-4720-A776-9B3FFD28259E}"/>
          </ac:spMkLst>
        </pc:spChg>
        <pc:spChg chg="mod">
          <ac:chgData name="Timo Mühlhaus" userId="1b6b3aba618dadac" providerId="LiveId" clId="{EDF2FAEA-A41B-4C1F-9EE5-7BEAFE42C87B}" dt="2021-06-09T19:36:03.867" v="1915"/>
          <ac:spMkLst>
            <pc:docMk/>
            <pc:sldMk cId="3909453073" sldId="559"/>
            <ac:spMk id="1843" creationId="{64B459CF-0441-45E1-89AB-2D4CE83ECBCC}"/>
          </ac:spMkLst>
        </pc:spChg>
        <pc:spChg chg="mod">
          <ac:chgData name="Timo Mühlhaus" userId="1b6b3aba618dadac" providerId="LiveId" clId="{EDF2FAEA-A41B-4C1F-9EE5-7BEAFE42C87B}" dt="2021-06-09T19:36:03.867" v="1915"/>
          <ac:spMkLst>
            <pc:docMk/>
            <pc:sldMk cId="3909453073" sldId="559"/>
            <ac:spMk id="1844" creationId="{65849E3D-5957-45F7-950C-26EE654118E3}"/>
          </ac:spMkLst>
        </pc:spChg>
        <pc:spChg chg="mod">
          <ac:chgData name="Timo Mühlhaus" userId="1b6b3aba618dadac" providerId="LiveId" clId="{EDF2FAEA-A41B-4C1F-9EE5-7BEAFE42C87B}" dt="2021-06-09T19:36:03.867" v="1915"/>
          <ac:spMkLst>
            <pc:docMk/>
            <pc:sldMk cId="3909453073" sldId="559"/>
            <ac:spMk id="1845" creationId="{6EA5A288-1255-4DD7-9B13-C526FAB43F42}"/>
          </ac:spMkLst>
        </pc:spChg>
        <pc:spChg chg="mod">
          <ac:chgData name="Timo Mühlhaus" userId="1b6b3aba618dadac" providerId="LiveId" clId="{EDF2FAEA-A41B-4C1F-9EE5-7BEAFE42C87B}" dt="2021-06-09T19:36:03.867" v="1915"/>
          <ac:spMkLst>
            <pc:docMk/>
            <pc:sldMk cId="3909453073" sldId="559"/>
            <ac:spMk id="1846" creationId="{F0BF4039-A0F4-4BD7-ABAA-E4D3EC0E677D}"/>
          </ac:spMkLst>
        </pc:spChg>
        <pc:spChg chg="mod">
          <ac:chgData name="Timo Mühlhaus" userId="1b6b3aba618dadac" providerId="LiveId" clId="{EDF2FAEA-A41B-4C1F-9EE5-7BEAFE42C87B}" dt="2021-06-09T19:36:03.867" v="1915"/>
          <ac:spMkLst>
            <pc:docMk/>
            <pc:sldMk cId="3909453073" sldId="559"/>
            <ac:spMk id="1847" creationId="{6CE1426F-50ED-4D4B-BD06-C1B6A4EA0DB5}"/>
          </ac:spMkLst>
        </pc:spChg>
        <pc:spChg chg="mod">
          <ac:chgData name="Timo Mühlhaus" userId="1b6b3aba618dadac" providerId="LiveId" clId="{EDF2FAEA-A41B-4C1F-9EE5-7BEAFE42C87B}" dt="2021-06-09T19:36:03.867" v="1915"/>
          <ac:spMkLst>
            <pc:docMk/>
            <pc:sldMk cId="3909453073" sldId="559"/>
            <ac:spMk id="1848" creationId="{2E512AB3-F6C6-4926-876B-D586F9D43FA5}"/>
          </ac:spMkLst>
        </pc:spChg>
        <pc:spChg chg="mod">
          <ac:chgData name="Timo Mühlhaus" userId="1b6b3aba618dadac" providerId="LiveId" clId="{EDF2FAEA-A41B-4C1F-9EE5-7BEAFE42C87B}" dt="2021-06-09T19:36:03.867" v="1915"/>
          <ac:spMkLst>
            <pc:docMk/>
            <pc:sldMk cId="3909453073" sldId="559"/>
            <ac:spMk id="1849" creationId="{2006D8B0-0054-4FA4-AB34-6C9EE496C1C9}"/>
          </ac:spMkLst>
        </pc:spChg>
        <pc:spChg chg="mod">
          <ac:chgData name="Timo Mühlhaus" userId="1b6b3aba618dadac" providerId="LiveId" clId="{EDF2FAEA-A41B-4C1F-9EE5-7BEAFE42C87B}" dt="2021-06-09T19:36:03.867" v="1915"/>
          <ac:spMkLst>
            <pc:docMk/>
            <pc:sldMk cId="3909453073" sldId="559"/>
            <ac:spMk id="1850" creationId="{F1BB1D52-F537-453A-810A-4AFFE51828C6}"/>
          </ac:spMkLst>
        </pc:spChg>
        <pc:spChg chg="mod">
          <ac:chgData name="Timo Mühlhaus" userId="1b6b3aba618dadac" providerId="LiveId" clId="{EDF2FAEA-A41B-4C1F-9EE5-7BEAFE42C87B}" dt="2021-06-09T19:36:03.867" v="1915"/>
          <ac:spMkLst>
            <pc:docMk/>
            <pc:sldMk cId="3909453073" sldId="559"/>
            <ac:spMk id="1851" creationId="{0849FE2F-ED0A-41E4-811B-73677D91F761}"/>
          </ac:spMkLst>
        </pc:spChg>
        <pc:spChg chg="mod">
          <ac:chgData name="Timo Mühlhaus" userId="1b6b3aba618dadac" providerId="LiveId" clId="{EDF2FAEA-A41B-4C1F-9EE5-7BEAFE42C87B}" dt="2021-06-09T19:36:03.867" v="1915"/>
          <ac:spMkLst>
            <pc:docMk/>
            <pc:sldMk cId="3909453073" sldId="559"/>
            <ac:spMk id="1852" creationId="{B0E48865-9C27-4C2F-A3F2-015652B510AA}"/>
          </ac:spMkLst>
        </pc:spChg>
        <pc:spChg chg="mod">
          <ac:chgData name="Timo Mühlhaus" userId="1b6b3aba618dadac" providerId="LiveId" clId="{EDF2FAEA-A41B-4C1F-9EE5-7BEAFE42C87B}" dt="2021-06-09T19:36:03.867" v="1915"/>
          <ac:spMkLst>
            <pc:docMk/>
            <pc:sldMk cId="3909453073" sldId="559"/>
            <ac:spMk id="1853" creationId="{0F2BB55E-9204-4640-8FE2-6918DC1E85E2}"/>
          </ac:spMkLst>
        </pc:spChg>
        <pc:spChg chg="mod">
          <ac:chgData name="Timo Mühlhaus" userId="1b6b3aba618dadac" providerId="LiveId" clId="{EDF2FAEA-A41B-4C1F-9EE5-7BEAFE42C87B}" dt="2021-06-09T19:36:03.867" v="1915"/>
          <ac:spMkLst>
            <pc:docMk/>
            <pc:sldMk cId="3909453073" sldId="559"/>
            <ac:spMk id="1854" creationId="{2EFAB04F-64BE-4DFE-AA49-69F7C39CE288}"/>
          </ac:spMkLst>
        </pc:spChg>
        <pc:spChg chg="mod">
          <ac:chgData name="Timo Mühlhaus" userId="1b6b3aba618dadac" providerId="LiveId" clId="{EDF2FAEA-A41B-4C1F-9EE5-7BEAFE42C87B}" dt="2021-06-09T19:36:03.867" v="1915"/>
          <ac:spMkLst>
            <pc:docMk/>
            <pc:sldMk cId="3909453073" sldId="559"/>
            <ac:spMk id="1855" creationId="{63156698-8A68-4031-BFB6-9536785AD3FF}"/>
          </ac:spMkLst>
        </pc:spChg>
        <pc:spChg chg="mod">
          <ac:chgData name="Timo Mühlhaus" userId="1b6b3aba618dadac" providerId="LiveId" clId="{EDF2FAEA-A41B-4C1F-9EE5-7BEAFE42C87B}" dt="2021-06-09T19:36:03.867" v="1915"/>
          <ac:spMkLst>
            <pc:docMk/>
            <pc:sldMk cId="3909453073" sldId="559"/>
            <ac:spMk id="1856" creationId="{D97C6C56-3E66-483B-A62D-AD7FB1AB8EEF}"/>
          </ac:spMkLst>
        </pc:spChg>
        <pc:spChg chg="mod">
          <ac:chgData name="Timo Mühlhaus" userId="1b6b3aba618dadac" providerId="LiveId" clId="{EDF2FAEA-A41B-4C1F-9EE5-7BEAFE42C87B}" dt="2021-06-09T19:36:03.867" v="1915"/>
          <ac:spMkLst>
            <pc:docMk/>
            <pc:sldMk cId="3909453073" sldId="559"/>
            <ac:spMk id="1857" creationId="{5588902A-785C-4F9E-9973-BADE102B6CF8}"/>
          </ac:spMkLst>
        </pc:spChg>
        <pc:spChg chg="mod">
          <ac:chgData name="Timo Mühlhaus" userId="1b6b3aba618dadac" providerId="LiveId" clId="{EDF2FAEA-A41B-4C1F-9EE5-7BEAFE42C87B}" dt="2021-06-09T19:36:03.867" v="1915"/>
          <ac:spMkLst>
            <pc:docMk/>
            <pc:sldMk cId="3909453073" sldId="559"/>
            <ac:spMk id="1858" creationId="{B3A76368-E8DC-4EC3-968B-BBA9C63A1464}"/>
          </ac:spMkLst>
        </pc:spChg>
        <pc:spChg chg="mod">
          <ac:chgData name="Timo Mühlhaus" userId="1b6b3aba618dadac" providerId="LiveId" clId="{EDF2FAEA-A41B-4C1F-9EE5-7BEAFE42C87B}" dt="2021-06-09T19:36:03.867" v="1915"/>
          <ac:spMkLst>
            <pc:docMk/>
            <pc:sldMk cId="3909453073" sldId="559"/>
            <ac:spMk id="1859" creationId="{1CA165BE-FDC8-4AA9-A54D-296501C3DE0E}"/>
          </ac:spMkLst>
        </pc:spChg>
        <pc:spChg chg="mod">
          <ac:chgData name="Timo Mühlhaus" userId="1b6b3aba618dadac" providerId="LiveId" clId="{EDF2FAEA-A41B-4C1F-9EE5-7BEAFE42C87B}" dt="2021-06-09T19:36:03.867" v="1915"/>
          <ac:spMkLst>
            <pc:docMk/>
            <pc:sldMk cId="3909453073" sldId="559"/>
            <ac:spMk id="1860" creationId="{C5A02C32-B0A1-4F6D-B1E0-5A5C71358DE6}"/>
          </ac:spMkLst>
        </pc:spChg>
        <pc:spChg chg="mod">
          <ac:chgData name="Timo Mühlhaus" userId="1b6b3aba618dadac" providerId="LiveId" clId="{EDF2FAEA-A41B-4C1F-9EE5-7BEAFE42C87B}" dt="2021-06-09T19:36:03.867" v="1915"/>
          <ac:spMkLst>
            <pc:docMk/>
            <pc:sldMk cId="3909453073" sldId="559"/>
            <ac:spMk id="1861" creationId="{7E889FEB-1C6E-4C71-9636-ED1318F9FF99}"/>
          </ac:spMkLst>
        </pc:spChg>
        <pc:spChg chg="mod">
          <ac:chgData name="Timo Mühlhaus" userId="1b6b3aba618dadac" providerId="LiveId" clId="{EDF2FAEA-A41B-4C1F-9EE5-7BEAFE42C87B}" dt="2021-06-09T19:36:03.867" v="1915"/>
          <ac:spMkLst>
            <pc:docMk/>
            <pc:sldMk cId="3909453073" sldId="559"/>
            <ac:spMk id="1862" creationId="{6127F4A2-647C-4DE1-80A3-2A66644C611D}"/>
          </ac:spMkLst>
        </pc:spChg>
        <pc:spChg chg="mod">
          <ac:chgData name="Timo Mühlhaus" userId="1b6b3aba618dadac" providerId="LiveId" clId="{EDF2FAEA-A41B-4C1F-9EE5-7BEAFE42C87B}" dt="2021-06-09T19:36:03.867" v="1915"/>
          <ac:spMkLst>
            <pc:docMk/>
            <pc:sldMk cId="3909453073" sldId="559"/>
            <ac:spMk id="1863" creationId="{E7A5FD0F-7A6A-4FAF-94DB-C855ABA4D6CB}"/>
          </ac:spMkLst>
        </pc:spChg>
        <pc:spChg chg="mod">
          <ac:chgData name="Timo Mühlhaus" userId="1b6b3aba618dadac" providerId="LiveId" clId="{EDF2FAEA-A41B-4C1F-9EE5-7BEAFE42C87B}" dt="2021-06-09T19:36:03.867" v="1915"/>
          <ac:spMkLst>
            <pc:docMk/>
            <pc:sldMk cId="3909453073" sldId="559"/>
            <ac:spMk id="1864" creationId="{C3D26B20-A67E-47BC-90AF-EC549016ADA7}"/>
          </ac:spMkLst>
        </pc:spChg>
        <pc:spChg chg="mod">
          <ac:chgData name="Timo Mühlhaus" userId="1b6b3aba618dadac" providerId="LiveId" clId="{EDF2FAEA-A41B-4C1F-9EE5-7BEAFE42C87B}" dt="2021-06-09T19:36:03.867" v="1915"/>
          <ac:spMkLst>
            <pc:docMk/>
            <pc:sldMk cId="3909453073" sldId="559"/>
            <ac:spMk id="1865" creationId="{9AC970F7-3A57-4F7A-B001-59CCB786B1B5}"/>
          </ac:spMkLst>
        </pc:spChg>
        <pc:spChg chg="mod">
          <ac:chgData name="Timo Mühlhaus" userId="1b6b3aba618dadac" providerId="LiveId" clId="{EDF2FAEA-A41B-4C1F-9EE5-7BEAFE42C87B}" dt="2021-06-09T19:36:03.867" v="1915"/>
          <ac:spMkLst>
            <pc:docMk/>
            <pc:sldMk cId="3909453073" sldId="559"/>
            <ac:spMk id="1866" creationId="{E63E8F85-CE45-4881-B75E-7D555F1E6AA8}"/>
          </ac:spMkLst>
        </pc:spChg>
        <pc:spChg chg="mod">
          <ac:chgData name="Timo Mühlhaus" userId="1b6b3aba618dadac" providerId="LiveId" clId="{EDF2FAEA-A41B-4C1F-9EE5-7BEAFE42C87B}" dt="2021-06-09T19:36:03.867" v="1915"/>
          <ac:spMkLst>
            <pc:docMk/>
            <pc:sldMk cId="3909453073" sldId="559"/>
            <ac:spMk id="1867" creationId="{97719563-A153-4230-98CF-CB42D3CAF2F1}"/>
          </ac:spMkLst>
        </pc:spChg>
        <pc:spChg chg="mod">
          <ac:chgData name="Timo Mühlhaus" userId="1b6b3aba618dadac" providerId="LiveId" clId="{EDF2FAEA-A41B-4C1F-9EE5-7BEAFE42C87B}" dt="2021-06-09T19:36:03.867" v="1915"/>
          <ac:spMkLst>
            <pc:docMk/>
            <pc:sldMk cId="3909453073" sldId="559"/>
            <ac:spMk id="1868" creationId="{00A33D24-722D-4A82-8FA0-64CF631BEAD4}"/>
          </ac:spMkLst>
        </pc:spChg>
        <pc:spChg chg="mod">
          <ac:chgData name="Timo Mühlhaus" userId="1b6b3aba618dadac" providerId="LiveId" clId="{EDF2FAEA-A41B-4C1F-9EE5-7BEAFE42C87B}" dt="2021-06-09T19:36:03.867" v="1915"/>
          <ac:spMkLst>
            <pc:docMk/>
            <pc:sldMk cId="3909453073" sldId="559"/>
            <ac:spMk id="1869" creationId="{0B6A2F3A-3BBD-4148-BFF3-3E175822926E}"/>
          </ac:spMkLst>
        </pc:spChg>
        <pc:spChg chg="mod">
          <ac:chgData name="Timo Mühlhaus" userId="1b6b3aba618dadac" providerId="LiveId" clId="{EDF2FAEA-A41B-4C1F-9EE5-7BEAFE42C87B}" dt="2021-06-09T19:36:03.867" v="1915"/>
          <ac:spMkLst>
            <pc:docMk/>
            <pc:sldMk cId="3909453073" sldId="559"/>
            <ac:spMk id="1870" creationId="{AE7CD20F-D798-4099-902A-2DF09B4898D9}"/>
          </ac:spMkLst>
        </pc:spChg>
        <pc:spChg chg="mod">
          <ac:chgData name="Timo Mühlhaus" userId="1b6b3aba618dadac" providerId="LiveId" clId="{EDF2FAEA-A41B-4C1F-9EE5-7BEAFE42C87B}" dt="2021-06-09T19:36:03.867" v="1915"/>
          <ac:spMkLst>
            <pc:docMk/>
            <pc:sldMk cId="3909453073" sldId="559"/>
            <ac:spMk id="1871" creationId="{63CF9E57-5BCC-4344-91F3-4082EA2DEC8E}"/>
          </ac:spMkLst>
        </pc:spChg>
        <pc:spChg chg="mod">
          <ac:chgData name="Timo Mühlhaus" userId="1b6b3aba618dadac" providerId="LiveId" clId="{EDF2FAEA-A41B-4C1F-9EE5-7BEAFE42C87B}" dt="2021-06-09T19:36:03.867" v="1915"/>
          <ac:spMkLst>
            <pc:docMk/>
            <pc:sldMk cId="3909453073" sldId="559"/>
            <ac:spMk id="1872" creationId="{8F3B5518-B4DF-4458-972C-A68A07ADFEC6}"/>
          </ac:spMkLst>
        </pc:spChg>
        <pc:spChg chg="mod">
          <ac:chgData name="Timo Mühlhaus" userId="1b6b3aba618dadac" providerId="LiveId" clId="{EDF2FAEA-A41B-4C1F-9EE5-7BEAFE42C87B}" dt="2021-06-09T19:36:03.867" v="1915"/>
          <ac:spMkLst>
            <pc:docMk/>
            <pc:sldMk cId="3909453073" sldId="559"/>
            <ac:spMk id="1873" creationId="{08DAD3B8-295D-491A-92CD-68F2D80E2BB6}"/>
          </ac:spMkLst>
        </pc:spChg>
        <pc:spChg chg="mod">
          <ac:chgData name="Timo Mühlhaus" userId="1b6b3aba618dadac" providerId="LiveId" clId="{EDF2FAEA-A41B-4C1F-9EE5-7BEAFE42C87B}" dt="2021-06-09T19:36:03.867" v="1915"/>
          <ac:spMkLst>
            <pc:docMk/>
            <pc:sldMk cId="3909453073" sldId="559"/>
            <ac:spMk id="1874" creationId="{852042A6-4670-4ADF-8142-9E0B7E22A15B}"/>
          </ac:spMkLst>
        </pc:spChg>
        <pc:spChg chg="mod">
          <ac:chgData name="Timo Mühlhaus" userId="1b6b3aba618dadac" providerId="LiveId" clId="{EDF2FAEA-A41B-4C1F-9EE5-7BEAFE42C87B}" dt="2021-06-09T19:36:03.867" v="1915"/>
          <ac:spMkLst>
            <pc:docMk/>
            <pc:sldMk cId="3909453073" sldId="559"/>
            <ac:spMk id="1875" creationId="{3AED8B21-D012-4B06-82C8-E801BC9230D1}"/>
          </ac:spMkLst>
        </pc:spChg>
        <pc:spChg chg="mod">
          <ac:chgData name="Timo Mühlhaus" userId="1b6b3aba618dadac" providerId="LiveId" clId="{EDF2FAEA-A41B-4C1F-9EE5-7BEAFE42C87B}" dt="2021-06-09T19:36:03.867" v="1915"/>
          <ac:spMkLst>
            <pc:docMk/>
            <pc:sldMk cId="3909453073" sldId="559"/>
            <ac:spMk id="1876" creationId="{4BF9AD9B-71B8-4078-8248-389C9C6AD439}"/>
          </ac:spMkLst>
        </pc:spChg>
        <pc:spChg chg="mod">
          <ac:chgData name="Timo Mühlhaus" userId="1b6b3aba618dadac" providerId="LiveId" clId="{EDF2FAEA-A41B-4C1F-9EE5-7BEAFE42C87B}" dt="2021-06-09T19:36:03.867" v="1915"/>
          <ac:spMkLst>
            <pc:docMk/>
            <pc:sldMk cId="3909453073" sldId="559"/>
            <ac:spMk id="1877" creationId="{F89B8B67-9CFE-40B1-9997-619BF2063579}"/>
          </ac:spMkLst>
        </pc:spChg>
        <pc:spChg chg="mod">
          <ac:chgData name="Timo Mühlhaus" userId="1b6b3aba618dadac" providerId="LiveId" clId="{EDF2FAEA-A41B-4C1F-9EE5-7BEAFE42C87B}" dt="2021-06-09T19:36:03.867" v="1915"/>
          <ac:spMkLst>
            <pc:docMk/>
            <pc:sldMk cId="3909453073" sldId="559"/>
            <ac:spMk id="1878" creationId="{E10440C5-03BB-44D9-A9E5-BA80B8C28DE0}"/>
          </ac:spMkLst>
        </pc:spChg>
        <pc:spChg chg="mod">
          <ac:chgData name="Timo Mühlhaus" userId="1b6b3aba618dadac" providerId="LiveId" clId="{EDF2FAEA-A41B-4C1F-9EE5-7BEAFE42C87B}" dt="2021-06-09T19:36:03.867" v="1915"/>
          <ac:spMkLst>
            <pc:docMk/>
            <pc:sldMk cId="3909453073" sldId="559"/>
            <ac:spMk id="1879" creationId="{EFDD95A3-58FD-4F21-BE45-617F45A17077}"/>
          </ac:spMkLst>
        </pc:spChg>
        <pc:spChg chg="mod">
          <ac:chgData name="Timo Mühlhaus" userId="1b6b3aba618dadac" providerId="LiveId" clId="{EDF2FAEA-A41B-4C1F-9EE5-7BEAFE42C87B}" dt="2021-06-09T19:36:03.867" v="1915"/>
          <ac:spMkLst>
            <pc:docMk/>
            <pc:sldMk cId="3909453073" sldId="559"/>
            <ac:spMk id="1880" creationId="{80D82268-D3D8-4BD6-A8ED-B5A7B3E1767E}"/>
          </ac:spMkLst>
        </pc:spChg>
        <pc:spChg chg="mod">
          <ac:chgData name="Timo Mühlhaus" userId="1b6b3aba618dadac" providerId="LiveId" clId="{EDF2FAEA-A41B-4C1F-9EE5-7BEAFE42C87B}" dt="2021-06-09T19:36:03.867" v="1915"/>
          <ac:spMkLst>
            <pc:docMk/>
            <pc:sldMk cId="3909453073" sldId="559"/>
            <ac:spMk id="1881" creationId="{601A53D4-F087-411B-8780-3B121512E37F}"/>
          </ac:spMkLst>
        </pc:spChg>
        <pc:spChg chg="mod">
          <ac:chgData name="Timo Mühlhaus" userId="1b6b3aba618dadac" providerId="LiveId" clId="{EDF2FAEA-A41B-4C1F-9EE5-7BEAFE42C87B}" dt="2021-06-09T19:36:03.867" v="1915"/>
          <ac:spMkLst>
            <pc:docMk/>
            <pc:sldMk cId="3909453073" sldId="559"/>
            <ac:spMk id="1882" creationId="{0A9EDDDF-5680-4CDF-B77E-0AE5C33A520C}"/>
          </ac:spMkLst>
        </pc:spChg>
        <pc:spChg chg="mod">
          <ac:chgData name="Timo Mühlhaus" userId="1b6b3aba618dadac" providerId="LiveId" clId="{EDF2FAEA-A41B-4C1F-9EE5-7BEAFE42C87B}" dt="2021-06-09T19:36:03.867" v="1915"/>
          <ac:spMkLst>
            <pc:docMk/>
            <pc:sldMk cId="3909453073" sldId="559"/>
            <ac:spMk id="1883" creationId="{D6147C9D-716E-4AF7-87BC-6D9AC37A2B21}"/>
          </ac:spMkLst>
        </pc:spChg>
        <pc:spChg chg="mod">
          <ac:chgData name="Timo Mühlhaus" userId="1b6b3aba618dadac" providerId="LiveId" clId="{EDF2FAEA-A41B-4C1F-9EE5-7BEAFE42C87B}" dt="2021-06-09T19:36:03.867" v="1915"/>
          <ac:spMkLst>
            <pc:docMk/>
            <pc:sldMk cId="3909453073" sldId="559"/>
            <ac:spMk id="1884" creationId="{BE4184F2-E43C-428D-B8DA-50CE5FA19665}"/>
          </ac:spMkLst>
        </pc:spChg>
        <pc:spChg chg="mod">
          <ac:chgData name="Timo Mühlhaus" userId="1b6b3aba618dadac" providerId="LiveId" clId="{EDF2FAEA-A41B-4C1F-9EE5-7BEAFE42C87B}" dt="2021-06-09T19:36:03.867" v="1915"/>
          <ac:spMkLst>
            <pc:docMk/>
            <pc:sldMk cId="3909453073" sldId="559"/>
            <ac:spMk id="1885" creationId="{304112D4-95CD-4A44-BA5B-D253259770F7}"/>
          </ac:spMkLst>
        </pc:spChg>
        <pc:spChg chg="mod">
          <ac:chgData name="Timo Mühlhaus" userId="1b6b3aba618dadac" providerId="LiveId" clId="{EDF2FAEA-A41B-4C1F-9EE5-7BEAFE42C87B}" dt="2021-06-09T19:36:03.867" v="1915"/>
          <ac:spMkLst>
            <pc:docMk/>
            <pc:sldMk cId="3909453073" sldId="559"/>
            <ac:spMk id="1886" creationId="{54AEF483-2725-4C53-B416-0B8A6D799693}"/>
          </ac:spMkLst>
        </pc:spChg>
        <pc:spChg chg="mod">
          <ac:chgData name="Timo Mühlhaus" userId="1b6b3aba618dadac" providerId="LiveId" clId="{EDF2FAEA-A41B-4C1F-9EE5-7BEAFE42C87B}" dt="2021-06-09T19:36:03.867" v="1915"/>
          <ac:spMkLst>
            <pc:docMk/>
            <pc:sldMk cId="3909453073" sldId="559"/>
            <ac:spMk id="1887" creationId="{EFB69BC3-F473-40C5-B741-DB08ACF5F84E}"/>
          </ac:spMkLst>
        </pc:spChg>
        <pc:spChg chg="mod">
          <ac:chgData name="Timo Mühlhaus" userId="1b6b3aba618dadac" providerId="LiveId" clId="{EDF2FAEA-A41B-4C1F-9EE5-7BEAFE42C87B}" dt="2021-06-09T19:36:03.867" v="1915"/>
          <ac:spMkLst>
            <pc:docMk/>
            <pc:sldMk cId="3909453073" sldId="559"/>
            <ac:spMk id="1888" creationId="{367ECAB4-C3D9-4683-8DB1-B508BFE9BD2E}"/>
          </ac:spMkLst>
        </pc:spChg>
        <pc:spChg chg="mod">
          <ac:chgData name="Timo Mühlhaus" userId="1b6b3aba618dadac" providerId="LiveId" clId="{EDF2FAEA-A41B-4C1F-9EE5-7BEAFE42C87B}" dt="2021-06-09T19:36:03.867" v="1915"/>
          <ac:spMkLst>
            <pc:docMk/>
            <pc:sldMk cId="3909453073" sldId="559"/>
            <ac:spMk id="1889" creationId="{92B0B056-4457-4732-8AF3-8AA2BAA3FC07}"/>
          </ac:spMkLst>
        </pc:spChg>
        <pc:spChg chg="mod">
          <ac:chgData name="Timo Mühlhaus" userId="1b6b3aba618dadac" providerId="LiveId" clId="{EDF2FAEA-A41B-4C1F-9EE5-7BEAFE42C87B}" dt="2021-06-09T19:36:03.867" v="1915"/>
          <ac:spMkLst>
            <pc:docMk/>
            <pc:sldMk cId="3909453073" sldId="559"/>
            <ac:spMk id="1890" creationId="{74BA25A2-2E36-4BFE-932E-1CB8363844D1}"/>
          </ac:spMkLst>
        </pc:spChg>
        <pc:spChg chg="mod">
          <ac:chgData name="Timo Mühlhaus" userId="1b6b3aba618dadac" providerId="LiveId" clId="{EDF2FAEA-A41B-4C1F-9EE5-7BEAFE42C87B}" dt="2021-06-09T19:36:03.867" v="1915"/>
          <ac:spMkLst>
            <pc:docMk/>
            <pc:sldMk cId="3909453073" sldId="559"/>
            <ac:spMk id="1891" creationId="{90279C13-6DC2-4067-A34D-2C634D751472}"/>
          </ac:spMkLst>
        </pc:spChg>
        <pc:spChg chg="mod">
          <ac:chgData name="Timo Mühlhaus" userId="1b6b3aba618dadac" providerId="LiveId" clId="{EDF2FAEA-A41B-4C1F-9EE5-7BEAFE42C87B}" dt="2021-06-09T19:36:03.867" v="1915"/>
          <ac:spMkLst>
            <pc:docMk/>
            <pc:sldMk cId="3909453073" sldId="559"/>
            <ac:spMk id="1892" creationId="{286255C2-8073-48F8-A2F1-E4BFA62DF443}"/>
          </ac:spMkLst>
        </pc:spChg>
        <pc:spChg chg="mod">
          <ac:chgData name="Timo Mühlhaus" userId="1b6b3aba618dadac" providerId="LiveId" clId="{EDF2FAEA-A41B-4C1F-9EE5-7BEAFE42C87B}" dt="2021-06-09T19:36:03.867" v="1915"/>
          <ac:spMkLst>
            <pc:docMk/>
            <pc:sldMk cId="3909453073" sldId="559"/>
            <ac:spMk id="1893" creationId="{187C1B8E-8F88-4551-828A-8F61F9AACA37}"/>
          </ac:spMkLst>
        </pc:spChg>
        <pc:spChg chg="mod">
          <ac:chgData name="Timo Mühlhaus" userId="1b6b3aba618dadac" providerId="LiveId" clId="{EDF2FAEA-A41B-4C1F-9EE5-7BEAFE42C87B}" dt="2021-06-09T19:36:03.867" v="1915"/>
          <ac:spMkLst>
            <pc:docMk/>
            <pc:sldMk cId="3909453073" sldId="559"/>
            <ac:spMk id="1894" creationId="{F10887CA-D742-492A-A9F5-73416D44FB45}"/>
          </ac:spMkLst>
        </pc:spChg>
        <pc:spChg chg="mod">
          <ac:chgData name="Timo Mühlhaus" userId="1b6b3aba618dadac" providerId="LiveId" clId="{EDF2FAEA-A41B-4C1F-9EE5-7BEAFE42C87B}" dt="2021-06-09T19:36:03.867" v="1915"/>
          <ac:spMkLst>
            <pc:docMk/>
            <pc:sldMk cId="3909453073" sldId="559"/>
            <ac:spMk id="1895" creationId="{3D6A641E-3355-481E-95AC-6DE503638FEA}"/>
          </ac:spMkLst>
        </pc:spChg>
        <pc:spChg chg="mod">
          <ac:chgData name="Timo Mühlhaus" userId="1b6b3aba618dadac" providerId="LiveId" clId="{EDF2FAEA-A41B-4C1F-9EE5-7BEAFE42C87B}" dt="2021-06-09T19:36:03.867" v="1915"/>
          <ac:spMkLst>
            <pc:docMk/>
            <pc:sldMk cId="3909453073" sldId="559"/>
            <ac:spMk id="1896" creationId="{40450346-1A6F-4216-BE03-42DE3BCF7D8B}"/>
          </ac:spMkLst>
        </pc:spChg>
        <pc:spChg chg="mod">
          <ac:chgData name="Timo Mühlhaus" userId="1b6b3aba618dadac" providerId="LiveId" clId="{EDF2FAEA-A41B-4C1F-9EE5-7BEAFE42C87B}" dt="2021-06-09T19:36:03.867" v="1915"/>
          <ac:spMkLst>
            <pc:docMk/>
            <pc:sldMk cId="3909453073" sldId="559"/>
            <ac:spMk id="1897" creationId="{69EA5C65-9B1B-49F8-B112-D9D2D4A2922C}"/>
          </ac:spMkLst>
        </pc:spChg>
        <pc:spChg chg="mod">
          <ac:chgData name="Timo Mühlhaus" userId="1b6b3aba618dadac" providerId="LiveId" clId="{EDF2FAEA-A41B-4C1F-9EE5-7BEAFE42C87B}" dt="2021-06-09T19:36:03.867" v="1915"/>
          <ac:spMkLst>
            <pc:docMk/>
            <pc:sldMk cId="3909453073" sldId="559"/>
            <ac:spMk id="1898" creationId="{A74D47AD-CAFE-4617-ABCF-2AEDEA78B6EC}"/>
          </ac:spMkLst>
        </pc:spChg>
        <pc:spChg chg="mod">
          <ac:chgData name="Timo Mühlhaus" userId="1b6b3aba618dadac" providerId="LiveId" clId="{EDF2FAEA-A41B-4C1F-9EE5-7BEAFE42C87B}" dt="2021-06-09T19:36:03.867" v="1915"/>
          <ac:spMkLst>
            <pc:docMk/>
            <pc:sldMk cId="3909453073" sldId="559"/>
            <ac:spMk id="1899" creationId="{D31507F7-CDC9-4617-87F2-5FB7136793ED}"/>
          </ac:spMkLst>
        </pc:spChg>
        <pc:spChg chg="mod">
          <ac:chgData name="Timo Mühlhaus" userId="1b6b3aba618dadac" providerId="LiveId" clId="{EDF2FAEA-A41B-4C1F-9EE5-7BEAFE42C87B}" dt="2021-06-09T19:36:03.867" v="1915"/>
          <ac:spMkLst>
            <pc:docMk/>
            <pc:sldMk cId="3909453073" sldId="559"/>
            <ac:spMk id="1900" creationId="{D977023F-8C82-496E-9D40-0CD34629F895}"/>
          </ac:spMkLst>
        </pc:spChg>
        <pc:spChg chg="mod">
          <ac:chgData name="Timo Mühlhaus" userId="1b6b3aba618dadac" providerId="LiveId" clId="{EDF2FAEA-A41B-4C1F-9EE5-7BEAFE42C87B}" dt="2021-06-09T19:36:03.867" v="1915"/>
          <ac:spMkLst>
            <pc:docMk/>
            <pc:sldMk cId="3909453073" sldId="559"/>
            <ac:spMk id="1901" creationId="{11CC38DE-C9FA-45EF-A947-6F24F2B50C9C}"/>
          </ac:spMkLst>
        </pc:spChg>
        <pc:spChg chg="mod">
          <ac:chgData name="Timo Mühlhaus" userId="1b6b3aba618dadac" providerId="LiveId" clId="{EDF2FAEA-A41B-4C1F-9EE5-7BEAFE42C87B}" dt="2021-06-09T19:36:03.867" v="1915"/>
          <ac:spMkLst>
            <pc:docMk/>
            <pc:sldMk cId="3909453073" sldId="559"/>
            <ac:spMk id="1902" creationId="{C089CD55-1548-4D7F-B4D4-32F7FD1D5E77}"/>
          </ac:spMkLst>
        </pc:spChg>
        <pc:spChg chg="mod">
          <ac:chgData name="Timo Mühlhaus" userId="1b6b3aba618dadac" providerId="LiveId" clId="{EDF2FAEA-A41B-4C1F-9EE5-7BEAFE42C87B}" dt="2021-06-09T19:36:03.867" v="1915"/>
          <ac:spMkLst>
            <pc:docMk/>
            <pc:sldMk cId="3909453073" sldId="559"/>
            <ac:spMk id="1903" creationId="{B2052419-F370-450D-B4B3-6D825147E0EB}"/>
          </ac:spMkLst>
        </pc:spChg>
        <pc:spChg chg="mod">
          <ac:chgData name="Timo Mühlhaus" userId="1b6b3aba618dadac" providerId="LiveId" clId="{EDF2FAEA-A41B-4C1F-9EE5-7BEAFE42C87B}" dt="2021-06-09T19:36:03.867" v="1915"/>
          <ac:spMkLst>
            <pc:docMk/>
            <pc:sldMk cId="3909453073" sldId="559"/>
            <ac:spMk id="1904" creationId="{3824317E-50C9-490C-866D-E602F3075731}"/>
          </ac:spMkLst>
        </pc:spChg>
        <pc:spChg chg="mod">
          <ac:chgData name="Timo Mühlhaus" userId="1b6b3aba618dadac" providerId="LiveId" clId="{EDF2FAEA-A41B-4C1F-9EE5-7BEAFE42C87B}" dt="2021-06-09T19:36:03.867" v="1915"/>
          <ac:spMkLst>
            <pc:docMk/>
            <pc:sldMk cId="3909453073" sldId="559"/>
            <ac:spMk id="1905" creationId="{DB8827D2-E2F6-4C26-A535-BB609428C080}"/>
          </ac:spMkLst>
        </pc:spChg>
        <pc:spChg chg="mod">
          <ac:chgData name="Timo Mühlhaus" userId="1b6b3aba618dadac" providerId="LiveId" clId="{EDF2FAEA-A41B-4C1F-9EE5-7BEAFE42C87B}" dt="2021-06-09T19:36:03.867" v="1915"/>
          <ac:spMkLst>
            <pc:docMk/>
            <pc:sldMk cId="3909453073" sldId="559"/>
            <ac:spMk id="1906" creationId="{A3C86405-A379-4041-974A-BB1E2D92FABC}"/>
          </ac:spMkLst>
        </pc:spChg>
        <pc:spChg chg="mod">
          <ac:chgData name="Timo Mühlhaus" userId="1b6b3aba618dadac" providerId="LiveId" clId="{EDF2FAEA-A41B-4C1F-9EE5-7BEAFE42C87B}" dt="2021-06-09T19:36:03.867" v="1915"/>
          <ac:spMkLst>
            <pc:docMk/>
            <pc:sldMk cId="3909453073" sldId="559"/>
            <ac:spMk id="1907" creationId="{B658025C-3C97-4BA0-BB88-438B17197481}"/>
          </ac:spMkLst>
        </pc:spChg>
        <pc:spChg chg="mod">
          <ac:chgData name="Timo Mühlhaus" userId="1b6b3aba618dadac" providerId="LiveId" clId="{EDF2FAEA-A41B-4C1F-9EE5-7BEAFE42C87B}" dt="2021-06-09T19:36:03.867" v="1915"/>
          <ac:spMkLst>
            <pc:docMk/>
            <pc:sldMk cId="3909453073" sldId="559"/>
            <ac:spMk id="1908" creationId="{A095CA59-D088-4CDA-AA81-146E0797D871}"/>
          </ac:spMkLst>
        </pc:spChg>
        <pc:spChg chg="mod">
          <ac:chgData name="Timo Mühlhaus" userId="1b6b3aba618dadac" providerId="LiveId" clId="{EDF2FAEA-A41B-4C1F-9EE5-7BEAFE42C87B}" dt="2021-06-09T19:36:03.867" v="1915"/>
          <ac:spMkLst>
            <pc:docMk/>
            <pc:sldMk cId="3909453073" sldId="559"/>
            <ac:spMk id="1909" creationId="{AEA4F2D6-64B9-420A-872D-3A4D4DE6377A}"/>
          </ac:spMkLst>
        </pc:spChg>
        <pc:spChg chg="mod">
          <ac:chgData name="Timo Mühlhaus" userId="1b6b3aba618dadac" providerId="LiveId" clId="{EDF2FAEA-A41B-4C1F-9EE5-7BEAFE42C87B}" dt="2021-06-09T19:36:03.867" v="1915"/>
          <ac:spMkLst>
            <pc:docMk/>
            <pc:sldMk cId="3909453073" sldId="559"/>
            <ac:spMk id="1910" creationId="{EBC23B68-D72A-4BA8-B1D2-5EF9992F9842}"/>
          </ac:spMkLst>
        </pc:spChg>
        <pc:spChg chg="mod">
          <ac:chgData name="Timo Mühlhaus" userId="1b6b3aba618dadac" providerId="LiveId" clId="{EDF2FAEA-A41B-4C1F-9EE5-7BEAFE42C87B}" dt="2021-06-09T19:36:03.867" v="1915"/>
          <ac:spMkLst>
            <pc:docMk/>
            <pc:sldMk cId="3909453073" sldId="559"/>
            <ac:spMk id="1911" creationId="{DE52F1B7-6107-4AC7-B360-CCD437B6A819}"/>
          </ac:spMkLst>
        </pc:spChg>
        <pc:spChg chg="mod">
          <ac:chgData name="Timo Mühlhaus" userId="1b6b3aba618dadac" providerId="LiveId" clId="{EDF2FAEA-A41B-4C1F-9EE5-7BEAFE42C87B}" dt="2021-06-09T19:36:03.867" v="1915"/>
          <ac:spMkLst>
            <pc:docMk/>
            <pc:sldMk cId="3909453073" sldId="559"/>
            <ac:spMk id="1912" creationId="{5FA341FA-F51C-4599-8F9A-8799620E90B5}"/>
          </ac:spMkLst>
        </pc:spChg>
        <pc:spChg chg="mod">
          <ac:chgData name="Timo Mühlhaus" userId="1b6b3aba618dadac" providerId="LiveId" clId="{EDF2FAEA-A41B-4C1F-9EE5-7BEAFE42C87B}" dt="2021-06-09T19:36:03.867" v="1915"/>
          <ac:spMkLst>
            <pc:docMk/>
            <pc:sldMk cId="3909453073" sldId="559"/>
            <ac:spMk id="1913" creationId="{78AB768C-FE38-451A-8CF4-9712B9CB9A7E}"/>
          </ac:spMkLst>
        </pc:spChg>
        <pc:spChg chg="mod">
          <ac:chgData name="Timo Mühlhaus" userId="1b6b3aba618dadac" providerId="LiveId" clId="{EDF2FAEA-A41B-4C1F-9EE5-7BEAFE42C87B}" dt="2021-06-09T19:36:03.867" v="1915"/>
          <ac:spMkLst>
            <pc:docMk/>
            <pc:sldMk cId="3909453073" sldId="559"/>
            <ac:spMk id="1914" creationId="{004C7064-CF55-4934-B2C0-91677368529A}"/>
          </ac:spMkLst>
        </pc:spChg>
        <pc:spChg chg="mod">
          <ac:chgData name="Timo Mühlhaus" userId="1b6b3aba618dadac" providerId="LiveId" clId="{EDF2FAEA-A41B-4C1F-9EE5-7BEAFE42C87B}" dt="2021-06-09T19:36:03.867" v="1915"/>
          <ac:spMkLst>
            <pc:docMk/>
            <pc:sldMk cId="3909453073" sldId="559"/>
            <ac:spMk id="1915" creationId="{2A90420B-0A39-4ABB-BD94-0D3DB989A95C}"/>
          </ac:spMkLst>
        </pc:spChg>
        <pc:spChg chg="mod">
          <ac:chgData name="Timo Mühlhaus" userId="1b6b3aba618dadac" providerId="LiveId" clId="{EDF2FAEA-A41B-4C1F-9EE5-7BEAFE42C87B}" dt="2021-06-09T19:36:03.867" v="1915"/>
          <ac:spMkLst>
            <pc:docMk/>
            <pc:sldMk cId="3909453073" sldId="559"/>
            <ac:spMk id="1916" creationId="{5AC27381-3559-4857-905D-9FCF4AB5C1F9}"/>
          </ac:spMkLst>
        </pc:spChg>
        <pc:spChg chg="mod">
          <ac:chgData name="Timo Mühlhaus" userId="1b6b3aba618dadac" providerId="LiveId" clId="{EDF2FAEA-A41B-4C1F-9EE5-7BEAFE42C87B}" dt="2021-06-09T19:36:03.867" v="1915"/>
          <ac:spMkLst>
            <pc:docMk/>
            <pc:sldMk cId="3909453073" sldId="559"/>
            <ac:spMk id="1917" creationId="{F2694A07-C7C9-4224-BE2B-4914F0B83963}"/>
          </ac:spMkLst>
        </pc:spChg>
        <pc:spChg chg="mod">
          <ac:chgData name="Timo Mühlhaus" userId="1b6b3aba618dadac" providerId="LiveId" clId="{EDF2FAEA-A41B-4C1F-9EE5-7BEAFE42C87B}" dt="2021-06-09T19:36:03.867" v="1915"/>
          <ac:spMkLst>
            <pc:docMk/>
            <pc:sldMk cId="3909453073" sldId="559"/>
            <ac:spMk id="1918" creationId="{AE22202B-9E1F-470B-93A0-44E36C97D9FD}"/>
          </ac:spMkLst>
        </pc:spChg>
        <pc:spChg chg="mod">
          <ac:chgData name="Timo Mühlhaus" userId="1b6b3aba618dadac" providerId="LiveId" clId="{EDF2FAEA-A41B-4C1F-9EE5-7BEAFE42C87B}" dt="2021-06-09T19:36:03.867" v="1915"/>
          <ac:spMkLst>
            <pc:docMk/>
            <pc:sldMk cId="3909453073" sldId="559"/>
            <ac:spMk id="1919" creationId="{2B1567D8-3B0F-476E-8650-D8F2921A0DFA}"/>
          </ac:spMkLst>
        </pc:spChg>
        <pc:spChg chg="mod">
          <ac:chgData name="Timo Mühlhaus" userId="1b6b3aba618dadac" providerId="LiveId" clId="{EDF2FAEA-A41B-4C1F-9EE5-7BEAFE42C87B}" dt="2021-06-09T19:36:03.867" v="1915"/>
          <ac:spMkLst>
            <pc:docMk/>
            <pc:sldMk cId="3909453073" sldId="559"/>
            <ac:spMk id="1920" creationId="{F4955AE8-8660-4982-B590-65FC9E697D68}"/>
          </ac:spMkLst>
        </pc:spChg>
        <pc:spChg chg="mod">
          <ac:chgData name="Timo Mühlhaus" userId="1b6b3aba618dadac" providerId="LiveId" clId="{EDF2FAEA-A41B-4C1F-9EE5-7BEAFE42C87B}" dt="2021-06-09T19:36:03.867" v="1915"/>
          <ac:spMkLst>
            <pc:docMk/>
            <pc:sldMk cId="3909453073" sldId="559"/>
            <ac:spMk id="1921" creationId="{B3172612-CE5D-4441-9FBD-C3536767BB93}"/>
          </ac:spMkLst>
        </pc:spChg>
        <pc:spChg chg="mod">
          <ac:chgData name="Timo Mühlhaus" userId="1b6b3aba618dadac" providerId="LiveId" clId="{EDF2FAEA-A41B-4C1F-9EE5-7BEAFE42C87B}" dt="2021-06-09T19:36:03.867" v="1915"/>
          <ac:spMkLst>
            <pc:docMk/>
            <pc:sldMk cId="3909453073" sldId="559"/>
            <ac:spMk id="1922" creationId="{11823BBD-8980-4994-9145-A37C54F3F499}"/>
          </ac:spMkLst>
        </pc:spChg>
        <pc:spChg chg="mod">
          <ac:chgData name="Timo Mühlhaus" userId="1b6b3aba618dadac" providerId="LiveId" clId="{EDF2FAEA-A41B-4C1F-9EE5-7BEAFE42C87B}" dt="2021-06-09T19:36:03.867" v="1915"/>
          <ac:spMkLst>
            <pc:docMk/>
            <pc:sldMk cId="3909453073" sldId="559"/>
            <ac:spMk id="1923" creationId="{BD97B740-32A5-4282-AC6A-40946EEF594A}"/>
          </ac:spMkLst>
        </pc:spChg>
        <pc:spChg chg="mod">
          <ac:chgData name="Timo Mühlhaus" userId="1b6b3aba618dadac" providerId="LiveId" clId="{EDF2FAEA-A41B-4C1F-9EE5-7BEAFE42C87B}" dt="2021-06-09T19:36:03.867" v="1915"/>
          <ac:spMkLst>
            <pc:docMk/>
            <pc:sldMk cId="3909453073" sldId="559"/>
            <ac:spMk id="1924" creationId="{3121D1EE-1CCF-4746-9C63-E6CFA49FA52D}"/>
          </ac:spMkLst>
        </pc:spChg>
        <pc:spChg chg="mod">
          <ac:chgData name="Timo Mühlhaus" userId="1b6b3aba618dadac" providerId="LiveId" clId="{EDF2FAEA-A41B-4C1F-9EE5-7BEAFE42C87B}" dt="2021-06-09T19:36:03.867" v="1915"/>
          <ac:spMkLst>
            <pc:docMk/>
            <pc:sldMk cId="3909453073" sldId="559"/>
            <ac:spMk id="1925" creationId="{37A52341-BC93-488C-ACA5-2F8DCD2334A9}"/>
          </ac:spMkLst>
        </pc:spChg>
        <pc:spChg chg="mod">
          <ac:chgData name="Timo Mühlhaus" userId="1b6b3aba618dadac" providerId="LiveId" clId="{EDF2FAEA-A41B-4C1F-9EE5-7BEAFE42C87B}" dt="2021-06-09T19:36:03.867" v="1915"/>
          <ac:spMkLst>
            <pc:docMk/>
            <pc:sldMk cId="3909453073" sldId="559"/>
            <ac:spMk id="1926" creationId="{2EAB78BE-D4E3-427D-A621-9237370D2B2E}"/>
          </ac:spMkLst>
        </pc:spChg>
        <pc:spChg chg="mod">
          <ac:chgData name="Timo Mühlhaus" userId="1b6b3aba618dadac" providerId="LiveId" clId="{EDF2FAEA-A41B-4C1F-9EE5-7BEAFE42C87B}" dt="2021-06-09T19:36:03.867" v="1915"/>
          <ac:spMkLst>
            <pc:docMk/>
            <pc:sldMk cId="3909453073" sldId="559"/>
            <ac:spMk id="1927" creationId="{3188B3F4-8AF2-431D-BB8E-F0AD884F80E4}"/>
          </ac:spMkLst>
        </pc:spChg>
        <pc:spChg chg="mod">
          <ac:chgData name="Timo Mühlhaus" userId="1b6b3aba618dadac" providerId="LiveId" clId="{EDF2FAEA-A41B-4C1F-9EE5-7BEAFE42C87B}" dt="2021-06-09T19:36:03.867" v="1915"/>
          <ac:spMkLst>
            <pc:docMk/>
            <pc:sldMk cId="3909453073" sldId="559"/>
            <ac:spMk id="1928" creationId="{98CE75C9-C4BF-4288-8035-0632E00EAAE6}"/>
          </ac:spMkLst>
        </pc:spChg>
        <pc:spChg chg="mod">
          <ac:chgData name="Timo Mühlhaus" userId="1b6b3aba618dadac" providerId="LiveId" clId="{EDF2FAEA-A41B-4C1F-9EE5-7BEAFE42C87B}" dt="2021-06-09T19:36:03.867" v="1915"/>
          <ac:spMkLst>
            <pc:docMk/>
            <pc:sldMk cId="3909453073" sldId="559"/>
            <ac:spMk id="1929" creationId="{3C54606A-5498-42A5-817B-6FD9822725F5}"/>
          </ac:spMkLst>
        </pc:spChg>
        <pc:spChg chg="mod">
          <ac:chgData name="Timo Mühlhaus" userId="1b6b3aba618dadac" providerId="LiveId" clId="{EDF2FAEA-A41B-4C1F-9EE5-7BEAFE42C87B}" dt="2021-06-09T19:36:03.867" v="1915"/>
          <ac:spMkLst>
            <pc:docMk/>
            <pc:sldMk cId="3909453073" sldId="559"/>
            <ac:spMk id="1930" creationId="{FF3DCF44-5669-421F-BE5E-4D6C4D939D22}"/>
          </ac:spMkLst>
        </pc:spChg>
        <pc:spChg chg="mod">
          <ac:chgData name="Timo Mühlhaus" userId="1b6b3aba618dadac" providerId="LiveId" clId="{EDF2FAEA-A41B-4C1F-9EE5-7BEAFE42C87B}" dt="2021-06-09T19:36:03.867" v="1915"/>
          <ac:spMkLst>
            <pc:docMk/>
            <pc:sldMk cId="3909453073" sldId="559"/>
            <ac:spMk id="1931" creationId="{AEE6B343-5ED3-4BED-9355-FFF3F302AB49}"/>
          </ac:spMkLst>
        </pc:spChg>
        <pc:spChg chg="mod">
          <ac:chgData name="Timo Mühlhaus" userId="1b6b3aba618dadac" providerId="LiveId" clId="{EDF2FAEA-A41B-4C1F-9EE5-7BEAFE42C87B}" dt="2021-06-09T19:36:03.867" v="1915"/>
          <ac:spMkLst>
            <pc:docMk/>
            <pc:sldMk cId="3909453073" sldId="559"/>
            <ac:spMk id="1932" creationId="{AA0D2268-9B06-4709-874D-D2E0135BD7CD}"/>
          </ac:spMkLst>
        </pc:spChg>
        <pc:spChg chg="mod">
          <ac:chgData name="Timo Mühlhaus" userId="1b6b3aba618dadac" providerId="LiveId" clId="{EDF2FAEA-A41B-4C1F-9EE5-7BEAFE42C87B}" dt="2021-06-09T19:36:03.867" v="1915"/>
          <ac:spMkLst>
            <pc:docMk/>
            <pc:sldMk cId="3909453073" sldId="559"/>
            <ac:spMk id="1933" creationId="{538FBAFA-41DA-4BBF-837E-2F0CD412BB98}"/>
          </ac:spMkLst>
        </pc:spChg>
        <pc:spChg chg="mod">
          <ac:chgData name="Timo Mühlhaus" userId="1b6b3aba618dadac" providerId="LiveId" clId="{EDF2FAEA-A41B-4C1F-9EE5-7BEAFE42C87B}" dt="2021-06-09T19:36:03.867" v="1915"/>
          <ac:spMkLst>
            <pc:docMk/>
            <pc:sldMk cId="3909453073" sldId="559"/>
            <ac:spMk id="1934" creationId="{4A7804AB-F9E5-4CF7-9DD7-3C570FB20BC6}"/>
          </ac:spMkLst>
        </pc:spChg>
        <pc:spChg chg="mod">
          <ac:chgData name="Timo Mühlhaus" userId="1b6b3aba618dadac" providerId="LiveId" clId="{EDF2FAEA-A41B-4C1F-9EE5-7BEAFE42C87B}" dt="2021-06-09T19:36:03.867" v="1915"/>
          <ac:spMkLst>
            <pc:docMk/>
            <pc:sldMk cId="3909453073" sldId="559"/>
            <ac:spMk id="1935" creationId="{133CC89C-65E1-412D-A379-82DE910AF5EC}"/>
          </ac:spMkLst>
        </pc:spChg>
        <pc:spChg chg="mod">
          <ac:chgData name="Timo Mühlhaus" userId="1b6b3aba618dadac" providerId="LiveId" clId="{EDF2FAEA-A41B-4C1F-9EE5-7BEAFE42C87B}" dt="2021-06-09T19:36:03.867" v="1915"/>
          <ac:spMkLst>
            <pc:docMk/>
            <pc:sldMk cId="3909453073" sldId="559"/>
            <ac:spMk id="1936" creationId="{23A08651-55FF-43A1-A17F-0F9A1C936F68}"/>
          </ac:spMkLst>
        </pc:spChg>
        <pc:spChg chg="mod">
          <ac:chgData name="Timo Mühlhaus" userId="1b6b3aba618dadac" providerId="LiveId" clId="{EDF2FAEA-A41B-4C1F-9EE5-7BEAFE42C87B}" dt="2021-06-09T19:36:03.867" v="1915"/>
          <ac:spMkLst>
            <pc:docMk/>
            <pc:sldMk cId="3909453073" sldId="559"/>
            <ac:spMk id="1937" creationId="{6797B418-FD2A-421E-ADB6-3B7DC80F84FB}"/>
          </ac:spMkLst>
        </pc:spChg>
        <pc:spChg chg="mod">
          <ac:chgData name="Timo Mühlhaus" userId="1b6b3aba618dadac" providerId="LiveId" clId="{EDF2FAEA-A41B-4C1F-9EE5-7BEAFE42C87B}" dt="2021-06-09T19:36:03.867" v="1915"/>
          <ac:spMkLst>
            <pc:docMk/>
            <pc:sldMk cId="3909453073" sldId="559"/>
            <ac:spMk id="1938" creationId="{07F2D3D9-A590-47F4-A3E2-10B15B54E47D}"/>
          </ac:spMkLst>
        </pc:spChg>
        <pc:spChg chg="mod">
          <ac:chgData name="Timo Mühlhaus" userId="1b6b3aba618dadac" providerId="LiveId" clId="{EDF2FAEA-A41B-4C1F-9EE5-7BEAFE42C87B}" dt="2021-06-09T19:36:03.867" v="1915"/>
          <ac:spMkLst>
            <pc:docMk/>
            <pc:sldMk cId="3909453073" sldId="559"/>
            <ac:spMk id="1939" creationId="{59B24B52-60FA-401D-BDE6-66A50F7ECBB9}"/>
          </ac:spMkLst>
        </pc:spChg>
        <pc:spChg chg="mod">
          <ac:chgData name="Timo Mühlhaus" userId="1b6b3aba618dadac" providerId="LiveId" clId="{EDF2FAEA-A41B-4C1F-9EE5-7BEAFE42C87B}" dt="2021-06-09T19:36:03.867" v="1915"/>
          <ac:spMkLst>
            <pc:docMk/>
            <pc:sldMk cId="3909453073" sldId="559"/>
            <ac:spMk id="1940" creationId="{048D5950-BD18-4CD2-96AB-1490852CF6CB}"/>
          </ac:spMkLst>
        </pc:spChg>
        <pc:spChg chg="mod">
          <ac:chgData name="Timo Mühlhaus" userId="1b6b3aba618dadac" providerId="LiveId" clId="{EDF2FAEA-A41B-4C1F-9EE5-7BEAFE42C87B}" dt="2021-06-09T19:36:03.867" v="1915"/>
          <ac:spMkLst>
            <pc:docMk/>
            <pc:sldMk cId="3909453073" sldId="559"/>
            <ac:spMk id="1941" creationId="{47BA30D7-C1C8-4432-9B0A-9117034A73FE}"/>
          </ac:spMkLst>
        </pc:spChg>
        <pc:spChg chg="mod">
          <ac:chgData name="Timo Mühlhaus" userId="1b6b3aba618dadac" providerId="LiveId" clId="{EDF2FAEA-A41B-4C1F-9EE5-7BEAFE42C87B}" dt="2021-06-09T19:36:03.867" v="1915"/>
          <ac:spMkLst>
            <pc:docMk/>
            <pc:sldMk cId="3909453073" sldId="559"/>
            <ac:spMk id="1942" creationId="{E2F94A1C-9269-49A9-89BA-3C5EF5007B93}"/>
          </ac:spMkLst>
        </pc:spChg>
        <pc:spChg chg="mod">
          <ac:chgData name="Timo Mühlhaus" userId="1b6b3aba618dadac" providerId="LiveId" clId="{EDF2FAEA-A41B-4C1F-9EE5-7BEAFE42C87B}" dt="2021-06-09T19:36:03.867" v="1915"/>
          <ac:spMkLst>
            <pc:docMk/>
            <pc:sldMk cId="3909453073" sldId="559"/>
            <ac:spMk id="1943" creationId="{F327C260-A2F2-456C-931F-93BD93DBB042}"/>
          </ac:spMkLst>
        </pc:spChg>
        <pc:spChg chg="mod">
          <ac:chgData name="Timo Mühlhaus" userId="1b6b3aba618dadac" providerId="LiveId" clId="{EDF2FAEA-A41B-4C1F-9EE5-7BEAFE42C87B}" dt="2021-06-09T19:36:03.867" v="1915"/>
          <ac:spMkLst>
            <pc:docMk/>
            <pc:sldMk cId="3909453073" sldId="559"/>
            <ac:spMk id="1944" creationId="{FAF4A995-582B-4FF2-B3C4-DB46D6D41C02}"/>
          </ac:spMkLst>
        </pc:spChg>
        <pc:spChg chg="mod">
          <ac:chgData name="Timo Mühlhaus" userId="1b6b3aba618dadac" providerId="LiveId" clId="{EDF2FAEA-A41B-4C1F-9EE5-7BEAFE42C87B}" dt="2021-06-09T19:36:03.867" v="1915"/>
          <ac:spMkLst>
            <pc:docMk/>
            <pc:sldMk cId="3909453073" sldId="559"/>
            <ac:spMk id="1945" creationId="{B0149D96-AE55-4388-A1A5-2A95CA8E22F1}"/>
          </ac:spMkLst>
        </pc:spChg>
        <pc:spChg chg="mod">
          <ac:chgData name="Timo Mühlhaus" userId="1b6b3aba618dadac" providerId="LiveId" clId="{EDF2FAEA-A41B-4C1F-9EE5-7BEAFE42C87B}" dt="2021-06-09T19:36:03.867" v="1915"/>
          <ac:spMkLst>
            <pc:docMk/>
            <pc:sldMk cId="3909453073" sldId="559"/>
            <ac:spMk id="1946" creationId="{55358431-50D8-412C-ADDA-C37B54F7ADB9}"/>
          </ac:spMkLst>
        </pc:spChg>
        <pc:spChg chg="mod">
          <ac:chgData name="Timo Mühlhaus" userId="1b6b3aba618dadac" providerId="LiveId" clId="{EDF2FAEA-A41B-4C1F-9EE5-7BEAFE42C87B}" dt="2021-06-09T19:36:03.867" v="1915"/>
          <ac:spMkLst>
            <pc:docMk/>
            <pc:sldMk cId="3909453073" sldId="559"/>
            <ac:spMk id="1947" creationId="{B0F7690D-8815-4D41-9052-B522710F5D17}"/>
          </ac:spMkLst>
        </pc:spChg>
        <pc:spChg chg="mod">
          <ac:chgData name="Timo Mühlhaus" userId="1b6b3aba618dadac" providerId="LiveId" clId="{EDF2FAEA-A41B-4C1F-9EE5-7BEAFE42C87B}" dt="2021-06-09T19:36:03.867" v="1915"/>
          <ac:spMkLst>
            <pc:docMk/>
            <pc:sldMk cId="3909453073" sldId="559"/>
            <ac:spMk id="1948" creationId="{63E8615B-D6C9-4DBE-9889-2A96E7CBBC27}"/>
          </ac:spMkLst>
        </pc:spChg>
        <pc:spChg chg="mod">
          <ac:chgData name="Timo Mühlhaus" userId="1b6b3aba618dadac" providerId="LiveId" clId="{EDF2FAEA-A41B-4C1F-9EE5-7BEAFE42C87B}" dt="2021-06-09T19:36:03.867" v="1915"/>
          <ac:spMkLst>
            <pc:docMk/>
            <pc:sldMk cId="3909453073" sldId="559"/>
            <ac:spMk id="1949" creationId="{12D53D89-3A48-4A5A-95F9-74F9E64E395A}"/>
          </ac:spMkLst>
        </pc:spChg>
        <pc:spChg chg="mod">
          <ac:chgData name="Timo Mühlhaus" userId="1b6b3aba618dadac" providerId="LiveId" clId="{EDF2FAEA-A41B-4C1F-9EE5-7BEAFE42C87B}" dt="2021-06-09T19:36:03.867" v="1915"/>
          <ac:spMkLst>
            <pc:docMk/>
            <pc:sldMk cId="3909453073" sldId="559"/>
            <ac:spMk id="1950" creationId="{12E26529-FEF0-414C-97B1-AD1CC7884FC1}"/>
          </ac:spMkLst>
        </pc:spChg>
        <pc:spChg chg="mod">
          <ac:chgData name="Timo Mühlhaus" userId="1b6b3aba618dadac" providerId="LiveId" clId="{EDF2FAEA-A41B-4C1F-9EE5-7BEAFE42C87B}" dt="2021-06-09T19:36:03.867" v="1915"/>
          <ac:spMkLst>
            <pc:docMk/>
            <pc:sldMk cId="3909453073" sldId="559"/>
            <ac:spMk id="1951" creationId="{6FEC67A7-C992-41EE-8849-3D12833DE3B8}"/>
          </ac:spMkLst>
        </pc:spChg>
        <pc:spChg chg="mod">
          <ac:chgData name="Timo Mühlhaus" userId="1b6b3aba618dadac" providerId="LiveId" clId="{EDF2FAEA-A41B-4C1F-9EE5-7BEAFE42C87B}" dt="2021-06-09T19:36:03.867" v="1915"/>
          <ac:spMkLst>
            <pc:docMk/>
            <pc:sldMk cId="3909453073" sldId="559"/>
            <ac:spMk id="1952" creationId="{12796C1D-0F6E-4311-8C30-BF68AFCC5920}"/>
          </ac:spMkLst>
        </pc:spChg>
        <pc:spChg chg="mod">
          <ac:chgData name="Timo Mühlhaus" userId="1b6b3aba618dadac" providerId="LiveId" clId="{EDF2FAEA-A41B-4C1F-9EE5-7BEAFE42C87B}" dt="2021-06-09T19:36:03.867" v="1915"/>
          <ac:spMkLst>
            <pc:docMk/>
            <pc:sldMk cId="3909453073" sldId="559"/>
            <ac:spMk id="1953" creationId="{52AC8F6F-6E17-4665-90AD-53F95421E95F}"/>
          </ac:spMkLst>
        </pc:spChg>
        <pc:spChg chg="mod">
          <ac:chgData name="Timo Mühlhaus" userId="1b6b3aba618dadac" providerId="LiveId" clId="{EDF2FAEA-A41B-4C1F-9EE5-7BEAFE42C87B}" dt="2021-06-09T19:36:03.867" v="1915"/>
          <ac:spMkLst>
            <pc:docMk/>
            <pc:sldMk cId="3909453073" sldId="559"/>
            <ac:spMk id="1954" creationId="{563DB1F0-AC28-4696-920B-DE85191196C9}"/>
          </ac:spMkLst>
        </pc:spChg>
        <pc:spChg chg="mod">
          <ac:chgData name="Timo Mühlhaus" userId="1b6b3aba618dadac" providerId="LiveId" clId="{EDF2FAEA-A41B-4C1F-9EE5-7BEAFE42C87B}" dt="2021-06-09T19:36:03.867" v="1915"/>
          <ac:spMkLst>
            <pc:docMk/>
            <pc:sldMk cId="3909453073" sldId="559"/>
            <ac:spMk id="1955" creationId="{DFD98B09-0A95-4DB9-A619-A4CF3D48031A}"/>
          </ac:spMkLst>
        </pc:spChg>
        <pc:spChg chg="mod">
          <ac:chgData name="Timo Mühlhaus" userId="1b6b3aba618dadac" providerId="LiveId" clId="{EDF2FAEA-A41B-4C1F-9EE5-7BEAFE42C87B}" dt="2021-06-09T19:36:03.867" v="1915"/>
          <ac:spMkLst>
            <pc:docMk/>
            <pc:sldMk cId="3909453073" sldId="559"/>
            <ac:spMk id="1956" creationId="{224219E0-D9C6-4A05-AB3C-7010600F1350}"/>
          </ac:spMkLst>
        </pc:spChg>
        <pc:spChg chg="mod">
          <ac:chgData name="Timo Mühlhaus" userId="1b6b3aba618dadac" providerId="LiveId" clId="{EDF2FAEA-A41B-4C1F-9EE5-7BEAFE42C87B}" dt="2021-06-09T19:36:03.867" v="1915"/>
          <ac:spMkLst>
            <pc:docMk/>
            <pc:sldMk cId="3909453073" sldId="559"/>
            <ac:spMk id="1957" creationId="{E702994C-C2EE-4A85-A892-A9838F8D1E1D}"/>
          </ac:spMkLst>
        </pc:spChg>
        <pc:spChg chg="mod">
          <ac:chgData name="Timo Mühlhaus" userId="1b6b3aba618dadac" providerId="LiveId" clId="{EDF2FAEA-A41B-4C1F-9EE5-7BEAFE42C87B}" dt="2021-06-09T19:36:03.867" v="1915"/>
          <ac:spMkLst>
            <pc:docMk/>
            <pc:sldMk cId="3909453073" sldId="559"/>
            <ac:spMk id="1958" creationId="{65D14536-3E83-41C2-9E0B-E23E0E87F4CB}"/>
          </ac:spMkLst>
        </pc:spChg>
        <pc:spChg chg="mod">
          <ac:chgData name="Timo Mühlhaus" userId="1b6b3aba618dadac" providerId="LiveId" clId="{EDF2FAEA-A41B-4C1F-9EE5-7BEAFE42C87B}" dt="2021-06-09T19:36:03.867" v="1915"/>
          <ac:spMkLst>
            <pc:docMk/>
            <pc:sldMk cId="3909453073" sldId="559"/>
            <ac:spMk id="1959" creationId="{1847E2D4-E0FA-4EC9-8D09-7D4BFDF48551}"/>
          </ac:spMkLst>
        </pc:spChg>
        <pc:spChg chg="mod">
          <ac:chgData name="Timo Mühlhaus" userId="1b6b3aba618dadac" providerId="LiveId" clId="{EDF2FAEA-A41B-4C1F-9EE5-7BEAFE42C87B}" dt="2021-06-09T19:36:03.867" v="1915"/>
          <ac:spMkLst>
            <pc:docMk/>
            <pc:sldMk cId="3909453073" sldId="559"/>
            <ac:spMk id="1960" creationId="{A7AF78CF-7C41-4462-A2AF-1BC79BD5E520}"/>
          </ac:spMkLst>
        </pc:spChg>
        <pc:spChg chg="mod">
          <ac:chgData name="Timo Mühlhaus" userId="1b6b3aba618dadac" providerId="LiveId" clId="{EDF2FAEA-A41B-4C1F-9EE5-7BEAFE42C87B}" dt="2021-06-09T19:36:03.867" v="1915"/>
          <ac:spMkLst>
            <pc:docMk/>
            <pc:sldMk cId="3909453073" sldId="559"/>
            <ac:spMk id="1961" creationId="{E32BCEA4-84D0-4570-A035-2243571C5AE2}"/>
          </ac:spMkLst>
        </pc:spChg>
        <pc:spChg chg="mod">
          <ac:chgData name="Timo Mühlhaus" userId="1b6b3aba618dadac" providerId="LiveId" clId="{EDF2FAEA-A41B-4C1F-9EE5-7BEAFE42C87B}" dt="2021-06-09T19:36:03.867" v="1915"/>
          <ac:spMkLst>
            <pc:docMk/>
            <pc:sldMk cId="3909453073" sldId="559"/>
            <ac:spMk id="1962" creationId="{921DD0FA-AA34-4DA2-9C01-707A339A49F6}"/>
          </ac:spMkLst>
        </pc:spChg>
        <pc:spChg chg="mod">
          <ac:chgData name="Timo Mühlhaus" userId="1b6b3aba618dadac" providerId="LiveId" clId="{EDF2FAEA-A41B-4C1F-9EE5-7BEAFE42C87B}" dt="2021-06-09T19:36:03.867" v="1915"/>
          <ac:spMkLst>
            <pc:docMk/>
            <pc:sldMk cId="3909453073" sldId="559"/>
            <ac:spMk id="1963" creationId="{6FC45910-9F15-4437-AFB2-71933A4CFB79}"/>
          </ac:spMkLst>
        </pc:spChg>
        <pc:spChg chg="mod">
          <ac:chgData name="Timo Mühlhaus" userId="1b6b3aba618dadac" providerId="LiveId" clId="{EDF2FAEA-A41B-4C1F-9EE5-7BEAFE42C87B}" dt="2021-06-09T19:36:03.867" v="1915"/>
          <ac:spMkLst>
            <pc:docMk/>
            <pc:sldMk cId="3909453073" sldId="559"/>
            <ac:spMk id="1964" creationId="{AB628D02-F8CB-49A8-8368-AA47D183BF8C}"/>
          </ac:spMkLst>
        </pc:spChg>
        <pc:spChg chg="mod">
          <ac:chgData name="Timo Mühlhaus" userId="1b6b3aba618dadac" providerId="LiveId" clId="{EDF2FAEA-A41B-4C1F-9EE5-7BEAFE42C87B}" dt="2021-06-09T19:36:03.867" v="1915"/>
          <ac:spMkLst>
            <pc:docMk/>
            <pc:sldMk cId="3909453073" sldId="559"/>
            <ac:spMk id="1965" creationId="{38AADCDD-55A2-44C5-9169-1E7B2A3A0D6C}"/>
          </ac:spMkLst>
        </pc:spChg>
        <pc:spChg chg="mod">
          <ac:chgData name="Timo Mühlhaus" userId="1b6b3aba618dadac" providerId="LiveId" clId="{EDF2FAEA-A41B-4C1F-9EE5-7BEAFE42C87B}" dt="2021-06-09T19:36:03.867" v="1915"/>
          <ac:spMkLst>
            <pc:docMk/>
            <pc:sldMk cId="3909453073" sldId="559"/>
            <ac:spMk id="1966" creationId="{EBAB42F1-6AE8-49E5-9EE0-993CF8D44F6E}"/>
          </ac:spMkLst>
        </pc:spChg>
        <pc:spChg chg="mod">
          <ac:chgData name="Timo Mühlhaus" userId="1b6b3aba618dadac" providerId="LiveId" clId="{EDF2FAEA-A41B-4C1F-9EE5-7BEAFE42C87B}" dt="2021-06-09T19:36:03.867" v="1915"/>
          <ac:spMkLst>
            <pc:docMk/>
            <pc:sldMk cId="3909453073" sldId="559"/>
            <ac:spMk id="1967" creationId="{90BEF08D-0172-41C8-8F14-35B616E8A9A3}"/>
          </ac:spMkLst>
        </pc:spChg>
        <pc:spChg chg="mod">
          <ac:chgData name="Timo Mühlhaus" userId="1b6b3aba618dadac" providerId="LiveId" clId="{EDF2FAEA-A41B-4C1F-9EE5-7BEAFE42C87B}" dt="2021-06-09T19:36:03.867" v="1915"/>
          <ac:spMkLst>
            <pc:docMk/>
            <pc:sldMk cId="3909453073" sldId="559"/>
            <ac:spMk id="1968" creationId="{E7C8E4BE-29E5-44B5-9EB6-C48F6E320974}"/>
          </ac:spMkLst>
        </pc:spChg>
        <pc:spChg chg="mod">
          <ac:chgData name="Timo Mühlhaus" userId="1b6b3aba618dadac" providerId="LiveId" clId="{EDF2FAEA-A41B-4C1F-9EE5-7BEAFE42C87B}" dt="2021-06-09T19:36:03.867" v="1915"/>
          <ac:spMkLst>
            <pc:docMk/>
            <pc:sldMk cId="3909453073" sldId="559"/>
            <ac:spMk id="1969" creationId="{C5C2F3BC-D97F-4429-ACB0-37345482F9DD}"/>
          </ac:spMkLst>
        </pc:spChg>
        <pc:spChg chg="mod">
          <ac:chgData name="Timo Mühlhaus" userId="1b6b3aba618dadac" providerId="LiveId" clId="{EDF2FAEA-A41B-4C1F-9EE5-7BEAFE42C87B}" dt="2021-06-09T19:36:03.867" v="1915"/>
          <ac:spMkLst>
            <pc:docMk/>
            <pc:sldMk cId="3909453073" sldId="559"/>
            <ac:spMk id="1970" creationId="{144781B8-E3B3-48A4-8921-A40FDB2A255C}"/>
          </ac:spMkLst>
        </pc:spChg>
        <pc:spChg chg="mod">
          <ac:chgData name="Timo Mühlhaus" userId="1b6b3aba618dadac" providerId="LiveId" clId="{EDF2FAEA-A41B-4C1F-9EE5-7BEAFE42C87B}" dt="2021-06-09T19:36:03.867" v="1915"/>
          <ac:spMkLst>
            <pc:docMk/>
            <pc:sldMk cId="3909453073" sldId="559"/>
            <ac:spMk id="1971" creationId="{395E63C9-6DED-466E-BD8F-D8C8BA5576C8}"/>
          </ac:spMkLst>
        </pc:spChg>
        <pc:spChg chg="mod">
          <ac:chgData name="Timo Mühlhaus" userId="1b6b3aba618dadac" providerId="LiveId" clId="{EDF2FAEA-A41B-4C1F-9EE5-7BEAFE42C87B}" dt="2021-06-09T19:36:03.867" v="1915"/>
          <ac:spMkLst>
            <pc:docMk/>
            <pc:sldMk cId="3909453073" sldId="559"/>
            <ac:spMk id="1972" creationId="{7A1E23BE-586C-4D7B-A0BB-510C112CE1BF}"/>
          </ac:spMkLst>
        </pc:spChg>
        <pc:spChg chg="mod">
          <ac:chgData name="Timo Mühlhaus" userId="1b6b3aba618dadac" providerId="LiveId" clId="{EDF2FAEA-A41B-4C1F-9EE5-7BEAFE42C87B}" dt="2021-06-09T19:36:03.867" v="1915"/>
          <ac:spMkLst>
            <pc:docMk/>
            <pc:sldMk cId="3909453073" sldId="559"/>
            <ac:spMk id="1973" creationId="{937B7906-6FB4-4CB0-A286-D1858AC4EEAE}"/>
          </ac:spMkLst>
        </pc:spChg>
        <pc:spChg chg="mod">
          <ac:chgData name="Timo Mühlhaus" userId="1b6b3aba618dadac" providerId="LiveId" clId="{EDF2FAEA-A41B-4C1F-9EE5-7BEAFE42C87B}" dt="2021-06-09T19:36:03.867" v="1915"/>
          <ac:spMkLst>
            <pc:docMk/>
            <pc:sldMk cId="3909453073" sldId="559"/>
            <ac:spMk id="1974" creationId="{ADCFF9BF-6BFB-444E-926B-393F3E203185}"/>
          </ac:spMkLst>
        </pc:spChg>
        <pc:spChg chg="mod">
          <ac:chgData name="Timo Mühlhaus" userId="1b6b3aba618dadac" providerId="LiveId" clId="{EDF2FAEA-A41B-4C1F-9EE5-7BEAFE42C87B}" dt="2021-06-09T19:36:03.867" v="1915"/>
          <ac:spMkLst>
            <pc:docMk/>
            <pc:sldMk cId="3909453073" sldId="559"/>
            <ac:spMk id="1975" creationId="{62A19D18-FAE2-4A6F-8BA0-35A706F69009}"/>
          </ac:spMkLst>
        </pc:spChg>
        <pc:spChg chg="mod">
          <ac:chgData name="Timo Mühlhaus" userId="1b6b3aba618dadac" providerId="LiveId" clId="{EDF2FAEA-A41B-4C1F-9EE5-7BEAFE42C87B}" dt="2021-06-09T19:36:03.867" v="1915"/>
          <ac:spMkLst>
            <pc:docMk/>
            <pc:sldMk cId="3909453073" sldId="559"/>
            <ac:spMk id="1976" creationId="{DD376ECF-E750-4755-AA10-9AE84ED290A6}"/>
          </ac:spMkLst>
        </pc:spChg>
        <pc:spChg chg="mod">
          <ac:chgData name="Timo Mühlhaus" userId="1b6b3aba618dadac" providerId="LiveId" clId="{EDF2FAEA-A41B-4C1F-9EE5-7BEAFE42C87B}" dt="2021-06-09T19:36:03.867" v="1915"/>
          <ac:spMkLst>
            <pc:docMk/>
            <pc:sldMk cId="3909453073" sldId="559"/>
            <ac:spMk id="1977" creationId="{EE2CEAA3-A33B-40F3-9B8B-3B91CBADC973}"/>
          </ac:spMkLst>
        </pc:spChg>
        <pc:spChg chg="mod">
          <ac:chgData name="Timo Mühlhaus" userId="1b6b3aba618dadac" providerId="LiveId" clId="{EDF2FAEA-A41B-4C1F-9EE5-7BEAFE42C87B}" dt="2021-06-09T19:36:03.867" v="1915"/>
          <ac:spMkLst>
            <pc:docMk/>
            <pc:sldMk cId="3909453073" sldId="559"/>
            <ac:spMk id="1978" creationId="{B6E58BAB-7443-4E37-B0FA-D0C0563D1936}"/>
          </ac:spMkLst>
        </pc:spChg>
        <pc:spChg chg="mod">
          <ac:chgData name="Timo Mühlhaus" userId="1b6b3aba618dadac" providerId="LiveId" clId="{EDF2FAEA-A41B-4C1F-9EE5-7BEAFE42C87B}" dt="2021-06-09T19:36:03.867" v="1915"/>
          <ac:spMkLst>
            <pc:docMk/>
            <pc:sldMk cId="3909453073" sldId="559"/>
            <ac:spMk id="1979" creationId="{EADF7E7A-51B5-4FE6-B791-1BDDED330156}"/>
          </ac:spMkLst>
        </pc:spChg>
        <pc:spChg chg="mod">
          <ac:chgData name="Timo Mühlhaus" userId="1b6b3aba618dadac" providerId="LiveId" clId="{EDF2FAEA-A41B-4C1F-9EE5-7BEAFE42C87B}" dt="2021-06-09T19:36:03.867" v="1915"/>
          <ac:spMkLst>
            <pc:docMk/>
            <pc:sldMk cId="3909453073" sldId="559"/>
            <ac:spMk id="1980" creationId="{4651BB32-3EDF-49A7-9B2E-409BAB9C05D6}"/>
          </ac:spMkLst>
        </pc:spChg>
        <pc:spChg chg="mod">
          <ac:chgData name="Timo Mühlhaus" userId="1b6b3aba618dadac" providerId="LiveId" clId="{EDF2FAEA-A41B-4C1F-9EE5-7BEAFE42C87B}" dt="2021-06-09T19:36:03.867" v="1915"/>
          <ac:spMkLst>
            <pc:docMk/>
            <pc:sldMk cId="3909453073" sldId="559"/>
            <ac:spMk id="1981" creationId="{4523663C-3845-4E5B-8F77-63D8F8F562CB}"/>
          </ac:spMkLst>
        </pc:spChg>
        <pc:spChg chg="mod">
          <ac:chgData name="Timo Mühlhaus" userId="1b6b3aba618dadac" providerId="LiveId" clId="{EDF2FAEA-A41B-4C1F-9EE5-7BEAFE42C87B}" dt="2021-06-09T19:36:03.867" v="1915"/>
          <ac:spMkLst>
            <pc:docMk/>
            <pc:sldMk cId="3909453073" sldId="559"/>
            <ac:spMk id="1982" creationId="{B73F6890-9BC8-4DE4-B5DA-33D86E5A6451}"/>
          </ac:spMkLst>
        </pc:spChg>
        <pc:spChg chg="mod">
          <ac:chgData name="Timo Mühlhaus" userId="1b6b3aba618dadac" providerId="LiveId" clId="{EDF2FAEA-A41B-4C1F-9EE5-7BEAFE42C87B}" dt="2021-06-09T19:36:03.867" v="1915"/>
          <ac:spMkLst>
            <pc:docMk/>
            <pc:sldMk cId="3909453073" sldId="559"/>
            <ac:spMk id="1983" creationId="{FFC3D045-5447-4A6E-A811-E0EBE4A01E01}"/>
          </ac:spMkLst>
        </pc:spChg>
        <pc:spChg chg="mod">
          <ac:chgData name="Timo Mühlhaus" userId="1b6b3aba618dadac" providerId="LiveId" clId="{EDF2FAEA-A41B-4C1F-9EE5-7BEAFE42C87B}" dt="2021-06-09T19:36:03.867" v="1915"/>
          <ac:spMkLst>
            <pc:docMk/>
            <pc:sldMk cId="3909453073" sldId="559"/>
            <ac:spMk id="1984" creationId="{F96795CD-72FC-4FEF-BF24-A644B14265A8}"/>
          </ac:spMkLst>
        </pc:spChg>
        <pc:spChg chg="mod">
          <ac:chgData name="Timo Mühlhaus" userId="1b6b3aba618dadac" providerId="LiveId" clId="{EDF2FAEA-A41B-4C1F-9EE5-7BEAFE42C87B}" dt="2021-06-09T19:36:03.867" v="1915"/>
          <ac:spMkLst>
            <pc:docMk/>
            <pc:sldMk cId="3909453073" sldId="559"/>
            <ac:spMk id="1985" creationId="{09808890-1FE7-41A6-9C17-6F76E21E93CF}"/>
          </ac:spMkLst>
        </pc:spChg>
        <pc:spChg chg="mod">
          <ac:chgData name="Timo Mühlhaus" userId="1b6b3aba618dadac" providerId="LiveId" clId="{EDF2FAEA-A41B-4C1F-9EE5-7BEAFE42C87B}" dt="2021-06-09T19:36:03.867" v="1915"/>
          <ac:spMkLst>
            <pc:docMk/>
            <pc:sldMk cId="3909453073" sldId="559"/>
            <ac:spMk id="1986" creationId="{D38391ED-D778-4A99-914F-267F05F14A9A}"/>
          </ac:spMkLst>
        </pc:spChg>
        <pc:spChg chg="mod">
          <ac:chgData name="Timo Mühlhaus" userId="1b6b3aba618dadac" providerId="LiveId" clId="{EDF2FAEA-A41B-4C1F-9EE5-7BEAFE42C87B}" dt="2021-06-09T19:36:03.867" v="1915"/>
          <ac:spMkLst>
            <pc:docMk/>
            <pc:sldMk cId="3909453073" sldId="559"/>
            <ac:spMk id="1987" creationId="{55037A3B-65EC-4D40-B29C-D03246FBD79A}"/>
          </ac:spMkLst>
        </pc:spChg>
        <pc:spChg chg="mod">
          <ac:chgData name="Timo Mühlhaus" userId="1b6b3aba618dadac" providerId="LiveId" clId="{EDF2FAEA-A41B-4C1F-9EE5-7BEAFE42C87B}" dt="2021-06-09T19:36:03.867" v="1915"/>
          <ac:spMkLst>
            <pc:docMk/>
            <pc:sldMk cId="3909453073" sldId="559"/>
            <ac:spMk id="1988" creationId="{980B02B3-F3CD-4ADE-8682-17D8A07B4C29}"/>
          </ac:spMkLst>
        </pc:spChg>
        <pc:spChg chg="mod">
          <ac:chgData name="Timo Mühlhaus" userId="1b6b3aba618dadac" providerId="LiveId" clId="{EDF2FAEA-A41B-4C1F-9EE5-7BEAFE42C87B}" dt="2021-06-09T19:36:03.867" v="1915"/>
          <ac:spMkLst>
            <pc:docMk/>
            <pc:sldMk cId="3909453073" sldId="559"/>
            <ac:spMk id="1989" creationId="{6D6F699C-F211-4AEB-BEB9-DC4BA2B4B22F}"/>
          </ac:spMkLst>
        </pc:spChg>
        <pc:spChg chg="mod">
          <ac:chgData name="Timo Mühlhaus" userId="1b6b3aba618dadac" providerId="LiveId" clId="{EDF2FAEA-A41B-4C1F-9EE5-7BEAFE42C87B}" dt="2021-06-09T19:36:03.867" v="1915"/>
          <ac:spMkLst>
            <pc:docMk/>
            <pc:sldMk cId="3909453073" sldId="559"/>
            <ac:spMk id="1990" creationId="{1BB0FE32-0172-4540-91BA-F5652DE2A52D}"/>
          </ac:spMkLst>
        </pc:spChg>
        <pc:spChg chg="mod">
          <ac:chgData name="Timo Mühlhaus" userId="1b6b3aba618dadac" providerId="LiveId" clId="{EDF2FAEA-A41B-4C1F-9EE5-7BEAFE42C87B}" dt="2021-06-09T19:36:03.867" v="1915"/>
          <ac:spMkLst>
            <pc:docMk/>
            <pc:sldMk cId="3909453073" sldId="559"/>
            <ac:spMk id="1991" creationId="{51488D92-477D-4244-B0DA-F1E4004383E7}"/>
          </ac:spMkLst>
        </pc:spChg>
        <pc:spChg chg="mod">
          <ac:chgData name="Timo Mühlhaus" userId="1b6b3aba618dadac" providerId="LiveId" clId="{EDF2FAEA-A41B-4C1F-9EE5-7BEAFE42C87B}" dt="2021-06-09T19:36:03.867" v="1915"/>
          <ac:spMkLst>
            <pc:docMk/>
            <pc:sldMk cId="3909453073" sldId="559"/>
            <ac:spMk id="1992" creationId="{B5D34EED-50D2-48D0-83EE-4385BE4355BA}"/>
          </ac:spMkLst>
        </pc:spChg>
        <pc:spChg chg="mod">
          <ac:chgData name="Timo Mühlhaus" userId="1b6b3aba618dadac" providerId="LiveId" clId="{EDF2FAEA-A41B-4C1F-9EE5-7BEAFE42C87B}" dt="2021-06-09T19:36:03.867" v="1915"/>
          <ac:spMkLst>
            <pc:docMk/>
            <pc:sldMk cId="3909453073" sldId="559"/>
            <ac:spMk id="1993" creationId="{7A1A01C8-A8EA-403B-9B86-6120B3E0D455}"/>
          </ac:spMkLst>
        </pc:spChg>
        <pc:spChg chg="mod">
          <ac:chgData name="Timo Mühlhaus" userId="1b6b3aba618dadac" providerId="LiveId" clId="{EDF2FAEA-A41B-4C1F-9EE5-7BEAFE42C87B}" dt="2021-06-09T19:36:03.867" v="1915"/>
          <ac:spMkLst>
            <pc:docMk/>
            <pc:sldMk cId="3909453073" sldId="559"/>
            <ac:spMk id="1994" creationId="{B18DB876-381D-4CF1-A1C0-0048531EA6A0}"/>
          </ac:spMkLst>
        </pc:spChg>
        <pc:spChg chg="mod">
          <ac:chgData name="Timo Mühlhaus" userId="1b6b3aba618dadac" providerId="LiveId" clId="{EDF2FAEA-A41B-4C1F-9EE5-7BEAFE42C87B}" dt="2021-06-09T19:36:03.867" v="1915"/>
          <ac:spMkLst>
            <pc:docMk/>
            <pc:sldMk cId="3909453073" sldId="559"/>
            <ac:spMk id="1995" creationId="{C91BDAA7-002B-4A54-8FA8-C96EE25EA235}"/>
          </ac:spMkLst>
        </pc:spChg>
        <pc:spChg chg="mod">
          <ac:chgData name="Timo Mühlhaus" userId="1b6b3aba618dadac" providerId="LiveId" clId="{EDF2FAEA-A41B-4C1F-9EE5-7BEAFE42C87B}" dt="2021-06-09T19:36:03.867" v="1915"/>
          <ac:spMkLst>
            <pc:docMk/>
            <pc:sldMk cId="3909453073" sldId="559"/>
            <ac:spMk id="1996" creationId="{F704FDBD-0944-43C4-9FDA-03CBFC1AF806}"/>
          </ac:spMkLst>
        </pc:spChg>
        <pc:spChg chg="mod">
          <ac:chgData name="Timo Mühlhaus" userId="1b6b3aba618dadac" providerId="LiveId" clId="{EDF2FAEA-A41B-4C1F-9EE5-7BEAFE42C87B}" dt="2021-06-09T19:36:03.867" v="1915"/>
          <ac:spMkLst>
            <pc:docMk/>
            <pc:sldMk cId="3909453073" sldId="559"/>
            <ac:spMk id="1997" creationId="{C2C3366F-7F99-4E22-A6D5-CAAA66DBB1B6}"/>
          </ac:spMkLst>
        </pc:spChg>
        <pc:spChg chg="mod">
          <ac:chgData name="Timo Mühlhaus" userId="1b6b3aba618dadac" providerId="LiveId" clId="{EDF2FAEA-A41B-4C1F-9EE5-7BEAFE42C87B}" dt="2021-06-09T19:36:03.867" v="1915"/>
          <ac:spMkLst>
            <pc:docMk/>
            <pc:sldMk cId="3909453073" sldId="559"/>
            <ac:spMk id="1998" creationId="{03128676-C3AA-4E32-9985-2EBF57D763E7}"/>
          </ac:spMkLst>
        </pc:spChg>
        <pc:spChg chg="mod">
          <ac:chgData name="Timo Mühlhaus" userId="1b6b3aba618dadac" providerId="LiveId" clId="{EDF2FAEA-A41B-4C1F-9EE5-7BEAFE42C87B}" dt="2021-06-09T19:36:03.867" v="1915"/>
          <ac:spMkLst>
            <pc:docMk/>
            <pc:sldMk cId="3909453073" sldId="559"/>
            <ac:spMk id="1999" creationId="{F3A8A9DE-460B-446B-BA97-E180EE27995B}"/>
          </ac:spMkLst>
        </pc:spChg>
        <pc:spChg chg="mod">
          <ac:chgData name="Timo Mühlhaus" userId="1b6b3aba618dadac" providerId="LiveId" clId="{EDF2FAEA-A41B-4C1F-9EE5-7BEAFE42C87B}" dt="2021-06-09T19:36:03.867" v="1915"/>
          <ac:spMkLst>
            <pc:docMk/>
            <pc:sldMk cId="3909453073" sldId="559"/>
            <ac:spMk id="2000" creationId="{F9BD023B-4834-47FA-9FEE-6C233DC1D03C}"/>
          </ac:spMkLst>
        </pc:spChg>
        <pc:spChg chg="mod">
          <ac:chgData name="Timo Mühlhaus" userId="1b6b3aba618dadac" providerId="LiveId" clId="{EDF2FAEA-A41B-4C1F-9EE5-7BEAFE42C87B}" dt="2021-06-09T19:36:03.867" v="1915"/>
          <ac:spMkLst>
            <pc:docMk/>
            <pc:sldMk cId="3909453073" sldId="559"/>
            <ac:spMk id="2001" creationId="{2E656131-EB76-4A75-852C-6FDB05D6879B}"/>
          </ac:spMkLst>
        </pc:spChg>
        <pc:spChg chg="mod">
          <ac:chgData name="Timo Mühlhaus" userId="1b6b3aba618dadac" providerId="LiveId" clId="{EDF2FAEA-A41B-4C1F-9EE5-7BEAFE42C87B}" dt="2021-06-09T19:36:03.867" v="1915"/>
          <ac:spMkLst>
            <pc:docMk/>
            <pc:sldMk cId="3909453073" sldId="559"/>
            <ac:spMk id="2002" creationId="{E50C254E-39C2-4AE3-A2C0-A1572377BF07}"/>
          </ac:spMkLst>
        </pc:spChg>
        <pc:spChg chg="mod">
          <ac:chgData name="Timo Mühlhaus" userId="1b6b3aba618dadac" providerId="LiveId" clId="{EDF2FAEA-A41B-4C1F-9EE5-7BEAFE42C87B}" dt="2021-06-09T19:36:03.867" v="1915"/>
          <ac:spMkLst>
            <pc:docMk/>
            <pc:sldMk cId="3909453073" sldId="559"/>
            <ac:spMk id="2003" creationId="{4854B62F-CE72-4CAF-888A-97265741BB73}"/>
          </ac:spMkLst>
        </pc:spChg>
        <pc:spChg chg="mod">
          <ac:chgData name="Timo Mühlhaus" userId="1b6b3aba618dadac" providerId="LiveId" clId="{EDF2FAEA-A41B-4C1F-9EE5-7BEAFE42C87B}" dt="2021-06-09T19:36:03.867" v="1915"/>
          <ac:spMkLst>
            <pc:docMk/>
            <pc:sldMk cId="3909453073" sldId="559"/>
            <ac:spMk id="2004" creationId="{377644D9-EC4A-46E9-B1AA-BCDBB1A36A69}"/>
          </ac:spMkLst>
        </pc:spChg>
        <pc:spChg chg="mod">
          <ac:chgData name="Timo Mühlhaus" userId="1b6b3aba618dadac" providerId="LiveId" clId="{EDF2FAEA-A41B-4C1F-9EE5-7BEAFE42C87B}" dt="2021-06-09T19:36:03.867" v="1915"/>
          <ac:spMkLst>
            <pc:docMk/>
            <pc:sldMk cId="3909453073" sldId="559"/>
            <ac:spMk id="2005" creationId="{0316FD85-1F58-4F96-9D73-7C2286FA92EE}"/>
          </ac:spMkLst>
        </pc:spChg>
        <pc:spChg chg="mod">
          <ac:chgData name="Timo Mühlhaus" userId="1b6b3aba618dadac" providerId="LiveId" clId="{EDF2FAEA-A41B-4C1F-9EE5-7BEAFE42C87B}" dt="2021-06-09T19:36:03.867" v="1915"/>
          <ac:spMkLst>
            <pc:docMk/>
            <pc:sldMk cId="3909453073" sldId="559"/>
            <ac:spMk id="2006" creationId="{76754938-5843-4874-845D-DF95A96215EF}"/>
          </ac:spMkLst>
        </pc:spChg>
        <pc:spChg chg="mod">
          <ac:chgData name="Timo Mühlhaus" userId="1b6b3aba618dadac" providerId="LiveId" clId="{EDF2FAEA-A41B-4C1F-9EE5-7BEAFE42C87B}" dt="2021-06-09T19:36:03.867" v="1915"/>
          <ac:spMkLst>
            <pc:docMk/>
            <pc:sldMk cId="3909453073" sldId="559"/>
            <ac:spMk id="2007" creationId="{C6F3E2B3-5EDF-40DC-B766-F85035D714CF}"/>
          </ac:spMkLst>
        </pc:spChg>
        <pc:spChg chg="mod">
          <ac:chgData name="Timo Mühlhaus" userId="1b6b3aba618dadac" providerId="LiveId" clId="{EDF2FAEA-A41B-4C1F-9EE5-7BEAFE42C87B}" dt="2021-06-09T19:36:03.867" v="1915"/>
          <ac:spMkLst>
            <pc:docMk/>
            <pc:sldMk cId="3909453073" sldId="559"/>
            <ac:spMk id="2008" creationId="{71145BC0-950E-4402-9457-4F190FF2C263}"/>
          </ac:spMkLst>
        </pc:spChg>
        <pc:spChg chg="mod">
          <ac:chgData name="Timo Mühlhaus" userId="1b6b3aba618dadac" providerId="LiveId" clId="{EDF2FAEA-A41B-4C1F-9EE5-7BEAFE42C87B}" dt="2021-06-09T19:36:03.867" v="1915"/>
          <ac:spMkLst>
            <pc:docMk/>
            <pc:sldMk cId="3909453073" sldId="559"/>
            <ac:spMk id="2009" creationId="{683384DE-0B99-4708-9160-58A9DF83E04C}"/>
          </ac:spMkLst>
        </pc:spChg>
        <pc:spChg chg="mod">
          <ac:chgData name="Timo Mühlhaus" userId="1b6b3aba618dadac" providerId="LiveId" clId="{EDF2FAEA-A41B-4C1F-9EE5-7BEAFE42C87B}" dt="2021-06-09T19:36:03.867" v="1915"/>
          <ac:spMkLst>
            <pc:docMk/>
            <pc:sldMk cId="3909453073" sldId="559"/>
            <ac:spMk id="2010" creationId="{643D384D-A8D2-4787-A101-4D0AE981B6E9}"/>
          </ac:spMkLst>
        </pc:spChg>
        <pc:spChg chg="mod">
          <ac:chgData name="Timo Mühlhaus" userId="1b6b3aba618dadac" providerId="LiveId" clId="{EDF2FAEA-A41B-4C1F-9EE5-7BEAFE42C87B}" dt="2021-06-09T19:36:03.867" v="1915"/>
          <ac:spMkLst>
            <pc:docMk/>
            <pc:sldMk cId="3909453073" sldId="559"/>
            <ac:spMk id="2011" creationId="{51FD5EF7-6904-47A3-ABB9-1DCEF488128D}"/>
          </ac:spMkLst>
        </pc:spChg>
        <pc:spChg chg="mod">
          <ac:chgData name="Timo Mühlhaus" userId="1b6b3aba618dadac" providerId="LiveId" clId="{EDF2FAEA-A41B-4C1F-9EE5-7BEAFE42C87B}" dt="2021-06-09T19:36:03.867" v="1915"/>
          <ac:spMkLst>
            <pc:docMk/>
            <pc:sldMk cId="3909453073" sldId="559"/>
            <ac:spMk id="2012" creationId="{4C77F136-17BD-446C-942A-82AD2407964E}"/>
          </ac:spMkLst>
        </pc:spChg>
        <pc:spChg chg="mod">
          <ac:chgData name="Timo Mühlhaus" userId="1b6b3aba618dadac" providerId="LiveId" clId="{EDF2FAEA-A41B-4C1F-9EE5-7BEAFE42C87B}" dt="2021-06-09T19:36:03.867" v="1915"/>
          <ac:spMkLst>
            <pc:docMk/>
            <pc:sldMk cId="3909453073" sldId="559"/>
            <ac:spMk id="2013" creationId="{1DD748C9-AB70-46A4-84DD-2C34ACE0CFB2}"/>
          </ac:spMkLst>
        </pc:spChg>
        <pc:spChg chg="mod">
          <ac:chgData name="Timo Mühlhaus" userId="1b6b3aba618dadac" providerId="LiveId" clId="{EDF2FAEA-A41B-4C1F-9EE5-7BEAFE42C87B}" dt="2021-06-09T19:36:03.867" v="1915"/>
          <ac:spMkLst>
            <pc:docMk/>
            <pc:sldMk cId="3909453073" sldId="559"/>
            <ac:spMk id="2014" creationId="{DD8BE8B3-F3D1-4160-B416-F3766254AB7B}"/>
          </ac:spMkLst>
        </pc:spChg>
        <pc:spChg chg="mod">
          <ac:chgData name="Timo Mühlhaus" userId="1b6b3aba618dadac" providerId="LiveId" clId="{EDF2FAEA-A41B-4C1F-9EE5-7BEAFE42C87B}" dt="2021-06-09T19:36:03.867" v="1915"/>
          <ac:spMkLst>
            <pc:docMk/>
            <pc:sldMk cId="3909453073" sldId="559"/>
            <ac:spMk id="2015" creationId="{0744B6B0-C0EB-47DA-A281-2CB3487763FF}"/>
          </ac:spMkLst>
        </pc:spChg>
        <pc:spChg chg="mod">
          <ac:chgData name="Timo Mühlhaus" userId="1b6b3aba618dadac" providerId="LiveId" clId="{EDF2FAEA-A41B-4C1F-9EE5-7BEAFE42C87B}" dt="2021-06-09T19:36:03.867" v="1915"/>
          <ac:spMkLst>
            <pc:docMk/>
            <pc:sldMk cId="3909453073" sldId="559"/>
            <ac:spMk id="2016" creationId="{D8E4B9AF-67C3-4338-BDE7-66E9623ED632}"/>
          </ac:spMkLst>
        </pc:spChg>
        <pc:spChg chg="mod">
          <ac:chgData name="Timo Mühlhaus" userId="1b6b3aba618dadac" providerId="LiveId" clId="{EDF2FAEA-A41B-4C1F-9EE5-7BEAFE42C87B}" dt="2021-06-09T19:36:03.867" v="1915"/>
          <ac:spMkLst>
            <pc:docMk/>
            <pc:sldMk cId="3909453073" sldId="559"/>
            <ac:spMk id="2017" creationId="{0712A79E-1ECF-4282-B051-37C1FA7212D0}"/>
          </ac:spMkLst>
        </pc:spChg>
        <pc:spChg chg="mod">
          <ac:chgData name="Timo Mühlhaus" userId="1b6b3aba618dadac" providerId="LiveId" clId="{EDF2FAEA-A41B-4C1F-9EE5-7BEAFE42C87B}" dt="2021-06-09T19:36:03.867" v="1915"/>
          <ac:spMkLst>
            <pc:docMk/>
            <pc:sldMk cId="3909453073" sldId="559"/>
            <ac:spMk id="2018" creationId="{796B798B-D1E8-41FC-9884-4428C05BD670}"/>
          </ac:spMkLst>
        </pc:spChg>
        <pc:spChg chg="mod">
          <ac:chgData name="Timo Mühlhaus" userId="1b6b3aba618dadac" providerId="LiveId" clId="{EDF2FAEA-A41B-4C1F-9EE5-7BEAFE42C87B}" dt="2021-06-09T19:36:03.867" v="1915"/>
          <ac:spMkLst>
            <pc:docMk/>
            <pc:sldMk cId="3909453073" sldId="559"/>
            <ac:spMk id="2019" creationId="{83BB7AB2-ABB1-48C8-8C23-8E2FCAED5612}"/>
          </ac:spMkLst>
        </pc:spChg>
        <pc:spChg chg="mod">
          <ac:chgData name="Timo Mühlhaus" userId="1b6b3aba618dadac" providerId="LiveId" clId="{EDF2FAEA-A41B-4C1F-9EE5-7BEAFE42C87B}" dt="2021-06-09T19:36:03.867" v="1915"/>
          <ac:spMkLst>
            <pc:docMk/>
            <pc:sldMk cId="3909453073" sldId="559"/>
            <ac:spMk id="2020" creationId="{4675BF2A-A9E7-467E-8899-EA4396AD50A2}"/>
          </ac:spMkLst>
        </pc:spChg>
        <pc:spChg chg="mod">
          <ac:chgData name="Timo Mühlhaus" userId="1b6b3aba618dadac" providerId="LiveId" clId="{EDF2FAEA-A41B-4C1F-9EE5-7BEAFE42C87B}" dt="2021-06-09T19:36:03.867" v="1915"/>
          <ac:spMkLst>
            <pc:docMk/>
            <pc:sldMk cId="3909453073" sldId="559"/>
            <ac:spMk id="2021" creationId="{2C3C3C2A-DF11-4736-95DB-E9EE6FABE23D}"/>
          </ac:spMkLst>
        </pc:spChg>
        <pc:spChg chg="mod">
          <ac:chgData name="Timo Mühlhaus" userId="1b6b3aba618dadac" providerId="LiveId" clId="{EDF2FAEA-A41B-4C1F-9EE5-7BEAFE42C87B}" dt="2021-06-09T19:36:03.867" v="1915"/>
          <ac:spMkLst>
            <pc:docMk/>
            <pc:sldMk cId="3909453073" sldId="559"/>
            <ac:spMk id="2022" creationId="{2BE4DB0A-4C0A-4578-862B-8C87D621117E}"/>
          </ac:spMkLst>
        </pc:spChg>
        <pc:spChg chg="mod">
          <ac:chgData name="Timo Mühlhaus" userId="1b6b3aba618dadac" providerId="LiveId" clId="{EDF2FAEA-A41B-4C1F-9EE5-7BEAFE42C87B}" dt="2021-06-09T19:36:03.867" v="1915"/>
          <ac:spMkLst>
            <pc:docMk/>
            <pc:sldMk cId="3909453073" sldId="559"/>
            <ac:spMk id="2023" creationId="{5AD24836-321E-4590-9D71-8D7C0E3F3914}"/>
          </ac:spMkLst>
        </pc:spChg>
        <pc:spChg chg="mod">
          <ac:chgData name="Timo Mühlhaus" userId="1b6b3aba618dadac" providerId="LiveId" clId="{EDF2FAEA-A41B-4C1F-9EE5-7BEAFE42C87B}" dt="2021-06-09T19:36:03.867" v="1915"/>
          <ac:spMkLst>
            <pc:docMk/>
            <pc:sldMk cId="3909453073" sldId="559"/>
            <ac:spMk id="2024" creationId="{82067ACD-885D-4361-9E3E-9AB147538DD0}"/>
          </ac:spMkLst>
        </pc:spChg>
        <pc:spChg chg="mod">
          <ac:chgData name="Timo Mühlhaus" userId="1b6b3aba618dadac" providerId="LiveId" clId="{EDF2FAEA-A41B-4C1F-9EE5-7BEAFE42C87B}" dt="2021-06-09T19:36:03.867" v="1915"/>
          <ac:spMkLst>
            <pc:docMk/>
            <pc:sldMk cId="3909453073" sldId="559"/>
            <ac:spMk id="2025" creationId="{ADF6E14E-DE7B-4749-94BC-653513B8DC7A}"/>
          </ac:spMkLst>
        </pc:spChg>
        <pc:spChg chg="mod">
          <ac:chgData name="Timo Mühlhaus" userId="1b6b3aba618dadac" providerId="LiveId" clId="{EDF2FAEA-A41B-4C1F-9EE5-7BEAFE42C87B}" dt="2021-06-09T19:36:03.867" v="1915"/>
          <ac:spMkLst>
            <pc:docMk/>
            <pc:sldMk cId="3909453073" sldId="559"/>
            <ac:spMk id="2026" creationId="{456042C3-3D8C-4AB9-AC8B-CAD119D3CAED}"/>
          </ac:spMkLst>
        </pc:spChg>
        <pc:spChg chg="mod">
          <ac:chgData name="Timo Mühlhaus" userId="1b6b3aba618dadac" providerId="LiveId" clId="{EDF2FAEA-A41B-4C1F-9EE5-7BEAFE42C87B}" dt="2021-06-09T19:36:03.867" v="1915"/>
          <ac:spMkLst>
            <pc:docMk/>
            <pc:sldMk cId="3909453073" sldId="559"/>
            <ac:spMk id="2027" creationId="{1E2F011C-6A0D-45D0-98E3-E9269B8E4610}"/>
          </ac:spMkLst>
        </pc:spChg>
        <pc:spChg chg="mod">
          <ac:chgData name="Timo Mühlhaus" userId="1b6b3aba618dadac" providerId="LiveId" clId="{EDF2FAEA-A41B-4C1F-9EE5-7BEAFE42C87B}" dt="2021-06-09T19:36:03.867" v="1915"/>
          <ac:spMkLst>
            <pc:docMk/>
            <pc:sldMk cId="3909453073" sldId="559"/>
            <ac:spMk id="2028" creationId="{ECB7B524-4D25-4DD2-A1B4-9CA3CB721BD2}"/>
          </ac:spMkLst>
        </pc:spChg>
        <pc:spChg chg="mod">
          <ac:chgData name="Timo Mühlhaus" userId="1b6b3aba618dadac" providerId="LiveId" clId="{EDF2FAEA-A41B-4C1F-9EE5-7BEAFE42C87B}" dt="2021-06-09T19:36:03.867" v="1915"/>
          <ac:spMkLst>
            <pc:docMk/>
            <pc:sldMk cId="3909453073" sldId="559"/>
            <ac:spMk id="2029" creationId="{7AA26D08-6A1A-45FA-AAC9-D9984B5F193D}"/>
          </ac:spMkLst>
        </pc:spChg>
        <pc:spChg chg="mod">
          <ac:chgData name="Timo Mühlhaus" userId="1b6b3aba618dadac" providerId="LiveId" clId="{EDF2FAEA-A41B-4C1F-9EE5-7BEAFE42C87B}" dt="2021-06-09T19:36:03.867" v="1915"/>
          <ac:spMkLst>
            <pc:docMk/>
            <pc:sldMk cId="3909453073" sldId="559"/>
            <ac:spMk id="2030" creationId="{26AAAB95-8E61-4083-8D57-BDABA5F3F878}"/>
          </ac:spMkLst>
        </pc:spChg>
        <pc:spChg chg="mod">
          <ac:chgData name="Timo Mühlhaus" userId="1b6b3aba618dadac" providerId="LiveId" clId="{EDF2FAEA-A41B-4C1F-9EE5-7BEAFE42C87B}" dt="2021-06-09T19:36:03.867" v="1915"/>
          <ac:spMkLst>
            <pc:docMk/>
            <pc:sldMk cId="3909453073" sldId="559"/>
            <ac:spMk id="2031" creationId="{A45D1BC1-5239-4BB1-B1B1-04E90062F0D7}"/>
          </ac:spMkLst>
        </pc:spChg>
        <pc:spChg chg="mod">
          <ac:chgData name="Timo Mühlhaus" userId="1b6b3aba618dadac" providerId="LiveId" clId="{EDF2FAEA-A41B-4C1F-9EE5-7BEAFE42C87B}" dt="2021-06-09T19:36:03.867" v="1915"/>
          <ac:spMkLst>
            <pc:docMk/>
            <pc:sldMk cId="3909453073" sldId="559"/>
            <ac:spMk id="2032" creationId="{A277B00B-FB0B-485C-9EBA-AFD9E42B1BE1}"/>
          </ac:spMkLst>
        </pc:spChg>
        <pc:spChg chg="mod">
          <ac:chgData name="Timo Mühlhaus" userId="1b6b3aba618dadac" providerId="LiveId" clId="{EDF2FAEA-A41B-4C1F-9EE5-7BEAFE42C87B}" dt="2021-06-09T19:36:03.867" v="1915"/>
          <ac:spMkLst>
            <pc:docMk/>
            <pc:sldMk cId="3909453073" sldId="559"/>
            <ac:spMk id="2033" creationId="{DD04BFF3-8C9E-4490-90A4-3FE76A3CE8D2}"/>
          </ac:spMkLst>
        </pc:spChg>
        <pc:spChg chg="mod">
          <ac:chgData name="Timo Mühlhaus" userId="1b6b3aba618dadac" providerId="LiveId" clId="{EDF2FAEA-A41B-4C1F-9EE5-7BEAFE42C87B}" dt="2021-06-09T19:36:03.867" v="1915"/>
          <ac:spMkLst>
            <pc:docMk/>
            <pc:sldMk cId="3909453073" sldId="559"/>
            <ac:spMk id="2034" creationId="{B7B0F9FC-8334-4C65-82A3-43F88F7C7CFA}"/>
          </ac:spMkLst>
        </pc:spChg>
        <pc:spChg chg="mod">
          <ac:chgData name="Timo Mühlhaus" userId="1b6b3aba618dadac" providerId="LiveId" clId="{EDF2FAEA-A41B-4C1F-9EE5-7BEAFE42C87B}" dt="2021-06-09T19:36:03.867" v="1915"/>
          <ac:spMkLst>
            <pc:docMk/>
            <pc:sldMk cId="3909453073" sldId="559"/>
            <ac:spMk id="2035" creationId="{557367E4-EBD9-4956-B011-3172C0D9A914}"/>
          </ac:spMkLst>
        </pc:spChg>
        <pc:spChg chg="mod">
          <ac:chgData name="Timo Mühlhaus" userId="1b6b3aba618dadac" providerId="LiveId" clId="{EDF2FAEA-A41B-4C1F-9EE5-7BEAFE42C87B}" dt="2021-06-09T19:36:03.867" v="1915"/>
          <ac:spMkLst>
            <pc:docMk/>
            <pc:sldMk cId="3909453073" sldId="559"/>
            <ac:spMk id="2036" creationId="{A28476C7-CB73-4B5B-8C42-6E9340D88A56}"/>
          </ac:spMkLst>
        </pc:spChg>
        <pc:spChg chg="mod">
          <ac:chgData name="Timo Mühlhaus" userId="1b6b3aba618dadac" providerId="LiveId" clId="{EDF2FAEA-A41B-4C1F-9EE5-7BEAFE42C87B}" dt="2021-06-09T19:36:03.867" v="1915"/>
          <ac:spMkLst>
            <pc:docMk/>
            <pc:sldMk cId="3909453073" sldId="559"/>
            <ac:spMk id="2037" creationId="{6B9666BA-3DC3-48A8-B21A-4836251D304B}"/>
          </ac:spMkLst>
        </pc:spChg>
        <pc:spChg chg="mod">
          <ac:chgData name="Timo Mühlhaus" userId="1b6b3aba618dadac" providerId="LiveId" clId="{EDF2FAEA-A41B-4C1F-9EE5-7BEAFE42C87B}" dt="2021-06-09T19:36:03.867" v="1915"/>
          <ac:spMkLst>
            <pc:docMk/>
            <pc:sldMk cId="3909453073" sldId="559"/>
            <ac:spMk id="2038" creationId="{1F4DB5EF-A10D-4786-9A1F-7DEA92C0CD85}"/>
          </ac:spMkLst>
        </pc:spChg>
        <pc:spChg chg="mod">
          <ac:chgData name="Timo Mühlhaus" userId="1b6b3aba618dadac" providerId="LiveId" clId="{EDF2FAEA-A41B-4C1F-9EE5-7BEAFE42C87B}" dt="2021-06-09T19:36:03.867" v="1915"/>
          <ac:spMkLst>
            <pc:docMk/>
            <pc:sldMk cId="3909453073" sldId="559"/>
            <ac:spMk id="2039" creationId="{2A512DF5-BD39-4D83-A493-06756A35C264}"/>
          </ac:spMkLst>
        </pc:spChg>
        <pc:spChg chg="mod">
          <ac:chgData name="Timo Mühlhaus" userId="1b6b3aba618dadac" providerId="LiveId" clId="{EDF2FAEA-A41B-4C1F-9EE5-7BEAFE42C87B}" dt="2021-06-09T19:36:03.867" v="1915"/>
          <ac:spMkLst>
            <pc:docMk/>
            <pc:sldMk cId="3909453073" sldId="559"/>
            <ac:spMk id="2040" creationId="{578FAB4E-F0BA-4F74-AA6F-6FE549AC01FB}"/>
          </ac:spMkLst>
        </pc:spChg>
        <pc:spChg chg="mod">
          <ac:chgData name="Timo Mühlhaus" userId="1b6b3aba618dadac" providerId="LiveId" clId="{EDF2FAEA-A41B-4C1F-9EE5-7BEAFE42C87B}" dt="2021-06-09T19:36:03.867" v="1915"/>
          <ac:spMkLst>
            <pc:docMk/>
            <pc:sldMk cId="3909453073" sldId="559"/>
            <ac:spMk id="2041" creationId="{497BB575-6011-4186-9F0F-DF7E48AF74B7}"/>
          </ac:spMkLst>
        </pc:spChg>
        <pc:spChg chg="mod">
          <ac:chgData name="Timo Mühlhaus" userId="1b6b3aba618dadac" providerId="LiveId" clId="{EDF2FAEA-A41B-4C1F-9EE5-7BEAFE42C87B}" dt="2021-06-09T19:36:03.867" v="1915"/>
          <ac:spMkLst>
            <pc:docMk/>
            <pc:sldMk cId="3909453073" sldId="559"/>
            <ac:spMk id="2042" creationId="{E663C26D-A9F9-4616-B8AB-CB681AC50225}"/>
          </ac:spMkLst>
        </pc:spChg>
        <pc:spChg chg="mod">
          <ac:chgData name="Timo Mühlhaus" userId="1b6b3aba618dadac" providerId="LiveId" clId="{EDF2FAEA-A41B-4C1F-9EE5-7BEAFE42C87B}" dt="2021-06-09T19:36:03.867" v="1915"/>
          <ac:spMkLst>
            <pc:docMk/>
            <pc:sldMk cId="3909453073" sldId="559"/>
            <ac:spMk id="2043" creationId="{66DCE967-80DD-4077-AC0C-652D705F23CB}"/>
          </ac:spMkLst>
        </pc:spChg>
        <pc:spChg chg="mod">
          <ac:chgData name="Timo Mühlhaus" userId="1b6b3aba618dadac" providerId="LiveId" clId="{EDF2FAEA-A41B-4C1F-9EE5-7BEAFE42C87B}" dt="2021-06-09T19:36:03.867" v="1915"/>
          <ac:spMkLst>
            <pc:docMk/>
            <pc:sldMk cId="3909453073" sldId="559"/>
            <ac:spMk id="2044" creationId="{C965FB0A-D695-47B1-85B9-CD15B53B1BC9}"/>
          </ac:spMkLst>
        </pc:spChg>
        <pc:spChg chg="mod">
          <ac:chgData name="Timo Mühlhaus" userId="1b6b3aba618dadac" providerId="LiveId" clId="{EDF2FAEA-A41B-4C1F-9EE5-7BEAFE42C87B}" dt="2021-06-09T19:36:03.867" v="1915"/>
          <ac:spMkLst>
            <pc:docMk/>
            <pc:sldMk cId="3909453073" sldId="559"/>
            <ac:spMk id="2045" creationId="{7CDCCAFE-3FC2-49E8-9F8B-5CBE12D02E30}"/>
          </ac:spMkLst>
        </pc:spChg>
        <pc:spChg chg="mod">
          <ac:chgData name="Timo Mühlhaus" userId="1b6b3aba618dadac" providerId="LiveId" clId="{EDF2FAEA-A41B-4C1F-9EE5-7BEAFE42C87B}" dt="2021-06-09T19:36:03.867" v="1915"/>
          <ac:spMkLst>
            <pc:docMk/>
            <pc:sldMk cId="3909453073" sldId="559"/>
            <ac:spMk id="2046" creationId="{CEAB4E73-358B-4E3F-97FF-7A15A3EAB346}"/>
          </ac:spMkLst>
        </pc:spChg>
        <pc:spChg chg="mod">
          <ac:chgData name="Timo Mühlhaus" userId="1b6b3aba618dadac" providerId="LiveId" clId="{EDF2FAEA-A41B-4C1F-9EE5-7BEAFE42C87B}" dt="2021-06-09T19:36:03.867" v="1915"/>
          <ac:spMkLst>
            <pc:docMk/>
            <pc:sldMk cId="3909453073" sldId="559"/>
            <ac:spMk id="2047" creationId="{ECE4D64C-3BFA-4275-8C23-E55B917859B7}"/>
          </ac:spMkLst>
        </pc:spChg>
        <pc:spChg chg="mod">
          <ac:chgData name="Timo Mühlhaus" userId="1b6b3aba618dadac" providerId="LiveId" clId="{EDF2FAEA-A41B-4C1F-9EE5-7BEAFE42C87B}" dt="2021-06-09T19:36:03.867" v="1915"/>
          <ac:spMkLst>
            <pc:docMk/>
            <pc:sldMk cId="3909453073" sldId="559"/>
            <ac:spMk id="2048" creationId="{FAFB7D66-AC39-4D97-AC54-8C0092B6B55B}"/>
          </ac:spMkLst>
        </pc:spChg>
        <pc:spChg chg="mod">
          <ac:chgData name="Timo Mühlhaus" userId="1b6b3aba618dadac" providerId="LiveId" clId="{EDF2FAEA-A41B-4C1F-9EE5-7BEAFE42C87B}" dt="2021-06-09T19:36:03.867" v="1915"/>
          <ac:spMkLst>
            <pc:docMk/>
            <pc:sldMk cId="3909453073" sldId="559"/>
            <ac:spMk id="2049" creationId="{AE9D24FC-CBA5-400E-852C-78F8D0C20621}"/>
          </ac:spMkLst>
        </pc:spChg>
        <pc:spChg chg="mod">
          <ac:chgData name="Timo Mühlhaus" userId="1b6b3aba618dadac" providerId="LiveId" clId="{EDF2FAEA-A41B-4C1F-9EE5-7BEAFE42C87B}" dt="2021-06-09T19:36:03.867" v="1915"/>
          <ac:spMkLst>
            <pc:docMk/>
            <pc:sldMk cId="3909453073" sldId="559"/>
            <ac:spMk id="2050" creationId="{C04EB58D-57E5-4D31-BE37-F5E3AFA1A500}"/>
          </ac:spMkLst>
        </pc:spChg>
        <pc:spChg chg="mod">
          <ac:chgData name="Timo Mühlhaus" userId="1b6b3aba618dadac" providerId="LiveId" clId="{EDF2FAEA-A41B-4C1F-9EE5-7BEAFE42C87B}" dt="2021-06-09T19:36:03.867" v="1915"/>
          <ac:spMkLst>
            <pc:docMk/>
            <pc:sldMk cId="3909453073" sldId="559"/>
            <ac:spMk id="2051" creationId="{5A442FB6-87B9-46F3-86E3-4C315D82D7AF}"/>
          </ac:spMkLst>
        </pc:spChg>
        <pc:spChg chg="mod">
          <ac:chgData name="Timo Mühlhaus" userId="1b6b3aba618dadac" providerId="LiveId" clId="{EDF2FAEA-A41B-4C1F-9EE5-7BEAFE42C87B}" dt="2021-06-09T19:36:03.867" v="1915"/>
          <ac:spMkLst>
            <pc:docMk/>
            <pc:sldMk cId="3909453073" sldId="559"/>
            <ac:spMk id="2052" creationId="{1A3154B2-74AE-43F8-AE05-D40DF22781E7}"/>
          </ac:spMkLst>
        </pc:spChg>
        <pc:spChg chg="mod">
          <ac:chgData name="Timo Mühlhaus" userId="1b6b3aba618dadac" providerId="LiveId" clId="{EDF2FAEA-A41B-4C1F-9EE5-7BEAFE42C87B}" dt="2021-06-09T19:36:03.867" v="1915"/>
          <ac:spMkLst>
            <pc:docMk/>
            <pc:sldMk cId="3909453073" sldId="559"/>
            <ac:spMk id="2053" creationId="{CB255D75-ED2E-4BAA-8BDA-224332161F89}"/>
          </ac:spMkLst>
        </pc:spChg>
        <pc:spChg chg="mod">
          <ac:chgData name="Timo Mühlhaus" userId="1b6b3aba618dadac" providerId="LiveId" clId="{EDF2FAEA-A41B-4C1F-9EE5-7BEAFE42C87B}" dt="2021-06-09T19:36:03.867" v="1915"/>
          <ac:spMkLst>
            <pc:docMk/>
            <pc:sldMk cId="3909453073" sldId="559"/>
            <ac:spMk id="2054" creationId="{BA638658-986A-433E-81CC-D8E09C13F7BD}"/>
          </ac:spMkLst>
        </pc:spChg>
        <pc:spChg chg="mod">
          <ac:chgData name="Timo Mühlhaus" userId="1b6b3aba618dadac" providerId="LiveId" clId="{EDF2FAEA-A41B-4C1F-9EE5-7BEAFE42C87B}" dt="2021-06-09T19:36:03.867" v="1915"/>
          <ac:spMkLst>
            <pc:docMk/>
            <pc:sldMk cId="3909453073" sldId="559"/>
            <ac:spMk id="2055" creationId="{824AAEE7-1B47-4264-947B-632D3DE8A8C8}"/>
          </ac:spMkLst>
        </pc:spChg>
        <pc:spChg chg="mod">
          <ac:chgData name="Timo Mühlhaus" userId="1b6b3aba618dadac" providerId="LiveId" clId="{EDF2FAEA-A41B-4C1F-9EE5-7BEAFE42C87B}" dt="2021-06-09T19:36:03.867" v="1915"/>
          <ac:spMkLst>
            <pc:docMk/>
            <pc:sldMk cId="3909453073" sldId="559"/>
            <ac:spMk id="2056" creationId="{22C1AC27-413D-491C-B837-6E3C1CDE788F}"/>
          </ac:spMkLst>
        </pc:spChg>
        <pc:spChg chg="mod">
          <ac:chgData name="Timo Mühlhaus" userId="1b6b3aba618dadac" providerId="LiveId" clId="{EDF2FAEA-A41B-4C1F-9EE5-7BEAFE42C87B}" dt="2021-06-09T19:36:03.867" v="1915"/>
          <ac:spMkLst>
            <pc:docMk/>
            <pc:sldMk cId="3909453073" sldId="559"/>
            <ac:spMk id="2057" creationId="{479E99FC-3818-4511-9F0B-A7538FF60F26}"/>
          </ac:spMkLst>
        </pc:spChg>
        <pc:spChg chg="mod">
          <ac:chgData name="Timo Mühlhaus" userId="1b6b3aba618dadac" providerId="LiveId" clId="{EDF2FAEA-A41B-4C1F-9EE5-7BEAFE42C87B}" dt="2021-06-09T19:36:03.867" v="1915"/>
          <ac:spMkLst>
            <pc:docMk/>
            <pc:sldMk cId="3909453073" sldId="559"/>
            <ac:spMk id="2058" creationId="{89843D96-225D-4F24-AD29-7DBB73E81672}"/>
          </ac:spMkLst>
        </pc:spChg>
        <pc:spChg chg="mod">
          <ac:chgData name="Timo Mühlhaus" userId="1b6b3aba618dadac" providerId="LiveId" clId="{EDF2FAEA-A41B-4C1F-9EE5-7BEAFE42C87B}" dt="2021-06-09T19:36:03.867" v="1915"/>
          <ac:spMkLst>
            <pc:docMk/>
            <pc:sldMk cId="3909453073" sldId="559"/>
            <ac:spMk id="2059" creationId="{F87C32BE-F236-49E1-B081-503D4257EB82}"/>
          </ac:spMkLst>
        </pc:spChg>
        <pc:spChg chg="mod">
          <ac:chgData name="Timo Mühlhaus" userId="1b6b3aba618dadac" providerId="LiveId" clId="{EDF2FAEA-A41B-4C1F-9EE5-7BEAFE42C87B}" dt="2021-06-09T19:36:03.867" v="1915"/>
          <ac:spMkLst>
            <pc:docMk/>
            <pc:sldMk cId="3909453073" sldId="559"/>
            <ac:spMk id="2060" creationId="{A702420E-DBB3-4FCF-86A3-84B6A3A1F9EF}"/>
          </ac:spMkLst>
        </pc:spChg>
        <pc:spChg chg="mod">
          <ac:chgData name="Timo Mühlhaus" userId="1b6b3aba618dadac" providerId="LiveId" clId="{EDF2FAEA-A41B-4C1F-9EE5-7BEAFE42C87B}" dt="2021-06-09T19:36:03.867" v="1915"/>
          <ac:spMkLst>
            <pc:docMk/>
            <pc:sldMk cId="3909453073" sldId="559"/>
            <ac:spMk id="2061" creationId="{573967DB-1C8A-4F72-8A9B-0EB28FE97B48}"/>
          </ac:spMkLst>
        </pc:spChg>
        <pc:spChg chg="mod">
          <ac:chgData name="Timo Mühlhaus" userId="1b6b3aba618dadac" providerId="LiveId" clId="{EDF2FAEA-A41B-4C1F-9EE5-7BEAFE42C87B}" dt="2021-06-09T19:36:03.867" v="1915"/>
          <ac:spMkLst>
            <pc:docMk/>
            <pc:sldMk cId="3909453073" sldId="559"/>
            <ac:spMk id="2062" creationId="{48C4F0A0-16CB-43BC-96D6-FE1049AAE588}"/>
          </ac:spMkLst>
        </pc:spChg>
        <pc:spChg chg="mod">
          <ac:chgData name="Timo Mühlhaus" userId="1b6b3aba618dadac" providerId="LiveId" clId="{EDF2FAEA-A41B-4C1F-9EE5-7BEAFE42C87B}" dt="2021-06-09T19:36:03.867" v="1915"/>
          <ac:spMkLst>
            <pc:docMk/>
            <pc:sldMk cId="3909453073" sldId="559"/>
            <ac:spMk id="2063" creationId="{9F01EEA8-4AF9-442D-9AAE-5A23B8248001}"/>
          </ac:spMkLst>
        </pc:spChg>
        <pc:spChg chg="mod">
          <ac:chgData name="Timo Mühlhaus" userId="1b6b3aba618dadac" providerId="LiveId" clId="{EDF2FAEA-A41B-4C1F-9EE5-7BEAFE42C87B}" dt="2021-06-09T19:36:03.867" v="1915"/>
          <ac:spMkLst>
            <pc:docMk/>
            <pc:sldMk cId="3909453073" sldId="559"/>
            <ac:spMk id="2064" creationId="{12C8B02F-CC7E-4882-9333-FB25869242BE}"/>
          </ac:spMkLst>
        </pc:spChg>
        <pc:spChg chg="mod">
          <ac:chgData name="Timo Mühlhaus" userId="1b6b3aba618dadac" providerId="LiveId" clId="{EDF2FAEA-A41B-4C1F-9EE5-7BEAFE42C87B}" dt="2021-06-09T19:36:03.867" v="1915"/>
          <ac:spMkLst>
            <pc:docMk/>
            <pc:sldMk cId="3909453073" sldId="559"/>
            <ac:spMk id="2065" creationId="{93F6378C-5F2B-471D-87E5-A9D5B189CEAC}"/>
          </ac:spMkLst>
        </pc:spChg>
        <pc:spChg chg="mod">
          <ac:chgData name="Timo Mühlhaus" userId="1b6b3aba618dadac" providerId="LiveId" clId="{EDF2FAEA-A41B-4C1F-9EE5-7BEAFE42C87B}" dt="2021-06-09T19:36:03.867" v="1915"/>
          <ac:spMkLst>
            <pc:docMk/>
            <pc:sldMk cId="3909453073" sldId="559"/>
            <ac:spMk id="2066" creationId="{5DC2D73E-CEE3-4F23-A6B4-3A5A881B131D}"/>
          </ac:spMkLst>
        </pc:spChg>
        <pc:spChg chg="mod">
          <ac:chgData name="Timo Mühlhaus" userId="1b6b3aba618dadac" providerId="LiveId" clId="{EDF2FAEA-A41B-4C1F-9EE5-7BEAFE42C87B}" dt="2021-06-09T19:36:03.867" v="1915"/>
          <ac:spMkLst>
            <pc:docMk/>
            <pc:sldMk cId="3909453073" sldId="559"/>
            <ac:spMk id="2067" creationId="{9B64D0E1-18A9-4732-919E-A5B44FE6D9A4}"/>
          </ac:spMkLst>
        </pc:spChg>
        <pc:spChg chg="mod">
          <ac:chgData name="Timo Mühlhaus" userId="1b6b3aba618dadac" providerId="LiveId" clId="{EDF2FAEA-A41B-4C1F-9EE5-7BEAFE42C87B}" dt="2021-06-09T19:36:03.867" v="1915"/>
          <ac:spMkLst>
            <pc:docMk/>
            <pc:sldMk cId="3909453073" sldId="559"/>
            <ac:spMk id="2068" creationId="{A77F7FA4-C877-4E9B-80E2-1FDA30AC4D53}"/>
          </ac:spMkLst>
        </pc:spChg>
        <pc:spChg chg="mod">
          <ac:chgData name="Timo Mühlhaus" userId="1b6b3aba618dadac" providerId="LiveId" clId="{EDF2FAEA-A41B-4C1F-9EE5-7BEAFE42C87B}" dt="2021-06-09T19:36:03.867" v="1915"/>
          <ac:spMkLst>
            <pc:docMk/>
            <pc:sldMk cId="3909453073" sldId="559"/>
            <ac:spMk id="2069" creationId="{E686DDB7-64F0-4E38-B282-F419B0C6381A}"/>
          </ac:spMkLst>
        </pc:spChg>
        <pc:spChg chg="mod">
          <ac:chgData name="Timo Mühlhaus" userId="1b6b3aba618dadac" providerId="LiveId" clId="{EDF2FAEA-A41B-4C1F-9EE5-7BEAFE42C87B}" dt="2021-06-09T19:36:03.867" v="1915"/>
          <ac:spMkLst>
            <pc:docMk/>
            <pc:sldMk cId="3909453073" sldId="559"/>
            <ac:spMk id="2070" creationId="{A7BCE233-BB49-4008-BDF9-34C2304F79B8}"/>
          </ac:spMkLst>
        </pc:spChg>
        <pc:spChg chg="mod">
          <ac:chgData name="Timo Mühlhaus" userId="1b6b3aba618dadac" providerId="LiveId" clId="{EDF2FAEA-A41B-4C1F-9EE5-7BEAFE42C87B}" dt="2021-06-09T19:36:03.867" v="1915"/>
          <ac:spMkLst>
            <pc:docMk/>
            <pc:sldMk cId="3909453073" sldId="559"/>
            <ac:spMk id="2071" creationId="{6A785293-414B-47A6-8361-36B5E1F3C177}"/>
          </ac:spMkLst>
        </pc:spChg>
        <pc:spChg chg="mod">
          <ac:chgData name="Timo Mühlhaus" userId="1b6b3aba618dadac" providerId="LiveId" clId="{EDF2FAEA-A41B-4C1F-9EE5-7BEAFE42C87B}" dt="2021-06-09T19:36:03.867" v="1915"/>
          <ac:spMkLst>
            <pc:docMk/>
            <pc:sldMk cId="3909453073" sldId="559"/>
            <ac:spMk id="2072" creationId="{DA2BC0C1-3A2E-490F-809F-94CC7738B9D2}"/>
          </ac:spMkLst>
        </pc:spChg>
        <pc:spChg chg="mod">
          <ac:chgData name="Timo Mühlhaus" userId="1b6b3aba618dadac" providerId="LiveId" clId="{EDF2FAEA-A41B-4C1F-9EE5-7BEAFE42C87B}" dt="2021-06-09T19:36:03.867" v="1915"/>
          <ac:spMkLst>
            <pc:docMk/>
            <pc:sldMk cId="3909453073" sldId="559"/>
            <ac:spMk id="2073" creationId="{47E27056-5018-42C7-AC7E-A0D46DBB8D41}"/>
          </ac:spMkLst>
        </pc:spChg>
        <pc:spChg chg="mod">
          <ac:chgData name="Timo Mühlhaus" userId="1b6b3aba618dadac" providerId="LiveId" clId="{EDF2FAEA-A41B-4C1F-9EE5-7BEAFE42C87B}" dt="2021-06-09T19:36:03.867" v="1915"/>
          <ac:spMkLst>
            <pc:docMk/>
            <pc:sldMk cId="3909453073" sldId="559"/>
            <ac:spMk id="2074" creationId="{BCF4396A-A1E2-4B81-A7A9-484EAB209197}"/>
          </ac:spMkLst>
        </pc:spChg>
        <pc:spChg chg="mod">
          <ac:chgData name="Timo Mühlhaus" userId="1b6b3aba618dadac" providerId="LiveId" clId="{EDF2FAEA-A41B-4C1F-9EE5-7BEAFE42C87B}" dt="2021-06-09T19:36:03.867" v="1915"/>
          <ac:spMkLst>
            <pc:docMk/>
            <pc:sldMk cId="3909453073" sldId="559"/>
            <ac:spMk id="2075" creationId="{CED251B7-8578-494D-847F-70073377B309}"/>
          </ac:spMkLst>
        </pc:spChg>
        <pc:spChg chg="mod">
          <ac:chgData name="Timo Mühlhaus" userId="1b6b3aba618dadac" providerId="LiveId" clId="{EDF2FAEA-A41B-4C1F-9EE5-7BEAFE42C87B}" dt="2021-06-09T19:36:03.867" v="1915"/>
          <ac:spMkLst>
            <pc:docMk/>
            <pc:sldMk cId="3909453073" sldId="559"/>
            <ac:spMk id="2076" creationId="{335DDBF3-8E52-47E0-B889-62B241EA9235}"/>
          </ac:spMkLst>
        </pc:spChg>
        <pc:spChg chg="mod">
          <ac:chgData name="Timo Mühlhaus" userId="1b6b3aba618dadac" providerId="LiveId" clId="{EDF2FAEA-A41B-4C1F-9EE5-7BEAFE42C87B}" dt="2021-06-09T19:36:03.867" v="1915"/>
          <ac:spMkLst>
            <pc:docMk/>
            <pc:sldMk cId="3909453073" sldId="559"/>
            <ac:spMk id="2077" creationId="{8B96B60F-DDD4-44C3-B011-ED1BBF395F5B}"/>
          </ac:spMkLst>
        </pc:spChg>
        <pc:spChg chg="mod">
          <ac:chgData name="Timo Mühlhaus" userId="1b6b3aba618dadac" providerId="LiveId" clId="{EDF2FAEA-A41B-4C1F-9EE5-7BEAFE42C87B}" dt="2021-06-09T19:36:03.867" v="1915"/>
          <ac:spMkLst>
            <pc:docMk/>
            <pc:sldMk cId="3909453073" sldId="559"/>
            <ac:spMk id="2078" creationId="{3628E779-A1E4-4CBA-BA55-C516CA0266FE}"/>
          </ac:spMkLst>
        </pc:spChg>
        <pc:spChg chg="mod">
          <ac:chgData name="Timo Mühlhaus" userId="1b6b3aba618dadac" providerId="LiveId" clId="{EDF2FAEA-A41B-4C1F-9EE5-7BEAFE42C87B}" dt="2021-06-09T19:36:03.867" v="1915"/>
          <ac:spMkLst>
            <pc:docMk/>
            <pc:sldMk cId="3909453073" sldId="559"/>
            <ac:spMk id="2079" creationId="{791D0C29-102F-496F-8A3F-8AC1A67D53B7}"/>
          </ac:spMkLst>
        </pc:spChg>
        <pc:spChg chg="mod">
          <ac:chgData name="Timo Mühlhaus" userId="1b6b3aba618dadac" providerId="LiveId" clId="{EDF2FAEA-A41B-4C1F-9EE5-7BEAFE42C87B}" dt="2021-06-09T19:36:03.867" v="1915"/>
          <ac:spMkLst>
            <pc:docMk/>
            <pc:sldMk cId="3909453073" sldId="559"/>
            <ac:spMk id="2080" creationId="{B0B2550D-9A3B-432E-B3E4-C2567DE00B6F}"/>
          </ac:spMkLst>
        </pc:spChg>
        <pc:spChg chg="mod">
          <ac:chgData name="Timo Mühlhaus" userId="1b6b3aba618dadac" providerId="LiveId" clId="{EDF2FAEA-A41B-4C1F-9EE5-7BEAFE42C87B}" dt="2021-06-09T19:36:03.867" v="1915"/>
          <ac:spMkLst>
            <pc:docMk/>
            <pc:sldMk cId="3909453073" sldId="559"/>
            <ac:spMk id="2081" creationId="{D4BF2567-7E85-4BBC-A47C-C123A17A350E}"/>
          </ac:spMkLst>
        </pc:spChg>
        <pc:spChg chg="mod">
          <ac:chgData name="Timo Mühlhaus" userId="1b6b3aba618dadac" providerId="LiveId" clId="{EDF2FAEA-A41B-4C1F-9EE5-7BEAFE42C87B}" dt="2021-06-09T19:36:03.867" v="1915"/>
          <ac:spMkLst>
            <pc:docMk/>
            <pc:sldMk cId="3909453073" sldId="559"/>
            <ac:spMk id="2082" creationId="{A160A22B-38F3-4DDB-9443-7C10D37F7561}"/>
          </ac:spMkLst>
        </pc:spChg>
        <pc:spChg chg="mod">
          <ac:chgData name="Timo Mühlhaus" userId="1b6b3aba618dadac" providerId="LiveId" clId="{EDF2FAEA-A41B-4C1F-9EE5-7BEAFE42C87B}" dt="2021-06-09T19:36:03.867" v="1915"/>
          <ac:spMkLst>
            <pc:docMk/>
            <pc:sldMk cId="3909453073" sldId="559"/>
            <ac:spMk id="2083" creationId="{75251371-66E2-4057-9287-7B70BE9504C1}"/>
          </ac:spMkLst>
        </pc:spChg>
        <pc:spChg chg="mod">
          <ac:chgData name="Timo Mühlhaus" userId="1b6b3aba618dadac" providerId="LiveId" clId="{EDF2FAEA-A41B-4C1F-9EE5-7BEAFE42C87B}" dt="2021-06-09T19:36:03.867" v="1915"/>
          <ac:spMkLst>
            <pc:docMk/>
            <pc:sldMk cId="3909453073" sldId="559"/>
            <ac:spMk id="2084" creationId="{52323A01-CB3F-48C1-9DCB-DCB6FA8CE6E4}"/>
          </ac:spMkLst>
        </pc:spChg>
        <pc:spChg chg="mod">
          <ac:chgData name="Timo Mühlhaus" userId="1b6b3aba618dadac" providerId="LiveId" clId="{EDF2FAEA-A41B-4C1F-9EE5-7BEAFE42C87B}" dt="2021-06-09T19:36:03.867" v="1915"/>
          <ac:spMkLst>
            <pc:docMk/>
            <pc:sldMk cId="3909453073" sldId="559"/>
            <ac:spMk id="2085" creationId="{E5D9BDE6-539A-4D76-AA59-45D95D6B1DC3}"/>
          </ac:spMkLst>
        </pc:spChg>
        <pc:spChg chg="mod">
          <ac:chgData name="Timo Mühlhaus" userId="1b6b3aba618dadac" providerId="LiveId" clId="{EDF2FAEA-A41B-4C1F-9EE5-7BEAFE42C87B}" dt="2021-06-09T19:36:03.867" v="1915"/>
          <ac:spMkLst>
            <pc:docMk/>
            <pc:sldMk cId="3909453073" sldId="559"/>
            <ac:spMk id="2086" creationId="{3849DFA7-D73B-4943-AC3C-0BD65408B779}"/>
          </ac:spMkLst>
        </pc:spChg>
        <pc:spChg chg="mod">
          <ac:chgData name="Timo Mühlhaus" userId="1b6b3aba618dadac" providerId="LiveId" clId="{EDF2FAEA-A41B-4C1F-9EE5-7BEAFE42C87B}" dt="2021-06-09T19:36:03.867" v="1915"/>
          <ac:spMkLst>
            <pc:docMk/>
            <pc:sldMk cId="3909453073" sldId="559"/>
            <ac:spMk id="2087" creationId="{BFD6BC77-A8D7-45D6-89D1-B192CB88E94F}"/>
          </ac:spMkLst>
        </pc:spChg>
        <pc:spChg chg="mod">
          <ac:chgData name="Timo Mühlhaus" userId="1b6b3aba618dadac" providerId="LiveId" clId="{EDF2FAEA-A41B-4C1F-9EE5-7BEAFE42C87B}" dt="2021-06-09T19:36:03.867" v="1915"/>
          <ac:spMkLst>
            <pc:docMk/>
            <pc:sldMk cId="3909453073" sldId="559"/>
            <ac:spMk id="2088" creationId="{9AE8A0C7-2166-4342-B971-8CA3EAB911A8}"/>
          </ac:spMkLst>
        </pc:spChg>
        <pc:spChg chg="mod">
          <ac:chgData name="Timo Mühlhaus" userId="1b6b3aba618dadac" providerId="LiveId" clId="{EDF2FAEA-A41B-4C1F-9EE5-7BEAFE42C87B}" dt="2021-06-09T19:36:03.867" v="1915"/>
          <ac:spMkLst>
            <pc:docMk/>
            <pc:sldMk cId="3909453073" sldId="559"/>
            <ac:spMk id="2089" creationId="{2BE7045A-5115-402F-BB5D-F6746DDF3FFD}"/>
          </ac:spMkLst>
        </pc:spChg>
        <pc:spChg chg="mod">
          <ac:chgData name="Timo Mühlhaus" userId="1b6b3aba618dadac" providerId="LiveId" clId="{EDF2FAEA-A41B-4C1F-9EE5-7BEAFE42C87B}" dt="2021-06-09T19:36:03.867" v="1915"/>
          <ac:spMkLst>
            <pc:docMk/>
            <pc:sldMk cId="3909453073" sldId="559"/>
            <ac:spMk id="2090" creationId="{92B1AE8A-FDAD-4A32-8F8A-D3E13C34C101}"/>
          </ac:spMkLst>
        </pc:spChg>
        <pc:spChg chg="mod">
          <ac:chgData name="Timo Mühlhaus" userId="1b6b3aba618dadac" providerId="LiveId" clId="{EDF2FAEA-A41B-4C1F-9EE5-7BEAFE42C87B}" dt="2021-06-09T19:36:03.867" v="1915"/>
          <ac:spMkLst>
            <pc:docMk/>
            <pc:sldMk cId="3909453073" sldId="559"/>
            <ac:spMk id="2091" creationId="{DEF4BCE8-B422-473F-B84F-A18C634FF086}"/>
          </ac:spMkLst>
        </pc:spChg>
        <pc:spChg chg="mod">
          <ac:chgData name="Timo Mühlhaus" userId="1b6b3aba618dadac" providerId="LiveId" clId="{EDF2FAEA-A41B-4C1F-9EE5-7BEAFE42C87B}" dt="2021-06-09T19:36:03.867" v="1915"/>
          <ac:spMkLst>
            <pc:docMk/>
            <pc:sldMk cId="3909453073" sldId="559"/>
            <ac:spMk id="2092" creationId="{336199C8-D505-4C0C-A82F-0664401F8E29}"/>
          </ac:spMkLst>
        </pc:spChg>
        <pc:spChg chg="mod">
          <ac:chgData name="Timo Mühlhaus" userId="1b6b3aba618dadac" providerId="LiveId" clId="{EDF2FAEA-A41B-4C1F-9EE5-7BEAFE42C87B}" dt="2021-06-09T19:36:03.867" v="1915"/>
          <ac:spMkLst>
            <pc:docMk/>
            <pc:sldMk cId="3909453073" sldId="559"/>
            <ac:spMk id="2093" creationId="{0A625E5E-8FE9-4A66-9DA3-CCCC9029794A}"/>
          </ac:spMkLst>
        </pc:spChg>
        <pc:spChg chg="mod">
          <ac:chgData name="Timo Mühlhaus" userId="1b6b3aba618dadac" providerId="LiveId" clId="{EDF2FAEA-A41B-4C1F-9EE5-7BEAFE42C87B}" dt="2021-06-09T19:36:03.867" v="1915"/>
          <ac:spMkLst>
            <pc:docMk/>
            <pc:sldMk cId="3909453073" sldId="559"/>
            <ac:spMk id="2094" creationId="{3D7CB400-4025-4C90-8E37-2A6B0EDABF83}"/>
          </ac:spMkLst>
        </pc:spChg>
        <pc:spChg chg="mod">
          <ac:chgData name="Timo Mühlhaus" userId="1b6b3aba618dadac" providerId="LiveId" clId="{EDF2FAEA-A41B-4C1F-9EE5-7BEAFE42C87B}" dt="2021-06-09T19:36:03.867" v="1915"/>
          <ac:spMkLst>
            <pc:docMk/>
            <pc:sldMk cId="3909453073" sldId="559"/>
            <ac:spMk id="2095" creationId="{BA80CA88-2B71-4985-8FAF-D9D3C1EB3303}"/>
          </ac:spMkLst>
        </pc:spChg>
        <pc:spChg chg="mod">
          <ac:chgData name="Timo Mühlhaus" userId="1b6b3aba618dadac" providerId="LiveId" clId="{EDF2FAEA-A41B-4C1F-9EE5-7BEAFE42C87B}" dt="2021-06-09T19:36:03.867" v="1915"/>
          <ac:spMkLst>
            <pc:docMk/>
            <pc:sldMk cId="3909453073" sldId="559"/>
            <ac:spMk id="2096" creationId="{5CD4A7D3-C30F-4A37-9D38-25FCA044D505}"/>
          </ac:spMkLst>
        </pc:spChg>
        <pc:spChg chg="mod">
          <ac:chgData name="Timo Mühlhaus" userId="1b6b3aba618dadac" providerId="LiveId" clId="{EDF2FAEA-A41B-4C1F-9EE5-7BEAFE42C87B}" dt="2021-06-09T19:36:03.867" v="1915"/>
          <ac:spMkLst>
            <pc:docMk/>
            <pc:sldMk cId="3909453073" sldId="559"/>
            <ac:spMk id="2097" creationId="{E5E294EA-28DE-4C69-8611-CC7902DC2DD9}"/>
          </ac:spMkLst>
        </pc:spChg>
        <pc:spChg chg="mod">
          <ac:chgData name="Timo Mühlhaus" userId="1b6b3aba618dadac" providerId="LiveId" clId="{EDF2FAEA-A41B-4C1F-9EE5-7BEAFE42C87B}" dt="2021-06-09T19:36:03.867" v="1915"/>
          <ac:spMkLst>
            <pc:docMk/>
            <pc:sldMk cId="3909453073" sldId="559"/>
            <ac:spMk id="2098" creationId="{5F11BED5-B4C8-4A26-89D9-987BAA043A72}"/>
          </ac:spMkLst>
        </pc:spChg>
        <pc:spChg chg="mod">
          <ac:chgData name="Timo Mühlhaus" userId="1b6b3aba618dadac" providerId="LiveId" clId="{EDF2FAEA-A41B-4C1F-9EE5-7BEAFE42C87B}" dt="2021-06-09T19:36:03.867" v="1915"/>
          <ac:spMkLst>
            <pc:docMk/>
            <pc:sldMk cId="3909453073" sldId="559"/>
            <ac:spMk id="2099" creationId="{49371728-47AC-4B9B-ADC8-CAA9E1AB4762}"/>
          </ac:spMkLst>
        </pc:spChg>
        <pc:spChg chg="mod">
          <ac:chgData name="Timo Mühlhaus" userId="1b6b3aba618dadac" providerId="LiveId" clId="{EDF2FAEA-A41B-4C1F-9EE5-7BEAFE42C87B}" dt="2021-06-09T19:36:03.867" v="1915"/>
          <ac:spMkLst>
            <pc:docMk/>
            <pc:sldMk cId="3909453073" sldId="559"/>
            <ac:spMk id="2100" creationId="{900BD0EA-66D2-49B9-9773-A0715F482E1A}"/>
          </ac:spMkLst>
        </pc:spChg>
        <pc:spChg chg="mod">
          <ac:chgData name="Timo Mühlhaus" userId="1b6b3aba618dadac" providerId="LiveId" clId="{EDF2FAEA-A41B-4C1F-9EE5-7BEAFE42C87B}" dt="2021-06-09T19:36:03.867" v="1915"/>
          <ac:spMkLst>
            <pc:docMk/>
            <pc:sldMk cId="3909453073" sldId="559"/>
            <ac:spMk id="2101" creationId="{943CAE41-3FCB-4243-BCF6-ADBF640F571A}"/>
          </ac:spMkLst>
        </pc:spChg>
        <pc:spChg chg="mod">
          <ac:chgData name="Timo Mühlhaus" userId="1b6b3aba618dadac" providerId="LiveId" clId="{EDF2FAEA-A41B-4C1F-9EE5-7BEAFE42C87B}" dt="2021-06-09T19:36:03.867" v="1915"/>
          <ac:spMkLst>
            <pc:docMk/>
            <pc:sldMk cId="3909453073" sldId="559"/>
            <ac:spMk id="2102" creationId="{84E42B28-F5AE-4A6D-8EDD-0D8E02EA5448}"/>
          </ac:spMkLst>
        </pc:spChg>
        <pc:spChg chg="mod">
          <ac:chgData name="Timo Mühlhaus" userId="1b6b3aba618dadac" providerId="LiveId" clId="{EDF2FAEA-A41B-4C1F-9EE5-7BEAFE42C87B}" dt="2021-06-09T19:36:03.867" v="1915"/>
          <ac:spMkLst>
            <pc:docMk/>
            <pc:sldMk cId="3909453073" sldId="559"/>
            <ac:spMk id="2103" creationId="{B752778E-89BB-4E41-9E51-841922AB4CCE}"/>
          </ac:spMkLst>
        </pc:spChg>
        <pc:spChg chg="mod">
          <ac:chgData name="Timo Mühlhaus" userId="1b6b3aba618dadac" providerId="LiveId" clId="{EDF2FAEA-A41B-4C1F-9EE5-7BEAFE42C87B}" dt="2021-06-09T19:36:03.867" v="1915"/>
          <ac:spMkLst>
            <pc:docMk/>
            <pc:sldMk cId="3909453073" sldId="559"/>
            <ac:spMk id="2104" creationId="{CE6DE817-3A31-4EC5-AFF8-501591F70536}"/>
          </ac:spMkLst>
        </pc:spChg>
        <pc:spChg chg="mod">
          <ac:chgData name="Timo Mühlhaus" userId="1b6b3aba618dadac" providerId="LiveId" clId="{EDF2FAEA-A41B-4C1F-9EE5-7BEAFE42C87B}" dt="2021-06-09T19:36:03.867" v="1915"/>
          <ac:spMkLst>
            <pc:docMk/>
            <pc:sldMk cId="3909453073" sldId="559"/>
            <ac:spMk id="2105" creationId="{D7DCEB24-20AA-45E4-8C65-3AE03E7A5732}"/>
          </ac:spMkLst>
        </pc:spChg>
        <pc:spChg chg="mod">
          <ac:chgData name="Timo Mühlhaus" userId="1b6b3aba618dadac" providerId="LiveId" clId="{EDF2FAEA-A41B-4C1F-9EE5-7BEAFE42C87B}" dt="2021-06-09T19:36:03.867" v="1915"/>
          <ac:spMkLst>
            <pc:docMk/>
            <pc:sldMk cId="3909453073" sldId="559"/>
            <ac:spMk id="2106" creationId="{A4ADDEDA-7905-43A9-8CE6-6A96FD897474}"/>
          </ac:spMkLst>
        </pc:spChg>
        <pc:spChg chg="mod">
          <ac:chgData name="Timo Mühlhaus" userId="1b6b3aba618dadac" providerId="LiveId" clId="{EDF2FAEA-A41B-4C1F-9EE5-7BEAFE42C87B}" dt="2021-06-09T19:36:03.867" v="1915"/>
          <ac:spMkLst>
            <pc:docMk/>
            <pc:sldMk cId="3909453073" sldId="559"/>
            <ac:spMk id="2107" creationId="{BFE9CA1C-9C96-4F78-AED4-36840B9748C0}"/>
          </ac:spMkLst>
        </pc:spChg>
        <pc:spChg chg="mod">
          <ac:chgData name="Timo Mühlhaus" userId="1b6b3aba618dadac" providerId="LiveId" clId="{EDF2FAEA-A41B-4C1F-9EE5-7BEAFE42C87B}" dt="2021-06-09T19:36:03.867" v="1915"/>
          <ac:spMkLst>
            <pc:docMk/>
            <pc:sldMk cId="3909453073" sldId="559"/>
            <ac:spMk id="2108" creationId="{D3E84ACF-5255-4735-9DD4-E2194846F9A5}"/>
          </ac:spMkLst>
        </pc:spChg>
        <pc:spChg chg="mod">
          <ac:chgData name="Timo Mühlhaus" userId="1b6b3aba618dadac" providerId="LiveId" clId="{EDF2FAEA-A41B-4C1F-9EE5-7BEAFE42C87B}" dt="2021-06-09T19:36:03.867" v="1915"/>
          <ac:spMkLst>
            <pc:docMk/>
            <pc:sldMk cId="3909453073" sldId="559"/>
            <ac:spMk id="2109" creationId="{BBAB617D-F64E-4C81-9A33-CA10089BC70B}"/>
          </ac:spMkLst>
        </pc:spChg>
        <pc:spChg chg="mod">
          <ac:chgData name="Timo Mühlhaus" userId="1b6b3aba618dadac" providerId="LiveId" clId="{EDF2FAEA-A41B-4C1F-9EE5-7BEAFE42C87B}" dt="2021-06-09T19:36:03.867" v="1915"/>
          <ac:spMkLst>
            <pc:docMk/>
            <pc:sldMk cId="3909453073" sldId="559"/>
            <ac:spMk id="2110" creationId="{65836A20-CD1F-407C-83B9-2CC87160DF19}"/>
          </ac:spMkLst>
        </pc:spChg>
        <pc:spChg chg="mod">
          <ac:chgData name="Timo Mühlhaus" userId="1b6b3aba618dadac" providerId="LiveId" clId="{EDF2FAEA-A41B-4C1F-9EE5-7BEAFE42C87B}" dt="2021-06-09T19:36:03.867" v="1915"/>
          <ac:spMkLst>
            <pc:docMk/>
            <pc:sldMk cId="3909453073" sldId="559"/>
            <ac:spMk id="2111" creationId="{AD365216-E92C-4C4A-B784-7F0AE53EB492}"/>
          </ac:spMkLst>
        </pc:spChg>
        <pc:spChg chg="mod">
          <ac:chgData name="Timo Mühlhaus" userId="1b6b3aba618dadac" providerId="LiveId" clId="{EDF2FAEA-A41B-4C1F-9EE5-7BEAFE42C87B}" dt="2021-06-09T19:36:03.867" v="1915"/>
          <ac:spMkLst>
            <pc:docMk/>
            <pc:sldMk cId="3909453073" sldId="559"/>
            <ac:spMk id="2112" creationId="{267AEEE1-3462-40B0-90DF-C8FC8F1B5B6F}"/>
          </ac:spMkLst>
        </pc:spChg>
        <pc:spChg chg="mod">
          <ac:chgData name="Timo Mühlhaus" userId="1b6b3aba618dadac" providerId="LiveId" clId="{EDF2FAEA-A41B-4C1F-9EE5-7BEAFE42C87B}" dt="2021-06-09T19:36:03.867" v="1915"/>
          <ac:spMkLst>
            <pc:docMk/>
            <pc:sldMk cId="3909453073" sldId="559"/>
            <ac:spMk id="2113" creationId="{4AD8B0F0-9241-4231-B78D-9D5D9B316A14}"/>
          </ac:spMkLst>
        </pc:spChg>
        <pc:spChg chg="mod">
          <ac:chgData name="Timo Mühlhaus" userId="1b6b3aba618dadac" providerId="LiveId" clId="{EDF2FAEA-A41B-4C1F-9EE5-7BEAFE42C87B}" dt="2021-06-09T19:36:03.867" v="1915"/>
          <ac:spMkLst>
            <pc:docMk/>
            <pc:sldMk cId="3909453073" sldId="559"/>
            <ac:spMk id="2114" creationId="{6BEA3CC7-0695-486A-9B42-C525D832197D}"/>
          </ac:spMkLst>
        </pc:spChg>
        <pc:spChg chg="mod">
          <ac:chgData name="Timo Mühlhaus" userId="1b6b3aba618dadac" providerId="LiveId" clId="{EDF2FAEA-A41B-4C1F-9EE5-7BEAFE42C87B}" dt="2021-06-09T19:36:03.867" v="1915"/>
          <ac:spMkLst>
            <pc:docMk/>
            <pc:sldMk cId="3909453073" sldId="559"/>
            <ac:spMk id="2115" creationId="{4CB850EC-5537-44FF-876D-B4860602CA0C}"/>
          </ac:spMkLst>
        </pc:spChg>
        <pc:spChg chg="mod">
          <ac:chgData name="Timo Mühlhaus" userId="1b6b3aba618dadac" providerId="LiveId" clId="{EDF2FAEA-A41B-4C1F-9EE5-7BEAFE42C87B}" dt="2021-06-09T19:36:03.867" v="1915"/>
          <ac:spMkLst>
            <pc:docMk/>
            <pc:sldMk cId="3909453073" sldId="559"/>
            <ac:spMk id="2116" creationId="{392C1B69-942A-4897-A574-2C47D240B330}"/>
          </ac:spMkLst>
        </pc:spChg>
        <pc:spChg chg="mod">
          <ac:chgData name="Timo Mühlhaus" userId="1b6b3aba618dadac" providerId="LiveId" clId="{EDF2FAEA-A41B-4C1F-9EE5-7BEAFE42C87B}" dt="2021-06-09T19:36:03.867" v="1915"/>
          <ac:spMkLst>
            <pc:docMk/>
            <pc:sldMk cId="3909453073" sldId="559"/>
            <ac:spMk id="2117" creationId="{DF8F2A7E-D2B2-478B-8AA2-EAFFBFC0A1BB}"/>
          </ac:spMkLst>
        </pc:spChg>
        <pc:spChg chg="mod">
          <ac:chgData name="Timo Mühlhaus" userId="1b6b3aba618dadac" providerId="LiveId" clId="{EDF2FAEA-A41B-4C1F-9EE5-7BEAFE42C87B}" dt="2021-06-09T19:36:03.867" v="1915"/>
          <ac:spMkLst>
            <pc:docMk/>
            <pc:sldMk cId="3909453073" sldId="559"/>
            <ac:spMk id="2118" creationId="{81013A0D-C1F5-4254-AADE-A1773DC23ABE}"/>
          </ac:spMkLst>
        </pc:spChg>
        <pc:spChg chg="mod">
          <ac:chgData name="Timo Mühlhaus" userId="1b6b3aba618dadac" providerId="LiveId" clId="{EDF2FAEA-A41B-4C1F-9EE5-7BEAFE42C87B}" dt="2021-06-09T19:36:03.867" v="1915"/>
          <ac:spMkLst>
            <pc:docMk/>
            <pc:sldMk cId="3909453073" sldId="559"/>
            <ac:spMk id="2119" creationId="{8DEE5E2A-0976-4E73-A58A-7D35C5CE758D}"/>
          </ac:spMkLst>
        </pc:spChg>
        <pc:spChg chg="mod">
          <ac:chgData name="Timo Mühlhaus" userId="1b6b3aba618dadac" providerId="LiveId" clId="{EDF2FAEA-A41B-4C1F-9EE5-7BEAFE42C87B}" dt="2021-06-09T19:36:03.867" v="1915"/>
          <ac:spMkLst>
            <pc:docMk/>
            <pc:sldMk cId="3909453073" sldId="559"/>
            <ac:spMk id="2120" creationId="{47CFDE81-4DDA-4DF3-A3A1-8CE604D68128}"/>
          </ac:spMkLst>
        </pc:spChg>
        <pc:spChg chg="mod">
          <ac:chgData name="Timo Mühlhaus" userId="1b6b3aba618dadac" providerId="LiveId" clId="{EDF2FAEA-A41B-4C1F-9EE5-7BEAFE42C87B}" dt="2021-06-09T19:36:03.867" v="1915"/>
          <ac:spMkLst>
            <pc:docMk/>
            <pc:sldMk cId="3909453073" sldId="559"/>
            <ac:spMk id="2121" creationId="{55BF8906-CDAD-49AE-AD2C-FAFF8E976988}"/>
          </ac:spMkLst>
        </pc:spChg>
        <pc:spChg chg="mod">
          <ac:chgData name="Timo Mühlhaus" userId="1b6b3aba618dadac" providerId="LiveId" clId="{EDF2FAEA-A41B-4C1F-9EE5-7BEAFE42C87B}" dt="2021-06-09T19:36:03.867" v="1915"/>
          <ac:spMkLst>
            <pc:docMk/>
            <pc:sldMk cId="3909453073" sldId="559"/>
            <ac:spMk id="2122" creationId="{35B895EB-A7C8-4C9A-BB19-8BD63C9E147D}"/>
          </ac:spMkLst>
        </pc:spChg>
        <pc:spChg chg="mod">
          <ac:chgData name="Timo Mühlhaus" userId="1b6b3aba618dadac" providerId="LiveId" clId="{EDF2FAEA-A41B-4C1F-9EE5-7BEAFE42C87B}" dt="2021-06-09T19:36:03.867" v="1915"/>
          <ac:spMkLst>
            <pc:docMk/>
            <pc:sldMk cId="3909453073" sldId="559"/>
            <ac:spMk id="2123" creationId="{AF4FCF46-725A-4DB4-B1FB-8A38828F2927}"/>
          </ac:spMkLst>
        </pc:spChg>
        <pc:spChg chg="mod">
          <ac:chgData name="Timo Mühlhaus" userId="1b6b3aba618dadac" providerId="LiveId" clId="{EDF2FAEA-A41B-4C1F-9EE5-7BEAFE42C87B}" dt="2021-06-09T19:36:03.867" v="1915"/>
          <ac:spMkLst>
            <pc:docMk/>
            <pc:sldMk cId="3909453073" sldId="559"/>
            <ac:spMk id="2124" creationId="{8E4CA1A7-A5ED-456E-B508-3DFAF4C7002A}"/>
          </ac:spMkLst>
        </pc:spChg>
        <pc:spChg chg="mod">
          <ac:chgData name="Timo Mühlhaus" userId="1b6b3aba618dadac" providerId="LiveId" clId="{EDF2FAEA-A41B-4C1F-9EE5-7BEAFE42C87B}" dt="2021-06-09T19:36:03.867" v="1915"/>
          <ac:spMkLst>
            <pc:docMk/>
            <pc:sldMk cId="3909453073" sldId="559"/>
            <ac:spMk id="2125" creationId="{EEF00E03-89C2-468E-8607-79932F2E3298}"/>
          </ac:spMkLst>
        </pc:spChg>
        <pc:spChg chg="mod">
          <ac:chgData name="Timo Mühlhaus" userId="1b6b3aba618dadac" providerId="LiveId" clId="{EDF2FAEA-A41B-4C1F-9EE5-7BEAFE42C87B}" dt="2021-06-09T19:36:03.867" v="1915"/>
          <ac:spMkLst>
            <pc:docMk/>
            <pc:sldMk cId="3909453073" sldId="559"/>
            <ac:spMk id="2126" creationId="{EA49E8ED-807A-42CC-A78D-976F85943D61}"/>
          </ac:spMkLst>
        </pc:spChg>
        <pc:spChg chg="mod">
          <ac:chgData name="Timo Mühlhaus" userId="1b6b3aba618dadac" providerId="LiveId" clId="{EDF2FAEA-A41B-4C1F-9EE5-7BEAFE42C87B}" dt="2021-06-09T19:36:03.867" v="1915"/>
          <ac:spMkLst>
            <pc:docMk/>
            <pc:sldMk cId="3909453073" sldId="559"/>
            <ac:spMk id="2127" creationId="{99DEAA1A-6F14-4076-88ED-FBA42C1CA79E}"/>
          </ac:spMkLst>
        </pc:spChg>
        <pc:spChg chg="mod">
          <ac:chgData name="Timo Mühlhaus" userId="1b6b3aba618dadac" providerId="LiveId" clId="{EDF2FAEA-A41B-4C1F-9EE5-7BEAFE42C87B}" dt="2021-06-09T19:36:03.867" v="1915"/>
          <ac:spMkLst>
            <pc:docMk/>
            <pc:sldMk cId="3909453073" sldId="559"/>
            <ac:spMk id="2128" creationId="{E89E4749-DAFA-48B8-95ED-574108C3BF52}"/>
          </ac:spMkLst>
        </pc:spChg>
        <pc:spChg chg="mod">
          <ac:chgData name="Timo Mühlhaus" userId="1b6b3aba618dadac" providerId="LiveId" clId="{EDF2FAEA-A41B-4C1F-9EE5-7BEAFE42C87B}" dt="2021-06-09T19:36:03.867" v="1915"/>
          <ac:spMkLst>
            <pc:docMk/>
            <pc:sldMk cId="3909453073" sldId="559"/>
            <ac:spMk id="2129" creationId="{1EBD674C-36E1-4536-AA16-B192C2129337}"/>
          </ac:spMkLst>
        </pc:spChg>
        <pc:spChg chg="mod">
          <ac:chgData name="Timo Mühlhaus" userId="1b6b3aba618dadac" providerId="LiveId" clId="{EDF2FAEA-A41B-4C1F-9EE5-7BEAFE42C87B}" dt="2021-06-09T19:36:03.867" v="1915"/>
          <ac:spMkLst>
            <pc:docMk/>
            <pc:sldMk cId="3909453073" sldId="559"/>
            <ac:spMk id="2130" creationId="{6F26646A-797A-4D10-AA33-4C84C1C1E1BD}"/>
          </ac:spMkLst>
        </pc:spChg>
        <pc:spChg chg="mod">
          <ac:chgData name="Timo Mühlhaus" userId="1b6b3aba618dadac" providerId="LiveId" clId="{EDF2FAEA-A41B-4C1F-9EE5-7BEAFE42C87B}" dt="2021-06-09T19:36:03.867" v="1915"/>
          <ac:spMkLst>
            <pc:docMk/>
            <pc:sldMk cId="3909453073" sldId="559"/>
            <ac:spMk id="2131" creationId="{C962FC31-0B10-487D-B64B-298FC0885AC7}"/>
          </ac:spMkLst>
        </pc:spChg>
        <pc:spChg chg="mod">
          <ac:chgData name="Timo Mühlhaus" userId="1b6b3aba618dadac" providerId="LiveId" clId="{EDF2FAEA-A41B-4C1F-9EE5-7BEAFE42C87B}" dt="2021-06-09T19:36:03.867" v="1915"/>
          <ac:spMkLst>
            <pc:docMk/>
            <pc:sldMk cId="3909453073" sldId="559"/>
            <ac:spMk id="2132" creationId="{7915CCED-DF4F-4CED-BD37-8ADB23DE9132}"/>
          </ac:spMkLst>
        </pc:spChg>
        <pc:spChg chg="mod">
          <ac:chgData name="Timo Mühlhaus" userId="1b6b3aba618dadac" providerId="LiveId" clId="{EDF2FAEA-A41B-4C1F-9EE5-7BEAFE42C87B}" dt="2021-06-09T19:36:03.867" v="1915"/>
          <ac:spMkLst>
            <pc:docMk/>
            <pc:sldMk cId="3909453073" sldId="559"/>
            <ac:spMk id="2133" creationId="{A151DC4E-D64C-44C6-B8E8-0DA4D90B060B}"/>
          </ac:spMkLst>
        </pc:spChg>
        <pc:spChg chg="mod">
          <ac:chgData name="Timo Mühlhaus" userId="1b6b3aba618dadac" providerId="LiveId" clId="{EDF2FAEA-A41B-4C1F-9EE5-7BEAFE42C87B}" dt="2021-06-09T19:36:03.867" v="1915"/>
          <ac:spMkLst>
            <pc:docMk/>
            <pc:sldMk cId="3909453073" sldId="559"/>
            <ac:spMk id="2134" creationId="{916765EE-BCCC-42C7-9F78-CB9958E0BF8B}"/>
          </ac:spMkLst>
        </pc:spChg>
        <pc:spChg chg="mod">
          <ac:chgData name="Timo Mühlhaus" userId="1b6b3aba618dadac" providerId="LiveId" clId="{EDF2FAEA-A41B-4C1F-9EE5-7BEAFE42C87B}" dt="2021-06-09T19:36:03.867" v="1915"/>
          <ac:spMkLst>
            <pc:docMk/>
            <pc:sldMk cId="3909453073" sldId="559"/>
            <ac:spMk id="2135" creationId="{32E76A42-8E98-42AC-AFD6-6FE65B9098FF}"/>
          </ac:spMkLst>
        </pc:spChg>
        <pc:spChg chg="mod">
          <ac:chgData name="Timo Mühlhaus" userId="1b6b3aba618dadac" providerId="LiveId" clId="{EDF2FAEA-A41B-4C1F-9EE5-7BEAFE42C87B}" dt="2021-06-09T19:36:03.867" v="1915"/>
          <ac:spMkLst>
            <pc:docMk/>
            <pc:sldMk cId="3909453073" sldId="559"/>
            <ac:spMk id="2136" creationId="{63A46359-6DB0-460B-823F-B7144BC6A804}"/>
          </ac:spMkLst>
        </pc:spChg>
        <pc:spChg chg="mod">
          <ac:chgData name="Timo Mühlhaus" userId="1b6b3aba618dadac" providerId="LiveId" clId="{EDF2FAEA-A41B-4C1F-9EE5-7BEAFE42C87B}" dt="2021-06-09T19:36:03.867" v="1915"/>
          <ac:spMkLst>
            <pc:docMk/>
            <pc:sldMk cId="3909453073" sldId="559"/>
            <ac:spMk id="2137" creationId="{60CBD450-5C85-480B-A8E3-669490A02D70}"/>
          </ac:spMkLst>
        </pc:spChg>
        <pc:spChg chg="mod">
          <ac:chgData name="Timo Mühlhaus" userId="1b6b3aba618dadac" providerId="LiveId" clId="{EDF2FAEA-A41B-4C1F-9EE5-7BEAFE42C87B}" dt="2021-06-09T19:36:03.867" v="1915"/>
          <ac:spMkLst>
            <pc:docMk/>
            <pc:sldMk cId="3909453073" sldId="559"/>
            <ac:spMk id="2138" creationId="{CAE2081B-2BE0-48FE-A5CD-5C71D6B0AAE8}"/>
          </ac:spMkLst>
        </pc:spChg>
        <pc:spChg chg="mod">
          <ac:chgData name="Timo Mühlhaus" userId="1b6b3aba618dadac" providerId="LiveId" clId="{EDF2FAEA-A41B-4C1F-9EE5-7BEAFE42C87B}" dt="2021-06-09T19:36:03.867" v="1915"/>
          <ac:spMkLst>
            <pc:docMk/>
            <pc:sldMk cId="3909453073" sldId="559"/>
            <ac:spMk id="2139" creationId="{19A194DE-B3F9-42C2-806A-DD7E743031D2}"/>
          </ac:spMkLst>
        </pc:spChg>
        <pc:spChg chg="mod">
          <ac:chgData name="Timo Mühlhaus" userId="1b6b3aba618dadac" providerId="LiveId" clId="{EDF2FAEA-A41B-4C1F-9EE5-7BEAFE42C87B}" dt="2021-06-09T19:36:03.867" v="1915"/>
          <ac:spMkLst>
            <pc:docMk/>
            <pc:sldMk cId="3909453073" sldId="559"/>
            <ac:spMk id="2140" creationId="{30536B04-B6E2-4D16-BDEE-D35A71B20CC2}"/>
          </ac:spMkLst>
        </pc:spChg>
        <pc:spChg chg="mod">
          <ac:chgData name="Timo Mühlhaus" userId="1b6b3aba618dadac" providerId="LiveId" clId="{EDF2FAEA-A41B-4C1F-9EE5-7BEAFE42C87B}" dt="2021-06-09T19:36:03.867" v="1915"/>
          <ac:spMkLst>
            <pc:docMk/>
            <pc:sldMk cId="3909453073" sldId="559"/>
            <ac:spMk id="2141" creationId="{A0266D06-43C2-48EE-AF7C-B9E7F1C688C0}"/>
          </ac:spMkLst>
        </pc:spChg>
        <pc:spChg chg="mod">
          <ac:chgData name="Timo Mühlhaus" userId="1b6b3aba618dadac" providerId="LiveId" clId="{EDF2FAEA-A41B-4C1F-9EE5-7BEAFE42C87B}" dt="2021-06-09T19:36:03.867" v="1915"/>
          <ac:spMkLst>
            <pc:docMk/>
            <pc:sldMk cId="3909453073" sldId="559"/>
            <ac:spMk id="2142" creationId="{5FD8C035-EFB1-400C-A562-1035DAA5A822}"/>
          </ac:spMkLst>
        </pc:spChg>
        <pc:spChg chg="mod">
          <ac:chgData name="Timo Mühlhaus" userId="1b6b3aba618dadac" providerId="LiveId" clId="{EDF2FAEA-A41B-4C1F-9EE5-7BEAFE42C87B}" dt="2021-06-09T19:36:03.867" v="1915"/>
          <ac:spMkLst>
            <pc:docMk/>
            <pc:sldMk cId="3909453073" sldId="559"/>
            <ac:spMk id="2143" creationId="{F046B438-CF2D-4A9E-8A72-2E07CFA89C0B}"/>
          </ac:spMkLst>
        </pc:spChg>
        <pc:spChg chg="mod">
          <ac:chgData name="Timo Mühlhaus" userId="1b6b3aba618dadac" providerId="LiveId" clId="{EDF2FAEA-A41B-4C1F-9EE5-7BEAFE42C87B}" dt="2021-06-09T19:36:03.867" v="1915"/>
          <ac:spMkLst>
            <pc:docMk/>
            <pc:sldMk cId="3909453073" sldId="559"/>
            <ac:spMk id="2144" creationId="{04D9B744-F060-449A-8BFB-4EEDCF8FFB52}"/>
          </ac:spMkLst>
        </pc:spChg>
        <pc:spChg chg="mod">
          <ac:chgData name="Timo Mühlhaus" userId="1b6b3aba618dadac" providerId="LiveId" clId="{EDF2FAEA-A41B-4C1F-9EE5-7BEAFE42C87B}" dt="2021-06-09T19:36:03.867" v="1915"/>
          <ac:spMkLst>
            <pc:docMk/>
            <pc:sldMk cId="3909453073" sldId="559"/>
            <ac:spMk id="2145" creationId="{4DA98AD6-E55C-4B21-A99E-19C74232049D}"/>
          </ac:spMkLst>
        </pc:spChg>
        <pc:spChg chg="mod">
          <ac:chgData name="Timo Mühlhaus" userId="1b6b3aba618dadac" providerId="LiveId" clId="{EDF2FAEA-A41B-4C1F-9EE5-7BEAFE42C87B}" dt="2021-06-09T19:36:03.867" v="1915"/>
          <ac:spMkLst>
            <pc:docMk/>
            <pc:sldMk cId="3909453073" sldId="559"/>
            <ac:spMk id="2146" creationId="{A9C4EB39-8141-4C2D-8DD4-D7316EA79FAF}"/>
          </ac:spMkLst>
        </pc:spChg>
        <pc:spChg chg="mod">
          <ac:chgData name="Timo Mühlhaus" userId="1b6b3aba618dadac" providerId="LiveId" clId="{EDF2FAEA-A41B-4C1F-9EE5-7BEAFE42C87B}" dt="2021-06-09T19:36:03.867" v="1915"/>
          <ac:spMkLst>
            <pc:docMk/>
            <pc:sldMk cId="3909453073" sldId="559"/>
            <ac:spMk id="2147" creationId="{A9BC44AE-DA63-4A09-826F-02793A0F32A1}"/>
          </ac:spMkLst>
        </pc:spChg>
        <pc:spChg chg="mod">
          <ac:chgData name="Timo Mühlhaus" userId="1b6b3aba618dadac" providerId="LiveId" clId="{EDF2FAEA-A41B-4C1F-9EE5-7BEAFE42C87B}" dt="2021-06-09T19:36:03.867" v="1915"/>
          <ac:spMkLst>
            <pc:docMk/>
            <pc:sldMk cId="3909453073" sldId="559"/>
            <ac:spMk id="2148" creationId="{56D7B5A8-26EB-428D-8ED3-8530E7063B72}"/>
          </ac:spMkLst>
        </pc:spChg>
        <pc:spChg chg="mod">
          <ac:chgData name="Timo Mühlhaus" userId="1b6b3aba618dadac" providerId="LiveId" clId="{EDF2FAEA-A41B-4C1F-9EE5-7BEAFE42C87B}" dt="2021-06-09T19:36:03.867" v="1915"/>
          <ac:spMkLst>
            <pc:docMk/>
            <pc:sldMk cId="3909453073" sldId="559"/>
            <ac:spMk id="2149" creationId="{17165A56-EA03-4379-8E8A-A1DCFB3CDB61}"/>
          </ac:spMkLst>
        </pc:spChg>
        <pc:spChg chg="mod">
          <ac:chgData name="Timo Mühlhaus" userId="1b6b3aba618dadac" providerId="LiveId" clId="{EDF2FAEA-A41B-4C1F-9EE5-7BEAFE42C87B}" dt="2021-06-09T19:36:03.867" v="1915"/>
          <ac:spMkLst>
            <pc:docMk/>
            <pc:sldMk cId="3909453073" sldId="559"/>
            <ac:spMk id="2150" creationId="{BB3737B8-1381-4D43-8B12-F7053D36B4FA}"/>
          </ac:spMkLst>
        </pc:spChg>
        <pc:spChg chg="mod">
          <ac:chgData name="Timo Mühlhaus" userId="1b6b3aba618dadac" providerId="LiveId" clId="{EDF2FAEA-A41B-4C1F-9EE5-7BEAFE42C87B}" dt="2021-06-09T19:36:03.867" v="1915"/>
          <ac:spMkLst>
            <pc:docMk/>
            <pc:sldMk cId="3909453073" sldId="559"/>
            <ac:spMk id="2151" creationId="{A7ECD0AF-ABCC-4A85-84BC-85F68E016527}"/>
          </ac:spMkLst>
        </pc:spChg>
        <pc:spChg chg="mod">
          <ac:chgData name="Timo Mühlhaus" userId="1b6b3aba618dadac" providerId="LiveId" clId="{EDF2FAEA-A41B-4C1F-9EE5-7BEAFE42C87B}" dt="2021-06-09T19:36:03.867" v="1915"/>
          <ac:spMkLst>
            <pc:docMk/>
            <pc:sldMk cId="3909453073" sldId="559"/>
            <ac:spMk id="2152" creationId="{56019C4C-3697-4C91-A0F7-C05D029A96D6}"/>
          </ac:spMkLst>
        </pc:spChg>
        <pc:spChg chg="mod">
          <ac:chgData name="Timo Mühlhaus" userId="1b6b3aba618dadac" providerId="LiveId" clId="{EDF2FAEA-A41B-4C1F-9EE5-7BEAFE42C87B}" dt="2021-06-09T19:36:03.867" v="1915"/>
          <ac:spMkLst>
            <pc:docMk/>
            <pc:sldMk cId="3909453073" sldId="559"/>
            <ac:spMk id="2153" creationId="{A00E28C8-21EC-4CD2-9BBF-C7D0DF077402}"/>
          </ac:spMkLst>
        </pc:spChg>
        <pc:spChg chg="mod">
          <ac:chgData name="Timo Mühlhaus" userId="1b6b3aba618dadac" providerId="LiveId" clId="{EDF2FAEA-A41B-4C1F-9EE5-7BEAFE42C87B}" dt="2021-06-09T19:36:03.867" v="1915"/>
          <ac:spMkLst>
            <pc:docMk/>
            <pc:sldMk cId="3909453073" sldId="559"/>
            <ac:spMk id="2154" creationId="{5E2D4F0E-2389-4961-B4E5-A83CEC96FFF1}"/>
          </ac:spMkLst>
        </pc:spChg>
        <pc:spChg chg="mod">
          <ac:chgData name="Timo Mühlhaus" userId="1b6b3aba618dadac" providerId="LiveId" clId="{EDF2FAEA-A41B-4C1F-9EE5-7BEAFE42C87B}" dt="2021-06-09T19:36:03.867" v="1915"/>
          <ac:spMkLst>
            <pc:docMk/>
            <pc:sldMk cId="3909453073" sldId="559"/>
            <ac:spMk id="2155" creationId="{2AA430D5-8EC8-4C4F-96B9-4FB4984FF464}"/>
          </ac:spMkLst>
        </pc:spChg>
        <pc:spChg chg="mod">
          <ac:chgData name="Timo Mühlhaus" userId="1b6b3aba618dadac" providerId="LiveId" clId="{EDF2FAEA-A41B-4C1F-9EE5-7BEAFE42C87B}" dt="2021-06-09T19:36:03.867" v="1915"/>
          <ac:spMkLst>
            <pc:docMk/>
            <pc:sldMk cId="3909453073" sldId="559"/>
            <ac:spMk id="2156" creationId="{E9725791-4BF5-43FB-A1B5-227701711F8C}"/>
          </ac:spMkLst>
        </pc:spChg>
        <pc:spChg chg="mod">
          <ac:chgData name="Timo Mühlhaus" userId="1b6b3aba618dadac" providerId="LiveId" clId="{EDF2FAEA-A41B-4C1F-9EE5-7BEAFE42C87B}" dt="2021-06-09T19:36:03.867" v="1915"/>
          <ac:spMkLst>
            <pc:docMk/>
            <pc:sldMk cId="3909453073" sldId="559"/>
            <ac:spMk id="2157" creationId="{502A7496-58F5-4DC8-8F1D-444F31ABB3F9}"/>
          </ac:spMkLst>
        </pc:spChg>
        <pc:spChg chg="mod">
          <ac:chgData name="Timo Mühlhaus" userId="1b6b3aba618dadac" providerId="LiveId" clId="{EDF2FAEA-A41B-4C1F-9EE5-7BEAFE42C87B}" dt="2021-06-09T19:36:03.867" v="1915"/>
          <ac:spMkLst>
            <pc:docMk/>
            <pc:sldMk cId="3909453073" sldId="559"/>
            <ac:spMk id="2158" creationId="{67426DD1-437E-44B7-BAAB-77761D7C4E35}"/>
          </ac:spMkLst>
        </pc:spChg>
        <pc:spChg chg="mod">
          <ac:chgData name="Timo Mühlhaus" userId="1b6b3aba618dadac" providerId="LiveId" clId="{EDF2FAEA-A41B-4C1F-9EE5-7BEAFE42C87B}" dt="2021-06-09T19:36:03.867" v="1915"/>
          <ac:spMkLst>
            <pc:docMk/>
            <pc:sldMk cId="3909453073" sldId="559"/>
            <ac:spMk id="2159" creationId="{2E305A4C-9936-4D94-8561-63D2DE04084B}"/>
          </ac:spMkLst>
        </pc:spChg>
        <pc:spChg chg="mod">
          <ac:chgData name="Timo Mühlhaus" userId="1b6b3aba618dadac" providerId="LiveId" clId="{EDF2FAEA-A41B-4C1F-9EE5-7BEAFE42C87B}" dt="2021-06-09T19:36:03.867" v="1915"/>
          <ac:spMkLst>
            <pc:docMk/>
            <pc:sldMk cId="3909453073" sldId="559"/>
            <ac:spMk id="2160" creationId="{F4991539-90F3-4307-BA99-F49C664A7CEE}"/>
          </ac:spMkLst>
        </pc:spChg>
        <pc:spChg chg="mod">
          <ac:chgData name="Timo Mühlhaus" userId="1b6b3aba618dadac" providerId="LiveId" clId="{EDF2FAEA-A41B-4C1F-9EE5-7BEAFE42C87B}" dt="2021-06-09T19:36:03.867" v="1915"/>
          <ac:spMkLst>
            <pc:docMk/>
            <pc:sldMk cId="3909453073" sldId="559"/>
            <ac:spMk id="2161" creationId="{9F9FD3D4-A552-4E30-8847-4F7CB9099779}"/>
          </ac:spMkLst>
        </pc:spChg>
        <pc:spChg chg="mod">
          <ac:chgData name="Timo Mühlhaus" userId="1b6b3aba618dadac" providerId="LiveId" clId="{EDF2FAEA-A41B-4C1F-9EE5-7BEAFE42C87B}" dt="2021-06-09T19:36:03.867" v="1915"/>
          <ac:spMkLst>
            <pc:docMk/>
            <pc:sldMk cId="3909453073" sldId="559"/>
            <ac:spMk id="2162" creationId="{CE5EE04D-CE58-46F7-A34F-E9173F4115F9}"/>
          </ac:spMkLst>
        </pc:spChg>
        <pc:spChg chg="mod">
          <ac:chgData name="Timo Mühlhaus" userId="1b6b3aba618dadac" providerId="LiveId" clId="{EDF2FAEA-A41B-4C1F-9EE5-7BEAFE42C87B}" dt="2021-06-09T19:36:03.867" v="1915"/>
          <ac:spMkLst>
            <pc:docMk/>
            <pc:sldMk cId="3909453073" sldId="559"/>
            <ac:spMk id="2163" creationId="{ED120A64-B40C-418B-BA67-DC813B98B864}"/>
          </ac:spMkLst>
        </pc:spChg>
        <pc:spChg chg="mod">
          <ac:chgData name="Timo Mühlhaus" userId="1b6b3aba618dadac" providerId="LiveId" clId="{EDF2FAEA-A41B-4C1F-9EE5-7BEAFE42C87B}" dt="2021-06-09T19:36:03.867" v="1915"/>
          <ac:spMkLst>
            <pc:docMk/>
            <pc:sldMk cId="3909453073" sldId="559"/>
            <ac:spMk id="2164" creationId="{827555E3-6DB1-4BCA-B919-D696CB43FE56}"/>
          </ac:spMkLst>
        </pc:spChg>
        <pc:spChg chg="mod">
          <ac:chgData name="Timo Mühlhaus" userId="1b6b3aba618dadac" providerId="LiveId" clId="{EDF2FAEA-A41B-4C1F-9EE5-7BEAFE42C87B}" dt="2021-06-09T19:36:03.867" v="1915"/>
          <ac:spMkLst>
            <pc:docMk/>
            <pc:sldMk cId="3909453073" sldId="559"/>
            <ac:spMk id="2165" creationId="{56A8DF65-ED11-4EB6-90E6-14803A08BA48}"/>
          </ac:spMkLst>
        </pc:spChg>
        <pc:spChg chg="mod">
          <ac:chgData name="Timo Mühlhaus" userId="1b6b3aba618dadac" providerId="LiveId" clId="{EDF2FAEA-A41B-4C1F-9EE5-7BEAFE42C87B}" dt="2021-06-09T19:36:03.867" v="1915"/>
          <ac:spMkLst>
            <pc:docMk/>
            <pc:sldMk cId="3909453073" sldId="559"/>
            <ac:spMk id="2166" creationId="{A6F599C6-2610-47DB-9AFD-3B8A69065E58}"/>
          </ac:spMkLst>
        </pc:spChg>
        <pc:spChg chg="mod">
          <ac:chgData name="Timo Mühlhaus" userId="1b6b3aba618dadac" providerId="LiveId" clId="{EDF2FAEA-A41B-4C1F-9EE5-7BEAFE42C87B}" dt="2021-06-09T19:36:03.867" v="1915"/>
          <ac:spMkLst>
            <pc:docMk/>
            <pc:sldMk cId="3909453073" sldId="559"/>
            <ac:spMk id="2167" creationId="{FA8836B8-CA06-46E6-8DDD-DF3D7BA57201}"/>
          </ac:spMkLst>
        </pc:spChg>
        <pc:spChg chg="mod">
          <ac:chgData name="Timo Mühlhaus" userId="1b6b3aba618dadac" providerId="LiveId" clId="{EDF2FAEA-A41B-4C1F-9EE5-7BEAFE42C87B}" dt="2021-06-09T19:36:03.867" v="1915"/>
          <ac:spMkLst>
            <pc:docMk/>
            <pc:sldMk cId="3909453073" sldId="559"/>
            <ac:spMk id="2168" creationId="{EE5C5068-A0A2-47AE-80AB-B339B287AACA}"/>
          </ac:spMkLst>
        </pc:spChg>
        <pc:spChg chg="mod">
          <ac:chgData name="Timo Mühlhaus" userId="1b6b3aba618dadac" providerId="LiveId" clId="{EDF2FAEA-A41B-4C1F-9EE5-7BEAFE42C87B}" dt="2021-06-09T19:36:03.867" v="1915"/>
          <ac:spMkLst>
            <pc:docMk/>
            <pc:sldMk cId="3909453073" sldId="559"/>
            <ac:spMk id="2169" creationId="{B78523DC-4642-4340-AA46-939191E23E98}"/>
          </ac:spMkLst>
        </pc:spChg>
        <pc:spChg chg="mod">
          <ac:chgData name="Timo Mühlhaus" userId="1b6b3aba618dadac" providerId="LiveId" clId="{EDF2FAEA-A41B-4C1F-9EE5-7BEAFE42C87B}" dt="2021-06-09T19:36:03.867" v="1915"/>
          <ac:spMkLst>
            <pc:docMk/>
            <pc:sldMk cId="3909453073" sldId="559"/>
            <ac:spMk id="2170" creationId="{C7844C45-7BB0-458B-A7AB-7345BC01D5E3}"/>
          </ac:spMkLst>
        </pc:spChg>
        <pc:spChg chg="mod">
          <ac:chgData name="Timo Mühlhaus" userId="1b6b3aba618dadac" providerId="LiveId" clId="{EDF2FAEA-A41B-4C1F-9EE5-7BEAFE42C87B}" dt="2021-06-09T19:36:03.867" v="1915"/>
          <ac:spMkLst>
            <pc:docMk/>
            <pc:sldMk cId="3909453073" sldId="559"/>
            <ac:spMk id="2171" creationId="{879E86E9-7CBC-45B1-A665-0FF3D0E64A1C}"/>
          </ac:spMkLst>
        </pc:spChg>
        <pc:spChg chg="mod">
          <ac:chgData name="Timo Mühlhaus" userId="1b6b3aba618dadac" providerId="LiveId" clId="{EDF2FAEA-A41B-4C1F-9EE5-7BEAFE42C87B}" dt="2021-06-09T19:36:03.867" v="1915"/>
          <ac:spMkLst>
            <pc:docMk/>
            <pc:sldMk cId="3909453073" sldId="559"/>
            <ac:spMk id="2172" creationId="{E42C4FAC-BD7B-4817-A998-F88CA417F723}"/>
          </ac:spMkLst>
        </pc:spChg>
        <pc:spChg chg="mod">
          <ac:chgData name="Timo Mühlhaus" userId="1b6b3aba618dadac" providerId="LiveId" clId="{EDF2FAEA-A41B-4C1F-9EE5-7BEAFE42C87B}" dt="2021-06-09T19:36:03.867" v="1915"/>
          <ac:spMkLst>
            <pc:docMk/>
            <pc:sldMk cId="3909453073" sldId="559"/>
            <ac:spMk id="2173" creationId="{4EC2942F-6E6F-4685-B51D-3AEB6EBD00B3}"/>
          </ac:spMkLst>
        </pc:spChg>
        <pc:spChg chg="mod">
          <ac:chgData name="Timo Mühlhaus" userId="1b6b3aba618dadac" providerId="LiveId" clId="{EDF2FAEA-A41B-4C1F-9EE5-7BEAFE42C87B}" dt="2021-06-09T19:36:03.867" v="1915"/>
          <ac:spMkLst>
            <pc:docMk/>
            <pc:sldMk cId="3909453073" sldId="559"/>
            <ac:spMk id="2174" creationId="{6286CB01-9C77-4E1B-8AD7-D91E380F84FC}"/>
          </ac:spMkLst>
        </pc:spChg>
        <pc:spChg chg="mod">
          <ac:chgData name="Timo Mühlhaus" userId="1b6b3aba618dadac" providerId="LiveId" clId="{EDF2FAEA-A41B-4C1F-9EE5-7BEAFE42C87B}" dt="2021-06-09T19:36:03.867" v="1915"/>
          <ac:spMkLst>
            <pc:docMk/>
            <pc:sldMk cId="3909453073" sldId="559"/>
            <ac:spMk id="2175" creationId="{19F3F587-7425-4C50-A566-2162CFD1B422}"/>
          </ac:spMkLst>
        </pc:spChg>
        <pc:spChg chg="mod">
          <ac:chgData name="Timo Mühlhaus" userId="1b6b3aba618dadac" providerId="LiveId" clId="{EDF2FAEA-A41B-4C1F-9EE5-7BEAFE42C87B}" dt="2021-06-09T19:36:03.867" v="1915"/>
          <ac:spMkLst>
            <pc:docMk/>
            <pc:sldMk cId="3909453073" sldId="559"/>
            <ac:spMk id="2176" creationId="{5C24C3EB-E0AE-4919-87AF-50803391E23F}"/>
          </ac:spMkLst>
        </pc:spChg>
        <pc:spChg chg="mod">
          <ac:chgData name="Timo Mühlhaus" userId="1b6b3aba618dadac" providerId="LiveId" clId="{EDF2FAEA-A41B-4C1F-9EE5-7BEAFE42C87B}" dt="2021-06-09T19:36:03.867" v="1915"/>
          <ac:spMkLst>
            <pc:docMk/>
            <pc:sldMk cId="3909453073" sldId="559"/>
            <ac:spMk id="2177" creationId="{C42DC713-48AF-4C77-A468-8ECA12BF8755}"/>
          </ac:spMkLst>
        </pc:spChg>
        <pc:spChg chg="mod">
          <ac:chgData name="Timo Mühlhaus" userId="1b6b3aba618dadac" providerId="LiveId" clId="{EDF2FAEA-A41B-4C1F-9EE5-7BEAFE42C87B}" dt="2021-06-09T19:36:03.867" v="1915"/>
          <ac:spMkLst>
            <pc:docMk/>
            <pc:sldMk cId="3909453073" sldId="559"/>
            <ac:spMk id="2178" creationId="{F710C24E-2C69-4639-9C44-67238BA5FB07}"/>
          </ac:spMkLst>
        </pc:spChg>
        <pc:spChg chg="mod">
          <ac:chgData name="Timo Mühlhaus" userId="1b6b3aba618dadac" providerId="LiveId" clId="{EDF2FAEA-A41B-4C1F-9EE5-7BEAFE42C87B}" dt="2021-06-09T19:36:03.867" v="1915"/>
          <ac:spMkLst>
            <pc:docMk/>
            <pc:sldMk cId="3909453073" sldId="559"/>
            <ac:spMk id="2179" creationId="{8E0E453E-D51D-43AB-B142-E52BC2750BFA}"/>
          </ac:spMkLst>
        </pc:spChg>
        <pc:spChg chg="mod">
          <ac:chgData name="Timo Mühlhaus" userId="1b6b3aba618dadac" providerId="LiveId" clId="{EDF2FAEA-A41B-4C1F-9EE5-7BEAFE42C87B}" dt="2021-06-09T19:36:03.867" v="1915"/>
          <ac:spMkLst>
            <pc:docMk/>
            <pc:sldMk cId="3909453073" sldId="559"/>
            <ac:spMk id="2180" creationId="{3D3B314A-3289-4BB5-903C-C24EF603A2DD}"/>
          </ac:spMkLst>
        </pc:spChg>
        <pc:spChg chg="mod">
          <ac:chgData name="Timo Mühlhaus" userId="1b6b3aba618dadac" providerId="LiveId" clId="{EDF2FAEA-A41B-4C1F-9EE5-7BEAFE42C87B}" dt="2021-06-09T19:36:03.867" v="1915"/>
          <ac:spMkLst>
            <pc:docMk/>
            <pc:sldMk cId="3909453073" sldId="559"/>
            <ac:spMk id="2181" creationId="{353F9E12-BDE6-4A9A-961E-2FAB40D08CED}"/>
          </ac:spMkLst>
        </pc:spChg>
        <pc:spChg chg="mod">
          <ac:chgData name="Timo Mühlhaus" userId="1b6b3aba618dadac" providerId="LiveId" clId="{EDF2FAEA-A41B-4C1F-9EE5-7BEAFE42C87B}" dt="2021-06-09T19:36:03.867" v="1915"/>
          <ac:spMkLst>
            <pc:docMk/>
            <pc:sldMk cId="3909453073" sldId="559"/>
            <ac:spMk id="2182" creationId="{1BA7B45E-C021-4A43-9615-3209B2CD91F6}"/>
          </ac:spMkLst>
        </pc:spChg>
        <pc:spChg chg="mod">
          <ac:chgData name="Timo Mühlhaus" userId="1b6b3aba618dadac" providerId="LiveId" clId="{EDF2FAEA-A41B-4C1F-9EE5-7BEAFE42C87B}" dt="2021-06-09T19:36:03.867" v="1915"/>
          <ac:spMkLst>
            <pc:docMk/>
            <pc:sldMk cId="3909453073" sldId="559"/>
            <ac:spMk id="2183" creationId="{5FC40502-DF19-4C97-AB1D-E29AF6B6C5D3}"/>
          </ac:spMkLst>
        </pc:spChg>
        <pc:spChg chg="mod">
          <ac:chgData name="Timo Mühlhaus" userId="1b6b3aba618dadac" providerId="LiveId" clId="{EDF2FAEA-A41B-4C1F-9EE5-7BEAFE42C87B}" dt="2021-06-09T19:36:03.867" v="1915"/>
          <ac:spMkLst>
            <pc:docMk/>
            <pc:sldMk cId="3909453073" sldId="559"/>
            <ac:spMk id="2184" creationId="{3815447E-F376-4411-BCD4-69969E7A0366}"/>
          </ac:spMkLst>
        </pc:spChg>
        <pc:spChg chg="mod">
          <ac:chgData name="Timo Mühlhaus" userId="1b6b3aba618dadac" providerId="LiveId" clId="{EDF2FAEA-A41B-4C1F-9EE5-7BEAFE42C87B}" dt="2021-06-09T19:36:03.867" v="1915"/>
          <ac:spMkLst>
            <pc:docMk/>
            <pc:sldMk cId="3909453073" sldId="559"/>
            <ac:spMk id="2185" creationId="{E7601DF0-0463-4A3A-AC23-29B5155EC71E}"/>
          </ac:spMkLst>
        </pc:spChg>
        <pc:spChg chg="mod">
          <ac:chgData name="Timo Mühlhaus" userId="1b6b3aba618dadac" providerId="LiveId" clId="{EDF2FAEA-A41B-4C1F-9EE5-7BEAFE42C87B}" dt="2021-06-09T19:36:03.867" v="1915"/>
          <ac:spMkLst>
            <pc:docMk/>
            <pc:sldMk cId="3909453073" sldId="559"/>
            <ac:spMk id="2186" creationId="{B480383A-86DF-4ED7-A0F5-29159349C589}"/>
          </ac:spMkLst>
        </pc:spChg>
        <pc:spChg chg="mod">
          <ac:chgData name="Timo Mühlhaus" userId="1b6b3aba618dadac" providerId="LiveId" clId="{EDF2FAEA-A41B-4C1F-9EE5-7BEAFE42C87B}" dt="2021-06-09T19:36:03.867" v="1915"/>
          <ac:spMkLst>
            <pc:docMk/>
            <pc:sldMk cId="3909453073" sldId="559"/>
            <ac:spMk id="2187" creationId="{7DFAE597-ED49-41BC-A426-EBDAA15ECF8B}"/>
          </ac:spMkLst>
        </pc:spChg>
        <pc:spChg chg="mod">
          <ac:chgData name="Timo Mühlhaus" userId="1b6b3aba618dadac" providerId="LiveId" clId="{EDF2FAEA-A41B-4C1F-9EE5-7BEAFE42C87B}" dt="2021-06-09T19:36:03.867" v="1915"/>
          <ac:spMkLst>
            <pc:docMk/>
            <pc:sldMk cId="3909453073" sldId="559"/>
            <ac:spMk id="2188" creationId="{A2C441B2-BC40-4615-888E-E23CD23E6AB7}"/>
          </ac:spMkLst>
        </pc:spChg>
        <pc:spChg chg="mod">
          <ac:chgData name="Timo Mühlhaus" userId="1b6b3aba618dadac" providerId="LiveId" clId="{EDF2FAEA-A41B-4C1F-9EE5-7BEAFE42C87B}" dt="2021-06-09T19:36:03.867" v="1915"/>
          <ac:spMkLst>
            <pc:docMk/>
            <pc:sldMk cId="3909453073" sldId="559"/>
            <ac:spMk id="2189" creationId="{F6D1FDB8-1254-4BED-B5F7-DB99E4ACD6F6}"/>
          </ac:spMkLst>
        </pc:spChg>
        <pc:spChg chg="mod">
          <ac:chgData name="Timo Mühlhaus" userId="1b6b3aba618dadac" providerId="LiveId" clId="{EDF2FAEA-A41B-4C1F-9EE5-7BEAFE42C87B}" dt="2021-06-09T19:36:03.867" v="1915"/>
          <ac:spMkLst>
            <pc:docMk/>
            <pc:sldMk cId="3909453073" sldId="559"/>
            <ac:spMk id="2190" creationId="{9D35C8AE-987A-4743-A493-6B1C855ACF2C}"/>
          </ac:spMkLst>
        </pc:spChg>
        <pc:spChg chg="mod">
          <ac:chgData name="Timo Mühlhaus" userId="1b6b3aba618dadac" providerId="LiveId" clId="{EDF2FAEA-A41B-4C1F-9EE5-7BEAFE42C87B}" dt="2021-06-09T19:36:03.867" v="1915"/>
          <ac:spMkLst>
            <pc:docMk/>
            <pc:sldMk cId="3909453073" sldId="559"/>
            <ac:spMk id="2191" creationId="{9195F0E8-2F3B-40E8-8912-6554764F15BF}"/>
          </ac:spMkLst>
        </pc:spChg>
        <pc:spChg chg="mod">
          <ac:chgData name="Timo Mühlhaus" userId="1b6b3aba618dadac" providerId="LiveId" clId="{EDF2FAEA-A41B-4C1F-9EE5-7BEAFE42C87B}" dt="2021-06-09T19:36:03.867" v="1915"/>
          <ac:spMkLst>
            <pc:docMk/>
            <pc:sldMk cId="3909453073" sldId="559"/>
            <ac:spMk id="2192" creationId="{F4CDAE27-B64C-4EFE-A973-43DA94BC34F9}"/>
          </ac:spMkLst>
        </pc:spChg>
        <pc:spChg chg="mod">
          <ac:chgData name="Timo Mühlhaus" userId="1b6b3aba618dadac" providerId="LiveId" clId="{EDF2FAEA-A41B-4C1F-9EE5-7BEAFE42C87B}" dt="2021-06-09T19:36:03.867" v="1915"/>
          <ac:spMkLst>
            <pc:docMk/>
            <pc:sldMk cId="3909453073" sldId="559"/>
            <ac:spMk id="2193" creationId="{43ECC6AE-ACF2-4BAA-A6AF-5E77B5AF7C32}"/>
          </ac:spMkLst>
        </pc:spChg>
        <pc:spChg chg="mod">
          <ac:chgData name="Timo Mühlhaus" userId="1b6b3aba618dadac" providerId="LiveId" clId="{EDF2FAEA-A41B-4C1F-9EE5-7BEAFE42C87B}" dt="2021-06-09T19:36:03.867" v="1915"/>
          <ac:spMkLst>
            <pc:docMk/>
            <pc:sldMk cId="3909453073" sldId="559"/>
            <ac:spMk id="2194" creationId="{B76150E8-3053-4000-897B-42CEC5417C8A}"/>
          </ac:spMkLst>
        </pc:spChg>
        <pc:spChg chg="mod">
          <ac:chgData name="Timo Mühlhaus" userId="1b6b3aba618dadac" providerId="LiveId" clId="{EDF2FAEA-A41B-4C1F-9EE5-7BEAFE42C87B}" dt="2021-06-09T19:36:03.867" v="1915"/>
          <ac:spMkLst>
            <pc:docMk/>
            <pc:sldMk cId="3909453073" sldId="559"/>
            <ac:spMk id="2195" creationId="{6795BBB8-DB6E-45EA-B8E7-F58672A7031A}"/>
          </ac:spMkLst>
        </pc:spChg>
        <pc:spChg chg="mod">
          <ac:chgData name="Timo Mühlhaus" userId="1b6b3aba618dadac" providerId="LiveId" clId="{EDF2FAEA-A41B-4C1F-9EE5-7BEAFE42C87B}" dt="2021-06-09T19:36:03.867" v="1915"/>
          <ac:spMkLst>
            <pc:docMk/>
            <pc:sldMk cId="3909453073" sldId="559"/>
            <ac:spMk id="2196" creationId="{E60793C3-733D-4268-9959-CC38A91EDEAA}"/>
          </ac:spMkLst>
        </pc:spChg>
        <pc:spChg chg="mod">
          <ac:chgData name="Timo Mühlhaus" userId="1b6b3aba618dadac" providerId="LiveId" clId="{EDF2FAEA-A41B-4C1F-9EE5-7BEAFE42C87B}" dt="2021-06-09T19:36:03.867" v="1915"/>
          <ac:spMkLst>
            <pc:docMk/>
            <pc:sldMk cId="3909453073" sldId="559"/>
            <ac:spMk id="2197" creationId="{BFC913F5-9D9E-4EAE-A172-73A9C7470607}"/>
          </ac:spMkLst>
        </pc:spChg>
        <pc:spChg chg="mod">
          <ac:chgData name="Timo Mühlhaus" userId="1b6b3aba618dadac" providerId="LiveId" clId="{EDF2FAEA-A41B-4C1F-9EE5-7BEAFE42C87B}" dt="2021-06-09T19:36:03.867" v="1915"/>
          <ac:spMkLst>
            <pc:docMk/>
            <pc:sldMk cId="3909453073" sldId="559"/>
            <ac:spMk id="2198" creationId="{7C72A6A4-AE05-4586-9448-4292E44C5FB8}"/>
          </ac:spMkLst>
        </pc:spChg>
        <pc:spChg chg="mod">
          <ac:chgData name="Timo Mühlhaus" userId="1b6b3aba618dadac" providerId="LiveId" clId="{EDF2FAEA-A41B-4C1F-9EE5-7BEAFE42C87B}" dt="2021-06-09T19:36:03.867" v="1915"/>
          <ac:spMkLst>
            <pc:docMk/>
            <pc:sldMk cId="3909453073" sldId="559"/>
            <ac:spMk id="2199" creationId="{D8FE44A7-7B10-4438-A06F-688EC24F6E10}"/>
          </ac:spMkLst>
        </pc:spChg>
        <pc:spChg chg="mod">
          <ac:chgData name="Timo Mühlhaus" userId="1b6b3aba618dadac" providerId="LiveId" clId="{EDF2FAEA-A41B-4C1F-9EE5-7BEAFE42C87B}" dt="2021-06-09T19:36:03.867" v="1915"/>
          <ac:spMkLst>
            <pc:docMk/>
            <pc:sldMk cId="3909453073" sldId="559"/>
            <ac:spMk id="2200" creationId="{87668E24-34EE-4570-8C1F-CB556DAD8AFD}"/>
          </ac:spMkLst>
        </pc:spChg>
        <pc:spChg chg="mod">
          <ac:chgData name="Timo Mühlhaus" userId="1b6b3aba618dadac" providerId="LiveId" clId="{EDF2FAEA-A41B-4C1F-9EE5-7BEAFE42C87B}" dt="2021-06-09T19:36:03.867" v="1915"/>
          <ac:spMkLst>
            <pc:docMk/>
            <pc:sldMk cId="3909453073" sldId="559"/>
            <ac:spMk id="2201" creationId="{A503C4C2-918A-4976-A2B6-A35B4520F355}"/>
          </ac:spMkLst>
        </pc:spChg>
        <pc:spChg chg="mod">
          <ac:chgData name="Timo Mühlhaus" userId="1b6b3aba618dadac" providerId="LiveId" clId="{EDF2FAEA-A41B-4C1F-9EE5-7BEAFE42C87B}" dt="2021-06-09T19:36:03.867" v="1915"/>
          <ac:spMkLst>
            <pc:docMk/>
            <pc:sldMk cId="3909453073" sldId="559"/>
            <ac:spMk id="2202" creationId="{8D30EBE0-4727-4DD1-ADA8-E8514F4EB46B}"/>
          </ac:spMkLst>
        </pc:spChg>
        <pc:spChg chg="mod">
          <ac:chgData name="Timo Mühlhaus" userId="1b6b3aba618dadac" providerId="LiveId" clId="{EDF2FAEA-A41B-4C1F-9EE5-7BEAFE42C87B}" dt="2021-06-09T19:36:03.867" v="1915"/>
          <ac:spMkLst>
            <pc:docMk/>
            <pc:sldMk cId="3909453073" sldId="559"/>
            <ac:spMk id="2203" creationId="{ADB0BF60-2C7A-4F76-AFA9-35D3D5848488}"/>
          </ac:spMkLst>
        </pc:spChg>
        <pc:spChg chg="mod">
          <ac:chgData name="Timo Mühlhaus" userId="1b6b3aba618dadac" providerId="LiveId" clId="{EDF2FAEA-A41B-4C1F-9EE5-7BEAFE42C87B}" dt="2021-06-09T19:36:03.867" v="1915"/>
          <ac:spMkLst>
            <pc:docMk/>
            <pc:sldMk cId="3909453073" sldId="559"/>
            <ac:spMk id="2204" creationId="{C244967F-C311-40F8-8F2F-C3DF0B47AB0B}"/>
          </ac:spMkLst>
        </pc:spChg>
        <pc:spChg chg="mod">
          <ac:chgData name="Timo Mühlhaus" userId="1b6b3aba618dadac" providerId="LiveId" clId="{EDF2FAEA-A41B-4C1F-9EE5-7BEAFE42C87B}" dt="2021-06-09T19:36:03.867" v="1915"/>
          <ac:spMkLst>
            <pc:docMk/>
            <pc:sldMk cId="3909453073" sldId="559"/>
            <ac:spMk id="2205" creationId="{E37CC8E3-A1FC-47F2-99C2-207870B7A22F}"/>
          </ac:spMkLst>
        </pc:spChg>
        <pc:spChg chg="mod">
          <ac:chgData name="Timo Mühlhaus" userId="1b6b3aba618dadac" providerId="LiveId" clId="{EDF2FAEA-A41B-4C1F-9EE5-7BEAFE42C87B}" dt="2021-06-09T19:36:03.867" v="1915"/>
          <ac:spMkLst>
            <pc:docMk/>
            <pc:sldMk cId="3909453073" sldId="559"/>
            <ac:spMk id="2206" creationId="{08C535E6-DB70-4C74-B2A5-A2BF6DD12A2F}"/>
          </ac:spMkLst>
        </pc:spChg>
        <pc:spChg chg="mod">
          <ac:chgData name="Timo Mühlhaus" userId="1b6b3aba618dadac" providerId="LiveId" clId="{EDF2FAEA-A41B-4C1F-9EE5-7BEAFE42C87B}" dt="2021-06-09T19:36:03.867" v="1915"/>
          <ac:spMkLst>
            <pc:docMk/>
            <pc:sldMk cId="3909453073" sldId="559"/>
            <ac:spMk id="2207" creationId="{DF0613B4-EB31-4E5C-A90A-ED032096FE8D}"/>
          </ac:spMkLst>
        </pc:spChg>
        <pc:spChg chg="mod">
          <ac:chgData name="Timo Mühlhaus" userId="1b6b3aba618dadac" providerId="LiveId" clId="{EDF2FAEA-A41B-4C1F-9EE5-7BEAFE42C87B}" dt="2021-06-09T19:36:03.867" v="1915"/>
          <ac:spMkLst>
            <pc:docMk/>
            <pc:sldMk cId="3909453073" sldId="559"/>
            <ac:spMk id="2208" creationId="{7BCA428D-3EA6-4F39-B117-82D93F5917DC}"/>
          </ac:spMkLst>
        </pc:spChg>
        <pc:spChg chg="mod">
          <ac:chgData name="Timo Mühlhaus" userId="1b6b3aba618dadac" providerId="LiveId" clId="{EDF2FAEA-A41B-4C1F-9EE5-7BEAFE42C87B}" dt="2021-06-09T19:36:03.867" v="1915"/>
          <ac:spMkLst>
            <pc:docMk/>
            <pc:sldMk cId="3909453073" sldId="559"/>
            <ac:spMk id="2209" creationId="{6FCBC4E2-DE82-4FC4-8422-0B54F91B3A62}"/>
          </ac:spMkLst>
        </pc:spChg>
        <pc:spChg chg="mod">
          <ac:chgData name="Timo Mühlhaus" userId="1b6b3aba618dadac" providerId="LiveId" clId="{EDF2FAEA-A41B-4C1F-9EE5-7BEAFE42C87B}" dt="2021-06-09T19:36:03.867" v="1915"/>
          <ac:spMkLst>
            <pc:docMk/>
            <pc:sldMk cId="3909453073" sldId="559"/>
            <ac:spMk id="2210" creationId="{ECE1CE4F-F7AC-445C-A46A-956FAA9A77B0}"/>
          </ac:spMkLst>
        </pc:spChg>
        <pc:spChg chg="mod">
          <ac:chgData name="Timo Mühlhaus" userId="1b6b3aba618dadac" providerId="LiveId" clId="{EDF2FAEA-A41B-4C1F-9EE5-7BEAFE42C87B}" dt="2021-06-09T19:36:03.867" v="1915"/>
          <ac:spMkLst>
            <pc:docMk/>
            <pc:sldMk cId="3909453073" sldId="559"/>
            <ac:spMk id="2211" creationId="{7EAD62A2-0867-4681-9193-0503E85D1F95}"/>
          </ac:spMkLst>
        </pc:spChg>
        <pc:spChg chg="mod">
          <ac:chgData name="Timo Mühlhaus" userId="1b6b3aba618dadac" providerId="LiveId" clId="{EDF2FAEA-A41B-4C1F-9EE5-7BEAFE42C87B}" dt="2021-06-09T19:36:03.867" v="1915"/>
          <ac:spMkLst>
            <pc:docMk/>
            <pc:sldMk cId="3909453073" sldId="559"/>
            <ac:spMk id="2212" creationId="{70EA8434-0003-4F0A-9BED-0ADBEF1223E9}"/>
          </ac:spMkLst>
        </pc:spChg>
        <pc:spChg chg="mod">
          <ac:chgData name="Timo Mühlhaus" userId="1b6b3aba618dadac" providerId="LiveId" clId="{EDF2FAEA-A41B-4C1F-9EE5-7BEAFE42C87B}" dt="2021-06-09T19:36:03.867" v="1915"/>
          <ac:spMkLst>
            <pc:docMk/>
            <pc:sldMk cId="3909453073" sldId="559"/>
            <ac:spMk id="2213" creationId="{8BE13698-866F-41EF-B5F3-DAE5D7A6BF96}"/>
          </ac:spMkLst>
        </pc:spChg>
        <pc:spChg chg="mod">
          <ac:chgData name="Timo Mühlhaus" userId="1b6b3aba618dadac" providerId="LiveId" clId="{EDF2FAEA-A41B-4C1F-9EE5-7BEAFE42C87B}" dt="2021-06-09T19:36:03.867" v="1915"/>
          <ac:spMkLst>
            <pc:docMk/>
            <pc:sldMk cId="3909453073" sldId="559"/>
            <ac:spMk id="2214" creationId="{50756CC8-20CA-4A02-B5AC-3D14BBC07676}"/>
          </ac:spMkLst>
        </pc:spChg>
        <pc:spChg chg="mod">
          <ac:chgData name="Timo Mühlhaus" userId="1b6b3aba618dadac" providerId="LiveId" clId="{EDF2FAEA-A41B-4C1F-9EE5-7BEAFE42C87B}" dt="2021-06-09T19:36:03.867" v="1915"/>
          <ac:spMkLst>
            <pc:docMk/>
            <pc:sldMk cId="3909453073" sldId="559"/>
            <ac:spMk id="2215" creationId="{684E0379-DCB3-4A1C-8FE1-9F7F54D85AAF}"/>
          </ac:spMkLst>
        </pc:spChg>
        <pc:spChg chg="mod">
          <ac:chgData name="Timo Mühlhaus" userId="1b6b3aba618dadac" providerId="LiveId" clId="{EDF2FAEA-A41B-4C1F-9EE5-7BEAFE42C87B}" dt="2021-06-09T19:36:03.867" v="1915"/>
          <ac:spMkLst>
            <pc:docMk/>
            <pc:sldMk cId="3909453073" sldId="559"/>
            <ac:spMk id="2216" creationId="{F18C07D4-42AB-4099-97C0-DF51392AEA8F}"/>
          </ac:spMkLst>
        </pc:spChg>
        <pc:spChg chg="mod">
          <ac:chgData name="Timo Mühlhaus" userId="1b6b3aba618dadac" providerId="LiveId" clId="{EDF2FAEA-A41B-4C1F-9EE5-7BEAFE42C87B}" dt="2021-06-09T19:36:03.867" v="1915"/>
          <ac:spMkLst>
            <pc:docMk/>
            <pc:sldMk cId="3909453073" sldId="559"/>
            <ac:spMk id="2217" creationId="{B7FCAF0F-E23D-4F61-903A-4538E6E3AFE9}"/>
          </ac:spMkLst>
        </pc:spChg>
        <pc:spChg chg="mod">
          <ac:chgData name="Timo Mühlhaus" userId="1b6b3aba618dadac" providerId="LiveId" clId="{EDF2FAEA-A41B-4C1F-9EE5-7BEAFE42C87B}" dt="2021-06-09T19:36:03.867" v="1915"/>
          <ac:spMkLst>
            <pc:docMk/>
            <pc:sldMk cId="3909453073" sldId="559"/>
            <ac:spMk id="2218" creationId="{33DB7D8F-3BFA-4C98-9D7E-AE3E6FFF4229}"/>
          </ac:spMkLst>
        </pc:spChg>
        <pc:spChg chg="mod">
          <ac:chgData name="Timo Mühlhaus" userId="1b6b3aba618dadac" providerId="LiveId" clId="{EDF2FAEA-A41B-4C1F-9EE5-7BEAFE42C87B}" dt="2021-06-09T19:36:03.867" v="1915"/>
          <ac:spMkLst>
            <pc:docMk/>
            <pc:sldMk cId="3909453073" sldId="559"/>
            <ac:spMk id="2219" creationId="{90924AB2-BEBD-40E3-83B3-51D32774129E}"/>
          </ac:spMkLst>
        </pc:spChg>
        <pc:spChg chg="mod">
          <ac:chgData name="Timo Mühlhaus" userId="1b6b3aba618dadac" providerId="LiveId" clId="{EDF2FAEA-A41B-4C1F-9EE5-7BEAFE42C87B}" dt="2021-06-09T19:36:03.867" v="1915"/>
          <ac:spMkLst>
            <pc:docMk/>
            <pc:sldMk cId="3909453073" sldId="559"/>
            <ac:spMk id="2220" creationId="{F644C7F8-B803-4187-A39F-75DB7A465430}"/>
          </ac:spMkLst>
        </pc:spChg>
        <pc:spChg chg="mod">
          <ac:chgData name="Timo Mühlhaus" userId="1b6b3aba618dadac" providerId="LiveId" clId="{EDF2FAEA-A41B-4C1F-9EE5-7BEAFE42C87B}" dt="2021-06-09T19:36:03.867" v="1915"/>
          <ac:spMkLst>
            <pc:docMk/>
            <pc:sldMk cId="3909453073" sldId="559"/>
            <ac:spMk id="2221" creationId="{B1CBDDB0-8A16-4D68-85AB-62143D9AF985}"/>
          </ac:spMkLst>
        </pc:spChg>
        <pc:spChg chg="mod">
          <ac:chgData name="Timo Mühlhaus" userId="1b6b3aba618dadac" providerId="LiveId" clId="{EDF2FAEA-A41B-4C1F-9EE5-7BEAFE42C87B}" dt="2021-06-09T19:36:03.867" v="1915"/>
          <ac:spMkLst>
            <pc:docMk/>
            <pc:sldMk cId="3909453073" sldId="559"/>
            <ac:spMk id="2222" creationId="{ECA455C9-AAD7-405D-92AA-8D37828E62FD}"/>
          </ac:spMkLst>
        </pc:spChg>
        <pc:spChg chg="mod">
          <ac:chgData name="Timo Mühlhaus" userId="1b6b3aba618dadac" providerId="LiveId" clId="{EDF2FAEA-A41B-4C1F-9EE5-7BEAFE42C87B}" dt="2021-06-09T19:36:03.867" v="1915"/>
          <ac:spMkLst>
            <pc:docMk/>
            <pc:sldMk cId="3909453073" sldId="559"/>
            <ac:spMk id="2223" creationId="{5D8C3E10-E361-40EB-924E-92EB5ECDB41D}"/>
          </ac:spMkLst>
        </pc:spChg>
        <pc:spChg chg="mod">
          <ac:chgData name="Timo Mühlhaus" userId="1b6b3aba618dadac" providerId="LiveId" clId="{EDF2FAEA-A41B-4C1F-9EE5-7BEAFE42C87B}" dt="2021-06-09T19:36:03.867" v="1915"/>
          <ac:spMkLst>
            <pc:docMk/>
            <pc:sldMk cId="3909453073" sldId="559"/>
            <ac:spMk id="2224" creationId="{C98235A8-175F-44FA-BE2D-46019F4D9192}"/>
          </ac:spMkLst>
        </pc:spChg>
        <pc:spChg chg="mod">
          <ac:chgData name="Timo Mühlhaus" userId="1b6b3aba618dadac" providerId="LiveId" clId="{EDF2FAEA-A41B-4C1F-9EE5-7BEAFE42C87B}" dt="2021-06-09T19:36:03.867" v="1915"/>
          <ac:spMkLst>
            <pc:docMk/>
            <pc:sldMk cId="3909453073" sldId="559"/>
            <ac:spMk id="2225" creationId="{F6A3C125-9CA6-44DC-952B-3C5BE2CA216C}"/>
          </ac:spMkLst>
        </pc:spChg>
        <pc:spChg chg="mod">
          <ac:chgData name="Timo Mühlhaus" userId="1b6b3aba618dadac" providerId="LiveId" clId="{EDF2FAEA-A41B-4C1F-9EE5-7BEAFE42C87B}" dt="2021-06-09T19:36:03.867" v="1915"/>
          <ac:spMkLst>
            <pc:docMk/>
            <pc:sldMk cId="3909453073" sldId="559"/>
            <ac:spMk id="2226" creationId="{05D7625D-086E-4886-9532-3B1325DCD37C}"/>
          </ac:spMkLst>
        </pc:spChg>
        <pc:spChg chg="mod">
          <ac:chgData name="Timo Mühlhaus" userId="1b6b3aba618dadac" providerId="LiveId" clId="{EDF2FAEA-A41B-4C1F-9EE5-7BEAFE42C87B}" dt="2021-06-09T19:36:03.867" v="1915"/>
          <ac:spMkLst>
            <pc:docMk/>
            <pc:sldMk cId="3909453073" sldId="559"/>
            <ac:spMk id="2227" creationId="{B502CDE2-D5A4-4F39-861C-E0A1F6DC0EAC}"/>
          </ac:spMkLst>
        </pc:spChg>
        <pc:spChg chg="mod">
          <ac:chgData name="Timo Mühlhaus" userId="1b6b3aba618dadac" providerId="LiveId" clId="{EDF2FAEA-A41B-4C1F-9EE5-7BEAFE42C87B}" dt="2021-06-09T19:36:03.867" v="1915"/>
          <ac:spMkLst>
            <pc:docMk/>
            <pc:sldMk cId="3909453073" sldId="559"/>
            <ac:spMk id="2228" creationId="{3D0FE5CD-2688-4A59-A1BC-C9DCA456CD4D}"/>
          </ac:spMkLst>
        </pc:spChg>
        <pc:spChg chg="mod">
          <ac:chgData name="Timo Mühlhaus" userId="1b6b3aba618dadac" providerId="LiveId" clId="{EDF2FAEA-A41B-4C1F-9EE5-7BEAFE42C87B}" dt="2021-06-09T19:36:03.867" v="1915"/>
          <ac:spMkLst>
            <pc:docMk/>
            <pc:sldMk cId="3909453073" sldId="559"/>
            <ac:spMk id="2229" creationId="{016FB593-CDD4-4B3C-820E-C4F0EEA8415A}"/>
          </ac:spMkLst>
        </pc:spChg>
        <pc:spChg chg="mod">
          <ac:chgData name="Timo Mühlhaus" userId="1b6b3aba618dadac" providerId="LiveId" clId="{EDF2FAEA-A41B-4C1F-9EE5-7BEAFE42C87B}" dt="2021-06-09T19:36:03.867" v="1915"/>
          <ac:spMkLst>
            <pc:docMk/>
            <pc:sldMk cId="3909453073" sldId="559"/>
            <ac:spMk id="2230" creationId="{883DD45A-CFEF-4C59-ABE8-AC68B837E49F}"/>
          </ac:spMkLst>
        </pc:spChg>
        <pc:spChg chg="mod">
          <ac:chgData name="Timo Mühlhaus" userId="1b6b3aba618dadac" providerId="LiveId" clId="{EDF2FAEA-A41B-4C1F-9EE5-7BEAFE42C87B}" dt="2021-06-09T19:36:03.867" v="1915"/>
          <ac:spMkLst>
            <pc:docMk/>
            <pc:sldMk cId="3909453073" sldId="559"/>
            <ac:spMk id="2231" creationId="{147D9177-019B-4FC0-BE82-D4094F79533A}"/>
          </ac:spMkLst>
        </pc:spChg>
        <pc:spChg chg="mod">
          <ac:chgData name="Timo Mühlhaus" userId="1b6b3aba618dadac" providerId="LiveId" clId="{EDF2FAEA-A41B-4C1F-9EE5-7BEAFE42C87B}" dt="2021-06-09T19:36:03.867" v="1915"/>
          <ac:spMkLst>
            <pc:docMk/>
            <pc:sldMk cId="3909453073" sldId="559"/>
            <ac:spMk id="2232" creationId="{AF2EF3D1-34B0-4AA0-B687-CAE85A797B83}"/>
          </ac:spMkLst>
        </pc:spChg>
        <pc:spChg chg="mod">
          <ac:chgData name="Timo Mühlhaus" userId="1b6b3aba618dadac" providerId="LiveId" clId="{EDF2FAEA-A41B-4C1F-9EE5-7BEAFE42C87B}" dt="2021-06-09T19:36:03.867" v="1915"/>
          <ac:spMkLst>
            <pc:docMk/>
            <pc:sldMk cId="3909453073" sldId="559"/>
            <ac:spMk id="2233" creationId="{E3925C49-73AF-4800-8159-E67493DA721E}"/>
          </ac:spMkLst>
        </pc:spChg>
        <pc:spChg chg="mod">
          <ac:chgData name="Timo Mühlhaus" userId="1b6b3aba618dadac" providerId="LiveId" clId="{EDF2FAEA-A41B-4C1F-9EE5-7BEAFE42C87B}" dt="2021-06-09T19:36:03.867" v="1915"/>
          <ac:spMkLst>
            <pc:docMk/>
            <pc:sldMk cId="3909453073" sldId="559"/>
            <ac:spMk id="2234" creationId="{3337C89F-21C8-45E0-908D-3D44C759B3D0}"/>
          </ac:spMkLst>
        </pc:spChg>
        <pc:spChg chg="mod">
          <ac:chgData name="Timo Mühlhaus" userId="1b6b3aba618dadac" providerId="LiveId" clId="{EDF2FAEA-A41B-4C1F-9EE5-7BEAFE42C87B}" dt="2021-06-09T19:36:03.867" v="1915"/>
          <ac:spMkLst>
            <pc:docMk/>
            <pc:sldMk cId="3909453073" sldId="559"/>
            <ac:spMk id="2235" creationId="{7EC4F328-B7B8-42F2-9D32-D756DD6CD215}"/>
          </ac:spMkLst>
        </pc:spChg>
        <pc:spChg chg="mod">
          <ac:chgData name="Timo Mühlhaus" userId="1b6b3aba618dadac" providerId="LiveId" clId="{EDF2FAEA-A41B-4C1F-9EE5-7BEAFE42C87B}" dt="2021-06-09T19:36:03.867" v="1915"/>
          <ac:spMkLst>
            <pc:docMk/>
            <pc:sldMk cId="3909453073" sldId="559"/>
            <ac:spMk id="2236" creationId="{01C8F728-DC8B-4C26-9D79-158A3538B10C}"/>
          </ac:spMkLst>
        </pc:spChg>
        <pc:spChg chg="mod">
          <ac:chgData name="Timo Mühlhaus" userId="1b6b3aba618dadac" providerId="LiveId" clId="{EDF2FAEA-A41B-4C1F-9EE5-7BEAFE42C87B}" dt="2021-06-09T19:36:03.867" v="1915"/>
          <ac:spMkLst>
            <pc:docMk/>
            <pc:sldMk cId="3909453073" sldId="559"/>
            <ac:spMk id="2237" creationId="{B14A40A9-1DE8-4A1D-9084-628BCB7AD827}"/>
          </ac:spMkLst>
        </pc:spChg>
        <pc:spChg chg="mod">
          <ac:chgData name="Timo Mühlhaus" userId="1b6b3aba618dadac" providerId="LiveId" clId="{EDF2FAEA-A41B-4C1F-9EE5-7BEAFE42C87B}" dt="2021-06-09T19:36:03.867" v="1915"/>
          <ac:spMkLst>
            <pc:docMk/>
            <pc:sldMk cId="3909453073" sldId="559"/>
            <ac:spMk id="2238" creationId="{1AD7A170-FCB6-4A31-A4EC-E1BA8755CEF0}"/>
          </ac:spMkLst>
        </pc:spChg>
        <pc:spChg chg="mod">
          <ac:chgData name="Timo Mühlhaus" userId="1b6b3aba618dadac" providerId="LiveId" clId="{EDF2FAEA-A41B-4C1F-9EE5-7BEAFE42C87B}" dt="2021-06-09T19:36:03.867" v="1915"/>
          <ac:spMkLst>
            <pc:docMk/>
            <pc:sldMk cId="3909453073" sldId="559"/>
            <ac:spMk id="2239" creationId="{A5950E3A-2A60-460D-947E-D2E6E17B8670}"/>
          </ac:spMkLst>
        </pc:spChg>
        <pc:spChg chg="mod">
          <ac:chgData name="Timo Mühlhaus" userId="1b6b3aba618dadac" providerId="LiveId" clId="{EDF2FAEA-A41B-4C1F-9EE5-7BEAFE42C87B}" dt="2021-06-09T19:36:03.867" v="1915"/>
          <ac:spMkLst>
            <pc:docMk/>
            <pc:sldMk cId="3909453073" sldId="559"/>
            <ac:spMk id="2240" creationId="{350D6644-20FB-4E95-B128-3245FF6C328E}"/>
          </ac:spMkLst>
        </pc:spChg>
        <pc:spChg chg="mod">
          <ac:chgData name="Timo Mühlhaus" userId="1b6b3aba618dadac" providerId="LiveId" clId="{EDF2FAEA-A41B-4C1F-9EE5-7BEAFE42C87B}" dt="2021-06-09T19:36:03.867" v="1915"/>
          <ac:spMkLst>
            <pc:docMk/>
            <pc:sldMk cId="3909453073" sldId="559"/>
            <ac:spMk id="2241" creationId="{38D559BB-70CB-40DE-83CD-EDAB772D25A0}"/>
          </ac:spMkLst>
        </pc:spChg>
        <pc:spChg chg="mod">
          <ac:chgData name="Timo Mühlhaus" userId="1b6b3aba618dadac" providerId="LiveId" clId="{EDF2FAEA-A41B-4C1F-9EE5-7BEAFE42C87B}" dt="2021-06-09T19:36:03.867" v="1915"/>
          <ac:spMkLst>
            <pc:docMk/>
            <pc:sldMk cId="3909453073" sldId="559"/>
            <ac:spMk id="2242" creationId="{98DB4E6F-C4CD-4DE4-A7F5-7EF003D713F5}"/>
          </ac:spMkLst>
        </pc:spChg>
        <pc:spChg chg="mod">
          <ac:chgData name="Timo Mühlhaus" userId="1b6b3aba618dadac" providerId="LiveId" clId="{EDF2FAEA-A41B-4C1F-9EE5-7BEAFE42C87B}" dt="2021-06-09T19:36:03.867" v="1915"/>
          <ac:spMkLst>
            <pc:docMk/>
            <pc:sldMk cId="3909453073" sldId="559"/>
            <ac:spMk id="2243" creationId="{61D8B835-EB68-4400-A30F-2BDEDC678D62}"/>
          </ac:spMkLst>
        </pc:spChg>
        <pc:spChg chg="mod">
          <ac:chgData name="Timo Mühlhaus" userId="1b6b3aba618dadac" providerId="LiveId" clId="{EDF2FAEA-A41B-4C1F-9EE5-7BEAFE42C87B}" dt="2021-06-09T19:36:03.867" v="1915"/>
          <ac:spMkLst>
            <pc:docMk/>
            <pc:sldMk cId="3909453073" sldId="559"/>
            <ac:spMk id="2244" creationId="{0922D27B-7A40-40BE-B811-A12C7A3F817B}"/>
          </ac:spMkLst>
        </pc:spChg>
        <pc:spChg chg="mod">
          <ac:chgData name="Timo Mühlhaus" userId="1b6b3aba618dadac" providerId="LiveId" clId="{EDF2FAEA-A41B-4C1F-9EE5-7BEAFE42C87B}" dt="2021-06-09T19:36:03.867" v="1915"/>
          <ac:spMkLst>
            <pc:docMk/>
            <pc:sldMk cId="3909453073" sldId="559"/>
            <ac:spMk id="2245" creationId="{B7F9D67C-8581-4B5E-9CC7-63BC64C15C00}"/>
          </ac:spMkLst>
        </pc:spChg>
        <pc:spChg chg="mod">
          <ac:chgData name="Timo Mühlhaus" userId="1b6b3aba618dadac" providerId="LiveId" clId="{EDF2FAEA-A41B-4C1F-9EE5-7BEAFE42C87B}" dt="2021-06-09T19:36:03.867" v="1915"/>
          <ac:spMkLst>
            <pc:docMk/>
            <pc:sldMk cId="3909453073" sldId="559"/>
            <ac:spMk id="2246" creationId="{ADBDB2B7-72F2-4A32-83E9-D97190EDD379}"/>
          </ac:spMkLst>
        </pc:spChg>
        <pc:spChg chg="mod">
          <ac:chgData name="Timo Mühlhaus" userId="1b6b3aba618dadac" providerId="LiveId" clId="{EDF2FAEA-A41B-4C1F-9EE5-7BEAFE42C87B}" dt="2021-06-09T19:36:03.867" v="1915"/>
          <ac:spMkLst>
            <pc:docMk/>
            <pc:sldMk cId="3909453073" sldId="559"/>
            <ac:spMk id="2247" creationId="{8C9565BF-88D2-4113-8A49-D558ABF41D72}"/>
          </ac:spMkLst>
        </pc:spChg>
        <pc:spChg chg="mod">
          <ac:chgData name="Timo Mühlhaus" userId="1b6b3aba618dadac" providerId="LiveId" clId="{EDF2FAEA-A41B-4C1F-9EE5-7BEAFE42C87B}" dt="2021-06-09T19:36:03.867" v="1915"/>
          <ac:spMkLst>
            <pc:docMk/>
            <pc:sldMk cId="3909453073" sldId="559"/>
            <ac:spMk id="2248" creationId="{A21C29AE-3116-4C18-A8C9-F460C0DDF77D}"/>
          </ac:spMkLst>
        </pc:spChg>
        <pc:spChg chg="mod">
          <ac:chgData name="Timo Mühlhaus" userId="1b6b3aba618dadac" providerId="LiveId" clId="{EDF2FAEA-A41B-4C1F-9EE5-7BEAFE42C87B}" dt="2021-06-09T19:36:03.867" v="1915"/>
          <ac:spMkLst>
            <pc:docMk/>
            <pc:sldMk cId="3909453073" sldId="559"/>
            <ac:spMk id="2249" creationId="{31335C5D-A14E-4B75-A5C5-FE5622751329}"/>
          </ac:spMkLst>
        </pc:spChg>
        <pc:spChg chg="mod">
          <ac:chgData name="Timo Mühlhaus" userId="1b6b3aba618dadac" providerId="LiveId" clId="{EDF2FAEA-A41B-4C1F-9EE5-7BEAFE42C87B}" dt="2021-06-09T19:36:03.867" v="1915"/>
          <ac:spMkLst>
            <pc:docMk/>
            <pc:sldMk cId="3909453073" sldId="559"/>
            <ac:spMk id="2250" creationId="{65312D41-B028-4477-9FDC-284EC1A8F3FF}"/>
          </ac:spMkLst>
        </pc:spChg>
        <pc:spChg chg="mod">
          <ac:chgData name="Timo Mühlhaus" userId="1b6b3aba618dadac" providerId="LiveId" clId="{EDF2FAEA-A41B-4C1F-9EE5-7BEAFE42C87B}" dt="2021-06-09T19:36:03.867" v="1915"/>
          <ac:spMkLst>
            <pc:docMk/>
            <pc:sldMk cId="3909453073" sldId="559"/>
            <ac:spMk id="2251" creationId="{5DB9B82D-2C87-4584-AD69-D7DBE6AC9ED8}"/>
          </ac:spMkLst>
        </pc:spChg>
        <pc:spChg chg="mod">
          <ac:chgData name="Timo Mühlhaus" userId="1b6b3aba618dadac" providerId="LiveId" clId="{EDF2FAEA-A41B-4C1F-9EE5-7BEAFE42C87B}" dt="2021-06-09T19:36:03.867" v="1915"/>
          <ac:spMkLst>
            <pc:docMk/>
            <pc:sldMk cId="3909453073" sldId="559"/>
            <ac:spMk id="2252" creationId="{5ECEB42C-D464-4BCB-A85B-0247862CA283}"/>
          </ac:spMkLst>
        </pc:spChg>
        <pc:spChg chg="mod">
          <ac:chgData name="Timo Mühlhaus" userId="1b6b3aba618dadac" providerId="LiveId" clId="{EDF2FAEA-A41B-4C1F-9EE5-7BEAFE42C87B}" dt="2021-06-09T19:36:03.867" v="1915"/>
          <ac:spMkLst>
            <pc:docMk/>
            <pc:sldMk cId="3909453073" sldId="559"/>
            <ac:spMk id="2253" creationId="{48134B80-0F12-4DDE-9840-AC5C48D0BD78}"/>
          </ac:spMkLst>
        </pc:spChg>
        <pc:spChg chg="mod">
          <ac:chgData name="Timo Mühlhaus" userId="1b6b3aba618dadac" providerId="LiveId" clId="{EDF2FAEA-A41B-4C1F-9EE5-7BEAFE42C87B}" dt="2021-06-09T19:36:03.867" v="1915"/>
          <ac:spMkLst>
            <pc:docMk/>
            <pc:sldMk cId="3909453073" sldId="559"/>
            <ac:spMk id="2254" creationId="{7C23A29F-1828-4BC4-97AA-A6C3DEFAA616}"/>
          </ac:spMkLst>
        </pc:spChg>
        <pc:spChg chg="mod">
          <ac:chgData name="Timo Mühlhaus" userId="1b6b3aba618dadac" providerId="LiveId" clId="{EDF2FAEA-A41B-4C1F-9EE5-7BEAFE42C87B}" dt="2021-06-09T19:36:03.867" v="1915"/>
          <ac:spMkLst>
            <pc:docMk/>
            <pc:sldMk cId="3909453073" sldId="559"/>
            <ac:spMk id="2255" creationId="{3042808C-301B-43EF-AED4-8AE062FB10EF}"/>
          </ac:spMkLst>
        </pc:spChg>
        <pc:spChg chg="mod">
          <ac:chgData name="Timo Mühlhaus" userId="1b6b3aba618dadac" providerId="LiveId" clId="{EDF2FAEA-A41B-4C1F-9EE5-7BEAFE42C87B}" dt="2021-06-09T19:36:03.867" v="1915"/>
          <ac:spMkLst>
            <pc:docMk/>
            <pc:sldMk cId="3909453073" sldId="559"/>
            <ac:spMk id="2256" creationId="{9CEAECCE-0D4B-4D81-9577-99CCE19605FB}"/>
          </ac:spMkLst>
        </pc:spChg>
        <pc:spChg chg="mod">
          <ac:chgData name="Timo Mühlhaus" userId="1b6b3aba618dadac" providerId="LiveId" clId="{EDF2FAEA-A41B-4C1F-9EE5-7BEAFE42C87B}" dt="2021-06-09T19:36:03.867" v="1915"/>
          <ac:spMkLst>
            <pc:docMk/>
            <pc:sldMk cId="3909453073" sldId="559"/>
            <ac:spMk id="2257" creationId="{2C616613-4B67-4CEA-B164-500CADD58954}"/>
          </ac:spMkLst>
        </pc:spChg>
        <pc:spChg chg="mod">
          <ac:chgData name="Timo Mühlhaus" userId="1b6b3aba618dadac" providerId="LiveId" clId="{EDF2FAEA-A41B-4C1F-9EE5-7BEAFE42C87B}" dt="2021-06-09T19:36:03.867" v="1915"/>
          <ac:spMkLst>
            <pc:docMk/>
            <pc:sldMk cId="3909453073" sldId="559"/>
            <ac:spMk id="2258" creationId="{9275F668-4ABC-44EF-BF6F-EA3BF8559DA8}"/>
          </ac:spMkLst>
        </pc:spChg>
        <pc:spChg chg="mod">
          <ac:chgData name="Timo Mühlhaus" userId="1b6b3aba618dadac" providerId="LiveId" clId="{EDF2FAEA-A41B-4C1F-9EE5-7BEAFE42C87B}" dt="2021-06-09T19:36:03.867" v="1915"/>
          <ac:spMkLst>
            <pc:docMk/>
            <pc:sldMk cId="3909453073" sldId="559"/>
            <ac:spMk id="2259" creationId="{E9D58E22-2D30-4053-B6EA-FAB5E501BDE1}"/>
          </ac:spMkLst>
        </pc:spChg>
        <pc:spChg chg="mod">
          <ac:chgData name="Timo Mühlhaus" userId="1b6b3aba618dadac" providerId="LiveId" clId="{EDF2FAEA-A41B-4C1F-9EE5-7BEAFE42C87B}" dt="2021-06-09T19:36:03.867" v="1915"/>
          <ac:spMkLst>
            <pc:docMk/>
            <pc:sldMk cId="3909453073" sldId="559"/>
            <ac:spMk id="2260" creationId="{23E2688D-FA39-48FF-A71F-D47E61797710}"/>
          </ac:spMkLst>
        </pc:spChg>
        <pc:spChg chg="mod">
          <ac:chgData name="Timo Mühlhaus" userId="1b6b3aba618dadac" providerId="LiveId" clId="{EDF2FAEA-A41B-4C1F-9EE5-7BEAFE42C87B}" dt="2021-06-09T19:36:03.867" v="1915"/>
          <ac:spMkLst>
            <pc:docMk/>
            <pc:sldMk cId="3909453073" sldId="559"/>
            <ac:spMk id="2261" creationId="{B2B39310-1D1F-4D2E-AE29-9CA24B800F43}"/>
          </ac:spMkLst>
        </pc:spChg>
        <pc:spChg chg="mod">
          <ac:chgData name="Timo Mühlhaus" userId="1b6b3aba618dadac" providerId="LiveId" clId="{EDF2FAEA-A41B-4C1F-9EE5-7BEAFE42C87B}" dt="2021-06-09T19:36:03.867" v="1915"/>
          <ac:spMkLst>
            <pc:docMk/>
            <pc:sldMk cId="3909453073" sldId="559"/>
            <ac:spMk id="2262" creationId="{5E0337F1-A635-4407-BFC3-8B4E8D0F0E49}"/>
          </ac:spMkLst>
        </pc:spChg>
        <pc:spChg chg="mod">
          <ac:chgData name="Timo Mühlhaus" userId="1b6b3aba618dadac" providerId="LiveId" clId="{EDF2FAEA-A41B-4C1F-9EE5-7BEAFE42C87B}" dt="2021-06-09T19:36:03.867" v="1915"/>
          <ac:spMkLst>
            <pc:docMk/>
            <pc:sldMk cId="3909453073" sldId="559"/>
            <ac:spMk id="2263" creationId="{B214DDCF-E3CD-4A2F-9AB4-6B9DB85876D5}"/>
          </ac:spMkLst>
        </pc:spChg>
        <pc:spChg chg="mod">
          <ac:chgData name="Timo Mühlhaus" userId="1b6b3aba618dadac" providerId="LiveId" clId="{EDF2FAEA-A41B-4C1F-9EE5-7BEAFE42C87B}" dt="2021-06-09T19:36:03.867" v="1915"/>
          <ac:spMkLst>
            <pc:docMk/>
            <pc:sldMk cId="3909453073" sldId="559"/>
            <ac:spMk id="2264" creationId="{19B5AD53-566A-49C7-B937-278EB5ADF7A8}"/>
          </ac:spMkLst>
        </pc:spChg>
        <pc:spChg chg="mod">
          <ac:chgData name="Timo Mühlhaus" userId="1b6b3aba618dadac" providerId="LiveId" clId="{EDF2FAEA-A41B-4C1F-9EE5-7BEAFE42C87B}" dt="2021-06-09T19:36:03.867" v="1915"/>
          <ac:spMkLst>
            <pc:docMk/>
            <pc:sldMk cId="3909453073" sldId="559"/>
            <ac:spMk id="2265" creationId="{781875DF-F91E-44EB-9126-97B4C39E4563}"/>
          </ac:spMkLst>
        </pc:spChg>
        <pc:spChg chg="mod">
          <ac:chgData name="Timo Mühlhaus" userId="1b6b3aba618dadac" providerId="LiveId" clId="{EDF2FAEA-A41B-4C1F-9EE5-7BEAFE42C87B}" dt="2021-06-09T19:36:03.867" v="1915"/>
          <ac:spMkLst>
            <pc:docMk/>
            <pc:sldMk cId="3909453073" sldId="559"/>
            <ac:spMk id="2266" creationId="{0AB584C3-7C56-44FC-97FB-866228989ED6}"/>
          </ac:spMkLst>
        </pc:spChg>
        <pc:spChg chg="mod">
          <ac:chgData name="Timo Mühlhaus" userId="1b6b3aba618dadac" providerId="LiveId" clId="{EDF2FAEA-A41B-4C1F-9EE5-7BEAFE42C87B}" dt="2021-06-09T19:36:03.867" v="1915"/>
          <ac:spMkLst>
            <pc:docMk/>
            <pc:sldMk cId="3909453073" sldId="559"/>
            <ac:spMk id="2267" creationId="{6BBDC27E-1746-4C84-A1C4-7A14677BDD65}"/>
          </ac:spMkLst>
        </pc:spChg>
        <pc:spChg chg="mod">
          <ac:chgData name="Timo Mühlhaus" userId="1b6b3aba618dadac" providerId="LiveId" clId="{EDF2FAEA-A41B-4C1F-9EE5-7BEAFE42C87B}" dt="2021-06-09T19:36:03.867" v="1915"/>
          <ac:spMkLst>
            <pc:docMk/>
            <pc:sldMk cId="3909453073" sldId="559"/>
            <ac:spMk id="2268" creationId="{18BFC8FE-116B-4A01-A57C-F8B13DC1506B}"/>
          </ac:spMkLst>
        </pc:spChg>
        <pc:spChg chg="mod">
          <ac:chgData name="Timo Mühlhaus" userId="1b6b3aba618dadac" providerId="LiveId" clId="{EDF2FAEA-A41B-4C1F-9EE5-7BEAFE42C87B}" dt="2021-06-09T19:36:03.867" v="1915"/>
          <ac:spMkLst>
            <pc:docMk/>
            <pc:sldMk cId="3909453073" sldId="559"/>
            <ac:spMk id="2269" creationId="{5B9F9F2E-C54D-4FDC-B874-9C603A64300D}"/>
          </ac:spMkLst>
        </pc:spChg>
        <pc:spChg chg="mod">
          <ac:chgData name="Timo Mühlhaus" userId="1b6b3aba618dadac" providerId="LiveId" clId="{EDF2FAEA-A41B-4C1F-9EE5-7BEAFE42C87B}" dt="2021-06-09T19:36:03.867" v="1915"/>
          <ac:spMkLst>
            <pc:docMk/>
            <pc:sldMk cId="3909453073" sldId="559"/>
            <ac:spMk id="2270" creationId="{14CC38DC-F773-49F3-A56C-E43553853346}"/>
          </ac:spMkLst>
        </pc:spChg>
        <pc:spChg chg="mod">
          <ac:chgData name="Timo Mühlhaus" userId="1b6b3aba618dadac" providerId="LiveId" clId="{EDF2FAEA-A41B-4C1F-9EE5-7BEAFE42C87B}" dt="2021-06-09T19:36:03.867" v="1915"/>
          <ac:spMkLst>
            <pc:docMk/>
            <pc:sldMk cId="3909453073" sldId="559"/>
            <ac:spMk id="2271" creationId="{6A4D19A2-9FE1-42C6-A467-9AB98E265E7F}"/>
          </ac:spMkLst>
        </pc:spChg>
        <pc:spChg chg="mod">
          <ac:chgData name="Timo Mühlhaus" userId="1b6b3aba618dadac" providerId="LiveId" clId="{EDF2FAEA-A41B-4C1F-9EE5-7BEAFE42C87B}" dt="2021-06-09T19:36:03.867" v="1915"/>
          <ac:spMkLst>
            <pc:docMk/>
            <pc:sldMk cId="3909453073" sldId="559"/>
            <ac:spMk id="2272" creationId="{146BF5E1-D5BE-4C50-B99F-893B657CE82A}"/>
          </ac:spMkLst>
        </pc:spChg>
        <pc:spChg chg="mod">
          <ac:chgData name="Timo Mühlhaus" userId="1b6b3aba618dadac" providerId="LiveId" clId="{EDF2FAEA-A41B-4C1F-9EE5-7BEAFE42C87B}" dt="2021-06-09T19:36:03.867" v="1915"/>
          <ac:spMkLst>
            <pc:docMk/>
            <pc:sldMk cId="3909453073" sldId="559"/>
            <ac:spMk id="2273" creationId="{1D179384-BC37-462C-A6D9-C91834AE15BA}"/>
          </ac:spMkLst>
        </pc:spChg>
        <pc:spChg chg="mod">
          <ac:chgData name="Timo Mühlhaus" userId="1b6b3aba618dadac" providerId="LiveId" clId="{EDF2FAEA-A41B-4C1F-9EE5-7BEAFE42C87B}" dt="2021-06-09T19:36:03.867" v="1915"/>
          <ac:spMkLst>
            <pc:docMk/>
            <pc:sldMk cId="3909453073" sldId="559"/>
            <ac:spMk id="2274" creationId="{610144C4-E0B1-45EF-A22B-35909E2DB25B}"/>
          </ac:spMkLst>
        </pc:spChg>
        <pc:spChg chg="mod">
          <ac:chgData name="Timo Mühlhaus" userId="1b6b3aba618dadac" providerId="LiveId" clId="{EDF2FAEA-A41B-4C1F-9EE5-7BEAFE42C87B}" dt="2021-06-09T19:36:03.867" v="1915"/>
          <ac:spMkLst>
            <pc:docMk/>
            <pc:sldMk cId="3909453073" sldId="559"/>
            <ac:spMk id="2275" creationId="{9EDAF8F5-B6C0-40F6-A830-9252BD9EDD76}"/>
          </ac:spMkLst>
        </pc:spChg>
        <pc:spChg chg="mod">
          <ac:chgData name="Timo Mühlhaus" userId="1b6b3aba618dadac" providerId="LiveId" clId="{EDF2FAEA-A41B-4C1F-9EE5-7BEAFE42C87B}" dt="2021-06-09T19:36:03.867" v="1915"/>
          <ac:spMkLst>
            <pc:docMk/>
            <pc:sldMk cId="3909453073" sldId="559"/>
            <ac:spMk id="2276" creationId="{C4CE4650-FEA5-4C4A-A157-D6EB201BC030}"/>
          </ac:spMkLst>
        </pc:spChg>
        <pc:spChg chg="mod">
          <ac:chgData name="Timo Mühlhaus" userId="1b6b3aba618dadac" providerId="LiveId" clId="{EDF2FAEA-A41B-4C1F-9EE5-7BEAFE42C87B}" dt="2021-06-09T19:36:03.867" v="1915"/>
          <ac:spMkLst>
            <pc:docMk/>
            <pc:sldMk cId="3909453073" sldId="559"/>
            <ac:spMk id="2277" creationId="{73A62BE2-8FD3-4175-A814-BC38FE2F5E11}"/>
          </ac:spMkLst>
        </pc:spChg>
        <pc:spChg chg="mod">
          <ac:chgData name="Timo Mühlhaus" userId="1b6b3aba618dadac" providerId="LiveId" clId="{EDF2FAEA-A41B-4C1F-9EE5-7BEAFE42C87B}" dt="2021-06-09T19:36:03.867" v="1915"/>
          <ac:spMkLst>
            <pc:docMk/>
            <pc:sldMk cId="3909453073" sldId="559"/>
            <ac:spMk id="2278" creationId="{4B9055A7-43C4-4BD9-839E-1F614060A89B}"/>
          </ac:spMkLst>
        </pc:spChg>
        <pc:spChg chg="mod">
          <ac:chgData name="Timo Mühlhaus" userId="1b6b3aba618dadac" providerId="LiveId" clId="{EDF2FAEA-A41B-4C1F-9EE5-7BEAFE42C87B}" dt="2021-06-09T19:36:03.867" v="1915"/>
          <ac:spMkLst>
            <pc:docMk/>
            <pc:sldMk cId="3909453073" sldId="559"/>
            <ac:spMk id="2279" creationId="{A6F30E5C-F6FD-41F8-97A5-5DFD589B8335}"/>
          </ac:spMkLst>
        </pc:spChg>
        <pc:spChg chg="mod">
          <ac:chgData name="Timo Mühlhaus" userId="1b6b3aba618dadac" providerId="LiveId" clId="{EDF2FAEA-A41B-4C1F-9EE5-7BEAFE42C87B}" dt="2021-06-09T19:36:03.867" v="1915"/>
          <ac:spMkLst>
            <pc:docMk/>
            <pc:sldMk cId="3909453073" sldId="559"/>
            <ac:spMk id="2280" creationId="{C7E3AE05-B57E-4D79-9435-3CBCAFD562E7}"/>
          </ac:spMkLst>
        </pc:spChg>
        <pc:spChg chg="mod">
          <ac:chgData name="Timo Mühlhaus" userId="1b6b3aba618dadac" providerId="LiveId" clId="{EDF2FAEA-A41B-4C1F-9EE5-7BEAFE42C87B}" dt="2021-06-09T19:36:03.867" v="1915"/>
          <ac:spMkLst>
            <pc:docMk/>
            <pc:sldMk cId="3909453073" sldId="559"/>
            <ac:spMk id="2281" creationId="{C4B1D979-E825-4042-8178-A9AD572EBA87}"/>
          </ac:spMkLst>
        </pc:spChg>
        <pc:spChg chg="mod">
          <ac:chgData name="Timo Mühlhaus" userId="1b6b3aba618dadac" providerId="LiveId" clId="{EDF2FAEA-A41B-4C1F-9EE5-7BEAFE42C87B}" dt="2021-06-09T19:36:03.867" v="1915"/>
          <ac:spMkLst>
            <pc:docMk/>
            <pc:sldMk cId="3909453073" sldId="559"/>
            <ac:spMk id="2282" creationId="{C1134982-EC4D-4C8E-8916-0334208CC24F}"/>
          </ac:spMkLst>
        </pc:spChg>
        <pc:spChg chg="mod">
          <ac:chgData name="Timo Mühlhaus" userId="1b6b3aba618dadac" providerId="LiveId" clId="{EDF2FAEA-A41B-4C1F-9EE5-7BEAFE42C87B}" dt="2021-06-09T19:36:03.867" v="1915"/>
          <ac:spMkLst>
            <pc:docMk/>
            <pc:sldMk cId="3909453073" sldId="559"/>
            <ac:spMk id="2283" creationId="{6066D744-7323-4DAC-8E84-92C866865C6B}"/>
          </ac:spMkLst>
        </pc:spChg>
        <pc:spChg chg="mod">
          <ac:chgData name="Timo Mühlhaus" userId="1b6b3aba618dadac" providerId="LiveId" clId="{EDF2FAEA-A41B-4C1F-9EE5-7BEAFE42C87B}" dt="2021-06-09T19:36:03.867" v="1915"/>
          <ac:spMkLst>
            <pc:docMk/>
            <pc:sldMk cId="3909453073" sldId="559"/>
            <ac:spMk id="2284" creationId="{493FEE6F-93E9-4E84-85D0-AC24B2B75305}"/>
          </ac:spMkLst>
        </pc:spChg>
        <pc:spChg chg="mod">
          <ac:chgData name="Timo Mühlhaus" userId="1b6b3aba618dadac" providerId="LiveId" clId="{EDF2FAEA-A41B-4C1F-9EE5-7BEAFE42C87B}" dt="2021-06-09T19:36:03.867" v="1915"/>
          <ac:spMkLst>
            <pc:docMk/>
            <pc:sldMk cId="3909453073" sldId="559"/>
            <ac:spMk id="2285" creationId="{D26D9639-C0EB-4DAC-A21C-EA8FB127B220}"/>
          </ac:spMkLst>
        </pc:spChg>
        <pc:spChg chg="mod">
          <ac:chgData name="Timo Mühlhaus" userId="1b6b3aba618dadac" providerId="LiveId" clId="{EDF2FAEA-A41B-4C1F-9EE5-7BEAFE42C87B}" dt="2021-06-09T19:36:03.867" v="1915"/>
          <ac:spMkLst>
            <pc:docMk/>
            <pc:sldMk cId="3909453073" sldId="559"/>
            <ac:spMk id="2286" creationId="{5935658D-C52E-44F0-B7B3-A90B1DC9E6E6}"/>
          </ac:spMkLst>
        </pc:spChg>
        <pc:spChg chg="mod">
          <ac:chgData name="Timo Mühlhaus" userId="1b6b3aba618dadac" providerId="LiveId" clId="{EDF2FAEA-A41B-4C1F-9EE5-7BEAFE42C87B}" dt="2021-06-09T19:36:03.867" v="1915"/>
          <ac:spMkLst>
            <pc:docMk/>
            <pc:sldMk cId="3909453073" sldId="559"/>
            <ac:spMk id="2287" creationId="{A4557AEB-1CA8-4311-851F-89122437E365}"/>
          </ac:spMkLst>
        </pc:spChg>
        <pc:spChg chg="mod">
          <ac:chgData name="Timo Mühlhaus" userId="1b6b3aba618dadac" providerId="LiveId" clId="{EDF2FAEA-A41B-4C1F-9EE5-7BEAFE42C87B}" dt="2021-06-09T19:36:03.867" v="1915"/>
          <ac:spMkLst>
            <pc:docMk/>
            <pc:sldMk cId="3909453073" sldId="559"/>
            <ac:spMk id="2288" creationId="{F47E807E-1E9D-4DD2-8E81-882C4C0AF85F}"/>
          </ac:spMkLst>
        </pc:spChg>
        <pc:spChg chg="mod">
          <ac:chgData name="Timo Mühlhaus" userId="1b6b3aba618dadac" providerId="LiveId" clId="{EDF2FAEA-A41B-4C1F-9EE5-7BEAFE42C87B}" dt="2021-06-09T19:36:03.867" v="1915"/>
          <ac:spMkLst>
            <pc:docMk/>
            <pc:sldMk cId="3909453073" sldId="559"/>
            <ac:spMk id="2289" creationId="{A0C6B42C-C73E-4F17-91B2-C284BFCE55BB}"/>
          </ac:spMkLst>
        </pc:spChg>
        <pc:spChg chg="mod">
          <ac:chgData name="Timo Mühlhaus" userId="1b6b3aba618dadac" providerId="LiveId" clId="{EDF2FAEA-A41B-4C1F-9EE5-7BEAFE42C87B}" dt="2021-06-09T19:36:03.867" v="1915"/>
          <ac:spMkLst>
            <pc:docMk/>
            <pc:sldMk cId="3909453073" sldId="559"/>
            <ac:spMk id="2290" creationId="{BC41DB1A-34E1-46D3-B92A-5B61846F4DEA}"/>
          </ac:spMkLst>
        </pc:spChg>
        <pc:spChg chg="mod">
          <ac:chgData name="Timo Mühlhaus" userId="1b6b3aba618dadac" providerId="LiveId" clId="{EDF2FAEA-A41B-4C1F-9EE5-7BEAFE42C87B}" dt="2021-06-09T19:36:03.867" v="1915"/>
          <ac:spMkLst>
            <pc:docMk/>
            <pc:sldMk cId="3909453073" sldId="559"/>
            <ac:spMk id="2291" creationId="{9ED2D777-441A-49A7-A24B-5EEFD1E90D45}"/>
          </ac:spMkLst>
        </pc:spChg>
        <pc:spChg chg="mod">
          <ac:chgData name="Timo Mühlhaus" userId="1b6b3aba618dadac" providerId="LiveId" clId="{EDF2FAEA-A41B-4C1F-9EE5-7BEAFE42C87B}" dt="2021-06-09T19:36:03.867" v="1915"/>
          <ac:spMkLst>
            <pc:docMk/>
            <pc:sldMk cId="3909453073" sldId="559"/>
            <ac:spMk id="2292" creationId="{3A59B0E8-2C30-42B6-9539-243595654112}"/>
          </ac:spMkLst>
        </pc:spChg>
        <pc:spChg chg="mod">
          <ac:chgData name="Timo Mühlhaus" userId="1b6b3aba618dadac" providerId="LiveId" clId="{EDF2FAEA-A41B-4C1F-9EE5-7BEAFE42C87B}" dt="2021-06-09T19:36:03.867" v="1915"/>
          <ac:spMkLst>
            <pc:docMk/>
            <pc:sldMk cId="3909453073" sldId="559"/>
            <ac:spMk id="2293" creationId="{296AB540-926A-4753-B7DB-B78D348F8005}"/>
          </ac:spMkLst>
        </pc:spChg>
        <pc:spChg chg="mod">
          <ac:chgData name="Timo Mühlhaus" userId="1b6b3aba618dadac" providerId="LiveId" clId="{EDF2FAEA-A41B-4C1F-9EE5-7BEAFE42C87B}" dt="2021-06-09T19:36:03.867" v="1915"/>
          <ac:spMkLst>
            <pc:docMk/>
            <pc:sldMk cId="3909453073" sldId="559"/>
            <ac:spMk id="2294" creationId="{4B3A64B2-1D50-4747-AA50-3566DDA91DB5}"/>
          </ac:spMkLst>
        </pc:spChg>
        <pc:spChg chg="mod">
          <ac:chgData name="Timo Mühlhaus" userId="1b6b3aba618dadac" providerId="LiveId" clId="{EDF2FAEA-A41B-4C1F-9EE5-7BEAFE42C87B}" dt="2021-06-09T19:36:03.867" v="1915"/>
          <ac:spMkLst>
            <pc:docMk/>
            <pc:sldMk cId="3909453073" sldId="559"/>
            <ac:spMk id="2295" creationId="{0DBC2088-5487-47EE-A057-4A4CE28DBAEF}"/>
          </ac:spMkLst>
        </pc:spChg>
        <pc:spChg chg="mod">
          <ac:chgData name="Timo Mühlhaus" userId="1b6b3aba618dadac" providerId="LiveId" clId="{EDF2FAEA-A41B-4C1F-9EE5-7BEAFE42C87B}" dt="2021-06-09T19:36:03.867" v="1915"/>
          <ac:spMkLst>
            <pc:docMk/>
            <pc:sldMk cId="3909453073" sldId="559"/>
            <ac:spMk id="2296" creationId="{00DA17C1-5AD3-49E0-9319-219B6CC4377E}"/>
          </ac:spMkLst>
        </pc:spChg>
        <pc:spChg chg="mod">
          <ac:chgData name="Timo Mühlhaus" userId="1b6b3aba618dadac" providerId="LiveId" clId="{EDF2FAEA-A41B-4C1F-9EE5-7BEAFE42C87B}" dt="2021-06-09T19:36:03.867" v="1915"/>
          <ac:spMkLst>
            <pc:docMk/>
            <pc:sldMk cId="3909453073" sldId="559"/>
            <ac:spMk id="2297" creationId="{63F59E08-0D4E-42AC-8535-F4A0588FCCD1}"/>
          </ac:spMkLst>
        </pc:spChg>
        <pc:spChg chg="mod">
          <ac:chgData name="Timo Mühlhaus" userId="1b6b3aba618dadac" providerId="LiveId" clId="{EDF2FAEA-A41B-4C1F-9EE5-7BEAFE42C87B}" dt="2021-06-09T19:36:03.867" v="1915"/>
          <ac:spMkLst>
            <pc:docMk/>
            <pc:sldMk cId="3909453073" sldId="559"/>
            <ac:spMk id="2298" creationId="{91AD1EB6-42B6-4C36-AD1A-A75ADF13682B}"/>
          </ac:spMkLst>
        </pc:spChg>
        <pc:spChg chg="mod">
          <ac:chgData name="Timo Mühlhaus" userId="1b6b3aba618dadac" providerId="LiveId" clId="{EDF2FAEA-A41B-4C1F-9EE5-7BEAFE42C87B}" dt="2021-06-09T19:36:03.867" v="1915"/>
          <ac:spMkLst>
            <pc:docMk/>
            <pc:sldMk cId="3909453073" sldId="559"/>
            <ac:spMk id="2299" creationId="{104E6947-1D28-46DC-BA60-8FE9ACF8FD76}"/>
          </ac:spMkLst>
        </pc:spChg>
        <pc:spChg chg="mod">
          <ac:chgData name="Timo Mühlhaus" userId="1b6b3aba618dadac" providerId="LiveId" clId="{EDF2FAEA-A41B-4C1F-9EE5-7BEAFE42C87B}" dt="2021-06-09T19:36:03.867" v="1915"/>
          <ac:spMkLst>
            <pc:docMk/>
            <pc:sldMk cId="3909453073" sldId="559"/>
            <ac:spMk id="2300" creationId="{91116F1B-313D-4BAF-AE51-46F93D5DB327}"/>
          </ac:spMkLst>
        </pc:spChg>
        <pc:spChg chg="mod">
          <ac:chgData name="Timo Mühlhaus" userId="1b6b3aba618dadac" providerId="LiveId" clId="{EDF2FAEA-A41B-4C1F-9EE5-7BEAFE42C87B}" dt="2021-06-09T19:36:03.867" v="1915"/>
          <ac:spMkLst>
            <pc:docMk/>
            <pc:sldMk cId="3909453073" sldId="559"/>
            <ac:spMk id="2301" creationId="{62583164-A98A-446B-895E-C45E3C484FCC}"/>
          </ac:spMkLst>
        </pc:spChg>
        <pc:spChg chg="mod">
          <ac:chgData name="Timo Mühlhaus" userId="1b6b3aba618dadac" providerId="LiveId" clId="{EDF2FAEA-A41B-4C1F-9EE5-7BEAFE42C87B}" dt="2021-06-09T19:36:03.867" v="1915"/>
          <ac:spMkLst>
            <pc:docMk/>
            <pc:sldMk cId="3909453073" sldId="559"/>
            <ac:spMk id="2302" creationId="{770BB7F0-3695-4F52-A2B4-FDAE753B7116}"/>
          </ac:spMkLst>
        </pc:spChg>
        <pc:spChg chg="mod">
          <ac:chgData name="Timo Mühlhaus" userId="1b6b3aba618dadac" providerId="LiveId" clId="{EDF2FAEA-A41B-4C1F-9EE5-7BEAFE42C87B}" dt="2021-06-09T19:36:03.867" v="1915"/>
          <ac:spMkLst>
            <pc:docMk/>
            <pc:sldMk cId="3909453073" sldId="559"/>
            <ac:spMk id="2303" creationId="{CF7CA933-0745-4F7A-ACCE-31B9FEDBF855}"/>
          </ac:spMkLst>
        </pc:spChg>
        <pc:spChg chg="mod">
          <ac:chgData name="Timo Mühlhaus" userId="1b6b3aba618dadac" providerId="LiveId" clId="{EDF2FAEA-A41B-4C1F-9EE5-7BEAFE42C87B}" dt="2021-06-09T19:36:03.867" v="1915"/>
          <ac:spMkLst>
            <pc:docMk/>
            <pc:sldMk cId="3909453073" sldId="559"/>
            <ac:spMk id="2304" creationId="{6FED1F38-8C70-49F4-95A6-46F07BAB3335}"/>
          </ac:spMkLst>
        </pc:spChg>
        <pc:spChg chg="mod">
          <ac:chgData name="Timo Mühlhaus" userId="1b6b3aba618dadac" providerId="LiveId" clId="{EDF2FAEA-A41B-4C1F-9EE5-7BEAFE42C87B}" dt="2021-06-09T19:36:03.867" v="1915"/>
          <ac:spMkLst>
            <pc:docMk/>
            <pc:sldMk cId="3909453073" sldId="559"/>
            <ac:spMk id="2305" creationId="{9B6A7129-9C5E-4BB2-B05B-784C11C2C376}"/>
          </ac:spMkLst>
        </pc:spChg>
        <pc:spChg chg="mod">
          <ac:chgData name="Timo Mühlhaus" userId="1b6b3aba618dadac" providerId="LiveId" clId="{EDF2FAEA-A41B-4C1F-9EE5-7BEAFE42C87B}" dt="2021-06-09T19:36:03.867" v="1915"/>
          <ac:spMkLst>
            <pc:docMk/>
            <pc:sldMk cId="3909453073" sldId="559"/>
            <ac:spMk id="2306" creationId="{C401777C-9C41-431E-9FAD-16DABB4DE731}"/>
          </ac:spMkLst>
        </pc:spChg>
        <pc:spChg chg="mod">
          <ac:chgData name="Timo Mühlhaus" userId="1b6b3aba618dadac" providerId="LiveId" clId="{EDF2FAEA-A41B-4C1F-9EE5-7BEAFE42C87B}" dt="2021-06-09T19:36:03.867" v="1915"/>
          <ac:spMkLst>
            <pc:docMk/>
            <pc:sldMk cId="3909453073" sldId="559"/>
            <ac:spMk id="2307" creationId="{5A12B918-6692-41DF-B40D-BCA5EC416014}"/>
          </ac:spMkLst>
        </pc:spChg>
        <pc:spChg chg="mod">
          <ac:chgData name="Timo Mühlhaus" userId="1b6b3aba618dadac" providerId="LiveId" clId="{EDF2FAEA-A41B-4C1F-9EE5-7BEAFE42C87B}" dt="2021-06-09T19:36:03.867" v="1915"/>
          <ac:spMkLst>
            <pc:docMk/>
            <pc:sldMk cId="3909453073" sldId="559"/>
            <ac:spMk id="2308" creationId="{19978625-ECF5-4755-BEE5-85020ED24535}"/>
          </ac:spMkLst>
        </pc:spChg>
        <pc:spChg chg="mod">
          <ac:chgData name="Timo Mühlhaus" userId="1b6b3aba618dadac" providerId="LiveId" clId="{EDF2FAEA-A41B-4C1F-9EE5-7BEAFE42C87B}" dt="2021-06-09T19:36:03.867" v="1915"/>
          <ac:spMkLst>
            <pc:docMk/>
            <pc:sldMk cId="3909453073" sldId="559"/>
            <ac:spMk id="2309" creationId="{D7807CBA-F0D4-4516-A770-744AB8355D25}"/>
          </ac:spMkLst>
        </pc:spChg>
        <pc:spChg chg="mod">
          <ac:chgData name="Timo Mühlhaus" userId="1b6b3aba618dadac" providerId="LiveId" clId="{EDF2FAEA-A41B-4C1F-9EE5-7BEAFE42C87B}" dt="2021-06-09T19:36:03.867" v="1915"/>
          <ac:spMkLst>
            <pc:docMk/>
            <pc:sldMk cId="3909453073" sldId="559"/>
            <ac:spMk id="2310" creationId="{5E764214-6EF8-4A46-917D-F06063CB7A49}"/>
          </ac:spMkLst>
        </pc:spChg>
        <pc:spChg chg="mod">
          <ac:chgData name="Timo Mühlhaus" userId="1b6b3aba618dadac" providerId="LiveId" clId="{EDF2FAEA-A41B-4C1F-9EE5-7BEAFE42C87B}" dt="2021-06-09T19:36:03.867" v="1915"/>
          <ac:spMkLst>
            <pc:docMk/>
            <pc:sldMk cId="3909453073" sldId="559"/>
            <ac:spMk id="2311" creationId="{5162BD37-CA88-4BD6-B0A0-66C8236AC0CE}"/>
          </ac:spMkLst>
        </pc:spChg>
        <pc:spChg chg="mod">
          <ac:chgData name="Timo Mühlhaus" userId="1b6b3aba618dadac" providerId="LiveId" clId="{EDF2FAEA-A41B-4C1F-9EE5-7BEAFE42C87B}" dt="2021-06-09T19:36:03.867" v="1915"/>
          <ac:spMkLst>
            <pc:docMk/>
            <pc:sldMk cId="3909453073" sldId="559"/>
            <ac:spMk id="2312" creationId="{56391535-44E9-40BC-8E54-0D581760BC93}"/>
          </ac:spMkLst>
        </pc:spChg>
        <pc:spChg chg="mod">
          <ac:chgData name="Timo Mühlhaus" userId="1b6b3aba618dadac" providerId="LiveId" clId="{EDF2FAEA-A41B-4C1F-9EE5-7BEAFE42C87B}" dt="2021-06-09T19:36:03.867" v="1915"/>
          <ac:spMkLst>
            <pc:docMk/>
            <pc:sldMk cId="3909453073" sldId="559"/>
            <ac:spMk id="2313" creationId="{C5B820AB-3CDD-49DE-9C00-BCD4F33BED30}"/>
          </ac:spMkLst>
        </pc:spChg>
        <pc:spChg chg="mod">
          <ac:chgData name="Timo Mühlhaus" userId="1b6b3aba618dadac" providerId="LiveId" clId="{EDF2FAEA-A41B-4C1F-9EE5-7BEAFE42C87B}" dt="2021-06-09T19:36:03.867" v="1915"/>
          <ac:spMkLst>
            <pc:docMk/>
            <pc:sldMk cId="3909453073" sldId="559"/>
            <ac:spMk id="2314" creationId="{C6C99938-D8B4-4426-ABD6-2C55C8076D71}"/>
          </ac:spMkLst>
        </pc:spChg>
        <pc:spChg chg="mod">
          <ac:chgData name="Timo Mühlhaus" userId="1b6b3aba618dadac" providerId="LiveId" clId="{EDF2FAEA-A41B-4C1F-9EE5-7BEAFE42C87B}" dt="2021-06-09T19:36:03.867" v="1915"/>
          <ac:spMkLst>
            <pc:docMk/>
            <pc:sldMk cId="3909453073" sldId="559"/>
            <ac:spMk id="2315" creationId="{526DAE63-55B3-4AE7-970E-ABF0DFD1293F}"/>
          </ac:spMkLst>
        </pc:spChg>
        <pc:spChg chg="mod">
          <ac:chgData name="Timo Mühlhaus" userId="1b6b3aba618dadac" providerId="LiveId" clId="{EDF2FAEA-A41B-4C1F-9EE5-7BEAFE42C87B}" dt="2021-06-09T19:36:03.867" v="1915"/>
          <ac:spMkLst>
            <pc:docMk/>
            <pc:sldMk cId="3909453073" sldId="559"/>
            <ac:spMk id="2316" creationId="{D80F1803-54BF-4E0E-AC50-8DAA88244ED3}"/>
          </ac:spMkLst>
        </pc:spChg>
        <pc:spChg chg="mod">
          <ac:chgData name="Timo Mühlhaus" userId="1b6b3aba618dadac" providerId="LiveId" clId="{EDF2FAEA-A41B-4C1F-9EE5-7BEAFE42C87B}" dt="2021-06-09T19:36:03.867" v="1915"/>
          <ac:spMkLst>
            <pc:docMk/>
            <pc:sldMk cId="3909453073" sldId="559"/>
            <ac:spMk id="2317" creationId="{E5002299-B781-42DA-9021-D84AF8701EE7}"/>
          </ac:spMkLst>
        </pc:spChg>
        <pc:spChg chg="mod">
          <ac:chgData name="Timo Mühlhaus" userId="1b6b3aba618dadac" providerId="LiveId" clId="{EDF2FAEA-A41B-4C1F-9EE5-7BEAFE42C87B}" dt="2021-06-09T19:36:03.867" v="1915"/>
          <ac:spMkLst>
            <pc:docMk/>
            <pc:sldMk cId="3909453073" sldId="559"/>
            <ac:spMk id="2318" creationId="{A51E6C13-D7E4-4F17-9C50-85FAA11E6EE1}"/>
          </ac:spMkLst>
        </pc:spChg>
        <pc:spChg chg="mod">
          <ac:chgData name="Timo Mühlhaus" userId="1b6b3aba618dadac" providerId="LiveId" clId="{EDF2FAEA-A41B-4C1F-9EE5-7BEAFE42C87B}" dt="2021-06-09T19:36:03.867" v="1915"/>
          <ac:spMkLst>
            <pc:docMk/>
            <pc:sldMk cId="3909453073" sldId="559"/>
            <ac:spMk id="2319" creationId="{F9796629-1542-4A55-8507-A3D8ACEFAC39}"/>
          </ac:spMkLst>
        </pc:spChg>
        <pc:spChg chg="mod">
          <ac:chgData name="Timo Mühlhaus" userId="1b6b3aba618dadac" providerId="LiveId" clId="{EDF2FAEA-A41B-4C1F-9EE5-7BEAFE42C87B}" dt="2021-06-09T19:36:03.867" v="1915"/>
          <ac:spMkLst>
            <pc:docMk/>
            <pc:sldMk cId="3909453073" sldId="559"/>
            <ac:spMk id="2320" creationId="{231471E0-34B3-44CF-9AD1-53529441C4D3}"/>
          </ac:spMkLst>
        </pc:spChg>
        <pc:spChg chg="mod">
          <ac:chgData name="Timo Mühlhaus" userId="1b6b3aba618dadac" providerId="LiveId" clId="{EDF2FAEA-A41B-4C1F-9EE5-7BEAFE42C87B}" dt="2021-06-09T19:36:03.867" v="1915"/>
          <ac:spMkLst>
            <pc:docMk/>
            <pc:sldMk cId="3909453073" sldId="559"/>
            <ac:spMk id="2321" creationId="{5921AC72-2F5D-4B4A-A509-4504BB244274}"/>
          </ac:spMkLst>
        </pc:spChg>
        <pc:spChg chg="mod">
          <ac:chgData name="Timo Mühlhaus" userId="1b6b3aba618dadac" providerId="LiveId" clId="{EDF2FAEA-A41B-4C1F-9EE5-7BEAFE42C87B}" dt="2021-06-09T19:36:03.867" v="1915"/>
          <ac:spMkLst>
            <pc:docMk/>
            <pc:sldMk cId="3909453073" sldId="559"/>
            <ac:spMk id="2322" creationId="{7AAD9787-D092-443F-8704-F03A3E9779A0}"/>
          </ac:spMkLst>
        </pc:spChg>
        <pc:spChg chg="mod">
          <ac:chgData name="Timo Mühlhaus" userId="1b6b3aba618dadac" providerId="LiveId" clId="{EDF2FAEA-A41B-4C1F-9EE5-7BEAFE42C87B}" dt="2021-06-09T19:36:03.867" v="1915"/>
          <ac:spMkLst>
            <pc:docMk/>
            <pc:sldMk cId="3909453073" sldId="559"/>
            <ac:spMk id="2323" creationId="{19D308AA-68D5-4ACE-9AEF-1C19D7BBCB77}"/>
          </ac:spMkLst>
        </pc:spChg>
        <pc:spChg chg="mod">
          <ac:chgData name="Timo Mühlhaus" userId="1b6b3aba618dadac" providerId="LiveId" clId="{EDF2FAEA-A41B-4C1F-9EE5-7BEAFE42C87B}" dt="2021-06-09T19:36:03.867" v="1915"/>
          <ac:spMkLst>
            <pc:docMk/>
            <pc:sldMk cId="3909453073" sldId="559"/>
            <ac:spMk id="2324" creationId="{7B4A5AEE-1786-4191-AA68-6561318C9812}"/>
          </ac:spMkLst>
        </pc:spChg>
        <pc:spChg chg="mod">
          <ac:chgData name="Timo Mühlhaus" userId="1b6b3aba618dadac" providerId="LiveId" clId="{EDF2FAEA-A41B-4C1F-9EE5-7BEAFE42C87B}" dt="2021-06-09T19:36:03.867" v="1915"/>
          <ac:spMkLst>
            <pc:docMk/>
            <pc:sldMk cId="3909453073" sldId="559"/>
            <ac:spMk id="2325" creationId="{43AB456B-557D-4319-9466-7D745B55AEE5}"/>
          </ac:spMkLst>
        </pc:spChg>
        <pc:spChg chg="mod">
          <ac:chgData name="Timo Mühlhaus" userId="1b6b3aba618dadac" providerId="LiveId" clId="{EDF2FAEA-A41B-4C1F-9EE5-7BEAFE42C87B}" dt="2021-06-09T19:36:03.867" v="1915"/>
          <ac:spMkLst>
            <pc:docMk/>
            <pc:sldMk cId="3909453073" sldId="559"/>
            <ac:spMk id="2326" creationId="{39A3EA13-C595-4837-9E71-B2B8D114BADF}"/>
          </ac:spMkLst>
        </pc:spChg>
        <pc:spChg chg="mod">
          <ac:chgData name="Timo Mühlhaus" userId="1b6b3aba618dadac" providerId="LiveId" clId="{EDF2FAEA-A41B-4C1F-9EE5-7BEAFE42C87B}" dt="2021-06-09T19:36:03.867" v="1915"/>
          <ac:spMkLst>
            <pc:docMk/>
            <pc:sldMk cId="3909453073" sldId="559"/>
            <ac:spMk id="2327" creationId="{9037527F-A94A-4852-81E6-10D2640F11C4}"/>
          </ac:spMkLst>
        </pc:spChg>
        <pc:spChg chg="mod">
          <ac:chgData name="Timo Mühlhaus" userId="1b6b3aba618dadac" providerId="LiveId" clId="{EDF2FAEA-A41B-4C1F-9EE5-7BEAFE42C87B}" dt="2021-06-09T19:36:03.867" v="1915"/>
          <ac:spMkLst>
            <pc:docMk/>
            <pc:sldMk cId="3909453073" sldId="559"/>
            <ac:spMk id="2328" creationId="{EA40896A-39FE-4EB2-A58E-46A6F1A3068A}"/>
          </ac:spMkLst>
        </pc:spChg>
        <pc:spChg chg="mod">
          <ac:chgData name="Timo Mühlhaus" userId="1b6b3aba618dadac" providerId="LiveId" clId="{EDF2FAEA-A41B-4C1F-9EE5-7BEAFE42C87B}" dt="2021-06-09T19:36:03.867" v="1915"/>
          <ac:spMkLst>
            <pc:docMk/>
            <pc:sldMk cId="3909453073" sldId="559"/>
            <ac:spMk id="2329" creationId="{E60AFCF4-7A66-4824-BE45-A874D7A55861}"/>
          </ac:spMkLst>
        </pc:spChg>
        <pc:spChg chg="mod">
          <ac:chgData name="Timo Mühlhaus" userId="1b6b3aba618dadac" providerId="LiveId" clId="{EDF2FAEA-A41B-4C1F-9EE5-7BEAFE42C87B}" dt="2021-06-09T19:36:03.867" v="1915"/>
          <ac:spMkLst>
            <pc:docMk/>
            <pc:sldMk cId="3909453073" sldId="559"/>
            <ac:spMk id="2330" creationId="{B3206169-3F80-4AA8-8212-B2F4640162E9}"/>
          </ac:spMkLst>
        </pc:spChg>
        <pc:spChg chg="mod">
          <ac:chgData name="Timo Mühlhaus" userId="1b6b3aba618dadac" providerId="LiveId" clId="{EDF2FAEA-A41B-4C1F-9EE5-7BEAFE42C87B}" dt="2021-06-09T19:36:03.867" v="1915"/>
          <ac:spMkLst>
            <pc:docMk/>
            <pc:sldMk cId="3909453073" sldId="559"/>
            <ac:spMk id="2331" creationId="{BAD1F767-8FAD-4786-8AD1-5014C3643D8A}"/>
          </ac:spMkLst>
        </pc:spChg>
        <pc:spChg chg="mod">
          <ac:chgData name="Timo Mühlhaus" userId="1b6b3aba618dadac" providerId="LiveId" clId="{EDF2FAEA-A41B-4C1F-9EE5-7BEAFE42C87B}" dt="2021-06-09T19:36:03.867" v="1915"/>
          <ac:spMkLst>
            <pc:docMk/>
            <pc:sldMk cId="3909453073" sldId="559"/>
            <ac:spMk id="2332" creationId="{DCE66D89-26E0-4C80-8781-F38E41948A2F}"/>
          </ac:spMkLst>
        </pc:spChg>
        <pc:spChg chg="mod">
          <ac:chgData name="Timo Mühlhaus" userId="1b6b3aba618dadac" providerId="LiveId" clId="{EDF2FAEA-A41B-4C1F-9EE5-7BEAFE42C87B}" dt="2021-06-09T19:36:03.867" v="1915"/>
          <ac:spMkLst>
            <pc:docMk/>
            <pc:sldMk cId="3909453073" sldId="559"/>
            <ac:spMk id="2333" creationId="{17486539-53A5-46E7-8F8A-357B0F354D26}"/>
          </ac:spMkLst>
        </pc:spChg>
        <pc:spChg chg="mod">
          <ac:chgData name="Timo Mühlhaus" userId="1b6b3aba618dadac" providerId="LiveId" clId="{EDF2FAEA-A41B-4C1F-9EE5-7BEAFE42C87B}" dt="2021-06-09T19:36:03.867" v="1915"/>
          <ac:spMkLst>
            <pc:docMk/>
            <pc:sldMk cId="3909453073" sldId="559"/>
            <ac:spMk id="2334" creationId="{76A07DD1-AA3B-41B3-A118-2C838CED46E1}"/>
          </ac:spMkLst>
        </pc:spChg>
        <pc:spChg chg="mod">
          <ac:chgData name="Timo Mühlhaus" userId="1b6b3aba618dadac" providerId="LiveId" clId="{EDF2FAEA-A41B-4C1F-9EE5-7BEAFE42C87B}" dt="2021-06-09T19:36:03.867" v="1915"/>
          <ac:spMkLst>
            <pc:docMk/>
            <pc:sldMk cId="3909453073" sldId="559"/>
            <ac:spMk id="2335" creationId="{C532128C-35E6-4294-86D4-0247BB59B928}"/>
          </ac:spMkLst>
        </pc:spChg>
        <pc:spChg chg="mod">
          <ac:chgData name="Timo Mühlhaus" userId="1b6b3aba618dadac" providerId="LiveId" clId="{EDF2FAEA-A41B-4C1F-9EE5-7BEAFE42C87B}" dt="2021-06-09T19:36:03.867" v="1915"/>
          <ac:spMkLst>
            <pc:docMk/>
            <pc:sldMk cId="3909453073" sldId="559"/>
            <ac:spMk id="2336" creationId="{4A384B2D-0E88-4BEF-B25D-6EC4494F9419}"/>
          </ac:spMkLst>
        </pc:spChg>
        <pc:spChg chg="mod">
          <ac:chgData name="Timo Mühlhaus" userId="1b6b3aba618dadac" providerId="LiveId" clId="{EDF2FAEA-A41B-4C1F-9EE5-7BEAFE42C87B}" dt="2021-06-09T19:36:03.867" v="1915"/>
          <ac:spMkLst>
            <pc:docMk/>
            <pc:sldMk cId="3909453073" sldId="559"/>
            <ac:spMk id="2337" creationId="{E7D990F6-F159-426D-8EA8-4583E7F2844B}"/>
          </ac:spMkLst>
        </pc:spChg>
        <pc:spChg chg="mod">
          <ac:chgData name="Timo Mühlhaus" userId="1b6b3aba618dadac" providerId="LiveId" clId="{EDF2FAEA-A41B-4C1F-9EE5-7BEAFE42C87B}" dt="2021-06-09T19:36:03.867" v="1915"/>
          <ac:spMkLst>
            <pc:docMk/>
            <pc:sldMk cId="3909453073" sldId="559"/>
            <ac:spMk id="2338" creationId="{4D4969C6-57FA-4FB3-B1E8-2F5CCF35ACA9}"/>
          </ac:spMkLst>
        </pc:spChg>
        <pc:spChg chg="mod">
          <ac:chgData name="Timo Mühlhaus" userId="1b6b3aba618dadac" providerId="LiveId" clId="{EDF2FAEA-A41B-4C1F-9EE5-7BEAFE42C87B}" dt="2021-06-09T19:36:03.867" v="1915"/>
          <ac:spMkLst>
            <pc:docMk/>
            <pc:sldMk cId="3909453073" sldId="559"/>
            <ac:spMk id="2339" creationId="{1DEDD9D2-7E5A-41EA-8E65-1001259B0789}"/>
          </ac:spMkLst>
        </pc:spChg>
        <pc:spChg chg="mod">
          <ac:chgData name="Timo Mühlhaus" userId="1b6b3aba618dadac" providerId="LiveId" clId="{EDF2FAEA-A41B-4C1F-9EE5-7BEAFE42C87B}" dt="2021-06-09T19:36:03.867" v="1915"/>
          <ac:spMkLst>
            <pc:docMk/>
            <pc:sldMk cId="3909453073" sldId="559"/>
            <ac:spMk id="2340" creationId="{14E099AD-13A7-405C-8D5C-A5461B692458}"/>
          </ac:spMkLst>
        </pc:spChg>
        <pc:spChg chg="mod">
          <ac:chgData name="Timo Mühlhaus" userId="1b6b3aba618dadac" providerId="LiveId" clId="{EDF2FAEA-A41B-4C1F-9EE5-7BEAFE42C87B}" dt="2021-06-09T19:36:03.867" v="1915"/>
          <ac:spMkLst>
            <pc:docMk/>
            <pc:sldMk cId="3909453073" sldId="559"/>
            <ac:spMk id="2341" creationId="{F50D894B-C3A6-4FFE-89C4-43B03A77F455}"/>
          </ac:spMkLst>
        </pc:spChg>
        <pc:spChg chg="mod">
          <ac:chgData name="Timo Mühlhaus" userId="1b6b3aba618dadac" providerId="LiveId" clId="{EDF2FAEA-A41B-4C1F-9EE5-7BEAFE42C87B}" dt="2021-06-09T19:36:03.867" v="1915"/>
          <ac:spMkLst>
            <pc:docMk/>
            <pc:sldMk cId="3909453073" sldId="559"/>
            <ac:spMk id="2342" creationId="{CD0CACC0-D86C-46F0-A3A8-365DE1E22599}"/>
          </ac:spMkLst>
        </pc:spChg>
        <pc:spChg chg="mod">
          <ac:chgData name="Timo Mühlhaus" userId="1b6b3aba618dadac" providerId="LiveId" clId="{EDF2FAEA-A41B-4C1F-9EE5-7BEAFE42C87B}" dt="2021-06-09T19:36:03.867" v="1915"/>
          <ac:spMkLst>
            <pc:docMk/>
            <pc:sldMk cId="3909453073" sldId="559"/>
            <ac:spMk id="2343" creationId="{1CB83995-E3C1-4588-AE54-2A0524B83984}"/>
          </ac:spMkLst>
        </pc:spChg>
        <pc:spChg chg="mod">
          <ac:chgData name="Timo Mühlhaus" userId="1b6b3aba618dadac" providerId="LiveId" clId="{EDF2FAEA-A41B-4C1F-9EE5-7BEAFE42C87B}" dt="2021-06-09T19:36:03.867" v="1915"/>
          <ac:spMkLst>
            <pc:docMk/>
            <pc:sldMk cId="3909453073" sldId="559"/>
            <ac:spMk id="2344" creationId="{012F58A0-2C0B-4120-8A4D-9BC7A500BFD9}"/>
          </ac:spMkLst>
        </pc:spChg>
        <pc:spChg chg="mod">
          <ac:chgData name="Timo Mühlhaus" userId="1b6b3aba618dadac" providerId="LiveId" clId="{EDF2FAEA-A41B-4C1F-9EE5-7BEAFE42C87B}" dt="2021-06-09T19:36:03.867" v="1915"/>
          <ac:spMkLst>
            <pc:docMk/>
            <pc:sldMk cId="3909453073" sldId="559"/>
            <ac:spMk id="2345" creationId="{A05623D6-F754-4A4E-BC33-165F358FED70}"/>
          </ac:spMkLst>
        </pc:spChg>
        <pc:spChg chg="mod">
          <ac:chgData name="Timo Mühlhaus" userId="1b6b3aba618dadac" providerId="LiveId" clId="{EDF2FAEA-A41B-4C1F-9EE5-7BEAFE42C87B}" dt="2021-06-09T19:36:03.867" v="1915"/>
          <ac:spMkLst>
            <pc:docMk/>
            <pc:sldMk cId="3909453073" sldId="559"/>
            <ac:spMk id="2346" creationId="{29910AFC-7C05-4BB6-8BB9-A5010D93D2E7}"/>
          </ac:spMkLst>
        </pc:spChg>
        <pc:spChg chg="mod">
          <ac:chgData name="Timo Mühlhaus" userId="1b6b3aba618dadac" providerId="LiveId" clId="{EDF2FAEA-A41B-4C1F-9EE5-7BEAFE42C87B}" dt="2021-06-09T19:36:03.867" v="1915"/>
          <ac:spMkLst>
            <pc:docMk/>
            <pc:sldMk cId="3909453073" sldId="559"/>
            <ac:spMk id="2347" creationId="{A5F98902-60B8-4193-B851-B7269FF535AC}"/>
          </ac:spMkLst>
        </pc:spChg>
        <pc:spChg chg="mod">
          <ac:chgData name="Timo Mühlhaus" userId="1b6b3aba618dadac" providerId="LiveId" clId="{EDF2FAEA-A41B-4C1F-9EE5-7BEAFE42C87B}" dt="2021-06-09T19:36:03.867" v="1915"/>
          <ac:spMkLst>
            <pc:docMk/>
            <pc:sldMk cId="3909453073" sldId="559"/>
            <ac:spMk id="2348" creationId="{CFBB4F7D-7F00-4F4A-AA2B-82B580ECCA68}"/>
          </ac:spMkLst>
        </pc:spChg>
        <pc:spChg chg="mod">
          <ac:chgData name="Timo Mühlhaus" userId="1b6b3aba618dadac" providerId="LiveId" clId="{EDF2FAEA-A41B-4C1F-9EE5-7BEAFE42C87B}" dt="2021-06-09T19:36:03.867" v="1915"/>
          <ac:spMkLst>
            <pc:docMk/>
            <pc:sldMk cId="3909453073" sldId="559"/>
            <ac:spMk id="2349" creationId="{E47DA163-4DAC-41D1-AFBA-1362E6A65CE6}"/>
          </ac:spMkLst>
        </pc:spChg>
        <pc:spChg chg="mod">
          <ac:chgData name="Timo Mühlhaus" userId="1b6b3aba618dadac" providerId="LiveId" clId="{EDF2FAEA-A41B-4C1F-9EE5-7BEAFE42C87B}" dt="2021-06-09T19:36:03.867" v="1915"/>
          <ac:spMkLst>
            <pc:docMk/>
            <pc:sldMk cId="3909453073" sldId="559"/>
            <ac:spMk id="2350" creationId="{B890276D-F09A-40F3-9384-D2E3A220F1EC}"/>
          </ac:spMkLst>
        </pc:spChg>
        <pc:spChg chg="mod">
          <ac:chgData name="Timo Mühlhaus" userId="1b6b3aba618dadac" providerId="LiveId" clId="{EDF2FAEA-A41B-4C1F-9EE5-7BEAFE42C87B}" dt="2021-06-09T19:36:03.867" v="1915"/>
          <ac:spMkLst>
            <pc:docMk/>
            <pc:sldMk cId="3909453073" sldId="559"/>
            <ac:spMk id="2351" creationId="{A73CE028-A2EE-496B-BDCC-0C31102B4155}"/>
          </ac:spMkLst>
        </pc:spChg>
        <pc:spChg chg="mod">
          <ac:chgData name="Timo Mühlhaus" userId="1b6b3aba618dadac" providerId="LiveId" clId="{EDF2FAEA-A41B-4C1F-9EE5-7BEAFE42C87B}" dt="2021-06-09T19:36:03.867" v="1915"/>
          <ac:spMkLst>
            <pc:docMk/>
            <pc:sldMk cId="3909453073" sldId="559"/>
            <ac:spMk id="2352" creationId="{4C5802D7-A600-4418-B605-BDD4FE73E03D}"/>
          </ac:spMkLst>
        </pc:spChg>
        <pc:spChg chg="mod">
          <ac:chgData name="Timo Mühlhaus" userId="1b6b3aba618dadac" providerId="LiveId" clId="{EDF2FAEA-A41B-4C1F-9EE5-7BEAFE42C87B}" dt="2021-06-09T19:36:03.867" v="1915"/>
          <ac:spMkLst>
            <pc:docMk/>
            <pc:sldMk cId="3909453073" sldId="559"/>
            <ac:spMk id="2353" creationId="{33905133-9EB8-4002-B151-C6D029CA644D}"/>
          </ac:spMkLst>
        </pc:spChg>
        <pc:spChg chg="mod">
          <ac:chgData name="Timo Mühlhaus" userId="1b6b3aba618dadac" providerId="LiveId" clId="{EDF2FAEA-A41B-4C1F-9EE5-7BEAFE42C87B}" dt="2021-06-09T19:36:03.867" v="1915"/>
          <ac:spMkLst>
            <pc:docMk/>
            <pc:sldMk cId="3909453073" sldId="559"/>
            <ac:spMk id="2354" creationId="{35FA35B3-D635-413B-BCF1-719CB0B4E590}"/>
          </ac:spMkLst>
        </pc:spChg>
        <pc:spChg chg="mod">
          <ac:chgData name="Timo Mühlhaus" userId="1b6b3aba618dadac" providerId="LiveId" clId="{EDF2FAEA-A41B-4C1F-9EE5-7BEAFE42C87B}" dt="2021-06-09T19:36:03.867" v="1915"/>
          <ac:spMkLst>
            <pc:docMk/>
            <pc:sldMk cId="3909453073" sldId="559"/>
            <ac:spMk id="2355" creationId="{83F06EAC-48AA-4A51-9AAF-C6AA482A0717}"/>
          </ac:spMkLst>
        </pc:spChg>
        <pc:spChg chg="mod">
          <ac:chgData name="Timo Mühlhaus" userId="1b6b3aba618dadac" providerId="LiveId" clId="{EDF2FAEA-A41B-4C1F-9EE5-7BEAFE42C87B}" dt="2021-06-09T19:36:03.867" v="1915"/>
          <ac:spMkLst>
            <pc:docMk/>
            <pc:sldMk cId="3909453073" sldId="559"/>
            <ac:spMk id="2356" creationId="{2DDBD414-BCA7-45CA-94B8-FAFF6D45077B}"/>
          </ac:spMkLst>
        </pc:spChg>
        <pc:spChg chg="mod">
          <ac:chgData name="Timo Mühlhaus" userId="1b6b3aba618dadac" providerId="LiveId" clId="{EDF2FAEA-A41B-4C1F-9EE5-7BEAFE42C87B}" dt="2021-06-09T19:36:03.867" v="1915"/>
          <ac:spMkLst>
            <pc:docMk/>
            <pc:sldMk cId="3909453073" sldId="559"/>
            <ac:spMk id="2357" creationId="{76C24B77-5EA0-45BD-ADCB-5EFE1C7D14B7}"/>
          </ac:spMkLst>
        </pc:spChg>
        <pc:spChg chg="mod">
          <ac:chgData name="Timo Mühlhaus" userId="1b6b3aba618dadac" providerId="LiveId" clId="{EDF2FAEA-A41B-4C1F-9EE5-7BEAFE42C87B}" dt="2021-06-09T19:36:03.867" v="1915"/>
          <ac:spMkLst>
            <pc:docMk/>
            <pc:sldMk cId="3909453073" sldId="559"/>
            <ac:spMk id="2358" creationId="{8543678B-0491-46CA-B419-D298D68BF3EE}"/>
          </ac:spMkLst>
        </pc:spChg>
        <pc:spChg chg="mod">
          <ac:chgData name="Timo Mühlhaus" userId="1b6b3aba618dadac" providerId="LiveId" clId="{EDF2FAEA-A41B-4C1F-9EE5-7BEAFE42C87B}" dt="2021-06-09T19:36:03.867" v="1915"/>
          <ac:spMkLst>
            <pc:docMk/>
            <pc:sldMk cId="3909453073" sldId="559"/>
            <ac:spMk id="2359" creationId="{11B8EF09-2ACC-4ED4-8719-F5B53C5908BD}"/>
          </ac:spMkLst>
        </pc:spChg>
        <pc:spChg chg="mod">
          <ac:chgData name="Timo Mühlhaus" userId="1b6b3aba618dadac" providerId="LiveId" clId="{EDF2FAEA-A41B-4C1F-9EE5-7BEAFE42C87B}" dt="2021-06-09T19:36:03.867" v="1915"/>
          <ac:spMkLst>
            <pc:docMk/>
            <pc:sldMk cId="3909453073" sldId="559"/>
            <ac:spMk id="2360" creationId="{E591CD38-FF0D-4883-BA30-1937A6D7ECD8}"/>
          </ac:spMkLst>
        </pc:spChg>
        <pc:spChg chg="mod">
          <ac:chgData name="Timo Mühlhaus" userId="1b6b3aba618dadac" providerId="LiveId" clId="{EDF2FAEA-A41B-4C1F-9EE5-7BEAFE42C87B}" dt="2021-06-09T19:36:03.867" v="1915"/>
          <ac:spMkLst>
            <pc:docMk/>
            <pc:sldMk cId="3909453073" sldId="559"/>
            <ac:spMk id="2361" creationId="{4D5EA7BB-3A9E-4072-B46E-2D31B89EC9A8}"/>
          </ac:spMkLst>
        </pc:spChg>
        <pc:spChg chg="mod">
          <ac:chgData name="Timo Mühlhaus" userId="1b6b3aba618dadac" providerId="LiveId" clId="{EDF2FAEA-A41B-4C1F-9EE5-7BEAFE42C87B}" dt="2021-06-09T19:36:03.867" v="1915"/>
          <ac:spMkLst>
            <pc:docMk/>
            <pc:sldMk cId="3909453073" sldId="559"/>
            <ac:spMk id="2362" creationId="{0BC360D5-51D4-431B-BA6D-4A88ECF79DEE}"/>
          </ac:spMkLst>
        </pc:spChg>
        <pc:spChg chg="mod">
          <ac:chgData name="Timo Mühlhaus" userId="1b6b3aba618dadac" providerId="LiveId" clId="{EDF2FAEA-A41B-4C1F-9EE5-7BEAFE42C87B}" dt="2021-06-09T19:36:03.867" v="1915"/>
          <ac:spMkLst>
            <pc:docMk/>
            <pc:sldMk cId="3909453073" sldId="559"/>
            <ac:spMk id="2363" creationId="{6EE8C9D5-81CF-49B3-BB93-688FD2627505}"/>
          </ac:spMkLst>
        </pc:spChg>
        <pc:spChg chg="mod">
          <ac:chgData name="Timo Mühlhaus" userId="1b6b3aba618dadac" providerId="LiveId" clId="{EDF2FAEA-A41B-4C1F-9EE5-7BEAFE42C87B}" dt="2021-06-09T19:36:03.867" v="1915"/>
          <ac:spMkLst>
            <pc:docMk/>
            <pc:sldMk cId="3909453073" sldId="559"/>
            <ac:spMk id="2364" creationId="{D59CF7D7-0D62-4D51-9879-CA4040CD28E1}"/>
          </ac:spMkLst>
        </pc:spChg>
        <pc:spChg chg="mod">
          <ac:chgData name="Timo Mühlhaus" userId="1b6b3aba618dadac" providerId="LiveId" clId="{EDF2FAEA-A41B-4C1F-9EE5-7BEAFE42C87B}" dt="2021-06-09T19:36:03.867" v="1915"/>
          <ac:spMkLst>
            <pc:docMk/>
            <pc:sldMk cId="3909453073" sldId="559"/>
            <ac:spMk id="2365" creationId="{C8A655C8-4EBF-4D48-8427-411CCCB416EA}"/>
          </ac:spMkLst>
        </pc:spChg>
        <pc:spChg chg="mod">
          <ac:chgData name="Timo Mühlhaus" userId="1b6b3aba618dadac" providerId="LiveId" clId="{EDF2FAEA-A41B-4C1F-9EE5-7BEAFE42C87B}" dt="2021-06-09T19:36:03.867" v="1915"/>
          <ac:spMkLst>
            <pc:docMk/>
            <pc:sldMk cId="3909453073" sldId="559"/>
            <ac:spMk id="2366" creationId="{4C81966C-E341-4434-88A5-B56754545F01}"/>
          </ac:spMkLst>
        </pc:spChg>
        <pc:spChg chg="mod">
          <ac:chgData name="Timo Mühlhaus" userId="1b6b3aba618dadac" providerId="LiveId" clId="{EDF2FAEA-A41B-4C1F-9EE5-7BEAFE42C87B}" dt="2021-06-09T19:36:03.867" v="1915"/>
          <ac:spMkLst>
            <pc:docMk/>
            <pc:sldMk cId="3909453073" sldId="559"/>
            <ac:spMk id="2367" creationId="{67D24219-4FB3-4E30-89DC-50F6948ADDA5}"/>
          </ac:spMkLst>
        </pc:spChg>
        <pc:spChg chg="mod">
          <ac:chgData name="Timo Mühlhaus" userId="1b6b3aba618dadac" providerId="LiveId" clId="{EDF2FAEA-A41B-4C1F-9EE5-7BEAFE42C87B}" dt="2021-06-09T19:36:03.867" v="1915"/>
          <ac:spMkLst>
            <pc:docMk/>
            <pc:sldMk cId="3909453073" sldId="559"/>
            <ac:spMk id="2368" creationId="{6064CAB3-7F28-48E4-8A73-A6546506AB59}"/>
          </ac:spMkLst>
        </pc:spChg>
        <pc:spChg chg="mod">
          <ac:chgData name="Timo Mühlhaus" userId="1b6b3aba618dadac" providerId="LiveId" clId="{EDF2FAEA-A41B-4C1F-9EE5-7BEAFE42C87B}" dt="2021-06-09T19:36:03.867" v="1915"/>
          <ac:spMkLst>
            <pc:docMk/>
            <pc:sldMk cId="3909453073" sldId="559"/>
            <ac:spMk id="2369" creationId="{7149D9FC-02D8-4DEC-B5F2-6575ADCD5C92}"/>
          </ac:spMkLst>
        </pc:spChg>
        <pc:spChg chg="mod">
          <ac:chgData name="Timo Mühlhaus" userId="1b6b3aba618dadac" providerId="LiveId" clId="{EDF2FAEA-A41B-4C1F-9EE5-7BEAFE42C87B}" dt="2021-06-09T19:36:03.867" v="1915"/>
          <ac:spMkLst>
            <pc:docMk/>
            <pc:sldMk cId="3909453073" sldId="559"/>
            <ac:spMk id="2370" creationId="{0FE8E85A-C634-4E48-AB3D-EBE2AFD63B22}"/>
          </ac:spMkLst>
        </pc:spChg>
        <pc:spChg chg="mod">
          <ac:chgData name="Timo Mühlhaus" userId="1b6b3aba618dadac" providerId="LiveId" clId="{EDF2FAEA-A41B-4C1F-9EE5-7BEAFE42C87B}" dt="2021-06-09T19:36:03.867" v="1915"/>
          <ac:spMkLst>
            <pc:docMk/>
            <pc:sldMk cId="3909453073" sldId="559"/>
            <ac:spMk id="2371" creationId="{40CDCEE3-4B57-415E-9A6C-8E36DC4FEB84}"/>
          </ac:spMkLst>
        </pc:spChg>
        <pc:spChg chg="mod">
          <ac:chgData name="Timo Mühlhaus" userId="1b6b3aba618dadac" providerId="LiveId" clId="{EDF2FAEA-A41B-4C1F-9EE5-7BEAFE42C87B}" dt="2021-06-09T19:36:03.867" v="1915"/>
          <ac:spMkLst>
            <pc:docMk/>
            <pc:sldMk cId="3909453073" sldId="559"/>
            <ac:spMk id="2372" creationId="{29A4321D-FF2A-4EC6-8D8D-BC879CAA2361}"/>
          </ac:spMkLst>
        </pc:spChg>
        <pc:spChg chg="mod">
          <ac:chgData name="Timo Mühlhaus" userId="1b6b3aba618dadac" providerId="LiveId" clId="{EDF2FAEA-A41B-4C1F-9EE5-7BEAFE42C87B}" dt="2021-06-09T19:36:03.867" v="1915"/>
          <ac:spMkLst>
            <pc:docMk/>
            <pc:sldMk cId="3909453073" sldId="559"/>
            <ac:spMk id="2373" creationId="{C2ED36C1-9DC6-4182-8216-C1F7DDD4CE46}"/>
          </ac:spMkLst>
        </pc:spChg>
        <pc:spChg chg="mod">
          <ac:chgData name="Timo Mühlhaus" userId="1b6b3aba618dadac" providerId="LiveId" clId="{EDF2FAEA-A41B-4C1F-9EE5-7BEAFE42C87B}" dt="2021-06-09T19:36:03.867" v="1915"/>
          <ac:spMkLst>
            <pc:docMk/>
            <pc:sldMk cId="3909453073" sldId="559"/>
            <ac:spMk id="2374" creationId="{9E33C971-D183-48AA-B0B6-80CC73E9991E}"/>
          </ac:spMkLst>
        </pc:spChg>
        <pc:spChg chg="mod">
          <ac:chgData name="Timo Mühlhaus" userId="1b6b3aba618dadac" providerId="LiveId" clId="{EDF2FAEA-A41B-4C1F-9EE5-7BEAFE42C87B}" dt="2021-06-09T19:36:03.867" v="1915"/>
          <ac:spMkLst>
            <pc:docMk/>
            <pc:sldMk cId="3909453073" sldId="559"/>
            <ac:spMk id="2375" creationId="{157F2C32-989F-401D-A087-6E635FA2AFA7}"/>
          </ac:spMkLst>
        </pc:spChg>
        <pc:spChg chg="mod">
          <ac:chgData name="Timo Mühlhaus" userId="1b6b3aba618dadac" providerId="LiveId" clId="{EDF2FAEA-A41B-4C1F-9EE5-7BEAFE42C87B}" dt="2021-06-09T19:36:03.867" v="1915"/>
          <ac:spMkLst>
            <pc:docMk/>
            <pc:sldMk cId="3909453073" sldId="559"/>
            <ac:spMk id="2376" creationId="{B802F9CA-51E8-4D7E-B68D-AF0366269AB8}"/>
          </ac:spMkLst>
        </pc:spChg>
        <pc:spChg chg="mod">
          <ac:chgData name="Timo Mühlhaus" userId="1b6b3aba618dadac" providerId="LiveId" clId="{EDF2FAEA-A41B-4C1F-9EE5-7BEAFE42C87B}" dt="2021-06-09T19:36:03.867" v="1915"/>
          <ac:spMkLst>
            <pc:docMk/>
            <pc:sldMk cId="3909453073" sldId="559"/>
            <ac:spMk id="2377" creationId="{30BBBAA7-84A7-48E1-A0A5-80DC041808B9}"/>
          </ac:spMkLst>
        </pc:spChg>
        <pc:spChg chg="mod">
          <ac:chgData name="Timo Mühlhaus" userId="1b6b3aba618dadac" providerId="LiveId" clId="{EDF2FAEA-A41B-4C1F-9EE5-7BEAFE42C87B}" dt="2021-06-09T19:36:03.867" v="1915"/>
          <ac:spMkLst>
            <pc:docMk/>
            <pc:sldMk cId="3909453073" sldId="559"/>
            <ac:spMk id="2378" creationId="{DA5F6922-DBAB-4B1E-8A7B-E7ECD63C2267}"/>
          </ac:spMkLst>
        </pc:spChg>
        <pc:spChg chg="mod">
          <ac:chgData name="Timo Mühlhaus" userId="1b6b3aba618dadac" providerId="LiveId" clId="{EDF2FAEA-A41B-4C1F-9EE5-7BEAFE42C87B}" dt="2021-06-09T19:36:03.867" v="1915"/>
          <ac:spMkLst>
            <pc:docMk/>
            <pc:sldMk cId="3909453073" sldId="559"/>
            <ac:spMk id="2379" creationId="{5A5B77CA-CE7D-467A-8D11-06798DCE5AF9}"/>
          </ac:spMkLst>
        </pc:spChg>
        <pc:spChg chg="mod">
          <ac:chgData name="Timo Mühlhaus" userId="1b6b3aba618dadac" providerId="LiveId" clId="{EDF2FAEA-A41B-4C1F-9EE5-7BEAFE42C87B}" dt="2021-06-09T19:36:03.867" v="1915"/>
          <ac:spMkLst>
            <pc:docMk/>
            <pc:sldMk cId="3909453073" sldId="559"/>
            <ac:spMk id="2380" creationId="{07CEDEBF-C764-4406-ACCD-286ADA1595FB}"/>
          </ac:spMkLst>
        </pc:spChg>
        <pc:spChg chg="mod">
          <ac:chgData name="Timo Mühlhaus" userId="1b6b3aba618dadac" providerId="LiveId" clId="{EDF2FAEA-A41B-4C1F-9EE5-7BEAFE42C87B}" dt="2021-06-09T19:36:03.867" v="1915"/>
          <ac:spMkLst>
            <pc:docMk/>
            <pc:sldMk cId="3909453073" sldId="559"/>
            <ac:spMk id="2381" creationId="{4265CFD7-F0EB-48A0-A5E3-163BFCACA5BD}"/>
          </ac:spMkLst>
        </pc:spChg>
        <pc:spChg chg="mod">
          <ac:chgData name="Timo Mühlhaus" userId="1b6b3aba618dadac" providerId="LiveId" clId="{EDF2FAEA-A41B-4C1F-9EE5-7BEAFE42C87B}" dt="2021-06-09T19:36:03.867" v="1915"/>
          <ac:spMkLst>
            <pc:docMk/>
            <pc:sldMk cId="3909453073" sldId="559"/>
            <ac:spMk id="2382" creationId="{11F82355-D0DB-4F7D-9A13-00A863CAAB2D}"/>
          </ac:spMkLst>
        </pc:spChg>
        <pc:spChg chg="mod">
          <ac:chgData name="Timo Mühlhaus" userId="1b6b3aba618dadac" providerId="LiveId" clId="{EDF2FAEA-A41B-4C1F-9EE5-7BEAFE42C87B}" dt="2021-06-09T19:36:03.867" v="1915"/>
          <ac:spMkLst>
            <pc:docMk/>
            <pc:sldMk cId="3909453073" sldId="559"/>
            <ac:spMk id="2383" creationId="{3D060A37-125A-43CF-BD89-8E15E2453444}"/>
          </ac:spMkLst>
        </pc:spChg>
        <pc:spChg chg="mod">
          <ac:chgData name="Timo Mühlhaus" userId="1b6b3aba618dadac" providerId="LiveId" clId="{EDF2FAEA-A41B-4C1F-9EE5-7BEAFE42C87B}" dt="2021-06-09T19:36:03.867" v="1915"/>
          <ac:spMkLst>
            <pc:docMk/>
            <pc:sldMk cId="3909453073" sldId="559"/>
            <ac:spMk id="2384" creationId="{81F46CA5-DDBE-4D13-AA21-E6418F3F4A99}"/>
          </ac:spMkLst>
        </pc:spChg>
        <pc:spChg chg="mod">
          <ac:chgData name="Timo Mühlhaus" userId="1b6b3aba618dadac" providerId="LiveId" clId="{EDF2FAEA-A41B-4C1F-9EE5-7BEAFE42C87B}" dt="2021-06-09T19:36:03.867" v="1915"/>
          <ac:spMkLst>
            <pc:docMk/>
            <pc:sldMk cId="3909453073" sldId="559"/>
            <ac:spMk id="2385" creationId="{6750B7EF-031A-492A-84B5-67E180504D07}"/>
          </ac:spMkLst>
        </pc:spChg>
        <pc:spChg chg="mod">
          <ac:chgData name="Timo Mühlhaus" userId="1b6b3aba618dadac" providerId="LiveId" clId="{EDF2FAEA-A41B-4C1F-9EE5-7BEAFE42C87B}" dt="2021-06-09T19:36:03.867" v="1915"/>
          <ac:spMkLst>
            <pc:docMk/>
            <pc:sldMk cId="3909453073" sldId="559"/>
            <ac:spMk id="2386" creationId="{D739D09D-B266-4C5D-9985-DC4A4CAA7BC4}"/>
          </ac:spMkLst>
        </pc:spChg>
        <pc:spChg chg="mod">
          <ac:chgData name="Timo Mühlhaus" userId="1b6b3aba618dadac" providerId="LiveId" clId="{EDF2FAEA-A41B-4C1F-9EE5-7BEAFE42C87B}" dt="2021-06-09T19:36:03.867" v="1915"/>
          <ac:spMkLst>
            <pc:docMk/>
            <pc:sldMk cId="3909453073" sldId="559"/>
            <ac:spMk id="2387" creationId="{936D2A2F-2239-4C18-8D86-76E8886964DF}"/>
          </ac:spMkLst>
        </pc:spChg>
        <pc:spChg chg="mod">
          <ac:chgData name="Timo Mühlhaus" userId="1b6b3aba618dadac" providerId="LiveId" clId="{EDF2FAEA-A41B-4C1F-9EE5-7BEAFE42C87B}" dt="2021-06-09T19:36:03.867" v="1915"/>
          <ac:spMkLst>
            <pc:docMk/>
            <pc:sldMk cId="3909453073" sldId="559"/>
            <ac:spMk id="2388" creationId="{C1795015-66F6-481B-8392-69C2206386B6}"/>
          </ac:spMkLst>
        </pc:spChg>
        <pc:spChg chg="mod">
          <ac:chgData name="Timo Mühlhaus" userId="1b6b3aba618dadac" providerId="LiveId" clId="{EDF2FAEA-A41B-4C1F-9EE5-7BEAFE42C87B}" dt="2021-06-09T19:36:03.867" v="1915"/>
          <ac:spMkLst>
            <pc:docMk/>
            <pc:sldMk cId="3909453073" sldId="559"/>
            <ac:spMk id="2389" creationId="{4DB74EBD-96FD-4BDD-A92F-2327B751C6C8}"/>
          </ac:spMkLst>
        </pc:spChg>
        <pc:spChg chg="mod">
          <ac:chgData name="Timo Mühlhaus" userId="1b6b3aba618dadac" providerId="LiveId" clId="{EDF2FAEA-A41B-4C1F-9EE5-7BEAFE42C87B}" dt="2021-06-09T19:36:03.867" v="1915"/>
          <ac:spMkLst>
            <pc:docMk/>
            <pc:sldMk cId="3909453073" sldId="559"/>
            <ac:spMk id="2390" creationId="{18308AD8-D65F-4264-AAB8-2A4BA5D21BA1}"/>
          </ac:spMkLst>
        </pc:spChg>
        <pc:spChg chg="mod">
          <ac:chgData name="Timo Mühlhaus" userId="1b6b3aba618dadac" providerId="LiveId" clId="{EDF2FAEA-A41B-4C1F-9EE5-7BEAFE42C87B}" dt="2021-06-09T19:36:03.867" v="1915"/>
          <ac:spMkLst>
            <pc:docMk/>
            <pc:sldMk cId="3909453073" sldId="559"/>
            <ac:spMk id="2391" creationId="{C4247735-BDC7-458A-A181-066FA5FAB0C0}"/>
          </ac:spMkLst>
        </pc:spChg>
        <pc:spChg chg="mod">
          <ac:chgData name="Timo Mühlhaus" userId="1b6b3aba618dadac" providerId="LiveId" clId="{EDF2FAEA-A41B-4C1F-9EE5-7BEAFE42C87B}" dt="2021-06-09T19:36:03.867" v="1915"/>
          <ac:spMkLst>
            <pc:docMk/>
            <pc:sldMk cId="3909453073" sldId="559"/>
            <ac:spMk id="2392" creationId="{B88E1DF0-088C-4081-82B2-5578C0FB05F2}"/>
          </ac:spMkLst>
        </pc:spChg>
        <pc:spChg chg="mod">
          <ac:chgData name="Timo Mühlhaus" userId="1b6b3aba618dadac" providerId="LiveId" clId="{EDF2FAEA-A41B-4C1F-9EE5-7BEAFE42C87B}" dt="2021-06-09T19:36:03.867" v="1915"/>
          <ac:spMkLst>
            <pc:docMk/>
            <pc:sldMk cId="3909453073" sldId="559"/>
            <ac:spMk id="2393" creationId="{FC96AAD9-54F5-417C-BEA2-3E0630911839}"/>
          </ac:spMkLst>
        </pc:spChg>
        <pc:spChg chg="mod">
          <ac:chgData name="Timo Mühlhaus" userId="1b6b3aba618dadac" providerId="LiveId" clId="{EDF2FAEA-A41B-4C1F-9EE5-7BEAFE42C87B}" dt="2021-06-09T19:36:03.867" v="1915"/>
          <ac:spMkLst>
            <pc:docMk/>
            <pc:sldMk cId="3909453073" sldId="559"/>
            <ac:spMk id="2394" creationId="{B0B13011-89C5-4287-8C1D-ECF1316E01E2}"/>
          </ac:spMkLst>
        </pc:spChg>
        <pc:spChg chg="mod">
          <ac:chgData name="Timo Mühlhaus" userId="1b6b3aba618dadac" providerId="LiveId" clId="{EDF2FAEA-A41B-4C1F-9EE5-7BEAFE42C87B}" dt="2021-06-09T19:36:03.867" v="1915"/>
          <ac:spMkLst>
            <pc:docMk/>
            <pc:sldMk cId="3909453073" sldId="559"/>
            <ac:spMk id="2395" creationId="{0BB56A34-54E1-4DEA-91AF-159B3A959ADF}"/>
          </ac:spMkLst>
        </pc:spChg>
        <pc:spChg chg="mod">
          <ac:chgData name="Timo Mühlhaus" userId="1b6b3aba618dadac" providerId="LiveId" clId="{EDF2FAEA-A41B-4C1F-9EE5-7BEAFE42C87B}" dt="2021-06-09T19:36:03.867" v="1915"/>
          <ac:spMkLst>
            <pc:docMk/>
            <pc:sldMk cId="3909453073" sldId="559"/>
            <ac:spMk id="2396" creationId="{AC9E0095-BD57-4835-ABBB-7D32BD11EAAC}"/>
          </ac:spMkLst>
        </pc:spChg>
        <pc:spChg chg="mod">
          <ac:chgData name="Timo Mühlhaus" userId="1b6b3aba618dadac" providerId="LiveId" clId="{EDF2FAEA-A41B-4C1F-9EE5-7BEAFE42C87B}" dt="2021-06-09T19:36:03.867" v="1915"/>
          <ac:spMkLst>
            <pc:docMk/>
            <pc:sldMk cId="3909453073" sldId="559"/>
            <ac:spMk id="2397" creationId="{EB1496B1-A661-454D-98AA-D4AE5E108ADE}"/>
          </ac:spMkLst>
        </pc:spChg>
        <pc:spChg chg="mod">
          <ac:chgData name="Timo Mühlhaus" userId="1b6b3aba618dadac" providerId="LiveId" clId="{EDF2FAEA-A41B-4C1F-9EE5-7BEAFE42C87B}" dt="2021-06-09T19:36:03.867" v="1915"/>
          <ac:spMkLst>
            <pc:docMk/>
            <pc:sldMk cId="3909453073" sldId="559"/>
            <ac:spMk id="2398" creationId="{22E1DE81-678A-4CCD-BBA7-1EE9D5C92707}"/>
          </ac:spMkLst>
        </pc:spChg>
        <pc:spChg chg="mod">
          <ac:chgData name="Timo Mühlhaus" userId="1b6b3aba618dadac" providerId="LiveId" clId="{EDF2FAEA-A41B-4C1F-9EE5-7BEAFE42C87B}" dt="2021-06-09T19:36:03.867" v="1915"/>
          <ac:spMkLst>
            <pc:docMk/>
            <pc:sldMk cId="3909453073" sldId="559"/>
            <ac:spMk id="2399" creationId="{563D21A6-5604-4EA8-93D7-003B8FDF6C44}"/>
          </ac:spMkLst>
        </pc:spChg>
        <pc:spChg chg="mod">
          <ac:chgData name="Timo Mühlhaus" userId="1b6b3aba618dadac" providerId="LiveId" clId="{EDF2FAEA-A41B-4C1F-9EE5-7BEAFE42C87B}" dt="2021-06-09T19:36:03.867" v="1915"/>
          <ac:spMkLst>
            <pc:docMk/>
            <pc:sldMk cId="3909453073" sldId="559"/>
            <ac:spMk id="2400" creationId="{152419B4-82F1-453E-9EBF-7A6869C6A141}"/>
          </ac:spMkLst>
        </pc:spChg>
        <pc:spChg chg="mod">
          <ac:chgData name="Timo Mühlhaus" userId="1b6b3aba618dadac" providerId="LiveId" clId="{EDF2FAEA-A41B-4C1F-9EE5-7BEAFE42C87B}" dt="2021-06-09T19:36:03.867" v="1915"/>
          <ac:spMkLst>
            <pc:docMk/>
            <pc:sldMk cId="3909453073" sldId="559"/>
            <ac:spMk id="2401" creationId="{9F2F3C99-48DE-4F66-981C-CD83C56C7010}"/>
          </ac:spMkLst>
        </pc:spChg>
        <pc:spChg chg="mod">
          <ac:chgData name="Timo Mühlhaus" userId="1b6b3aba618dadac" providerId="LiveId" clId="{EDF2FAEA-A41B-4C1F-9EE5-7BEAFE42C87B}" dt="2021-06-09T19:36:03.867" v="1915"/>
          <ac:spMkLst>
            <pc:docMk/>
            <pc:sldMk cId="3909453073" sldId="559"/>
            <ac:spMk id="2402" creationId="{A8C3F273-4218-43F3-B887-CC41E02E7D49}"/>
          </ac:spMkLst>
        </pc:spChg>
        <pc:spChg chg="mod">
          <ac:chgData name="Timo Mühlhaus" userId="1b6b3aba618dadac" providerId="LiveId" clId="{EDF2FAEA-A41B-4C1F-9EE5-7BEAFE42C87B}" dt="2021-06-09T19:36:03.867" v="1915"/>
          <ac:spMkLst>
            <pc:docMk/>
            <pc:sldMk cId="3909453073" sldId="559"/>
            <ac:spMk id="2403" creationId="{5B10EA21-E670-4582-8813-3B4A10A78D87}"/>
          </ac:spMkLst>
        </pc:spChg>
        <pc:spChg chg="mod">
          <ac:chgData name="Timo Mühlhaus" userId="1b6b3aba618dadac" providerId="LiveId" clId="{EDF2FAEA-A41B-4C1F-9EE5-7BEAFE42C87B}" dt="2021-06-09T19:36:03.867" v="1915"/>
          <ac:spMkLst>
            <pc:docMk/>
            <pc:sldMk cId="3909453073" sldId="559"/>
            <ac:spMk id="2404" creationId="{F29309AE-3AEA-4FCB-9551-8E162F1E6E57}"/>
          </ac:spMkLst>
        </pc:spChg>
        <pc:spChg chg="mod">
          <ac:chgData name="Timo Mühlhaus" userId="1b6b3aba618dadac" providerId="LiveId" clId="{EDF2FAEA-A41B-4C1F-9EE5-7BEAFE42C87B}" dt="2021-06-09T19:36:03.867" v="1915"/>
          <ac:spMkLst>
            <pc:docMk/>
            <pc:sldMk cId="3909453073" sldId="559"/>
            <ac:spMk id="2405" creationId="{A3CC0E27-1E4D-4463-86D6-5A24156EEB34}"/>
          </ac:spMkLst>
        </pc:spChg>
        <pc:spChg chg="mod">
          <ac:chgData name="Timo Mühlhaus" userId="1b6b3aba618dadac" providerId="LiveId" clId="{EDF2FAEA-A41B-4C1F-9EE5-7BEAFE42C87B}" dt="2021-06-09T19:36:03.867" v="1915"/>
          <ac:spMkLst>
            <pc:docMk/>
            <pc:sldMk cId="3909453073" sldId="559"/>
            <ac:spMk id="2406" creationId="{213D3D16-BC9E-492C-9F87-C5D388D9082D}"/>
          </ac:spMkLst>
        </pc:spChg>
        <pc:spChg chg="mod">
          <ac:chgData name="Timo Mühlhaus" userId="1b6b3aba618dadac" providerId="LiveId" clId="{EDF2FAEA-A41B-4C1F-9EE5-7BEAFE42C87B}" dt="2021-06-09T19:36:03.867" v="1915"/>
          <ac:spMkLst>
            <pc:docMk/>
            <pc:sldMk cId="3909453073" sldId="559"/>
            <ac:spMk id="2407" creationId="{4FED1FAB-2ED6-402F-8A72-560455485C90}"/>
          </ac:spMkLst>
        </pc:spChg>
        <pc:spChg chg="mod">
          <ac:chgData name="Timo Mühlhaus" userId="1b6b3aba618dadac" providerId="LiveId" clId="{EDF2FAEA-A41B-4C1F-9EE5-7BEAFE42C87B}" dt="2021-06-09T19:36:03.867" v="1915"/>
          <ac:spMkLst>
            <pc:docMk/>
            <pc:sldMk cId="3909453073" sldId="559"/>
            <ac:spMk id="2408" creationId="{5966E6E4-9DA3-4545-81D5-7D416E3CED46}"/>
          </ac:spMkLst>
        </pc:spChg>
        <pc:spChg chg="mod">
          <ac:chgData name="Timo Mühlhaus" userId="1b6b3aba618dadac" providerId="LiveId" clId="{EDF2FAEA-A41B-4C1F-9EE5-7BEAFE42C87B}" dt="2021-06-09T19:36:03.867" v="1915"/>
          <ac:spMkLst>
            <pc:docMk/>
            <pc:sldMk cId="3909453073" sldId="559"/>
            <ac:spMk id="2409" creationId="{A8C1D312-B872-4E86-BC4E-0D4D6DDD5AB1}"/>
          </ac:spMkLst>
        </pc:spChg>
        <pc:spChg chg="mod">
          <ac:chgData name="Timo Mühlhaus" userId="1b6b3aba618dadac" providerId="LiveId" clId="{EDF2FAEA-A41B-4C1F-9EE5-7BEAFE42C87B}" dt="2021-06-09T19:36:03.867" v="1915"/>
          <ac:spMkLst>
            <pc:docMk/>
            <pc:sldMk cId="3909453073" sldId="559"/>
            <ac:spMk id="2410" creationId="{649AE9A0-E500-4DC5-9210-602451BBC45E}"/>
          </ac:spMkLst>
        </pc:spChg>
        <pc:spChg chg="mod">
          <ac:chgData name="Timo Mühlhaus" userId="1b6b3aba618dadac" providerId="LiveId" clId="{EDF2FAEA-A41B-4C1F-9EE5-7BEAFE42C87B}" dt="2021-06-09T19:36:03.867" v="1915"/>
          <ac:spMkLst>
            <pc:docMk/>
            <pc:sldMk cId="3909453073" sldId="559"/>
            <ac:spMk id="2411" creationId="{38530166-F9A1-40DA-AB7C-59FC081DE1BA}"/>
          </ac:spMkLst>
        </pc:spChg>
        <pc:spChg chg="mod">
          <ac:chgData name="Timo Mühlhaus" userId="1b6b3aba618dadac" providerId="LiveId" clId="{EDF2FAEA-A41B-4C1F-9EE5-7BEAFE42C87B}" dt="2021-06-09T19:36:03.867" v="1915"/>
          <ac:spMkLst>
            <pc:docMk/>
            <pc:sldMk cId="3909453073" sldId="559"/>
            <ac:spMk id="2412" creationId="{FB97EBAF-7A6B-4D71-91FC-7A7F62F8B058}"/>
          </ac:spMkLst>
        </pc:spChg>
        <pc:spChg chg="mod">
          <ac:chgData name="Timo Mühlhaus" userId="1b6b3aba618dadac" providerId="LiveId" clId="{EDF2FAEA-A41B-4C1F-9EE5-7BEAFE42C87B}" dt="2021-06-09T19:36:03.867" v="1915"/>
          <ac:spMkLst>
            <pc:docMk/>
            <pc:sldMk cId="3909453073" sldId="559"/>
            <ac:spMk id="2413" creationId="{9105C0F4-13A0-409C-BE1E-33F08E7A7FF6}"/>
          </ac:spMkLst>
        </pc:spChg>
        <pc:spChg chg="mod">
          <ac:chgData name="Timo Mühlhaus" userId="1b6b3aba618dadac" providerId="LiveId" clId="{EDF2FAEA-A41B-4C1F-9EE5-7BEAFE42C87B}" dt="2021-06-09T19:36:03.867" v="1915"/>
          <ac:spMkLst>
            <pc:docMk/>
            <pc:sldMk cId="3909453073" sldId="559"/>
            <ac:spMk id="2414" creationId="{5D8BEC2B-3123-4575-ACF9-0D0361033CC5}"/>
          </ac:spMkLst>
        </pc:spChg>
        <pc:spChg chg="mod">
          <ac:chgData name="Timo Mühlhaus" userId="1b6b3aba618dadac" providerId="LiveId" clId="{EDF2FAEA-A41B-4C1F-9EE5-7BEAFE42C87B}" dt="2021-06-09T19:36:03.867" v="1915"/>
          <ac:spMkLst>
            <pc:docMk/>
            <pc:sldMk cId="3909453073" sldId="559"/>
            <ac:spMk id="2415" creationId="{68AB2ADF-8EFB-49EC-BBD4-5A0FBE33CCEF}"/>
          </ac:spMkLst>
        </pc:spChg>
        <pc:spChg chg="mod">
          <ac:chgData name="Timo Mühlhaus" userId="1b6b3aba618dadac" providerId="LiveId" clId="{EDF2FAEA-A41B-4C1F-9EE5-7BEAFE42C87B}" dt="2021-06-09T19:36:03.867" v="1915"/>
          <ac:spMkLst>
            <pc:docMk/>
            <pc:sldMk cId="3909453073" sldId="559"/>
            <ac:spMk id="2416" creationId="{FAEFBA65-802F-499C-848E-AA38194A230B}"/>
          </ac:spMkLst>
        </pc:spChg>
        <pc:spChg chg="mod">
          <ac:chgData name="Timo Mühlhaus" userId="1b6b3aba618dadac" providerId="LiveId" clId="{EDF2FAEA-A41B-4C1F-9EE5-7BEAFE42C87B}" dt="2021-06-09T19:36:03.867" v="1915"/>
          <ac:spMkLst>
            <pc:docMk/>
            <pc:sldMk cId="3909453073" sldId="559"/>
            <ac:spMk id="2417" creationId="{3C3551D6-C8FB-496C-91A1-D61F79FC64A6}"/>
          </ac:spMkLst>
        </pc:spChg>
        <pc:spChg chg="mod">
          <ac:chgData name="Timo Mühlhaus" userId="1b6b3aba618dadac" providerId="LiveId" clId="{EDF2FAEA-A41B-4C1F-9EE5-7BEAFE42C87B}" dt="2021-06-09T19:36:03.867" v="1915"/>
          <ac:spMkLst>
            <pc:docMk/>
            <pc:sldMk cId="3909453073" sldId="559"/>
            <ac:spMk id="2418" creationId="{9796658A-7E19-4FC9-B548-8A2AAFF10B98}"/>
          </ac:spMkLst>
        </pc:spChg>
        <pc:spChg chg="mod">
          <ac:chgData name="Timo Mühlhaus" userId="1b6b3aba618dadac" providerId="LiveId" clId="{EDF2FAEA-A41B-4C1F-9EE5-7BEAFE42C87B}" dt="2021-06-09T19:36:03.867" v="1915"/>
          <ac:spMkLst>
            <pc:docMk/>
            <pc:sldMk cId="3909453073" sldId="559"/>
            <ac:spMk id="2419" creationId="{446158BB-E1D4-4356-8ACB-A14330975FC5}"/>
          </ac:spMkLst>
        </pc:spChg>
        <pc:spChg chg="mod">
          <ac:chgData name="Timo Mühlhaus" userId="1b6b3aba618dadac" providerId="LiveId" clId="{EDF2FAEA-A41B-4C1F-9EE5-7BEAFE42C87B}" dt="2021-06-09T19:36:03.867" v="1915"/>
          <ac:spMkLst>
            <pc:docMk/>
            <pc:sldMk cId="3909453073" sldId="559"/>
            <ac:spMk id="2420" creationId="{6A5F1785-C87F-46DB-9CEC-F2EFFCCF09B6}"/>
          </ac:spMkLst>
        </pc:spChg>
        <pc:spChg chg="mod">
          <ac:chgData name="Timo Mühlhaus" userId="1b6b3aba618dadac" providerId="LiveId" clId="{EDF2FAEA-A41B-4C1F-9EE5-7BEAFE42C87B}" dt="2021-06-09T19:36:03.867" v="1915"/>
          <ac:spMkLst>
            <pc:docMk/>
            <pc:sldMk cId="3909453073" sldId="559"/>
            <ac:spMk id="2421" creationId="{A3F622DA-F345-431E-90FF-7772DB776524}"/>
          </ac:spMkLst>
        </pc:spChg>
        <pc:spChg chg="mod">
          <ac:chgData name="Timo Mühlhaus" userId="1b6b3aba618dadac" providerId="LiveId" clId="{EDF2FAEA-A41B-4C1F-9EE5-7BEAFE42C87B}" dt="2021-06-09T19:36:03.867" v="1915"/>
          <ac:spMkLst>
            <pc:docMk/>
            <pc:sldMk cId="3909453073" sldId="559"/>
            <ac:spMk id="2422" creationId="{7ED50C21-4DAD-48C8-A816-AAF1ED80AE65}"/>
          </ac:spMkLst>
        </pc:spChg>
        <pc:spChg chg="mod">
          <ac:chgData name="Timo Mühlhaus" userId="1b6b3aba618dadac" providerId="LiveId" clId="{EDF2FAEA-A41B-4C1F-9EE5-7BEAFE42C87B}" dt="2021-06-09T19:36:03.867" v="1915"/>
          <ac:spMkLst>
            <pc:docMk/>
            <pc:sldMk cId="3909453073" sldId="559"/>
            <ac:spMk id="2423" creationId="{8BAF06BE-B29F-4C87-B8CD-AF50A60DD915}"/>
          </ac:spMkLst>
        </pc:spChg>
        <pc:spChg chg="mod">
          <ac:chgData name="Timo Mühlhaus" userId="1b6b3aba618dadac" providerId="LiveId" clId="{EDF2FAEA-A41B-4C1F-9EE5-7BEAFE42C87B}" dt="2021-06-09T19:36:03.867" v="1915"/>
          <ac:spMkLst>
            <pc:docMk/>
            <pc:sldMk cId="3909453073" sldId="559"/>
            <ac:spMk id="2424" creationId="{D713B140-DB6D-4A6B-8B0D-B7B620E10755}"/>
          </ac:spMkLst>
        </pc:spChg>
        <pc:spChg chg="mod">
          <ac:chgData name="Timo Mühlhaus" userId="1b6b3aba618dadac" providerId="LiveId" clId="{EDF2FAEA-A41B-4C1F-9EE5-7BEAFE42C87B}" dt="2021-06-09T19:36:03.867" v="1915"/>
          <ac:spMkLst>
            <pc:docMk/>
            <pc:sldMk cId="3909453073" sldId="559"/>
            <ac:spMk id="2425" creationId="{2B2BD69F-5F6C-4558-B0B9-B5026EF448D0}"/>
          </ac:spMkLst>
        </pc:spChg>
        <pc:spChg chg="mod">
          <ac:chgData name="Timo Mühlhaus" userId="1b6b3aba618dadac" providerId="LiveId" clId="{EDF2FAEA-A41B-4C1F-9EE5-7BEAFE42C87B}" dt="2021-06-09T19:36:03.867" v="1915"/>
          <ac:spMkLst>
            <pc:docMk/>
            <pc:sldMk cId="3909453073" sldId="559"/>
            <ac:spMk id="2426" creationId="{E6BD1D00-0349-48FD-94FB-81C5E4110319}"/>
          </ac:spMkLst>
        </pc:spChg>
        <pc:spChg chg="mod">
          <ac:chgData name="Timo Mühlhaus" userId="1b6b3aba618dadac" providerId="LiveId" clId="{EDF2FAEA-A41B-4C1F-9EE5-7BEAFE42C87B}" dt="2021-06-09T19:36:03.867" v="1915"/>
          <ac:spMkLst>
            <pc:docMk/>
            <pc:sldMk cId="3909453073" sldId="559"/>
            <ac:spMk id="2427" creationId="{A4E5491A-36B6-4D94-BF4D-DF27F47A4863}"/>
          </ac:spMkLst>
        </pc:spChg>
        <pc:spChg chg="mod">
          <ac:chgData name="Timo Mühlhaus" userId="1b6b3aba618dadac" providerId="LiveId" clId="{EDF2FAEA-A41B-4C1F-9EE5-7BEAFE42C87B}" dt="2021-06-09T19:36:03.867" v="1915"/>
          <ac:spMkLst>
            <pc:docMk/>
            <pc:sldMk cId="3909453073" sldId="559"/>
            <ac:spMk id="2428" creationId="{6C20CB69-B06C-4A67-B312-8752335CD5A5}"/>
          </ac:spMkLst>
        </pc:spChg>
        <pc:spChg chg="mod">
          <ac:chgData name="Timo Mühlhaus" userId="1b6b3aba618dadac" providerId="LiveId" clId="{EDF2FAEA-A41B-4C1F-9EE5-7BEAFE42C87B}" dt="2021-06-09T19:36:03.867" v="1915"/>
          <ac:spMkLst>
            <pc:docMk/>
            <pc:sldMk cId="3909453073" sldId="559"/>
            <ac:spMk id="2429" creationId="{7FB0D357-6B89-4A56-AD3F-C65118C70B7B}"/>
          </ac:spMkLst>
        </pc:spChg>
        <pc:spChg chg="mod">
          <ac:chgData name="Timo Mühlhaus" userId="1b6b3aba618dadac" providerId="LiveId" clId="{EDF2FAEA-A41B-4C1F-9EE5-7BEAFE42C87B}" dt="2021-06-09T19:36:03.867" v="1915"/>
          <ac:spMkLst>
            <pc:docMk/>
            <pc:sldMk cId="3909453073" sldId="559"/>
            <ac:spMk id="2430" creationId="{ACEFB9C4-E814-44F4-A388-3D7168195624}"/>
          </ac:spMkLst>
        </pc:spChg>
        <pc:spChg chg="mod">
          <ac:chgData name="Timo Mühlhaus" userId="1b6b3aba618dadac" providerId="LiveId" clId="{EDF2FAEA-A41B-4C1F-9EE5-7BEAFE42C87B}" dt="2021-06-09T19:36:03.867" v="1915"/>
          <ac:spMkLst>
            <pc:docMk/>
            <pc:sldMk cId="3909453073" sldId="559"/>
            <ac:spMk id="2431" creationId="{1A39DA5D-D8E3-4EF4-9302-5D09AA9F3C86}"/>
          </ac:spMkLst>
        </pc:spChg>
        <pc:spChg chg="mod">
          <ac:chgData name="Timo Mühlhaus" userId="1b6b3aba618dadac" providerId="LiveId" clId="{EDF2FAEA-A41B-4C1F-9EE5-7BEAFE42C87B}" dt="2021-06-09T19:36:03.867" v="1915"/>
          <ac:spMkLst>
            <pc:docMk/>
            <pc:sldMk cId="3909453073" sldId="559"/>
            <ac:spMk id="2432" creationId="{491C2A86-6C30-4956-AAFF-023ABBB66C01}"/>
          </ac:spMkLst>
        </pc:spChg>
        <pc:spChg chg="mod">
          <ac:chgData name="Timo Mühlhaus" userId="1b6b3aba618dadac" providerId="LiveId" clId="{EDF2FAEA-A41B-4C1F-9EE5-7BEAFE42C87B}" dt="2021-06-09T19:36:03.867" v="1915"/>
          <ac:spMkLst>
            <pc:docMk/>
            <pc:sldMk cId="3909453073" sldId="559"/>
            <ac:spMk id="2433" creationId="{EF6B3253-D661-4836-8C1D-EAE6B4287561}"/>
          </ac:spMkLst>
        </pc:spChg>
        <pc:spChg chg="mod">
          <ac:chgData name="Timo Mühlhaus" userId="1b6b3aba618dadac" providerId="LiveId" clId="{EDF2FAEA-A41B-4C1F-9EE5-7BEAFE42C87B}" dt="2021-06-09T19:36:03.867" v="1915"/>
          <ac:spMkLst>
            <pc:docMk/>
            <pc:sldMk cId="3909453073" sldId="559"/>
            <ac:spMk id="2434" creationId="{44569CBD-28EC-443F-AD82-7872ED0ABCA9}"/>
          </ac:spMkLst>
        </pc:spChg>
        <pc:spChg chg="mod">
          <ac:chgData name="Timo Mühlhaus" userId="1b6b3aba618dadac" providerId="LiveId" clId="{EDF2FAEA-A41B-4C1F-9EE5-7BEAFE42C87B}" dt="2021-06-09T19:36:03.867" v="1915"/>
          <ac:spMkLst>
            <pc:docMk/>
            <pc:sldMk cId="3909453073" sldId="559"/>
            <ac:spMk id="2435" creationId="{064B9141-6725-4AD6-B55E-E2614D2FB43C}"/>
          </ac:spMkLst>
        </pc:spChg>
        <pc:spChg chg="mod">
          <ac:chgData name="Timo Mühlhaus" userId="1b6b3aba618dadac" providerId="LiveId" clId="{EDF2FAEA-A41B-4C1F-9EE5-7BEAFE42C87B}" dt="2021-06-09T19:36:03.867" v="1915"/>
          <ac:spMkLst>
            <pc:docMk/>
            <pc:sldMk cId="3909453073" sldId="559"/>
            <ac:spMk id="2436" creationId="{CA7A16F5-58CF-4418-847D-B6019E8A24FF}"/>
          </ac:spMkLst>
        </pc:spChg>
        <pc:spChg chg="mod">
          <ac:chgData name="Timo Mühlhaus" userId="1b6b3aba618dadac" providerId="LiveId" clId="{EDF2FAEA-A41B-4C1F-9EE5-7BEAFE42C87B}" dt="2021-06-09T19:36:03.867" v="1915"/>
          <ac:spMkLst>
            <pc:docMk/>
            <pc:sldMk cId="3909453073" sldId="559"/>
            <ac:spMk id="2437" creationId="{22A9B600-B399-4171-904B-B7BF633A6C51}"/>
          </ac:spMkLst>
        </pc:spChg>
        <pc:spChg chg="mod">
          <ac:chgData name="Timo Mühlhaus" userId="1b6b3aba618dadac" providerId="LiveId" clId="{EDF2FAEA-A41B-4C1F-9EE5-7BEAFE42C87B}" dt="2021-06-09T19:36:03.867" v="1915"/>
          <ac:spMkLst>
            <pc:docMk/>
            <pc:sldMk cId="3909453073" sldId="559"/>
            <ac:spMk id="2438" creationId="{F9B55696-3263-444F-ADD4-F87180565807}"/>
          </ac:spMkLst>
        </pc:spChg>
        <pc:spChg chg="mod">
          <ac:chgData name="Timo Mühlhaus" userId="1b6b3aba618dadac" providerId="LiveId" clId="{EDF2FAEA-A41B-4C1F-9EE5-7BEAFE42C87B}" dt="2021-06-09T19:36:03.867" v="1915"/>
          <ac:spMkLst>
            <pc:docMk/>
            <pc:sldMk cId="3909453073" sldId="559"/>
            <ac:spMk id="2439" creationId="{AB546A88-CEA7-429F-A21D-BE36A2750CF5}"/>
          </ac:spMkLst>
        </pc:spChg>
        <pc:spChg chg="mod">
          <ac:chgData name="Timo Mühlhaus" userId="1b6b3aba618dadac" providerId="LiveId" clId="{EDF2FAEA-A41B-4C1F-9EE5-7BEAFE42C87B}" dt="2021-06-09T19:36:03.867" v="1915"/>
          <ac:spMkLst>
            <pc:docMk/>
            <pc:sldMk cId="3909453073" sldId="559"/>
            <ac:spMk id="2440" creationId="{7208C193-566A-4163-80C9-B73D3BB12FD7}"/>
          </ac:spMkLst>
        </pc:spChg>
        <pc:spChg chg="mod">
          <ac:chgData name="Timo Mühlhaus" userId="1b6b3aba618dadac" providerId="LiveId" clId="{EDF2FAEA-A41B-4C1F-9EE5-7BEAFE42C87B}" dt="2021-06-09T19:36:03.867" v="1915"/>
          <ac:spMkLst>
            <pc:docMk/>
            <pc:sldMk cId="3909453073" sldId="559"/>
            <ac:spMk id="2441" creationId="{9A7CA2CA-ABC0-4DAB-ADC2-0E0A904F4BBF}"/>
          </ac:spMkLst>
        </pc:spChg>
        <pc:spChg chg="mod">
          <ac:chgData name="Timo Mühlhaus" userId="1b6b3aba618dadac" providerId="LiveId" clId="{EDF2FAEA-A41B-4C1F-9EE5-7BEAFE42C87B}" dt="2021-06-09T19:36:03.867" v="1915"/>
          <ac:spMkLst>
            <pc:docMk/>
            <pc:sldMk cId="3909453073" sldId="559"/>
            <ac:spMk id="2442" creationId="{E46CF1DC-D94D-40E7-86CB-992EDAFA1DB7}"/>
          </ac:spMkLst>
        </pc:spChg>
        <pc:spChg chg="mod">
          <ac:chgData name="Timo Mühlhaus" userId="1b6b3aba618dadac" providerId="LiveId" clId="{EDF2FAEA-A41B-4C1F-9EE5-7BEAFE42C87B}" dt="2021-06-09T19:36:03.867" v="1915"/>
          <ac:spMkLst>
            <pc:docMk/>
            <pc:sldMk cId="3909453073" sldId="559"/>
            <ac:spMk id="2443" creationId="{BFB30C56-559D-422E-9F41-869E6322F719}"/>
          </ac:spMkLst>
        </pc:spChg>
        <pc:spChg chg="mod">
          <ac:chgData name="Timo Mühlhaus" userId="1b6b3aba618dadac" providerId="LiveId" clId="{EDF2FAEA-A41B-4C1F-9EE5-7BEAFE42C87B}" dt="2021-06-09T19:36:03.867" v="1915"/>
          <ac:spMkLst>
            <pc:docMk/>
            <pc:sldMk cId="3909453073" sldId="559"/>
            <ac:spMk id="2444" creationId="{8247023A-905B-489B-AD5B-38E7DB6FEA55}"/>
          </ac:spMkLst>
        </pc:spChg>
        <pc:spChg chg="mod">
          <ac:chgData name="Timo Mühlhaus" userId="1b6b3aba618dadac" providerId="LiveId" clId="{EDF2FAEA-A41B-4C1F-9EE5-7BEAFE42C87B}" dt="2021-06-09T19:36:03.867" v="1915"/>
          <ac:spMkLst>
            <pc:docMk/>
            <pc:sldMk cId="3909453073" sldId="559"/>
            <ac:spMk id="2445" creationId="{FDEA511E-2D5F-4102-9791-661027018BB1}"/>
          </ac:spMkLst>
        </pc:spChg>
        <pc:spChg chg="mod">
          <ac:chgData name="Timo Mühlhaus" userId="1b6b3aba618dadac" providerId="LiveId" clId="{EDF2FAEA-A41B-4C1F-9EE5-7BEAFE42C87B}" dt="2021-06-09T19:36:03.867" v="1915"/>
          <ac:spMkLst>
            <pc:docMk/>
            <pc:sldMk cId="3909453073" sldId="559"/>
            <ac:spMk id="2446" creationId="{D2D968F7-3348-44AB-BD8C-94D6F45D8115}"/>
          </ac:spMkLst>
        </pc:spChg>
        <pc:spChg chg="mod">
          <ac:chgData name="Timo Mühlhaus" userId="1b6b3aba618dadac" providerId="LiveId" clId="{EDF2FAEA-A41B-4C1F-9EE5-7BEAFE42C87B}" dt="2021-06-09T19:36:03.867" v="1915"/>
          <ac:spMkLst>
            <pc:docMk/>
            <pc:sldMk cId="3909453073" sldId="559"/>
            <ac:spMk id="2447" creationId="{A7166FC5-E32E-4081-A971-48A43C1E98FA}"/>
          </ac:spMkLst>
        </pc:spChg>
        <pc:spChg chg="mod">
          <ac:chgData name="Timo Mühlhaus" userId="1b6b3aba618dadac" providerId="LiveId" clId="{EDF2FAEA-A41B-4C1F-9EE5-7BEAFE42C87B}" dt="2021-06-09T19:36:03.867" v="1915"/>
          <ac:spMkLst>
            <pc:docMk/>
            <pc:sldMk cId="3909453073" sldId="559"/>
            <ac:spMk id="2448" creationId="{CAD3CDC8-81A5-4A44-9BB0-E9F9C5A06F0F}"/>
          </ac:spMkLst>
        </pc:spChg>
        <pc:spChg chg="mod">
          <ac:chgData name="Timo Mühlhaus" userId="1b6b3aba618dadac" providerId="LiveId" clId="{EDF2FAEA-A41B-4C1F-9EE5-7BEAFE42C87B}" dt="2021-06-09T19:36:03.867" v="1915"/>
          <ac:spMkLst>
            <pc:docMk/>
            <pc:sldMk cId="3909453073" sldId="559"/>
            <ac:spMk id="2449" creationId="{C0F25C0F-8752-4009-8B1A-9708CEB1132A}"/>
          </ac:spMkLst>
        </pc:spChg>
        <pc:spChg chg="mod">
          <ac:chgData name="Timo Mühlhaus" userId="1b6b3aba618dadac" providerId="LiveId" clId="{EDF2FAEA-A41B-4C1F-9EE5-7BEAFE42C87B}" dt="2021-06-09T19:36:03.867" v="1915"/>
          <ac:spMkLst>
            <pc:docMk/>
            <pc:sldMk cId="3909453073" sldId="559"/>
            <ac:spMk id="2450" creationId="{903FF6AB-06CC-4B11-887D-88B5CE4D7810}"/>
          </ac:spMkLst>
        </pc:spChg>
        <pc:spChg chg="mod">
          <ac:chgData name="Timo Mühlhaus" userId="1b6b3aba618dadac" providerId="LiveId" clId="{EDF2FAEA-A41B-4C1F-9EE5-7BEAFE42C87B}" dt="2021-06-09T19:36:03.867" v="1915"/>
          <ac:spMkLst>
            <pc:docMk/>
            <pc:sldMk cId="3909453073" sldId="559"/>
            <ac:spMk id="2451" creationId="{C2B8B152-7765-455C-B029-7196DF0457D2}"/>
          </ac:spMkLst>
        </pc:spChg>
        <pc:spChg chg="mod">
          <ac:chgData name="Timo Mühlhaus" userId="1b6b3aba618dadac" providerId="LiveId" clId="{EDF2FAEA-A41B-4C1F-9EE5-7BEAFE42C87B}" dt="2021-06-09T19:36:03.867" v="1915"/>
          <ac:spMkLst>
            <pc:docMk/>
            <pc:sldMk cId="3909453073" sldId="559"/>
            <ac:spMk id="2452" creationId="{77631038-B016-4505-955C-1B775F69603A}"/>
          </ac:spMkLst>
        </pc:spChg>
        <pc:spChg chg="mod">
          <ac:chgData name="Timo Mühlhaus" userId="1b6b3aba618dadac" providerId="LiveId" clId="{EDF2FAEA-A41B-4C1F-9EE5-7BEAFE42C87B}" dt="2021-06-09T19:36:03.867" v="1915"/>
          <ac:spMkLst>
            <pc:docMk/>
            <pc:sldMk cId="3909453073" sldId="559"/>
            <ac:spMk id="2453" creationId="{6378331B-52ED-4FAC-8D19-EB7054719289}"/>
          </ac:spMkLst>
        </pc:spChg>
        <pc:spChg chg="mod">
          <ac:chgData name="Timo Mühlhaus" userId="1b6b3aba618dadac" providerId="LiveId" clId="{EDF2FAEA-A41B-4C1F-9EE5-7BEAFE42C87B}" dt="2021-06-09T19:36:03.867" v="1915"/>
          <ac:spMkLst>
            <pc:docMk/>
            <pc:sldMk cId="3909453073" sldId="559"/>
            <ac:spMk id="2454" creationId="{2B48D3DA-D5D9-4171-83E0-380AF60A7871}"/>
          </ac:spMkLst>
        </pc:spChg>
        <pc:spChg chg="mod">
          <ac:chgData name="Timo Mühlhaus" userId="1b6b3aba618dadac" providerId="LiveId" clId="{EDF2FAEA-A41B-4C1F-9EE5-7BEAFE42C87B}" dt="2021-06-09T19:36:03.867" v="1915"/>
          <ac:spMkLst>
            <pc:docMk/>
            <pc:sldMk cId="3909453073" sldId="559"/>
            <ac:spMk id="2455" creationId="{ED2F676A-359A-4599-A82B-F5F25E5547EE}"/>
          </ac:spMkLst>
        </pc:spChg>
        <pc:spChg chg="mod">
          <ac:chgData name="Timo Mühlhaus" userId="1b6b3aba618dadac" providerId="LiveId" clId="{EDF2FAEA-A41B-4C1F-9EE5-7BEAFE42C87B}" dt="2021-06-09T19:36:03.867" v="1915"/>
          <ac:spMkLst>
            <pc:docMk/>
            <pc:sldMk cId="3909453073" sldId="559"/>
            <ac:spMk id="2456" creationId="{AA25AA24-55CA-4F24-B015-AA4CD23CF09B}"/>
          </ac:spMkLst>
        </pc:spChg>
        <pc:spChg chg="mod">
          <ac:chgData name="Timo Mühlhaus" userId="1b6b3aba618dadac" providerId="LiveId" clId="{EDF2FAEA-A41B-4C1F-9EE5-7BEAFE42C87B}" dt="2021-06-09T19:36:03.867" v="1915"/>
          <ac:spMkLst>
            <pc:docMk/>
            <pc:sldMk cId="3909453073" sldId="559"/>
            <ac:spMk id="2457" creationId="{F135B311-30CF-45D6-873F-6268F5DDD8A1}"/>
          </ac:spMkLst>
        </pc:spChg>
        <pc:spChg chg="mod">
          <ac:chgData name="Timo Mühlhaus" userId="1b6b3aba618dadac" providerId="LiveId" clId="{EDF2FAEA-A41B-4C1F-9EE5-7BEAFE42C87B}" dt="2021-06-09T19:36:03.867" v="1915"/>
          <ac:spMkLst>
            <pc:docMk/>
            <pc:sldMk cId="3909453073" sldId="559"/>
            <ac:spMk id="2458" creationId="{BC3549AD-1E1A-49D2-A538-E5AACC0B9445}"/>
          </ac:spMkLst>
        </pc:spChg>
        <pc:spChg chg="mod">
          <ac:chgData name="Timo Mühlhaus" userId="1b6b3aba618dadac" providerId="LiveId" clId="{EDF2FAEA-A41B-4C1F-9EE5-7BEAFE42C87B}" dt="2021-06-09T19:36:03.867" v="1915"/>
          <ac:spMkLst>
            <pc:docMk/>
            <pc:sldMk cId="3909453073" sldId="559"/>
            <ac:spMk id="2459" creationId="{FF4DCA1E-2786-4692-B7D5-7B1807BC0A41}"/>
          </ac:spMkLst>
        </pc:spChg>
        <pc:spChg chg="mod">
          <ac:chgData name="Timo Mühlhaus" userId="1b6b3aba618dadac" providerId="LiveId" clId="{EDF2FAEA-A41B-4C1F-9EE5-7BEAFE42C87B}" dt="2021-06-09T19:36:03.867" v="1915"/>
          <ac:spMkLst>
            <pc:docMk/>
            <pc:sldMk cId="3909453073" sldId="559"/>
            <ac:spMk id="2460" creationId="{A5689653-77C3-469A-A65F-6822B4816187}"/>
          </ac:spMkLst>
        </pc:spChg>
        <pc:spChg chg="mod">
          <ac:chgData name="Timo Mühlhaus" userId="1b6b3aba618dadac" providerId="LiveId" clId="{EDF2FAEA-A41B-4C1F-9EE5-7BEAFE42C87B}" dt="2021-06-09T19:36:03.867" v="1915"/>
          <ac:spMkLst>
            <pc:docMk/>
            <pc:sldMk cId="3909453073" sldId="559"/>
            <ac:spMk id="2461" creationId="{3016CA86-8FAE-4088-8F14-AB964E84FF35}"/>
          </ac:spMkLst>
        </pc:spChg>
        <pc:spChg chg="mod">
          <ac:chgData name="Timo Mühlhaus" userId="1b6b3aba618dadac" providerId="LiveId" clId="{EDF2FAEA-A41B-4C1F-9EE5-7BEAFE42C87B}" dt="2021-06-09T19:36:03.867" v="1915"/>
          <ac:spMkLst>
            <pc:docMk/>
            <pc:sldMk cId="3909453073" sldId="559"/>
            <ac:spMk id="2462" creationId="{FA3318AB-6C81-4239-87DA-C254B3C9EDB0}"/>
          </ac:spMkLst>
        </pc:spChg>
        <pc:spChg chg="mod">
          <ac:chgData name="Timo Mühlhaus" userId="1b6b3aba618dadac" providerId="LiveId" clId="{EDF2FAEA-A41B-4C1F-9EE5-7BEAFE42C87B}" dt="2021-06-09T19:36:03.867" v="1915"/>
          <ac:spMkLst>
            <pc:docMk/>
            <pc:sldMk cId="3909453073" sldId="559"/>
            <ac:spMk id="2463" creationId="{68AFF4C5-7621-4444-B105-483A38E78F47}"/>
          </ac:spMkLst>
        </pc:spChg>
        <pc:spChg chg="mod">
          <ac:chgData name="Timo Mühlhaus" userId="1b6b3aba618dadac" providerId="LiveId" clId="{EDF2FAEA-A41B-4C1F-9EE5-7BEAFE42C87B}" dt="2021-06-09T19:36:03.867" v="1915"/>
          <ac:spMkLst>
            <pc:docMk/>
            <pc:sldMk cId="3909453073" sldId="559"/>
            <ac:spMk id="2464" creationId="{9E2AE7D1-1697-46FD-A3AF-DD41D29962BF}"/>
          </ac:spMkLst>
        </pc:spChg>
        <pc:spChg chg="mod">
          <ac:chgData name="Timo Mühlhaus" userId="1b6b3aba618dadac" providerId="LiveId" clId="{EDF2FAEA-A41B-4C1F-9EE5-7BEAFE42C87B}" dt="2021-06-09T19:36:03.867" v="1915"/>
          <ac:spMkLst>
            <pc:docMk/>
            <pc:sldMk cId="3909453073" sldId="559"/>
            <ac:spMk id="2465" creationId="{CE7EF587-4CFC-43D1-A8DD-A79F42DEE212}"/>
          </ac:spMkLst>
        </pc:spChg>
        <pc:spChg chg="mod">
          <ac:chgData name="Timo Mühlhaus" userId="1b6b3aba618dadac" providerId="LiveId" clId="{EDF2FAEA-A41B-4C1F-9EE5-7BEAFE42C87B}" dt="2021-06-09T19:36:03.867" v="1915"/>
          <ac:spMkLst>
            <pc:docMk/>
            <pc:sldMk cId="3909453073" sldId="559"/>
            <ac:spMk id="2466" creationId="{3F42D9AE-AEFE-4271-8CA3-A9B54B5C29A7}"/>
          </ac:spMkLst>
        </pc:spChg>
        <pc:spChg chg="mod">
          <ac:chgData name="Timo Mühlhaus" userId="1b6b3aba618dadac" providerId="LiveId" clId="{EDF2FAEA-A41B-4C1F-9EE5-7BEAFE42C87B}" dt="2021-06-09T19:36:03.867" v="1915"/>
          <ac:spMkLst>
            <pc:docMk/>
            <pc:sldMk cId="3909453073" sldId="559"/>
            <ac:spMk id="2467" creationId="{BA793DF1-E172-4AFC-99F4-639A8EE3EBEA}"/>
          </ac:spMkLst>
        </pc:spChg>
        <pc:spChg chg="mod">
          <ac:chgData name="Timo Mühlhaus" userId="1b6b3aba618dadac" providerId="LiveId" clId="{EDF2FAEA-A41B-4C1F-9EE5-7BEAFE42C87B}" dt="2021-06-09T19:36:03.867" v="1915"/>
          <ac:spMkLst>
            <pc:docMk/>
            <pc:sldMk cId="3909453073" sldId="559"/>
            <ac:spMk id="2468" creationId="{51F7CA93-2BE2-4B07-BB08-0605468BE91C}"/>
          </ac:spMkLst>
        </pc:spChg>
        <pc:spChg chg="mod">
          <ac:chgData name="Timo Mühlhaus" userId="1b6b3aba618dadac" providerId="LiveId" clId="{EDF2FAEA-A41B-4C1F-9EE5-7BEAFE42C87B}" dt="2021-06-09T19:36:03.867" v="1915"/>
          <ac:spMkLst>
            <pc:docMk/>
            <pc:sldMk cId="3909453073" sldId="559"/>
            <ac:spMk id="2469" creationId="{C3992328-F1C7-4674-8420-CAD5A09D75F2}"/>
          </ac:spMkLst>
        </pc:spChg>
        <pc:spChg chg="mod">
          <ac:chgData name="Timo Mühlhaus" userId="1b6b3aba618dadac" providerId="LiveId" clId="{EDF2FAEA-A41B-4C1F-9EE5-7BEAFE42C87B}" dt="2021-06-09T19:36:03.867" v="1915"/>
          <ac:spMkLst>
            <pc:docMk/>
            <pc:sldMk cId="3909453073" sldId="559"/>
            <ac:spMk id="2470" creationId="{4B5E7770-F3B2-4B48-9FEF-E7AD73DE1582}"/>
          </ac:spMkLst>
        </pc:spChg>
        <pc:spChg chg="mod">
          <ac:chgData name="Timo Mühlhaus" userId="1b6b3aba618dadac" providerId="LiveId" clId="{EDF2FAEA-A41B-4C1F-9EE5-7BEAFE42C87B}" dt="2021-06-09T19:36:03.867" v="1915"/>
          <ac:spMkLst>
            <pc:docMk/>
            <pc:sldMk cId="3909453073" sldId="559"/>
            <ac:spMk id="2471" creationId="{39F4C404-B6E9-4B67-965D-050BD2A4A338}"/>
          </ac:spMkLst>
        </pc:spChg>
        <pc:spChg chg="mod">
          <ac:chgData name="Timo Mühlhaus" userId="1b6b3aba618dadac" providerId="LiveId" clId="{EDF2FAEA-A41B-4C1F-9EE5-7BEAFE42C87B}" dt="2021-06-09T19:36:03.867" v="1915"/>
          <ac:spMkLst>
            <pc:docMk/>
            <pc:sldMk cId="3909453073" sldId="559"/>
            <ac:spMk id="2472" creationId="{59ED9F68-8332-4308-918F-A10E7BDE8785}"/>
          </ac:spMkLst>
        </pc:spChg>
        <pc:spChg chg="mod">
          <ac:chgData name="Timo Mühlhaus" userId="1b6b3aba618dadac" providerId="LiveId" clId="{EDF2FAEA-A41B-4C1F-9EE5-7BEAFE42C87B}" dt="2021-06-09T19:36:03.867" v="1915"/>
          <ac:spMkLst>
            <pc:docMk/>
            <pc:sldMk cId="3909453073" sldId="559"/>
            <ac:spMk id="2473" creationId="{2A005C19-E6E2-4CEA-92D2-EA9D512149A7}"/>
          </ac:spMkLst>
        </pc:spChg>
        <pc:spChg chg="mod">
          <ac:chgData name="Timo Mühlhaus" userId="1b6b3aba618dadac" providerId="LiveId" clId="{EDF2FAEA-A41B-4C1F-9EE5-7BEAFE42C87B}" dt="2021-06-09T19:36:03.867" v="1915"/>
          <ac:spMkLst>
            <pc:docMk/>
            <pc:sldMk cId="3909453073" sldId="559"/>
            <ac:spMk id="2474" creationId="{F789087C-CF0C-4729-9E8C-5342EDCB85C4}"/>
          </ac:spMkLst>
        </pc:spChg>
        <pc:spChg chg="mod">
          <ac:chgData name="Timo Mühlhaus" userId="1b6b3aba618dadac" providerId="LiveId" clId="{EDF2FAEA-A41B-4C1F-9EE5-7BEAFE42C87B}" dt="2021-06-09T19:36:03.867" v="1915"/>
          <ac:spMkLst>
            <pc:docMk/>
            <pc:sldMk cId="3909453073" sldId="559"/>
            <ac:spMk id="2475" creationId="{09838E80-2A27-4340-8CB2-1FFE30E73AC8}"/>
          </ac:spMkLst>
        </pc:spChg>
        <pc:spChg chg="mod">
          <ac:chgData name="Timo Mühlhaus" userId="1b6b3aba618dadac" providerId="LiveId" clId="{EDF2FAEA-A41B-4C1F-9EE5-7BEAFE42C87B}" dt="2021-06-09T19:36:03.867" v="1915"/>
          <ac:spMkLst>
            <pc:docMk/>
            <pc:sldMk cId="3909453073" sldId="559"/>
            <ac:spMk id="2476" creationId="{2F578C87-00F2-4587-BDB4-0B11A29D0ADC}"/>
          </ac:spMkLst>
        </pc:spChg>
        <pc:spChg chg="mod">
          <ac:chgData name="Timo Mühlhaus" userId="1b6b3aba618dadac" providerId="LiveId" clId="{EDF2FAEA-A41B-4C1F-9EE5-7BEAFE42C87B}" dt="2021-06-09T19:36:03.867" v="1915"/>
          <ac:spMkLst>
            <pc:docMk/>
            <pc:sldMk cId="3909453073" sldId="559"/>
            <ac:spMk id="2477" creationId="{42DD44CA-FB5E-4F44-887B-F29B5B7D937B}"/>
          </ac:spMkLst>
        </pc:spChg>
        <pc:spChg chg="mod">
          <ac:chgData name="Timo Mühlhaus" userId="1b6b3aba618dadac" providerId="LiveId" clId="{EDF2FAEA-A41B-4C1F-9EE5-7BEAFE42C87B}" dt="2021-06-09T19:36:03.867" v="1915"/>
          <ac:spMkLst>
            <pc:docMk/>
            <pc:sldMk cId="3909453073" sldId="559"/>
            <ac:spMk id="2478" creationId="{DDF82ACC-DD26-479C-949E-378EC8D5351C}"/>
          </ac:spMkLst>
        </pc:spChg>
        <pc:spChg chg="mod">
          <ac:chgData name="Timo Mühlhaus" userId="1b6b3aba618dadac" providerId="LiveId" clId="{EDF2FAEA-A41B-4C1F-9EE5-7BEAFE42C87B}" dt="2021-06-09T19:36:03.867" v="1915"/>
          <ac:spMkLst>
            <pc:docMk/>
            <pc:sldMk cId="3909453073" sldId="559"/>
            <ac:spMk id="2479" creationId="{B2383AA1-FEAF-457C-8DBB-538E92A96DF9}"/>
          </ac:spMkLst>
        </pc:spChg>
        <pc:spChg chg="mod">
          <ac:chgData name="Timo Mühlhaus" userId="1b6b3aba618dadac" providerId="LiveId" clId="{EDF2FAEA-A41B-4C1F-9EE5-7BEAFE42C87B}" dt="2021-06-09T19:36:03.867" v="1915"/>
          <ac:spMkLst>
            <pc:docMk/>
            <pc:sldMk cId="3909453073" sldId="559"/>
            <ac:spMk id="2480" creationId="{15DD69BF-FB5C-40E2-89B7-FA7D808B7F53}"/>
          </ac:spMkLst>
        </pc:spChg>
        <pc:spChg chg="mod">
          <ac:chgData name="Timo Mühlhaus" userId="1b6b3aba618dadac" providerId="LiveId" clId="{EDF2FAEA-A41B-4C1F-9EE5-7BEAFE42C87B}" dt="2021-06-09T19:36:03.867" v="1915"/>
          <ac:spMkLst>
            <pc:docMk/>
            <pc:sldMk cId="3909453073" sldId="559"/>
            <ac:spMk id="2481" creationId="{9B76273D-D365-4E31-9A34-2F7A494DAA46}"/>
          </ac:spMkLst>
        </pc:spChg>
        <pc:spChg chg="mod">
          <ac:chgData name="Timo Mühlhaus" userId="1b6b3aba618dadac" providerId="LiveId" clId="{EDF2FAEA-A41B-4C1F-9EE5-7BEAFE42C87B}" dt="2021-06-09T19:36:03.867" v="1915"/>
          <ac:spMkLst>
            <pc:docMk/>
            <pc:sldMk cId="3909453073" sldId="559"/>
            <ac:spMk id="2482" creationId="{8CEC4213-FBB9-425D-85D2-13F96C861613}"/>
          </ac:spMkLst>
        </pc:spChg>
        <pc:spChg chg="mod">
          <ac:chgData name="Timo Mühlhaus" userId="1b6b3aba618dadac" providerId="LiveId" clId="{EDF2FAEA-A41B-4C1F-9EE5-7BEAFE42C87B}" dt="2021-06-09T19:36:03.867" v="1915"/>
          <ac:spMkLst>
            <pc:docMk/>
            <pc:sldMk cId="3909453073" sldId="559"/>
            <ac:spMk id="2483" creationId="{2FCA6F9E-99A8-4C27-ADB7-898816EB1F68}"/>
          </ac:spMkLst>
        </pc:spChg>
        <pc:spChg chg="mod">
          <ac:chgData name="Timo Mühlhaus" userId="1b6b3aba618dadac" providerId="LiveId" clId="{EDF2FAEA-A41B-4C1F-9EE5-7BEAFE42C87B}" dt="2021-06-09T19:36:03.867" v="1915"/>
          <ac:spMkLst>
            <pc:docMk/>
            <pc:sldMk cId="3909453073" sldId="559"/>
            <ac:spMk id="2484" creationId="{3340EC19-56B5-45C9-A504-AC282C15DF5D}"/>
          </ac:spMkLst>
        </pc:spChg>
        <pc:spChg chg="mod">
          <ac:chgData name="Timo Mühlhaus" userId="1b6b3aba618dadac" providerId="LiveId" clId="{EDF2FAEA-A41B-4C1F-9EE5-7BEAFE42C87B}" dt="2021-06-09T19:36:03.867" v="1915"/>
          <ac:spMkLst>
            <pc:docMk/>
            <pc:sldMk cId="3909453073" sldId="559"/>
            <ac:spMk id="2485" creationId="{8FFDDA36-DBE2-45DB-AA43-E98029913B7B}"/>
          </ac:spMkLst>
        </pc:spChg>
        <pc:spChg chg="mod">
          <ac:chgData name="Timo Mühlhaus" userId="1b6b3aba618dadac" providerId="LiveId" clId="{EDF2FAEA-A41B-4C1F-9EE5-7BEAFE42C87B}" dt="2021-06-09T19:36:03.867" v="1915"/>
          <ac:spMkLst>
            <pc:docMk/>
            <pc:sldMk cId="3909453073" sldId="559"/>
            <ac:spMk id="2486" creationId="{0B5133AA-188E-48A4-B2AE-0AEB1B91FB1E}"/>
          </ac:spMkLst>
        </pc:spChg>
        <pc:spChg chg="mod">
          <ac:chgData name="Timo Mühlhaus" userId="1b6b3aba618dadac" providerId="LiveId" clId="{EDF2FAEA-A41B-4C1F-9EE5-7BEAFE42C87B}" dt="2021-06-09T19:36:03.867" v="1915"/>
          <ac:spMkLst>
            <pc:docMk/>
            <pc:sldMk cId="3909453073" sldId="559"/>
            <ac:spMk id="2487" creationId="{464D8D29-8BD2-4337-9149-F69E9D0FFC85}"/>
          </ac:spMkLst>
        </pc:spChg>
        <pc:spChg chg="mod">
          <ac:chgData name="Timo Mühlhaus" userId="1b6b3aba618dadac" providerId="LiveId" clId="{EDF2FAEA-A41B-4C1F-9EE5-7BEAFE42C87B}" dt="2021-06-09T19:36:03.867" v="1915"/>
          <ac:spMkLst>
            <pc:docMk/>
            <pc:sldMk cId="3909453073" sldId="559"/>
            <ac:spMk id="2488" creationId="{E046400C-5199-40BF-9280-B201DD7906EA}"/>
          </ac:spMkLst>
        </pc:spChg>
        <pc:spChg chg="mod">
          <ac:chgData name="Timo Mühlhaus" userId="1b6b3aba618dadac" providerId="LiveId" clId="{EDF2FAEA-A41B-4C1F-9EE5-7BEAFE42C87B}" dt="2021-06-09T19:36:03.867" v="1915"/>
          <ac:spMkLst>
            <pc:docMk/>
            <pc:sldMk cId="3909453073" sldId="559"/>
            <ac:spMk id="2489" creationId="{EBD4565E-DEB7-45D2-A297-B5BBD2261ED7}"/>
          </ac:spMkLst>
        </pc:spChg>
        <pc:spChg chg="mod">
          <ac:chgData name="Timo Mühlhaus" userId="1b6b3aba618dadac" providerId="LiveId" clId="{EDF2FAEA-A41B-4C1F-9EE5-7BEAFE42C87B}" dt="2021-06-09T19:36:03.867" v="1915"/>
          <ac:spMkLst>
            <pc:docMk/>
            <pc:sldMk cId="3909453073" sldId="559"/>
            <ac:spMk id="2490" creationId="{A5C36199-AA98-4FD3-B828-6223D438A01A}"/>
          </ac:spMkLst>
        </pc:spChg>
        <pc:spChg chg="mod">
          <ac:chgData name="Timo Mühlhaus" userId="1b6b3aba618dadac" providerId="LiveId" clId="{EDF2FAEA-A41B-4C1F-9EE5-7BEAFE42C87B}" dt="2021-06-09T19:36:03.867" v="1915"/>
          <ac:spMkLst>
            <pc:docMk/>
            <pc:sldMk cId="3909453073" sldId="559"/>
            <ac:spMk id="2491" creationId="{787905D2-1590-4F68-80A4-522F7316332D}"/>
          </ac:spMkLst>
        </pc:spChg>
        <pc:spChg chg="mod">
          <ac:chgData name="Timo Mühlhaus" userId="1b6b3aba618dadac" providerId="LiveId" clId="{EDF2FAEA-A41B-4C1F-9EE5-7BEAFE42C87B}" dt="2021-06-09T19:36:03.867" v="1915"/>
          <ac:spMkLst>
            <pc:docMk/>
            <pc:sldMk cId="3909453073" sldId="559"/>
            <ac:spMk id="2492" creationId="{A80B7E62-579C-45F9-9854-B964065844F4}"/>
          </ac:spMkLst>
        </pc:spChg>
        <pc:spChg chg="mod">
          <ac:chgData name="Timo Mühlhaus" userId="1b6b3aba618dadac" providerId="LiveId" clId="{EDF2FAEA-A41B-4C1F-9EE5-7BEAFE42C87B}" dt="2021-06-09T19:36:03.867" v="1915"/>
          <ac:spMkLst>
            <pc:docMk/>
            <pc:sldMk cId="3909453073" sldId="559"/>
            <ac:spMk id="2493" creationId="{86B4AC05-D165-4A50-9CDB-01FD8631952C}"/>
          </ac:spMkLst>
        </pc:spChg>
        <pc:spChg chg="mod">
          <ac:chgData name="Timo Mühlhaus" userId="1b6b3aba618dadac" providerId="LiveId" clId="{EDF2FAEA-A41B-4C1F-9EE5-7BEAFE42C87B}" dt="2021-06-09T19:36:03.867" v="1915"/>
          <ac:spMkLst>
            <pc:docMk/>
            <pc:sldMk cId="3909453073" sldId="559"/>
            <ac:spMk id="2494" creationId="{52EB9714-50B3-464E-9B83-E565B8F49A9D}"/>
          </ac:spMkLst>
        </pc:spChg>
        <pc:spChg chg="mod">
          <ac:chgData name="Timo Mühlhaus" userId="1b6b3aba618dadac" providerId="LiveId" clId="{EDF2FAEA-A41B-4C1F-9EE5-7BEAFE42C87B}" dt="2021-06-09T19:36:03.867" v="1915"/>
          <ac:spMkLst>
            <pc:docMk/>
            <pc:sldMk cId="3909453073" sldId="559"/>
            <ac:spMk id="2495" creationId="{B9421B15-7FFA-4F79-90EB-D0814FA33693}"/>
          </ac:spMkLst>
        </pc:spChg>
        <pc:spChg chg="mod">
          <ac:chgData name="Timo Mühlhaus" userId="1b6b3aba618dadac" providerId="LiveId" clId="{EDF2FAEA-A41B-4C1F-9EE5-7BEAFE42C87B}" dt="2021-06-09T19:36:03.867" v="1915"/>
          <ac:spMkLst>
            <pc:docMk/>
            <pc:sldMk cId="3909453073" sldId="559"/>
            <ac:spMk id="2496" creationId="{48CD539D-3372-4114-92EA-D553609B0CBA}"/>
          </ac:spMkLst>
        </pc:spChg>
        <pc:spChg chg="mod">
          <ac:chgData name="Timo Mühlhaus" userId="1b6b3aba618dadac" providerId="LiveId" clId="{EDF2FAEA-A41B-4C1F-9EE5-7BEAFE42C87B}" dt="2021-06-09T19:36:03.867" v="1915"/>
          <ac:spMkLst>
            <pc:docMk/>
            <pc:sldMk cId="3909453073" sldId="559"/>
            <ac:spMk id="2497" creationId="{D4ED0817-6F36-4424-B373-2FF145C73F7B}"/>
          </ac:spMkLst>
        </pc:spChg>
        <pc:spChg chg="mod">
          <ac:chgData name="Timo Mühlhaus" userId="1b6b3aba618dadac" providerId="LiveId" clId="{EDF2FAEA-A41B-4C1F-9EE5-7BEAFE42C87B}" dt="2021-06-09T19:36:03.867" v="1915"/>
          <ac:spMkLst>
            <pc:docMk/>
            <pc:sldMk cId="3909453073" sldId="559"/>
            <ac:spMk id="2498" creationId="{0B54FF98-7D52-4FE0-AFF4-A280C368B38E}"/>
          </ac:spMkLst>
        </pc:spChg>
        <pc:spChg chg="mod">
          <ac:chgData name="Timo Mühlhaus" userId="1b6b3aba618dadac" providerId="LiveId" clId="{EDF2FAEA-A41B-4C1F-9EE5-7BEAFE42C87B}" dt="2021-06-09T19:36:03.867" v="1915"/>
          <ac:spMkLst>
            <pc:docMk/>
            <pc:sldMk cId="3909453073" sldId="559"/>
            <ac:spMk id="2499" creationId="{B98C9484-98CD-4A58-AF31-D53E50119359}"/>
          </ac:spMkLst>
        </pc:spChg>
        <pc:spChg chg="mod">
          <ac:chgData name="Timo Mühlhaus" userId="1b6b3aba618dadac" providerId="LiveId" clId="{EDF2FAEA-A41B-4C1F-9EE5-7BEAFE42C87B}" dt="2021-06-09T19:36:03.867" v="1915"/>
          <ac:spMkLst>
            <pc:docMk/>
            <pc:sldMk cId="3909453073" sldId="559"/>
            <ac:spMk id="2500" creationId="{38DA1D7D-C858-4E7A-A515-285C5630740E}"/>
          </ac:spMkLst>
        </pc:spChg>
        <pc:spChg chg="mod">
          <ac:chgData name="Timo Mühlhaus" userId="1b6b3aba618dadac" providerId="LiveId" clId="{EDF2FAEA-A41B-4C1F-9EE5-7BEAFE42C87B}" dt="2021-06-09T19:36:03.867" v="1915"/>
          <ac:spMkLst>
            <pc:docMk/>
            <pc:sldMk cId="3909453073" sldId="559"/>
            <ac:spMk id="2501" creationId="{D593DB81-3AFA-4952-BD2F-C6CB094E8AF7}"/>
          </ac:spMkLst>
        </pc:spChg>
        <pc:spChg chg="mod">
          <ac:chgData name="Timo Mühlhaus" userId="1b6b3aba618dadac" providerId="LiveId" clId="{EDF2FAEA-A41B-4C1F-9EE5-7BEAFE42C87B}" dt="2021-06-09T19:36:03.867" v="1915"/>
          <ac:spMkLst>
            <pc:docMk/>
            <pc:sldMk cId="3909453073" sldId="559"/>
            <ac:spMk id="2502" creationId="{1B2DF3AB-44D6-4145-A912-7AEA27C746BF}"/>
          </ac:spMkLst>
        </pc:spChg>
        <pc:spChg chg="mod">
          <ac:chgData name="Timo Mühlhaus" userId="1b6b3aba618dadac" providerId="LiveId" clId="{EDF2FAEA-A41B-4C1F-9EE5-7BEAFE42C87B}" dt="2021-06-09T19:36:03.867" v="1915"/>
          <ac:spMkLst>
            <pc:docMk/>
            <pc:sldMk cId="3909453073" sldId="559"/>
            <ac:spMk id="2503" creationId="{F995AFB8-36FB-451C-9B58-8D86CA6F11BE}"/>
          </ac:spMkLst>
        </pc:spChg>
        <pc:spChg chg="mod">
          <ac:chgData name="Timo Mühlhaus" userId="1b6b3aba618dadac" providerId="LiveId" clId="{EDF2FAEA-A41B-4C1F-9EE5-7BEAFE42C87B}" dt="2021-06-09T19:36:03.867" v="1915"/>
          <ac:spMkLst>
            <pc:docMk/>
            <pc:sldMk cId="3909453073" sldId="559"/>
            <ac:spMk id="2504" creationId="{5E10AD49-57BA-4D6C-BAEB-6E4F7253CD00}"/>
          </ac:spMkLst>
        </pc:spChg>
        <pc:spChg chg="mod">
          <ac:chgData name="Timo Mühlhaus" userId="1b6b3aba618dadac" providerId="LiveId" clId="{EDF2FAEA-A41B-4C1F-9EE5-7BEAFE42C87B}" dt="2021-06-09T19:36:03.867" v="1915"/>
          <ac:spMkLst>
            <pc:docMk/>
            <pc:sldMk cId="3909453073" sldId="559"/>
            <ac:spMk id="2505" creationId="{FF604947-DEB2-4181-B30A-E8D7543FB026}"/>
          </ac:spMkLst>
        </pc:spChg>
        <pc:spChg chg="mod">
          <ac:chgData name="Timo Mühlhaus" userId="1b6b3aba618dadac" providerId="LiveId" clId="{EDF2FAEA-A41B-4C1F-9EE5-7BEAFE42C87B}" dt="2021-06-09T19:36:03.867" v="1915"/>
          <ac:spMkLst>
            <pc:docMk/>
            <pc:sldMk cId="3909453073" sldId="559"/>
            <ac:spMk id="2506" creationId="{840B2F59-5DC5-4F4F-92CB-022AE637CF3E}"/>
          </ac:spMkLst>
        </pc:spChg>
        <pc:spChg chg="mod">
          <ac:chgData name="Timo Mühlhaus" userId="1b6b3aba618dadac" providerId="LiveId" clId="{EDF2FAEA-A41B-4C1F-9EE5-7BEAFE42C87B}" dt="2021-06-09T19:36:03.867" v="1915"/>
          <ac:spMkLst>
            <pc:docMk/>
            <pc:sldMk cId="3909453073" sldId="559"/>
            <ac:spMk id="2507" creationId="{35904AB1-C178-4D1B-BCD6-57A5D1CF7B03}"/>
          </ac:spMkLst>
        </pc:spChg>
        <pc:spChg chg="mod">
          <ac:chgData name="Timo Mühlhaus" userId="1b6b3aba618dadac" providerId="LiveId" clId="{EDF2FAEA-A41B-4C1F-9EE5-7BEAFE42C87B}" dt="2021-06-09T19:36:03.867" v="1915"/>
          <ac:spMkLst>
            <pc:docMk/>
            <pc:sldMk cId="3909453073" sldId="559"/>
            <ac:spMk id="2508" creationId="{FB28594C-89C9-4681-96A9-09E83AB51D73}"/>
          </ac:spMkLst>
        </pc:spChg>
        <pc:spChg chg="mod">
          <ac:chgData name="Timo Mühlhaus" userId="1b6b3aba618dadac" providerId="LiveId" clId="{EDF2FAEA-A41B-4C1F-9EE5-7BEAFE42C87B}" dt="2021-06-09T19:36:03.867" v="1915"/>
          <ac:spMkLst>
            <pc:docMk/>
            <pc:sldMk cId="3909453073" sldId="559"/>
            <ac:spMk id="2509" creationId="{B0A20843-3D44-4FEA-8C5C-3D6E764C0528}"/>
          </ac:spMkLst>
        </pc:spChg>
        <pc:spChg chg="mod">
          <ac:chgData name="Timo Mühlhaus" userId="1b6b3aba618dadac" providerId="LiveId" clId="{EDF2FAEA-A41B-4C1F-9EE5-7BEAFE42C87B}" dt="2021-06-09T19:36:03.867" v="1915"/>
          <ac:spMkLst>
            <pc:docMk/>
            <pc:sldMk cId="3909453073" sldId="559"/>
            <ac:spMk id="2510" creationId="{B1CD44B1-0791-47AA-92A8-AD5B3E72D1DB}"/>
          </ac:spMkLst>
        </pc:spChg>
        <pc:spChg chg="mod">
          <ac:chgData name="Timo Mühlhaus" userId="1b6b3aba618dadac" providerId="LiveId" clId="{EDF2FAEA-A41B-4C1F-9EE5-7BEAFE42C87B}" dt="2021-06-09T19:36:03.867" v="1915"/>
          <ac:spMkLst>
            <pc:docMk/>
            <pc:sldMk cId="3909453073" sldId="559"/>
            <ac:spMk id="2511" creationId="{A39BF175-04C7-4ACD-AC03-A9D683A12375}"/>
          </ac:spMkLst>
        </pc:spChg>
        <pc:spChg chg="mod">
          <ac:chgData name="Timo Mühlhaus" userId="1b6b3aba618dadac" providerId="LiveId" clId="{EDF2FAEA-A41B-4C1F-9EE5-7BEAFE42C87B}" dt="2021-06-09T19:36:03.867" v="1915"/>
          <ac:spMkLst>
            <pc:docMk/>
            <pc:sldMk cId="3909453073" sldId="559"/>
            <ac:spMk id="2512" creationId="{42CDFA17-860F-4081-B011-0B76EA7A5F46}"/>
          </ac:spMkLst>
        </pc:spChg>
        <pc:spChg chg="mod">
          <ac:chgData name="Timo Mühlhaus" userId="1b6b3aba618dadac" providerId="LiveId" clId="{EDF2FAEA-A41B-4C1F-9EE5-7BEAFE42C87B}" dt="2021-06-09T19:36:03.867" v="1915"/>
          <ac:spMkLst>
            <pc:docMk/>
            <pc:sldMk cId="3909453073" sldId="559"/>
            <ac:spMk id="2513" creationId="{691A6282-55DB-4244-8578-75414976420F}"/>
          </ac:spMkLst>
        </pc:spChg>
        <pc:spChg chg="mod">
          <ac:chgData name="Timo Mühlhaus" userId="1b6b3aba618dadac" providerId="LiveId" clId="{EDF2FAEA-A41B-4C1F-9EE5-7BEAFE42C87B}" dt="2021-06-09T19:36:03.867" v="1915"/>
          <ac:spMkLst>
            <pc:docMk/>
            <pc:sldMk cId="3909453073" sldId="559"/>
            <ac:spMk id="2514" creationId="{B44C497D-7858-403F-9F46-529750933DB9}"/>
          </ac:spMkLst>
        </pc:spChg>
        <pc:spChg chg="mod">
          <ac:chgData name="Timo Mühlhaus" userId="1b6b3aba618dadac" providerId="LiveId" clId="{EDF2FAEA-A41B-4C1F-9EE5-7BEAFE42C87B}" dt="2021-06-09T19:36:03.867" v="1915"/>
          <ac:spMkLst>
            <pc:docMk/>
            <pc:sldMk cId="3909453073" sldId="559"/>
            <ac:spMk id="2515" creationId="{1828AECB-E80C-470A-B766-280B860406B0}"/>
          </ac:spMkLst>
        </pc:spChg>
        <pc:spChg chg="mod">
          <ac:chgData name="Timo Mühlhaus" userId="1b6b3aba618dadac" providerId="LiveId" clId="{EDF2FAEA-A41B-4C1F-9EE5-7BEAFE42C87B}" dt="2021-06-09T19:36:03.867" v="1915"/>
          <ac:spMkLst>
            <pc:docMk/>
            <pc:sldMk cId="3909453073" sldId="559"/>
            <ac:spMk id="2516" creationId="{B58DE18B-7FB5-4FDA-B6DB-8F1EB5910817}"/>
          </ac:spMkLst>
        </pc:spChg>
        <pc:spChg chg="mod">
          <ac:chgData name="Timo Mühlhaus" userId="1b6b3aba618dadac" providerId="LiveId" clId="{EDF2FAEA-A41B-4C1F-9EE5-7BEAFE42C87B}" dt="2021-06-09T19:36:03.867" v="1915"/>
          <ac:spMkLst>
            <pc:docMk/>
            <pc:sldMk cId="3909453073" sldId="559"/>
            <ac:spMk id="2517" creationId="{FB8D82D8-62BF-49BF-BC71-64B9A7AF6B6C}"/>
          </ac:spMkLst>
        </pc:spChg>
        <pc:spChg chg="mod">
          <ac:chgData name="Timo Mühlhaus" userId="1b6b3aba618dadac" providerId="LiveId" clId="{EDF2FAEA-A41B-4C1F-9EE5-7BEAFE42C87B}" dt="2021-06-09T19:36:03.867" v="1915"/>
          <ac:spMkLst>
            <pc:docMk/>
            <pc:sldMk cId="3909453073" sldId="559"/>
            <ac:spMk id="2518" creationId="{B087FADF-D763-46C5-BE0E-B3DBBA13BE92}"/>
          </ac:spMkLst>
        </pc:spChg>
        <pc:spChg chg="mod">
          <ac:chgData name="Timo Mühlhaus" userId="1b6b3aba618dadac" providerId="LiveId" clId="{EDF2FAEA-A41B-4C1F-9EE5-7BEAFE42C87B}" dt="2021-06-09T19:36:03.867" v="1915"/>
          <ac:spMkLst>
            <pc:docMk/>
            <pc:sldMk cId="3909453073" sldId="559"/>
            <ac:spMk id="2519" creationId="{54508D70-59E9-48CA-BC5C-D3A879514C74}"/>
          </ac:spMkLst>
        </pc:spChg>
        <pc:spChg chg="mod">
          <ac:chgData name="Timo Mühlhaus" userId="1b6b3aba618dadac" providerId="LiveId" clId="{EDF2FAEA-A41B-4C1F-9EE5-7BEAFE42C87B}" dt="2021-06-09T19:36:03.867" v="1915"/>
          <ac:spMkLst>
            <pc:docMk/>
            <pc:sldMk cId="3909453073" sldId="559"/>
            <ac:spMk id="2520" creationId="{C57063A1-99CD-4EB7-834E-1C7861BFE764}"/>
          </ac:spMkLst>
        </pc:spChg>
        <pc:spChg chg="mod">
          <ac:chgData name="Timo Mühlhaus" userId="1b6b3aba618dadac" providerId="LiveId" clId="{EDF2FAEA-A41B-4C1F-9EE5-7BEAFE42C87B}" dt="2021-06-09T19:36:03.867" v="1915"/>
          <ac:spMkLst>
            <pc:docMk/>
            <pc:sldMk cId="3909453073" sldId="559"/>
            <ac:spMk id="2521" creationId="{939C0704-397D-4628-8B6C-1AB6B18459B4}"/>
          </ac:spMkLst>
        </pc:spChg>
        <pc:spChg chg="mod">
          <ac:chgData name="Timo Mühlhaus" userId="1b6b3aba618dadac" providerId="LiveId" clId="{EDF2FAEA-A41B-4C1F-9EE5-7BEAFE42C87B}" dt="2021-06-09T19:36:03.867" v="1915"/>
          <ac:spMkLst>
            <pc:docMk/>
            <pc:sldMk cId="3909453073" sldId="559"/>
            <ac:spMk id="2522" creationId="{5E447808-DD60-4056-BCE7-29D3A882555B}"/>
          </ac:spMkLst>
        </pc:spChg>
        <pc:spChg chg="mod">
          <ac:chgData name="Timo Mühlhaus" userId="1b6b3aba618dadac" providerId="LiveId" clId="{EDF2FAEA-A41B-4C1F-9EE5-7BEAFE42C87B}" dt="2021-06-09T19:36:03.867" v="1915"/>
          <ac:spMkLst>
            <pc:docMk/>
            <pc:sldMk cId="3909453073" sldId="559"/>
            <ac:spMk id="2523" creationId="{6F5278F5-0BB5-407B-B6F3-6274BFCBD9B9}"/>
          </ac:spMkLst>
        </pc:spChg>
        <pc:spChg chg="mod">
          <ac:chgData name="Timo Mühlhaus" userId="1b6b3aba618dadac" providerId="LiveId" clId="{EDF2FAEA-A41B-4C1F-9EE5-7BEAFE42C87B}" dt="2021-06-09T19:36:03.867" v="1915"/>
          <ac:spMkLst>
            <pc:docMk/>
            <pc:sldMk cId="3909453073" sldId="559"/>
            <ac:spMk id="2524" creationId="{7A3DC1EA-4FDC-469A-B5E8-D4F77F517DB7}"/>
          </ac:spMkLst>
        </pc:spChg>
        <pc:spChg chg="mod">
          <ac:chgData name="Timo Mühlhaus" userId="1b6b3aba618dadac" providerId="LiveId" clId="{EDF2FAEA-A41B-4C1F-9EE5-7BEAFE42C87B}" dt="2021-06-09T19:36:03.867" v="1915"/>
          <ac:spMkLst>
            <pc:docMk/>
            <pc:sldMk cId="3909453073" sldId="559"/>
            <ac:spMk id="2525" creationId="{792528BF-9CF7-4802-8097-F00F7F8506AA}"/>
          </ac:spMkLst>
        </pc:spChg>
        <pc:spChg chg="mod">
          <ac:chgData name="Timo Mühlhaus" userId="1b6b3aba618dadac" providerId="LiveId" clId="{EDF2FAEA-A41B-4C1F-9EE5-7BEAFE42C87B}" dt="2021-06-09T19:36:03.867" v="1915"/>
          <ac:spMkLst>
            <pc:docMk/>
            <pc:sldMk cId="3909453073" sldId="559"/>
            <ac:spMk id="2526" creationId="{03D3F21F-84EB-4BEB-A943-BA1D2E2CB3C2}"/>
          </ac:spMkLst>
        </pc:spChg>
        <pc:spChg chg="mod">
          <ac:chgData name="Timo Mühlhaus" userId="1b6b3aba618dadac" providerId="LiveId" clId="{EDF2FAEA-A41B-4C1F-9EE5-7BEAFE42C87B}" dt="2021-06-09T19:36:03.867" v="1915"/>
          <ac:spMkLst>
            <pc:docMk/>
            <pc:sldMk cId="3909453073" sldId="559"/>
            <ac:spMk id="2527" creationId="{EE995909-C832-4F42-AFED-0036DBC8958C}"/>
          </ac:spMkLst>
        </pc:spChg>
        <pc:spChg chg="mod">
          <ac:chgData name="Timo Mühlhaus" userId="1b6b3aba618dadac" providerId="LiveId" clId="{EDF2FAEA-A41B-4C1F-9EE5-7BEAFE42C87B}" dt="2021-06-09T19:36:03.867" v="1915"/>
          <ac:spMkLst>
            <pc:docMk/>
            <pc:sldMk cId="3909453073" sldId="559"/>
            <ac:spMk id="2528" creationId="{3EA14AC2-0A25-4494-A014-FA3BCC519C4D}"/>
          </ac:spMkLst>
        </pc:spChg>
        <pc:spChg chg="mod">
          <ac:chgData name="Timo Mühlhaus" userId="1b6b3aba618dadac" providerId="LiveId" clId="{EDF2FAEA-A41B-4C1F-9EE5-7BEAFE42C87B}" dt="2021-06-09T19:36:03.867" v="1915"/>
          <ac:spMkLst>
            <pc:docMk/>
            <pc:sldMk cId="3909453073" sldId="559"/>
            <ac:spMk id="2529" creationId="{DFE5E1B4-515F-4D9B-A3AB-005E24BE03C5}"/>
          </ac:spMkLst>
        </pc:spChg>
        <pc:spChg chg="mod">
          <ac:chgData name="Timo Mühlhaus" userId="1b6b3aba618dadac" providerId="LiveId" clId="{EDF2FAEA-A41B-4C1F-9EE5-7BEAFE42C87B}" dt="2021-06-09T19:36:03.867" v="1915"/>
          <ac:spMkLst>
            <pc:docMk/>
            <pc:sldMk cId="3909453073" sldId="559"/>
            <ac:spMk id="2530" creationId="{4E65CE27-DC3F-491B-AF79-A39F3949FE00}"/>
          </ac:spMkLst>
        </pc:spChg>
        <pc:spChg chg="mod">
          <ac:chgData name="Timo Mühlhaus" userId="1b6b3aba618dadac" providerId="LiveId" clId="{EDF2FAEA-A41B-4C1F-9EE5-7BEAFE42C87B}" dt="2021-06-09T19:36:03.867" v="1915"/>
          <ac:spMkLst>
            <pc:docMk/>
            <pc:sldMk cId="3909453073" sldId="559"/>
            <ac:spMk id="2531" creationId="{667A98C8-6416-4FD1-AE0B-8A75A9F6DE40}"/>
          </ac:spMkLst>
        </pc:spChg>
        <pc:spChg chg="mod">
          <ac:chgData name="Timo Mühlhaus" userId="1b6b3aba618dadac" providerId="LiveId" clId="{EDF2FAEA-A41B-4C1F-9EE5-7BEAFE42C87B}" dt="2021-06-09T19:36:03.867" v="1915"/>
          <ac:spMkLst>
            <pc:docMk/>
            <pc:sldMk cId="3909453073" sldId="559"/>
            <ac:spMk id="2532" creationId="{81A588E4-4B74-4F67-BE22-5239AB08220F}"/>
          </ac:spMkLst>
        </pc:spChg>
        <pc:spChg chg="mod">
          <ac:chgData name="Timo Mühlhaus" userId="1b6b3aba618dadac" providerId="LiveId" clId="{EDF2FAEA-A41B-4C1F-9EE5-7BEAFE42C87B}" dt="2021-06-09T19:36:03.867" v="1915"/>
          <ac:spMkLst>
            <pc:docMk/>
            <pc:sldMk cId="3909453073" sldId="559"/>
            <ac:spMk id="2533" creationId="{6401C1F9-1E72-49CF-9815-36325D022024}"/>
          </ac:spMkLst>
        </pc:spChg>
        <pc:spChg chg="mod">
          <ac:chgData name="Timo Mühlhaus" userId="1b6b3aba618dadac" providerId="LiveId" clId="{EDF2FAEA-A41B-4C1F-9EE5-7BEAFE42C87B}" dt="2021-06-09T19:36:03.867" v="1915"/>
          <ac:spMkLst>
            <pc:docMk/>
            <pc:sldMk cId="3909453073" sldId="559"/>
            <ac:spMk id="2534" creationId="{BD8F2E84-EF18-40E3-B4AD-D303DE8911CF}"/>
          </ac:spMkLst>
        </pc:spChg>
        <pc:spChg chg="mod">
          <ac:chgData name="Timo Mühlhaus" userId="1b6b3aba618dadac" providerId="LiveId" clId="{EDF2FAEA-A41B-4C1F-9EE5-7BEAFE42C87B}" dt="2021-06-09T19:36:03.867" v="1915"/>
          <ac:spMkLst>
            <pc:docMk/>
            <pc:sldMk cId="3909453073" sldId="559"/>
            <ac:spMk id="2535" creationId="{0353541B-D778-4149-9167-5E49F3F59EB4}"/>
          </ac:spMkLst>
        </pc:spChg>
        <pc:spChg chg="mod">
          <ac:chgData name="Timo Mühlhaus" userId="1b6b3aba618dadac" providerId="LiveId" clId="{EDF2FAEA-A41B-4C1F-9EE5-7BEAFE42C87B}" dt="2021-06-09T19:36:03.867" v="1915"/>
          <ac:spMkLst>
            <pc:docMk/>
            <pc:sldMk cId="3909453073" sldId="559"/>
            <ac:spMk id="2536" creationId="{33C76522-10D0-4887-8169-542DE6C83B94}"/>
          </ac:spMkLst>
        </pc:spChg>
        <pc:spChg chg="mod">
          <ac:chgData name="Timo Mühlhaus" userId="1b6b3aba618dadac" providerId="LiveId" clId="{EDF2FAEA-A41B-4C1F-9EE5-7BEAFE42C87B}" dt="2021-06-09T19:36:03.867" v="1915"/>
          <ac:spMkLst>
            <pc:docMk/>
            <pc:sldMk cId="3909453073" sldId="559"/>
            <ac:spMk id="2537" creationId="{B6A29851-263A-4B87-A1F5-DF6B4D32D82E}"/>
          </ac:spMkLst>
        </pc:spChg>
        <pc:spChg chg="mod">
          <ac:chgData name="Timo Mühlhaus" userId="1b6b3aba618dadac" providerId="LiveId" clId="{EDF2FAEA-A41B-4C1F-9EE5-7BEAFE42C87B}" dt="2021-06-09T19:36:03.867" v="1915"/>
          <ac:spMkLst>
            <pc:docMk/>
            <pc:sldMk cId="3909453073" sldId="559"/>
            <ac:spMk id="2538" creationId="{F070A0D3-973B-4C1D-BF67-3AB4184FFBFF}"/>
          </ac:spMkLst>
        </pc:spChg>
        <pc:spChg chg="mod">
          <ac:chgData name="Timo Mühlhaus" userId="1b6b3aba618dadac" providerId="LiveId" clId="{EDF2FAEA-A41B-4C1F-9EE5-7BEAFE42C87B}" dt="2021-06-09T19:36:03.867" v="1915"/>
          <ac:spMkLst>
            <pc:docMk/>
            <pc:sldMk cId="3909453073" sldId="559"/>
            <ac:spMk id="2539" creationId="{4BD4B609-AA77-41A5-9129-1297672C8322}"/>
          </ac:spMkLst>
        </pc:spChg>
        <pc:spChg chg="mod">
          <ac:chgData name="Timo Mühlhaus" userId="1b6b3aba618dadac" providerId="LiveId" clId="{EDF2FAEA-A41B-4C1F-9EE5-7BEAFE42C87B}" dt="2021-06-09T19:36:03.867" v="1915"/>
          <ac:spMkLst>
            <pc:docMk/>
            <pc:sldMk cId="3909453073" sldId="559"/>
            <ac:spMk id="2540" creationId="{D0530A1C-03AD-40A4-95AC-10C1805E990A}"/>
          </ac:spMkLst>
        </pc:spChg>
        <pc:spChg chg="mod">
          <ac:chgData name="Timo Mühlhaus" userId="1b6b3aba618dadac" providerId="LiveId" clId="{EDF2FAEA-A41B-4C1F-9EE5-7BEAFE42C87B}" dt="2021-06-09T19:36:03.867" v="1915"/>
          <ac:spMkLst>
            <pc:docMk/>
            <pc:sldMk cId="3909453073" sldId="559"/>
            <ac:spMk id="2541" creationId="{753DC43C-2EC9-45F2-93F7-139E4489EC4E}"/>
          </ac:spMkLst>
        </pc:spChg>
        <pc:spChg chg="mod">
          <ac:chgData name="Timo Mühlhaus" userId="1b6b3aba618dadac" providerId="LiveId" clId="{EDF2FAEA-A41B-4C1F-9EE5-7BEAFE42C87B}" dt="2021-06-09T19:36:03.867" v="1915"/>
          <ac:spMkLst>
            <pc:docMk/>
            <pc:sldMk cId="3909453073" sldId="559"/>
            <ac:spMk id="2542" creationId="{71C3CF1A-12BE-461D-8D51-FAF1E214BA16}"/>
          </ac:spMkLst>
        </pc:spChg>
        <pc:spChg chg="mod">
          <ac:chgData name="Timo Mühlhaus" userId="1b6b3aba618dadac" providerId="LiveId" clId="{EDF2FAEA-A41B-4C1F-9EE5-7BEAFE42C87B}" dt="2021-06-09T19:36:03.867" v="1915"/>
          <ac:spMkLst>
            <pc:docMk/>
            <pc:sldMk cId="3909453073" sldId="559"/>
            <ac:spMk id="2543" creationId="{DF934ED8-C955-4EA7-BEC6-F5DBDC7FCAB4}"/>
          </ac:spMkLst>
        </pc:spChg>
        <pc:spChg chg="mod">
          <ac:chgData name="Timo Mühlhaus" userId="1b6b3aba618dadac" providerId="LiveId" clId="{EDF2FAEA-A41B-4C1F-9EE5-7BEAFE42C87B}" dt="2021-06-09T19:36:03.867" v="1915"/>
          <ac:spMkLst>
            <pc:docMk/>
            <pc:sldMk cId="3909453073" sldId="559"/>
            <ac:spMk id="2544" creationId="{74A7C31C-A014-43B7-8F84-99DA1F91525E}"/>
          </ac:spMkLst>
        </pc:spChg>
        <pc:spChg chg="mod">
          <ac:chgData name="Timo Mühlhaus" userId="1b6b3aba618dadac" providerId="LiveId" clId="{EDF2FAEA-A41B-4C1F-9EE5-7BEAFE42C87B}" dt="2021-06-09T19:36:03.867" v="1915"/>
          <ac:spMkLst>
            <pc:docMk/>
            <pc:sldMk cId="3909453073" sldId="559"/>
            <ac:spMk id="2545" creationId="{A1D25D6D-681F-4FFE-85A1-62DDB15D247D}"/>
          </ac:spMkLst>
        </pc:spChg>
        <pc:spChg chg="mod">
          <ac:chgData name="Timo Mühlhaus" userId="1b6b3aba618dadac" providerId="LiveId" clId="{EDF2FAEA-A41B-4C1F-9EE5-7BEAFE42C87B}" dt="2021-06-09T19:36:03.867" v="1915"/>
          <ac:spMkLst>
            <pc:docMk/>
            <pc:sldMk cId="3909453073" sldId="559"/>
            <ac:spMk id="2546" creationId="{A34432D6-3107-4004-9079-AE38A86A5093}"/>
          </ac:spMkLst>
        </pc:spChg>
        <pc:spChg chg="mod">
          <ac:chgData name="Timo Mühlhaus" userId="1b6b3aba618dadac" providerId="LiveId" clId="{EDF2FAEA-A41B-4C1F-9EE5-7BEAFE42C87B}" dt="2021-06-09T19:36:03.867" v="1915"/>
          <ac:spMkLst>
            <pc:docMk/>
            <pc:sldMk cId="3909453073" sldId="559"/>
            <ac:spMk id="2547" creationId="{2F10EB38-9B41-4642-8C2B-86A575624957}"/>
          </ac:spMkLst>
        </pc:spChg>
        <pc:spChg chg="mod">
          <ac:chgData name="Timo Mühlhaus" userId="1b6b3aba618dadac" providerId="LiveId" clId="{EDF2FAEA-A41B-4C1F-9EE5-7BEAFE42C87B}" dt="2021-06-09T19:36:03.867" v="1915"/>
          <ac:spMkLst>
            <pc:docMk/>
            <pc:sldMk cId="3909453073" sldId="559"/>
            <ac:spMk id="2548" creationId="{68E45206-5517-4117-BCDF-7E244F4D820A}"/>
          </ac:spMkLst>
        </pc:spChg>
        <pc:spChg chg="mod">
          <ac:chgData name="Timo Mühlhaus" userId="1b6b3aba618dadac" providerId="LiveId" clId="{EDF2FAEA-A41B-4C1F-9EE5-7BEAFE42C87B}" dt="2021-06-09T19:36:03.867" v="1915"/>
          <ac:spMkLst>
            <pc:docMk/>
            <pc:sldMk cId="3909453073" sldId="559"/>
            <ac:spMk id="2549" creationId="{612D9048-A8FD-4B18-935D-220959B87C92}"/>
          </ac:spMkLst>
        </pc:spChg>
        <pc:spChg chg="mod">
          <ac:chgData name="Timo Mühlhaus" userId="1b6b3aba618dadac" providerId="LiveId" clId="{EDF2FAEA-A41B-4C1F-9EE5-7BEAFE42C87B}" dt="2021-06-09T19:36:03.867" v="1915"/>
          <ac:spMkLst>
            <pc:docMk/>
            <pc:sldMk cId="3909453073" sldId="559"/>
            <ac:spMk id="2550" creationId="{A2D23632-6A39-49EB-96E5-3AB078D9076E}"/>
          </ac:spMkLst>
        </pc:spChg>
        <pc:spChg chg="mod">
          <ac:chgData name="Timo Mühlhaus" userId="1b6b3aba618dadac" providerId="LiveId" clId="{EDF2FAEA-A41B-4C1F-9EE5-7BEAFE42C87B}" dt="2021-06-09T19:36:03.867" v="1915"/>
          <ac:spMkLst>
            <pc:docMk/>
            <pc:sldMk cId="3909453073" sldId="559"/>
            <ac:spMk id="2551" creationId="{B106AFE2-A96E-4A95-A475-AC698939721B}"/>
          </ac:spMkLst>
        </pc:spChg>
        <pc:spChg chg="mod">
          <ac:chgData name="Timo Mühlhaus" userId="1b6b3aba618dadac" providerId="LiveId" clId="{EDF2FAEA-A41B-4C1F-9EE5-7BEAFE42C87B}" dt="2021-06-09T19:36:03.867" v="1915"/>
          <ac:spMkLst>
            <pc:docMk/>
            <pc:sldMk cId="3909453073" sldId="559"/>
            <ac:spMk id="2552" creationId="{C56E7F07-FE7D-4C26-B128-39D0CEFB3FAF}"/>
          </ac:spMkLst>
        </pc:spChg>
        <pc:spChg chg="mod">
          <ac:chgData name="Timo Mühlhaus" userId="1b6b3aba618dadac" providerId="LiveId" clId="{EDF2FAEA-A41B-4C1F-9EE5-7BEAFE42C87B}" dt="2021-06-09T19:36:03.867" v="1915"/>
          <ac:spMkLst>
            <pc:docMk/>
            <pc:sldMk cId="3909453073" sldId="559"/>
            <ac:spMk id="2553" creationId="{794890FE-CAE1-43C9-9617-835D63C42B76}"/>
          </ac:spMkLst>
        </pc:spChg>
        <pc:spChg chg="mod">
          <ac:chgData name="Timo Mühlhaus" userId="1b6b3aba618dadac" providerId="LiveId" clId="{EDF2FAEA-A41B-4C1F-9EE5-7BEAFE42C87B}" dt="2021-06-09T19:36:03.867" v="1915"/>
          <ac:spMkLst>
            <pc:docMk/>
            <pc:sldMk cId="3909453073" sldId="559"/>
            <ac:spMk id="2554" creationId="{DB0A52D2-6BC7-4A0A-A376-6DF258AFDF86}"/>
          </ac:spMkLst>
        </pc:spChg>
        <pc:spChg chg="mod">
          <ac:chgData name="Timo Mühlhaus" userId="1b6b3aba618dadac" providerId="LiveId" clId="{EDF2FAEA-A41B-4C1F-9EE5-7BEAFE42C87B}" dt="2021-06-09T19:36:03.867" v="1915"/>
          <ac:spMkLst>
            <pc:docMk/>
            <pc:sldMk cId="3909453073" sldId="559"/>
            <ac:spMk id="2555" creationId="{A8F0BEDB-DA76-4909-B951-941FAFD83C5F}"/>
          </ac:spMkLst>
        </pc:spChg>
        <pc:spChg chg="mod">
          <ac:chgData name="Timo Mühlhaus" userId="1b6b3aba618dadac" providerId="LiveId" clId="{EDF2FAEA-A41B-4C1F-9EE5-7BEAFE42C87B}" dt="2021-06-09T19:36:03.867" v="1915"/>
          <ac:spMkLst>
            <pc:docMk/>
            <pc:sldMk cId="3909453073" sldId="559"/>
            <ac:spMk id="2556" creationId="{F8796AC1-3C10-466F-B88F-8864F7C308D6}"/>
          </ac:spMkLst>
        </pc:spChg>
        <pc:spChg chg="mod">
          <ac:chgData name="Timo Mühlhaus" userId="1b6b3aba618dadac" providerId="LiveId" clId="{EDF2FAEA-A41B-4C1F-9EE5-7BEAFE42C87B}" dt="2021-06-09T19:36:03.867" v="1915"/>
          <ac:spMkLst>
            <pc:docMk/>
            <pc:sldMk cId="3909453073" sldId="559"/>
            <ac:spMk id="2557" creationId="{FA761AE7-B5D2-46B1-B965-201FBE9D80E8}"/>
          </ac:spMkLst>
        </pc:spChg>
        <pc:spChg chg="mod">
          <ac:chgData name="Timo Mühlhaus" userId="1b6b3aba618dadac" providerId="LiveId" clId="{EDF2FAEA-A41B-4C1F-9EE5-7BEAFE42C87B}" dt="2021-06-09T19:36:03.867" v="1915"/>
          <ac:spMkLst>
            <pc:docMk/>
            <pc:sldMk cId="3909453073" sldId="559"/>
            <ac:spMk id="2558" creationId="{9AFB918D-96AA-493F-8895-B60392CAC0B1}"/>
          </ac:spMkLst>
        </pc:spChg>
        <pc:spChg chg="mod">
          <ac:chgData name="Timo Mühlhaus" userId="1b6b3aba618dadac" providerId="LiveId" clId="{EDF2FAEA-A41B-4C1F-9EE5-7BEAFE42C87B}" dt="2021-06-09T19:36:03.867" v="1915"/>
          <ac:spMkLst>
            <pc:docMk/>
            <pc:sldMk cId="3909453073" sldId="559"/>
            <ac:spMk id="2559" creationId="{26137C42-B8CC-40BF-A897-4C008E56594F}"/>
          </ac:spMkLst>
        </pc:spChg>
        <pc:spChg chg="mod">
          <ac:chgData name="Timo Mühlhaus" userId="1b6b3aba618dadac" providerId="LiveId" clId="{EDF2FAEA-A41B-4C1F-9EE5-7BEAFE42C87B}" dt="2021-06-09T19:36:03.867" v="1915"/>
          <ac:spMkLst>
            <pc:docMk/>
            <pc:sldMk cId="3909453073" sldId="559"/>
            <ac:spMk id="2560" creationId="{B4AA6BEF-47F4-409A-AFCD-3AB976C65217}"/>
          </ac:spMkLst>
        </pc:spChg>
        <pc:spChg chg="mod">
          <ac:chgData name="Timo Mühlhaus" userId="1b6b3aba618dadac" providerId="LiveId" clId="{EDF2FAEA-A41B-4C1F-9EE5-7BEAFE42C87B}" dt="2021-06-09T19:36:03.867" v="1915"/>
          <ac:spMkLst>
            <pc:docMk/>
            <pc:sldMk cId="3909453073" sldId="559"/>
            <ac:spMk id="2561" creationId="{5B930995-59D1-4102-B0F1-3278C3482AA2}"/>
          </ac:spMkLst>
        </pc:spChg>
        <pc:spChg chg="mod">
          <ac:chgData name="Timo Mühlhaus" userId="1b6b3aba618dadac" providerId="LiveId" clId="{EDF2FAEA-A41B-4C1F-9EE5-7BEAFE42C87B}" dt="2021-06-09T19:36:03.867" v="1915"/>
          <ac:spMkLst>
            <pc:docMk/>
            <pc:sldMk cId="3909453073" sldId="559"/>
            <ac:spMk id="2562" creationId="{1D28A7C9-028F-46EF-BDC9-951BD1805930}"/>
          </ac:spMkLst>
        </pc:spChg>
        <pc:spChg chg="mod">
          <ac:chgData name="Timo Mühlhaus" userId="1b6b3aba618dadac" providerId="LiveId" clId="{EDF2FAEA-A41B-4C1F-9EE5-7BEAFE42C87B}" dt="2021-06-09T19:36:03.867" v="1915"/>
          <ac:spMkLst>
            <pc:docMk/>
            <pc:sldMk cId="3909453073" sldId="559"/>
            <ac:spMk id="2563" creationId="{3B7570AC-FD12-47B5-97BA-3C7BFC9386C0}"/>
          </ac:spMkLst>
        </pc:spChg>
        <pc:spChg chg="mod">
          <ac:chgData name="Timo Mühlhaus" userId="1b6b3aba618dadac" providerId="LiveId" clId="{EDF2FAEA-A41B-4C1F-9EE5-7BEAFE42C87B}" dt="2021-06-09T19:36:03.867" v="1915"/>
          <ac:spMkLst>
            <pc:docMk/>
            <pc:sldMk cId="3909453073" sldId="559"/>
            <ac:spMk id="2564" creationId="{BA913BBB-56D8-4CC3-B0F8-1E2DFE88385F}"/>
          </ac:spMkLst>
        </pc:spChg>
        <pc:spChg chg="mod">
          <ac:chgData name="Timo Mühlhaus" userId="1b6b3aba618dadac" providerId="LiveId" clId="{EDF2FAEA-A41B-4C1F-9EE5-7BEAFE42C87B}" dt="2021-06-09T19:36:03.867" v="1915"/>
          <ac:spMkLst>
            <pc:docMk/>
            <pc:sldMk cId="3909453073" sldId="559"/>
            <ac:spMk id="2565" creationId="{038D8274-64F1-4686-ABCE-14597EC65B36}"/>
          </ac:spMkLst>
        </pc:spChg>
        <pc:spChg chg="mod">
          <ac:chgData name="Timo Mühlhaus" userId="1b6b3aba618dadac" providerId="LiveId" clId="{EDF2FAEA-A41B-4C1F-9EE5-7BEAFE42C87B}" dt="2021-06-09T19:36:03.867" v="1915"/>
          <ac:spMkLst>
            <pc:docMk/>
            <pc:sldMk cId="3909453073" sldId="559"/>
            <ac:spMk id="2566" creationId="{60A18BE4-CAC5-46DC-860A-8F0EFF5CECEA}"/>
          </ac:spMkLst>
        </pc:spChg>
        <pc:spChg chg="mod">
          <ac:chgData name="Timo Mühlhaus" userId="1b6b3aba618dadac" providerId="LiveId" clId="{EDF2FAEA-A41B-4C1F-9EE5-7BEAFE42C87B}" dt="2021-06-09T19:36:03.867" v="1915"/>
          <ac:spMkLst>
            <pc:docMk/>
            <pc:sldMk cId="3909453073" sldId="559"/>
            <ac:spMk id="2567" creationId="{E7AA2BFC-C5ED-42F0-9202-E4F1DF61B5CD}"/>
          </ac:spMkLst>
        </pc:spChg>
        <pc:spChg chg="mod">
          <ac:chgData name="Timo Mühlhaus" userId="1b6b3aba618dadac" providerId="LiveId" clId="{EDF2FAEA-A41B-4C1F-9EE5-7BEAFE42C87B}" dt="2021-06-09T19:36:03.867" v="1915"/>
          <ac:spMkLst>
            <pc:docMk/>
            <pc:sldMk cId="3909453073" sldId="559"/>
            <ac:spMk id="2568" creationId="{EAB48042-81A6-4854-8021-0757D4102264}"/>
          </ac:spMkLst>
        </pc:spChg>
        <pc:spChg chg="mod">
          <ac:chgData name="Timo Mühlhaus" userId="1b6b3aba618dadac" providerId="LiveId" clId="{EDF2FAEA-A41B-4C1F-9EE5-7BEAFE42C87B}" dt="2021-06-09T19:36:03.867" v="1915"/>
          <ac:spMkLst>
            <pc:docMk/>
            <pc:sldMk cId="3909453073" sldId="559"/>
            <ac:spMk id="2569" creationId="{A97D1A6A-C439-4F0E-8E06-0255D9AE416A}"/>
          </ac:spMkLst>
        </pc:spChg>
        <pc:spChg chg="mod">
          <ac:chgData name="Timo Mühlhaus" userId="1b6b3aba618dadac" providerId="LiveId" clId="{EDF2FAEA-A41B-4C1F-9EE5-7BEAFE42C87B}" dt="2021-06-09T19:36:03.867" v="1915"/>
          <ac:spMkLst>
            <pc:docMk/>
            <pc:sldMk cId="3909453073" sldId="559"/>
            <ac:spMk id="2570" creationId="{A51753B6-7F86-4DA1-A678-8D25FC49E20A}"/>
          </ac:spMkLst>
        </pc:spChg>
        <pc:spChg chg="mod">
          <ac:chgData name="Timo Mühlhaus" userId="1b6b3aba618dadac" providerId="LiveId" clId="{EDF2FAEA-A41B-4C1F-9EE5-7BEAFE42C87B}" dt="2021-06-09T19:36:03.867" v="1915"/>
          <ac:spMkLst>
            <pc:docMk/>
            <pc:sldMk cId="3909453073" sldId="559"/>
            <ac:spMk id="2571" creationId="{72901572-80B5-4155-BDA4-FB717EE7D3D1}"/>
          </ac:spMkLst>
        </pc:spChg>
        <pc:spChg chg="mod">
          <ac:chgData name="Timo Mühlhaus" userId="1b6b3aba618dadac" providerId="LiveId" clId="{EDF2FAEA-A41B-4C1F-9EE5-7BEAFE42C87B}" dt="2021-06-09T19:36:03.867" v="1915"/>
          <ac:spMkLst>
            <pc:docMk/>
            <pc:sldMk cId="3909453073" sldId="559"/>
            <ac:spMk id="2572" creationId="{6C1FA768-C4B3-457F-A815-501C10F3E3BE}"/>
          </ac:spMkLst>
        </pc:spChg>
        <pc:spChg chg="mod">
          <ac:chgData name="Timo Mühlhaus" userId="1b6b3aba618dadac" providerId="LiveId" clId="{EDF2FAEA-A41B-4C1F-9EE5-7BEAFE42C87B}" dt="2021-06-09T19:36:03.867" v="1915"/>
          <ac:spMkLst>
            <pc:docMk/>
            <pc:sldMk cId="3909453073" sldId="559"/>
            <ac:spMk id="2573" creationId="{D6D1F752-C305-41B2-8ECA-4E006FE122B1}"/>
          </ac:spMkLst>
        </pc:spChg>
        <pc:spChg chg="mod">
          <ac:chgData name="Timo Mühlhaus" userId="1b6b3aba618dadac" providerId="LiveId" clId="{EDF2FAEA-A41B-4C1F-9EE5-7BEAFE42C87B}" dt="2021-06-09T19:36:03.867" v="1915"/>
          <ac:spMkLst>
            <pc:docMk/>
            <pc:sldMk cId="3909453073" sldId="559"/>
            <ac:spMk id="2574" creationId="{EF247855-2751-4513-91F8-658049D764F1}"/>
          </ac:spMkLst>
        </pc:spChg>
        <pc:spChg chg="mod">
          <ac:chgData name="Timo Mühlhaus" userId="1b6b3aba618dadac" providerId="LiveId" clId="{EDF2FAEA-A41B-4C1F-9EE5-7BEAFE42C87B}" dt="2021-06-09T19:36:03.867" v="1915"/>
          <ac:spMkLst>
            <pc:docMk/>
            <pc:sldMk cId="3909453073" sldId="559"/>
            <ac:spMk id="2575" creationId="{4574CD00-1D45-437D-BD95-741FC709154C}"/>
          </ac:spMkLst>
        </pc:spChg>
        <pc:spChg chg="mod">
          <ac:chgData name="Timo Mühlhaus" userId="1b6b3aba618dadac" providerId="LiveId" clId="{EDF2FAEA-A41B-4C1F-9EE5-7BEAFE42C87B}" dt="2021-06-09T19:36:03.867" v="1915"/>
          <ac:spMkLst>
            <pc:docMk/>
            <pc:sldMk cId="3909453073" sldId="559"/>
            <ac:spMk id="2576" creationId="{509A22F1-543F-4895-872C-EB49B9494EB9}"/>
          </ac:spMkLst>
        </pc:spChg>
        <pc:spChg chg="mod">
          <ac:chgData name="Timo Mühlhaus" userId="1b6b3aba618dadac" providerId="LiveId" clId="{EDF2FAEA-A41B-4C1F-9EE5-7BEAFE42C87B}" dt="2021-06-09T19:36:03.867" v="1915"/>
          <ac:spMkLst>
            <pc:docMk/>
            <pc:sldMk cId="3909453073" sldId="559"/>
            <ac:spMk id="2577" creationId="{1242E10F-BEE5-42D0-82C7-FF8B78DC6A39}"/>
          </ac:spMkLst>
        </pc:spChg>
        <pc:spChg chg="mod">
          <ac:chgData name="Timo Mühlhaus" userId="1b6b3aba618dadac" providerId="LiveId" clId="{EDF2FAEA-A41B-4C1F-9EE5-7BEAFE42C87B}" dt="2021-06-09T19:36:03.867" v="1915"/>
          <ac:spMkLst>
            <pc:docMk/>
            <pc:sldMk cId="3909453073" sldId="559"/>
            <ac:spMk id="2578" creationId="{239FBB9F-1572-4B6E-B9BC-7994443F151A}"/>
          </ac:spMkLst>
        </pc:spChg>
        <pc:spChg chg="mod">
          <ac:chgData name="Timo Mühlhaus" userId="1b6b3aba618dadac" providerId="LiveId" clId="{EDF2FAEA-A41B-4C1F-9EE5-7BEAFE42C87B}" dt="2021-06-09T19:36:03.867" v="1915"/>
          <ac:spMkLst>
            <pc:docMk/>
            <pc:sldMk cId="3909453073" sldId="559"/>
            <ac:spMk id="2579" creationId="{A51488DC-8474-48C3-80DC-A7AD28AA1BD5}"/>
          </ac:spMkLst>
        </pc:spChg>
        <pc:spChg chg="mod">
          <ac:chgData name="Timo Mühlhaus" userId="1b6b3aba618dadac" providerId="LiveId" clId="{EDF2FAEA-A41B-4C1F-9EE5-7BEAFE42C87B}" dt="2021-06-09T19:36:03.867" v="1915"/>
          <ac:spMkLst>
            <pc:docMk/>
            <pc:sldMk cId="3909453073" sldId="559"/>
            <ac:spMk id="2580" creationId="{6B599717-C390-44CD-B9E4-F07D5F416E80}"/>
          </ac:spMkLst>
        </pc:spChg>
        <pc:spChg chg="mod">
          <ac:chgData name="Timo Mühlhaus" userId="1b6b3aba618dadac" providerId="LiveId" clId="{EDF2FAEA-A41B-4C1F-9EE5-7BEAFE42C87B}" dt="2021-06-09T19:36:03.867" v="1915"/>
          <ac:spMkLst>
            <pc:docMk/>
            <pc:sldMk cId="3909453073" sldId="559"/>
            <ac:spMk id="2581" creationId="{EFF68BAD-1B57-4493-9715-6BB7A2611AB2}"/>
          </ac:spMkLst>
        </pc:spChg>
        <pc:spChg chg="mod">
          <ac:chgData name="Timo Mühlhaus" userId="1b6b3aba618dadac" providerId="LiveId" clId="{EDF2FAEA-A41B-4C1F-9EE5-7BEAFE42C87B}" dt="2021-06-09T19:36:03.867" v="1915"/>
          <ac:spMkLst>
            <pc:docMk/>
            <pc:sldMk cId="3909453073" sldId="559"/>
            <ac:spMk id="2582" creationId="{D3C64F25-AF8B-47D4-BD69-16496C3A09DB}"/>
          </ac:spMkLst>
        </pc:spChg>
        <pc:spChg chg="mod">
          <ac:chgData name="Timo Mühlhaus" userId="1b6b3aba618dadac" providerId="LiveId" clId="{EDF2FAEA-A41B-4C1F-9EE5-7BEAFE42C87B}" dt="2021-06-09T19:36:03.867" v="1915"/>
          <ac:spMkLst>
            <pc:docMk/>
            <pc:sldMk cId="3909453073" sldId="559"/>
            <ac:spMk id="2583" creationId="{A939F4EC-8F06-4CC1-AAD5-43E075B7F39A}"/>
          </ac:spMkLst>
        </pc:spChg>
        <pc:spChg chg="mod">
          <ac:chgData name="Timo Mühlhaus" userId="1b6b3aba618dadac" providerId="LiveId" clId="{EDF2FAEA-A41B-4C1F-9EE5-7BEAFE42C87B}" dt="2021-06-09T19:36:03.867" v="1915"/>
          <ac:spMkLst>
            <pc:docMk/>
            <pc:sldMk cId="3909453073" sldId="559"/>
            <ac:spMk id="2584" creationId="{0B4CF92A-6D0C-404B-9B0B-32299AC96C19}"/>
          </ac:spMkLst>
        </pc:spChg>
        <pc:spChg chg="mod">
          <ac:chgData name="Timo Mühlhaus" userId="1b6b3aba618dadac" providerId="LiveId" clId="{EDF2FAEA-A41B-4C1F-9EE5-7BEAFE42C87B}" dt="2021-06-09T19:36:03.867" v="1915"/>
          <ac:spMkLst>
            <pc:docMk/>
            <pc:sldMk cId="3909453073" sldId="559"/>
            <ac:spMk id="2585" creationId="{4886ED47-99A1-4178-A969-B3560D15AAA9}"/>
          </ac:spMkLst>
        </pc:spChg>
        <pc:spChg chg="mod">
          <ac:chgData name="Timo Mühlhaus" userId="1b6b3aba618dadac" providerId="LiveId" clId="{EDF2FAEA-A41B-4C1F-9EE5-7BEAFE42C87B}" dt="2021-06-09T19:36:03.867" v="1915"/>
          <ac:spMkLst>
            <pc:docMk/>
            <pc:sldMk cId="3909453073" sldId="559"/>
            <ac:spMk id="2586" creationId="{6F81FC7E-4562-4E2C-AADB-0FC817BD14F1}"/>
          </ac:spMkLst>
        </pc:spChg>
        <pc:spChg chg="mod">
          <ac:chgData name="Timo Mühlhaus" userId="1b6b3aba618dadac" providerId="LiveId" clId="{EDF2FAEA-A41B-4C1F-9EE5-7BEAFE42C87B}" dt="2021-06-09T19:36:03.867" v="1915"/>
          <ac:spMkLst>
            <pc:docMk/>
            <pc:sldMk cId="3909453073" sldId="559"/>
            <ac:spMk id="2587" creationId="{161F2051-3F98-4DAB-88BA-05D2F712C6EB}"/>
          </ac:spMkLst>
        </pc:spChg>
        <pc:spChg chg="mod">
          <ac:chgData name="Timo Mühlhaus" userId="1b6b3aba618dadac" providerId="LiveId" clId="{EDF2FAEA-A41B-4C1F-9EE5-7BEAFE42C87B}" dt="2021-06-09T19:36:03.867" v="1915"/>
          <ac:spMkLst>
            <pc:docMk/>
            <pc:sldMk cId="3909453073" sldId="559"/>
            <ac:spMk id="2588" creationId="{053D3AE1-5872-4B1A-9D03-29FF4681C432}"/>
          </ac:spMkLst>
        </pc:spChg>
        <pc:spChg chg="mod">
          <ac:chgData name="Timo Mühlhaus" userId="1b6b3aba618dadac" providerId="LiveId" clId="{EDF2FAEA-A41B-4C1F-9EE5-7BEAFE42C87B}" dt="2021-06-09T19:36:03.867" v="1915"/>
          <ac:spMkLst>
            <pc:docMk/>
            <pc:sldMk cId="3909453073" sldId="559"/>
            <ac:spMk id="2589" creationId="{E6BA30D5-3141-41CA-BC8B-9DA1A55C6FED}"/>
          </ac:spMkLst>
        </pc:spChg>
        <pc:spChg chg="mod">
          <ac:chgData name="Timo Mühlhaus" userId="1b6b3aba618dadac" providerId="LiveId" clId="{EDF2FAEA-A41B-4C1F-9EE5-7BEAFE42C87B}" dt="2021-06-09T19:36:03.867" v="1915"/>
          <ac:spMkLst>
            <pc:docMk/>
            <pc:sldMk cId="3909453073" sldId="559"/>
            <ac:spMk id="2590" creationId="{0072670F-4246-44D3-BB11-87B45F95AC04}"/>
          </ac:spMkLst>
        </pc:spChg>
        <pc:spChg chg="mod">
          <ac:chgData name="Timo Mühlhaus" userId="1b6b3aba618dadac" providerId="LiveId" clId="{EDF2FAEA-A41B-4C1F-9EE5-7BEAFE42C87B}" dt="2021-06-09T19:36:03.867" v="1915"/>
          <ac:spMkLst>
            <pc:docMk/>
            <pc:sldMk cId="3909453073" sldId="559"/>
            <ac:spMk id="2591" creationId="{E9877CC9-D8AB-47EC-9EB5-D8481EC5460D}"/>
          </ac:spMkLst>
        </pc:spChg>
        <pc:spChg chg="mod">
          <ac:chgData name="Timo Mühlhaus" userId="1b6b3aba618dadac" providerId="LiveId" clId="{EDF2FAEA-A41B-4C1F-9EE5-7BEAFE42C87B}" dt="2021-06-09T19:36:03.867" v="1915"/>
          <ac:spMkLst>
            <pc:docMk/>
            <pc:sldMk cId="3909453073" sldId="559"/>
            <ac:spMk id="2592" creationId="{FEC639F4-B6F5-4327-BB55-B33EA79FDAB0}"/>
          </ac:spMkLst>
        </pc:spChg>
        <pc:spChg chg="mod">
          <ac:chgData name="Timo Mühlhaus" userId="1b6b3aba618dadac" providerId="LiveId" clId="{EDF2FAEA-A41B-4C1F-9EE5-7BEAFE42C87B}" dt="2021-06-09T19:36:03.867" v="1915"/>
          <ac:spMkLst>
            <pc:docMk/>
            <pc:sldMk cId="3909453073" sldId="559"/>
            <ac:spMk id="2593" creationId="{8593F2AC-B209-4C17-93B9-B6923F89BFF5}"/>
          </ac:spMkLst>
        </pc:spChg>
        <pc:spChg chg="mod">
          <ac:chgData name="Timo Mühlhaus" userId="1b6b3aba618dadac" providerId="LiveId" clId="{EDF2FAEA-A41B-4C1F-9EE5-7BEAFE42C87B}" dt="2021-06-09T19:36:03.867" v="1915"/>
          <ac:spMkLst>
            <pc:docMk/>
            <pc:sldMk cId="3909453073" sldId="559"/>
            <ac:spMk id="2594" creationId="{71F2238A-D8A1-4B6E-8FB2-5FDE9713C982}"/>
          </ac:spMkLst>
        </pc:spChg>
        <pc:spChg chg="mod">
          <ac:chgData name="Timo Mühlhaus" userId="1b6b3aba618dadac" providerId="LiveId" clId="{EDF2FAEA-A41B-4C1F-9EE5-7BEAFE42C87B}" dt="2021-06-09T19:36:03.867" v="1915"/>
          <ac:spMkLst>
            <pc:docMk/>
            <pc:sldMk cId="3909453073" sldId="559"/>
            <ac:spMk id="2595" creationId="{12F493A3-C87B-4A20-B4EF-5E78EB3E0E27}"/>
          </ac:spMkLst>
        </pc:spChg>
        <pc:spChg chg="mod">
          <ac:chgData name="Timo Mühlhaus" userId="1b6b3aba618dadac" providerId="LiveId" clId="{EDF2FAEA-A41B-4C1F-9EE5-7BEAFE42C87B}" dt="2021-06-09T19:36:03.867" v="1915"/>
          <ac:spMkLst>
            <pc:docMk/>
            <pc:sldMk cId="3909453073" sldId="559"/>
            <ac:spMk id="2596" creationId="{2605CD26-7BE3-49F4-A130-B385C1AE5A08}"/>
          </ac:spMkLst>
        </pc:spChg>
        <pc:spChg chg="mod">
          <ac:chgData name="Timo Mühlhaus" userId="1b6b3aba618dadac" providerId="LiveId" clId="{EDF2FAEA-A41B-4C1F-9EE5-7BEAFE42C87B}" dt="2021-06-09T19:36:03.867" v="1915"/>
          <ac:spMkLst>
            <pc:docMk/>
            <pc:sldMk cId="3909453073" sldId="559"/>
            <ac:spMk id="2597" creationId="{58D6D03C-E03D-4B63-BD86-44EAFD86EACF}"/>
          </ac:spMkLst>
        </pc:spChg>
        <pc:spChg chg="mod">
          <ac:chgData name="Timo Mühlhaus" userId="1b6b3aba618dadac" providerId="LiveId" clId="{EDF2FAEA-A41B-4C1F-9EE5-7BEAFE42C87B}" dt="2021-06-09T19:36:03.867" v="1915"/>
          <ac:spMkLst>
            <pc:docMk/>
            <pc:sldMk cId="3909453073" sldId="559"/>
            <ac:spMk id="2598" creationId="{9E15B37B-A092-4834-B498-FE94488582AA}"/>
          </ac:spMkLst>
        </pc:spChg>
        <pc:spChg chg="mod">
          <ac:chgData name="Timo Mühlhaus" userId="1b6b3aba618dadac" providerId="LiveId" clId="{EDF2FAEA-A41B-4C1F-9EE5-7BEAFE42C87B}" dt="2021-06-09T19:36:03.867" v="1915"/>
          <ac:spMkLst>
            <pc:docMk/>
            <pc:sldMk cId="3909453073" sldId="559"/>
            <ac:spMk id="2599" creationId="{0D3794D0-220F-4E44-A5E9-680C72B304B4}"/>
          </ac:spMkLst>
        </pc:spChg>
        <pc:spChg chg="mod">
          <ac:chgData name="Timo Mühlhaus" userId="1b6b3aba618dadac" providerId="LiveId" clId="{EDF2FAEA-A41B-4C1F-9EE5-7BEAFE42C87B}" dt="2021-06-09T19:36:03.867" v="1915"/>
          <ac:spMkLst>
            <pc:docMk/>
            <pc:sldMk cId="3909453073" sldId="559"/>
            <ac:spMk id="2600" creationId="{A75862C5-6D66-4A6B-89BB-8A9290D9B705}"/>
          </ac:spMkLst>
        </pc:spChg>
        <pc:spChg chg="mod">
          <ac:chgData name="Timo Mühlhaus" userId="1b6b3aba618dadac" providerId="LiveId" clId="{EDF2FAEA-A41B-4C1F-9EE5-7BEAFE42C87B}" dt="2021-06-09T19:36:03.867" v="1915"/>
          <ac:spMkLst>
            <pc:docMk/>
            <pc:sldMk cId="3909453073" sldId="559"/>
            <ac:spMk id="2601" creationId="{9606FD42-C3AD-4B47-A4B7-9DEABDB1521D}"/>
          </ac:spMkLst>
        </pc:spChg>
        <pc:spChg chg="mod">
          <ac:chgData name="Timo Mühlhaus" userId="1b6b3aba618dadac" providerId="LiveId" clId="{EDF2FAEA-A41B-4C1F-9EE5-7BEAFE42C87B}" dt="2021-06-09T19:36:03.867" v="1915"/>
          <ac:spMkLst>
            <pc:docMk/>
            <pc:sldMk cId="3909453073" sldId="559"/>
            <ac:spMk id="2602" creationId="{69ABB18D-1421-4D23-AB09-EEE35DE4B028}"/>
          </ac:spMkLst>
        </pc:spChg>
        <pc:spChg chg="mod">
          <ac:chgData name="Timo Mühlhaus" userId="1b6b3aba618dadac" providerId="LiveId" clId="{EDF2FAEA-A41B-4C1F-9EE5-7BEAFE42C87B}" dt="2021-06-09T19:36:03.867" v="1915"/>
          <ac:spMkLst>
            <pc:docMk/>
            <pc:sldMk cId="3909453073" sldId="559"/>
            <ac:spMk id="2603" creationId="{0DCA4B0F-BA73-487C-85B8-9E1F2A8315A4}"/>
          </ac:spMkLst>
        </pc:spChg>
        <pc:spChg chg="mod">
          <ac:chgData name="Timo Mühlhaus" userId="1b6b3aba618dadac" providerId="LiveId" clId="{EDF2FAEA-A41B-4C1F-9EE5-7BEAFE42C87B}" dt="2021-06-09T19:36:03.867" v="1915"/>
          <ac:spMkLst>
            <pc:docMk/>
            <pc:sldMk cId="3909453073" sldId="559"/>
            <ac:spMk id="2604" creationId="{D3F20EEE-1002-4114-A72B-17D444EC362A}"/>
          </ac:spMkLst>
        </pc:spChg>
        <pc:spChg chg="mod">
          <ac:chgData name="Timo Mühlhaus" userId="1b6b3aba618dadac" providerId="LiveId" clId="{EDF2FAEA-A41B-4C1F-9EE5-7BEAFE42C87B}" dt="2021-06-09T19:36:03.867" v="1915"/>
          <ac:spMkLst>
            <pc:docMk/>
            <pc:sldMk cId="3909453073" sldId="559"/>
            <ac:spMk id="2605" creationId="{D02C7116-8154-4FFF-8072-447EC58098CC}"/>
          </ac:spMkLst>
        </pc:spChg>
        <pc:spChg chg="mod">
          <ac:chgData name="Timo Mühlhaus" userId="1b6b3aba618dadac" providerId="LiveId" clId="{EDF2FAEA-A41B-4C1F-9EE5-7BEAFE42C87B}" dt="2021-06-09T19:36:03.867" v="1915"/>
          <ac:spMkLst>
            <pc:docMk/>
            <pc:sldMk cId="3909453073" sldId="559"/>
            <ac:spMk id="2606" creationId="{11A84AF5-E98A-471A-984E-33736CF26FE2}"/>
          </ac:spMkLst>
        </pc:spChg>
        <pc:spChg chg="mod">
          <ac:chgData name="Timo Mühlhaus" userId="1b6b3aba618dadac" providerId="LiveId" clId="{EDF2FAEA-A41B-4C1F-9EE5-7BEAFE42C87B}" dt="2021-06-09T19:36:03.867" v="1915"/>
          <ac:spMkLst>
            <pc:docMk/>
            <pc:sldMk cId="3909453073" sldId="559"/>
            <ac:spMk id="2607" creationId="{B2592A89-5F84-4E8F-A0CA-0F936F5C5096}"/>
          </ac:spMkLst>
        </pc:spChg>
        <pc:spChg chg="mod">
          <ac:chgData name="Timo Mühlhaus" userId="1b6b3aba618dadac" providerId="LiveId" clId="{EDF2FAEA-A41B-4C1F-9EE5-7BEAFE42C87B}" dt="2021-06-09T19:36:03.867" v="1915"/>
          <ac:spMkLst>
            <pc:docMk/>
            <pc:sldMk cId="3909453073" sldId="559"/>
            <ac:spMk id="2608" creationId="{82F0AACF-7908-471D-B4F7-52DCB9D82047}"/>
          </ac:spMkLst>
        </pc:spChg>
        <pc:spChg chg="mod">
          <ac:chgData name="Timo Mühlhaus" userId="1b6b3aba618dadac" providerId="LiveId" clId="{EDF2FAEA-A41B-4C1F-9EE5-7BEAFE42C87B}" dt="2021-06-09T19:36:03.867" v="1915"/>
          <ac:spMkLst>
            <pc:docMk/>
            <pc:sldMk cId="3909453073" sldId="559"/>
            <ac:spMk id="2609" creationId="{6CC75EA9-1C0B-4FAE-ACC2-D05A5E556044}"/>
          </ac:spMkLst>
        </pc:spChg>
        <pc:spChg chg="mod">
          <ac:chgData name="Timo Mühlhaus" userId="1b6b3aba618dadac" providerId="LiveId" clId="{EDF2FAEA-A41B-4C1F-9EE5-7BEAFE42C87B}" dt="2021-06-09T19:36:03.867" v="1915"/>
          <ac:spMkLst>
            <pc:docMk/>
            <pc:sldMk cId="3909453073" sldId="559"/>
            <ac:spMk id="2610" creationId="{D1984F9C-5E48-463F-83EC-C4793C21D0C6}"/>
          </ac:spMkLst>
        </pc:spChg>
        <pc:spChg chg="mod">
          <ac:chgData name="Timo Mühlhaus" userId="1b6b3aba618dadac" providerId="LiveId" clId="{EDF2FAEA-A41B-4C1F-9EE5-7BEAFE42C87B}" dt="2021-06-09T19:36:03.867" v="1915"/>
          <ac:spMkLst>
            <pc:docMk/>
            <pc:sldMk cId="3909453073" sldId="559"/>
            <ac:spMk id="2611" creationId="{6E18D665-63BF-468F-80E2-06550D33FDDB}"/>
          </ac:spMkLst>
        </pc:spChg>
        <pc:spChg chg="mod">
          <ac:chgData name="Timo Mühlhaus" userId="1b6b3aba618dadac" providerId="LiveId" clId="{EDF2FAEA-A41B-4C1F-9EE5-7BEAFE42C87B}" dt="2021-06-09T19:36:03.867" v="1915"/>
          <ac:spMkLst>
            <pc:docMk/>
            <pc:sldMk cId="3909453073" sldId="559"/>
            <ac:spMk id="2612" creationId="{83F5578F-D62D-4387-BA29-45982CBE0E80}"/>
          </ac:spMkLst>
        </pc:spChg>
        <pc:spChg chg="mod">
          <ac:chgData name="Timo Mühlhaus" userId="1b6b3aba618dadac" providerId="LiveId" clId="{EDF2FAEA-A41B-4C1F-9EE5-7BEAFE42C87B}" dt="2021-06-09T19:36:03.867" v="1915"/>
          <ac:spMkLst>
            <pc:docMk/>
            <pc:sldMk cId="3909453073" sldId="559"/>
            <ac:spMk id="2613" creationId="{055F0082-75C8-41C2-B66B-D24A93FFFC69}"/>
          </ac:spMkLst>
        </pc:spChg>
        <pc:spChg chg="mod">
          <ac:chgData name="Timo Mühlhaus" userId="1b6b3aba618dadac" providerId="LiveId" clId="{EDF2FAEA-A41B-4C1F-9EE5-7BEAFE42C87B}" dt="2021-06-09T19:36:03.867" v="1915"/>
          <ac:spMkLst>
            <pc:docMk/>
            <pc:sldMk cId="3909453073" sldId="559"/>
            <ac:spMk id="2614" creationId="{49A3BFC2-E846-4757-9C68-0671D3016E69}"/>
          </ac:spMkLst>
        </pc:spChg>
        <pc:spChg chg="mod">
          <ac:chgData name="Timo Mühlhaus" userId="1b6b3aba618dadac" providerId="LiveId" clId="{EDF2FAEA-A41B-4C1F-9EE5-7BEAFE42C87B}" dt="2021-06-09T19:36:03.867" v="1915"/>
          <ac:spMkLst>
            <pc:docMk/>
            <pc:sldMk cId="3909453073" sldId="559"/>
            <ac:spMk id="2615" creationId="{2C45CEFD-917B-49CD-9280-1AC5D79C6AA0}"/>
          </ac:spMkLst>
        </pc:spChg>
        <pc:spChg chg="mod">
          <ac:chgData name="Timo Mühlhaus" userId="1b6b3aba618dadac" providerId="LiveId" clId="{EDF2FAEA-A41B-4C1F-9EE5-7BEAFE42C87B}" dt="2021-06-09T19:36:03.867" v="1915"/>
          <ac:spMkLst>
            <pc:docMk/>
            <pc:sldMk cId="3909453073" sldId="559"/>
            <ac:spMk id="2616" creationId="{82E5B848-6E8F-4525-B8C6-01D91BD0BCE1}"/>
          </ac:spMkLst>
        </pc:spChg>
        <pc:spChg chg="mod">
          <ac:chgData name="Timo Mühlhaus" userId="1b6b3aba618dadac" providerId="LiveId" clId="{EDF2FAEA-A41B-4C1F-9EE5-7BEAFE42C87B}" dt="2021-06-09T19:36:03.867" v="1915"/>
          <ac:spMkLst>
            <pc:docMk/>
            <pc:sldMk cId="3909453073" sldId="559"/>
            <ac:spMk id="2617" creationId="{515D1A37-ECD9-4A6B-9CA3-7C68395F5591}"/>
          </ac:spMkLst>
        </pc:spChg>
        <pc:spChg chg="mod">
          <ac:chgData name="Timo Mühlhaus" userId="1b6b3aba618dadac" providerId="LiveId" clId="{EDF2FAEA-A41B-4C1F-9EE5-7BEAFE42C87B}" dt="2021-06-09T19:36:03.867" v="1915"/>
          <ac:spMkLst>
            <pc:docMk/>
            <pc:sldMk cId="3909453073" sldId="559"/>
            <ac:spMk id="2618" creationId="{96E4F8DD-7FB9-4575-AFEB-3CE39562C4E0}"/>
          </ac:spMkLst>
        </pc:spChg>
        <pc:spChg chg="mod">
          <ac:chgData name="Timo Mühlhaus" userId="1b6b3aba618dadac" providerId="LiveId" clId="{EDF2FAEA-A41B-4C1F-9EE5-7BEAFE42C87B}" dt="2021-06-09T19:36:03.867" v="1915"/>
          <ac:spMkLst>
            <pc:docMk/>
            <pc:sldMk cId="3909453073" sldId="559"/>
            <ac:spMk id="2619" creationId="{BB196189-41EE-4435-BA64-4864D6AF3891}"/>
          </ac:spMkLst>
        </pc:spChg>
        <pc:spChg chg="mod">
          <ac:chgData name="Timo Mühlhaus" userId="1b6b3aba618dadac" providerId="LiveId" clId="{EDF2FAEA-A41B-4C1F-9EE5-7BEAFE42C87B}" dt="2021-06-09T19:36:03.867" v="1915"/>
          <ac:spMkLst>
            <pc:docMk/>
            <pc:sldMk cId="3909453073" sldId="559"/>
            <ac:spMk id="2620" creationId="{A6477BC9-F5BD-40F5-8172-4A2694842B91}"/>
          </ac:spMkLst>
        </pc:spChg>
        <pc:spChg chg="mod">
          <ac:chgData name="Timo Mühlhaus" userId="1b6b3aba618dadac" providerId="LiveId" clId="{EDF2FAEA-A41B-4C1F-9EE5-7BEAFE42C87B}" dt="2021-06-09T19:36:03.867" v="1915"/>
          <ac:spMkLst>
            <pc:docMk/>
            <pc:sldMk cId="3909453073" sldId="559"/>
            <ac:spMk id="2621" creationId="{B1FD3ADD-3706-48A0-8E69-C82132FAC5B9}"/>
          </ac:spMkLst>
        </pc:spChg>
        <pc:spChg chg="mod">
          <ac:chgData name="Timo Mühlhaus" userId="1b6b3aba618dadac" providerId="LiveId" clId="{EDF2FAEA-A41B-4C1F-9EE5-7BEAFE42C87B}" dt="2021-06-09T19:36:03.867" v="1915"/>
          <ac:spMkLst>
            <pc:docMk/>
            <pc:sldMk cId="3909453073" sldId="559"/>
            <ac:spMk id="2622" creationId="{72E0084E-E1D7-435F-B63C-E67F4F77ED29}"/>
          </ac:spMkLst>
        </pc:spChg>
        <pc:spChg chg="mod">
          <ac:chgData name="Timo Mühlhaus" userId="1b6b3aba618dadac" providerId="LiveId" clId="{EDF2FAEA-A41B-4C1F-9EE5-7BEAFE42C87B}" dt="2021-06-09T19:36:03.867" v="1915"/>
          <ac:spMkLst>
            <pc:docMk/>
            <pc:sldMk cId="3909453073" sldId="559"/>
            <ac:spMk id="2623" creationId="{A47A5034-6A22-4FF7-AC19-110B3298C0F5}"/>
          </ac:spMkLst>
        </pc:spChg>
        <pc:spChg chg="mod">
          <ac:chgData name="Timo Mühlhaus" userId="1b6b3aba618dadac" providerId="LiveId" clId="{EDF2FAEA-A41B-4C1F-9EE5-7BEAFE42C87B}" dt="2021-06-09T19:36:03.867" v="1915"/>
          <ac:spMkLst>
            <pc:docMk/>
            <pc:sldMk cId="3909453073" sldId="559"/>
            <ac:spMk id="2624" creationId="{44F90B31-94DA-4B84-A4C7-9B589DE3CC57}"/>
          </ac:spMkLst>
        </pc:spChg>
        <pc:spChg chg="mod">
          <ac:chgData name="Timo Mühlhaus" userId="1b6b3aba618dadac" providerId="LiveId" clId="{EDF2FAEA-A41B-4C1F-9EE5-7BEAFE42C87B}" dt="2021-06-09T19:36:03.867" v="1915"/>
          <ac:spMkLst>
            <pc:docMk/>
            <pc:sldMk cId="3909453073" sldId="559"/>
            <ac:spMk id="2625" creationId="{86C7DA69-3159-4CA8-B9AA-0AA49D3ED581}"/>
          </ac:spMkLst>
        </pc:spChg>
        <pc:spChg chg="mod">
          <ac:chgData name="Timo Mühlhaus" userId="1b6b3aba618dadac" providerId="LiveId" clId="{EDF2FAEA-A41B-4C1F-9EE5-7BEAFE42C87B}" dt="2021-06-09T19:36:03.867" v="1915"/>
          <ac:spMkLst>
            <pc:docMk/>
            <pc:sldMk cId="3909453073" sldId="559"/>
            <ac:spMk id="2626" creationId="{973BD5D3-CF63-4AC0-A957-20276DD6C0B4}"/>
          </ac:spMkLst>
        </pc:spChg>
        <pc:spChg chg="mod">
          <ac:chgData name="Timo Mühlhaus" userId="1b6b3aba618dadac" providerId="LiveId" clId="{EDF2FAEA-A41B-4C1F-9EE5-7BEAFE42C87B}" dt="2021-06-09T19:36:03.867" v="1915"/>
          <ac:spMkLst>
            <pc:docMk/>
            <pc:sldMk cId="3909453073" sldId="559"/>
            <ac:spMk id="2627" creationId="{1926C7C6-8D97-4B55-88CB-17C5989DB35A}"/>
          </ac:spMkLst>
        </pc:spChg>
        <pc:spChg chg="mod">
          <ac:chgData name="Timo Mühlhaus" userId="1b6b3aba618dadac" providerId="LiveId" clId="{EDF2FAEA-A41B-4C1F-9EE5-7BEAFE42C87B}" dt="2021-06-09T19:36:03.867" v="1915"/>
          <ac:spMkLst>
            <pc:docMk/>
            <pc:sldMk cId="3909453073" sldId="559"/>
            <ac:spMk id="2628" creationId="{CE85A4C1-67F7-4BBB-B79A-CDF13AAD4A90}"/>
          </ac:spMkLst>
        </pc:spChg>
        <pc:spChg chg="mod">
          <ac:chgData name="Timo Mühlhaus" userId="1b6b3aba618dadac" providerId="LiveId" clId="{EDF2FAEA-A41B-4C1F-9EE5-7BEAFE42C87B}" dt="2021-06-09T19:36:03.867" v="1915"/>
          <ac:spMkLst>
            <pc:docMk/>
            <pc:sldMk cId="3909453073" sldId="559"/>
            <ac:spMk id="2629" creationId="{AE79A82C-64FC-4912-BECE-A261A33D107A}"/>
          </ac:spMkLst>
        </pc:spChg>
        <pc:spChg chg="mod">
          <ac:chgData name="Timo Mühlhaus" userId="1b6b3aba618dadac" providerId="LiveId" clId="{EDF2FAEA-A41B-4C1F-9EE5-7BEAFE42C87B}" dt="2021-06-09T19:36:03.867" v="1915"/>
          <ac:spMkLst>
            <pc:docMk/>
            <pc:sldMk cId="3909453073" sldId="559"/>
            <ac:spMk id="2630" creationId="{FA89FC24-E91E-4D18-9A14-19CE5A1B3680}"/>
          </ac:spMkLst>
        </pc:spChg>
        <pc:spChg chg="mod">
          <ac:chgData name="Timo Mühlhaus" userId="1b6b3aba618dadac" providerId="LiveId" clId="{EDF2FAEA-A41B-4C1F-9EE5-7BEAFE42C87B}" dt="2021-06-09T19:36:03.867" v="1915"/>
          <ac:spMkLst>
            <pc:docMk/>
            <pc:sldMk cId="3909453073" sldId="559"/>
            <ac:spMk id="2631" creationId="{EA96AC1A-454B-423E-8D98-EED969C99398}"/>
          </ac:spMkLst>
        </pc:spChg>
        <pc:spChg chg="mod">
          <ac:chgData name="Timo Mühlhaus" userId="1b6b3aba618dadac" providerId="LiveId" clId="{EDF2FAEA-A41B-4C1F-9EE5-7BEAFE42C87B}" dt="2021-06-09T19:36:03.867" v="1915"/>
          <ac:spMkLst>
            <pc:docMk/>
            <pc:sldMk cId="3909453073" sldId="559"/>
            <ac:spMk id="2632" creationId="{B730EF4E-7C89-451B-B6E1-BBA1E04BEACB}"/>
          </ac:spMkLst>
        </pc:spChg>
        <pc:spChg chg="mod">
          <ac:chgData name="Timo Mühlhaus" userId="1b6b3aba618dadac" providerId="LiveId" clId="{EDF2FAEA-A41B-4C1F-9EE5-7BEAFE42C87B}" dt="2021-06-09T19:36:03.867" v="1915"/>
          <ac:spMkLst>
            <pc:docMk/>
            <pc:sldMk cId="3909453073" sldId="559"/>
            <ac:spMk id="2633" creationId="{C90FBFB0-C0FC-4C0A-9202-9CE3634E514A}"/>
          </ac:spMkLst>
        </pc:spChg>
        <pc:spChg chg="mod">
          <ac:chgData name="Timo Mühlhaus" userId="1b6b3aba618dadac" providerId="LiveId" clId="{EDF2FAEA-A41B-4C1F-9EE5-7BEAFE42C87B}" dt="2021-06-09T19:36:03.867" v="1915"/>
          <ac:spMkLst>
            <pc:docMk/>
            <pc:sldMk cId="3909453073" sldId="559"/>
            <ac:spMk id="2634" creationId="{7AAA913E-AF53-4058-B0FD-12C805BB2C07}"/>
          </ac:spMkLst>
        </pc:spChg>
        <pc:spChg chg="mod">
          <ac:chgData name="Timo Mühlhaus" userId="1b6b3aba618dadac" providerId="LiveId" clId="{EDF2FAEA-A41B-4C1F-9EE5-7BEAFE42C87B}" dt="2021-06-09T19:36:03.867" v="1915"/>
          <ac:spMkLst>
            <pc:docMk/>
            <pc:sldMk cId="3909453073" sldId="559"/>
            <ac:spMk id="2635" creationId="{076D4FDF-FDFD-4702-BC3A-77110DC321FD}"/>
          </ac:spMkLst>
        </pc:spChg>
        <pc:spChg chg="mod">
          <ac:chgData name="Timo Mühlhaus" userId="1b6b3aba618dadac" providerId="LiveId" clId="{EDF2FAEA-A41B-4C1F-9EE5-7BEAFE42C87B}" dt="2021-06-09T19:36:03.867" v="1915"/>
          <ac:spMkLst>
            <pc:docMk/>
            <pc:sldMk cId="3909453073" sldId="559"/>
            <ac:spMk id="2636" creationId="{FFC71F89-F4DE-4306-A00C-895348603406}"/>
          </ac:spMkLst>
        </pc:spChg>
        <pc:spChg chg="mod">
          <ac:chgData name="Timo Mühlhaus" userId="1b6b3aba618dadac" providerId="LiveId" clId="{EDF2FAEA-A41B-4C1F-9EE5-7BEAFE42C87B}" dt="2021-06-09T19:36:03.867" v="1915"/>
          <ac:spMkLst>
            <pc:docMk/>
            <pc:sldMk cId="3909453073" sldId="559"/>
            <ac:spMk id="2637" creationId="{521359BB-5EC5-4AF4-A17D-2C0E27EAE5A6}"/>
          </ac:spMkLst>
        </pc:spChg>
        <pc:spChg chg="mod">
          <ac:chgData name="Timo Mühlhaus" userId="1b6b3aba618dadac" providerId="LiveId" clId="{EDF2FAEA-A41B-4C1F-9EE5-7BEAFE42C87B}" dt="2021-06-09T19:36:03.867" v="1915"/>
          <ac:spMkLst>
            <pc:docMk/>
            <pc:sldMk cId="3909453073" sldId="559"/>
            <ac:spMk id="2638" creationId="{7BA0AB82-A619-4C67-9403-AC4ADF988549}"/>
          </ac:spMkLst>
        </pc:spChg>
        <pc:spChg chg="mod">
          <ac:chgData name="Timo Mühlhaus" userId="1b6b3aba618dadac" providerId="LiveId" clId="{EDF2FAEA-A41B-4C1F-9EE5-7BEAFE42C87B}" dt="2021-06-09T19:36:03.867" v="1915"/>
          <ac:spMkLst>
            <pc:docMk/>
            <pc:sldMk cId="3909453073" sldId="559"/>
            <ac:spMk id="2639" creationId="{6FE051EC-12AA-44CC-AC71-93DB2FFBD14E}"/>
          </ac:spMkLst>
        </pc:spChg>
        <pc:spChg chg="mod">
          <ac:chgData name="Timo Mühlhaus" userId="1b6b3aba618dadac" providerId="LiveId" clId="{EDF2FAEA-A41B-4C1F-9EE5-7BEAFE42C87B}" dt="2021-06-09T19:36:03.867" v="1915"/>
          <ac:spMkLst>
            <pc:docMk/>
            <pc:sldMk cId="3909453073" sldId="559"/>
            <ac:spMk id="2640" creationId="{9F1E2108-C46C-4F94-A577-027F823E6320}"/>
          </ac:spMkLst>
        </pc:spChg>
        <pc:spChg chg="mod">
          <ac:chgData name="Timo Mühlhaus" userId="1b6b3aba618dadac" providerId="LiveId" clId="{EDF2FAEA-A41B-4C1F-9EE5-7BEAFE42C87B}" dt="2021-06-09T19:36:03.867" v="1915"/>
          <ac:spMkLst>
            <pc:docMk/>
            <pc:sldMk cId="3909453073" sldId="559"/>
            <ac:spMk id="2641" creationId="{55F2985F-9352-42DE-BE10-31591885B51B}"/>
          </ac:spMkLst>
        </pc:spChg>
        <pc:spChg chg="mod">
          <ac:chgData name="Timo Mühlhaus" userId="1b6b3aba618dadac" providerId="LiveId" clId="{EDF2FAEA-A41B-4C1F-9EE5-7BEAFE42C87B}" dt="2021-06-09T19:36:03.867" v="1915"/>
          <ac:spMkLst>
            <pc:docMk/>
            <pc:sldMk cId="3909453073" sldId="559"/>
            <ac:spMk id="2642" creationId="{76C6E5D3-9F72-4A06-93EC-64CB672EC6B0}"/>
          </ac:spMkLst>
        </pc:spChg>
        <pc:spChg chg="mod">
          <ac:chgData name="Timo Mühlhaus" userId="1b6b3aba618dadac" providerId="LiveId" clId="{EDF2FAEA-A41B-4C1F-9EE5-7BEAFE42C87B}" dt="2021-06-09T19:36:03.867" v="1915"/>
          <ac:spMkLst>
            <pc:docMk/>
            <pc:sldMk cId="3909453073" sldId="559"/>
            <ac:spMk id="2643" creationId="{F7D96BAC-A202-4093-BACC-CDC02E475726}"/>
          </ac:spMkLst>
        </pc:spChg>
        <pc:spChg chg="mod">
          <ac:chgData name="Timo Mühlhaus" userId="1b6b3aba618dadac" providerId="LiveId" clId="{EDF2FAEA-A41B-4C1F-9EE5-7BEAFE42C87B}" dt="2021-06-09T19:36:03.867" v="1915"/>
          <ac:spMkLst>
            <pc:docMk/>
            <pc:sldMk cId="3909453073" sldId="559"/>
            <ac:spMk id="2644" creationId="{FD716DFE-E8A3-407C-9A5C-575C285FE9E6}"/>
          </ac:spMkLst>
        </pc:spChg>
        <pc:spChg chg="mod">
          <ac:chgData name="Timo Mühlhaus" userId="1b6b3aba618dadac" providerId="LiveId" clId="{EDF2FAEA-A41B-4C1F-9EE5-7BEAFE42C87B}" dt="2021-06-09T19:36:03.867" v="1915"/>
          <ac:spMkLst>
            <pc:docMk/>
            <pc:sldMk cId="3909453073" sldId="559"/>
            <ac:spMk id="2645" creationId="{3D9CB7AA-5C50-48B2-A556-AAE32FAB3D0B}"/>
          </ac:spMkLst>
        </pc:spChg>
        <pc:spChg chg="mod">
          <ac:chgData name="Timo Mühlhaus" userId="1b6b3aba618dadac" providerId="LiveId" clId="{EDF2FAEA-A41B-4C1F-9EE5-7BEAFE42C87B}" dt="2021-06-09T19:36:03.867" v="1915"/>
          <ac:spMkLst>
            <pc:docMk/>
            <pc:sldMk cId="3909453073" sldId="559"/>
            <ac:spMk id="2646" creationId="{51F85325-2D03-4272-8763-BF5799A6A89A}"/>
          </ac:spMkLst>
        </pc:spChg>
        <pc:spChg chg="mod">
          <ac:chgData name="Timo Mühlhaus" userId="1b6b3aba618dadac" providerId="LiveId" clId="{EDF2FAEA-A41B-4C1F-9EE5-7BEAFE42C87B}" dt="2021-06-09T19:36:03.867" v="1915"/>
          <ac:spMkLst>
            <pc:docMk/>
            <pc:sldMk cId="3909453073" sldId="559"/>
            <ac:spMk id="2647" creationId="{662FE343-C5C2-4403-BC21-35576F6D1951}"/>
          </ac:spMkLst>
        </pc:spChg>
        <pc:spChg chg="mod">
          <ac:chgData name="Timo Mühlhaus" userId="1b6b3aba618dadac" providerId="LiveId" clId="{EDF2FAEA-A41B-4C1F-9EE5-7BEAFE42C87B}" dt="2021-06-09T19:36:03.867" v="1915"/>
          <ac:spMkLst>
            <pc:docMk/>
            <pc:sldMk cId="3909453073" sldId="559"/>
            <ac:spMk id="2648" creationId="{9C75E0C0-82EA-43F1-9A66-C83881805390}"/>
          </ac:spMkLst>
        </pc:spChg>
        <pc:spChg chg="mod">
          <ac:chgData name="Timo Mühlhaus" userId="1b6b3aba618dadac" providerId="LiveId" clId="{EDF2FAEA-A41B-4C1F-9EE5-7BEAFE42C87B}" dt="2021-06-09T19:36:03.867" v="1915"/>
          <ac:spMkLst>
            <pc:docMk/>
            <pc:sldMk cId="3909453073" sldId="559"/>
            <ac:spMk id="2649" creationId="{1D67A2C1-8608-444B-959E-D74385F1771C}"/>
          </ac:spMkLst>
        </pc:spChg>
        <pc:spChg chg="mod">
          <ac:chgData name="Timo Mühlhaus" userId="1b6b3aba618dadac" providerId="LiveId" clId="{EDF2FAEA-A41B-4C1F-9EE5-7BEAFE42C87B}" dt="2021-06-09T19:36:03.867" v="1915"/>
          <ac:spMkLst>
            <pc:docMk/>
            <pc:sldMk cId="3909453073" sldId="559"/>
            <ac:spMk id="2650" creationId="{F38CB48A-B6AD-4CF1-82C3-DA17B0D6494A}"/>
          </ac:spMkLst>
        </pc:spChg>
        <pc:spChg chg="mod">
          <ac:chgData name="Timo Mühlhaus" userId="1b6b3aba618dadac" providerId="LiveId" clId="{EDF2FAEA-A41B-4C1F-9EE5-7BEAFE42C87B}" dt="2021-06-09T19:36:03.867" v="1915"/>
          <ac:spMkLst>
            <pc:docMk/>
            <pc:sldMk cId="3909453073" sldId="559"/>
            <ac:spMk id="2651" creationId="{E72C6843-1DE1-4E8E-ADAB-946C7F84DC7D}"/>
          </ac:spMkLst>
        </pc:spChg>
        <pc:spChg chg="mod">
          <ac:chgData name="Timo Mühlhaus" userId="1b6b3aba618dadac" providerId="LiveId" clId="{EDF2FAEA-A41B-4C1F-9EE5-7BEAFE42C87B}" dt="2021-06-09T19:36:03.867" v="1915"/>
          <ac:spMkLst>
            <pc:docMk/>
            <pc:sldMk cId="3909453073" sldId="559"/>
            <ac:spMk id="2652" creationId="{F09693D2-64BB-4349-991A-5BB3B7C7C2B9}"/>
          </ac:spMkLst>
        </pc:spChg>
        <pc:spChg chg="mod">
          <ac:chgData name="Timo Mühlhaus" userId="1b6b3aba618dadac" providerId="LiveId" clId="{EDF2FAEA-A41B-4C1F-9EE5-7BEAFE42C87B}" dt="2021-06-09T19:36:03.867" v="1915"/>
          <ac:spMkLst>
            <pc:docMk/>
            <pc:sldMk cId="3909453073" sldId="559"/>
            <ac:spMk id="2653" creationId="{B4ED0A66-1C65-4FAB-8190-01FE4D1BC243}"/>
          </ac:spMkLst>
        </pc:spChg>
        <pc:spChg chg="mod">
          <ac:chgData name="Timo Mühlhaus" userId="1b6b3aba618dadac" providerId="LiveId" clId="{EDF2FAEA-A41B-4C1F-9EE5-7BEAFE42C87B}" dt="2021-06-09T19:36:03.867" v="1915"/>
          <ac:spMkLst>
            <pc:docMk/>
            <pc:sldMk cId="3909453073" sldId="559"/>
            <ac:spMk id="2654" creationId="{2BFDB394-0CBB-41D2-9FCE-F636DF87A581}"/>
          </ac:spMkLst>
        </pc:spChg>
        <pc:spChg chg="mod">
          <ac:chgData name="Timo Mühlhaus" userId="1b6b3aba618dadac" providerId="LiveId" clId="{EDF2FAEA-A41B-4C1F-9EE5-7BEAFE42C87B}" dt="2021-06-09T19:36:03.867" v="1915"/>
          <ac:spMkLst>
            <pc:docMk/>
            <pc:sldMk cId="3909453073" sldId="559"/>
            <ac:spMk id="2655" creationId="{CA7B396A-B52E-4C71-86FB-D78F1DE466C6}"/>
          </ac:spMkLst>
        </pc:spChg>
        <pc:spChg chg="mod">
          <ac:chgData name="Timo Mühlhaus" userId="1b6b3aba618dadac" providerId="LiveId" clId="{EDF2FAEA-A41B-4C1F-9EE5-7BEAFE42C87B}" dt="2021-06-09T19:36:03.867" v="1915"/>
          <ac:spMkLst>
            <pc:docMk/>
            <pc:sldMk cId="3909453073" sldId="559"/>
            <ac:spMk id="2656" creationId="{F537D024-DC58-441B-B23B-4A699E1176FF}"/>
          </ac:spMkLst>
        </pc:spChg>
        <pc:spChg chg="mod">
          <ac:chgData name="Timo Mühlhaus" userId="1b6b3aba618dadac" providerId="LiveId" clId="{EDF2FAEA-A41B-4C1F-9EE5-7BEAFE42C87B}" dt="2021-06-09T19:36:03.867" v="1915"/>
          <ac:spMkLst>
            <pc:docMk/>
            <pc:sldMk cId="3909453073" sldId="559"/>
            <ac:spMk id="2657" creationId="{027CC1B7-DBFA-4529-BFD0-AB146C3E3D43}"/>
          </ac:spMkLst>
        </pc:spChg>
        <pc:spChg chg="mod">
          <ac:chgData name="Timo Mühlhaus" userId="1b6b3aba618dadac" providerId="LiveId" clId="{EDF2FAEA-A41B-4C1F-9EE5-7BEAFE42C87B}" dt="2021-06-09T19:36:03.867" v="1915"/>
          <ac:spMkLst>
            <pc:docMk/>
            <pc:sldMk cId="3909453073" sldId="559"/>
            <ac:spMk id="2658" creationId="{902C0123-7CB9-43E1-A8FE-D7AB7DA70A6A}"/>
          </ac:spMkLst>
        </pc:spChg>
        <pc:spChg chg="mod">
          <ac:chgData name="Timo Mühlhaus" userId="1b6b3aba618dadac" providerId="LiveId" clId="{EDF2FAEA-A41B-4C1F-9EE5-7BEAFE42C87B}" dt="2021-06-09T19:36:03.867" v="1915"/>
          <ac:spMkLst>
            <pc:docMk/>
            <pc:sldMk cId="3909453073" sldId="559"/>
            <ac:spMk id="2659" creationId="{8400E7E2-6B07-4AF1-8B9A-ADE521494A65}"/>
          </ac:spMkLst>
        </pc:spChg>
        <pc:spChg chg="mod">
          <ac:chgData name="Timo Mühlhaus" userId="1b6b3aba618dadac" providerId="LiveId" clId="{EDF2FAEA-A41B-4C1F-9EE5-7BEAFE42C87B}" dt="2021-06-09T19:36:03.867" v="1915"/>
          <ac:spMkLst>
            <pc:docMk/>
            <pc:sldMk cId="3909453073" sldId="559"/>
            <ac:spMk id="2660" creationId="{5310B2E8-A734-4F58-9D9F-D194D125ECE3}"/>
          </ac:spMkLst>
        </pc:spChg>
        <pc:spChg chg="mod">
          <ac:chgData name="Timo Mühlhaus" userId="1b6b3aba618dadac" providerId="LiveId" clId="{EDF2FAEA-A41B-4C1F-9EE5-7BEAFE42C87B}" dt="2021-06-09T19:36:03.867" v="1915"/>
          <ac:spMkLst>
            <pc:docMk/>
            <pc:sldMk cId="3909453073" sldId="559"/>
            <ac:spMk id="2661" creationId="{88A31F90-BD47-48FC-8149-AD97D233F93E}"/>
          </ac:spMkLst>
        </pc:spChg>
        <pc:spChg chg="mod">
          <ac:chgData name="Timo Mühlhaus" userId="1b6b3aba618dadac" providerId="LiveId" clId="{EDF2FAEA-A41B-4C1F-9EE5-7BEAFE42C87B}" dt="2021-06-09T19:36:03.867" v="1915"/>
          <ac:spMkLst>
            <pc:docMk/>
            <pc:sldMk cId="3909453073" sldId="559"/>
            <ac:spMk id="2662" creationId="{DE43802C-862D-4FC1-8837-1AEA29FEFA98}"/>
          </ac:spMkLst>
        </pc:spChg>
        <pc:spChg chg="mod">
          <ac:chgData name="Timo Mühlhaus" userId="1b6b3aba618dadac" providerId="LiveId" clId="{EDF2FAEA-A41B-4C1F-9EE5-7BEAFE42C87B}" dt="2021-06-09T19:36:03.867" v="1915"/>
          <ac:spMkLst>
            <pc:docMk/>
            <pc:sldMk cId="3909453073" sldId="559"/>
            <ac:spMk id="2663" creationId="{B332A4DD-A03E-4040-A738-8D7083F23A43}"/>
          </ac:spMkLst>
        </pc:spChg>
        <pc:spChg chg="mod">
          <ac:chgData name="Timo Mühlhaus" userId="1b6b3aba618dadac" providerId="LiveId" clId="{EDF2FAEA-A41B-4C1F-9EE5-7BEAFE42C87B}" dt="2021-06-09T19:36:03.867" v="1915"/>
          <ac:spMkLst>
            <pc:docMk/>
            <pc:sldMk cId="3909453073" sldId="559"/>
            <ac:spMk id="2664" creationId="{36B24938-C112-4C6C-BCC2-89BDA20FF4EA}"/>
          </ac:spMkLst>
        </pc:spChg>
        <pc:spChg chg="mod">
          <ac:chgData name="Timo Mühlhaus" userId="1b6b3aba618dadac" providerId="LiveId" clId="{EDF2FAEA-A41B-4C1F-9EE5-7BEAFE42C87B}" dt="2021-06-09T19:36:03.867" v="1915"/>
          <ac:spMkLst>
            <pc:docMk/>
            <pc:sldMk cId="3909453073" sldId="559"/>
            <ac:spMk id="2665" creationId="{52CC6C9E-4E89-4A6B-953D-C27967FFB6F5}"/>
          </ac:spMkLst>
        </pc:spChg>
        <pc:spChg chg="mod">
          <ac:chgData name="Timo Mühlhaus" userId="1b6b3aba618dadac" providerId="LiveId" clId="{EDF2FAEA-A41B-4C1F-9EE5-7BEAFE42C87B}" dt="2021-06-09T19:36:03.867" v="1915"/>
          <ac:spMkLst>
            <pc:docMk/>
            <pc:sldMk cId="3909453073" sldId="559"/>
            <ac:spMk id="2666" creationId="{BB242DC8-72AC-4A34-BDE8-9C117593D8E2}"/>
          </ac:spMkLst>
        </pc:spChg>
        <pc:spChg chg="mod">
          <ac:chgData name="Timo Mühlhaus" userId="1b6b3aba618dadac" providerId="LiveId" clId="{EDF2FAEA-A41B-4C1F-9EE5-7BEAFE42C87B}" dt="2021-06-09T19:36:03.867" v="1915"/>
          <ac:spMkLst>
            <pc:docMk/>
            <pc:sldMk cId="3909453073" sldId="559"/>
            <ac:spMk id="2667" creationId="{FF2F2FB0-E4F2-436C-8FAB-12660598B884}"/>
          </ac:spMkLst>
        </pc:spChg>
        <pc:spChg chg="mod">
          <ac:chgData name="Timo Mühlhaus" userId="1b6b3aba618dadac" providerId="LiveId" clId="{EDF2FAEA-A41B-4C1F-9EE5-7BEAFE42C87B}" dt="2021-06-09T19:36:03.867" v="1915"/>
          <ac:spMkLst>
            <pc:docMk/>
            <pc:sldMk cId="3909453073" sldId="559"/>
            <ac:spMk id="2668" creationId="{75E79E45-0684-4078-AA19-98F3D3A66EED}"/>
          </ac:spMkLst>
        </pc:spChg>
        <pc:spChg chg="mod">
          <ac:chgData name="Timo Mühlhaus" userId="1b6b3aba618dadac" providerId="LiveId" clId="{EDF2FAEA-A41B-4C1F-9EE5-7BEAFE42C87B}" dt="2021-06-09T19:36:03.867" v="1915"/>
          <ac:spMkLst>
            <pc:docMk/>
            <pc:sldMk cId="3909453073" sldId="559"/>
            <ac:spMk id="2669" creationId="{211C05A8-C856-4075-A829-C97190E5539D}"/>
          </ac:spMkLst>
        </pc:spChg>
        <pc:spChg chg="mod">
          <ac:chgData name="Timo Mühlhaus" userId="1b6b3aba618dadac" providerId="LiveId" clId="{EDF2FAEA-A41B-4C1F-9EE5-7BEAFE42C87B}" dt="2021-06-09T19:36:03.867" v="1915"/>
          <ac:spMkLst>
            <pc:docMk/>
            <pc:sldMk cId="3909453073" sldId="559"/>
            <ac:spMk id="2670" creationId="{39430AA5-8D65-4812-A47E-679F5CF4510D}"/>
          </ac:spMkLst>
        </pc:spChg>
        <pc:spChg chg="mod">
          <ac:chgData name="Timo Mühlhaus" userId="1b6b3aba618dadac" providerId="LiveId" clId="{EDF2FAEA-A41B-4C1F-9EE5-7BEAFE42C87B}" dt="2021-06-09T19:36:03.867" v="1915"/>
          <ac:spMkLst>
            <pc:docMk/>
            <pc:sldMk cId="3909453073" sldId="559"/>
            <ac:spMk id="2671" creationId="{77CDF017-3054-44A2-9EEA-C47E9B1AB621}"/>
          </ac:spMkLst>
        </pc:spChg>
        <pc:spChg chg="mod">
          <ac:chgData name="Timo Mühlhaus" userId="1b6b3aba618dadac" providerId="LiveId" clId="{EDF2FAEA-A41B-4C1F-9EE5-7BEAFE42C87B}" dt="2021-06-09T19:36:03.867" v="1915"/>
          <ac:spMkLst>
            <pc:docMk/>
            <pc:sldMk cId="3909453073" sldId="559"/>
            <ac:spMk id="2672" creationId="{41A1A08C-BA3E-48D8-ADB3-7BCEACC8F108}"/>
          </ac:spMkLst>
        </pc:spChg>
        <pc:spChg chg="mod">
          <ac:chgData name="Timo Mühlhaus" userId="1b6b3aba618dadac" providerId="LiveId" clId="{EDF2FAEA-A41B-4C1F-9EE5-7BEAFE42C87B}" dt="2021-06-09T19:36:03.867" v="1915"/>
          <ac:spMkLst>
            <pc:docMk/>
            <pc:sldMk cId="3909453073" sldId="559"/>
            <ac:spMk id="2673" creationId="{F09AE260-2ADA-40EF-999D-7447A0CA7295}"/>
          </ac:spMkLst>
        </pc:spChg>
        <pc:spChg chg="mod">
          <ac:chgData name="Timo Mühlhaus" userId="1b6b3aba618dadac" providerId="LiveId" clId="{EDF2FAEA-A41B-4C1F-9EE5-7BEAFE42C87B}" dt="2021-06-09T19:36:03.867" v="1915"/>
          <ac:spMkLst>
            <pc:docMk/>
            <pc:sldMk cId="3909453073" sldId="559"/>
            <ac:spMk id="2674" creationId="{937BB090-5A3C-42C5-B35E-807669054925}"/>
          </ac:spMkLst>
        </pc:spChg>
        <pc:spChg chg="mod">
          <ac:chgData name="Timo Mühlhaus" userId="1b6b3aba618dadac" providerId="LiveId" clId="{EDF2FAEA-A41B-4C1F-9EE5-7BEAFE42C87B}" dt="2021-06-09T19:36:03.867" v="1915"/>
          <ac:spMkLst>
            <pc:docMk/>
            <pc:sldMk cId="3909453073" sldId="559"/>
            <ac:spMk id="2675" creationId="{B58DDE01-4D11-4E00-8667-1AA7368AC0CC}"/>
          </ac:spMkLst>
        </pc:spChg>
        <pc:spChg chg="mod">
          <ac:chgData name="Timo Mühlhaus" userId="1b6b3aba618dadac" providerId="LiveId" clId="{EDF2FAEA-A41B-4C1F-9EE5-7BEAFE42C87B}" dt="2021-06-09T19:36:03.867" v="1915"/>
          <ac:spMkLst>
            <pc:docMk/>
            <pc:sldMk cId="3909453073" sldId="559"/>
            <ac:spMk id="2676" creationId="{5EB87434-F4AB-403E-B8BB-AE7E4FB6A077}"/>
          </ac:spMkLst>
        </pc:spChg>
        <pc:spChg chg="mod">
          <ac:chgData name="Timo Mühlhaus" userId="1b6b3aba618dadac" providerId="LiveId" clId="{EDF2FAEA-A41B-4C1F-9EE5-7BEAFE42C87B}" dt="2021-06-09T19:36:03.867" v="1915"/>
          <ac:spMkLst>
            <pc:docMk/>
            <pc:sldMk cId="3909453073" sldId="559"/>
            <ac:spMk id="2677" creationId="{8B0794BE-E95C-402E-B9FC-ECF8B5DAE8B1}"/>
          </ac:spMkLst>
        </pc:spChg>
        <pc:spChg chg="mod">
          <ac:chgData name="Timo Mühlhaus" userId="1b6b3aba618dadac" providerId="LiveId" clId="{EDF2FAEA-A41B-4C1F-9EE5-7BEAFE42C87B}" dt="2021-06-09T19:36:03.867" v="1915"/>
          <ac:spMkLst>
            <pc:docMk/>
            <pc:sldMk cId="3909453073" sldId="559"/>
            <ac:spMk id="2678" creationId="{1F41279B-0C7E-45BC-AD45-5352B6C9CA73}"/>
          </ac:spMkLst>
        </pc:spChg>
        <pc:spChg chg="mod">
          <ac:chgData name="Timo Mühlhaus" userId="1b6b3aba618dadac" providerId="LiveId" clId="{EDF2FAEA-A41B-4C1F-9EE5-7BEAFE42C87B}" dt="2021-06-09T19:36:03.867" v="1915"/>
          <ac:spMkLst>
            <pc:docMk/>
            <pc:sldMk cId="3909453073" sldId="559"/>
            <ac:spMk id="2679" creationId="{077CBD1B-BF10-4529-B4B8-D799D592D887}"/>
          </ac:spMkLst>
        </pc:spChg>
        <pc:spChg chg="mod">
          <ac:chgData name="Timo Mühlhaus" userId="1b6b3aba618dadac" providerId="LiveId" clId="{EDF2FAEA-A41B-4C1F-9EE5-7BEAFE42C87B}" dt="2021-06-09T19:36:03.867" v="1915"/>
          <ac:spMkLst>
            <pc:docMk/>
            <pc:sldMk cId="3909453073" sldId="559"/>
            <ac:spMk id="2680" creationId="{56464F94-04A5-40EB-8F98-A3FD870BD5A0}"/>
          </ac:spMkLst>
        </pc:spChg>
        <pc:spChg chg="mod">
          <ac:chgData name="Timo Mühlhaus" userId="1b6b3aba618dadac" providerId="LiveId" clId="{EDF2FAEA-A41B-4C1F-9EE5-7BEAFE42C87B}" dt="2021-06-09T19:36:03.867" v="1915"/>
          <ac:spMkLst>
            <pc:docMk/>
            <pc:sldMk cId="3909453073" sldId="559"/>
            <ac:spMk id="2681" creationId="{7B285CBC-9868-4787-B498-F637BE17410A}"/>
          </ac:spMkLst>
        </pc:spChg>
        <pc:spChg chg="mod">
          <ac:chgData name="Timo Mühlhaus" userId="1b6b3aba618dadac" providerId="LiveId" clId="{EDF2FAEA-A41B-4C1F-9EE5-7BEAFE42C87B}" dt="2021-06-09T19:36:03.867" v="1915"/>
          <ac:spMkLst>
            <pc:docMk/>
            <pc:sldMk cId="3909453073" sldId="559"/>
            <ac:spMk id="2682" creationId="{E7E5068E-C1CF-488C-B08F-5E7403A39410}"/>
          </ac:spMkLst>
        </pc:spChg>
        <pc:spChg chg="mod">
          <ac:chgData name="Timo Mühlhaus" userId="1b6b3aba618dadac" providerId="LiveId" clId="{EDF2FAEA-A41B-4C1F-9EE5-7BEAFE42C87B}" dt="2021-06-09T19:36:03.867" v="1915"/>
          <ac:spMkLst>
            <pc:docMk/>
            <pc:sldMk cId="3909453073" sldId="559"/>
            <ac:spMk id="2683" creationId="{240F546B-4AE9-4EF8-924A-192E9A8C6694}"/>
          </ac:spMkLst>
        </pc:spChg>
        <pc:spChg chg="mod">
          <ac:chgData name="Timo Mühlhaus" userId="1b6b3aba618dadac" providerId="LiveId" clId="{EDF2FAEA-A41B-4C1F-9EE5-7BEAFE42C87B}" dt="2021-06-09T19:36:03.867" v="1915"/>
          <ac:spMkLst>
            <pc:docMk/>
            <pc:sldMk cId="3909453073" sldId="559"/>
            <ac:spMk id="2684" creationId="{997A647D-AE91-4BC4-AD90-C4EE81042F87}"/>
          </ac:spMkLst>
        </pc:spChg>
        <pc:spChg chg="mod">
          <ac:chgData name="Timo Mühlhaus" userId="1b6b3aba618dadac" providerId="LiveId" clId="{EDF2FAEA-A41B-4C1F-9EE5-7BEAFE42C87B}" dt="2021-06-09T19:36:03.867" v="1915"/>
          <ac:spMkLst>
            <pc:docMk/>
            <pc:sldMk cId="3909453073" sldId="559"/>
            <ac:spMk id="2685" creationId="{13B4B3B2-48A0-4C47-9191-3905FCD86424}"/>
          </ac:spMkLst>
        </pc:spChg>
        <pc:spChg chg="mod">
          <ac:chgData name="Timo Mühlhaus" userId="1b6b3aba618dadac" providerId="LiveId" clId="{EDF2FAEA-A41B-4C1F-9EE5-7BEAFE42C87B}" dt="2021-06-09T19:36:03.867" v="1915"/>
          <ac:spMkLst>
            <pc:docMk/>
            <pc:sldMk cId="3909453073" sldId="559"/>
            <ac:spMk id="2686" creationId="{C7776829-0A29-4EAC-A805-EECB3BEB525D}"/>
          </ac:spMkLst>
        </pc:spChg>
        <pc:spChg chg="mod">
          <ac:chgData name="Timo Mühlhaus" userId="1b6b3aba618dadac" providerId="LiveId" clId="{EDF2FAEA-A41B-4C1F-9EE5-7BEAFE42C87B}" dt="2021-06-09T19:36:03.867" v="1915"/>
          <ac:spMkLst>
            <pc:docMk/>
            <pc:sldMk cId="3909453073" sldId="559"/>
            <ac:spMk id="2687" creationId="{53502D7C-05F9-4082-9F27-92727FDAE010}"/>
          </ac:spMkLst>
        </pc:spChg>
        <pc:spChg chg="mod">
          <ac:chgData name="Timo Mühlhaus" userId="1b6b3aba618dadac" providerId="LiveId" clId="{EDF2FAEA-A41B-4C1F-9EE5-7BEAFE42C87B}" dt="2021-06-09T19:36:03.867" v="1915"/>
          <ac:spMkLst>
            <pc:docMk/>
            <pc:sldMk cId="3909453073" sldId="559"/>
            <ac:spMk id="2688" creationId="{46B47F9F-3825-4783-A1BD-29B34E59DC54}"/>
          </ac:spMkLst>
        </pc:spChg>
        <pc:spChg chg="mod">
          <ac:chgData name="Timo Mühlhaus" userId="1b6b3aba618dadac" providerId="LiveId" clId="{EDF2FAEA-A41B-4C1F-9EE5-7BEAFE42C87B}" dt="2021-06-09T19:36:03.867" v="1915"/>
          <ac:spMkLst>
            <pc:docMk/>
            <pc:sldMk cId="3909453073" sldId="559"/>
            <ac:spMk id="2689" creationId="{F3B304F7-AD71-4E9E-AE79-A9ACAAF9CCE7}"/>
          </ac:spMkLst>
        </pc:spChg>
        <pc:spChg chg="mod">
          <ac:chgData name="Timo Mühlhaus" userId="1b6b3aba618dadac" providerId="LiveId" clId="{EDF2FAEA-A41B-4C1F-9EE5-7BEAFE42C87B}" dt="2021-06-09T19:36:03.867" v="1915"/>
          <ac:spMkLst>
            <pc:docMk/>
            <pc:sldMk cId="3909453073" sldId="559"/>
            <ac:spMk id="2690" creationId="{EB3EA06E-F9B7-48C6-A41C-CAB66FC7E19A}"/>
          </ac:spMkLst>
        </pc:spChg>
        <pc:spChg chg="mod">
          <ac:chgData name="Timo Mühlhaus" userId="1b6b3aba618dadac" providerId="LiveId" clId="{EDF2FAEA-A41B-4C1F-9EE5-7BEAFE42C87B}" dt="2021-06-09T19:36:03.867" v="1915"/>
          <ac:spMkLst>
            <pc:docMk/>
            <pc:sldMk cId="3909453073" sldId="559"/>
            <ac:spMk id="2691" creationId="{8B000FE6-1520-4DE9-83F5-E591B7DE7D00}"/>
          </ac:spMkLst>
        </pc:spChg>
        <pc:spChg chg="mod">
          <ac:chgData name="Timo Mühlhaus" userId="1b6b3aba618dadac" providerId="LiveId" clId="{EDF2FAEA-A41B-4C1F-9EE5-7BEAFE42C87B}" dt="2021-06-09T19:36:03.867" v="1915"/>
          <ac:spMkLst>
            <pc:docMk/>
            <pc:sldMk cId="3909453073" sldId="559"/>
            <ac:spMk id="2692" creationId="{186DCD78-C8B8-4D9D-8DB7-891C72D1F94E}"/>
          </ac:spMkLst>
        </pc:spChg>
        <pc:spChg chg="mod">
          <ac:chgData name="Timo Mühlhaus" userId="1b6b3aba618dadac" providerId="LiveId" clId="{EDF2FAEA-A41B-4C1F-9EE5-7BEAFE42C87B}" dt="2021-06-09T19:36:03.867" v="1915"/>
          <ac:spMkLst>
            <pc:docMk/>
            <pc:sldMk cId="3909453073" sldId="559"/>
            <ac:spMk id="2693" creationId="{D3CC8DC1-D182-49A1-8464-01BA8F3CAC59}"/>
          </ac:spMkLst>
        </pc:spChg>
        <pc:spChg chg="mod">
          <ac:chgData name="Timo Mühlhaus" userId="1b6b3aba618dadac" providerId="LiveId" clId="{EDF2FAEA-A41B-4C1F-9EE5-7BEAFE42C87B}" dt="2021-06-09T19:36:03.867" v="1915"/>
          <ac:spMkLst>
            <pc:docMk/>
            <pc:sldMk cId="3909453073" sldId="559"/>
            <ac:spMk id="2694" creationId="{9598CE66-AA7E-480F-8329-CC8128635885}"/>
          </ac:spMkLst>
        </pc:spChg>
        <pc:spChg chg="mod">
          <ac:chgData name="Timo Mühlhaus" userId="1b6b3aba618dadac" providerId="LiveId" clId="{EDF2FAEA-A41B-4C1F-9EE5-7BEAFE42C87B}" dt="2021-06-09T19:36:03.867" v="1915"/>
          <ac:spMkLst>
            <pc:docMk/>
            <pc:sldMk cId="3909453073" sldId="559"/>
            <ac:spMk id="2695" creationId="{EC3B67DC-A92D-479C-8B82-67A4CF6C6A0B}"/>
          </ac:spMkLst>
        </pc:spChg>
        <pc:spChg chg="mod">
          <ac:chgData name="Timo Mühlhaus" userId="1b6b3aba618dadac" providerId="LiveId" clId="{EDF2FAEA-A41B-4C1F-9EE5-7BEAFE42C87B}" dt="2021-06-09T19:36:03.867" v="1915"/>
          <ac:spMkLst>
            <pc:docMk/>
            <pc:sldMk cId="3909453073" sldId="559"/>
            <ac:spMk id="2696" creationId="{9AAC440A-20FA-4C85-B151-C77B208593F2}"/>
          </ac:spMkLst>
        </pc:spChg>
        <pc:spChg chg="mod">
          <ac:chgData name="Timo Mühlhaus" userId="1b6b3aba618dadac" providerId="LiveId" clId="{EDF2FAEA-A41B-4C1F-9EE5-7BEAFE42C87B}" dt="2021-06-09T19:36:03.867" v="1915"/>
          <ac:spMkLst>
            <pc:docMk/>
            <pc:sldMk cId="3909453073" sldId="559"/>
            <ac:spMk id="2697" creationId="{8AE0B147-D246-4941-8C55-CAA5A06016B9}"/>
          </ac:spMkLst>
        </pc:spChg>
        <pc:spChg chg="mod">
          <ac:chgData name="Timo Mühlhaus" userId="1b6b3aba618dadac" providerId="LiveId" clId="{EDF2FAEA-A41B-4C1F-9EE5-7BEAFE42C87B}" dt="2021-06-09T19:36:03.867" v="1915"/>
          <ac:spMkLst>
            <pc:docMk/>
            <pc:sldMk cId="3909453073" sldId="559"/>
            <ac:spMk id="2698" creationId="{A6923BB3-0C9B-4645-ABC0-D19F92848104}"/>
          </ac:spMkLst>
        </pc:spChg>
        <pc:spChg chg="mod">
          <ac:chgData name="Timo Mühlhaus" userId="1b6b3aba618dadac" providerId="LiveId" clId="{EDF2FAEA-A41B-4C1F-9EE5-7BEAFE42C87B}" dt="2021-06-09T19:36:03.867" v="1915"/>
          <ac:spMkLst>
            <pc:docMk/>
            <pc:sldMk cId="3909453073" sldId="559"/>
            <ac:spMk id="2699" creationId="{280CC738-97F6-4893-BD1F-F6B7AD73011D}"/>
          </ac:spMkLst>
        </pc:spChg>
        <pc:spChg chg="mod">
          <ac:chgData name="Timo Mühlhaus" userId="1b6b3aba618dadac" providerId="LiveId" clId="{EDF2FAEA-A41B-4C1F-9EE5-7BEAFE42C87B}" dt="2021-06-09T19:36:03.867" v="1915"/>
          <ac:spMkLst>
            <pc:docMk/>
            <pc:sldMk cId="3909453073" sldId="559"/>
            <ac:spMk id="2700" creationId="{D49C7495-347B-4146-91DC-00717FEB5BC8}"/>
          </ac:spMkLst>
        </pc:spChg>
        <pc:spChg chg="mod">
          <ac:chgData name="Timo Mühlhaus" userId="1b6b3aba618dadac" providerId="LiveId" clId="{EDF2FAEA-A41B-4C1F-9EE5-7BEAFE42C87B}" dt="2021-06-09T19:36:03.867" v="1915"/>
          <ac:spMkLst>
            <pc:docMk/>
            <pc:sldMk cId="3909453073" sldId="559"/>
            <ac:spMk id="2701" creationId="{7D6409D4-1F0F-4C13-A1E5-A90276CE39B9}"/>
          </ac:spMkLst>
        </pc:spChg>
        <pc:spChg chg="mod">
          <ac:chgData name="Timo Mühlhaus" userId="1b6b3aba618dadac" providerId="LiveId" clId="{EDF2FAEA-A41B-4C1F-9EE5-7BEAFE42C87B}" dt="2021-06-09T19:36:03.867" v="1915"/>
          <ac:spMkLst>
            <pc:docMk/>
            <pc:sldMk cId="3909453073" sldId="559"/>
            <ac:spMk id="2702" creationId="{0B68A960-8263-4698-89B4-428FF741CB2F}"/>
          </ac:spMkLst>
        </pc:spChg>
        <pc:spChg chg="mod">
          <ac:chgData name="Timo Mühlhaus" userId="1b6b3aba618dadac" providerId="LiveId" clId="{EDF2FAEA-A41B-4C1F-9EE5-7BEAFE42C87B}" dt="2021-06-09T19:36:03.867" v="1915"/>
          <ac:spMkLst>
            <pc:docMk/>
            <pc:sldMk cId="3909453073" sldId="559"/>
            <ac:spMk id="2703" creationId="{58294AA0-D2CE-4469-B13F-3903B51BF190}"/>
          </ac:spMkLst>
        </pc:spChg>
        <pc:spChg chg="mod">
          <ac:chgData name="Timo Mühlhaus" userId="1b6b3aba618dadac" providerId="LiveId" clId="{EDF2FAEA-A41B-4C1F-9EE5-7BEAFE42C87B}" dt="2021-06-09T19:36:03.867" v="1915"/>
          <ac:spMkLst>
            <pc:docMk/>
            <pc:sldMk cId="3909453073" sldId="559"/>
            <ac:spMk id="2704" creationId="{C6F7EF0D-9539-483D-A7A1-24422A403289}"/>
          </ac:spMkLst>
        </pc:spChg>
        <pc:spChg chg="mod">
          <ac:chgData name="Timo Mühlhaus" userId="1b6b3aba618dadac" providerId="LiveId" clId="{EDF2FAEA-A41B-4C1F-9EE5-7BEAFE42C87B}" dt="2021-06-09T19:36:03.867" v="1915"/>
          <ac:spMkLst>
            <pc:docMk/>
            <pc:sldMk cId="3909453073" sldId="559"/>
            <ac:spMk id="2705" creationId="{9D59B486-2818-4963-8C20-8A065E5D826B}"/>
          </ac:spMkLst>
        </pc:spChg>
        <pc:spChg chg="mod">
          <ac:chgData name="Timo Mühlhaus" userId="1b6b3aba618dadac" providerId="LiveId" clId="{EDF2FAEA-A41B-4C1F-9EE5-7BEAFE42C87B}" dt="2021-06-09T19:36:03.867" v="1915"/>
          <ac:spMkLst>
            <pc:docMk/>
            <pc:sldMk cId="3909453073" sldId="559"/>
            <ac:spMk id="2706" creationId="{2CFC374D-04A1-419B-816E-00BD872DCDB5}"/>
          </ac:spMkLst>
        </pc:spChg>
        <pc:spChg chg="mod">
          <ac:chgData name="Timo Mühlhaus" userId="1b6b3aba618dadac" providerId="LiveId" clId="{EDF2FAEA-A41B-4C1F-9EE5-7BEAFE42C87B}" dt="2021-06-09T19:36:03.867" v="1915"/>
          <ac:spMkLst>
            <pc:docMk/>
            <pc:sldMk cId="3909453073" sldId="559"/>
            <ac:spMk id="2707" creationId="{0F7D9F09-18BC-4819-A005-72704D920AF1}"/>
          </ac:spMkLst>
        </pc:spChg>
        <pc:spChg chg="mod">
          <ac:chgData name="Timo Mühlhaus" userId="1b6b3aba618dadac" providerId="LiveId" clId="{EDF2FAEA-A41B-4C1F-9EE5-7BEAFE42C87B}" dt="2021-06-09T19:36:03.867" v="1915"/>
          <ac:spMkLst>
            <pc:docMk/>
            <pc:sldMk cId="3909453073" sldId="559"/>
            <ac:spMk id="2708" creationId="{7D537F3E-B2D1-435F-97DE-E11CE79DDC25}"/>
          </ac:spMkLst>
        </pc:spChg>
        <pc:spChg chg="mod">
          <ac:chgData name="Timo Mühlhaus" userId="1b6b3aba618dadac" providerId="LiveId" clId="{EDF2FAEA-A41B-4C1F-9EE5-7BEAFE42C87B}" dt="2021-06-09T19:36:03.867" v="1915"/>
          <ac:spMkLst>
            <pc:docMk/>
            <pc:sldMk cId="3909453073" sldId="559"/>
            <ac:spMk id="2709" creationId="{6A17CC25-E417-4A43-98C7-44FB22B13D5A}"/>
          </ac:spMkLst>
        </pc:spChg>
        <pc:spChg chg="mod">
          <ac:chgData name="Timo Mühlhaus" userId="1b6b3aba618dadac" providerId="LiveId" clId="{EDF2FAEA-A41B-4C1F-9EE5-7BEAFE42C87B}" dt="2021-06-09T19:36:03.867" v="1915"/>
          <ac:spMkLst>
            <pc:docMk/>
            <pc:sldMk cId="3909453073" sldId="559"/>
            <ac:spMk id="2710" creationId="{4AF90FF2-84CF-4061-91C4-6B8E13E325B8}"/>
          </ac:spMkLst>
        </pc:spChg>
        <pc:spChg chg="mod">
          <ac:chgData name="Timo Mühlhaus" userId="1b6b3aba618dadac" providerId="LiveId" clId="{EDF2FAEA-A41B-4C1F-9EE5-7BEAFE42C87B}" dt="2021-06-09T19:36:03.867" v="1915"/>
          <ac:spMkLst>
            <pc:docMk/>
            <pc:sldMk cId="3909453073" sldId="559"/>
            <ac:spMk id="2711" creationId="{4C560DB9-FAE2-45A9-A548-514B041FC4F8}"/>
          </ac:spMkLst>
        </pc:spChg>
        <pc:spChg chg="mod">
          <ac:chgData name="Timo Mühlhaus" userId="1b6b3aba618dadac" providerId="LiveId" clId="{EDF2FAEA-A41B-4C1F-9EE5-7BEAFE42C87B}" dt="2021-06-09T19:36:03.867" v="1915"/>
          <ac:spMkLst>
            <pc:docMk/>
            <pc:sldMk cId="3909453073" sldId="559"/>
            <ac:spMk id="2712" creationId="{571FB964-26CB-405F-B1FC-A63CE40CD552}"/>
          </ac:spMkLst>
        </pc:spChg>
        <pc:spChg chg="mod">
          <ac:chgData name="Timo Mühlhaus" userId="1b6b3aba618dadac" providerId="LiveId" clId="{EDF2FAEA-A41B-4C1F-9EE5-7BEAFE42C87B}" dt="2021-06-09T19:36:03.867" v="1915"/>
          <ac:spMkLst>
            <pc:docMk/>
            <pc:sldMk cId="3909453073" sldId="559"/>
            <ac:spMk id="2713" creationId="{3159E1E2-2F10-4780-8A56-B5B09F8BFA86}"/>
          </ac:spMkLst>
        </pc:spChg>
        <pc:spChg chg="mod">
          <ac:chgData name="Timo Mühlhaus" userId="1b6b3aba618dadac" providerId="LiveId" clId="{EDF2FAEA-A41B-4C1F-9EE5-7BEAFE42C87B}" dt="2021-06-09T19:36:03.867" v="1915"/>
          <ac:spMkLst>
            <pc:docMk/>
            <pc:sldMk cId="3909453073" sldId="559"/>
            <ac:spMk id="2714" creationId="{7EDDE4DD-67AE-464A-9194-BC6A1746BD2C}"/>
          </ac:spMkLst>
        </pc:spChg>
        <pc:spChg chg="mod">
          <ac:chgData name="Timo Mühlhaus" userId="1b6b3aba618dadac" providerId="LiveId" clId="{EDF2FAEA-A41B-4C1F-9EE5-7BEAFE42C87B}" dt="2021-06-09T19:36:03.867" v="1915"/>
          <ac:spMkLst>
            <pc:docMk/>
            <pc:sldMk cId="3909453073" sldId="559"/>
            <ac:spMk id="2715" creationId="{0D1B9076-9FE6-42A6-9AB1-C5DAF590EAEA}"/>
          </ac:spMkLst>
        </pc:spChg>
        <pc:spChg chg="mod">
          <ac:chgData name="Timo Mühlhaus" userId="1b6b3aba618dadac" providerId="LiveId" clId="{EDF2FAEA-A41B-4C1F-9EE5-7BEAFE42C87B}" dt="2021-06-09T19:36:03.867" v="1915"/>
          <ac:spMkLst>
            <pc:docMk/>
            <pc:sldMk cId="3909453073" sldId="559"/>
            <ac:spMk id="2716" creationId="{8B62ED4B-359A-4AC1-B6C1-A514406791E3}"/>
          </ac:spMkLst>
        </pc:spChg>
        <pc:spChg chg="mod">
          <ac:chgData name="Timo Mühlhaus" userId="1b6b3aba618dadac" providerId="LiveId" clId="{EDF2FAEA-A41B-4C1F-9EE5-7BEAFE42C87B}" dt="2021-06-09T19:36:03.867" v="1915"/>
          <ac:spMkLst>
            <pc:docMk/>
            <pc:sldMk cId="3909453073" sldId="559"/>
            <ac:spMk id="2717" creationId="{08E550F4-422C-443E-99F1-3F0354485D67}"/>
          </ac:spMkLst>
        </pc:spChg>
        <pc:spChg chg="mod">
          <ac:chgData name="Timo Mühlhaus" userId="1b6b3aba618dadac" providerId="LiveId" clId="{EDF2FAEA-A41B-4C1F-9EE5-7BEAFE42C87B}" dt="2021-06-09T19:36:03.867" v="1915"/>
          <ac:spMkLst>
            <pc:docMk/>
            <pc:sldMk cId="3909453073" sldId="559"/>
            <ac:spMk id="2718" creationId="{7FF0C006-A82E-41AF-B62B-1042AF9FDECC}"/>
          </ac:spMkLst>
        </pc:spChg>
        <pc:spChg chg="mod">
          <ac:chgData name="Timo Mühlhaus" userId="1b6b3aba618dadac" providerId="LiveId" clId="{EDF2FAEA-A41B-4C1F-9EE5-7BEAFE42C87B}" dt="2021-06-09T19:36:03.867" v="1915"/>
          <ac:spMkLst>
            <pc:docMk/>
            <pc:sldMk cId="3909453073" sldId="559"/>
            <ac:spMk id="2719" creationId="{34F92D65-8D89-46B5-A004-30E9BDF8A17D}"/>
          </ac:spMkLst>
        </pc:spChg>
        <pc:spChg chg="mod">
          <ac:chgData name="Timo Mühlhaus" userId="1b6b3aba618dadac" providerId="LiveId" clId="{EDF2FAEA-A41B-4C1F-9EE5-7BEAFE42C87B}" dt="2021-06-09T19:36:03.867" v="1915"/>
          <ac:spMkLst>
            <pc:docMk/>
            <pc:sldMk cId="3909453073" sldId="559"/>
            <ac:spMk id="2720" creationId="{B05CD2C9-454C-42EE-8475-21BEA9E310F7}"/>
          </ac:spMkLst>
        </pc:spChg>
        <pc:spChg chg="mod">
          <ac:chgData name="Timo Mühlhaus" userId="1b6b3aba618dadac" providerId="LiveId" clId="{EDF2FAEA-A41B-4C1F-9EE5-7BEAFE42C87B}" dt="2021-06-09T19:36:03.867" v="1915"/>
          <ac:spMkLst>
            <pc:docMk/>
            <pc:sldMk cId="3909453073" sldId="559"/>
            <ac:spMk id="2721" creationId="{7157B155-AE63-441D-B8C1-E0943FE06D46}"/>
          </ac:spMkLst>
        </pc:spChg>
        <pc:spChg chg="mod">
          <ac:chgData name="Timo Mühlhaus" userId="1b6b3aba618dadac" providerId="LiveId" clId="{EDF2FAEA-A41B-4C1F-9EE5-7BEAFE42C87B}" dt="2021-06-09T19:36:03.867" v="1915"/>
          <ac:spMkLst>
            <pc:docMk/>
            <pc:sldMk cId="3909453073" sldId="559"/>
            <ac:spMk id="2722" creationId="{9ABA34B6-D0F1-4204-9040-1540FDF0AB9E}"/>
          </ac:spMkLst>
        </pc:spChg>
        <pc:spChg chg="mod">
          <ac:chgData name="Timo Mühlhaus" userId="1b6b3aba618dadac" providerId="LiveId" clId="{EDF2FAEA-A41B-4C1F-9EE5-7BEAFE42C87B}" dt="2021-06-09T19:36:03.867" v="1915"/>
          <ac:spMkLst>
            <pc:docMk/>
            <pc:sldMk cId="3909453073" sldId="559"/>
            <ac:spMk id="2723" creationId="{21EBBEEC-8CB0-4981-A172-E61BCD0C0BD6}"/>
          </ac:spMkLst>
        </pc:spChg>
        <pc:spChg chg="mod">
          <ac:chgData name="Timo Mühlhaus" userId="1b6b3aba618dadac" providerId="LiveId" clId="{EDF2FAEA-A41B-4C1F-9EE5-7BEAFE42C87B}" dt="2021-06-09T19:36:03.867" v="1915"/>
          <ac:spMkLst>
            <pc:docMk/>
            <pc:sldMk cId="3909453073" sldId="559"/>
            <ac:spMk id="2724" creationId="{3A44C5C2-4FE6-42CC-95FF-00C9C0319855}"/>
          </ac:spMkLst>
        </pc:spChg>
        <pc:spChg chg="mod">
          <ac:chgData name="Timo Mühlhaus" userId="1b6b3aba618dadac" providerId="LiveId" clId="{EDF2FAEA-A41B-4C1F-9EE5-7BEAFE42C87B}" dt="2021-06-09T19:36:03.867" v="1915"/>
          <ac:spMkLst>
            <pc:docMk/>
            <pc:sldMk cId="3909453073" sldId="559"/>
            <ac:spMk id="2725" creationId="{1964B6D2-71BE-4EE8-AB7A-BE69FD10CF55}"/>
          </ac:spMkLst>
        </pc:spChg>
        <pc:spChg chg="mod">
          <ac:chgData name="Timo Mühlhaus" userId="1b6b3aba618dadac" providerId="LiveId" clId="{EDF2FAEA-A41B-4C1F-9EE5-7BEAFE42C87B}" dt="2021-06-09T19:36:03.867" v="1915"/>
          <ac:spMkLst>
            <pc:docMk/>
            <pc:sldMk cId="3909453073" sldId="559"/>
            <ac:spMk id="2726" creationId="{E7EA35C0-5977-4CBD-8A8C-AE1C3B5E352F}"/>
          </ac:spMkLst>
        </pc:spChg>
        <pc:spChg chg="mod">
          <ac:chgData name="Timo Mühlhaus" userId="1b6b3aba618dadac" providerId="LiveId" clId="{EDF2FAEA-A41B-4C1F-9EE5-7BEAFE42C87B}" dt="2021-06-09T19:36:03.867" v="1915"/>
          <ac:spMkLst>
            <pc:docMk/>
            <pc:sldMk cId="3909453073" sldId="559"/>
            <ac:spMk id="2727" creationId="{0EEB263D-2F2A-4713-B7BA-BF7DF5095270}"/>
          </ac:spMkLst>
        </pc:spChg>
        <pc:spChg chg="mod">
          <ac:chgData name="Timo Mühlhaus" userId="1b6b3aba618dadac" providerId="LiveId" clId="{EDF2FAEA-A41B-4C1F-9EE5-7BEAFE42C87B}" dt="2021-06-09T19:36:03.867" v="1915"/>
          <ac:spMkLst>
            <pc:docMk/>
            <pc:sldMk cId="3909453073" sldId="559"/>
            <ac:spMk id="2728" creationId="{196F522F-36B4-439A-899F-6DC6B3A82722}"/>
          </ac:spMkLst>
        </pc:spChg>
        <pc:spChg chg="mod">
          <ac:chgData name="Timo Mühlhaus" userId="1b6b3aba618dadac" providerId="LiveId" clId="{EDF2FAEA-A41B-4C1F-9EE5-7BEAFE42C87B}" dt="2021-06-09T19:36:03.867" v="1915"/>
          <ac:spMkLst>
            <pc:docMk/>
            <pc:sldMk cId="3909453073" sldId="559"/>
            <ac:spMk id="2729" creationId="{CFBD5AF2-C8EB-4473-BBCA-FBAA9C4E6DE6}"/>
          </ac:spMkLst>
        </pc:spChg>
        <pc:spChg chg="mod">
          <ac:chgData name="Timo Mühlhaus" userId="1b6b3aba618dadac" providerId="LiveId" clId="{EDF2FAEA-A41B-4C1F-9EE5-7BEAFE42C87B}" dt="2021-06-09T19:36:03.867" v="1915"/>
          <ac:spMkLst>
            <pc:docMk/>
            <pc:sldMk cId="3909453073" sldId="559"/>
            <ac:spMk id="2730" creationId="{83C027F1-7605-4550-8221-78A750779BD7}"/>
          </ac:spMkLst>
        </pc:spChg>
        <pc:spChg chg="mod">
          <ac:chgData name="Timo Mühlhaus" userId="1b6b3aba618dadac" providerId="LiveId" clId="{EDF2FAEA-A41B-4C1F-9EE5-7BEAFE42C87B}" dt="2021-06-09T19:36:03.867" v="1915"/>
          <ac:spMkLst>
            <pc:docMk/>
            <pc:sldMk cId="3909453073" sldId="559"/>
            <ac:spMk id="2731" creationId="{5572C43A-716B-45AA-9941-DE927D0F0A8D}"/>
          </ac:spMkLst>
        </pc:spChg>
        <pc:spChg chg="mod">
          <ac:chgData name="Timo Mühlhaus" userId="1b6b3aba618dadac" providerId="LiveId" clId="{EDF2FAEA-A41B-4C1F-9EE5-7BEAFE42C87B}" dt="2021-06-09T19:36:03.867" v="1915"/>
          <ac:spMkLst>
            <pc:docMk/>
            <pc:sldMk cId="3909453073" sldId="559"/>
            <ac:spMk id="2732" creationId="{0A7E54DC-1F07-472E-B476-2B4851579363}"/>
          </ac:spMkLst>
        </pc:spChg>
        <pc:spChg chg="mod">
          <ac:chgData name="Timo Mühlhaus" userId="1b6b3aba618dadac" providerId="LiveId" clId="{EDF2FAEA-A41B-4C1F-9EE5-7BEAFE42C87B}" dt="2021-06-09T19:36:03.867" v="1915"/>
          <ac:spMkLst>
            <pc:docMk/>
            <pc:sldMk cId="3909453073" sldId="559"/>
            <ac:spMk id="2733" creationId="{9C7F3E4E-79C8-4FD5-9689-C4F1FE96315C}"/>
          </ac:spMkLst>
        </pc:spChg>
        <pc:spChg chg="mod">
          <ac:chgData name="Timo Mühlhaus" userId="1b6b3aba618dadac" providerId="LiveId" clId="{EDF2FAEA-A41B-4C1F-9EE5-7BEAFE42C87B}" dt="2021-06-09T19:36:03.867" v="1915"/>
          <ac:spMkLst>
            <pc:docMk/>
            <pc:sldMk cId="3909453073" sldId="559"/>
            <ac:spMk id="2734" creationId="{AB8C654F-67DE-4802-95DD-F3B23453E058}"/>
          </ac:spMkLst>
        </pc:spChg>
        <pc:spChg chg="mod">
          <ac:chgData name="Timo Mühlhaus" userId="1b6b3aba618dadac" providerId="LiveId" clId="{EDF2FAEA-A41B-4C1F-9EE5-7BEAFE42C87B}" dt="2021-06-09T19:36:03.867" v="1915"/>
          <ac:spMkLst>
            <pc:docMk/>
            <pc:sldMk cId="3909453073" sldId="559"/>
            <ac:spMk id="2735" creationId="{E09B35F5-84A2-40BA-9AA7-B5BC6633D558}"/>
          </ac:spMkLst>
        </pc:spChg>
        <pc:spChg chg="mod">
          <ac:chgData name="Timo Mühlhaus" userId="1b6b3aba618dadac" providerId="LiveId" clId="{EDF2FAEA-A41B-4C1F-9EE5-7BEAFE42C87B}" dt="2021-06-09T19:36:03.867" v="1915"/>
          <ac:spMkLst>
            <pc:docMk/>
            <pc:sldMk cId="3909453073" sldId="559"/>
            <ac:spMk id="2736" creationId="{4C50AC7E-1BB3-4CA6-A333-8F07EF7F604C}"/>
          </ac:spMkLst>
        </pc:spChg>
        <pc:spChg chg="mod">
          <ac:chgData name="Timo Mühlhaus" userId="1b6b3aba618dadac" providerId="LiveId" clId="{EDF2FAEA-A41B-4C1F-9EE5-7BEAFE42C87B}" dt="2021-06-09T19:36:03.867" v="1915"/>
          <ac:spMkLst>
            <pc:docMk/>
            <pc:sldMk cId="3909453073" sldId="559"/>
            <ac:spMk id="2737" creationId="{EC6F3A30-F453-4CC9-8F70-4764434F683B}"/>
          </ac:spMkLst>
        </pc:spChg>
        <pc:spChg chg="mod">
          <ac:chgData name="Timo Mühlhaus" userId="1b6b3aba618dadac" providerId="LiveId" clId="{EDF2FAEA-A41B-4C1F-9EE5-7BEAFE42C87B}" dt="2021-06-09T19:36:03.867" v="1915"/>
          <ac:spMkLst>
            <pc:docMk/>
            <pc:sldMk cId="3909453073" sldId="559"/>
            <ac:spMk id="2738" creationId="{EBD970E9-5B4F-4055-834B-9519B8D2880C}"/>
          </ac:spMkLst>
        </pc:spChg>
        <pc:spChg chg="mod">
          <ac:chgData name="Timo Mühlhaus" userId="1b6b3aba618dadac" providerId="LiveId" clId="{EDF2FAEA-A41B-4C1F-9EE5-7BEAFE42C87B}" dt="2021-06-09T19:36:03.867" v="1915"/>
          <ac:spMkLst>
            <pc:docMk/>
            <pc:sldMk cId="3909453073" sldId="559"/>
            <ac:spMk id="2739" creationId="{5D4A03CC-7270-44F8-87D7-7E5D5A97F7F9}"/>
          </ac:spMkLst>
        </pc:spChg>
        <pc:spChg chg="mod">
          <ac:chgData name="Timo Mühlhaus" userId="1b6b3aba618dadac" providerId="LiveId" clId="{EDF2FAEA-A41B-4C1F-9EE5-7BEAFE42C87B}" dt="2021-06-09T19:36:03.867" v="1915"/>
          <ac:spMkLst>
            <pc:docMk/>
            <pc:sldMk cId="3909453073" sldId="559"/>
            <ac:spMk id="2740" creationId="{99B7607D-FDCD-49E2-AA88-70738361ED94}"/>
          </ac:spMkLst>
        </pc:spChg>
        <pc:spChg chg="mod">
          <ac:chgData name="Timo Mühlhaus" userId="1b6b3aba618dadac" providerId="LiveId" clId="{EDF2FAEA-A41B-4C1F-9EE5-7BEAFE42C87B}" dt="2021-06-09T19:36:03.867" v="1915"/>
          <ac:spMkLst>
            <pc:docMk/>
            <pc:sldMk cId="3909453073" sldId="559"/>
            <ac:spMk id="2741" creationId="{13BB7577-E4E4-4A9F-B252-AC80CFFE921D}"/>
          </ac:spMkLst>
        </pc:spChg>
        <pc:spChg chg="mod">
          <ac:chgData name="Timo Mühlhaus" userId="1b6b3aba618dadac" providerId="LiveId" clId="{EDF2FAEA-A41B-4C1F-9EE5-7BEAFE42C87B}" dt="2021-06-09T19:36:03.867" v="1915"/>
          <ac:spMkLst>
            <pc:docMk/>
            <pc:sldMk cId="3909453073" sldId="559"/>
            <ac:spMk id="2742" creationId="{18271596-9C36-4974-BA7C-85E1D6F9667A}"/>
          </ac:spMkLst>
        </pc:spChg>
        <pc:spChg chg="mod">
          <ac:chgData name="Timo Mühlhaus" userId="1b6b3aba618dadac" providerId="LiveId" clId="{EDF2FAEA-A41B-4C1F-9EE5-7BEAFE42C87B}" dt="2021-06-09T19:36:03.867" v="1915"/>
          <ac:spMkLst>
            <pc:docMk/>
            <pc:sldMk cId="3909453073" sldId="559"/>
            <ac:spMk id="2743" creationId="{660BB3D8-246A-49D0-851A-A088A5AD3C5C}"/>
          </ac:spMkLst>
        </pc:spChg>
        <pc:spChg chg="mod">
          <ac:chgData name="Timo Mühlhaus" userId="1b6b3aba618dadac" providerId="LiveId" clId="{EDF2FAEA-A41B-4C1F-9EE5-7BEAFE42C87B}" dt="2021-06-09T19:36:03.867" v="1915"/>
          <ac:spMkLst>
            <pc:docMk/>
            <pc:sldMk cId="3909453073" sldId="559"/>
            <ac:spMk id="2744" creationId="{693D8651-BE8F-421C-B778-DA35BDDBA2C9}"/>
          </ac:spMkLst>
        </pc:spChg>
        <pc:spChg chg="mod">
          <ac:chgData name="Timo Mühlhaus" userId="1b6b3aba618dadac" providerId="LiveId" clId="{EDF2FAEA-A41B-4C1F-9EE5-7BEAFE42C87B}" dt="2021-06-09T19:36:03.867" v="1915"/>
          <ac:spMkLst>
            <pc:docMk/>
            <pc:sldMk cId="3909453073" sldId="559"/>
            <ac:spMk id="2745" creationId="{D775B902-B489-4A62-BA26-5958EBF22869}"/>
          </ac:spMkLst>
        </pc:spChg>
        <pc:spChg chg="mod">
          <ac:chgData name="Timo Mühlhaus" userId="1b6b3aba618dadac" providerId="LiveId" clId="{EDF2FAEA-A41B-4C1F-9EE5-7BEAFE42C87B}" dt="2021-06-09T19:36:03.867" v="1915"/>
          <ac:spMkLst>
            <pc:docMk/>
            <pc:sldMk cId="3909453073" sldId="559"/>
            <ac:spMk id="2746" creationId="{96A9089A-9D7B-4508-A26C-847C8568A4E0}"/>
          </ac:spMkLst>
        </pc:spChg>
        <pc:spChg chg="mod">
          <ac:chgData name="Timo Mühlhaus" userId="1b6b3aba618dadac" providerId="LiveId" clId="{EDF2FAEA-A41B-4C1F-9EE5-7BEAFE42C87B}" dt="2021-06-09T19:36:03.867" v="1915"/>
          <ac:spMkLst>
            <pc:docMk/>
            <pc:sldMk cId="3909453073" sldId="559"/>
            <ac:spMk id="2747" creationId="{56521EE0-E01A-43F2-BC0B-8DB3C2786EE5}"/>
          </ac:spMkLst>
        </pc:spChg>
        <pc:spChg chg="mod">
          <ac:chgData name="Timo Mühlhaus" userId="1b6b3aba618dadac" providerId="LiveId" clId="{EDF2FAEA-A41B-4C1F-9EE5-7BEAFE42C87B}" dt="2021-06-09T19:36:03.867" v="1915"/>
          <ac:spMkLst>
            <pc:docMk/>
            <pc:sldMk cId="3909453073" sldId="559"/>
            <ac:spMk id="2748" creationId="{B5DC43F2-593D-44D6-AA3E-B461E4C84297}"/>
          </ac:spMkLst>
        </pc:spChg>
        <pc:spChg chg="mod">
          <ac:chgData name="Timo Mühlhaus" userId="1b6b3aba618dadac" providerId="LiveId" clId="{EDF2FAEA-A41B-4C1F-9EE5-7BEAFE42C87B}" dt="2021-06-09T19:36:03.867" v="1915"/>
          <ac:spMkLst>
            <pc:docMk/>
            <pc:sldMk cId="3909453073" sldId="559"/>
            <ac:spMk id="2749" creationId="{EBE3A216-0A4C-4820-A2F8-06CBD7C266E0}"/>
          </ac:spMkLst>
        </pc:spChg>
        <pc:spChg chg="mod">
          <ac:chgData name="Timo Mühlhaus" userId="1b6b3aba618dadac" providerId="LiveId" clId="{EDF2FAEA-A41B-4C1F-9EE5-7BEAFE42C87B}" dt="2021-06-09T19:36:03.867" v="1915"/>
          <ac:spMkLst>
            <pc:docMk/>
            <pc:sldMk cId="3909453073" sldId="559"/>
            <ac:spMk id="2750" creationId="{82C68E68-43A8-49E0-BC0A-B3B203E6A552}"/>
          </ac:spMkLst>
        </pc:spChg>
        <pc:spChg chg="mod">
          <ac:chgData name="Timo Mühlhaus" userId="1b6b3aba618dadac" providerId="LiveId" clId="{EDF2FAEA-A41B-4C1F-9EE5-7BEAFE42C87B}" dt="2021-06-09T19:36:03.867" v="1915"/>
          <ac:spMkLst>
            <pc:docMk/>
            <pc:sldMk cId="3909453073" sldId="559"/>
            <ac:spMk id="2751" creationId="{7C5EF73B-5D8C-4254-93A2-A2C7A221DC1C}"/>
          </ac:spMkLst>
        </pc:spChg>
        <pc:spChg chg="mod">
          <ac:chgData name="Timo Mühlhaus" userId="1b6b3aba618dadac" providerId="LiveId" clId="{EDF2FAEA-A41B-4C1F-9EE5-7BEAFE42C87B}" dt="2021-06-09T19:36:03.867" v="1915"/>
          <ac:spMkLst>
            <pc:docMk/>
            <pc:sldMk cId="3909453073" sldId="559"/>
            <ac:spMk id="2752" creationId="{4749F46F-AB3D-498F-A2F5-183E23E45C94}"/>
          </ac:spMkLst>
        </pc:spChg>
        <pc:spChg chg="mod">
          <ac:chgData name="Timo Mühlhaus" userId="1b6b3aba618dadac" providerId="LiveId" clId="{EDF2FAEA-A41B-4C1F-9EE5-7BEAFE42C87B}" dt="2021-06-09T19:36:03.867" v="1915"/>
          <ac:spMkLst>
            <pc:docMk/>
            <pc:sldMk cId="3909453073" sldId="559"/>
            <ac:spMk id="2753" creationId="{35917AFD-E671-4F9D-9314-F09F3779DF29}"/>
          </ac:spMkLst>
        </pc:spChg>
        <pc:spChg chg="mod">
          <ac:chgData name="Timo Mühlhaus" userId="1b6b3aba618dadac" providerId="LiveId" clId="{EDF2FAEA-A41B-4C1F-9EE5-7BEAFE42C87B}" dt="2021-06-09T19:36:03.867" v="1915"/>
          <ac:spMkLst>
            <pc:docMk/>
            <pc:sldMk cId="3909453073" sldId="559"/>
            <ac:spMk id="2754" creationId="{546CC2AD-C172-406E-A828-49041127F708}"/>
          </ac:spMkLst>
        </pc:spChg>
        <pc:spChg chg="mod">
          <ac:chgData name="Timo Mühlhaus" userId="1b6b3aba618dadac" providerId="LiveId" clId="{EDF2FAEA-A41B-4C1F-9EE5-7BEAFE42C87B}" dt="2021-06-09T19:36:03.867" v="1915"/>
          <ac:spMkLst>
            <pc:docMk/>
            <pc:sldMk cId="3909453073" sldId="559"/>
            <ac:spMk id="2755" creationId="{24ECD82B-FB7E-46A2-A093-A4AF60CC307A}"/>
          </ac:spMkLst>
        </pc:spChg>
        <pc:spChg chg="mod">
          <ac:chgData name="Timo Mühlhaus" userId="1b6b3aba618dadac" providerId="LiveId" clId="{EDF2FAEA-A41B-4C1F-9EE5-7BEAFE42C87B}" dt="2021-06-09T19:36:03.867" v="1915"/>
          <ac:spMkLst>
            <pc:docMk/>
            <pc:sldMk cId="3909453073" sldId="559"/>
            <ac:spMk id="2756" creationId="{70AD85E4-E1C2-4FDB-B13D-D176C07A257F}"/>
          </ac:spMkLst>
        </pc:spChg>
        <pc:spChg chg="mod">
          <ac:chgData name="Timo Mühlhaus" userId="1b6b3aba618dadac" providerId="LiveId" clId="{EDF2FAEA-A41B-4C1F-9EE5-7BEAFE42C87B}" dt="2021-06-09T19:36:03.867" v="1915"/>
          <ac:spMkLst>
            <pc:docMk/>
            <pc:sldMk cId="3909453073" sldId="559"/>
            <ac:spMk id="2757" creationId="{F1DBF779-7E97-44DD-8AFA-E8B5949E52B5}"/>
          </ac:spMkLst>
        </pc:spChg>
        <pc:spChg chg="mod">
          <ac:chgData name="Timo Mühlhaus" userId="1b6b3aba618dadac" providerId="LiveId" clId="{EDF2FAEA-A41B-4C1F-9EE5-7BEAFE42C87B}" dt="2021-06-09T19:36:03.867" v="1915"/>
          <ac:spMkLst>
            <pc:docMk/>
            <pc:sldMk cId="3909453073" sldId="559"/>
            <ac:spMk id="2758" creationId="{5B460EDF-CBFC-4107-944F-36FBE3EAF6C5}"/>
          </ac:spMkLst>
        </pc:spChg>
        <pc:spChg chg="mod">
          <ac:chgData name="Timo Mühlhaus" userId="1b6b3aba618dadac" providerId="LiveId" clId="{EDF2FAEA-A41B-4C1F-9EE5-7BEAFE42C87B}" dt="2021-06-09T19:36:03.867" v="1915"/>
          <ac:spMkLst>
            <pc:docMk/>
            <pc:sldMk cId="3909453073" sldId="559"/>
            <ac:spMk id="2759" creationId="{A95CDD57-9647-47A8-9439-1A9B29C63A73}"/>
          </ac:spMkLst>
        </pc:spChg>
        <pc:spChg chg="mod">
          <ac:chgData name="Timo Mühlhaus" userId="1b6b3aba618dadac" providerId="LiveId" clId="{EDF2FAEA-A41B-4C1F-9EE5-7BEAFE42C87B}" dt="2021-06-09T19:36:03.867" v="1915"/>
          <ac:spMkLst>
            <pc:docMk/>
            <pc:sldMk cId="3909453073" sldId="559"/>
            <ac:spMk id="2760" creationId="{36634291-F800-4C3D-9C27-A5B2AEEE8961}"/>
          </ac:spMkLst>
        </pc:spChg>
        <pc:spChg chg="mod">
          <ac:chgData name="Timo Mühlhaus" userId="1b6b3aba618dadac" providerId="LiveId" clId="{EDF2FAEA-A41B-4C1F-9EE5-7BEAFE42C87B}" dt="2021-06-09T19:36:03.867" v="1915"/>
          <ac:spMkLst>
            <pc:docMk/>
            <pc:sldMk cId="3909453073" sldId="559"/>
            <ac:spMk id="2761" creationId="{F348D2F0-AD08-4B1C-8F28-FEE375AB25FF}"/>
          </ac:spMkLst>
        </pc:spChg>
        <pc:spChg chg="mod">
          <ac:chgData name="Timo Mühlhaus" userId="1b6b3aba618dadac" providerId="LiveId" clId="{EDF2FAEA-A41B-4C1F-9EE5-7BEAFE42C87B}" dt="2021-06-09T19:36:03.867" v="1915"/>
          <ac:spMkLst>
            <pc:docMk/>
            <pc:sldMk cId="3909453073" sldId="559"/>
            <ac:spMk id="2762" creationId="{B718D85B-078E-441C-A67D-357527FD3E10}"/>
          </ac:spMkLst>
        </pc:spChg>
        <pc:spChg chg="mod">
          <ac:chgData name="Timo Mühlhaus" userId="1b6b3aba618dadac" providerId="LiveId" clId="{EDF2FAEA-A41B-4C1F-9EE5-7BEAFE42C87B}" dt="2021-06-09T19:36:03.867" v="1915"/>
          <ac:spMkLst>
            <pc:docMk/>
            <pc:sldMk cId="3909453073" sldId="559"/>
            <ac:spMk id="2763" creationId="{1C3FB3FD-1F9E-4A19-AC45-C72C536B704D}"/>
          </ac:spMkLst>
        </pc:spChg>
        <pc:spChg chg="mod">
          <ac:chgData name="Timo Mühlhaus" userId="1b6b3aba618dadac" providerId="LiveId" clId="{EDF2FAEA-A41B-4C1F-9EE5-7BEAFE42C87B}" dt="2021-06-09T19:36:03.867" v="1915"/>
          <ac:spMkLst>
            <pc:docMk/>
            <pc:sldMk cId="3909453073" sldId="559"/>
            <ac:spMk id="2764" creationId="{211A5130-4824-4A49-A47F-826BD45B0CD7}"/>
          </ac:spMkLst>
        </pc:spChg>
        <pc:spChg chg="mod">
          <ac:chgData name="Timo Mühlhaus" userId="1b6b3aba618dadac" providerId="LiveId" clId="{EDF2FAEA-A41B-4C1F-9EE5-7BEAFE42C87B}" dt="2021-06-09T19:36:03.867" v="1915"/>
          <ac:spMkLst>
            <pc:docMk/>
            <pc:sldMk cId="3909453073" sldId="559"/>
            <ac:spMk id="2765" creationId="{A6AEF277-C2B9-4507-BD5A-1C97E20BD91C}"/>
          </ac:spMkLst>
        </pc:spChg>
        <pc:spChg chg="mod">
          <ac:chgData name="Timo Mühlhaus" userId="1b6b3aba618dadac" providerId="LiveId" clId="{EDF2FAEA-A41B-4C1F-9EE5-7BEAFE42C87B}" dt="2021-06-09T19:36:03.867" v="1915"/>
          <ac:spMkLst>
            <pc:docMk/>
            <pc:sldMk cId="3909453073" sldId="559"/>
            <ac:spMk id="2766" creationId="{606E306F-0E2E-4961-AFF5-B3A307659286}"/>
          </ac:spMkLst>
        </pc:spChg>
        <pc:spChg chg="mod">
          <ac:chgData name="Timo Mühlhaus" userId="1b6b3aba618dadac" providerId="LiveId" clId="{EDF2FAEA-A41B-4C1F-9EE5-7BEAFE42C87B}" dt="2021-06-09T19:36:03.867" v="1915"/>
          <ac:spMkLst>
            <pc:docMk/>
            <pc:sldMk cId="3909453073" sldId="559"/>
            <ac:spMk id="2767" creationId="{5DD9DDD9-561B-47CC-B5EF-CE08240D5202}"/>
          </ac:spMkLst>
        </pc:spChg>
        <pc:spChg chg="mod">
          <ac:chgData name="Timo Mühlhaus" userId="1b6b3aba618dadac" providerId="LiveId" clId="{EDF2FAEA-A41B-4C1F-9EE5-7BEAFE42C87B}" dt="2021-06-09T19:36:03.867" v="1915"/>
          <ac:spMkLst>
            <pc:docMk/>
            <pc:sldMk cId="3909453073" sldId="559"/>
            <ac:spMk id="2768" creationId="{648EFE44-A0CD-4639-89DD-3B66847503C3}"/>
          </ac:spMkLst>
        </pc:spChg>
        <pc:spChg chg="mod">
          <ac:chgData name="Timo Mühlhaus" userId="1b6b3aba618dadac" providerId="LiveId" clId="{EDF2FAEA-A41B-4C1F-9EE5-7BEAFE42C87B}" dt="2021-06-09T19:36:03.867" v="1915"/>
          <ac:spMkLst>
            <pc:docMk/>
            <pc:sldMk cId="3909453073" sldId="559"/>
            <ac:spMk id="2769" creationId="{E94C877F-0D23-481A-B524-B5102AF6BD2D}"/>
          </ac:spMkLst>
        </pc:spChg>
        <pc:spChg chg="mod">
          <ac:chgData name="Timo Mühlhaus" userId="1b6b3aba618dadac" providerId="LiveId" clId="{EDF2FAEA-A41B-4C1F-9EE5-7BEAFE42C87B}" dt="2021-06-09T19:36:03.867" v="1915"/>
          <ac:spMkLst>
            <pc:docMk/>
            <pc:sldMk cId="3909453073" sldId="559"/>
            <ac:spMk id="2770" creationId="{5BDEDE83-ADEC-4769-8D9F-26F039817DC9}"/>
          </ac:spMkLst>
        </pc:spChg>
        <pc:spChg chg="mod">
          <ac:chgData name="Timo Mühlhaus" userId="1b6b3aba618dadac" providerId="LiveId" clId="{EDF2FAEA-A41B-4C1F-9EE5-7BEAFE42C87B}" dt="2021-06-09T19:36:03.867" v="1915"/>
          <ac:spMkLst>
            <pc:docMk/>
            <pc:sldMk cId="3909453073" sldId="559"/>
            <ac:spMk id="2771" creationId="{2F2B498F-C2C4-43B0-8D81-9BBB31214457}"/>
          </ac:spMkLst>
        </pc:spChg>
        <pc:spChg chg="mod">
          <ac:chgData name="Timo Mühlhaus" userId="1b6b3aba618dadac" providerId="LiveId" clId="{EDF2FAEA-A41B-4C1F-9EE5-7BEAFE42C87B}" dt="2021-06-09T19:36:03.867" v="1915"/>
          <ac:spMkLst>
            <pc:docMk/>
            <pc:sldMk cId="3909453073" sldId="559"/>
            <ac:spMk id="2772" creationId="{994C4C59-4677-480F-B8DA-30F2AB8FCCEB}"/>
          </ac:spMkLst>
        </pc:spChg>
        <pc:spChg chg="mod">
          <ac:chgData name="Timo Mühlhaus" userId="1b6b3aba618dadac" providerId="LiveId" clId="{EDF2FAEA-A41B-4C1F-9EE5-7BEAFE42C87B}" dt="2021-06-09T19:36:03.867" v="1915"/>
          <ac:spMkLst>
            <pc:docMk/>
            <pc:sldMk cId="3909453073" sldId="559"/>
            <ac:spMk id="2773" creationId="{E1C7CD6F-E865-429A-A810-A96AC6D6E8C9}"/>
          </ac:spMkLst>
        </pc:spChg>
        <pc:spChg chg="mod">
          <ac:chgData name="Timo Mühlhaus" userId="1b6b3aba618dadac" providerId="LiveId" clId="{EDF2FAEA-A41B-4C1F-9EE5-7BEAFE42C87B}" dt="2021-06-09T19:36:03.867" v="1915"/>
          <ac:spMkLst>
            <pc:docMk/>
            <pc:sldMk cId="3909453073" sldId="559"/>
            <ac:spMk id="2774" creationId="{CF0AB12E-2059-4BFF-A365-162F5E2888F3}"/>
          </ac:spMkLst>
        </pc:spChg>
        <pc:spChg chg="mod">
          <ac:chgData name="Timo Mühlhaus" userId="1b6b3aba618dadac" providerId="LiveId" clId="{EDF2FAEA-A41B-4C1F-9EE5-7BEAFE42C87B}" dt="2021-06-09T19:36:03.867" v="1915"/>
          <ac:spMkLst>
            <pc:docMk/>
            <pc:sldMk cId="3909453073" sldId="559"/>
            <ac:spMk id="2775" creationId="{D2E17430-7F36-4D5D-B3C8-190906670D4F}"/>
          </ac:spMkLst>
        </pc:spChg>
        <pc:spChg chg="mod">
          <ac:chgData name="Timo Mühlhaus" userId="1b6b3aba618dadac" providerId="LiveId" clId="{EDF2FAEA-A41B-4C1F-9EE5-7BEAFE42C87B}" dt="2021-06-09T19:36:03.867" v="1915"/>
          <ac:spMkLst>
            <pc:docMk/>
            <pc:sldMk cId="3909453073" sldId="559"/>
            <ac:spMk id="2776" creationId="{647F6228-00B7-442B-A288-8F28996E1069}"/>
          </ac:spMkLst>
        </pc:spChg>
        <pc:spChg chg="mod">
          <ac:chgData name="Timo Mühlhaus" userId="1b6b3aba618dadac" providerId="LiveId" clId="{EDF2FAEA-A41B-4C1F-9EE5-7BEAFE42C87B}" dt="2021-06-09T19:36:03.867" v="1915"/>
          <ac:spMkLst>
            <pc:docMk/>
            <pc:sldMk cId="3909453073" sldId="559"/>
            <ac:spMk id="2777" creationId="{F88CFDC4-DFE9-46B6-898D-EB7BB8D5E12C}"/>
          </ac:spMkLst>
        </pc:spChg>
        <pc:spChg chg="mod">
          <ac:chgData name="Timo Mühlhaus" userId="1b6b3aba618dadac" providerId="LiveId" clId="{EDF2FAEA-A41B-4C1F-9EE5-7BEAFE42C87B}" dt="2021-06-09T19:36:03.867" v="1915"/>
          <ac:spMkLst>
            <pc:docMk/>
            <pc:sldMk cId="3909453073" sldId="559"/>
            <ac:spMk id="2778" creationId="{2A374E91-228E-43BB-96AB-C6888810BAA1}"/>
          </ac:spMkLst>
        </pc:spChg>
        <pc:spChg chg="mod">
          <ac:chgData name="Timo Mühlhaus" userId="1b6b3aba618dadac" providerId="LiveId" clId="{EDF2FAEA-A41B-4C1F-9EE5-7BEAFE42C87B}" dt="2021-06-09T19:36:03.867" v="1915"/>
          <ac:spMkLst>
            <pc:docMk/>
            <pc:sldMk cId="3909453073" sldId="559"/>
            <ac:spMk id="2779" creationId="{8A95294C-6B01-4C32-B2B2-4E67EC3C477D}"/>
          </ac:spMkLst>
        </pc:spChg>
        <pc:spChg chg="mod">
          <ac:chgData name="Timo Mühlhaus" userId="1b6b3aba618dadac" providerId="LiveId" clId="{EDF2FAEA-A41B-4C1F-9EE5-7BEAFE42C87B}" dt="2021-06-09T19:36:03.867" v="1915"/>
          <ac:spMkLst>
            <pc:docMk/>
            <pc:sldMk cId="3909453073" sldId="559"/>
            <ac:spMk id="2780" creationId="{4C8BE51B-72D9-4616-A86E-6CE1B0929E07}"/>
          </ac:spMkLst>
        </pc:spChg>
        <pc:spChg chg="mod">
          <ac:chgData name="Timo Mühlhaus" userId="1b6b3aba618dadac" providerId="LiveId" clId="{EDF2FAEA-A41B-4C1F-9EE5-7BEAFE42C87B}" dt="2021-06-09T19:36:03.867" v="1915"/>
          <ac:spMkLst>
            <pc:docMk/>
            <pc:sldMk cId="3909453073" sldId="559"/>
            <ac:spMk id="2781" creationId="{E7EC6009-2764-492D-BFA6-9BE784951508}"/>
          </ac:spMkLst>
        </pc:spChg>
        <pc:spChg chg="mod">
          <ac:chgData name="Timo Mühlhaus" userId="1b6b3aba618dadac" providerId="LiveId" clId="{EDF2FAEA-A41B-4C1F-9EE5-7BEAFE42C87B}" dt="2021-06-09T19:36:03.867" v="1915"/>
          <ac:spMkLst>
            <pc:docMk/>
            <pc:sldMk cId="3909453073" sldId="559"/>
            <ac:spMk id="2782" creationId="{F9EC30BE-7918-4EF7-ABD9-45F5CB39042F}"/>
          </ac:spMkLst>
        </pc:spChg>
        <pc:spChg chg="mod">
          <ac:chgData name="Timo Mühlhaus" userId="1b6b3aba618dadac" providerId="LiveId" clId="{EDF2FAEA-A41B-4C1F-9EE5-7BEAFE42C87B}" dt="2021-06-09T19:36:03.867" v="1915"/>
          <ac:spMkLst>
            <pc:docMk/>
            <pc:sldMk cId="3909453073" sldId="559"/>
            <ac:spMk id="2783" creationId="{27103C2A-B4FC-4BE9-9055-3842674CB484}"/>
          </ac:spMkLst>
        </pc:spChg>
        <pc:spChg chg="mod">
          <ac:chgData name="Timo Mühlhaus" userId="1b6b3aba618dadac" providerId="LiveId" clId="{EDF2FAEA-A41B-4C1F-9EE5-7BEAFE42C87B}" dt="2021-06-09T19:36:03.867" v="1915"/>
          <ac:spMkLst>
            <pc:docMk/>
            <pc:sldMk cId="3909453073" sldId="559"/>
            <ac:spMk id="2784" creationId="{366226BA-B8FC-401B-A54D-5F229C11E2B1}"/>
          </ac:spMkLst>
        </pc:spChg>
        <pc:spChg chg="mod">
          <ac:chgData name="Timo Mühlhaus" userId="1b6b3aba618dadac" providerId="LiveId" clId="{EDF2FAEA-A41B-4C1F-9EE5-7BEAFE42C87B}" dt="2021-06-09T19:36:03.867" v="1915"/>
          <ac:spMkLst>
            <pc:docMk/>
            <pc:sldMk cId="3909453073" sldId="559"/>
            <ac:spMk id="2785" creationId="{8C6655B1-5DA7-42DE-97CF-E37069BD7DAD}"/>
          </ac:spMkLst>
        </pc:spChg>
        <pc:spChg chg="mod">
          <ac:chgData name="Timo Mühlhaus" userId="1b6b3aba618dadac" providerId="LiveId" clId="{EDF2FAEA-A41B-4C1F-9EE5-7BEAFE42C87B}" dt="2021-06-09T19:36:03.867" v="1915"/>
          <ac:spMkLst>
            <pc:docMk/>
            <pc:sldMk cId="3909453073" sldId="559"/>
            <ac:spMk id="2786" creationId="{5120060A-7691-4447-9314-07B1516784C0}"/>
          </ac:spMkLst>
        </pc:spChg>
        <pc:spChg chg="mod">
          <ac:chgData name="Timo Mühlhaus" userId="1b6b3aba618dadac" providerId="LiveId" clId="{EDF2FAEA-A41B-4C1F-9EE5-7BEAFE42C87B}" dt="2021-06-09T19:36:03.867" v="1915"/>
          <ac:spMkLst>
            <pc:docMk/>
            <pc:sldMk cId="3909453073" sldId="559"/>
            <ac:spMk id="2787" creationId="{D38DB40A-6CF9-4326-8912-7BF8F1071F66}"/>
          </ac:spMkLst>
        </pc:spChg>
        <pc:spChg chg="mod">
          <ac:chgData name="Timo Mühlhaus" userId="1b6b3aba618dadac" providerId="LiveId" clId="{EDF2FAEA-A41B-4C1F-9EE5-7BEAFE42C87B}" dt="2021-06-09T19:36:03.867" v="1915"/>
          <ac:spMkLst>
            <pc:docMk/>
            <pc:sldMk cId="3909453073" sldId="559"/>
            <ac:spMk id="2788" creationId="{4FB1B9DF-AE5A-4F9F-940E-F6EE0D43B06D}"/>
          </ac:spMkLst>
        </pc:spChg>
        <pc:spChg chg="mod">
          <ac:chgData name="Timo Mühlhaus" userId="1b6b3aba618dadac" providerId="LiveId" clId="{EDF2FAEA-A41B-4C1F-9EE5-7BEAFE42C87B}" dt="2021-06-09T19:36:03.867" v="1915"/>
          <ac:spMkLst>
            <pc:docMk/>
            <pc:sldMk cId="3909453073" sldId="559"/>
            <ac:spMk id="2789" creationId="{A0F28771-429D-408D-A008-1727B79BAB56}"/>
          </ac:spMkLst>
        </pc:spChg>
        <pc:spChg chg="mod">
          <ac:chgData name="Timo Mühlhaus" userId="1b6b3aba618dadac" providerId="LiveId" clId="{EDF2FAEA-A41B-4C1F-9EE5-7BEAFE42C87B}" dt="2021-06-09T19:36:03.867" v="1915"/>
          <ac:spMkLst>
            <pc:docMk/>
            <pc:sldMk cId="3909453073" sldId="559"/>
            <ac:spMk id="2790" creationId="{3326E87C-B7CD-43B9-9079-D333495A7255}"/>
          </ac:spMkLst>
        </pc:spChg>
        <pc:spChg chg="mod">
          <ac:chgData name="Timo Mühlhaus" userId="1b6b3aba618dadac" providerId="LiveId" clId="{EDF2FAEA-A41B-4C1F-9EE5-7BEAFE42C87B}" dt="2021-06-09T19:36:03.867" v="1915"/>
          <ac:spMkLst>
            <pc:docMk/>
            <pc:sldMk cId="3909453073" sldId="559"/>
            <ac:spMk id="2791" creationId="{EA6A5906-D122-4E04-971C-2BF5B51555F9}"/>
          </ac:spMkLst>
        </pc:spChg>
        <pc:spChg chg="mod">
          <ac:chgData name="Timo Mühlhaus" userId="1b6b3aba618dadac" providerId="LiveId" clId="{EDF2FAEA-A41B-4C1F-9EE5-7BEAFE42C87B}" dt="2021-06-09T19:36:03.867" v="1915"/>
          <ac:spMkLst>
            <pc:docMk/>
            <pc:sldMk cId="3909453073" sldId="559"/>
            <ac:spMk id="2792" creationId="{88520BEC-5688-45DC-AEC6-B34DCD94673C}"/>
          </ac:spMkLst>
        </pc:spChg>
        <pc:spChg chg="mod">
          <ac:chgData name="Timo Mühlhaus" userId="1b6b3aba618dadac" providerId="LiveId" clId="{EDF2FAEA-A41B-4C1F-9EE5-7BEAFE42C87B}" dt="2021-06-09T19:36:03.867" v="1915"/>
          <ac:spMkLst>
            <pc:docMk/>
            <pc:sldMk cId="3909453073" sldId="559"/>
            <ac:spMk id="2793" creationId="{BB4051D1-C1C4-419D-BE52-7F51F871A438}"/>
          </ac:spMkLst>
        </pc:spChg>
        <pc:spChg chg="mod">
          <ac:chgData name="Timo Mühlhaus" userId="1b6b3aba618dadac" providerId="LiveId" clId="{EDF2FAEA-A41B-4C1F-9EE5-7BEAFE42C87B}" dt="2021-06-09T19:36:03.867" v="1915"/>
          <ac:spMkLst>
            <pc:docMk/>
            <pc:sldMk cId="3909453073" sldId="559"/>
            <ac:spMk id="2794" creationId="{FDE572C9-FAC3-45A4-91F5-E94773908870}"/>
          </ac:spMkLst>
        </pc:spChg>
        <pc:spChg chg="mod">
          <ac:chgData name="Timo Mühlhaus" userId="1b6b3aba618dadac" providerId="LiveId" clId="{EDF2FAEA-A41B-4C1F-9EE5-7BEAFE42C87B}" dt="2021-06-09T19:36:03.867" v="1915"/>
          <ac:spMkLst>
            <pc:docMk/>
            <pc:sldMk cId="3909453073" sldId="559"/>
            <ac:spMk id="2795" creationId="{C916A7AC-82E7-48D6-8C3E-84021B83ECFB}"/>
          </ac:spMkLst>
        </pc:spChg>
        <pc:spChg chg="mod">
          <ac:chgData name="Timo Mühlhaus" userId="1b6b3aba618dadac" providerId="LiveId" clId="{EDF2FAEA-A41B-4C1F-9EE5-7BEAFE42C87B}" dt="2021-06-09T19:36:03.867" v="1915"/>
          <ac:spMkLst>
            <pc:docMk/>
            <pc:sldMk cId="3909453073" sldId="559"/>
            <ac:spMk id="2796" creationId="{0A7EE521-9FB6-45C1-9643-AAADB66BC20D}"/>
          </ac:spMkLst>
        </pc:spChg>
        <pc:spChg chg="mod">
          <ac:chgData name="Timo Mühlhaus" userId="1b6b3aba618dadac" providerId="LiveId" clId="{EDF2FAEA-A41B-4C1F-9EE5-7BEAFE42C87B}" dt="2021-06-09T19:36:03.867" v="1915"/>
          <ac:spMkLst>
            <pc:docMk/>
            <pc:sldMk cId="3909453073" sldId="559"/>
            <ac:spMk id="2797" creationId="{2E3C6D26-921F-49C0-90A0-D10A13D7E1F3}"/>
          </ac:spMkLst>
        </pc:spChg>
        <pc:spChg chg="mod">
          <ac:chgData name="Timo Mühlhaus" userId="1b6b3aba618dadac" providerId="LiveId" clId="{EDF2FAEA-A41B-4C1F-9EE5-7BEAFE42C87B}" dt="2021-06-09T19:36:03.867" v="1915"/>
          <ac:spMkLst>
            <pc:docMk/>
            <pc:sldMk cId="3909453073" sldId="559"/>
            <ac:spMk id="2798" creationId="{38AECC55-E8F6-4F56-A2AB-AE61979DEDC6}"/>
          </ac:spMkLst>
        </pc:spChg>
        <pc:spChg chg="mod">
          <ac:chgData name="Timo Mühlhaus" userId="1b6b3aba618dadac" providerId="LiveId" clId="{EDF2FAEA-A41B-4C1F-9EE5-7BEAFE42C87B}" dt="2021-06-09T19:36:03.867" v="1915"/>
          <ac:spMkLst>
            <pc:docMk/>
            <pc:sldMk cId="3909453073" sldId="559"/>
            <ac:spMk id="2799" creationId="{517A4B26-5916-4165-8606-2604BCD78DCF}"/>
          </ac:spMkLst>
        </pc:spChg>
        <pc:spChg chg="mod">
          <ac:chgData name="Timo Mühlhaus" userId="1b6b3aba618dadac" providerId="LiveId" clId="{EDF2FAEA-A41B-4C1F-9EE5-7BEAFE42C87B}" dt="2021-06-09T19:36:03.867" v="1915"/>
          <ac:spMkLst>
            <pc:docMk/>
            <pc:sldMk cId="3909453073" sldId="559"/>
            <ac:spMk id="2800" creationId="{91261E74-A322-45F4-9BA2-631F38198E2A}"/>
          </ac:spMkLst>
        </pc:spChg>
        <pc:spChg chg="mod">
          <ac:chgData name="Timo Mühlhaus" userId="1b6b3aba618dadac" providerId="LiveId" clId="{EDF2FAEA-A41B-4C1F-9EE5-7BEAFE42C87B}" dt="2021-06-09T19:36:03.867" v="1915"/>
          <ac:spMkLst>
            <pc:docMk/>
            <pc:sldMk cId="3909453073" sldId="559"/>
            <ac:spMk id="2801" creationId="{0CB09392-2F6E-483F-BC5D-17C015AF302C}"/>
          </ac:spMkLst>
        </pc:spChg>
        <pc:spChg chg="mod">
          <ac:chgData name="Timo Mühlhaus" userId="1b6b3aba618dadac" providerId="LiveId" clId="{EDF2FAEA-A41B-4C1F-9EE5-7BEAFE42C87B}" dt="2021-06-09T19:36:03.867" v="1915"/>
          <ac:spMkLst>
            <pc:docMk/>
            <pc:sldMk cId="3909453073" sldId="559"/>
            <ac:spMk id="2802" creationId="{52E0E026-CA8D-4FC8-934F-517E5988A1FE}"/>
          </ac:spMkLst>
        </pc:spChg>
        <pc:spChg chg="mod">
          <ac:chgData name="Timo Mühlhaus" userId="1b6b3aba618dadac" providerId="LiveId" clId="{EDF2FAEA-A41B-4C1F-9EE5-7BEAFE42C87B}" dt="2021-06-09T19:36:03.867" v="1915"/>
          <ac:spMkLst>
            <pc:docMk/>
            <pc:sldMk cId="3909453073" sldId="559"/>
            <ac:spMk id="2803" creationId="{DE3B8DB9-E98C-458E-AACB-60DF81649552}"/>
          </ac:spMkLst>
        </pc:spChg>
        <pc:spChg chg="mod">
          <ac:chgData name="Timo Mühlhaus" userId="1b6b3aba618dadac" providerId="LiveId" clId="{EDF2FAEA-A41B-4C1F-9EE5-7BEAFE42C87B}" dt="2021-06-09T19:36:03.867" v="1915"/>
          <ac:spMkLst>
            <pc:docMk/>
            <pc:sldMk cId="3909453073" sldId="559"/>
            <ac:spMk id="2804" creationId="{A4F195E5-B5FD-4719-BF9D-6DF218FC44F6}"/>
          </ac:spMkLst>
        </pc:spChg>
        <pc:spChg chg="mod">
          <ac:chgData name="Timo Mühlhaus" userId="1b6b3aba618dadac" providerId="LiveId" clId="{EDF2FAEA-A41B-4C1F-9EE5-7BEAFE42C87B}" dt="2021-06-09T19:36:03.867" v="1915"/>
          <ac:spMkLst>
            <pc:docMk/>
            <pc:sldMk cId="3909453073" sldId="559"/>
            <ac:spMk id="2805" creationId="{86B803B7-3181-4D84-9B44-F51DF0D4A2AF}"/>
          </ac:spMkLst>
        </pc:spChg>
        <pc:spChg chg="mod">
          <ac:chgData name="Timo Mühlhaus" userId="1b6b3aba618dadac" providerId="LiveId" clId="{EDF2FAEA-A41B-4C1F-9EE5-7BEAFE42C87B}" dt="2021-06-09T19:36:03.867" v="1915"/>
          <ac:spMkLst>
            <pc:docMk/>
            <pc:sldMk cId="3909453073" sldId="559"/>
            <ac:spMk id="2806" creationId="{F8769C9C-9F31-4DC3-BFAF-EE882B0269A9}"/>
          </ac:spMkLst>
        </pc:spChg>
        <pc:spChg chg="mod">
          <ac:chgData name="Timo Mühlhaus" userId="1b6b3aba618dadac" providerId="LiveId" clId="{EDF2FAEA-A41B-4C1F-9EE5-7BEAFE42C87B}" dt="2021-06-09T19:36:03.867" v="1915"/>
          <ac:spMkLst>
            <pc:docMk/>
            <pc:sldMk cId="3909453073" sldId="559"/>
            <ac:spMk id="2807" creationId="{FF18F109-6D09-4947-8C58-C82CCB71E3C6}"/>
          </ac:spMkLst>
        </pc:spChg>
        <pc:spChg chg="mod">
          <ac:chgData name="Timo Mühlhaus" userId="1b6b3aba618dadac" providerId="LiveId" clId="{EDF2FAEA-A41B-4C1F-9EE5-7BEAFE42C87B}" dt="2021-06-09T19:36:03.867" v="1915"/>
          <ac:spMkLst>
            <pc:docMk/>
            <pc:sldMk cId="3909453073" sldId="559"/>
            <ac:spMk id="2808" creationId="{7FD20FB0-DD1E-4CB1-96D9-49E88A1F84F9}"/>
          </ac:spMkLst>
        </pc:spChg>
        <pc:spChg chg="mod">
          <ac:chgData name="Timo Mühlhaus" userId="1b6b3aba618dadac" providerId="LiveId" clId="{EDF2FAEA-A41B-4C1F-9EE5-7BEAFE42C87B}" dt="2021-06-09T19:36:03.867" v="1915"/>
          <ac:spMkLst>
            <pc:docMk/>
            <pc:sldMk cId="3909453073" sldId="559"/>
            <ac:spMk id="2809" creationId="{BC4DCDF3-CCF7-4EA2-861A-28C6020582CF}"/>
          </ac:spMkLst>
        </pc:spChg>
        <pc:spChg chg="mod">
          <ac:chgData name="Timo Mühlhaus" userId="1b6b3aba618dadac" providerId="LiveId" clId="{EDF2FAEA-A41B-4C1F-9EE5-7BEAFE42C87B}" dt="2021-06-09T19:36:03.867" v="1915"/>
          <ac:spMkLst>
            <pc:docMk/>
            <pc:sldMk cId="3909453073" sldId="559"/>
            <ac:spMk id="2810" creationId="{C00AABC3-9F26-4784-8D0B-8C3B5D914CCB}"/>
          </ac:spMkLst>
        </pc:spChg>
        <pc:spChg chg="mod">
          <ac:chgData name="Timo Mühlhaus" userId="1b6b3aba618dadac" providerId="LiveId" clId="{EDF2FAEA-A41B-4C1F-9EE5-7BEAFE42C87B}" dt="2021-06-09T19:36:03.867" v="1915"/>
          <ac:spMkLst>
            <pc:docMk/>
            <pc:sldMk cId="3909453073" sldId="559"/>
            <ac:spMk id="2811" creationId="{90A2CBE1-BEFB-40B5-9B1E-C9E9F822F4A7}"/>
          </ac:spMkLst>
        </pc:spChg>
        <pc:spChg chg="mod">
          <ac:chgData name="Timo Mühlhaus" userId="1b6b3aba618dadac" providerId="LiveId" clId="{EDF2FAEA-A41B-4C1F-9EE5-7BEAFE42C87B}" dt="2021-06-09T19:36:03.867" v="1915"/>
          <ac:spMkLst>
            <pc:docMk/>
            <pc:sldMk cId="3909453073" sldId="559"/>
            <ac:spMk id="2812" creationId="{2EB0DF8E-118E-4D60-86A2-50CEFED948A2}"/>
          </ac:spMkLst>
        </pc:spChg>
        <pc:spChg chg="mod">
          <ac:chgData name="Timo Mühlhaus" userId="1b6b3aba618dadac" providerId="LiveId" clId="{EDF2FAEA-A41B-4C1F-9EE5-7BEAFE42C87B}" dt="2021-06-09T19:36:03.867" v="1915"/>
          <ac:spMkLst>
            <pc:docMk/>
            <pc:sldMk cId="3909453073" sldId="559"/>
            <ac:spMk id="2813" creationId="{D9F1F612-DCA1-4226-8630-B831FCBC1FE9}"/>
          </ac:spMkLst>
        </pc:spChg>
        <pc:spChg chg="mod">
          <ac:chgData name="Timo Mühlhaus" userId="1b6b3aba618dadac" providerId="LiveId" clId="{EDF2FAEA-A41B-4C1F-9EE5-7BEAFE42C87B}" dt="2021-06-09T19:36:03.867" v="1915"/>
          <ac:spMkLst>
            <pc:docMk/>
            <pc:sldMk cId="3909453073" sldId="559"/>
            <ac:spMk id="2814" creationId="{4824F099-E53B-47E0-897B-9A9AAA829865}"/>
          </ac:spMkLst>
        </pc:spChg>
        <pc:spChg chg="mod">
          <ac:chgData name="Timo Mühlhaus" userId="1b6b3aba618dadac" providerId="LiveId" clId="{EDF2FAEA-A41B-4C1F-9EE5-7BEAFE42C87B}" dt="2021-06-09T19:36:03.867" v="1915"/>
          <ac:spMkLst>
            <pc:docMk/>
            <pc:sldMk cId="3909453073" sldId="559"/>
            <ac:spMk id="2815" creationId="{A0BCCEB4-0F0F-470C-BB74-3BF7878A6232}"/>
          </ac:spMkLst>
        </pc:spChg>
        <pc:spChg chg="mod">
          <ac:chgData name="Timo Mühlhaus" userId="1b6b3aba618dadac" providerId="LiveId" clId="{EDF2FAEA-A41B-4C1F-9EE5-7BEAFE42C87B}" dt="2021-06-09T19:36:03.867" v="1915"/>
          <ac:spMkLst>
            <pc:docMk/>
            <pc:sldMk cId="3909453073" sldId="559"/>
            <ac:spMk id="2816" creationId="{11CA7345-BE3D-417E-9872-6C944A68E3F3}"/>
          </ac:spMkLst>
        </pc:spChg>
        <pc:spChg chg="mod">
          <ac:chgData name="Timo Mühlhaus" userId="1b6b3aba618dadac" providerId="LiveId" clId="{EDF2FAEA-A41B-4C1F-9EE5-7BEAFE42C87B}" dt="2021-06-09T19:36:03.867" v="1915"/>
          <ac:spMkLst>
            <pc:docMk/>
            <pc:sldMk cId="3909453073" sldId="559"/>
            <ac:spMk id="2817" creationId="{4CA1CD5B-E2AE-4CA3-A628-404EA11F8439}"/>
          </ac:spMkLst>
        </pc:spChg>
        <pc:spChg chg="mod">
          <ac:chgData name="Timo Mühlhaus" userId="1b6b3aba618dadac" providerId="LiveId" clId="{EDF2FAEA-A41B-4C1F-9EE5-7BEAFE42C87B}" dt="2021-06-09T19:36:03.867" v="1915"/>
          <ac:spMkLst>
            <pc:docMk/>
            <pc:sldMk cId="3909453073" sldId="559"/>
            <ac:spMk id="2818" creationId="{E37121C1-B347-4487-A6B5-DE502677D10D}"/>
          </ac:spMkLst>
        </pc:spChg>
        <pc:spChg chg="mod">
          <ac:chgData name="Timo Mühlhaus" userId="1b6b3aba618dadac" providerId="LiveId" clId="{EDF2FAEA-A41B-4C1F-9EE5-7BEAFE42C87B}" dt="2021-06-09T19:36:03.867" v="1915"/>
          <ac:spMkLst>
            <pc:docMk/>
            <pc:sldMk cId="3909453073" sldId="559"/>
            <ac:spMk id="2819" creationId="{7575B488-6DD2-4847-AF62-7D8E7CC922B1}"/>
          </ac:spMkLst>
        </pc:spChg>
        <pc:spChg chg="mod">
          <ac:chgData name="Timo Mühlhaus" userId="1b6b3aba618dadac" providerId="LiveId" clId="{EDF2FAEA-A41B-4C1F-9EE5-7BEAFE42C87B}" dt="2021-06-09T19:36:03.867" v="1915"/>
          <ac:spMkLst>
            <pc:docMk/>
            <pc:sldMk cId="3909453073" sldId="559"/>
            <ac:spMk id="2820" creationId="{35F20B80-0955-40AB-9F0E-585735DD9036}"/>
          </ac:spMkLst>
        </pc:spChg>
        <pc:spChg chg="mod">
          <ac:chgData name="Timo Mühlhaus" userId="1b6b3aba618dadac" providerId="LiveId" clId="{EDF2FAEA-A41B-4C1F-9EE5-7BEAFE42C87B}" dt="2021-06-09T19:36:03.867" v="1915"/>
          <ac:spMkLst>
            <pc:docMk/>
            <pc:sldMk cId="3909453073" sldId="559"/>
            <ac:spMk id="2821" creationId="{698D25F3-4BBF-4F19-8A38-7077B083F703}"/>
          </ac:spMkLst>
        </pc:spChg>
        <pc:spChg chg="mod">
          <ac:chgData name="Timo Mühlhaus" userId="1b6b3aba618dadac" providerId="LiveId" clId="{EDF2FAEA-A41B-4C1F-9EE5-7BEAFE42C87B}" dt="2021-06-09T19:36:03.867" v="1915"/>
          <ac:spMkLst>
            <pc:docMk/>
            <pc:sldMk cId="3909453073" sldId="559"/>
            <ac:spMk id="2822" creationId="{8EBC6A82-D187-48FB-BDED-A761D51305D1}"/>
          </ac:spMkLst>
        </pc:spChg>
        <pc:spChg chg="mod">
          <ac:chgData name="Timo Mühlhaus" userId="1b6b3aba618dadac" providerId="LiveId" clId="{EDF2FAEA-A41B-4C1F-9EE5-7BEAFE42C87B}" dt="2021-06-09T19:36:03.867" v="1915"/>
          <ac:spMkLst>
            <pc:docMk/>
            <pc:sldMk cId="3909453073" sldId="559"/>
            <ac:spMk id="2823" creationId="{30C92E76-5E49-436E-AB0F-9463ED9316EB}"/>
          </ac:spMkLst>
        </pc:spChg>
        <pc:spChg chg="mod">
          <ac:chgData name="Timo Mühlhaus" userId="1b6b3aba618dadac" providerId="LiveId" clId="{EDF2FAEA-A41B-4C1F-9EE5-7BEAFE42C87B}" dt="2021-06-09T19:36:03.867" v="1915"/>
          <ac:spMkLst>
            <pc:docMk/>
            <pc:sldMk cId="3909453073" sldId="559"/>
            <ac:spMk id="2824" creationId="{D64D34B9-760C-46BE-8FDC-4254DCA52743}"/>
          </ac:spMkLst>
        </pc:spChg>
        <pc:spChg chg="mod">
          <ac:chgData name="Timo Mühlhaus" userId="1b6b3aba618dadac" providerId="LiveId" clId="{EDF2FAEA-A41B-4C1F-9EE5-7BEAFE42C87B}" dt="2021-06-09T19:36:03.867" v="1915"/>
          <ac:spMkLst>
            <pc:docMk/>
            <pc:sldMk cId="3909453073" sldId="559"/>
            <ac:spMk id="2825" creationId="{42ED1AC8-9070-4BB7-A652-44592F1EA0A7}"/>
          </ac:spMkLst>
        </pc:spChg>
        <pc:spChg chg="mod">
          <ac:chgData name="Timo Mühlhaus" userId="1b6b3aba618dadac" providerId="LiveId" clId="{EDF2FAEA-A41B-4C1F-9EE5-7BEAFE42C87B}" dt="2021-06-09T19:36:03.867" v="1915"/>
          <ac:spMkLst>
            <pc:docMk/>
            <pc:sldMk cId="3909453073" sldId="559"/>
            <ac:spMk id="2826" creationId="{834800CA-F4F4-4C7F-A4FD-1B64449D7F1A}"/>
          </ac:spMkLst>
        </pc:spChg>
        <pc:spChg chg="mod">
          <ac:chgData name="Timo Mühlhaus" userId="1b6b3aba618dadac" providerId="LiveId" clId="{EDF2FAEA-A41B-4C1F-9EE5-7BEAFE42C87B}" dt="2021-06-09T19:36:03.867" v="1915"/>
          <ac:spMkLst>
            <pc:docMk/>
            <pc:sldMk cId="3909453073" sldId="559"/>
            <ac:spMk id="2827" creationId="{FA6BDABE-2C21-4868-8B2C-ACC45333BABC}"/>
          </ac:spMkLst>
        </pc:spChg>
        <pc:spChg chg="mod">
          <ac:chgData name="Timo Mühlhaus" userId="1b6b3aba618dadac" providerId="LiveId" clId="{EDF2FAEA-A41B-4C1F-9EE5-7BEAFE42C87B}" dt="2021-06-09T19:36:03.867" v="1915"/>
          <ac:spMkLst>
            <pc:docMk/>
            <pc:sldMk cId="3909453073" sldId="559"/>
            <ac:spMk id="2828" creationId="{07F5AD8B-ADA7-4DFD-92C1-2C2AD222E36C}"/>
          </ac:spMkLst>
        </pc:spChg>
        <pc:spChg chg="mod">
          <ac:chgData name="Timo Mühlhaus" userId="1b6b3aba618dadac" providerId="LiveId" clId="{EDF2FAEA-A41B-4C1F-9EE5-7BEAFE42C87B}" dt="2021-06-09T19:36:03.867" v="1915"/>
          <ac:spMkLst>
            <pc:docMk/>
            <pc:sldMk cId="3909453073" sldId="559"/>
            <ac:spMk id="2829" creationId="{0CEEC25A-3298-4ED0-9E10-849DF74F279D}"/>
          </ac:spMkLst>
        </pc:spChg>
        <pc:spChg chg="mod">
          <ac:chgData name="Timo Mühlhaus" userId="1b6b3aba618dadac" providerId="LiveId" clId="{EDF2FAEA-A41B-4C1F-9EE5-7BEAFE42C87B}" dt="2021-06-09T19:36:03.867" v="1915"/>
          <ac:spMkLst>
            <pc:docMk/>
            <pc:sldMk cId="3909453073" sldId="559"/>
            <ac:spMk id="2830" creationId="{EE9864C5-3AC0-4F79-9B4C-A14855517B51}"/>
          </ac:spMkLst>
        </pc:spChg>
        <pc:spChg chg="mod">
          <ac:chgData name="Timo Mühlhaus" userId="1b6b3aba618dadac" providerId="LiveId" clId="{EDF2FAEA-A41B-4C1F-9EE5-7BEAFE42C87B}" dt="2021-06-09T19:36:03.867" v="1915"/>
          <ac:spMkLst>
            <pc:docMk/>
            <pc:sldMk cId="3909453073" sldId="559"/>
            <ac:spMk id="2831" creationId="{308CECBF-B966-4179-82B4-56C1D81FEBE2}"/>
          </ac:spMkLst>
        </pc:spChg>
        <pc:spChg chg="mod">
          <ac:chgData name="Timo Mühlhaus" userId="1b6b3aba618dadac" providerId="LiveId" clId="{EDF2FAEA-A41B-4C1F-9EE5-7BEAFE42C87B}" dt="2021-06-09T19:36:03.867" v="1915"/>
          <ac:spMkLst>
            <pc:docMk/>
            <pc:sldMk cId="3909453073" sldId="559"/>
            <ac:spMk id="2832" creationId="{4F89FA02-9FAA-4914-8CC0-FC4BA41A7B76}"/>
          </ac:spMkLst>
        </pc:spChg>
        <pc:spChg chg="mod">
          <ac:chgData name="Timo Mühlhaus" userId="1b6b3aba618dadac" providerId="LiveId" clId="{EDF2FAEA-A41B-4C1F-9EE5-7BEAFE42C87B}" dt="2021-06-09T19:36:03.867" v="1915"/>
          <ac:spMkLst>
            <pc:docMk/>
            <pc:sldMk cId="3909453073" sldId="559"/>
            <ac:spMk id="2833" creationId="{7BE8800A-EF74-48F5-A397-6351247B8F74}"/>
          </ac:spMkLst>
        </pc:spChg>
        <pc:spChg chg="mod">
          <ac:chgData name="Timo Mühlhaus" userId="1b6b3aba618dadac" providerId="LiveId" clId="{EDF2FAEA-A41B-4C1F-9EE5-7BEAFE42C87B}" dt="2021-06-09T19:36:03.867" v="1915"/>
          <ac:spMkLst>
            <pc:docMk/>
            <pc:sldMk cId="3909453073" sldId="559"/>
            <ac:spMk id="2834" creationId="{6207F166-2FEA-42C8-9240-2DD59DF978AA}"/>
          </ac:spMkLst>
        </pc:spChg>
        <pc:spChg chg="mod">
          <ac:chgData name="Timo Mühlhaus" userId="1b6b3aba618dadac" providerId="LiveId" clId="{EDF2FAEA-A41B-4C1F-9EE5-7BEAFE42C87B}" dt="2021-06-09T19:36:03.867" v="1915"/>
          <ac:spMkLst>
            <pc:docMk/>
            <pc:sldMk cId="3909453073" sldId="559"/>
            <ac:spMk id="2835" creationId="{AEC3FA13-579E-45DA-961B-34BC36FC4004}"/>
          </ac:spMkLst>
        </pc:spChg>
        <pc:spChg chg="mod">
          <ac:chgData name="Timo Mühlhaus" userId="1b6b3aba618dadac" providerId="LiveId" clId="{EDF2FAEA-A41B-4C1F-9EE5-7BEAFE42C87B}" dt="2021-06-09T19:36:03.867" v="1915"/>
          <ac:spMkLst>
            <pc:docMk/>
            <pc:sldMk cId="3909453073" sldId="559"/>
            <ac:spMk id="2836" creationId="{70F87889-CC71-41A8-836B-847105F841B5}"/>
          </ac:spMkLst>
        </pc:spChg>
        <pc:spChg chg="mod">
          <ac:chgData name="Timo Mühlhaus" userId="1b6b3aba618dadac" providerId="LiveId" clId="{EDF2FAEA-A41B-4C1F-9EE5-7BEAFE42C87B}" dt="2021-06-09T19:36:03.867" v="1915"/>
          <ac:spMkLst>
            <pc:docMk/>
            <pc:sldMk cId="3909453073" sldId="559"/>
            <ac:spMk id="2837" creationId="{FDAC27FE-E5E5-478B-B27B-FA51D7C1222D}"/>
          </ac:spMkLst>
        </pc:spChg>
        <pc:spChg chg="mod">
          <ac:chgData name="Timo Mühlhaus" userId="1b6b3aba618dadac" providerId="LiveId" clId="{EDF2FAEA-A41B-4C1F-9EE5-7BEAFE42C87B}" dt="2021-06-09T19:36:03.867" v="1915"/>
          <ac:spMkLst>
            <pc:docMk/>
            <pc:sldMk cId="3909453073" sldId="559"/>
            <ac:spMk id="2838" creationId="{45C557CD-9832-49CB-B3B3-EE56443FF914}"/>
          </ac:spMkLst>
        </pc:spChg>
        <pc:spChg chg="mod">
          <ac:chgData name="Timo Mühlhaus" userId="1b6b3aba618dadac" providerId="LiveId" clId="{EDF2FAEA-A41B-4C1F-9EE5-7BEAFE42C87B}" dt="2021-06-09T19:36:03.867" v="1915"/>
          <ac:spMkLst>
            <pc:docMk/>
            <pc:sldMk cId="3909453073" sldId="559"/>
            <ac:spMk id="2839" creationId="{3E6DDE65-88D0-448F-A54A-02BA4FD5B926}"/>
          </ac:spMkLst>
        </pc:spChg>
        <pc:spChg chg="mod">
          <ac:chgData name="Timo Mühlhaus" userId="1b6b3aba618dadac" providerId="LiveId" clId="{EDF2FAEA-A41B-4C1F-9EE5-7BEAFE42C87B}" dt="2021-06-09T19:36:03.867" v="1915"/>
          <ac:spMkLst>
            <pc:docMk/>
            <pc:sldMk cId="3909453073" sldId="559"/>
            <ac:spMk id="2840" creationId="{9176511E-665A-4849-BE2B-FF281B0F07BF}"/>
          </ac:spMkLst>
        </pc:spChg>
        <pc:spChg chg="mod">
          <ac:chgData name="Timo Mühlhaus" userId="1b6b3aba618dadac" providerId="LiveId" clId="{EDF2FAEA-A41B-4C1F-9EE5-7BEAFE42C87B}" dt="2021-06-09T19:36:03.867" v="1915"/>
          <ac:spMkLst>
            <pc:docMk/>
            <pc:sldMk cId="3909453073" sldId="559"/>
            <ac:spMk id="2841" creationId="{BFD24558-9889-46AE-8259-48ED14D8EB7A}"/>
          </ac:spMkLst>
        </pc:spChg>
        <pc:spChg chg="mod">
          <ac:chgData name="Timo Mühlhaus" userId="1b6b3aba618dadac" providerId="LiveId" clId="{EDF2FAEA-A41B-4C1F-9EE5-7BEAFE42C87B}" dt="2021-06-09T19:36:03.867" v="1915"/>
          <ac:spMkLst>
            <pc:docMk/>
            <pc:sldMk cId="3909453073" sldId="559"/>
            <ac:spMk id="2842" creationId="{6AFB44EA-A536-4AFC-AEE4-E11C106CE503}"/>
          </ac:spMkLst>
        </pc:spChg>
        <pc:spChg chg="mod">
          <ac:chgData name="Timo Mühlhaus" userId="1b6b3aba618dadac" providerId="LiveId" clId="{EDF2FAEA-A41B-4C1F-9EE5-7BEAFE42C87B}" dt="2021-06-09T19:36:03.867" v="1915"/>
          <ac:spMkLst>
            <pc:docMk/>
            <pc:sldMk cId="3909453073" sldId="559"/>
            <ac:spMk id="2843" creationId="{6D662F3C-8A28-453C-84F6-E6ECB9797088}"/>
          </ac:spMkLst>
        </pc:spChg>
        <pc:spChg chg="mod">
          <ac:chgData name="Timo Mühlhaus" userId="1b6b3aba618dadac" providerId="LiveId" clId="{EDF2FAEA-A41B-4C1F-9EE5-7BEAFE42C87B}" dt="2021-06-09T19:36:03.867" v="1915"/>
          <ac:spMkLst>
            <pc:docMk/>
            <pc:sldMk cId="3909453073" sldId="559"/>
            <ac:spMk id="2844" creationId="{FF3D5E93-A095-49BA-9032-BF175F5C4B21}"/>
          </ac:spMkLst>
        </pc:spChg>
        <pc:spChg chg="mod">
          <ac:chgData name="Timo Mühlhaus" userId="1b6b3aba618dadac" providerId="LiveId" clId="{EDF2FAEA-A41B-4C1F-9EE5-7BEAFE42C87B}" dt="2021-06-09T19:36:03.867" v="1915"/>
          <ac:spMkLst>
            <pc:docMk/>
            <pc:sldMk cId="3909453073" sldId="559"/>
            <ac:spMk id="2845" creationId="{7E35ACDF-9726-4D25-AFA0-F7C7665125F7}"/>
          </ac:spMkLst>
        </pc:spChg>
        <pc:spChg chg="mod">
          <ac:chgData name="Timo Mühlhaus" userId="1b6b3aba618dadac" providerId="LiveId" clId="{EDF2FAEA-A41B-4C1F-9EE5-7BEAFE42C87B}" dt="2021-06-09T19:36:03.867" v="1915"/>
          <ac:spMkLst>
            <pc:docMk/>
            <pc:sldMk cId="3909453073" sldId="559"/>
            <ac:spMk id="2846" creationId="{CC822A74-B899-498F-9ED1-EA4B812C9132}"/>
          </ac:spMkLst>
        </pc:spChg>
        <pc:spChg chg="mod">
          <ac:chgData name="Timo Mühlhaus" userId="1b6b3aba618dadac" providerId="LiveId" clId="{EDF2FAEA-A41B-4C1F-9EE5-7BEAFE42C87B}" dt="2021-06-09T19:36:03.867" v="1915"/>
          <ac:spMkLst>
            <pc:docMk/>
            <pc:sldMk cId="3909453073" sldId="559"/>
            <ac:spMk id="2847" creationId="{81C799D9-8CB6-43B9-AE28-AA6C0F2F407F}"/>
          </ac:spMkLst>
        </pc:spChg>
        <pc:spChg chg="mod">
          <ac:chgData name="Timo Mühlhaus" userId="1b6b3aba618dadac" providerId="LiveId" clId="{EDF2FAEA-A41B-4C1F-9EE5-7BEAFE42C87B}" dt="2021-06-09T19:36:03.867" v="1915"/>
          <ac:spMkLst>
            <pc:docMk/>
            <pc:sldMk cId="3909453073" sldId="559"/>
            <ac:spMk id="2848" creationId="{B4FA5918-6EC5-4DFB-9A70-9A3466D38370}"/>
          </ac:spMkLst>
        </pc:spChg>
        <pc:spChg chg="mod">
          <ac:chgData name="Timo Mühlhaus" userId="1b6b3aba618dadac" providerId="LiveId" clId="{EDF2FAEA-A41B-4C1F-9EE5-7BEAFE42C87B}" dt="2021-06-09T19:36:03.867" v="1915"/>
          <ac:spMkLst>
            <pc:docMk/>
            <pc:sldMk cId="3909453073" sldId="559"/>
            <ac:spMk id="2849" creationId="{48B1BEEF-6CBC-4951-BEF6-0B9FF488CDF8}"/>
          </ac:spMkLst>
        </pc:spChg>
        <pc:spChg chg="mod">
          <ac:chgData name="Timo Mühlhaus" userId="1b6b3aba618dadac" providerId="LiveId" clId="{EDF2FAEA-A41B-4C1F-9EE5-7BEAFE42C87B}" dt="2021-06-09T19:36:03.867" v="1915"/>
          <ac:spMkLst>
            <pc:docMk/>
            <pc:sldMk cId="3909453073" sldId="559"/>
            <ac:spMk id="2850" creationId="{5C64746D-942B-4675-BBE2-8B05935727B0}"/>
          </ac:spMkLst>
        </pc:spChg>
        <pc:spChg chg="mod">
          <ac:chgData name="Timo Mühlhaus" userId="1b6b3aba618dadac" providerId="LiveId" clId="{EDF2FAEA-A41B-4C1F-9EE5-7BEAFE42C87B}" dt="2021-06-09T19:36:03.867" v="1915"/>
          <ac:spMkLst>
            <pc:docMk/>
            <pc:sldMk cId="3909453073" sldId="559"/>
            <ac:spMk id="2851" creationId="{C5EB9AE3-8FD9-4F3A-A83E-D9391004EE14}"/>
          </ac:spMkLst>
        </pc:spChg>
        <pc:spChg chg="mod">
          <ac:chgData name="Timo Mühlhaus" userId="1b6b3aba618dadac" providerId="LiveId" clId="{EDF2FAEA-A41B-4C1F-9EE5-7BEAFE42C87B}" dt="2021-06-09T19:36:03.867" v="1915"/>
          <ac:spMkLst>
            <pc:docMk/>
            <pc:sldMk cId="3909453073" sldId="559"/>
            <ac:spMk id="2852" creationId="{C37876C2-3C73-4FFD-9A15-1CFB9BEFA2B7}"/>
          </ac:spMkLst>
        </pc:spChg>
        <pc:spChg chg="mod">
          <ac:chgData name="Timo Mühlhaus" userId="1b6b3aba618dadac" providerId="LiveId" clId="{EDF2FAEA-A41B-4C1F-9EE5-7BEAFE42C87B}" dt="2021-06-09T19:36:03.867" v="1915"/>
          <ac:spMkLst>
            <pc:docMk/>
            <pc:sldMk cId="3909453073" sldId="559"/>
            <ac:spMk id="2853" creationId="{914213E4-5EF9-4768-A117-1E1DDAD7E8B8}"/>
          </ac:spMkLst>
        </pc:spChg>
        <pc:spChg chg="mod">
          <ac:chgData name="Timo Mühlhaus" userId="1b6b3aba618dadac" providerId="LiveId" clId="{EDF2FAEA-A41B-4C1F-9EE5-7BEAFE42C87B}" dt="2021-06-09T19:36:03.867" v="1915"/>
          <ac:spMkLst>
            <pc:docMk/>
            <pc:sldMk cId="3909453073" sldId="559"/>
            <ac:spMk id="2854" creationId="{F5E481B5-51B6-40C9-AC24-40AA4F1317F9}"/>
          </ac:spMkLst>
        </pc:spChg>
        <pc:spChg chg="mod">
          <ac:chgData name="Timo Mühlhaus" userId="1b6b3aba618dadac" providerId="LiveId" clId="{EDF2FAEA-A41B-4C1F-9EE5-7BEAFE42C87B}" dt="2021-06-09T19:36:03.867" v="1915"/>
          <ac:spMkLst>
            <pc:docMk/>
            <pc:sldMk cId="3909453073" sldId="559"/>
            <ac:spMk id="2855" creationId="{FC83F9A0-F8CA-494F-A11A-12C2D2CD665C}"/>
          </ac:spMkLst>
        </pc:spChg>
        <pc:spChg chg="mod">
          <ac:chgData name="Timo Mühlhaus" userId="1b6b3aba618dadac" providerId="LiveId" clId="{EDF2FAEA-A41B-4C1F-9EE5-7BEAFE42C87B}" dt="2021-06-09T19:36:03.867" v="1915"/>
          <ac:spMkLst>
            <pc:docMk/>
            <pc:sldMk cId="3909453073" sldId="559"/>
            <ac:spMk id="2856" creationId="{DE7A6312-F214-449E-AFA2-4A097AF33AB1}"/>
          </ac:spMkLst>
        </pc:spChg>
        <pc:spChg chg="mod">
          <ac:chgData name="Timo Mühlhaus" userId="1b6b3aba618dadac" providerId="LiveId" clId="{EDF2FAEA-A41B-4C1F-9EE5-7BEAFE42C87B}" dt="2021-06-09T19:36:03.867" v="1915"/>
          <ac:spMkLst>
            <pc:docMk/>
            <pc:sldMk cId="3909453073" sldId="559"/>
            <ac:spMk id="2857" creationId="{F8E27D67-4864-48C5-9DCC-D61C65262F9E}"/>
          </ac:spMkLst>
        </pc:spChg>
        <pc:spChg chg="mod">
          <ac:chgData name="Timo Mühlhaus" userId="1b6b3aba618dadac" providerId="LiveId" clId="{EDF2FAEA-A41B-4C1F-9EE5-7BEAFE42C87B}" dt="2021-06-09T19:36:03.867" v="1915"/>
          <ac:spMkLst>
            <pc:docMk/>
            <pc:sldMk cId="3909453073" sldId="559"/>
            <ac:spMk id="2858" creationId="{BB68D2FB-82F7-4585-B60A-E6FA71D23A42}"/>
          </ac:spMkLst>
        </pc:spChg>
        <pc:spChg chg="mod">
          <ac:chgData name="Timo Mühlhaus" userId="1b6b3aba618dadac" providerId="LiveId" clId="{EDF2FAEA-A41B-4C1F-9EE5-7BEAFE42C87B}" dt="2021-06-09T19:36:03.867" v="1915"/>
          <ac:spMkLst>
            <pc:docMk/>
            <pc:sldMk cId="3909453073" sldId="559"/>
            <ac:spMk id="2859" creationId="{C5AF67FA-019F-45FC-B7B9-FA42CB3DB3DB}"/>
          </ac:spMkLst>
        </pc:spChg>
        <pc:spChg chg="mod">
          <ac:chgData name="Timo Mühlhaus" userId="1b6b3aba618dadac" providerId="LiveId" clId="{EDF2FAEA-A41B-4C1F-9EE5-7BEAFE42C87B}" dt="2021-06-09T19:36:03.867" v="1915"/>
          <ac:spMkLst>
            <pc:docMk/>
            <pc:sldMk cId="3909453073" sldId="559"/>
            <ac:spMk id="2860" creationId="{87AC83EF-576E-4B47-9258-DDA7C4A2688F}"/>
          </ac:spMkLst>
        </pc:spChg>
        <pc:spChg chg="mod">
          <ac:chgData name="Timo Mühlhaus" userId="1b6b3aba618dadac" providerId="LiveId" clId="{EDF2FAEA-A41B-4C1F-9EE5-7BEAFE42C87B}" dt="2021-06-09T19:36:03.867" v="1915"/>
          <ac:spMkLst>
            <pc:docMk/>
            <pc:sldMk cId="3909453073" sldId="559"/>
            <ac:spMk id="2861" creationId="{E1CC0054-F3BC-4240-9CA4-634E56BC281E}"/>
          </ac:spMkLst>
        </pc:spChg>
        <pc:spChg chg="mod">
          <ac:chgData name="Timo Mühlhaus" userId="1b6b3aba618dadac" providerId="LiveId" clId="{EDF2FAEA-A41B-4C1F-9EE5-7BEAFE42C87B}" dt="2021-06-09T19:36:03.867" v="1915"/>
          <ac:spMkLst>
            <pc:docMk/>
            <pc:sldMk cId="3909453073" sldId="559"/>
            <ac:spMk id="2862" creationId="{FF54B3FE-8DAA-4CF7-B4C0-86BBF3E91091}"/>
          </ac:spMkLst>
        </pc:spChg>
        <pc:spChg chg="mod">
          <ac:chgData name="Timo Mühlhaus" userId="1b6b3aba618dadac" providerId="LiveId" clId="{EDF2FAEA-A41B-4C1F-9EE5-7BEAFE42C87B}" dt="2021-06-09T19:36:03.867" v="1915"/>
          <ac:spMkLst>
            <pc:docMk/>
            <pc:sldMk cId="3909453073" sldId="559"/>
            <ac:spMk id="2863" creationId="{4DEAC49C-CC24-4BE7-A234-47EE165EC69E}"/>
          </ac:spMkLst>
        </pc:spChg>
        <pc:spChg chg="mod">
          <ac:chgData name="Timo Mühlhaus" userId="1b6b3aba618dadac" providerId="LiveId" clId="{EDF2FAEA-A41B-4C1F-9EE5-7BEAFE42C87B}" dt="2021-06-09T19:36:03.867" v="1915"/>
          <ac:spMkLst>
            <pc:docMk/>
            <pc:sldMk cId="3909453073" sldId="559"/>
            <ac:spMk id="2864" creationId="{10FCCBF3-64E3-41C9-93EB-6E18176CECB5}"/>
          </ac:spMkLst>
        </pc:spChg>
        <pc:spChg chg="mod">
          <ac:chgData name="Timo Mühlhaus" userId="1b6b3aba618dadac" providerId="LiveId" clId="{EDF2FAEA-A41B-4C1F-9EE5-7BEAFE42C87B}" dt="2021-06-09T19:36:03.867" v="1915"/>
          <ac:spMkLst>
            <pc:docMk/>
            <pc:sldMk cId="3909453073" sldId="559"/>
            <ac:spMk id="2865" creationId="{CF3CF291-0114-4079-A227-4C3190A6BE0A}"/>
          </ac:spMkLst>
        </pc:spChg>
        <pc:spChg chg="mod">
          <ac:chgData name="Timo Mühlhaus" userId="1b6b3aba618dadac" providerId="LiveId" clId="{EDF2FAEA-A41B-4C1F-9EE5-7BEAFE42C87B}" dt="2021-06-09T19:36:03.867" v="1915"/>
          <ac:spMkLst>
            <pc:docMk/>
            <pc:sldMk cId="3909453073" sldId="559"/>
            <ac:spMk id="2866" creationId="{70475865-495B-40DD-996C-6BA679E5DB4C}"/>
          </ac:spMkLst>
        </pc:spChg>
        <pc:spChg chg="mod">
          <ac:chgData name="Timo Mühlhaus" userId="1b6b3aba618dadac" providerId="LiveId" clId="{EDF2FAEA-A41B-4C1F-9EE5-7BEAFE42C87B}" dt="2021-06-09T19:36:03.867" v="1915"/>
          <ac:spMkLst>
            <pc:docMk/>
            <pc:sldMk cId="3909453073" sldId="559"/>
            <ac:spMk id="2867" creationId="{D6E219D8-8020-45F0-B938-0684335ADC15}"/>
          </ac:spMkLst>
        </pc:spChg>
        <pc:spChg chg="mod">
          <ac:chgData name="Timo Mühlhaus" userId="1b6b3aba618dadac" providerId="LiveId" clId="{EDF2FAEA-A41B-4C1F-9EE5-7BEAFE42C87B}" dt="2021-06-09T19:36:03.867" v="1915"/>
          <ac:spMkLst>
            <pc:docMk/>
            <pc:sldMk cId="3909453073" sldId="559"/>
            <ac:spMk id="2868" creationId="{FD59AD88-A3FC-4BEB-BD9C-F6E0A5A079E6}"/>
          </ac:spMkLst>
        </pc:spChg>
        <pc:spChg chg="mod">
          <ac:chgData name="Timo Mühlhaus" userId="1b6b3aba618dadac" providerId="LiveId" clId="{EDF2FAEA-A41B-4C1F-9EE5-7BEAFE42C87B}" dt="2021-06-09T19:36:03.867" v="1915"/>
          <ac:spMkLst>
            <pc:docMk/>
            <pc:sldMk cId="3909453073" sldId="559"/>
            <ac:spMk id="2869" creationId="{18C1D3DC-C014-49B2-82C4-903E0204BA99}"/>
          </ac:spMkLst>
        </pc:spChg>
        <pc:spChg chg="mod">
          <ac:chgData name="Timo Mühlhaus" userId="1b6b3aba618dadac" providerId="LiveId" clId="{EDF2FAEA-A41B-4C1F-9EE5-7BEAFE42C87B}" dt="2021-06-09T19:36:03.867" v="1915"/>
          <ac:spMkLst>
            <pc:docMk/>
            <pc:sldMk cId="3909453073" sldId="559"/>
            <ac:spMk id="2870" creationId="{5CAE6388-CA2D-4960-861C-D83FCEB8948E}"/>
          </ac:spMkLst>
        </pc:spChg>
        <pc:spChg chg="mod">
          <ac:chgData name="Timo Mühlhaus" userId="1b6b3aba618dadac" providerId="LiveId" clId="{EDF2FAEA-A41B-4C1F-9EE5-7BEAFE42C87B}" dt="2021-06-09T19:36:03.867" v="1915"/>
          <ac:spMkLst>
            <pc:docMk/>
            <pc:sldMk cId="3909453073" sldId="559"/>
            <ac:spMk id="2871" creationId="{B562ACAA-F11B-4D48-B425-DF9FC37C27C9}"/>
          </ac:spMkLst>
        </pc:spChg>
        <pc:spChg chg="mod">
          <ac:chgData name="Timo Mühlhaus" userId="1b6b3aba618dadac" providerId="LiveId" clId="{EDF2FAEA-A41B-4C1F-9EE5-7BEAFE42C87B}" dt="2021-06-09T19:36:03.867" v="1915"/>
          <ac:spMkLst>
            <pc:docMk/>
            <pc:sldMk cId="3909453073" sldId="559"/>
            <ac:spMk id="2872" creationId="{615607AE-98FB-46E0-B82E-065BC3880B05}"/>
          </ac:spMkLst>
        </pc:spChg>
        <pc:spChg chg="mod">
          <ac:chgData name="Timo Mühlhaus" userId="1b6b3aba618dadac" providerId="LiveId" clId="{EDF2FAEA-A41B-4C1F-9EE5-7BEAFE42C87B}" dt="2021-06-09T19:36:03.867" v="1915"/>
          <ac:spMkLst>
            <pc:docMk/>
            <pc:sldMk cId="3909453073" sldId="559"/>
            <ac:spMk id="2873" creationId="{4097F8EE-31B0-40F1-BD3E-1D038B51CC16}"/>
          </ac:spMkLst>
        </pc:spChg>
        <pc:spChg chg="mod">
          <ac:chgData name="Timo Mühlhaus" userId="1b6b3aba618dadac" providerId="LiveId" clId="{EDF2FAEA-A41B-4C1F-9EE5-7BEAFE42C87B}" dt="2021-06-09T19:36:03.867" v="1915"/>
          <ac:spMkLst>
            <pc:docMk/>
            <pc:sldMk cId="3909453073" sldId="559"/>
            <ac:spMk id="2874" creationId="{5A02F672-72DA-4572-894E-CCA1913C7577}"/>
          </ac:spMkLst>
        </pc:spChg>
        <pc:spChg chg="mod">
          <ac:chgData name="Timo Mühlhaus" userId="1b6b3aba618dadac" providerId="LiveId" clId="{EDF2FAEA-A41B-4C1F-9EE5-7BEAFE42C87B}" dt="2021-06-09T19:36:03.867" v="1915"/>
          <ac:spMkLst>
            <pc:docMk/>
            <pc:sldMk cId="3909453073" sldId="559"/>
            <ac:spMk id="2875" creationId="{2BB4DC9F-56EE-4D4A-AA43-4933F30CAD01}"/>
          </ac:spMkLst>
        </pc:spChg>
        <pc:spChg chg="mod">
          <ac:chgData name="Timo Mühlhaus" userId="1b6b3aba618dadac" providerId="LiveId" clId="{EDF2FAEA-A41B-4C1F-9EE5-7BEAFE42C87B}" dt="2021-06-09T19:36:03.867" v="1915"/>
          <ac:spMkLst>
            <pc:docMk/>
            <pc:sldMk cId="3909453073" sldId="559"/>
            <ac:spMk id="2876" creationId="{FEEBF418-437C-49E3-A10C-29254F92068D}"/>
          </ac:spMkLst>
        </pc:spChg>
        <pc:spChg chg="mod">
          <ac:chgData name="Timo Mühlhaus" userId="1b6b3aba618dadac" providerId="LiveId" clId="{EDF2FAEA-A41B-4C1F-9EE5-7BEAFE42C87B}" dt="2021-06-09T19:36:03.867" v="1915"/>
          <ac:spMkLst>
            <pc:docMk/>
            <pc:sldMk cId="3909453073" sldId="559"/>
            <ac:spMk id="2877" creationId="{B7F14421-007E-4C15-93A5-D5D5E6C1648C}"/>
          </ac:spMkLst>
        </pc:spChg>
        <pc:spChg chg="mod">
          <ac:chgData name="Timo Mühlhaus" userId="1b6b3aba618dadac" providerId="LiveId" clId="{EDF2FAEA-A41B-4C1F-9EE5-7BEAFE42C87B}" dt="2021-06-09T19:36:03.867" v="1915"/>
          <ac:spMkLst>
            <pc:docMk/>
            <pc:sldMk cId="3909453073" sldId="559"/>
            <ac:spMk id="2878" creationId="{7DF9C67F-EB5A-4CBC-86D9-1CB0876D4307}"/>
          </ac:spMkLst>
        </pc:spChg>
        <pc:spChg chg="mod">
          <ac:chgData name="Timo Mühlhaus" userId="1b6b3aba618dadac" providerId="LiveId" clId="{EDF2FAEA-A41B-4C1F-9EE5-7BEAFE42C87B}" dt="2021-06-09T19:36:03.867" v="1915"/>
          <ac:spMkLst>
            <pc:docMk/>
            <pc:sldMk cId="3909453073" sldId="559"/>
            <ac:spMk id="2879" creationId="{1CEEBA8E-B977-4D65-BF80-E5036E029B34}"/>
          </ac:spMkLst>
        </pc:spChg>
        <pc:spChg chg="mod">
          <ac:chgData name="Timo Mühlhaus" userId="1b6b3aba618dadac" providerId="LiveId" clId="{EDF2FAEA-A41B-4C1F-9EE5-7BEAFE42C87B}" dt="2021-06-09T19:36:03.867" v="1915"/>
          <ac:spMkLst>
            <pc:docMk/>
            <pc:sldMk cId="3909453073" sldId="559"/>
            <ac:spMk id="2880" creationId="{BA406DD1-9D1E-4B7C-B34E-B6200BB4611A}"/>
          </ac:spMkLst>
        </pc:spChg>
        <pc:spChg chg="mod">
          <ac:chgData name="Timo Mühlhaus" userId="1b6b3aba618dadac" providerId="LiveId" clId="{EDF2FAEA-A41B-4C1F-9EE5-7BEAFE42C87B}" dt="2021-06-09T19:36:03.867" v="1915"/>
          <ac:spMkLst>
            <pc:docMk/>
            <pc:sldMk cId="3909453073" sldId="559"/>
            <ac:spMk id="2881" creationId="{FCC27AD4-8992-4A30-8F69-F0B06B748D9B}"/>
          </ac:spMkLst>
        </pc:spChg>
        <pc:spChg chg="mod">
          <ac:chgData name="Timo Mühlhaus" userId="1b6b3aba618dadac" providerId="LiveId" clId="{EDF2FAEA-A41B-4C1F-9EE5-7BEAFE42C87B}" dt="2021-06-09T19:36:03.867" v="1915"/>
          <ac:spMkLst>
            <pc:docMk/>
            <pc:sldMk cId="3909453073" sldId="559"/>
            <ac:spMk id="2882" creationId="{2FB1EF0D-5787-401F-A174-B6CBEA7041FF}"/>
          </ac:spMkLst>
        </pc:spChg>
        <pc:spChg chg="mod">
          <ac:chgData name="Timo Mühlhaus" userId="1b6b3aba618dadac" providerId="LiveId" clId="{EDF2FAEA-A41B-4C1F-9EE5-7BEAFE42C87B}" dt="2021-06-09T19:36:03.867" v="1915"/>
          <ac:spMkLst>
            <pc:docMk/>
            <pc:sldMk cId="3909453073" sldId="559"/>
            <ac:spMk id="2883" creationId="{67057FBC-C43D-401E-82E6-C94055752652}"/>
          </ac:spMkLst>
        </pc:spChg>
        <pc:spChg chg="mod">
          <ac:chgData name="Timo Mühlhaus" userId="1b6b3aba618dadac" providerId="LiveId" clId="{EDF2FAEA-A41B-4C1F-9EE5-7BEAFE42C87B}" dt="2021-06-09T19:36:03.867" v="1915"/>
          <ac:spMkLst>
            <pc:docMk/>
            <pc:sldMk cId="3909453073" sldId="559"/>
            <ac:spMk id="2884" creationId="{106F8545-644F-452B-AFED-CF068D8F0EF9}"/>
          </ac:spMkLst>
        </pc:spChg>
        <pc:spChg chg="mod">
          <ac:chgData name="Timo Mühlhaus" userId="1b6b3aba618dadac" providerId="LiveId" clId="{EDF2FAEA-A41B-4C1F-9EE5-7BEAFE42C87B}" dt="2021-06-09T19:36:03.867" v="1915"/>
          <ac:spMkLst>
            <pc:docMk/>
            <pc:sldMk cId="3909453073" sldId="559"/>
            <ac:spMk id="2885" creationId="{0366D166-D4B6-4B87-BECA-7BADB9B1AB0E}"/>
          </ac:spMkLst>
        </pc:spChg>
        <pc:spChg chg="mod">
          <ac:chgData name="Timo Mühlhaus" userId="1b6b3aba618dadac" providerId="LiveId" clId="{EDF2FAEA-A41B-4C1F-9EE5-7BEAFE42C87B}" dt="2021-06-09T19:36:03.867" v="1915"/>
          <ac:spMkLst>
            <pc:docMk/>
            <pc:sldMk cId="3909453073" sldId="559"/>
            <ac:spMk id="2886" creationId="{9AAE8DCC-DB89-46D9-88C8-EE029C8D2B78}"/>
          </ac:spMkLst>
        </pc:spChg>
        <pc:spChg chg="mod">
          <ac:chgData name="Timo Mühlhaus" userId="1b6b3aba618dadac" providerId="LiveId" clId="{EDF2FAEA-A41B-4C1F-9EE5-7BEAFE42C87B}" dt="2021-06-09T19:36:03.867" v="1915"/>
          <ac:spMkLst>
            <pc:docMk/>
            <pc:sldMk cId="3909453073" sldId="559"/>
            <ac:spMk id="2887" creationId="{9CBFA877-C94C-4FEB-B911-C96939AFBD7E}"/>
          </ac:spMkLst>
        </pc:spChg>
        <pc:spChg chg="mod">
          <ac:chgData name="Timo Mühlhaus" userId="1b6b3aba618dadac" providerId="LiveId" clId="{EDF2FAEA-A41B-4C1F-9EE5-7BEAFE42C87B}" dt="2021-06-09T19:36:03.867" v="1915"/>
          <ac:spMkLst>
            <pc:docMk/>
            <pc:sldMk cId="3909453073" sldId="559"/>
            <ac:spMk id="2888" creationId="{427ED9FB-D017-471A-AA4F-3E1474CA1C83}"/>
          </ac:spMkLst>
        </pc:spChg>
        <pc:spChg chg="mod">
          <ac:chgData name="Timo Mühlhaus" userId="1b6b3aba618dadac" providerId="LiveId" clId="{EDF2FAEA-A41B-4C1F-9EE5-7BEAFE42C87B}" dt="2021-06-09T19:36:03.867" v="1915"/>
          <ac:spMkLst>
            <pc:docMk/>
            <pc:sldMk cId="3909453073" sldId="559"/>
            <ac:spMk id="2889" creationId="{6C623198-5C35-4E7D-BBFB-3092B35B9720}"/>
          </ac:spMkLst>
        </pc:spChg>
        <pc:spChg chg="mod">
          <ac:chgData name="Timo Mühlhaus" userId="1b6b3aba618dadac" providerId="LiveId" clId="{EDF2FAEA-A41B-4C1F-9EE5-7BEAFE42C87B}" dt="2021-06-09T19:36:03.867" v="1915"/>
          <ac:spMkLst>
            <pc:docMk/>
            <pc:sldMk cId="3909453073" sldId="559"/>
            <ac:spMk id="2890" creationId="{4DFDBB90-2B27-4D5B-8006-E00C00E4E1A6}"/>
          </ac:spMkLst>
        </pc:spChg>
        <pc:spChg chg="mod">
          <ac:chgData name="Timo Mühlhaus" userId="1b6b3aba618dadac" providerId="LiveId" clId="{EDF2FAEA-A41B-4C1F-9EE5-7BEAFE42C87B}" dt="2021-06-09T19:36:03.867" v="1915"/>
          <ac:spMkLst>
            <pc:docMk/>
            <pc:sldMk cId="3909453073" sldId="559"/>
            <ac:spMk id="2891" creationId="{A287B11A-9777-47F8-ACDF-DCE4A637AD31}"/>
          </ac:spMkLst>
        </pc:spChg>
        <pc:spChg chg="mod">
          <ac:chgData name="Timo Mühlhaus" userId="1b6b3aba618dadac" providerId="LiveId" clId="{EDF2FAEA-A41B-4C1F-9EE5-7BEAFE42C87B}" dt="2021-06-09T19:36:03.867" v="1915"/>
          <ac:spMkLst>
            <pc:docMk/>
            <pc:sldMk cId="3909453073" sldId="559"/>
            <ac:spMk id="2892" creationId="{99DE27CD-E74E-4102-883D-50F9F4BA2B6A}"/>
          </ac:spMkLst>
        </pc:spChg>
        <pc:spChg chg="mod">
          <ac:chgData name="Timo Mühlhaus" userId="1b6b3aba618dadac" providerId="LiveId" clId="{EDF2FAEA-A41B-4C1F-9EE5-7BEAFE42C87B}" dt="2021-06-09T19:36:03.867" v="1915"/>
          <ac:spMkLst>
            <pc:docMk/>
            <pc:sldMk cId="3909453073" sldId="559"/>
            <ac:spMk id="2893" creationId="{A9AE905F-5B71-409C-8A92-41A0BE102995}"/>
          </ac:spMkLst>
        </pc:spChg>
        <pc:spChg chg="mod">
          <ac:chgData name="Timo Mühlhaus" userId="1b6b3aba618dadac" providerId="LiveId" clId="{EDF2FAEA-A41B-4C1F-9EE5-7BEAFE42C87B}" dt="2021-06-09T19:36:03.867" v="1915"/>
          <ac:spMkLst>
            <pc:docMk/>
            <pc:sldMk cId="3909453073" sldId="559"/>
            <ac:spMk id="2894" creationId="{3A216932-8B96-4928-B69A-C945BE744DD1}"/>
          </ac:spMkLst>
        </pc:spChg>
        <pc:spChg chg="mod">
          <ac:chgData name="Timo Mühlhaus" userId="1b6b3aba618dadac" providerId="LiveId" clId="{EDF2FAEA-A41B-4C1F-9EE5-7BEAFE42C87B}" dt="2021-06-09T19:36:03.867" v="1915"/>
          <ac:spMkLst>
            <pc:docMk/>
            <pc:sldMk cId="3909453073" sldId="559"/>
            <ac:spMk id="2895" creationId="{A31E60C4-A6F7-4008-AF92-A6997466A48B}"/>
          </ac:spMkLst>
        </pc:spChg>
        <pc:spChg chg="mod">
          <ac:chgData name="Timo Mühlhaus" userId="1b6b3aba618dadac" providerId="LiveId" clId="{EDF2FAEA-A41B-4C1F-9EE5-7BEAFE42C87B}" dt="2021-06-09T19:36:03.867" v="1915"/>
          <ac:spMkLst>
            <pc:docMk/>
            <pc:sldMk cId="3909453073" sldId="559"/>
            <ac:spMk id="2896" creationId="{B8B63940-3A4C-4F5F-8890-2D332C7A8F48}"/>
          </ac:spMkLst>
        </pc:spChg>
        <pc:spChg chg="mod">
          <ac:chgData name="Timo Mühlhaus" userId="1b6b3aba618dadac" providerId="LiveId" clId="{EDF2FAEA-A41B-4C1F-9EE5-7BEAFE42C87B}" dt="2021-06-09T19:36:03.867" v="1915"/>
          <ac:spMkLst>
            <pc:docMk/>
            <pc:sldMk cId="3909453073" sldId="559"/>
            <ac:spMk id="2897" creationId="{0987382A-0D6A-4E26-8742-2C7222DF16E4}"/>
          </ac:spMkLst>
        </pc:spChg>
        <pc:spChg chg="mod">
          <ac:chgData name="Timo Mühlhaus" userId="1b6b3aba618dadac" providerId="LiveId" clId="{EDF2FAEA-A41B-4C1F-9EE5-7BEAFE42C87B}" dt="2021-06-09T19:36:03.867" v="1915"/>
          <ac:spMkLst>
            <pc:docMk/>
            <pc:sldMk cId="3909453073" sldId="559"/>
            <ac:spMk id="2898" creationId="{7F5C2709-57D5-4379-A4E2-E77F277E4D27}"/>
          </ac:spMkLst>
        </pc:spChg>
        <pc:spChg chg="mod">
          <ac:chgData name="Timo Mühlhaus" userId="1b6b3aba618dadac" providerId="LiveId" clId="{EDF2FAEA-A41B-4C1F-9EE5-7BEAFE42C87B}" dt="2021-06-09T19:36:03.867" v="1915"/>
          <ac:spMkLst>
            <pc:docMk/>
            <pc:sldMk cId="3909453073" sldId="559"/>
            <ac:spMk id="2899" creationId="{9A179426-BC24-4630-BB42-1FA20F608D4F}"/>
          </ac:spMkLst>
        </pc:spChg>
        <pc:spChg chg="mod">
          <ac:chgData name="Timo Mühlhaus" userId="1b6b3aba618dadac" providerId="LiveId" clId="{EDF2FAEA-A41B-4C1F-9EE5-7BEAFE42C87B}" dt="2021-06-09T19:36:03.867" v="1915"/>
          <ac:spMkLst>
            <pc:docMk/>
            <pc:sldMk cId="3909453073" sldId="559"/>
            <ac:spMk id="2900" creationId="{3BFA4978-71C6-4987-A414-19D0B3A04F57}"/>
          </ac:spMkLst>
        </pc:spChg>
        <pc:spChg chg="mod">
          <ac:chgData name="Timo Mühlhaus" userId="1b6b3aba618dadac" providerId="LiveId" clId="{EDF2FAEA-A41B-4C1F-9EE5-7BEAFE42C87B}" dt="2021-06-09T19:36:03.867" v="1915"/>
          <ac:spMkLst>
            <pc:docMk/>
            <pc:sldMk cId="3909453073" sldId="559"/>
            <ac:spMk id="2901" creationId="{B9E810C4-575D-4C90-B8B4-161D450F4B69}"/>
          </ac:spMkLst>
        </pc:spChg>
        <pc:spChg chg="mod">
          <ac:chgData name="Timo Mühlhaus" userId="1b6b3aba618dadac" providerId="LiveId" clId="{EDF2FAEA-A41B-4C1F-9EE5-7BEAFE42C87B}" dt="2021-06-09T19:36:03.867" v="1915"/>
          <ac:spMkLst>
            <pc:docMk/>
            <pc:sldMk cId="3909453073" sldId="559"/>
            <ac:spMk id="2902" creationId="{851C8C3B-9B9B-429C-9671-414A00F28119}"/>
          </ac:spMkLst>
        </pc:spChg>
        <pc:spChg chg="mod">
          <ac:chgData name="Timo Mühlhaus" userId="1b6b3aba618dadac" providerId="LiveId" clId="{EDF2FAEA-A41B-4C1F-9EE5-7BEAFE42C87B}" dt="2021-06-09T19:36:03.867" v="1915"/>
          <ac:spMkLst>
            <pc:docMk/>
            <pc:sldMk cId="3909453073" sldId="559"/>
            <ac:spMk id="2903" creationId="{730BA161-E0E6-49DF-92EB-4AEABAE9D229}"/>
          </ac:spMkLst>
        </pc:spChg>
        <pc:spChg chg="mod">
          <ac:chgData name="Timo Mühlhaus" userId="1b6b3aba618dadac" providerId="LiveId" clId="{EDF2FAEA-A41B-4C1F-9EE5-7BEAFE42C87B}" dt="2021-06-09T19:36:03.867" v="1915"/>
          <ac:spMkLst>
            <pc:docMk/>
            <pc:sldMk cId="3909453073" sldId="559"/>
            <ac:spMk id="2904" creationId="{82648A03-1076-49F4-959D-720DAF1EAB94}"/>
          </ac:spMkLst>
        </pc:spChg>
        <pc:spChg chg="mod">
          <ac:chgData name="Timo Mühlhaus" userId="1b6b3aba618dadac" providerId="LiveId" clId="{EDF2FAEA-A41B-4C1F-9EE5-7BEAFE42C87B}" dt="2021-06-09T19:36:03.867" v="1915"/>
          <ac:spMkLst>
            <pc:docMk/>
            <pc:sldMk cId="3909453073" sldId="559"/>
            <ac:spMk id="2905" creationId="{AEB58E84-5BBC-4E62-BB19-82CDD056811A}"/>
          </ac:spMkLst>
        </pc:spChg>
        <pc:spChg chg="mod">
          <ac:chgData name="Timo Mühlhaus" userId="1b6b3aba618dadac" providerId="LiveId" clId="{EDF2FAEA-A41B-4C1F-9EE5-7BEAFE42C87B}" dt="2021-06-09T19:36:03.867" v="1915"/>
          <ac:spMkLst>
            <pc:docMk/>
            <pc:sldMk cId="3909453073" sldId="559"/>
            <ac:spMk id="2906" creationId="{39B26479-B497-4DAB-9ED4-DD47D216F43C}"/>
          </ac:spMkLst>
        </pc:spChg>
        <pc:spChg chg="mod">
          <ac:chgData name="Timo Mühlhaus" userId="1b6b3aba618dadac" providerId="LiveId" clId="{EDF2FAEA-A41B-4C1F-9EE5-7BEAFE42C87B}" dt="2021-06-09T19:36:03.867" v="1915"/>
          <ac:spMkLst>
            <pc:docMk/>
            <pc:sldMk cId="3909453073" sldId="559"/>
            <ac:spMk id="2907" creationId="{70398899-4B11-40DA-83AE-DDFCAA826EEA}"/>
          </ac:spMkLst>
        </pc:spChg>
        <pc:spChg chg="mod">
          <ac:chgData name="Timo Mühlhaus" userId="1b6b3aba618dadac" providerId="LiveId" clId="{EDF2FAEA-A41B-4C1F-9EE5-7BEAFE42C87B}" dt="2021-06-09T19:36:03.867" v="1915"/>
          <ac:spMkLst>
            <pc:docMk/>
            <pc:sldMk cId="3909453073" sldId="559"/>
            <ac:spMk id="2908" creationId="{3BC656F8-BE21-4C8D-8986-056FD51E4D95}"/>
          </ac:spMkLst>
        </pc:spChg>
        <pc:spChg chg="mod">
          <ac:chgData name="Timo Mühlhaus" userId="1b6b3aba618dadac" providerId="LiveId" clId="{EDF2FAEA-A41B-4C1F-9EE5-7BEAFE42C87B}" dt="2021-06-09T19:36:03.867" v="1915"/>
          <ac:spMkLst>
            <pc:docMk/>
            <pc:sldMk cId="3909453073" sldId="559"/>
            <ac:spMk id="2909" creationId="{24CE35A5-36C1-4827-9B79-BCB1D25CFE82}"/>
          </ac:spMkLst>
        </pc:spChg>
        <pc:spChg chg="mod">
          <ac:chgData name="Timo Mühlhaus" userId="1b6b3aba618dadac" providerId="LiveId" clId="{EDF2FAEA-A41B-4C1F-9EE5-7BEAFE42C87B}" dt="2021-06-09T19:36:03.867" v="1915"/>
          <ac:spMkLst>
            <pc:docMk/>
            <pc:sldMk cId="3909453073" sldId="559"/>
            <ac:spMk id="2910" creationId="{E3E790BA-9BB7-47DA-A733-62F1525EAB0A}"/>
          </ac:spMkLst>
        </pc:spChg>
        <pc:spChg chg="mod">
          <ac:chgData name="Timo Mühlhaus" userId="1b6b3aba618dadac" providerId="LiveId" clId="{EDF2FAEA-A41B-4C1F-9EE5-7BEAFE42C87B}" dt="2021-06-09T19:36:03.867" v="1915"/>
          <ac:spMkLst>
            <pc:docMk/>
            <pc:sldMk cId="3909453073" sldId="559"/>
            <ac:spMk id="2911" creationId="{46B30EA2-6E28-4A89-8BE9-AB64B4E7C9F8}"/>
          </ac:spMkLst>
        </pc:spChg>
        <pc:spChg chg="mod">
          <ac:chgData name="Timo Mühlhaus" userId="1b6b3aba618dadac" providerId="LiveId" clId="{EDF2FAEA-A41B-4C1F-9EE5-7BEAFE42C87B}" dt="2021-06-09T19:36:03.867" v="1915"/>
          <ac:spMkLst>
            <pc:docMk/>
            <pc:sldMk cId="3909453073" sldId="559"/>
            <ac:spMk id="2912" creationId="{F2E60283-4642-4DDA-85D1-89D95D3ECD71}"/>
          </ac:spMkLst>
        </pc:spChg>
        <pc:spChg chg="mod">
          <ac:chgData name="Timo Mühlhaus" userId="1b6b3aba618dadac" providerId="LiveId" clId="{EDF2FAEA-A41B-4C1F-9EE5-7BEAFE42C87B}" dt="2021-06-09T19:36:03.867" v="1915"/>
          <ac:spMkLst>
            <pc:docMk/>
            <pc:sldMk cId="3909453073" sldId="559"/>
            <ac:spMk id="2913" creationId="{278B1862-A10F-4FE8-9890-93691373F871}"/>
          </ac:spMkLst>
        </pc:spChg>
        <pc:spChg chg="mod">
          <ac:chgData name="Timo Mühlhaus" userId="1b6b3aba618dadac" providerId="LiveId" clId="{EDF2FAEA-A41B-4C1F-9EE5-7BEAFE42C87B}" dt="2021-06-09T19:36:03.867" v="1915"/>
          <ac:spMkLst>
            <pc:docMk/>
            <pc:sldMk cId="3909453073" sldId="559"/>
            <ac:spMk id="2914" creationId="{94E35DB3-E3F3-4C40-95C8-B89A31EFC268}"/>
          </ac:spMkLst>
        </pc:spChg>
        <pc:spChg chg="mod">
          <ac:chgData name="Timo Mühlhaus" userId="1b6b3aba618dadac" providerId="LiveId" clId="{EDF2FAEA-A41B-4C1F-9EE5-7BEAFE42C87B}" dt="2021-06-09T19:36:03.867" v="1915"/>
          <ac:spMkLst>
            <pc:docMk/>
            <pc:sldMk cId="3909453073" sldId="559"/>
            <ac:spMk id="2915" creationId="{CF515C51-3FDE-403E-8991-417CDC5DD295}"/>
          </ac:spMkLst>
        </pc:spChg>
        <pc:spChg chg="mod">
          <ac:chgData name="Timo Mühlhaus" userId="1b6b3aba618dadac" providerId="LiveId" clId="{EDF2FAEA-A41B-4C1F-9EE5-7BEAFE42C87B}" dt="2021-06-09T19:36:03.867" v="1915"/>
          <ac:spMkLst>
            <pc:docMk/>
            <pc:sldMk cId="3909453073" sldId="559"/>
            <ac:spMk id="2916" creationId="{67E3D065-E728-4B32-8FEC-D606BC729558}"/>
          </ac:spMkLst>
        </pc:spChg>
        <pc:spChg chg="mod">
          <ac:chgData name="Timo Mühlhaus" userId="1b6b3aba618dadac" providerId="LiveId" clId="{EDF2FAEA-A41B-4C1F-9EE5-7BEAFE42C87B}" dt="2021-06-09T19:36:03.867" v="1915"/>
          <ac:spMkLst>
            <pc:docMk/>
            <pc:sldMk cId="3909453073" sldId="559"/>
            <ac:spMk id="2917" creationId="{43428561-580A-4E4B-84FE-359148E45EBC}"/>
          </ac:spMkLst>
        </pc:spChg>
        <pc:spChg chg="mod">
          <ac:chgData name="Timo Mühlhaus" userId="1b6b3aba618dadac" providerId="LiveId" clId="{EDF2FAEA-A41B-4C1F-9EE5-7BEAFE42C87B}" dt="2021-06-09T19:36:03.867" v="1915"/>
          <ac:spMkLst>
            <pc:docMk/>
            <pc:sldMk cId="3909453073" sldId="559"/>
            <ac:spMk id="2918" creationId="{1F8E068A-F8D3-4C4E-BADA-6098258DBABA}"/>
          </ac:spMkLst>
        </pc:spChg>
        <pc:spChg chg="mod">
          <ac:chgData name="Timo Mühlhaus" userId="1b6b3aba618dadac" providerId="LiveId" clId="{EDF2FAEA-A41B-4C1F-9EE5-7BEAFE42C87B}" dt="2021-06-09T19:36:03.867" v="1915"/>
          <ac:spMkLst>
            <pc:docMk/>
            <pc:sldMk cId="3909453073" sldId="559"/>
            <ac:spMk id="2919" creationId="{3F78D0AB-93A2-464E-BDCC-C93F425B162A}"/>
          </ac:spMkLst>
        </pc:spChg>
        <pc:spChg chg="mod">
          <ac:chgData name="Timo Mühlhaus" userId="1b6b3aba618dadac" providerId="LiveId" clId="{EDF2FAEA-A41B-4C1F-9EE5-7BEAFE42C87B}" dt="2021-06-09T19:36:03.867" v="1915"/>
          <ac:spMkLst>
            <pc:docMk/>
            <pc:sldMk cId="3909453073" sldId="559"/>
            <ac:spMk id="2920" creationId="{518D0D63-5BDC-4CBA-A859-055FC34FDA01}"/>
          </ac:spMkLst>
        </pc:spChg>
        <pc:spChg chg="mod">
          <ac:chgData name="Timo Mühlhaus" userId="1b6b3aba618dadac" providerId="LiveId" clId="{EDF2FAEA-A41B-4C1F-9EE5-7BEAFE42C87B}" dt="2021-06-09T19:36:03.867" v="1915"/>
          <ac:spMkLst>
            <pc:docMk/>
            <pc:sldMk cId="3909453073" sldId="559"/>
            <ac:spMk id="2921" creationId="{2CE7FDFB-AC70-4530-864E-A3E2A5F4D3A9}"/>
          </ac:spMkLst>
        </pc:spChg>
        <pc:spChg chg="mod">
          <ac:chgData name="Timo Mühlhaus" userId="1b6b3aba618dadac" providerId="LiveId" clId="{EDF2FAEA-A41B-4C1F-9EE5-7BEAFE42C87B}" dt="2021-06-09T19:36:03.867" v="1915"/>
          <ac:spMkLst>
            <pc:docMk/>
            <pc:sldMk cId="3909453073" sldId="559"/>
            <ac:spMk id="2922" creationId="{6E5BCC52-E1B2-4231-97F8-DE8637F23FA0}"/>
          </ac:spMkLst>
        </pc:spChg>
        <pc:spChg chg="mod">
          <ac:chgData name="Timo Mühlhaus" userId="1b6b3aba618dadac" providerId="LiveId" clId="{EDF2FAEA-A41B-4C1F-9EE5-7BEAFE42C87B}" dt="2021-06-09T19:36:03.867" v="1915"/>
          <ac:spMkLst>
            <pc:docMk/>
            <pc:sldMk cId="3909453073" sldId="559"/>
            <ac:spMk id="2923" creationId="{E31A78CC-90B2-4098-BBA6-B6002524C1EC}"/>
          </ac:spMkLst>
        </pc:spChg>
        <pc:spChg chg="mod">
          <ac:chgData name="Timo Mühlhaus" userId="1b6b3aba618dadac" providerId="LiveId" clId="{EDF2FAEA-A41B-4C1F-9EE5-7BEAFE42C87B}" dt="2021-06-09T19:36:03.867" v="1915"/>
          <ac:spMkLst>
            <pc:docMk/>
            <pc:sldMk cId="3909453073" sldId="559"/>
            <ac:spMk id="2924" creationId="{4794C17E-06B7-4272-8640-F47C9EBC795D}"/>
          </ac:spMkLst>
        </pc:spChg>
        <pc:spChg chg="mod">
          <ac:chgData name="Timo Mühlhaus" userId="1b6b3aba618dadac" providerId="LiveId" clId="{EDF2FAEA-A41B-4C1F-9EE5-7BEAFE42C87B}" dt="2021-06-09T19:36:03.867" v="1915"/>
          <ac:spMkLst>
            <pc:docMk/>
            <pc:sldMk cId="3909453073" sldId="559"/>
            <ac:spMk id="2925" creationId="{67C10D13-E7B8-4351-B22F-D976E4B28DC5}"/>
          </ac:spMkLst>
        </pc:spChg>
        <pc:spChg chg="mod">
          <ac:chgData name="Timo Mühlhaus" userId="1b6b3aba618dadac" providerId="LiveId" clId="{EDF2FAEA-A41B-4C1F-9EE5-7BEAFE42C87B}" dt="2021-06-09T19:36:03.867" v="1915"/>
          <ac:spMkLst>
            <pc:docMk/>
            <pc:sldMk cId="3909453073" sldId="559"/>
            <ac:spMk id="2926" creationId="{C5A67529-A2BB-4D7E-ABBE-4EEBA9A6DCC1}"/>
          </ac:spMkLst>
        </pc:spChg>
        <pc:spChg chg="mod">
          <ac:chgData name="Timo Mühlhaus" userId="1b6b3aba618dadac" providerId="LiveId" clId="{EDF2FAEA-A41B-4C1F-9EE5-7BEAFE42C87B}" dt="2021-06-09T19:36:03.867" v="1915"/>
          <ac:spMkLst>
            <pc:docMk/>
            <pc:sldMk cId="3909453073" sldId="559"/>
            <ac:spMk id="2927" creationId="{31F57915-022D-404F-AEE9-C087B32C274A}"/>
          </ac:spMkLst>
        </pc:spChg>
        <pc:spChg chg="mod">
          <ac:chgData name="Timo Mühlhaus" userId="1b6b3aba618dadac" providerId="LiveId" clId="{EDF2FAEA-A41B-4C1F-9EE5-7BEAFE42C87B}" dt="2021-06-09T19:36:03.867" v="1915"/>
          <ac:spMkLst>
            <pc:docMk/>
            <pc:sldMk cId="3909453073" sldId="559"/>
            <ac:spMk id="2928" creationId="{BD922174-3A3C-4A1F-95B2-24EF624821AC}"/>
          </ac:spMkLst>
        </pc:spChg>
        <pc:spChg chg="mod">
          <ac:chgData name="Timo Mühlhaus" userId="1b6b3aba618dadac" providerId="LiveId" clId="{EDF2FAEA-A41B-4C1F-9EE5-7BEAFE42C87B}" dt="2021-06-09T19:36:03.867" v="1915"/>
          <ac:spMkLst>
            <pc:docMk/>
            <pc:sldMk cId="3909453073" sldId="559"/>
            <ac:spMk id="2929" creationId="{252FF06B-DF9A-4F9C-B70D-FC4154A27CAA}"/>
          </ac:spMkLst>
        </pc:spChg>
        <pc:spChg chg="mod">
          <ac:chgData name="Timo Mühlhaus" userId="1b6b3aba618dadac" providerId="LiveId" clId="{EDF2FAEA-A41B-4C1F-9EE5-7BEAFE42C87B}" dt="2021-06-09T19:36:03.867" v="1915"/>
          <ac:spMkLst>
            <pc:docMk/>
            <pc:sldMk cId="3909453073" sldId="559"/>
            <ac:spMk id="2930" creationId="{C5C70E84-2AFB-4976-A591-8877C5B348D1}"/>
          </ac:spMkLst>
        </pc:spChg>
        <pc:spChg chg="mod">
          <ac:chgData name="Timo Mühlhaus" userId="1b6b3aba618dadac" providerId="LiveId" clId="{EDF2FAEA-A41B-4C1F-9EE5-7BEAFE42C87B}" dt="2021-06-09T19:36:03.867" v="1915"/>
          <ac:spMkLst>
            <pc:docMk/>
            <pc:sldMk cId="3909453073" sldId="559"/>
            <ac:spMk id="2931" creationId="{70FC8FD0-9AA7-4F50-BE59-C1340A58493B}"/>
          </ac:spMkLst>
        </pc:spChg>
        <pc:spChg chg="mod">
          <ac:chgData name="Timo Mühlhaus" userId="1b6b3aba618dadac" providerId="LiveId" clId="{EDF2FAEA-A41B-4C1F-9EE5-7BEAFE42C87B}" dt="2021-06-09T19:36:03.867" v="1915"/>
          <ac:spMkLst>
            <pc:docMk/>
            <pc:sldMk cId="3909453073" sldId="559"/>
            <ac:spMk id="2932" creationId="{FE25B0AB-10D9-466B-B8D0-3C86DF9E4351}"/>
          </ac:spMkLst>
        </pc:spChg>
        <pc:spChg chg="mod">
          <ac:chgData name="Timo Mühlhaus" userId="1b6b3aba618dadac" providerId="LiveId" clId="{EDF2FAEA-A41B-4C1F-9EE5-7BEAFE42C87B}" dt="2021-06-09T19:36:03.867" v="1915"/>
          <ac:spMkLst>
            <pc:docMk/>
            <pc:sldMk cId="3909453073" sldId="559"/>
            <ac:spMk id="2933" creationId="{149A4842-E5E9-4EB9-818E-BFF01D2352D5}"/>
          </ac:spMkLst>
        </pc:spChg>
        <pc:spChg chg="mod">
          <ac:chgData name="Timo Mühlhaus" userId="1b6b3aba618dadac" providerId="LiveId" clId="{EDF2FAEA-A41B-4C1F-9EE5-7BEAFE42C87B}" dt="2021-06-09T19:36:03.867" v="1915"/>
          <ac:spMkLst>
            <pc:docMk/>
            <pc:sldMk cId="3909453073" sldId="559"/>
            <ac:spMk id="2934" creationId="{B92B2086-AE10-4399-8C99-BD85F1910820}"/>
          </ac:spMkLst>
        </pc:spChg>
        <pc:spChg chg="mod">
          <ac:chgData name="Timo Mühlhaus" userId="1b6b3aba618dadac" providerId="LiveId" clId="{EDF2FAEA-A41B-4C1F-9EE5-7BEAFE42C87B}" dt="2021-06-09T19:36:03.867" v="1915"/>
          <ac:spMkLst>
            <pc:docMk/>
            <pc:sldMk cId="3909453073" sldId="559"/>
            <ac:spMk id="2935" creationId="{ADDDD2EC-2E32-454C-AAB5-A90843E2E4AE}"/>
          </ac:spMkLst>
        </pc:spChg>
        <pc:spChg chg="mod">
          <ac:chgData name="Timo Mühlhaus" userId="1b6b3aba618dadac" providerId="LiveId" clId="{EDF2FAEA-A41B-4C1F-9EE5-7BEAFE42C87B}" dt="2021-06-09T19:36:03.867" v="1915"/>
          <ac:spMkLst>
            <pc:docMk/>
            <pc:sldMk cId="3909453073" sldId="559"/>
            <ac:spMk id="2936" creationId="{F4AAC887-8E45-4300-9DF3-47592AA505EF}"/>
          </ac:spMkLst>
        </pc:spChg>
        <pc:spChg chg="mod">
          <ac:chgData name="Timo Mühlhaus" userId="1b6b3aba618dadac" providerId="LiveId" clId="{EDF2FAEA-A41B-4C1F-9EE5-7BEAFE42C87B}" dt="2021-06-09T19:36:03.867" v="1915"/>
          <ac:spMkLst>
            <pc:docMk/>
            <pc:sldMk cId="3909453073" sldId="559"/>
            <ac:spMk id="2937" creationId="{5FC551F6-D487-47DD-92E0-859DF0B63BBE}"/>
          </ac:spMkLst>
        </pc:spChg>
        <pc:spChg chg="mod">
          <ac:chgData name="Timo Mühlhaus" userId="1b6b3aba618dadac" providerId="LiveId" clId="{EDF2FAEA-A41B-4C1F-9EE5-7BEAFE42C87B}" dt="2021-06-09T19:36:03.867" v="1915"/>
          <ac:spMkLst>
            <pc:docMk/>
            <pc:sldMk cId="3909453073" sldId="559"/>
            <ac:spMk id="2938" creationId="{D543811B-8579-418E-A336-56E9D27E3BA2}"/>
          </ac:spMkLst>
        </pc:spChg>
        <pc:spChg chg="mod">
          <ac:chgData name="Timo Mühlhaus" userId="1b6b3aba618dadac" providerId="LiveId" clId="{EDF2FAEA-A41B-4C1F-9EE5-7BEAFE42C87B}" dt="2021-06-09T19:36:03.867" v="1915"/>
          <ac:spMkLst>
            <pc:docMk/>
            <pc:sldMk cId="3909453073" sldId="559"/>
            <ac:spMk id="2939" creationId="{AD32EB81-5AB8-4C54-9814-62B3A3BA05BD}"/>
          </ac:spMkLst>
        </pc:spChg>
        <pc:spChg chg="mod">
          <ac:chgData name="Timo Mühlhaus" userId="1b6b3aba618dadac" providerId="LiveId" clId="{EDF2FAEA-A41B-4C1F-9EE5-7BEAFE42C87B}" dt="2021-06-09T19:36:03.867" v="1915"/>
          <ac:spMkLst>
            <pc:docMk/>
            <pc:sldMk cId="3909453073" sldId="559"/>
            <ac:spMk id="2940" creationId="{164C70B9-13A7-4B62-848E-D89E4EF4EFDD}"/>
          </ac:spMkLst>
        </pc:spChg>
        <pc:spChg chg="mod">
          <ac:chgData name="Timo Mühlhaus" userId="1b6b3aba618dadac" providerId="LiveId" clId="{EDF2FAEA-A41B-4C1F-9EE5-7BEAFE42C87B}" dt="2021-06-09T19:36:03.867" v="1915"/>
          <ac:spMkLst>
            <pc:docMk/>
            <pc:sldMk cId="3909453073" sldId="559"/>
            <ac:spMk id="2941" creationId="{FD91D01C-AE15-4BE0-B1EC-47C0946BE8C5}"/>
          </ac:spMkLst>
        </pc:spChg>
        <pc:spChg chg="mod">
          <ac:chgData name="Timo Mühlhaus" userId="1b6b3aba618dadac" providerId="LiveId" clId="{EDF2FAEA-A41B-4C1F-9EE5-7BEAFE42C87B}" dt="2021-06-09T19:36:03.867" v="1915"/>
          <ac:spMkLst>
            <pc:docMk/>
            <pc:sldMk cId="3909453073" sldId="559"/>
            <ac:spMk id="2942" creationId="{58848F7B-B0B1-450C-9448-EE47D06327AE}"/>
          </ac:spMkLst>
        </pc:spChg>
        <pc:spChg chg="mod">
          <ac:chgData name="Timo Mühlhaus" userId="1b6b3aba618dadac" providerId="LiveId" clId="{EDF2FAEA-A41B-4C1F-9EE5-7BEAFE42C87B}" dt="2021-06-09T19:36:03.867" v="1915"/>
          <ac:spMkLst>
            <pc:docMk/>
            <pc:sldMk cId="3909453073" sldId="559"/>
            <ac:spMk id="2943" creationId="{99038177-6889-4945-929F-BB734C83794F}"/>
          </ac:spMkLst>
        </pc:spChg>
        <pc:spChg chg="mod">
          <ac:chgData name="Timo Mühlhaus" userId="1b6b3aba618dadac" providerId="LiveId" clId="{EDF2FAEA-A41B-4C1F-9EE5-7BEAFE42C87B}" dt="2021-06-09T19:36:03.867" v="1915"/>
          <ac:spMkLst>
            <pc:docMk/>
            <pc:sldMk cId="3909453073" sldId="559"/>
            <ac:spMk id="2944" creationId="{6985BB69-5AD5-4078-B683-D3803F008574}"/>
          </ac:spMkLst>
        </pc:spChg>
        <pc:spChg chg="mod">
          <ac:chgData name="Timo Mühlhaus" userId="1b6b3aba618dadac" providerId="LiveId" clId="{EDF2FAEA-A41B-4C1F-9EE5-7BEAFE42C87B}" dt="2021-06-09T19:36:03.867" v="1915"/>
          <ac:spMkLst>
            <pc:docMk/>
            <pc:sldMk cId="3909453073" sldId="559"/>
            <ac:spMk id="2945" creationId="{D8D55303-024F-4253-8E6A-3D2567D61A4E}"/>
          </ac:spMkLst>
        </pc:spChg>
        <pc:spChg chg="mod">
          <ac:chgData name="Timo Mühlhaus" userId="1b6b3aba618dadac" providerId="LiveId" clId="{EDF2FAEA-A41B-4C1F-9EE5-7BEAFE42C87B}" dt="2021-06-09T19:36:03.867" v="1915"/>
          <ac:spMkLst>
            <pc:docMk/>
            <pc:sldMk cId="3909453073" sldId="559"/>
            <ac:spMk id="2946" creationId="{2C1C219B-7276-434B-B8F8-A89A04DB0613}"/>
          </ac:spMkLst>
        </pc:spChg>
        <pc:spChg chg="mod">
          <ac:chgData name="Timo Mühlhaus" userId="1b6b3aba618dadac" providerId="LiveId" clId="{EDF2FAEA-A41B-4C1F-9EE5-7BEAFE42C87B}" dt="2021-06-09T19:36:03.867" v="1915"/>
          <ac:spMkLst>
            <pc:docMk/>
            <pc:sldMk cId="3909453073" sldId="559"/>
            <ac:spMk id="2947" creationId="{1CE98738-314B-430D-B6F2-475A0B71D160}"/>
          </ac:spMkLst>
        </pc:spChg>
        <pc:spChg chg="mod">
          <ac:chgData name="Timo Mühlhaus" userId="1b6b3aba618dadac" providerId="LiveId" clId="{EDF2FAEA-A41B-4C1F-9EE5-7BEAFE42C87B}" dt="2021-06-09T19:36:03.867" v="1915"/>
          <ac:spMkLst>
            <pc:docMk/>
            <pc:sldMk cId="3909453073" sldId="559"/>
            <ac:spMk id="2948" creationId="{08A722DA-5D01-4137-AF18-B1334206DC7D}"/>
          </ac:spMkLst>
        </pc:spChg>
        <pc:spChg chg="mod">
          <ac:chgData name="Timo Mühlhaus" userId="1b6b3aba618dadac" providerId="LiveId" clId="{EDF2FAEA-A41B-4C1F-9EE5-7BEAFE42C87B}" dt="2021-06-09T19:36:03.867" v="1915"/>
          <ac:spMkLst>
            <pc:docMk/>
            <pc:sldMk cId="3909453073" sldId="559"/>
            <ac:spMk id="2949" creationId="{4F6C53D1-F6B1-4F53-90B3-6EB671ADBC85}"/>
          </ac:spMkLst>
        </pc:spChg>
        <pc:spChg chg="mod">
          <ac:chgData name="Timo Mühlhaus" userId="1b6b3aba618dadac" providerId="LiveId" clId="{EDF2FAEA-A41B-4C1F-9EE5-7BEAFE42C87B}" dt="2021-06-09T19:36:03.867" v="1915"/>
          <ac:spMkLst>
            <pc:docMk/>
            <pc:sldMk cId="3909453073" sldId="559"/>
            <ac:spMk id="2950" creationId="{1CB4AECD-0DF7-4C15-AE60-69AB4D67419C}"/>
          </ac:spMkLst>
        </pc:spChg>
        <pc:spChg chg="mod">
          <ac:chgData name="Timo Mühlhaus" userId="1b6b3aba618dadac" providerId="LiveId" clId="{EDF2FAEA-A41B-4C1F-9EE5-7BEAFE42C87B}" dt="2021-06-09T19:36:03.867" v="1915"/>
          <ac:spMkLst>
            <pc:docMk/>
            <pc:sldMk cId="3909453073" sldId="559"/>
            <ac:spMk id="2951" creationId="{129CE968-9085-4056-946C-1B6BA0436D94}"/>
          </ac:spMkLst>
        </pc:spChg>
        <pc:spChg chg="mod">
          <ac:chgData name="Timo Mühlhaus" userId="1b6b3aba618dadac" providerId="LiveId" clId="{EDF2FAEA-A41B-4C1F-9EE5-7BEAFE42C87B}" dt="2021-06-09T19:36:03.867" v="1915"/>
          <ac:spMkLst>
            <pc:docMk/>
            <pc:sldMk cId="3909453073" sldId="559"/>
            <ac:spMk id="2952" creationId="{56D42693-2E2C-44CA-905E-A64B89A48BD9}"/>
          </ac:spMkLst>
        </pc:spChg>
        <pc:spChg chg="mod">
          <ac:chgData name="Timo Mühlhaus" userId="1b6b3aba618dadac" providerId="LiveId" clId="{EDF2FAEA-A41B-4C1F-9EE5-7BEAFE42C87B}" dt="2021-06-09T19:36:03.867" v="1915"/>
          <ac:spMkLst>
            <pc:docMk/>
            <pc:sldMk cId="3909453073" sldId="559"/>
            <ac:spMk id="2953" creationId="{8D47B76A-B545-402F-81D1-0AC7064D336E}"/>
          </ac:spMkLst>
        </pc:spChg>
        <pc:spChg chg="mod">
          <ac:chgData name="Timo Mühlhaus" userId="1b6b3aba618dadac" providerId="LiveId" clId="{EDF2FAEA-A41B-4C1F-9EE5-7BEAFE42C87B}" dt="2021-06-09T19:36:03.867" v="1915"/>
          <ac:spMkLst>
            <pc:docMk/>
            <pc:sldMk cId="3909453073" sldId="559"/>
            <ac:spMk id="2954" creationId="{8CBFFD95-EF83-4C94-8079-D73443A568C7}"/>
          </ac:spMkLst>
        </pc:spChg>
        <pc:spChg chg="mod">
          <ac:chgData name="Timo Mühlhaus" userId="1b6b3aba618dadac" providerId="LiveId" clId="{EDF2FAEA-A41B-4C1F-9EE5-7BEAFE42C87B}" dt="2021-06-09T19:36:03.867" v="1915"/>
          <ac:spMkLst>
            <pc:docMk/>
            <pc:sldMk cId="3909453073" sldId="559"/>
            <ac:spMk id="2955" creationId="{81E43613-2926-4C80-95C7-3F7F0D004CA7}"/>
          </ac:spMkLst>
        </pc:spChg>
        <pc:spChg chg="mod">
          <ac:chgData name="Timo Mühlhaus" userId="1b6b3aba618dadac" providerId="LiveId" clId="{EDF2FAEA-A41B-4C1F-9EE5-7BEAFE42C87B}" dt="2021-06-09T19:36:03.867" v="1915"/>
          <ac:spMkLst>
            <pc:docMk/>
            <pc:sldMk cId="3909453073" sldId="559"/>
            <ac:spMk id="2956" creationId="{A427DA5B-8FCE-4BB1-934A-C0E5073DCB44}"/>
          </ac:spMkLst>
        </pc:spChg>
        <pc:spChg chg="mod">
          <ac:chgData name="Timo Mühlhaus" userId="1b6b3aba618dadac" providerId="LiveId" clId="{EDF2FAEA-A41B-4C1F-9EE5-7BEAFE42C87B}" dt="2021-06-09T19:36:03.867" v="1915"/>
          <ac:spMkLst>
            <pc:docMk/>
            <pc:sldMk cId="3909453073" sldId="559"/>
            <ac:spMk id="2957" creationId="{26DD83A6-070C-422C-8C02-4A2A3E71B0D9}"/>
          </ac:spMkLst>
        </pc:spChg>
        <pc:spChg chg="mod">
          <ac:chgData name="Timo Mühlhaus" userId="1b6b3aba618dadac" providerId="LiveId" clId="{EDF2FAEA-A41B-4C1F-9EE5-7BEAFE42C87B}" dt="2021-06-09T19:36:03.867" v="1915"/>
          <ac:spMkLst>
            <pc:docMk/>
            <pc:sldMk cId="3909453073" sldId="559"/>
            <ac:spMk id="2958" creationId="{6A106971-BE89-4148-BF08-88372EFF0339}"/>
          </ac:spMkLst>
        </pc:spChg>
        <pc:spChg chg="mod">
          <ac:chgData name="Timo Mühlhaus" userId="1b6b3aba618dadac" providerId="LiveId" clId="{EDF2FAEA-A41B-4C1F-9EE5-7BEAFE42C87B}" dt="2021-06-09T19:36:03.867" v="1915"/>
          <ac:spMkLst>
            <pc:docMk/>
            <pc:sldMk cId="3909453073" sldId="559"/>
            <ac:spMk id="2959" creationId="{32223B6C-D99A-4BCB-8936-9E9EA445297D}"/>
          </ac:spMkLst>
        </pc:spChg>
        <pc:spChg chg="mod">
          <ac:chgData name="Timo Mühlhaus" userId="1b6b3aba618dadac" providerId="LiveId" clId="{EDF2FAEA-A41B-4C1F-9EE5-7BEAFE42C87B}" dt="2021-06-09T19:36:03.867" v="1915"/>
          <ac:spMkLst>
            <pc:docMk/>
            <pc:sldMk cId="3909453073" sldId="559"/>
            <ac:spMk id="2960" creationId="{66F8208F-E1AE-4930-B50B-3BD01AFBDBCD}"/>
          </ac:spMkLst>
        </pc:spChg>
        <pc:spChg chg="mod">
          <ac:chgData name="Timo Mühlhaus" userId="1b6b3aba618dadac" providerId="LiveId" clId="{EDF2FAEA-A41B-4C1F-9EE5-7BEAFE42C87B}" dt="2021-06-09T19:36:03.867" v="1915"/>
          <ac:spMkLst>
            <pc:docMk/>
            <pc:sldMk cId="3909453073" sldId="559"/>
            <ac:spMk id="2961" creationId="{FB573750-147D-4C38-A802-D1C0CB4CC5A1}"/>
          </ac:spMkLst>
        </pc:spChg>
        <pc:spChg chg="mod">
          <ac:chgData name="Timo Mühlhaus" userId="1b6b3aba618dadac" providerId="LiveId" clId="{EDF2FAEA-A41B-4C1F-9EE5-7BEAFE42C87B}" dt="2021-06-09T19:36:03.867" v="1915"/>
          <ac:spMkLst>
            <pc:docMk/>
            <pc:sldMk cId="3909453073" sldId="559"/>
            <ac:spMk id="2962" creationId="{1CBD3221-5514-46CA-9E01-76643514D498}"/>
          </ac:spMkLst>
        </pc:spChg>
        <pc:spChg chg="mod">
          <ac:chgData name="Timo Mühlhaus" userId="1b6b3aba618dadac" providerId="LiveId" clId="{EDF2FAEA-A41B-4C1F-9EE5-7BEAFE42C87B}" dt="2021-06-09T19:36:03.867" v="1915"/>
          <ac:spMkLst>
            <pc:docMk/>
            <pc:sldMk cId="3909453073" sldId="559"/>
            <ac:spMk id="2963" creationId="{A4A965D8-239B-4B38-B1F4-C095D065F057}"/>
          </ac:spMkLst>
        </pc:spChg>
        <pc:spChg chg="mod">
          <ac:chgData name="Timo Mühlhaus" userId="1b6b3aba618dadac" providerId="LiveId" clId="{EDF2FAEA-A41B-4C1F-9EE5-7BEAFE42C87B}" dt="2021-06-09T19:36:03.867" v="1915"/>
          <ac:spMkLst>
            <pc:docMk/>
            <pc:sldMk cId="3909453073" sldId="559"/>
            <ac:spMk id="2964" creationId="{B30259A4-D207-4F24-929E-3D153AD9B4A2}"/>
          </ac:spMkLst>
        </pc:spChg>
        <pc:spChg chg="mod">
          <ac:chgData name="Timo Mühlhaus" userId="1b6b3aba618dadac" providerId="LiveId" clId="{EDF2FAEA-A41B-4C1F-9EE5-7BEAFE42C87B}" dt="2021-06-09T19:36:03.867" v="1915"/>
          <ac:spMkLst>
            <pc:docMk/>
            <pc:sldMk cId="3909453073" sldId="559"/>
            <ac:spMk id="2965" creationId="{27D27C28-FEAD-41E5-92B8-1F6EAC3B15BD}"/>
          </ac:spMkLst>
        </pc:spChg>
        <pc:spChg chg="mod">
          <ac:chgData name="Timo Mühlhaus" userId="1b6b3aba618dadac" providerId="LiveId" clId="{EDF2FAEA-A41B-4C1F-9EE5-7BEAFE42C87B}" dt="2021-06-09T19:36:03.867" v="1915"/>
          <ac:spMkLst>
            <pc:docMk/>
            <pc:sldMk cId="3909453073" sldId="559"/>
            <ac:spMk id="2966" creationId="{A428AD52-A243-4E93-B2F5-8CA9058A2A51}"/>
          </ac:spMkLst>
        </pc:spChg>
        <pc:spChg chg="mod">
          <ac:chgData name="Timo Mühlhaus" userId="1b6b3aba618dadac" providerId="LiveId" clId="{EDF2FAEA-A41B-4C1F-9EE5-7BEAFE42C87B}" dt="2021-06-09T19:36:03.867" v="1915"/>
          <ac:spMkLst>
            <pc:docMk/>
            <pc:sldMk cId="3909453073" sldId="559"/>
            <ac:spMk id="2967" creationId="{65767825-A801-40A2-85E7-B35414C12541}"/>
          </ac:spMkLst>
        </pc:spChg>
        <pc:spChg chg="mod">
          <ac:chgData name="Timo Mühlhaus" userId="1b6b3aba618dadac" providerId="LiveId" clId="{EDF2FAEA-A41B-4C1F-9EE5-7BEAFE42C87B}" dt="2021-06-09T19:36:03.867" v="1915"/>
          <ac:spMkLst>
            <pc:docMk/>
            <pc:sldMk cId="3909453073" sldId="559"/>
            <ac:spMk id="2968" creationId="{92AFE26C-27B6-4597-B235-E47BFB1929AF}"/>
          </ac:spMkLst>
        </pc:spChg>
        <pc:spChg chg="mod">
          <ac:chgData name="Timo Mühlhaus" userId="1b6b3aba618dadac" providerId="LiveId" clId="{EDF2FAEA-A41B-4C1F-9EE5-7BEAFE42C87B}" dt="2021-06-09T19:36:03.867" v="1915"/>
          <ac:spMkLst>
            <pc:docMk/>
            <pc:sldMk cId="3909453073" sldId="559"/>
            <ac:spMk id="2969" creationId="{BA7BEDFE-79D2-4A01-A4A2-85A08AFF4735}"/>
          </ac:spMkLst>
        </pc:spChg>
        <pc:spChg chg="mod">
          <ac:chgData name="Timo Mühlhaus" userId="1b6b3aba618dadac" providerId="LiveId" clId="{EDF2FAEA-A41B-4C1F-9EE5-7BEAFE42C87B}" dt="2021-06-09T19:36:03.867" v="1915"/>
          <ac:spMkLst>
            <pc:docMk/>
            <pc:sldMk cId="3909453073" sldId="559"/>
            <ac:spMk id="2970" creationId="{CE4B747A-0974-460F-90DC-5AD371254679}"/>
          </ac:spMkLst>
        </pc:spChg>
        <pc:spChg chg="mod">
          <ac:chgData name="Timo Mühlhaus" userId="1b6b3aba618dadac" providerId="LiveId" clId="{EDF2FAEA-A41B-4C1F-9EE5-7BEAFE42C87B}" dt="2021-06-09T19:36:03.867" v="1915"/>
          <ac:spMkLst>
            <pc:docMk/>
            <pc:sldMk cId="3909453073" sldId="559"/>
            <ac:spMk id="2971" creationId="{7449659F-F902-4A7F-B538-2EAB342099DF}"/>
          </ac:spMkLst>
        </pc:spChg>
        <pc:spChg chg="mod">
          <ac:chgData name="Timo Mühlhaus" userId="1b6b3aba618dadac" providerId="LiveId" clId="{EDF2FAEA-A41B-4C1F-9EE5-7BEAFE42C87B}" dt="2021-06-09T19:36:03.867" v="1915"/>
          <ac:spMkLst>
            <pc:docMk/>
            <pc:sldMk cId="3909453073" sldId="559"/>
            <ac:spMk id="2972" creationId="{905A8770-F477-4AE2-B594-7204010A2BF8}"/>
          </ac:spMkLst>
        </pc:spChg>
        <pc:spChg chg="mod">
          <ac:chgData name="Timo Mühlhaus" userId="1b6b3aba618dadac" providerId="LiveId" clId="{EDF2FAEA-A41B-4C1F-9EE5-7BEAFE42C87B}" dt="2021-06-09T19:36:03.867" v="1915"/>
          <ac:spMkLst>
            <pc:docMk/>
            <pc:sldMk cId="3909453073" sldId="559"/>
            <ac:spMk id="2973" creationId="{19C113AF-97B5-4DFC-8C86-EBBA7AE426F4}"/>
          </ac:spMkLst>
        </pc:spChg>
        <pc:spChg chg="mod">
          <ac:chgData name="Timo Mühlhaus" userId="1b6b3aba618dadac" providerId="LiveId" clId="{EDF2FAEA-A41B-4C1F-9EE5-7BEAFE42C87B}" dt="2021-06-09T19:36:03.867" v="1915"/>
          <ac:spMkLst>
            <pc:docMk/>
            <pc:sldMk cId="3909453073" sldId="559"/>
            <ac:spMk id="2974" creationId="{C214B263-ADC0-4D86-8F2F-BD1FBA5B56DD}"/>
          </ac:spMkLst>
        </pc:spChg>
        <pc:spChg chg="mod">
          <ac:chgData name="Timo Mühlhaus" userId="1b6b3aba618dadac" providerId="LiveId" clId="{EDF2FAEA-A41B-4C1F-9EE5-7BEAFE42C87B}" dt="2021-06-09T19:36:03.867" v="1915"/>
          <ac:spMkLst>
            <pc:docMk/>
            <pc:sldMk cId="3909453073" sldId="559"/>
            <ac:spMk id="2975" creationId="{AB09620D-1F88-4482-862D-C63B13F537E3}"/>
          </ac:spMkLst>
        </pc:spChg>
        <pc:spChg chg="mod">
          <ac:chgData name="Timo Mühlhaus" userId="1b6b3aba618dadac" providerId="LiveId" clId="{EDF2FAEA-A41B-4C1F-9EE5-7BEAFE42C87B}" dt="2021-06-09T19:36:03.867" v="1915"/>
          <ac:spMkLst>
            <pc:docMk/>
            <pc:sldMk cId="3909453073" sldId="559"/>
            <ac:spMk id="2976" creationId="{164D3BCD-179B-4A4E-A406-329DBDA56E47}"/>
          </ac:spMkLst>
        </pc:spChg>
        <pc:spChg chg="mod">
          <ac:chgData name="Timo Mühlhaus" userId="1b6b3aba618dadac" providerId="LiveId" clId="{EDF2FAEA-A41B-4C1F-9EE5-7BEAFE42C87B}" dt="2021-06-09T19:36:03.867" v="1915"/>
          <ac:spMkLst>
            <pc:docMk/>
            <pc:sldMk cId="3909453073" sldId="559"/>
            <ac:spMk id="2977" creationId="{0B182C2A-EA85-4D1E-A8F6-2EE8240F671F}"/>
          </ac:spMkLst>
        </pc:spChg>
        <pc:spChg chg="mod">
          <ac:chgData name="Timo Mühlhaus" userId="1b6b3aba618dadac" providerId="LiveId" clId="{EDF2FAEA-A41B-4C1F-9EE5-7BEAFE42C87B}" dt="2021-06-09T19:36:03.867" v="1915"/>
          <ac:spMkLst>
            <pc:docMk/>
            <pc:sldMk cId="3909453073" sldId="559"/>
            <ac:spMk id="2978" creationId="{097172E1-CADB-46BE-A052-AEC611610014}"/>
          </ac:spMkLst>
        </pc:spChg>
        <pc:spChg chg="mod">
          <ac:chgData name="Timo Mühlhaus" userId="1b6b3aba618dadac" providerId="LiveId" clId="{EDF2FAEA-A41B-4C1F-9EE5-7BEAFE42C87B}" dt="2021-06-09T19:36:03.867" v="1915"/>
          <ac:spMkLst>
            <pc:docMk/>
            <pc:sldMk cId="3909453073" sldId="559"/>
            <ac:spMk id="2979" creationId="{B18DEB4C-0032-4909-BE21-DB3AA9E1A267}"/>
          </ac:spMkLst>
        </pc:spChg>
        <pc:spChg chg="mod">
          <ac:chgData name="Timo Mühlhaus" userId="1b6b3aba618dadac" providerId="LiveId" clId="{EDF2FAEA-A41B-4C1F-9EE5-7BEAFE42C87B}" dt="2021-06-09T19:36:03.867" v="1915"/>
          <ac:spMkLst>
            <pc:docMk/>
            <pc:sldMk cId="3909453073" sldId="559"/>
            <ac:spMk id="2980" creationId="{483446B7-F5C9-4061-9410-BCA38294A4CF}"/>
          </ac:spMkLst>
        </pc:spChg>
        <pc:spChg chg="mod">
          <ac:chgData name="Timo Mühlhaus" userId="1b6b3aba618dadac" providerId="LiveId" clId="{EDF2FAEA-A41B-4C1F-9EE5-7BEAFE42C87B}" dt="2021-06-09T19:36:03.867" v="1915"/>
          <ac:spMkLst>
            <pc:docMk/>
            <pc:sldMk cId="3909453073" sldId="559"/>
            <ac:spMk id="2981" creationId="{16733973-6A99-49E6-8B02-246385361680}"/>
          </ac:spMkLst>
        </pc:spChg>
        <pc:spChg chg="mod">
          <ac:chgData name="Timo Mühlhaus" userId="1b6b3aba618dadac" providerId="LiveId" clId="{EDF2FAEA-A41B-4C1F-9EE5-7BEAFE42C87B}" dt="2021-06-09T19:36:03.867" v="1915"/>
          <ac:spMkLst>
            <pc:docMk/>
            <pc:sldMk cId="3909453073" sldId="559"/>
            <ac:spMk id="2982" creationId="{D943BF12-8EFB-4059-9510-720CBF3AEF55}"/>
          </ac:spMkLst>
        </pc:spChg>
        <pc:spChg chg="mod">
          <ac:chgData name="Timo Mühlhaus" userId="1b6b3aba618dadac" providerId="LiveId" clId="{EDF2FAEA-A41B-4C1F-9EE5-7BEAFE42C87B}" dt="2021-06-09T19:36:03.867" v="1915"/>
          <ac:spMkLst>
            <pc:docMk/>
            <pc:sldMk cId="3909453073" sldId="559"/>
            <ac:spMk id="2983" creationId="{A2EB8861-5459-4DF1-8937-F92372F0D0CC}"/>
          </ac:spMkLst>
        </pc:spChg>
        <pc:spChg chg="mod">
          <ac:chgData name="Timo Mühlhaus" userId="1b6b3aba618dadac" providerId="LiveId" clId="{EDF2FAEA-A41B-4C1F-9EE5-7BEAFE42C87B}" dt="2021-06-09T19:36:03.867" v="1915"/>
          <ac:spMkLst>
            <pc:docMk/>
            <pc:sldMk cId="3909453073" sldId="559"/>
            <ac:spMk id="2984" creationId="{62C010B7-DF42-4CF4-8017-C59F75126C58}"/>
          </ac:spMkLst>
        </pc:spChg>
        <pc:spChg chg="mod">
          <ac:chgData name="Timo Mühlhaus" userId="1b6b3aba618dadac" providerId="LiveId" clId="{EDF2FAEA-A41B-4C1F-9EE5-7BEAFE42C87B}" dt="2021-06-09T19:36:03.867" v="1915"/>
          <ac:spMkLst>
            <pc:docMk/>
            <pc:sldMk cId="3909453073" sldId="559"/>
            <ac:spMk id="2985" creationId="{B2F7014C-0DEF-4D52-ACD2-3E8BA2BC310E}"/>
          </ac:spMkLst>
        </pc:spChg>
        <pc:spChg chg="mod">
          <ac:chgData name="Timo Mühlhaus" userId="1b6b3aba618dadac" providerId="LiveId" clId="{EDF2FAEA-A41B-4C1F-9EE5-7BEAFE42C87B}" dt="2021-06-09T19:36:03.867" v="1915"/>
          <ac:spMkLst>
            <pc:docMk/>
            <pc:sldMk cId="3909453073" sldId="559"/>
            <ac:spMk id="2986" creationId="{E9BD8FA3-585C-4768-8FE7-9BD8E1E552A2}"/>
          </ac:spMkLst>
        </pc:spChg>
        <pc:spChg chg="mod">
          <ac:chgData name="Timo Mühlhaus" userId="1b6b3aba618dadac" providerId="LiveId" clId="{EDF2FAEA-A41B-4C1F-9EE5-7BEAFE42C87B}" dt="2021-06-09T19:36:03.867" v="1915"/>
          <ac:spMkLst>
            <pc:docMk/>
            <pc:sldMk cId="3909453073" sldId="559"/>
            <ac:spMk id="2987" creationId="{35E3211F-7524-48F3-83E2-3E55DBE48B04}"/>
          </ac:spMkLst>
        </pc:spChg>
        <pc:spChg chg="mod">
          <ac:chgData name="Timo Mühlhaus" userId="1b6b3aba618dadac" providerId="LiveId" clId="{EDF2FAEA-A41B-4C1F-9EE5-7BEAFE42C87B}" dt="2021-06-09T19:36:03.867" v="1915"/>
          <ac:spMkLst>
            <pc:docMk/>
            <pc:sldMk cId="3909453073" sldId="559"/>
            <ac:spMk id="2988" creationId="{8BAD89E4-FD0A-43EC-9082-D9C73698F6D4}"/>
          </ac:spMkLst>
        </pc:spChg>
        <pc:spChg chg="mod">
          <ac:chgData name="Timo Mühlhaus" userId="1b6b3aba618dadac" providerId="LiveId" clId="{EDF2FAEA-A41B-4C1F-9EE5-7BEAFE42C87B}" dt="2021-06-09T19:36:03.867" v="1915"/>
          <ac:spMkLst>
            <pc:docMk/>
            <pc:sldMk cId="3909453073" sldId="559"/>
            <ac:spMk id="2989" creationId="{2EAA4369-A3A3-47A3-B481-421D6715B9E4}"/>
          </ac:spMkLst>
        </pc:spChg>
        <pc:spChg chg="mod">
          <ac:chgData name="Timo Mühlhaus" userId="1b6b3aba618dadac" providerId="LiveId" clId="{EDF2FAEA-A41B-4C1F-9EE5-7BEAFE42C87B}" dt="2021-06-09T19:36:03.867" v="1915"/>
          <ac:spMkLst>
            <pc:docMk/>
            <pc:sldMk cId="3909453073" sldId="559"/>
            <ac:spMk id="2990" creationId="{108634BE-0FC2-4BBB-B041-A6F27E19EBAA}"/>
          </ac:spMkLst>
        </pc:spChg>
        <pc:spChg chg="mod">
          <ac:chgData name="Timo Mühlhaus" userId="1b6b3aba618dadac" providerId="LiveId" clId="{EDF2FAEA-A41B-4C1F-9EE5-7BEAFE42C87B}" dt="2021-06-09T19:36:03.867" v="1915"/>
          <ac:spMkLst>
            <pc:docMk/>
            <pc:sldMk cId="3909453073" sldId="559"/>
            <ac:spMk id="2991" creationId="{825CAD40-9682-4FDB-AC14-1B356C07755E}"/>
          </ac:spMkLst>
        </pc:spChg>
        <pc:spChg chg="mod">
          <ac:chgData name="Timo Mühlhaus" userId="1b6b3aba618dadac" providerId="LiveId" clId="{EDF2FAEA-A41B-4C1F-9EE5-7BEAFE42C87B}" dt="2021-06-09T19:36:03.867" v="1915"/>
          <ac:spMkLst>
            <pc:docMk/>
            <pc:sldMk cId="3909453073" sldId="559"/>
            <ac:spMk id="2992" creationId="{5ED2574C-DFE9-4F93-A254-192F1AB2B868}"/>
          </ac:spMkLst>
        </pc:spChg>
        <pc:spChg chg="mod">
          <ac:chgData name="Timo Mühlhaus" userId="1b6b3aba618dadac" providerId="LiveId" clId="{EDF2FAEA-A41B-4C1F-9EE5-7BEAFE42C87B}" dt="2021-06-09T19:36:03.867" v="1915"/>
          <ac:spMkLst>
            <pc:docMk/>
            <pc:sldMk cId="3909453073" sldId="559"/>
            <ac:spMk id="2993" creationId="{E6300C93-E998-4A4B-AA12-15E7B8F0CB5B}"/>
          </ac:spMkLst>
        </pc:spChg>
        <pc:spChg chg="mod">
          <ac:chgData name="Timo Mühlhaus" userId="1b6b3aba618dadac" providerId="LiveId" clId="{EDF2FAEA-A41B-4C1F-9EE5-7BEAFE42C87B}" dt="2021-06-09T19:36:03.867" v="1915"/>
          <ac:spMkLst>
            <pc:docMk/>
            <pc:sldMk cId="3909453073" sldId="559"/>
            <ac:spMk id="2994" creationId="{166AE03F-C489-4C9E-8D3A-B33C76DCD3B3}"/>
          </ac:spMkLst>
        </pc:spChg>
        <pc:spChg chg="mod">
          <ac:chgData name="Timo Mühlhaus" userId="1b6b3aba618dadac" providerId="LiveId" clId="{EDF2FAEA-A41B-4C1F-9EE5-7BEAFE42C87B}" dt="2021-06-09T19:36:03.867" v="1915"/>
          <ac:spMkLst>
            <pc:docMk/>
            <pc:sldMk cId="3909453073" sldId="559"/>
            <ac:spMk id="2995" creationId="{BFB66876-4288-441D-BD4B-76FB31F9E15F}"/>
          </ac:spMkLst>
        </pc:spChg>
        <pc:spChg chg="mod">
          <ac:chgData name="Timo Mühlhaus" userId="1b6b3aba618dadac" providerId="LiveId" clId="{EDF2FAEA-A41B-4C1F-9EE5-7BEAFE42C87B}" dt="2021-06-09T19:36:03.867" v="1915"/>
          <ac:spMkLst>
            <pc:docMk/>
            <pc:sldMk cId="3909453073" sldId="559"/>
            <ac:spMk id="2996" creationId="{BAD1EAEE-858B-449E-8683-0DCB42F01B56}"/>
          </ac:spMkLst>
        </pc:spChg>
        <pc:spChg chg="mod">
          <ac:chgData name="Timo Mühlhaus" userId="1b6b3aba618dadac" providerId="LiveId" clId="{EDF2FAEA-A41B-4C1F-9EE5-7BEAFE42C87B}" dt="2021-06-09T19:36:03.867" v="1915"/>
          <ac:spMkLst>
            <pc:docMk/>
            <pc:sldMk cId="3909453073" sldId="559"/>
            <ac:spMk id="2997" creationId="{7B35A963-18EE-48C5-B2FD-1528C72DEE7E}"/>
          </ac:spMkLst>
        </pc:spChg>
        <pc:spChg chg="mod">
          <ac:chgData name="Timo Mühlhaus" userId="1b6b3aba618dadac" providerId="LiveId" clId="{EDF2FAEA-A41B-4C1F-9EE5-7BEAFE42C87B}" dt="2021-06-09T19:36:03.867" v="1915"/>
          <ac:spMkLst>
            <pc:docMk/>
            <pc:sldMk cId="3909453073" sldId="559"/>
            <ac:spMk id="2998" creationId="{23AF8A6D-8C4A-4FA3-B0CB-4A82FDE55999}"/>
          </ac:spMkLst>
        </pc:spChg>
        <pc:spChg chg="mod">
          <ac:chgData name="Timo Mühlhaus" userId="1b6b3aba618dadac" providerId="LiveId" clId="{EDF2FAEA-A41B-4C1F-9EE5-7BEAFE42C87B}" dt="2021-06-09T19:36:03.867" v="1915"/>
          <ac:spMkLst>
            <pc:docMk/>
            <pc:sldMk cId="3909453073" sldId="559"/>
            <ac:spMk id="2999" creationId="{C9CA4281-A48E-4621-9253-2513BFA99982}"/>
          </ac:spMkLst>
        </pc:spChg>
        <pc:spChg chg="mod">
          <ac:chgData name="Timo Mühlhaus" userId="1b6b3aba618dadac" providerId="LiveId" clId="{EDF2FAEA-A41B-4C1F-9EE5-7BEAFE42C87B}" dt="2021-06-09T19:36:03.867" v="1915"/>
          <ac:spMkLst>
            <pc:docMk/>
            <pc:sldMk cId="3909453073" sldId="559"/>
            <ac:spMk id="3000" creationId="{D2309795-11CE-4C9E-8CC7-FB935EF4600B}"/>
          </ac:spMkLst>
        </pc:spChg>
        <pc:spChg chg="mod">
          <ac:chgData name="Timo Mühlhaus" userId="1b6b3aba618dadac" providerId="LiveId" clId="{EDF2FAEA-A41B-4C1F-9EE5-7BEAFE42C87B}" dt="2021-06-09T19:36:03.867" v="1915"/>
          <ac:spMkLst>
            <pc:docMk/>
            <pc:sldMk cId="3909453073" sldId="559"/>
            <ac:spMk id="3001" creationId="{A1BFE3F3-F5DA-413D-9871-718C2246CFED}"/>
          </ac:spMkLst>
        </pc:spChg>
        <pc:spChg chg="mod">
          <ac:chgData name="Timo Mühlhaus" userId="1b6b3aba618dadac" providerId="LiveId" clId="{EDF2FAEA-A41B-4C1F-9EE5-7BEAFE42C87B}" dt="2021-06-09T19:36:03.867" v="1915"/>
          <ac:spMkLst>
            <pc:docMk/>
            <pc:sldMk cId="3909453073" sldId="559"/>
            <ac:spMk id="3002" creationId="{D788CF18-83C1-421D-AF55-8F6973B4C983}"/>
          </ac:spMkLst>
        </pc:spChg>
        <pc:spChg chg="mod">
          <ac:chgData name="Timo Mühlhaus" userId="1b6b3aba618dadac" providerId="LiveId" clId="{EDF2FAEA-A41B-4C1F-9EE5-7BEAFE42C87B}" dt="2021-06-09T19:36:03.867" v="1915"/>
          <ac:spMkLst>
            <pc:docMk/>
            <pc:sldMk cId="3909453073" sldId="559"/>
            <ac:spMk id="3003" creationId="{D8A47957-6F94-49F0-B3C3-1A4DCFBD7079}"/>
          </ac:spMkLst>
        </pc:spChg>
        <pc:spChg chg="mod">
          <ac:chgData name="Timo Mühlhaus" userId="1b6b3aba618dadac" providerId="LiveId" clId="{EDF2FAEA-A41B-4C1F-9EE5-7BEAFE42C87B}" dt="2021-06-09T19:36:03.867" v="1915"/>
          <ac:spMkLst>
            <pc:docMk/>
            <pc:sldMk cId="3909453073" sldId="559"/>
            <ac:spMk id="3004" creationId="{20C669EB-BF10-4565-9161-B17400D580BA}"/>
          </ac:spMkLst>
        </pc:spChg>
        <pc:spChg chg="mod">
          <ac:chgData name="Timo Mühlhaus" userId="1b6b3aba618dadac" providerId="LiveId" clId="{EDF2FAEA-A41B-4C1F-9EE5-7BEAFE42C87B}" dt="2021-06-09T19:36:03.867" v="1915"/>
          <ac:spMkLst>
            <pc:docMk/>
            <pc:sldMk cId="3909453073" sldId="559"/>
            <ac:spMk id="3005" creationId="{C1615EFC-0AEE-4BFD-AD52-1E5038434E79}"/>
          </ac:spMkLst>
        </pc:spChg>
        <pc:spChg chg="mod">
          <ac:chgData name="Timo Mühlhaus" userId="1b6b3aba618dadac" providerId="LiveId" clId="{EDF2FAEA-A41B-4C1F-9EE5-7BEAFE42C87B}" dt="2021-06-09T19:36:03.867" v="1915"/>
          <ac:spMkLst>
            <pc:docMk/>
            <pc:sldMk cId="3909453073" sldId="559"/>
            <ac:spMk id="3006" creationId="{3680E228-285E-45A8-BE48-367D02D0167C}"/>
          </ac:spMkLst>
        </pc:spChg>
        <pc:spChg chg="mod">
          <ac:chgData name="Timo Mühlhaus" userId="1b6b3aba618dadac" providerId="LiveId" clId="{EDF2FAEA-A41B-4C1F-9EE5-7BEAFE42C87B}" dt="2021-06-09T19:36:03.867" v="1915"/>
          <ac:spMkLst>
            <pc:docMk/>
            <pc:sldMk cId="3909453073" sldId="559"/>
            <ac:spMk id="3007" creationId="{0843D270-29CE-4E0B-8B25-FC9F42A734BA}"/>
          </ac:spMkLst>
        </pc:spChg>
        <pc:spChg chg="mod">
          <ac:chgData name="Timo Mühlhaus" userId="1b6b3aba618dadac" providerId="LiveId" clId="{EDF2FAEA-A41B-4C1F-9EE5-7BEAFE42C87B}" dt="2021-06-09T19:36:03.867" v="1915"/>
          <ac:spMkLst>
            <pc:docMk/>
            <pc:sldMk cId="3909453073" sldId="559"/>
            <ac:spMk id="3008" creationId="{116FFB22-A54B-47B6-B7C7-05828CF81088}"/>
          </ac:spMkLst>
        </pc:spChg>
        <pc:spChg chg="mod">
          <ac:chgData name="Timo Mühlhaus" userId="1b6b3aba618dadac" providerId="LiveId" clId="{EDF2FAEA-A41B-4C1F-9EE5-7BEAFE42C87B}" dt="2021-06-09T19:36:03.867" v="1915"/>
          <ac:spMkLst>
            <pc:docMk/>
            <pc:sldMk cId="3909453073" sldId="559"/>
            <ac:spMk id="3009" creationId="{0EA83F69-AA38-4ECF-B488-502FCAA2806B}"/>
          </ac:spMkLst>
        </pc:spChg>
        <pc:spChg chg="mod">
          <ac:chgData name="Timo Mühlhaus" userId="1b6b3aba618dadac" providerId="LiveId" clId="{EDF2FAEA-A41B-4C1F-9EE5-7BEAFE42C87B}" dt="2021-06-09T19:36:03.867" v="1915"/>
          <ac:spMkLst>
            <pc:docMk/>
            <pc:sldMk cId="3909453073" sldId="559"/>
            <ac:spMk id="3010" creationId="{93A454D8-A778-4D03-B05A-F73380320D19}"/>
          </ac:spMkLst>
        </pc:spChg>
        <pc:spChg chg="mod">
          <ac:chgData name="Timo Mühlhaus" userId="1b6b3aba618dadac" providerId="LiveId" clId="{EDF2FAEA-A41B-4C1F-9EE5-7BEAFE42C87B}" dt="2021-06-09T19:36:03.867" v="1915"/>
          <ac:spMkLst>
            <pc:docMk/>
            <pc:sldMk cId="3909453073" sldId="559"/>
            <ac:spMk id="3011" creationId="{F1C769E8-F7FD-41C3-BADD-5BA8686EF244}"/>
          </ac:spMkLst>
        </pc:spChg>
        <pc:spChg chg="mod">
          <ac:chgData name="Timo Mühlhaus" userId="1b6b3aba618dadac" providerId="LiveId" clId="{EDF2FAEA-A41B-4C1F-9EE5-7BEAFE42C87B}" dt="2021-06-09T19:36:03.867" v="1915"/>
          <ac:spMkLst>
            <pc:docMk/>
            <pc:sldMk cId="3909453073" sldId="559"/>
            <ac:spMk id="3012" creationId="{21FD1BE8-88BB-42BA-A990-9653647153C4}"/>
          </ac:spMkLst>
        </pc:spChg>
        <pc:spChg chg="mod">
          <ac:chgData name="Timo Mühlhaus" userId="1b6b3aba618dadac" providerId="LiveId" clId="{EDF2FAEA-A41B-4C1F-9EE5-7BEAFE42C87B}" dt="2021-06-09T19:36:03.867" v="1915"/>
          <ac:spMkLst>
            <pc:docMk/>
            <pc:sldMk cId="3909453073" sldId="559"/>
            <ac:spMk id="3013" creationId="{9EF9BFA7-732D-4959-9EBC-F253C5B24F2C}"/>
          </ac:spMkLst>
        </pc:spChg>
        <pc:spChg chg="mod">
          <ac:chgData name="Timo Mühlhaus" userId="1b6b3aba618dadac" providerId="LiveId" clId="{EDF2FAEA-A41B-4C1F-9EE5-7BEAFE42C87B}" dt="2021-06-09T19:36:03.867" v="1915"/>
          <ac:spMkLst>
            <pc:docMk/>
            <pc:sldMk cId="3909453073" sldId="559"/>
            <ac:spMk id="3014" creationId="{20838338-9B56-41FA-BE02-E32FBE4C902D}"/>
          </ac:spMkLst>
        </pc:spChg>
        <pc:spChg chg="mod">
          <ac:chgData name="Timo Mühlhaus" userId="1b6b3aba618dadac" providerId="LiveId" clId="{EDF2FAEA-A41B-4C1F-9EE5-7BEAFE42C87B}" dt="2021-06-09T19:36:03.867" v="1915"/>
          <ac:spMkLst>
            <pc:docMk/>
            <pc:sldMk cId="3909453073" sldId="559"/>
            <ac:spMk id="3015" creationId="{F7768E2E-E93A-44B3-BE43-3F52ACBA7CDA}"/>
          </ac:spMkLst>
        </pc:spChg>
        <pc:spChg chg="mod">
          <ac:chgData name="Timo Mühlhaus" userId="1b6b3aba618dadac" providerId="LiveId" clId="{EDF2FAEA-A41B-4C1F-9EE5-7BEAFE42C87B}" dt="2021-06-09T19:36:03.867" v="1915"/>
          <ac:spMkLst>
            <pc:docMk/>
            <pc:sldMk cId="3909453073" sldId="559"/>
            <ac:spMk id="3016" creationId="{D11730BE-8FCB-4AE4-9A42-A4C19829F128}"/>
          </ac:spMkLst>
        </pc:spChg>
        <pc:spChg chg="mod">
          <ac:chgData name="Timo Mühlhaus" userId="1b6b3aba618dadac" providerId="LiveId" clId="{EDF2FAEA-A41B-4C1F-9EE5-7BEAFE42C87B}" dt="2021-06-09T19:36:03.867" v="1915"/>
          <ac:spMkLst>
            <pc:docMk/>
            <pc:sldMk cId="3909453073" sldId="559"/>
            <ac:spMk id="3017" creationId="{3F2BCAE4-9922-4866-93F2-662927B41E06}"/>
          </ac:spMkLst>
        </pc:spChg>
        <pc:spChg chg="mod">
          <ac:chgData name="Timo Mühlhaus" userId="1b6b3aba618dadac" providerId="LiveId" clId="{EDF2FAEA-A41B-4C1F-9EE5-7BEAFE42C87B}" dt="2021-06-09T19:36:03.867" v="1915"/>
          <ac:spMkLst>
            <pc:docMk/>
            <pc:sldMk cId="3909453073" sldId="559"/>
            <ac:spMk id="3018" creationId="{47347868-C057-46F9-BD15-0D03DD8572A4}"/>
          </ac:spMkLst>
        </pc:spChg>
        <pc:spChg chg="mod">
          <ac:chgData name="Timo Mühlhaus" userId="1b6b3aba618dadac" providerId="LiveId" clId="{EDF2FAEA-A41B-4C1F-9EE5-7BEAFE42C87B}" dt="2021-06-09T19:36:03.867" v="1915"/>
          <ac:spMkLst>
            <pc:docMk/>
            <pc:sldMk cId="3909453073" sldId="559"/>
            <ac:spMk id="3019" creationId="{6C550AA5-DE93-46B9-A35C-874A17EDEEE7}"/>
          </ac:spMkLst>
        </pc:spChg>
        <pc:spChg chg="mod">
          <ac:chgData name="Timo Mühlhaus" userId="1b6b3aba618dadac" providerId="LiveId" clId="{EDF2FAEA-A41B-4C1F-9EE5-7BEAFE42C87B}" dt="2021-06-09T19:36:03.867" v="1915"/>
          <ac:spMkLst>
            <pc:docMk/>
            <pc:sldMk cId="3909453073" sldId="559"/>
            <ac:spMk id="3020" creationId="{2BAB104D-E8F9-4824-BC85-2BBA7F472E6D}"/>
          </ac:spMkLst>
        </pc:spChg>
        <pc:spChg chg="mod">
          <ac:chgData name="Timo Mühlhaus" userId="1b6b3aba618dadac" providerId="LiveId" clId="{EDF2FAEA-A41B-4C1F-9EE5-7BEAFE42C87B}" dt="2021-06-09T19:36:03.867" v="1915"/>
          <ac:spMkLst>
            <pc:docMk/>
            <pc:sldMk cId="3909453073" sldId="559"/>
            <ac:spMk id="3021" creationId="{61067166-DED0-46B6-A38E-5DF2E6C48B2D}"/>
          </ac:spMkLst>
        </pc:spChg>
        <pc:spChg chg="mod">
          <ac:chgData name="Timo Mühlhaus" userId="1b6b3aba618dadac" providerId="LiveId" clId="{EDF2FAEA-A41B-4C1F-9EE5-7BEAFE42C87B}" dt="2021-06-09T19:36:03.867" v="1915"/>
          <ac:spMkLst>
            <pc:docMk/>
            <pc:sldMk cId="3909453073" sldId="559"/>
            <ac:spMk id="3022" creationId="{FB4B54D0-4502-4F9D-957A-DB104E82C9CA}"/>
          </ac:spMkLst>
        </pc:spChg>
        <pc:spChg chg="mod">
          <ac:chgData name="Timo Mühlhaus" userId="1b6b3aba618dadac" providerId="LiveId" clId="{EDF2FAEA-A41B-4C1F-9EE5-7BEAFE42C87B}" dt="2021-06-09T19:36:03.867" v="1915"/>
          <ac:spMkLst>
            <pc:docMk/>
            <pc:sldMk cId="3909453073" sldId="559"/>
            <ac:spMk id="3023" creationId="{92E49834-C4BF-427A-BEBF-494ADABEB79C}"/>
          </ac:spMkLst>
        </pc:spChg>
        <pc:spChg chg="mod">
          <ac:chgData name="Timo Mühlhaus" userId="1b6b3aba618dadac" providerId="LiveId" clId="{EDF2FAEA-A41B-4C1F-9EE5-7BEAFE42C87B}" dt="2021-06-09T19:36:03.867" v="1915"/>
          <ac:spMkLst>
            <pc:docMk/>
            <pc:sldMk cId="3909453073" sldId="559"/>
            <ac:spMk id="3024" creationId="{EC6893CD-BA0E-493C-9A66-BDB806E8FEBE}"/>
          </ac:spMkLst>
        </pc:spChg>
        <pc:spChg chg="mod">
          <ac:chgData name="Timo Mühlhaus" userId="1b6b3aba618dadac" providerId="LiveId" clId="{EDF2FAEA-A41B-4C1F-9EE5-7BEAFE42C87B}" dt="2021-06-09T19:36:03.867" v="1915"/>
          <ac:spMkLst>
            <pc:docMk/>
            <pc:sldMk cId="3909453073" sldId="559"/>
            <ac:spMk id="3025" creationId="{1DF6EFA1-80A6-40C2-9DAC-E4023A3B0C04}"/>
          </ac:spMkLst>
        </pc:spChg>
        <pc:spChg chg="mod">
          <ac:chgData name="Timo Mühlhaus" userId="1b6b3aba618dadac" providerId="LiveId" clId="{EDF2FAEA-A41B-4C1F-9EE5-7BEAFE42C87B}" dt="2021-06-09T19:36:03.867" v="1915"/>
          <ac:spMkLst>
            <pc:docMk/>
            <pc:sldMk cId="3909453073" sldId="559"/>
            <ac:spMk id="3026" creationId="{4099A98D-B44E-420E-B957-B8DC088569BC}"/>
          </ac:spMkLst>
        </pc:spChg>
        <pc:spChg chg="mod">
          <ac:chgData name="Timo Mühlhaus" userId="1b6b3aba618dadac" providerId="LiveId" clId="{EDF2FAEA-A41B-4C1F-9EE5-7BEAFE42C87B}" dt="2021-06-09T19:36:03.867" v="1915"/>
          <ac:spMkLst>
            <pc:docMk/>
            <pc:sldMk cId="3909453073" sldId="559"/>
            <ac:spMk id="3027" creationId="{BC5959C0-7720-484F-B4C2-982A3FFC23F2}"/>
          </ac:spMkLst>
        </pc:spChg>
        <pc:spChg chg="mod">
          <ac:chgData name="Timo Mühlhaus" userId="1b6b3aba618dadac" providerId="LiveId" clId="{EDF2FAEA-A41B-4C1F-9EE5-7BEAFE42C87B}" dt="2021-06-09T19:36:03.867" v="1915"/>
          <ac:spMkLst>
            <pc:docMk/>
            <pc:sldMk cId="3909453073" sldId="559"/>
            <ac:spMk id="3028" creationId="{3352B71E-1581-47A6-84FA-5534C15DC8C6}"/>
          </ac:spMkLst>
        </pc:spChg>
        <pc:spChg chg="mod">
          <ac:chgData name="Timo Mühlhaus" userId="1b6b3aba618dadac" providerId="LiveId" clId="{EDF2FAEA-A41B-4C1F-9EE5-7BEAFE42C87B}" dt="2021-06-09T19:36:03.867" v="1915"/>
          <ac:spMkLst>
            <pc:docMk/>
            <pc:sldMk cId="3909453073" sldId="559"/>
            <ac:spMk id="3029" creationId="{595E9803-262C-4110-8706-0008DC21DF99}"/>
          </ac:spMkLst>
        </pc:spChg>
        <pc:spChg chg="mod">
          <ac:chgData name="Timo Mühlhaus" userId="1b6b3aba618dadac" providerId="LiveId" clId="{EDF2FAEA-A41B-4C1F-9EE5-7BEAFE42C87B}" dt="2021-06-09T19:36:03.867" v="1915"/>
          <ac:spMkLst>
            <pc:docMk/>
            <pc:sldMk cId="3909453073" sldId="559"/>
            <ac:spMk id="3030" creationId="{DBDB3525-1B92-498A-BAF4-93A859E0D870}"/>
          </ac:spMkLst>
        </pc:spChg>
        <pc:spChg chg="mod">
          <ac:chgData name="Timo Mühlhaus" userId="1b6b3aba618dadac" providerId="LiveId" clId="{EDF2FAEA-A41B-4C1F-9EE5-7BEAFE42C87B}" dt="2021-06-09T19:36:03.867" v="1915"/>
          <ac:spMkLst>
            <pc:docMk/>
            <pc:sldMk cId="3909453073" sldId="559"/>
            <ac:spMk id="3031" creationId="{200B98CA-D949-46C0-8718-579CD9F804D5}"/>
          </ac:spMkLst>
        </pc:spChg>
        <pc:spChg chg="mod">
          <ac:chgData name="Timo Mühlhaus" userId="1b6b3aba618dadac" providerId="LiveId" clId="{EDF2FAEA-A41B-4C1F-9EE5-7BEAFE42C87B}" dt="2021-06-09T19:36:03.867" v="1915"/>
          <ac:spMkLst>
            <pc:docMk/>
            <pc:sldMk cId="3909453073" sldId="559"/>
            <ac:spMk id="3032" creationId="{D16B8E5D-ACCB-4C4D-8D70-340B8975E881}"/>
          </ac:spMkLst>
        </pc:spChg>
        <pc:spChg chg="mod">
          <ac:chgData name="Timo Mühlhaus" userId="1b6b3aba618dadac" providerId="LiveId" clId="{EDF2FAEA-A41B-4C1F-9EE5-7BEAFE42C87B}" dt="2021-06-09T19:36:03.867" v="1915"/>
          <ac:spMkLst>
            <pc:docMk/>
            <pc:sldMk cId="3909453073" sldId="559"/>
            <ac:spMk id="3033" creationId="{89B5C848-618C-4362-B816-0E610F980C84}"/>
          </ac:spMkLst>
        </pc:spChg>
        <pc:spChg chg="mod">
          <ac:chgData name="Timo Mühlhaus" userId="1b6b3aba618dadac" providerId="LiveId" clId="{EDF2FAEA-A41B-4C1F-9EE5-7BEAFE42C87B}" dt="2021-06-09T19:36:03.867" v="1915"/>
          <ac:spMkLst>
            <pc:docMk/>
            <pc:sldMk cId="3909453073" sldId="559"/>
            <ac:spMk id="3034" creationId="{13A5F014-C62B-4EE5-A933-F52BB788F3F5}"/>
          </ac:spMkLst>
        </pc:spChg>
        <pc:spChg chg="mod">
          <ac:chgData name="Timo Mühlhaus" userId="1b6b3aba618dadac" providerId="LiveId" clId="{EDF2FAEA-A41B-4C1F-9EE5-7BEAFE42C87B}" dt="2021-06-09T19:36:03.867" v="1915"/>
          <ac:spMkLst>
            <pc:docMk/>
            <pc:sldMk cId="3909453073" sldId="559"/>
            <ac:spMk id="3035" creationId="{F49DC54D-BC04-43CC-B617-035C9F3567F6}"/>
          </ac:spMkLst>
        </pc:spChg>
        <pc:spChg chg="mod">
          <ac:chgData name="Timo Mühlhaus" userId="1b6b3aba618dadac" providerId="LiveId" clId="{EDF2FAEA-A41B-4C1F-9EE5-7BEAFE42C87B}" dt="2021-06-09T19:36:03.867" v="1915"/>
          <ac:spMkLst>
            <pc:docMk/>
            <pc:sldMk cId="3909453073" sldId="559"/>
            <ac:spMk id="3036" creationId="{2FB78560-470E-4B5C-8212-728C8DB55493}"/>
          </ac:spMkLst>
        </pc:spChg>
        <pc:spChg chg="mod">
          <ac:chgData name="Timo Mühlhaus" userId="1b6b3aba618dadac" providerId="LiveId" clId="{EDF2FAEA-A41B-4C1F-9EE5-7BEAFE42C87B}" dt="2021-06-09T19:36:03.867" v="1915"/>
          <ac:spMkLst>
            <pc:docMk/>
            <pc:sldMk cId="3909453073" sldId="559"/>
            <ac:spMk id="3037" creationId="{F901246B-2ECF-4A5E-842F-E9D913014636}"/>
          </ac:spMkLst>
        </pc:spChg>
        <pc:spChg chg="mod">
          <ac:chgData name="Timo Mühlhaus" userId="1b6b3aba618dadac" providerId="LiveId" clId="{EDF2FAEA-A41B-4C1F-9EE5-7BEAFE42C87B}" dt="2021-06-09T19:36:03.867" v="1915"/>
          <ac:spMkLst>
            <pc:docMk/>
            <pc:sldMk cId="3909453073" sldId="559"/>
            <ac:spMk id="3038" creationId="{CAC41322-667B-4D17-98B1-1A20B12D73F9}"/>
          </ac:spMkLst>
        </pc:spChg>
        <pc:spChg chg="mod">
          <ac:chgData name="Timo Mühlhaus" userId="1b6b3aba618dadac" providerId="LiveId" clId="{EDF2FAEA-A41B-4C1F-9EE5-7BEAFE42C87B}" dt="2021-06-09T19:36:03.867" v="1915"/>
          <ac:spMkLst>
            <pc:docMk/>
            <pc:sldMk cId="3909453073" sldId="559"/>
            <ac:spMk id="3039" creationId="{34C046FA-C629-41EB-8639-A40B725F2334}"/>
          </ac:spMkLst>
        </pc:spChg>
        <pc:spChg chg="mod">
          <ac:chgData name="Timo Mühlhaus" userId="1b6b3aba618dadac" providerId="LiveId" clId="{EDF2FAEA-A41B-4C1F-9EE5-7BEAFE42C87B}" dt="2021-06-09T19:36:03.867" v="1915"/>
          <ac:spMkLst>
            <pc:docMk/>
            <pc:sldMk cId="3909453073" sldId="559"/>
            <ac:spMk id="3040" creationId="{44424DA4-174B-4782-A783-7C7E6A45F71A}"/>
          </ac:spMkLst>
        </pc:spChg>
        <pc:spChg chg="mod">
          <ac:chgData name="Timo Mühlhaus" userId="1b6b3aba618dadac" providerId="LiveId" clId="{EDF2FAEA-A41B-4C1F-9EE5-7BEAFE42C87B}" dt="2021-06-09T19:36:03.867" v="1915"/>
          <ac:spMkLst>
            <pc:docMk/>
            <pc:sldMk cId="3909453073" sldId="559"/>
            <ac:spMk id="3041" creationId="{B2DB4ADF-605F-40D9-82D1-CD9454A29284}"/>
          </ac:spMkLst>
        </pc:spChg>
        <pc:spChg chg="mod">
          <ac:chgData name="Timo Mühlhaus" userId="1b6b3aba618dadac" providerId="LiveId" clId="{EDF2FAEA-A41B-4C1F-9EE5-7BEAFE42C87B}" dt="2021-06-09T19:36:03.867" v="1915"/>
          <ac:spMkLst>
            <pc:docMk/>
            <pc:sldMk cId="3909453073" sldId="559"/>
            <ac:spMk id="3042" creationId="{8FA54614-8ACC-431B-8EDF-49342E98F923}"/>
          </ac:spMkLst>
        </pc:spChg>
        <pc:spChg chg="mod">
          <ac:chgData name="Timo Mühlhaus" userId="1b6b3aba618dadac" providerId="LiveId" clId="{EDF2FAEA-A41B-4C1F-9EE5-7BEAFE42C87B}" dt="2021-06-09T19:36:03.867" v="1915"/>
          <ac:spMkLst>
            <pc:docMk/>
            <pc:sldMk cId="3909453073" sldId="559"/>
            <ac:spMk id="3043" creationId="{337FDD1F-D323-4754-BBD9-6B77826E9F53}"/>
          </ac:spMkLst>
        </pc:spChg>
        <pc:spChg chg="mod">
          <ac:chgData name="Timo Mühlhaus" userId="1b6b3aba618dadac" providerId="LiveId" clId="{EDF2FAEA-A41B-4C1F-9EE5-7BEAFE42C87B}" dt="2021-06-09T19:36:03.867" v="1915"/>
          <ac:spMkLst>
            <pc:docMk/>
            <pc:sldMk cId="3909453073" sldId="559"/>
            <ac:spMk id="3044" creationId="{95B759C7-409A-4B1C-9FEB-56F544287559}"/>
          </ac:spMkLst>
        </pc:spChg>
        <pc:spChg chg="mod">
          <ac:chgData name="Timo Mühlhaus" userId="1b6b3aba618dadac" providerId="LiveId" clId="{EDF2FAEA-A41B-4C1F-9EE5-7BEAFE42C87B}" dt="2021-06-09T19:36:03.867" v="1915"/>
          <ac:spMkLst>
            <pc:docMk/>
            <pc:sldMk cId="3909453073" sldId="559"/>
            <ac:spMk id="3045" creationId="{534418B3-E8F5-47D4-9446-1815FF4C5900}"/>
          </ac:spMkLst>
        </pc:spChg>
        <pc:spChg chg="mod">
          <ac:chgData name="Timo Mühlhaus" userId="1b6b3aba618dadac" providerId="LiveId" clId="{EDF2FAEA-A41B-4C1F-9EE5-7BEAFE42C87B}" dt="2021-06-09T19:36:03.867" v="1915"/>
          <ac:spMkLst>
            <pc:docMk/>
            <pc:sldMk cId="3909453073" sldId="559"/>
            <ac:spMk id="3046" creationId="{3109766B-DA38-4B31-8738-FE61E408188F}"/>
          </ac:spMkLst>
        </pc:spChg>
        <pc:spChg chg="mod">
          <ac:chgData name="Timo Mühlhaus" userId="1b6b3aba618dadac" providerId="LiveId" clId="{EDF2FAEA-A41B-4C1F-9EE5-7BEAFE42C87B}" dt="2021-06-09T19:36:03.867" v="1915"/>
          <ac:spMkLst>
            <pc:docMk/>
            <pc:sldMk cId="3909453073" sldId="559"/>
            <ac:spMk id="3047" creationId="{8694156E-DD13-4314-85AE-524DC9387630}"/>
          </ac:spMkLst>
        </pc:spChg>
        <pc:spChg chg="mod">
          <ac:chgData name="Timo Mühlhaus" userId="1b6b3aba618dadac" providerId="LiveId" clId="{EDF2FAEA-A41B-4C1F-9EE5-7BEAFE42C87B}" dt="2021-06-09T19:36:03.867" v="1915"/>
          <ac:spMkLst>
            <pc:docMk/>
            <pc:sldMk cId="3909453073" sldId="559"/>
            <ac:spMk id="3048" creationId="{DB454CF1-E94A-4CB9-AB9B-05F4B0E2A863}"/>
          </ac:spMkLst>
        </pc:spChg>
        <pc:spChg chg="mod">
          <ac:chgData name="Timo Mühlhaus" userId="1b6b3aba618dadac" providerId="LiveId" clId="{EDF2FAEA-A41B-4C1F-9EE5-7BEAFE42C87B}" dt="2021-06-09T19:36:03.867" v="1915"/>
          <ac:spMkLst>
            <pc:docMk/>
            <pc:sldMk cId="3909453073" sldId="559"/>
            <ac:spMk id="3049" creationId="{5DE8F12A-B167-4030-AA46-E9C436543FEB}"/>
          </ac:spMkLst>
        </pc:spChg>
        <pc:spChg chg="mod">
          <ac:chgData name="Timo Mühlhaus" userId="1b6b3aba618dadac" providerId="LiveId" clId="{EDF2FAEA-A41B-4C1F-9EE5-7BEAFE42C87B}" dt="2021-06-09T19:36:03.867" v="1915"/>
          <ac:spMkLst>
            <pc:docMk/>
            <pc:sldMk cId="3909453073" sldId="559"/>
            <ac:spMk id="3050" creationId="{0FDF0DBC-812E-4384-94B1-99C848F6EC90}"/>
          </ac:spMkLst>
        </pc:spChg>
        <pc:spChg chg="mod">
          <ac:chgData name="Timo Mühlhaus" userId="1b6b3aba618dadac" providerId="LiveId" clId="{EDF2FAEA-A41B-4C1F-9EE5-7BEAFE42C87B}" dt="2021-06-09T19:36:03.867" v="1915"/>
          <ac:spMkLst>
            <pc:docMk/>
            <pc:sldMk cId="3909453073" sldId="559"/>
            <ac:spMk id="3051" creationId="{0A6E5DE2-EC7D-4663-97FA-9BA84F92D074}"/>
          </ac:spMkLst>
        </pc:spChg>
        <pc:spChg chg="mod">
          <ac:chgData name="Timo Mühlhaus" userId="1b6b3aba618dadac" providerId="LiveId" clId="{EDF2FAEA-A41B-4C1F-9EE5-7BEAFE42C87B}" dt="2021-06-09T19:36:03.867" v="1915"/>
          <ac:spMkLst>
            <pc:docMk/>
            <pc:sldMk cId="3909453073" sldId="559"/>
            <ac:spMk id="3052" creationId="{D18248F8-A2F1-4CE9-92EB-E166E730CCCE}"/>
          </ac:spMkLst>
        </pc:spChg>
        <pc:spChg chg="mod">
          <ac:chgData name="Timo Mühlhaus" userId="1b6b3aba618dadac" providerId="LiveId" clId="{EDF2FAEA-A41B-4C1F-9EE5-7BEAFE42C87B}" dt="2021-06-09T19:36:03.867" v="1915"/>
          <ac:spMkLst>
            <pc:docMk/>
            <pc:sldMk cId="3909453073" sldId="559"/>
            <ac:spMk id="3053" creationId="{553F98CA-0DF4-4B8B-AB3F-E0D50CBC7472}"/>
          </ac:spMkLst>
        </pc:spChg>
        <pc:spChg chg="mod">
          <ac:chgData name="Timo Mühlhaus" userId="1b6b3aba618dadac" providerId="LiveId" clId="{EDF2FAEA-A41B-4C1F-9EE5-7BEAFE42C87B}" dt="2021-06-09T19:36:03.867" v="1915"/>
          <ac:spMkLst>
            <pc:docMk/>
            <pc:sldMk cId="3909453073" sldId="559"/>
            <ac:spMk id="3054" creationId="{1837B977-CE36-4FF1-BFD0-3AA3F133B617}"/>
          </ac:spMkLst>
        </pc:spChg>
        <pc:spChg chg="mod">
          <ac:chgData name="Timo Mühlhaus" userId="1b6b3aba618dadac" providerId="LiveId" clId="{EDF2FAEA-A41B-4C1F-9EE5-7BEAFE42C87B}" dt="2021-06-09T19:36:03.867" v="1915"/>
          <ac:spMkLst>
            <pc:docMk/>
            <pc:sldMk cId="3909453073" sldId="559"/>
            <ac:spMk id="3055" creationId="{2854C58E-CCA7-4471-AAEF-51299249652D}"/>
          </ac:spMkLst>
        </pc:spChg>
        <pc:spChg chg="mod">
          <ac:chgData name="Timo Mühlhaus" userId="1b6b3aba618dadac" providerId="LiveId" clId="{EDF2FAEA-A41B-4C1F-9EE5-7BEAFE42C87B}" dt="2021-06-09T19:36:03.867" v="1915"/>
          <ac:spMkLst>
            <pc:docMk/>
            <pc:sldMk cId="3909453073" sldId="559"/>
            <ac:spMk id="3056" creationId="{4F45F6EB-57DF-4E01-AF96-8CAD5D036707}"/>
          </ac:spMkLst>
        </pc:spChg>
        <pc:spChg chg="mod">
          <ac:chgData name="Timo Mühlhaus" userId="1b6b3aba618dadac" providerId="LiveId" clId="{EDF2FAEA-A41B-4C1F-9EE5-7BEAFE42C87B}" dt="2021-06-09T19:36:03.867" v="1915"/>
          <ac:spMkLst>
            <pc:docMk/>
            <pc:sldMk cId="3909453073" sldId="559"/>
            <ac:spMk id="3057" creationId="{4D8C76E6-08B5-4D6C-AA7D-2CF9B4994B5C}"/>
          </ac:spMkLst>
        </pc:spChg>
        <pc:spChg chg="mod">
          <ac:chgData name="Timo Mühlhaus" userId="1b6b3aba618dadac" providerId="LiveId" clId="{EDF2FAEA-A41B-4C1F-9EE5-7BEAFE42C87B}" dt="2021-06-09T19:36:03.867" v="1915"/>
          <ac:spMkLst>
            <pc:docMk/>
            <pc:sldMk cId="3909453073" sldId="559"/>
            <ac:spMk id="3058" creationId="{E8B387D5-F1AD-4952-89F4-AAA8081D362A}"/>
          </ac:spMkLst>
        </pc:spChg>
        <pc:spChg chg="mod">
          <ac:chgData name="Timo Mühlhaus" userId="1b6b3aba618dadac" providerId="LiveId" clId="{EDF2FAEA-A41B-4C1F-9EE5-7BEAFE42C87B}" dt="2021-06-09T19:36:03.867" v="1915"/>
          <ac:spMkLst>
            <pc:docMk/>
            <pc:sldMk cId="3909453073" sldId="559"/>
            <ac:spMk id="3059" creationId="{1A5C6C32-619B-4D72-B275-15182DE4BDD6}"/>
          </ac:spMkLst>
        </pc:spChg>
        <pc:spChg chg="mod">
          <ac:chgData name="Timo Mühlhaus" userId="1b6b3aba618dadac" providerId="LiveId" clId="{EDF2FAEA-A41B-4C1F-9EE5-7BEAFE42C87B}" dt="2021-06-09T19:36:03.867" v="1915"/>
          <ac:spMkLst>
            <pc:docMk/>
            <pc:sldMk cId="3909453073" sldId="559"/>
            <ac:spMk id="3060" creationId="{00B7DA9D-5C9C-4C05-B04A-280B6001B49E}"/>
          </ac:spMkLst>
        </pc:spChg>
        <pc:spChg chg="mod">
          <ac:chgData name="Timo Mühlhaus" userId="1b6b3aba618dadac" providerId="LiveId" clId="{EDF2FAEA-A41B-4C1F-9EE5-7BEAFE42C87B}" dt="2021-06-09T19:36:03.867" v="1915"/>
          <ac:spMkLst>
            <pc:docMk/>
            <pc:sldMk cId="3909453073" sldId="559"/>
            <ac:spMk id="3061" creationId="{A37883C7-6330-4264-B98E-3A4B69C43809}"/>
          </ac:spMkLst>
        </pc:spChg>
        <pc:spChg chg="mod">
          <ac:chgData name="Timo Mühlhaus" userId="1b6b3aba618dadac" providerId="LiveId" clId="{EDF2FAEA-A41B-4C1F-9EE5-7BEAFE42C87B}" dt="2021-06-09T19:36:03.867" v="1915"/>
          <ac:spMkLst>
            <pc:docMk/>
            <pc:sldMk cId="3909453073" sldId="559"/>
            <ac:spMk id="3062" creationId="{36AD001E-407D-45CE-87F9-8AA319BEEEC8}"/>
          </ac:spMkLst>
        </pc:spChg>
        <pc:spChg chg="mod">
          <ac:chgData name="Timo Mühlhaus" userId="1b6b3aba618dadac" providerId="LiveId" clId="{EDF2FAEA-A41B-4C1F-9EE5-7BEAFE42C87B}" dt="2021-06-09T19:36:03.867" v="1915"/>
          <ac:spMkLst>
            <pc:docMk/>
            <pc:sldMk cId="3909453073" sldId="559"/>
            <ac:spMk id="3063" creationId="{29B57357-F9E0-4E2A-8163-E690633415F3}"/>
          </ac:spMkLst>
        </pc:spChg>
        <pc:spChg chg="mod">
          <ac:chgData name="Timo Mühlhaus" userId="1b6b3aba618dadac" providerId="LiveId" clId="{EDF2FAEA-A41B-4C1F-9EE5-7BEAFE42C87B}" dt="2021-06-09T19:36:03.867" v="1915"/>
          <ac:spMkLst>
            <pc:docMk/>
            <pc:sldMk cId="3909453073" sldId="559"/>
            <ac:spMk id="3064" creationId="{AC99130D-D685-4CB0-B4AC-04136255A4C4}"/>
          </ac:spMkLst>
        </pc:spChg>
        <pc:spChg chg="mod">
          <ac:chgData name="Timo Mühlhaus" userId="1b6b3aba618dadac" providerId="LiveId" clId="{EDF2FAEA-A41B-4C1F-9EE5-7BEAFE42C87B}" dt="2021-06-09T19:36:03.867" v="1915"/>
          <ac:spMkLst>
            <pc:docMk/>
            <pc:sldMk cId="3909453073" sldId="559"/>
            <ac:spMk id="3065" creationId="{922E0D5E-1D5B-4DDB-93B4-FE038B24EF60}"/>
          </ac:spMkLst>
        </pc:spChg>
        <pc:spChg chg="mod">
          <ac:chgData name="Timo Mühlhaus" userId="1b6b3aba618dadac" providerId="LiveId" clId="{EDF2FAEA-A41B-4C1F-9EE5-7BEAFE42C87B}" dt="2021-06-09T19:36:03.867" v="1915"/>
          <ac:spMkLst>
            <pc:docMk/>
            <pc:sldMk cId="3909453073" sldId="559"/>
            <ac:spMk id="3066" creationId="{33E8F6EA-5DF9-4F3D-ABC3-5A6709D5F955}"/>
          </ac:spMkLst>
        </pc:spChg>
        <pc:spChg chg="mod">
          <ac:chgData name="Timo Mühlhaus" userId="1b6b3aba618dadac" providerId="LiveId" clId="{EDF2FAEA-A41B-4C1F-9EE5-7BEAFE42C87B}" dt="2021-06-09T19:36:03.867" v="1915"/>
          <ac:spMkLst>
            <pc:docMk/>
            <pc:sldMk cId="3909453073" sldId="559"/>
            <ac:spMk id="3067" creationId="{A3A30D23-C946-4AF6-80B1-0BC9BC98CFEF}"/>
          </ac:spMkLst>
        </pc:spChg>
        <pc:spChg chg="mod">
          <ac:chgData name="Timo Mühlhaus" userId="1b6b3aba618dadac" providerId="LiveId" clId="{EDF2FAEA-A41B-4C1F-9EE5-7BEAFE42C87B}" dt="2021-06-09T19:36:03.867" v="1915"/>
          <ac:spMkLst>
            <pc:docMk/>
            <pc:sldMk cId="3909453073" sldId="559"/>
            <ac:spMk id="3068" creationId="{6578CEBE-6341-4667-8233-BF2AE0B7EA7E}"/>
          </ac:spMkLst>
        </pc:spChg>
        <pc:spChg chg="mod">
          <ac:chgData name="Timo Mühlhaus" userId="1b6b3aba618dadac" providerId="LiveId" clId="{EDF2FAEA-A41B-4C1F-9EE5-7BEAFE42C87B}" dt="2021-06-09T19:36:03.867" v="1915"/>
          <ac:spMkLst>
            <pc:docMk/>
            <pc:sldMk cId="3909453073" sldId="559"/>
            <ac:spMk id="3069" creationId="{BEFB0081-220A-4257-8F7A-9430F340CBBD}"/>
          </ac:spMkLst>
        </pc:spChg>
        <pc:spChg chg="mod">
          <ac:chgData name="Timo Mühlhaus" userId="1b6b3aba618dadac" providerId="LiveId" clId="{EDF2FAEA-A41B-4C1F-9EE5-7BEAFE42C87B}" dt="2021-06-09T19:36:03.867" v="1915"/>
          <ac:spMkLst>
            <pc:docMk/>
            <pc:sldMk cId="3909453073" sldId="559"/>
            <ac:spMk id="3070" creationId="{43B987E4-132D-461B-91B1-DC3B94C4F8FE}"/>
          </ac:spMkLst>
        </pc:spChg>
        <pc:spChg chg="mod">
          <ac:chgData name="Timo Mühlhaus" userId="1b6b3aba618dadac" providerId="LiveId" clId="{EDF2FAEA-A41B-4C1F-9EE5-7BEAFE42C87B}" dt="2021-06-09T19:36:03.867" v="1915"/>
          <ac:spMkLst>
            <pc:docMk/>
            <pc:sldMk cId="3909453073" sldId="559"/>
            <ac:spMk id="3071" creationId="{6CF4C360-6003-4373-BEEC-6675FD899198}"/>
          </ac:spMkLst>
        </pc:spChg>
        <pc:spChg chg="mod">
          <ac:chgData name="Timo Mühlhaus" userId="1b6b3aba618dadac" providerId="LiveId" clId="{EDF2FAEA-A41B-4C1F-9EE5-7BEAFE42C87B}" dt="2021-06-09T19:36:03.867" v="1915"/>
          <ac:spMkLst>
            <pc:docMk/>
            <pc:sldMk cId="3909453073" sldId="559"/>
            <ac:spMk id="3072" creationId="{32299A42-842F-468E-9435-C916D6CDC8AD}"/>
          </ac:spMkLst>
        </pc:spChg>
        <pc:spChg chg="mod">
          <ac:chgData name="Timo Mühlhaus" userId="1b6b3aba618dadac" providerId="LiveId" clId="{EDF2FAEA-A41B-4C1F-9EE5-7BEAFE42C87B}" dt="2021-06-09T19:36:03.867" v="1915"/>
          <ac:spMkLst>
            <pc:docMk/>
            <pc:sldMk cId="3909453073" sldId="559"/>
            <ac:spMk id="3073" creationId="{A820F010-DACC-4B3F-92EC-1ED6C8B51E94}"/>
          </ac:spMkLst>
        </pc:spChg>
        <pc:spChg chg="mod">
          <ac:chgData name="Timo Mühlhaus" userId="1b6b3aba618dadac" providerId="LiveId" clId="{EDF2FAEA-A41B-4C1F-9EE5-7BEAFE42C87B}" dt="2021-06-09T19:36:03.867" v="1915"/>
          <ac:spMkLst>
            <pc:docMk/>
            <pc:sldMk cId="3909453073" sldId="559"/>
            <ac:spMk id="3074" creationId="{EA93409E-9F38-43D2-9805-E3F77130DEEE}"/>
          </ac:spMkLst>
        </pc:spChg>
        <pc:spChg chg="mod">
          <ac:chgData name="Timo Mühlhaus" userId="1b6b3aba618dadac" providerId="LiveId" clId="{EDF2FAEA-A41B-4C1F-9EE5-7BEAFE42C87B}" dt="2021-06-09T19:36:03.867" v="1915"/>
          <ac:spMkLst>
            <pc:docMk/>
            <pc:sldMk cId="3909453073" sldId="559"/>
            <ac:spMk id="3075" creationId="{303BEB87-AB1B-4857-82A7-8F43FFB7B896}"/>
          </ac:spMkLst>
        </pc:spChg>
        <pc:spChg chg="mod">
          <ac:chgData name="Timo Mühlhaus" userId="1b6b3aba618dadac" providerId="LiveId" clId="{EDF2FAEA-A41B-4C1F-9EE5-7BEAFE42C87B}" dt="2021-06-09T19:36:03.867" v="1915"/>
          <ac:spMkLst>
            <pc:docMk/>
            <pc:sldMk cId="3909453073" sldId="559"/>
            <ac:spMk id="3076" creationId="{422DD80A-BF93-455A-838A-E9C6FC39C953}"/>
          </ac:spMkLst>
        </pc:spChg>
        <pc:spChg chg="mod">
          <ac:chgData name="Timo Mühlhaus" userId="1b6b3aba618dadac" providerId="LiveId" clId="{EDF2FAEA-A41B-4C1F-9EE5-7BEAFE42C87B}" dt="2021-06-09T19:36:03.867" v="1915"/>
          <ac:spMkLst>
            <pc:docMk/>
            <pc:sldMk cId="3909453073" sldId="559"/>
            <ac:spMk id="3077" creationId="{C2347BE7-8A05-45D2-9425-3FAAE43EC0E5}"/>
          </ac:spMkLst>
        </pc:spChg>
        <pc:spChg chg="mod">
          <ac:chgData name="Timo Mühlhaus" userId="1b6b3aba618dadac" providerId="LiveId" clId="{EDF2FAEA-A41B-4C1F-9EE5-7BEAFE42C87B}" dt="2021-06-09T19:36:03.867" v="1915"/>
          <ac:spMkLst>
            <pc:docMk/>
            <pc:sldMk cId="3909453073" sldId="559"/>
            <ac:spMk id="3078" creationId="{B0B61324-FE39-4436-B9EF-98B0A34FA2FB}"/>
          </ac:spMkLst>
        </pc:spChg>
        <pc:spChg chg="mod">
          <ac:chgData name="Timo Mühlhaus" userId="1b6b3aba618dadac" providerId="LiveId" clId="{EDF2FAEA-A41B-4C1F-9EE5-7BEAFE42C87B}" dt="2021-06-09T19:36:03.867" v="1915"/>
          <ac:spMkLst>
            <pc:docMk/>
            <pc:sldMk cId="3909453073" sldId="559"/>
            <ac:spMk id="3079" creationId="{9944520F-2941-4357-B3C0-D19854676C18}"/>
          </ac:spMkLst>
        </pc:spChg>
        <pc:spChg chg="mod">
          <ac:chgData name="Timo Mühlhaus" userId="1b6b3aba618dadac" providerId="LiveId" clId="{EDF2FAEA-A41B-4C1F-9EE5-7BEAFE42C87B}" dt="2021-06-09T19:36:03.867" v="1915"/>
          <ac:spMkLst>
            <pc:docMk/>
            <pc:sldMk cId="3909453073" sldId="559"/>
            <ac:spMk id="3080" creationId="{5E7E5C39-5D59-4F1E-ACCE-CDBA0CC6EA2D}"/>
          </ac:spMkLst>
        </pc:spChg>
        <pc:spChg chg="mod">
          <ac:chgData name="Timo Mühlhaus" userId="1b6b3aba618dadac" providerId="LiveId" clId="{EDF2FAEA-A41B-4C1F-9EE5-7BEAFE42C87B}" dt="2021-06-09T19:36:03.867" v="1915"/>
          <ac:spMkLst>
            <pc:docMk/>
            <pc:sldMk cId="3909453073" sldId="559"/>
            <ac:spMk id="3081" creationId="{E282EDF9-C379-4E56-A4A1-1C123E332218}"/>
          </ac:spMkLst>
        </pc:spChg>
        <pc:spChg chg="mod">
          <ac:chgData name="Timo Mühlhaus" userId="1b6b3aba618dadac" providerId="LiveId" clId="{EDF2FAEA-A41B-4C1F-9EE5-7BEAFE42C87B}" dt="2021-06-09T19:36:03.867" v="1915"/>
          <ac:spMkLst>
            <pc:docMk/>
            <pc:sldMk cId="3909453073" sldId="559"/>
            <ac:spMk id="3082" creationId="{8EEA9B87-61F1-40C1-94DC-F422AADEB45D}"/>
          </ac:spMkLst>
        </pc:spChg>
        <pc:spChg chg="mod">
          <ac:chgData name="Timo Mühlhaus" userId="1b6b3aba618dadac" providerId="LiveId" clId="{EDF2FAEA-A41B-4C1F-9EE5-7BEAFE42C87B}" dt="2021-06-09T19:36:03.867" v="1915"/>
          <ac:spMkLst>
            <pc:docMk/>
            <pc:sldMk cId="3909453073" sldId="559"/>
            <ac:spMk id="3083" creationId="{D0271249-F2FC-4844-81AB-98B26358374A}"/>
          </ac:spMkLst>
        </pc:spChg>
        <pc:spChg chg="mod">
          <ac:chgData name="Timo Mühlhaus" userId="1b6b3aba618dadac" providerId="LiveId" clId="{EDF2FAEA-A41B-4C1F-9EE5-7BEAFE42C87B}" dt="2021-06-09T19:36:03.867" v="1915"/>
          <ac:spMkLst>
            <pc:docMk/>
            <pc:sldMk cId="3909453073" sldId="559"/>
            <ac:spMk id="3084" creationId="{B23D8EDC-7D66-42C6-9515-F182C1C61320}"/>
          </ac:spMkLst>
        </pc:spChg>
        <pc:spChg chg="mod">
          <ac:chgData name="Timo Mühlhaus" userId="1b6b3aba618dadac" providerId="LiveId" clId="{EDF2FAEA-A41B-4C1F-9EE5-7BEAFE42C87B}" dt="2021-06-09T19:36:03.867" v="1915"/>
          <ac:spMkLst>
            <pc:docMk/>
            <pc:sldMk cId="3909453073" sldId="559"/>
            <ac:spMk id="3085" creationId="{2F882AFB-8A77-4551-B31E-900AB618116C}"/>
          </ac:spMkLst>
        </pc:spChg>
        <pc:spChg chg="mod">
          <ac:chgData name="Timo Mühlhaus" userId="1b6b3aba618dadac" providerId="LiveId" clId="{EDF2FAEA-A41B-4C1F-9EE5-7BEAFE42C87B}" dt="2021-06-09T19:36:03.867" v="1915"/>
          <ac:spMkLst>
            <pc:docMk/>
            <pc:sldMk cId="3909453073" sldId="559"/>
            <ac:spMk id="3086" creationId="{D5337CA4-27BE-408E-97C3-E8712EA48D97}"/>
          </ac:spMkLst>
        </pc:spChg>
        <pc:spChg chg="mod">
          <ac:chgData name="Timo Mühlhaus" userId="1b6b3aba618dadac" providerId="LiveId" clId="{EDF2FAEA-A41B-4C1F-9EE5-7BEAFE42C87B}" dt="2021-06-09T19:36:03.867" v="1915"/>
          <ac:spMkLst>
            <pc:docMk/>
            <pc:sldMk cId="3909453073" sldId="559"/>
            <ac:spMk id="3087" creationId="{507BD22B-14F9-4798-8495-5CB4EE016608}"/>
          </ac:spMkLst>
        </pc:spChg>
        <pc:spChg chg="mod">
          <ac:chgData name="Timo Mühlhaus" userId="1b6b3aba618dadac" providerId="LiveId" clId="{EDF2FAEA-A41B-4C1F-9EE5-7BEAFE42C87B}" dt="2021-06-09T19:36:03.867" v="1915"/>
          <ac:spMkLst>
            <pc:docMk/>
            <pc:sldMk cId="3909453073" sldId="559"/>
            <ac:spMk id="3088" creationId="{DC85C248-7FF3-473E-B179-C280EE36F595}"/>
          </ac:spMkLst>
        </pc:spChg>
        <pc:spChg chg="mod">
          <ac:chgData name="Timo Mühlhaus" userId="1b6b3aba618dadac" providerId="LiveId" clId="{EDF2FAEA-A41B-4C1F-9EE5-7BEAFE42C87B}" dt="2021-06-09T19:36:03.867" v="1915"/>
          <ac:spMkLst>
            <pc:docMk/>
            <pc:sldMk cId="3909453073" sldId="559"/>
            <ac:spMk id="3089" creationId="{476FB36B-FD8D-4534-B6DF-D2D9B0C9BAB4}"/>
          </ac:spMkLst>
        </pc:spChg>
        <pc:spChg chg="mod">
          <ac:chgData name="Timo Mühlhaus" userId="1b6b3aba618dadac" providerId="LiveId" clId="{EDF2FAEA-A41B-4C1F-9EE5-7BEAFE42C87B}" dt="2021-06-09T19:36:03.867" v="1915"/>
          <ac:spMkLst>
            <pc:docMk/>
            <pc:sldMk cId="3909453073" sldId="559"/>
            <ac:spMk id="3090" creationId="{495A9DCC-657E-4802-85AD-4A15EE009D6A}"/>
          </ac:spMkLst>
        </pc:spChg>
        <pc:spChg chg="mod">
          <ac:chgData name="Timo Mühlhaus" userId="1b6b3aba618dadac" providerId="LiveId" clId="{EDF2FAEA-A41B-4C1F-9EE5-7BEAFE42C87B}" dt="2021-06-09T19:36:03.867" v="1915"/>
          <ac:spMkLst>
            <pc:docMk/>
            <pc:sldMk cId="3909453073" sldId="559"/>
            <ac:spMk id="3091" creationId="{4283B5E4-A107-428D-8BC6-9C96C721DBEB}"/>
          </ac:spMkLst>
        </pc:spChg>
        <pc:spChg chg="mod">
          <ac:chgData name="Timo Mühlhaus" userId="1b6b3aba618dadac" providerId="LiveId" clId="{EDF2FAEA-A41B-4C1F-9EE5-7BEAFE42C87B}" dt="2021-06-09T19:36:03.867" v="1915"/>
          <ac:spMkLst>
            <pc:docMk/>
            <pc:sldMk cId="3909453073" sldId="559"/>
            <ac:spMk id="3092" creationId="{3709E8A0-EC16-4BFC-9490-9761A1A93B8C}"/>
          </ac:spMkLst>
        </pc:spChg>
        <pc:spChg chg="mod">
          <ac:chgData name="Timo Mühlhaus" userId="1b6b3aba618dadac" providerId="LiveId" clId="{EDF2FAEA-A41B-4C1F-9EE5-7BEAFE42C87B}" dt="2021-06-09T19:36:03.867" v="1915"/>
          <ac:spMkLst>
            <pc:docMk/>
            <pc:sldMk cId="3909453073" sldId="559"/>
            <ac:spMk id="3093" creationId="{02BFB16C-58E5-408D-AAE1-FF50E89278C6}"/>
          </ac:spMkLst>
        </pc:spChg>
        <pc:spChg chg="mod">
          <ac:chgData name="Timo Mühlhaus" userId="1b6b3aba618dadac" providerId="LiveId" clId="{EDF2FAEA-A41B-4C1F-9EE5-7BEAFE42C87B}" dt="2021-06-09T19:36:03.867" v="1915"/>
          <ac:spMkLst>
            <pc:docMk/>
            <pc:sldMk cId="3909453073" sldId="559"/>
            <ac:spMk id="3094" creationId="{D6A82D69-8334-4A73-8521-DF7E20C96936}"/>
          </ac:spMkLst>
        </pc:spChg>
        <pc:spChg chg="mod">
          <ac:chgData name="Timo Mühlhaus" userId="1b6b3aba618dadac" providerId="LiveId" clId="{EDF2FAEA-A41B-4C1F-9EE5-7BEAFE42C87B}" dt="2021-06-09T19:36:03.867" v="1915"/>
          <ac:spMkLst>
            <pc:docMk/>
            <pc:sldMk cId="3909453073" sldId="559"/>
            <ac:spMk id="3095" creationId="{AFC6C678-14C5-4A99-8916-5D2A812AE08C}"/>
          </ac:spMkLst>
        </pc:spChg>
        <pc:spChg chg="mod">
          <ac:chgData name="Timo Mühlhaus" userId="1b6b3aba618dadac" providerId="LiveId" clId="{EDF2FAEA-A41B-4C1F-9EE5-7BEAFE42C87B}" dt="2021-06-09T19:36:03.867" v="1915"/>
          <ac:spMkLst>
            <pc:docMk/>
            <pc:sldMk cId="3909453073" sldId="559"/>
            <ac:spMk id="3096" creationId="{74849429-3125-4D79-A1FF-1156CEEF6788}"/>
          </ac:spMkLst>
        </pc:spChg>
        <pc:spChg chg="mod">
          <ac:chgData name="Timo Mühlhaus" userId="1b6b3aba618dadac" providerId="LiveId" clId="{EDF2FAEA-A41B-4C1F-9EE5-7BEAFE42C87B}" dt="2021-06-09T19:36:03.867" v="1915"/>
          <ac:spMkLst>
            <pc:docMk/>
            <pc:sldMk cId="3909453073" sldId="559"/>
            <ac:spMk id="3097" creationId="{2320092B-278C-4CB1-BF95-9FC62EE71F25}"/>
          </ac:spMkLst>
        </pc:spChg>
        <pc:spChg chg="mod">
          <ac:chgData name="Timo Mühlhaus" userId="1b6b3aba618dadac" providerId="LiveId" clId="{EDF2FAEA-A41B-4C1F-9EE5-7BEAFE42C87B}" dt="2021-06-09T19:36:03.867" v="1915"/>
          <ac:spMkLst>
            <pc:docMk/>
            <pc:sldMk cId="3909453073" sldId="559"/>
            <ac:spMk id="3098" creationId="{14A2A5E4-DE28-4900-AFC5-D058AE035622}"/>
          </ac:spMkLst>
        </pc:spChg>
        <pc:spChg chg="mod">
          <ac:chgData name="Timo Mühlhaus" userId="1b6b3aba618dadac" providerId="LiveId" clId="{EDF2FAEA-A41B-4C1F-9EE5-7BEAFE42C87B}" dt="2021-06-09T19:36:03.867" v="1915"/>
          <ac:spMkLst>
            <pc:docMk/>
            <pc:sldMk cId="3909453073" sldId="559"/>
            <ac:spMk id="3099" creationId="{037143FE-071A-4332-BFEC-C47E9466BE2F}"/>
          </ac:spMkLst>
        </pc:spChg>
        <pc:spChg chg="mod">
          <ac:chgData name="Timo Mühlhaus" userId="1b6b3aba618dadac" providerId="LiveId" clId="{EDF2FAEA-A41B-4C1F-9EE5-7BEAFE42C87B}" dt="2021-06-09T19:36:03.867" v="1915"/>
          <ac:spMkLst>
            <pc:docMk/>
            <pc:sldMk cId="3909453073" sldId="559"/>
            <ac:spMk id="3100" creationId="{1C3DB96A-25C1-4C3D-8935-ABD99E6D7B91}"/>
          </ac:spMkLst>
        </pc:spChg>
        <pc:spChg chg="mod">
          <ac:chgData name="Timo Mühlhaus" userId="1b6b3aba618dadac" providerId="LiveId" clId="{EDF2FAEA-A41B-4C1F-9EE5-7BEAFE42C87B}" dt="2021-06-09T19:36:03.867" v="1915"/>
          <ac:spMkLst>
            <pc:docMk/>
            <pc:sldMk cId="3909453073" sldId="559"/>
            <ac:spMk id="3101" creationId="{5E8E38C2-C3BD-40E3-BA40-5D6C6A864F3E}"/>
          </ac:spMkLst>
        </pc:spChg>
        <pc:spChg chg="mod">
          <ac:chgData name="Timo Mühlhaus" userId="1b6b3aba618dadac" providerId="LiveId" clId="{EDF2FAEA-A41B-4C1F-9EE5-7BEAFE42C87B}" dt="2021-06-09T19:36:03.867" v="1915"/>
          <ac:spMkLst>
            <pc:docMk/>
            <pc:sldMk cId="3909453073" sldId="559"/>
            <ac:spMk id="3102" creationId="{FA4D895B-8F03-4D26-B0F7-4A8A4CBF6EB1}"/>
          </ac:spMkLst>
        </pc:spChg>
        <pc:spChg chg="mod">
          <ac:chgData name="Timo Mühlhaus" userId="1b6b3aba618dadac" providerId="LiveId" clId="{EDF2FAEA-A41B-4C1F-9EE5-7BEAFE42C87B}" dt="2021-06-09T19:36:03.867" v="1915"/>
          <ac:spMkLst>
            <pc:docMk/>
            <pc:sldMk cId="3909453073" sldId="559"/>
            <ac:spMk id="3103" creationId="{28E33771-9BF9-408D-AFF4-FDE0DE01D9B6}"/>
          </ac:spMkLst>
        </pc:spChg>
        <pc:spChg chg="mod">
          <ac:chgData name="Timo Mühlhaus" userId="1b6b3aba618dadac" providerId="LiveId" clId="{EDF2FAEA-A41B-4C1F-9EE5-7BEAFE42C87B}" dt="2021-06-09T19:36:03.867" v="1915"/>
          <ac:spMkLst>
            <pc:docMk/>
            <pc:sldMk cId="3909453073" sldId="559"/>
            <ac:spMk id="3104" creationId="{98B50785-AEC4-459E-B2D4-D0837E3740DE}"/>
          </ac:spMkLst>
        </pc:spChg>
        <pc:spChg chg="mod">
          <ac:chgData name="Timo Mühlhaus" userId="1b6b3aba618dadac" providerId="LiveId" clId="{EDF2FAEA-A41B-4C1F-9EE5-7BEAFE42C87B}" dt="2021-06-09T19:36:03.867" v="1915"/>
          <ac:spMkLst>
            <pc:docMk/>
            <pc:sldMk cId="3909453073" sldId="559"/>
            <ac:spMk id="3105" creationId="{F45B208D-DF98-4F91-945B-DF3BEE75CCE8}"/>
          </ac:spMkLst>
        </pc:spChg>
        <pc:spChg chg="mod">
          <ac:chgData name="Timo Mühlhaus" userId="1b6b3aba618dadac" providerId="LiveId" clId="{EDF2FAEA-A41B-4C1F-9EE5-7BEAFE42C87B}" dt="2021-06-09T19:36:03.867" v="1915"/>
          <ac:spMkLst>
            <pc:docMk/>
            <pc:sldMk cId="3909453073" sldId="559"/>
            <ac:spMk id="3106" creationId="{4DFF8BEE-FB9E-4C69-BF15-4166E4C83825}"/>
          </ac:spMkLst>
        </pc:spChg>
        <pc:spChg chg="mod">
          <ac:chgData name="Timo Mühlhaus" userId="1b6b3aba618dadac" providerId="LiveId" clId="{EDF2FAEA-A41B-4C1F-9EE5-7BEAFE42C87B}" dt="2021-06-09T19:36:03.867" v="1915"/>
          <ac:spMkLst>
            <pc:docMk/>
            <pc:sldMk cId="3909453073" sldId="559"/>
            <ac:spMk id="3107" creationId="{EC96554C-10C3-42F8-898D-6CF2A1AFB09C}"/>
          </ac:spMkLst>
        </pc:spChg>
        <pc:spChg chg="mod">
          <ac:chgData name="Timo Mühlhaus" userId="1b6b3aba618dadac" providerId="LiveId" clId="{EDF2FAEA-A41B-4C1F-9EE5-7BEAFE42C87B}" dt="2021-06-09T19:36:03.867" v="1915"/>
          <ac:spMkLst>
            <pc:docMk/>
            <pc:sldMk cId="3909453073" sldId="559"/>
            <ac:spMk id="3108" creationId="{8173634D-1484-4AC8-A031-48F1C4AFFAE6}"/>
          </ac:spMkLst>
        </pc:spChg>
        <pc:spChg chg="mod">
          <ac:chgData name="Timo Mühlhaus" userId="1b6b3aba618dadac" providerId="LiveId" clId="{EDF2FAEA-A41B-4C1F-9EE5-7BEAFE42C87B}" dt="2021-06-09T19:36:03.867" v="1915"/>
          <ac:spMkLst>
            <pc:docMk/>
            <pc:sldMk cId="3909453073" sldId="559"/>
            <ac:spMk id="3109" creationId="{F0F2590B-DF93-4EBF-BC5A-9A1EDE922D0E}"/>
          </ac:spMkLst>
        </pc:spChg>
        <pc:spChg chg="mod">
          <ac:chgData name="Timo Mühlhaus" userId="1b6b3aba618dadac" providerId="LiveId" clId="{EDF2FAEA-A41B-4C1F-9EE5-7BEAFE42C87B}" dt="2021-06-09T19:36:03.867" v="1915"/>
          <ac:spMkLst>
            <pc:docMk/>
            <pc:sldMk cId="3909453073" sldId="559"/>
            <ac:spMk id="3110" creationId="{F88EE041-78F1-4F23-915C-F0A6CE762941}"/>
          </ac:spMkLst>
        </pc:spChg>
        <pc:spChg chg="mod">
          <ac:chgData name="Timo Mühlhaus" userId="1b6b3aba618dadac" providerId="LiveId" clId="{EDF2FAEA-A41B-4C1F-9EE5-7BEAFE42C87B}" dt="2021-06-09T19:36:03.867" v="1915"/>
          <ac:spMkLst>
            <pc:docMk/>
            <pc:sldMk cId="3909453073" sldId="559"/>
            <ac:spMk id="3111" creationId="{457944F5-0393-4336-A4C2-03A2C2DF9834}"/>
          </ac:spMkLst>
        </pc:spChg>
        <pc:spChg chg="mod">
          <ac:chgData name="Timo Mühlhaus" userId="1b6b3aba618dadac" providerId="LiveId" clId="{EDF2FAEA-A41B-4C1F-9EE5-7BEAFE42C87B}" dt="2021-06-09T19:36:03.867" v="1915"/>
          <ac:spMkLst>
            <pc:docMk/>
            <pc:sldMk cId="3909453073" sldId="559"/>
            <ac:spMk id="3112" creationId="{6744D488-B6F6-4388-A085-55BE35C73CC6}"/>
          </ac:spMkLst>
        </pc:spChg>
        <pc:spChg chg="mod">
          <ac:chgData name="Timo Mühlhaus" userId="1b6b3aba618dadac" providerId="LiveId" clId="{EDF2FAEA-A41B-4C1F-9EE5-7BEAFE42C87B}" dt="2021-06-09T19:36:03.867" v="1915"/>
          <ac:spMkLst>
            <pc:docMk/>
            <pc:sldMk cId="3909453073" sldId="559"/>
            <ac:spMk id="3113" creationId="{F465BD47-B57B-40B6-B380-7E6324A37F81}"/>
          </ac:spMkLst>
        </pc:spChg>
        <pc:spChg chg="mod">
          <ac:chgData name="Timo Mühlhaus" userId="1b6b3aba618dadac" providerId="LiveId" clId="{EDF2FAEA-A41B-4C1F-9EE5-7BEAFE42C87B}" dt="2021-06-09T19:36:03.867" v="1915"/>
          <ac:spMkLst>
            <pc:docMk/>
            <pc:sldMk cId="3909453073" sldId="559"/>
            <ac:spMk id="3114" creationId="{AF850642-DAF7-4645-B8D6-940A3F3DAF18}"/>
          </ac:spMkLst>
        </pc:spChg>
        <pc:spChg chg="mod">
          <ac:chgData name="Timo Mühlhaus" userId="1b6b3aba618dadac" providerId="LiveId" clId="{EDF2FAEA-A41B-4C1F-9EE5-7BEAFE42C87B}" dt="2021-06-09T19:36:03.867" v="1915"/>
          <ac:spMkLst>
            <pc:docMk/>
            <pc:sldMk cId="3909453073" sldId="559"/>
            <ac:spMk id="3115" creationId="{1D7EBA2E-AC6A-403A-9DC0-29998194A016}"/>
          </ac:spMkLst>
        </pc:spChg>
        <pc:spChg chg="mod">
          <ac:chgData name="Timo Mühlhaus" userId="1b6b3aba618dadac" providerId="LiveId" clId="{EDF2FAEA-A41B-4C1F-9EE5-7BEAFE42C87B}" dt="2021-06-09T19:36:03.867" v="1915"/>
          <ac:spMkLst>
            <pc:docMk/>
            <pc:sldMk cId="3909453073" sldId="559"/>
            <ac:spMk id="3116" creationId="{773BF1A2-5653-4EBD-821D-537C16019869}"/>
          </ac:spMkLst>
        </pc:spChg>
        <pc:spChg chg="mod">
          <ac:chgData name="Timo Mühlhaus" userId="1b6b3aba618dadac" providerId="LiveId" clId="{EDF2FAEA-A41B-4C1F-9EE5-7BEAFE42C87B}" dt="2021-06-09T19:36:03.867" v="1915"/>
          <ac:spMkLst>
            <pc:docMk/>
            <pc:sldMk cId="3909453073" sldId="559"/>
            <ac:spMk id="3117" creationId="{933B3ED1-6638-4AFE-84AC-29E1BD06565F}"/>
          </ac:spMkLst>
        </pc:spChg>
        <pc:spChg chg="mod">
          <ac:chgData name="Timo Mühlhaus" userId="1b6b3aba618dadac" providerId="LiveId" clId="{EDF2FAEA-A41B-4C1F-9EE5-7BEAFE42C87B}" dt="2021-06-09T19:36:03.867" v="1915"/>
          <ac:spMkLst>
            <pc:docMk/>
            <pc:sldMk cId="3909453073" sldId="559"/>
            <ac:spMk id="3118" creationId="{1A1845B0-736F-4281-BD81-6850AEB6E75E}"/>
          </ac:spMkLst>
        </pc:spChg>
        <pc:spChg chg="mod">
          <ac:chgData name="Timo Mühlhaus" userId="1b6b3aba618dadac" providerId="LiveId" clId="{EDF2FAEA-A41B-4C1F-9EE5-7BEAFE42C87B}" dt="2021-06-09T19:36:03.867" v="1915"/>
          <ac:spMkLst>
            <pc:docMk/>
            <pc:sldMk cId="3909453073" sldId="559"/>
            <ac:spMk id="3119" creationId="{5088F29C-4CBE-4D4A-B515-A5587B32BA8A}"/>
          </ac:spMkLst>
        </pc:spChg>
        <pc:spChg chg="mod">
          <ac:chgData name="Timo Mühlhaus" userId="1b6b3aba618dadac" providerId="LiveId" clId="{EDF2FAEA-A41B-4C1F-9EE5-7BEAFE42C87B}" dt="2021-06-09T19:36:03.867" v="1915"/>
          <ac:spMkLst>
            <pc:docMk/>
            <pc:sldMk cId="3909453073" sldId="559"/>
            <ac:spMk id="3120" creationId="{2F402F41-C4EC-4D7C-B873-97F9EAF56025}"/>
          </ac:spMkLst>
        </pc:spChg>
        <pc:spChg chg="mod">
          <ac:chgData name="Timo Mühlhaus" userId="1b6b3aba618dadac" providerId="LiveId" clId="{EDF2FAEA-A41B-4C1F-9EE5-7BEAFE42C87B}" dt="2021-06-09T19:36:03.867" v="1915"/>
          <ac:spMkLst>
            <pc:docMk/>
            <pc:sldMk cId="3909453073" sldId="559"/>
            <ac:spMk id="3121" creationId="{135B0305-BE66-4EE9-92D6-F5DB50F70E77}"/>
          </ac:spMkLst>
        </pc:spChg>
        <pc:spChg chg="mod">
          <ac:chgData name="Timo Mühlhaus" userId="1b6b3aba618dadac" providerId="LiveId" clId="{EDF2FAEA-A41B-4C1F-9EE5-7BEAFE42C87B}" dt="2021-06-09T19:36:03.867" v="1915"/>
          <ac:spMkLst>
            <pc:docMk/>
            <pc:sldMk cId="3909453073" sldId="559"/>
            <ac:spMk id="3122" creationId="{80CD1802-AF32-478D-A3A3-90EDB212E2CD}"/>
          </ac:spMkLst>
        </pc:spChg>
        <pc:spChg chg="mod">
          <ac:chgData name="Timo Mühlhaus" userId="1b6b3aba618dadac" providerId="LiveId" clId="{EDF2FAEA-A41B-4C1F-9EE5-7BEAFE42C87B}" dt="2021-06-09T19:36:03.867" v="1915"/>
          <ac:spMkLst>
            <pc:docMk/>
            <pc:sldMk cId="3909453073" sldId="559"/>
            <ac:spMk id="3123" creationId="{231E5969-0F7C-465A-9045-764CECC49EB6}"/>
          </ac:spMkLst>
        </pc:spChg>
        <pc:spChg chg="mod">
          <ac:chgData name="Timo Mühlhaus" userId="1b6b3aba618dadac" providerId="LiveId" clId="{EDF2FAEA-A41B-4C1F-9EE5-7BEAFE42C87B}" dt="2021-06-09T19:36:03.867" v="1915"/>
          <ac:spMkLst>
            <pc:docMk/>
            <pc:sldMk cId="3909453073" sldId="559"/>
            <ac:spMk id="3124" creationId="{BA11B386-DA19-469F-9FFA-944F73C2ACA2}"/>
          </ac:spMkLst>
        </pc:spChg>
        <pc:spChg chg="mod">
          <ac:chgData name="Timo Mühlhaus" userId="1b6b3aba618dadac" providerId="LiveId" clId="{EDF2FAEA-A41B-4C1F-9EE5-7BEAFE42C87B}" dt="2021-06-09T19:36:03.867" v="1915"/>
          <ac:spMkLst>
            <pc:docMk/>
            <pc:sldMk cId="3909453073" sldId="559"/>
            <ac:spMk id="3125" creationId="{BF70A215-690A-4A72-AAD6-17EC4737F734}"/>
          </ac:spMkLst>
        </pc:spChg>
        <pc:spChg chg="mod">
          <ac:chgData name="Timo Mühlhaus" userId="1b6b3aba618dadac" providerId="LiveId" clId="{EDF2FAEA-A41B-4C1F-9EE5-7BEAFE42C87B}" dt="2021-06-09T19:36:03.867" v="1915"/>
          <ac:spMkLst>
            <pc:docMk/>
            <pc:sldMk cId="3909453073" sldId="559"/>
            <ac:spMk id="3126" creationId="{9BB4B37F-A34C-4F18-B5B9-383747459B8F}"/>
          </ac:spMkLst>
        </pc:spChg>
        <pc:spChg chg="mod">
          <ac:chgData name="Timo Mühlhaus" userId="1b6b3aba618dadac" providerId="LiveId" clId="{EDF2FAEA-A41B-4C1F-9EE5-7BEAFE42C87B}" dt="2021-06-09T19:36:03.867" v="1915"/>
          <ac:spMkLst>
            <pc:docMk/>
            <pc:sldMk cId="3909453073" sldId="559"/>
            <ac:spMk id="3127" creationId="{3AD7C8DD-EDD8-4EA0-A91B-C8C2DE658D90}"/>
          </ac:spMkLst>
        </pc:spChg>
        <pc:spChg chg="mod">
          <ac:chgData name="Timo Mühlhaus" userId="1b6b3aba618dadac" providerId="LiveId" clId="{EDF2FAEA-A41B-4C1F-9EE5-7BEAFE42C87B}" dt="2021-06-09T19:36:03.867" v="1915"/>
          <ac:spMkLst>
            <pc:docMk/>
            <pc:sldMk cId="3909453073" sldId="559"/>
            <ac:spMk id="3128" creationId="{40A3F778-911B-41AE-B2C9-E529FC28B22E}"/>
          </ac:spMkLst>
        </pc:spChg>
        <pc:spChg chg="mod">
          <ac:chgData name="Timo Mühlhaus" userId="1b6b3aba618dadac" providerId="LiveId" clId="{EDF2FAEA-A41B-4C1F-9EE5-7BEAFE42C87B}" dt="2021-06-09T19:36:03.867" v="1915"/>
          <ac:spMkLst>
            <pc:docMk/>
            <pc:sldMk cId="3909453073" sldId="559"/>
            <ac:spMk id="3129" creationId="{A497A594-705A-47C4-AFCD-0B1253216C55}"/>
          </ac:spMkLst>
        </pc:spChg>
        <pc:spChg chg="mod">
          <ac:chgData name="Timo Mühlhaus" userId="1b6b3aba618dadac" providerId="LiveId" clId="{EDF2FAEA-A41B-4C1F-9EE5-7BEAFE42C87B}" dt="2021-06-09T19:36:03.867" v="1915"/>
          <ac:spMkLst>
            <pc:docMk/>
            <pc:sldMk cId="3909453073" sldId="559"/>
            <ac:spMk id="3130" creationId="{49B51F3C-F7E3-472A-AF03-466DC6DB7765}"/>
          </ac:spMkLst>
        </pc:spChg>
        <pc:spChg chg="mod">
          <ac:chgData name="Timo Mühlhaus" userId="1b6b3aba618dadac" providerId="LiveId" clId="{EDF2FAEA-A41B-4C1F-9EE5-7BEAFE42C87B}" dt="2021-06-09T19:36:03.867" v="1915"/>
          <ac:spMkLst>
            <pc:docMk/>
            <pc:sldMk cId="3909453073" sldId="559"/>
            <ac:spMk id="3131" creationId="{B28764D7-24C3-4914-ACBA-FF8DC66C6CC4}"/>
          </ac:spMkLst>
        </pc:spChg>
        <pc:spChg chg="mod">
          <ac:chgData name="Timo Mühlhaus" userId="1b6b3aba618dadac" providerId="LiveId" clId="{EDF2FAEA-A41B-4C1F-9EE5-7BEAFE42C87B}" dt="2021-06-09T19:36:03.867" v="1915"/>
          <ac:spMkLst>
            <pc:docMk/>
            <pc:sldMk cId="3909453073" sldId="559"/>
            <ac:spMk id="3132" creationId="{649E4537-8846-43C5-B2CD-F4C0370B8066}"/>
          </ac:spMkLst>
        </pc:spChg>
        <pc:spChg chg="mod">
          <ac:chgData name="Timo Mühlhaus" userId="1b6b3aba618dadac" providerId="LiveId" clId="{EDF2FAEA-A41B-4C1F-9EE5-7BEAFE42C87B}" dt="2021-06-09T19:36:03.867" v="1915"/>
          <ac:spMkLst>
            <pc:docMk/>
            <pc:sldMk cId="3909453073" sldId="559"/>
            <ac:spMk id="3133" creationId="{3DB40E67-B0BE-459D-B192-96A124AD24D2}"/>
          </ac:spMkLst>
        </pc:spChg>
        <pc:spChg chg="mod">
          <ac:chgData name="Timo Mühlhaus" userId="1b6b3aba618dadac" providerId="LiveId" clId="{EDF2FAEA-A41B-4C1F-9EE5-7BEAFE42C87B}" dt="2021-06-09T19:36:03.867" v="1915"/>
          <ac:spMkLst>
            <pc:docMk/>
            <pc:sldMk cId="3909453073" sldId="559"/>
            <ac:spMk id="3134" creationId="{C9EC771D-B373-473E-B7EA-F7E302B80A99}"/>
          </ac:spMkLst>
        </pc:spChg>
        <pc:spChg chg="mod">
          <ac:chgData name="Timo Mühlhaus" userId="1b6b3aba618dadac" providerId="LiveId" clId="{EDF2FAEA-A41B-4C1F-9EE5-7BEAFE42C87B}" dt="2021-06-09T19:36:03.867" v="1915"/>
          <ac:spMkLst>
            <pc:docMk/>
            <pc:sldMk cId="3909453073" sldId="559"/>
            <ac:spMk id="3135" creationId="{0F81B937-A84F-4C66-9CBF-7BB5CEED2113}"/>
          </ac:spMkLst>
        </pc:spChg>
        <pc:spChg chg="mod">
          <ac:chgData name="Timo Mühlhaus" userId="1b6b3aba618dadac" providerId="LiveId" clId="{EDF2FAEA-A41B-4C1F-9EE5-7BEAFE42C87B}" dt="2021-06-09T19:36:03.867" v="1915"/>
          <ac:spMkLst>
            <pc:docMk/>
            <pc:sldMk cId="3909453073" sldId="559"/>
            <ac:spMk id="3136" creationId="{7DB36B86-40AB-4BA1-AEE0-A51A0433D252}"/>
          </ac:spMkLst>
        </pc:spChg>
        <pc:spChg chg="mod">
          <ac:chgData name="Timo Mühlhaus" userId="1b6b3aba618dadac" providerId="LiveId" clId="{EDF2FAEA-A41B-4C1F-9EE5-7BEAFE42C87B}" dt="2021-06-09T19:36:03.867" v="1915"/>
          <ac:spMkLst>
            <pc:docMk/>
            <pc:sldMk cId="3909453073" sldId="559"/>
            <ac:spMk id="3137" creationId="{D5809B0F-361A-414A-BBDD-E50A2566C580}"/>
          </ac:spMkLst>
        </pc:spChg>
        <pc:spChg chg="mod">
          <ac:chgData name="Timo Mühlhaus" userId="1b6b3aba618dadac" providerId="LiveId" clId="{EDF2FAEA-A41B-4C1F-9EE5-7BEAFE42C87B}" dt="2021-06-09T19:36:03.867" v="1915"/>
          <ac:spMkLst>
            <pc:docMk/>
            <pc:sldMk cId="3909453073" sldId="559"/>
            <ac:spMk id="3138" creationId="{A1A66CB5-4577-40C8-B4D1-2332936C2ED4}"/>
          </ac:spMkLst>
        </pc:spChg>
        <pc:spChg chg="mod">
          <ac:chgData name="Timo Mühlhaus" userId="1b6b3aba618dadac" providerId="LiveId" clId="{EDF2FAEA-A41B-4C1F-9EE5-7BEAFE42C87B}" dt="2021-06-09T19:36:03.867" v="1915"/>
          <ac:spMkLst>
            <pc:docMk/>
            <pc:sldMk cId="3909453073" sldId="559"/>
            <ac:spMk id="3139" creationId="{D50AA2D9-A059-4581-A006-1FC1A0005E43}"/>
          </ac:spMkLst>
        </pc:spChg>
        <pc:spChg chg="mod">
          <ac:chgData name="Timo Mühlhaus" userId="1b6b3aba618dadac" providerId="LiveId" clId="{EDF2FAEA-A41B-4C1F-9EE5-7BEAFE42C87B}" dt="2021-06-09T19:36:03.867" v="1915"/>
          <ac:spMkLst>
            <pc:docMk/>
            <pc:sldMk cId="3909453073" sldId="559"/>
            <ac:spMk id="3140" creationId="{AFCD77FA-2CA7-4DEA-A138-6FFBAA437984}"/>
          </ac:spMkLst>
        </pc:spChg>
        <pc:spChg chg="mod">
          <ac:chgData name="Timo Mühlhaus" userId="1b6b3aba618dadac" providerId="LiveId" clId="{EDF2FAEA-A41B-4C1F-9EE5-7BEAFE42C87B}" dt="2021-06-09T19:36:03.867" v="1915"/>
          <ac:spMkLst>
            <pc:docMk/>
            <pc:sldMk cId="3909453073" sldId="559"/>
            <ac:spMk id="3141" creationId="{AB4ABA31-B607-40E3-BDD8-75F6547BC7BF}"/>
          </ac:spMkLst>
        </pc:spChg>
        <pc:spChg chg="mod">
          <ac:chgData name="Timo Mühlhaus" userId="1b6b3aba618dadac" providerId="LiveId" clId="{EDF2FAEA-A41B-4C1F-9EE5-7BEAFE42C87B}" dt="2021-06-09T19:36:03.867" v="1915"/>
          <ac:spMkLst>
            <pc:docMk/>
            <pc:sldMk cId="3909453073" sldId="559"/>
            <ac:spMk id="3142" creationId="{9336F90F-5498-4D8B-9966-21192C16D7F8}"/>
          </ac:spMkLst>
        </pc:spChg>
        <pc:spChg chg="mod">
          <ac:chgData name="Timo Mühlhaus" userId="1b6b3aba618dadac" providerId="LiveId" clId="{EDF2FAEA-A41B-4C1F-9EE5-7BEAFE42C87B}" dt="2021-06-09T19:36:03.867" v="1915"/>
          <ac:spMkLst>
            <pc:docMk/>
            <pc:sldMk cId="3909453073" sldId="559"/>
            <ac:spMk id="3143" creationId="{746CE413-68AB-472B-A0C0-F93E47F2FC3E}"/>
          </ac:spMkLst>
        </pc:spChg>
        <pc:spChg chg="mod">
          <ac:chgData name="Timo Mühlhaus" userId="1b6b3aba618dadac" providerId="LiveId" clId="{EDF2FAEA-A41B-4C1F-9EE5-7BEAFE42C87B}" dt="2021-06-09T19:36:03.867" v="1915"/>
          <ac:spMkLst>
            <pc:docMk/>
            <pc:sldMk cId="3909453073" sldId="559"/>
            <ac:spMk id="3144" creationId="{403F4D4B-2456-482D-87C3-266729F3623B}"/>
          </ac:spMkLst>
        </pc:spChg>
        <pc:spChg chg="mod">
          <ac:chgData name="Timo Mühlhaus" userId="1b6b3aba618dadac" providerId="LiveId" clId="{EDF2FAEA-A41B-4C1F-9EE5-7BEAFE42C87B}" dt="2021-06-09T19:36:03.867" v="1915"/>
          <ac:spMkLst>
            <pc:docMk/>
            <pc:sldMk cId="3909453073" sldId="559"/>
            <ac:spMk id="3145" creationId="{72BECB8B-429C-47B1-BA7C-F4C24D26C72E}"/>
          </ac:spMkLst>
        </pc:spChg>
        <pc:spChg chg="mod">
          <ac:chgData name="Timo Mühlhaus" userId="1b6b3aba618dadac" providerId="LiveId" clId="{EDF2FAEA-A41B-4C1F-9EE5-7BEAFE42C87B}" dt="2021-06-09T19:36:03.867" v="1915"/>
          <ac:spMkLst>
            <pc:docMk/>
            <pc:sldMk cId="3909453073" sldId="559"/>
            <ac:spMk id="3146" creationId="{70B90EA1-810E-4068-B76C-B2F3B7575A8E}"/>
          </ac:spMkLst>
        </pc:spChg>
        <pc:spChg chg="mod">
          <ac:chgData name="Timo Mühlhaus" userId="1b6b3aba618dadac" providerId="LiveId" clId="{EDF2FAEA-A41B-4C1F-9EE5-7BEAFE42C87B}" dt="2021-06-09T19:36:03.867" v="1915"/>
          <ac:spMkLst>
            <pc:docMk/>
            <pc:sldMk cId="3909453073" sldId="559"/>
            <ac:spMk id="3147" creationId="{FCC72F0E-B30F-4D37-9B7A-495D2B0A610D}"/>
          </ac:spMkLst>
        </pc:spChg>
        <pc:spChg chg="mod">
          <ac:chgData name="Timo Mühlhaus" userId="1b6b3aba618dadac" providerId="LiveId" clId="{EDF2FAEA-A41B-4C1F-9EE5-7BEAFE42C87B}" dt="2021-06-09T19:36:03.867" v="1915"/>
          <ac:spMkLst>
            <pc:docMk/>
            <pc:sldMk cId="3909453073" sldId="559"/>
            <ac:spMk id="3148" creationId="{803CE340-B156-4F23-B4BC-2CEDCC3A57C8}"/>
          </ac:spMkLst>
        </pc:spChg>
        <pc:spChg chg="mod">
          <ac:chgData name="Timo Mühlhaus" userId="1b6b3aba618dadac" providerId="LiveId" clId="{EDF2FAEA-A41B-4C1F-9EE5-7BEAFE42C87B}" dt="2021-06-09T19:36:03.867" v="1915"/>
          <ac:spMkLst>
            <pc:docMk/>
            <pc:sldMk cId="3909453073" sldId="559"/>
            <ac:spMk id="3149" creationId="{242584B6-AAAB-410F-B0BB-4C8D8C5644F8}"/>
          </ac:spMkLst>
        </pc:spChg>
        <pc:spChg chg="mod">
          <ac:chgData name="Timo Mühlhaus" userId="1b6b3aba618dadac" providerId="LiveId" clId="{EDF2FAEA-A41B-4C1F-9EE5-7BEAFE42C87B}" dt="2021-06-09T19:36:03.867" v="1915"/>
          <ac:spMkLst>
            <pc:docMk/>
            <pc:sldMk cId="3909453073" sldId="559"/>
            <ac:spMk id="3150" creationId="{5544A816-8895-4A71-A8CA-EEA650A7FBED}"/>
          </ac:spMkLst>
        </pc:spChg>
        <pc:spChg chg="mod">
          <ac:chgData name="Timo Mühlhaus" userId="1b6b3aba618dadac" providerId="LiveId" clId="{EDF2FAEA-A41B-4C1F-9EE5-7BEAFE42C87B}" dt="2021-06-09T19:36:03.867" v="1915"/>
          <ac:spMkLst>
            <pc:docMk/>
            <pc:sldMk cId="3909453073" sldId="559"/>
            <ac:spMk id="3151" creationId="{A101E187-3CB3-4280-AA35-669028EB75DF}"/>
          </ac:spMkLst>
        </pc:spChg>
        <pc:spChg chg="mod">
          <ac:chgData name="Timo Mühlhaus" userId="1b6b3aba618dadac" providerId="LiveId" clId="{EDF2FAEA-A41B-4C1F-9EE5-7BEAFE42C87B}" dt="2021-06-09T19:36:03.867" v="1915"/>
          <ac:spMkLst>
            <pc:docMk/>
            <pc:sldMk cId="3909453073" sldId="559"/>
            <ac:spMk id="3152" creationId="{A93428E6-35B1-469F-AA30-E008BA7A8BA5}"/>
          </ac:spMkLst>
        </pc:spChg>
        <pc:spChg chg="mod">
          <ac:chgData name="Timo Mühlhaus" userId="1b6b3aba618dadac" providerId="LiveId" clId="{EDF2FAEA-A41B-4C1F-9EE5-7BEAFE42C87B}" dt="2021-06-09T19:36:03.867" v="1915"/>
          <ac:spMkLst>
            <pc:docMk/>
            <pc:sldMk cId="3909453073" sldId="559"/>
            <ac:spMk id="3153" creationId="{D78D07D4-36B8-4CAA-8A78-28D8D331906E}"/>
          </ac:spMkLst>
        </pc:spChg>
        <pc:spChg chg="mod">
          <ac:chgData name="Timo Mühlhaus" userId="1b6b3aba618dadac" providerId="LiveId" clId="{EDF2FAEA-A41B-4C1F-9EE5-7BEAFE42C87B}" dt="2021-06-09T19:36:03.867" v="1915"/>
          <ac:spMkLst>
            <pc:docMk/>
            <pc:sldMk cId="3909453073" sldId="559"/>
            <ac:spMk id="3154" creationId="{F43C7EE8-1834-4C8E-9477-FC5CD08DB548}"/>
          </ac:spMkLst>
        </pc:spChg>
        <pc:spChg chg="mod">
          <ac:chgData name="Timo Mühlhaus" userId="1b6b3aba618dadac" providerId="LiveId" clId="{EDF2FAEA-A41B-4C1F-9EE5-7BEAFE42C87B}" dt="2021-06-09T19:36:03.867" v="1915"/>
          <ac:spMkLst>
            <pc:docMk/>
            <pc:sldMk cId="3909453073" sldId="559"/>
            <ac:spMk id="3155" creationId="{88C1B599-6796-4BCC-BE3B-D876C91EFEAB}"/>
          </ac:spMkLst>
        </pc:spChg>
        <pc:spChg chg="mod">
          <ac:chgData name="Timo Mühlhaus" userId="1b6b3aba618dadac" providerId="LiveId" clId="{EDF2FAEA-A41B-4C1F-9EE5-7BEAFE42C87B}" dt="2021-06-09T19:36:03.867" v="1915"/>
          <ac:spMkLst>
            <pc:docMk/>
            <pc:sldMk cId="3909453073" sldId="559"/>
            <ac:spMk id="3156" creationId="{C5DF06E4-B610-40DB-ADE0-6D66975C934C}"/>
          </ac:spMkLst>
        </pc:spChg>
        <pc:spChg chg="mod">
          <ac:chgData name="Timo Mühlhaus" userId="1b6b3aba618dadac" providerId="LiveId" clId="{EDF2FAEA-A41B-4C1F-9EE5-7BEAFE42C87B}" dt="2021-06-09T19:36:03.867" v="1915"/>
          <ac:spMkLst>
            <pc:docMk/>
            <pc:sldMk cId="3909453073" sldId="559"/>
            <ac:spMk id="3157" creationId="{F707E90B-3437-4DF9-8272-3AB5125DF0E4}"/>
          </ac:spMkLst>
        </pc:spChg>
        <pc:spChg chg="mod">
          <ac:chgData name="Timo Mühlhaus" userId="1b6b3aba618dadac" providerId="LiveId" clId="{EDF2FAEA-A41B-4C1F-9EE5-7BEAFE42C87B}" dt="2021-06-09T19:36:03.867" v="1915"/>
          <ac:spMkLst>
            <pc:docMk/>
            <pc:sldMk cId="3909453073" sldId="559"/>
            <ac:spMk id="3158" creationId="{733C436A-259F-46C6-A1D6-8F8189650520}"/>
          </ac:spMkLst>
        </pc:spChg>
        <pc:spChg chg="mod">
          <ac:chgData name="Timo Mühlhaus" userId="1b6b3aba618dadac" providerId="LiveId" clId="{EDF2FAEA-A41B-4C1F-9EE5-7BEAFE42C87B}" dt="2021-06-09T19:36:03.867" v="1915"/>
          <ac:spMkLst>
            <pc:docMk/>
            <pc:sldMk cId="3909453073" sldId="559"/>
            <ac:spMk id="3159" creationId="{1C55EC64-9707-46F8-B8D3-6FF2B8789881}"/>
          </ac:spMkLst>
        </pc:spChg>
        <pc:spChg chg="mod">
          <ac:chgData name="Timo Mühlhaus" userId="1b6b3aba618dadac" providerId="LiveId" clId="{EDF2FAEA-A41B-4C1F-9EE5-7BEAFE42C87B}" dt="2021-06-09T19:36:03.867" v="1915"/>
          <ac:spMkLst>
            <pc:docMk/>
            <pc:sldMk cId="3909453073" sldId="559"/>
            <ac:spMk id="3160" creationId="{4FB834E0-1512-4252-A015-BEC0474339F0}"/>
          </ac:spMkLst>
        </pc:spChg>
        <pc:spChg chg="mod">
          <ac:chgData name="Timo Mühlhaus" userId="1b6b3aba618dadac" providerId="LiveId" clId="{EDF2FAEA-A41B-4C1F-9EE5-7BEAFE42C87B}" dt="2021-06-09T19:36:03.867" v="1915"/>
          <ac:spMkLst>
            <pc:docMk/>
            <pc:sldMk cId="3909453073" sldId="559"/>
            <ac:spMk id="3161" creationId="{C1E20973-15F9-40B2-A661-C0BBCF004B0B}"/>
          </ac:spMkLst>
        </pc:spChg>
        <pc:spChg chg="mod">
          <ac:chgData name="Timo Mühlhaus" userId="1b6b3aba618dadac" providerId="LiveId" clId="{EDF2FAEA-A41B-4C1F-9EE5-7BEAFE42C87B}" dt="2021-06-09T19:36:03.867" v="1915"/>
          <ac:spMkLst>
            <pc:docMk/>
            <pc:sldMk cId="3909453073" sldId="559"/>
            <ac:spMk id="3162" creationId="{DFE18B92-9487-480D-9000-BAF49C70BABC}"/>
          </ac:spMkLst>
        </pc:spChg>
        <pc:spChg chg="mod">
          <ac:chgData name="Timo Mühlhaus" userId="1b6b3aba618dadac" providerId="LiveId" clId="{EDF2FAEA-A41B-4C1F-9EE5-7BEAFE42C87B}" dt="2021-06-09T19:36:03.867" v="1915"/>
          <ac:spMkLst>
            <pc:docMk/>
            <pc:sldMk cId="3909453073" sldId="559"/>
            <ac:spMk id="3163" creationId="{75621B16-8BC0-4BD4-8D28-775AC7049C56}"/>
          </ac:spMkLst>
        </pc:spChg>
        <pc:spChg chg="mod">
          <ac:chgData name="Timo Mühlhaus" userId="1b6b3aba618dadac" providerId="LiveId" clId="{EDF2FAEA-A41B-4C1F-9EE5-7BEAFE42C87B}" dt="2021-06-09T19:36:03.867" v="1915"/>
          <ac:spMkLst>
            <pc:docMk/>
            <pc:sldMk cId="3909453073" sldId="559"/>
            <ac:spMk id="3164" creationId="{497796EC-2B8C-4110-B130-3F9E44F51A4B}"/>
          </ac:spMkLst>
        </pc:spChg>
        <pc:spChg chg="mod">
          <ac:chgData name="Timo Mühlhaus" userId="1b6b3aba618dadac" providerId="LiveId" clId="{EDF2FAEA-A41B-4C1F-9EE5-7BEAFE42C87B}" dt="2021-06-09T19:36:03.867" v="1915"/>
          <ac:spMkLst>
            <pc:docMk/>
            <pc:sldMk cId="3909453073" sldId="559"/>
            <ac:spMk id="3165" creationId="{BC0869A6-A06D-47E6-AEF9-1915C46B85FF}"/>
          </ac:spMkLst>
        </pc:spChg>
        <pc:spChg chg="mod">
          <ac:chgData name="Timo Mühlhaus" userId="1b6b3aba618dadac" providerId="LiveId" clId="{EDF2FAEA-A41B-4C1F-9EE5-7BEAFE42C87B}" dt="2021-06-09T19:36:03.867" v="1915"/>
          <ac:spMkLst>
            <pc:docMk/>
            <pc:sldMk cId="3909453073" sldId="559"/>
            <ac:spMk id="3166" creationId="{226B3F48-703B-4284-8F54-DC057B969F81}"/>
          </ac:spMkLst>
        </pc:spChg>
        <pc:spChg chg="mod">
          <ac:chgData name="Timo Mühlhaus" userId="1b6b3aba618dadac" providerId="LiveId" clId="{EDF2FAEA-A41B-4C1F-9EE5-7BEAFE42C87B}" dt="2021-06-09T19:36:03.867" v="1915"/>
          <ac:spMkLst>
            <pc:docMk/>
            <pc:sldMk cId="3909453073" sldId="559"/>
            <ac:spMk id="3167" creationId="{C0CA8CF3-6D8F-4F94-86D3-7F7BE0BE400C}"/>
          </ac:spMkLst>
        </pc:spChg>
        <pc:spChg chg="mod">
          <ac:chgData name="Timo Mühlhaus" userId="1b6b3aba618dadac" providerId="LiveId" clId="{EDF2FAEA-A41B-4C1F-9EE5-7BEAFE42C87B}" dt="2021-06-09T19:36:03.867" v="1915"/>
          <ac:spMkLst>
            <pc:docMk/>
            <pc:sldMk cId="3909453073" sldId="559"/>
            <ac:spMk id="3168" creationId="{61FCB4D0-5005-4284-A533-77BEF96EDBCB}"/>
          </ac:spMkLst>
        </pc:spChg>
        <pc:spChg chg="mod">
          <ac:chgData name="Timo Mühlhaus" userId="1b6b3aba618dadac" providerId="LiveId" clId="{EDF2FAEA-A41B-4C1F-9EE5-7BEAFE42C87B}" dt="2021-06-09T19:36:03.867" v="1915"/>
          <ac:spMkLst>
            <pc:docMk/>
            <pc:sldMk cId="3909453073" sldId="559"/>
            <ac:spMk id="3169" creationId="{1235F03F-82BC-4DD6-8D6F-BE193418D9D6}"/>
          </ac:spMkLst>
        </pc:spChg>
        <pc:spChg chg="mod">
          <ac:chgData name="Timo Mühlhaus" userId="1b6b3aba618dadac" providerId="LiveId" clId="{EDF2FAEA-A41B-4C1F-9EE5-7BEAFE42C87B}" dt="2021-06-09T19:36:03.867" v="1915"/>
          <ac:spMkLst>
            <pc:docMk/>
            <pc:sldMk cId="3909453073" sldId="559"/>
            <ac:spMk id="3170" creationId="{D0C735B2-229A-4653-B0E3-A0566CA9508A}"/>
          </ac:spMkLst>
        </pc:spChg>
        <pc:spChg chg="mod">
          <ac:chgData name="Timo Mühlhaus" userId="1b6b3aba618dadac" providerId="LiveId" clId="{EDF2FAEA-A41B-4C1F-9EE5-7BEAFE42C87B}" dt="2021-06-09T19:36:03.867" v="1915"/>
          <ac:spMkLst>
            <pc:docMk/>
            <pc:sldMk cId="3909453073" sldId="559"/>
            <ac:spMk id="3171" creationId="{B5EA2310-7CD5-4C46-8ED3-53FD6F7C72F2}"/>
          </ac:spMkLst>
        </pc:spChg>
        <pc:spChg chg="mod">
          <ac:chgData name="Timo Mühlhaus" userId="1b6b3aba618dadac" providerId="LiveId" clId="{EDF2FAEA-A41B-4C1F-9EE5-7BEAFE42C87B}" dt="2021-06-09T19:36:03.867" v="1915"/>
          <ac:spMkLst>
            <pc:docMk/>
            <pc:sldMk cId="3909453073" sldId="559"/>
            <ac:spMk id="3172" creationId="{D9D4591D-0249-45EA-BE5B-8011660744EB}"/>
          </ac:spMkLst>
        </pc:spChg>
        <pc:spChg chg="mod">
          <ac:chgData name="Timo Mühlhaus" userId="1b6b3aba618dadac" providerId="LiveId" clId="{EDF2FAEA-A41B-4C1F-9EE5-7BEAFE42C87B}" dt="2021-06-09T19:36:03.867" v="1915"/>
          <ac:spMkLst>
            <pc:docMk/>
            <pc:sldMk cId="3909453073" sldId="559"/>
            <ac:spMk id="3173" creationId="{AE27CCF2-DD3F-4A03-B203-B79EE586782B}"/>
          </ac:spMkLst>
        </pc:spChg>
        <pc:spChg chg="mod">
          <ac:chgData name="Timo Mühlhaus" userId="1b6b3aba618dadac" providerId="LiveId" clId="{EDF2FAEA-A41B-4C1F-9EE5-7BEAFE42C87B}" dt="2021-06-09T19:36:03.867" v="1915"/>
          <ac:spMkLst>
            <pc:docMk/>
            <pc:sldMk cId="3909453073" sldId="559"/>
            <ac:spMk id="3174" creationId="{74C2F122-6816-4116-ABBB-49B1F4FD2477}"/>
          </ac:spMkLst>
        </pc:spChg>
        <pc:spChg chg="mod">
          <ac:chgData name="Timo Mühlhaus" userId="1b6b3aba618dadac" providerId="LiveId" clId="{EDF2FAEA-A41B-4C1F-9EE5-7BEAFE42C87B}" dt="2021-06-09T19:36:03.867" v="1915"/>
          <ac:spMkLst>
            <pc:docMk/>
            <pc:sldMk cId="3909453073" sldId="559"/>
            <ac:spMk id="3175" creationId="{FA5EC956-43CB-49BB-8622-901D75F0083C}"/>
          </ac:spMkLst>
        </pc:spChg>
        <pc:spChg chg="mod">
          <ac:chgData name="Timo Mühlhaus" userId="1b6b3aba618dadac" providerId="LiveId" clId="{EDF2FAEA-A41B-4C1F-9EE5-7BEAFE42C87B}" dt="2021-06-09T19:36:03.867" v="1915"/>
          <ac:spMkLst>
            <pc:docMk/>
            <pc:sldMk cId="3909453073" sldId="559"/>
            <ac:spMk id="3176" creationId="{751D2AEC-2433-4995-AA57-AC1967794EA1}"/>
          </ac:spMkLst>
        </pc:spChg>
        <pc:spChg chg="mod">
          <ac:chgData name="Timo Mühlhaus" userId="1b6b3aba618dadac" providerId="LiveId" clId="{EDF2FAEA-A41B-4C1F-9EE5-7BEAFE42C87B}" dt="2021-06-09T19:36:03.867" v="1915"/>
          <ac:spMkLst>
            <pc:docMk/>
            <pc:sldMk cId="3909453073" sldId="559"/>
            <ac:spMk id="3177" creationId="{21661727-23DB-4C12-9E57-512726C6F428}"/>
          </ac:spMkLst>
        </pc:spChg>
        <pc:spChg chg="mod">
          <ac:chgData name="Timo Mühlhaus" userId="1b6b3aba618dadac" providerId="LiveId" clId="{EDF2FAEA-A41B-4C1F-9EE5-7BEAFE42C87B}" dt="2021-06-09T19:36:03.867" v="1915"/>
          <ac:spMkLst>
            <pc:docMk/>
            <pc:sldMk cId="3909453073" sldId="559"/>
            <ac:spMk id="3178" creationId="{72E38EA3-3D47-40BF-865B-4CFF618CDA1D}"/>
          </ac:spMkLst>
        </pc:spChg>
        <pc:spChg chg="mod">
          <ac:chgData name="Timo Mühlhaus" userId="1b6b3aba618dadac" providerId="LiveId" clId="{EDF2FAEA-A41B-4C1F-9EE5-7BEAFE42C87B}" dt="2021-06-09T19:36:03.867" v="1915"/>
          <ac:spMkLst>
            <pc:docMk/>
            <pc:sldMk cId="3909453073" sldId="559"/>
            <ac:spMk id="3179" creationId="{A0D9C112-10C1-4519-A8D5-4A6552866F44}"/>
          </ac:spMkLst>
        </pc:spChg>
        <pc:spChg chg="mod">
          <ac:chgData name="Timo Mühlhaus" userId="1b6b3aba618dadac" providerId="LiveId" clId="{EDF2FAEA-A41B-4C1F-9EE5-7BEAFE42C87B}" dt="2021-06-09T19:36:03.867" v="1915"/>
          <ac:spMkLst>
            <pc:docMk/>
            <pc:sldMk cId="3909453073" sldId="559"/>
            <ac:spMk id="3180" creationId="{DB70BDCD-67B2-437C-911B-B071637F7E38}"/>
          </ac:spMkLst>
        </pc:spChg>
        <pc:spChg chg="mod">
          <ac:chgData name="Timo Mühlhaus" userId="1b6b3aba618dadac" providerId="LiveId" clId="{EDF2FAEA-A41B-4C1F-9EE5-7BEAFE42C87B}" dt="2021-06-09T19:36:03.867" v="1915"/>
          <ac:spMkLst>
            <pc:docMk/>
            <pc:sldMk cId="3909453073" sldId="559"/>
            <ac:spMk id="3181" creationId="{3BB3A16B-E42B-4A40-A6E4-E370552EA2FA}"/>
          </ac:spMkLst>
        </pc:spChg>
        <pc:spChg chg="mod">
          <ac:chgData name="Timo Mühlhaus" userId="1b6b3aba618dadac" providerId="LiveId" clId="{EDF2FAEA-A41B-4C1F-9EE5-7BEAFE42C87B}" dt="2021-06-09T19:36:03.867" v="1915"/>
          <ac:spMkLst>
            <pc:docMk/>
            <pc:sldMk cId="3909453073" sldId="559"/>
            <ac:spMk id="3182" creationId="{0B0DDBCD-4EFD-468F-B15F-1F1065DAC800}"/>
          </ac:spMkLst>
        </pc:spChg>
        <pc:spChg chg="mod">
          <ac:chgData name="Timo Mühlhaus" userId="1b6b3aba618dadac" providerId="LiveId" clId="{EDF2FAEA-A41B-4C1F-9EE5-7BEAFE42C87B}" dt="2021-06-09T19:36:03.867" v="1915"/>
          <ac:spMkLst>
            <pc:docMk/>
            <pc:sldMk cId="3909453073" sldId="559"/>
            <ac:spMk id="3183" creationId="{E9A4B9C8-4C24-4936-97B3-50851FAC5391}"/>
          </ac:spMkLst>
        </pc:spChg>
        <pc:spChg chg="mod">
          <ac:chgData name="Timo Mühlhaus" userId="1b6b3aba618dadac" providerId="LiveId" clId="{EDF2FAEA-A41B-4C1F-9EE5-7BEAFE42C87B}" dt="2021-06-09T19:36:03.867" v="1915"/>
          <ac:spMkLst>
            <pc:docMk/>
            <pc:sldMk cId="3909453073" sldId="559"/>
            <ac:spMk id="3184" creationId="{38B2150C-3B6F-4FD1-8DA0-1E0879154CF4}"/>
          </ac:spMkLst>
        </pc:spChg>
        <pc:spChg chg="mod">
          <ac:chgData name="Timo Mühlhaus" userId="1b6b3aba618dadac" providerId="LiveId" clId="{EDF2FAEA-A41B-4C1F-9EE5-7BEAFE42C87B}" dt="2021-06-09T19:36:03.867" v="1915"/>
          <ac:spMkLst>
            <pc:docMk/>
            <pc:sldMk cId="3909453073" sldId="559"/>
            <ac:spMk id="3185" creationId="{B3ED5E95-F994-4679-9562-5DA74C4A010D}"/>
          </ac:spMkLst>
        </pc:spChg>
        <pc:spChg chg="mod">
          <ac:chgData name="Timo Mühlhaus" userId="1b6b3aba618dadac" providerId="LiveId" clId="{EDF2FAEA-A41B-4C1F-9EE5-7BEAFE42C87B}" dt="2021-06-09T19:36:03.867" v="1915"/>
          <ac:spMkLst>
            <pc:docMk/>
            <pc:sldMk cId="3909453073" sldId="559"/>
            <ac:spMk id="3186" creationId="{44118840-C4A6-4EA4-9C13-1B2C5BC3F1A4}"/>
          </ac:spMkLst>
        </pc:spChg>
        <pc:spChg chg="mod">
          <ac:chgData name="Timo Mühlhaus" userId="1b6b3aba618dadac" providerId="LiveId" clId="{EDF2FAEA-A41B-4C1F-9EE5-7BEAFE42C87B}" dt="2021-06-09T19:36:03.867" v="1915"/>
          <ac:spMkLst>
            <pc:docMk/>
            <pc:sldMk cId="3909453073" sldId="559"/>
            <ac:spMk id="3187" creationId="{150E012D-E1A5-49F3-A8AB-EC56FCF43246}"/>
          </ac:spMkLst>
        </pc:spChg>
        <pc:spChg chg="mod">
          <ac:chgData name="Timo Mühlhaus" userId="1b6b3aba618dadac" providerId="LiveId" clId="{EDF2FAEA-A41B-4C1F-9EE5-7BEAFE42C87B}" dt="2021-06-09T19:36:03.867" v="1915"/>
          <ac:spMkLst>
            <pc:docMk/>
            <pc:sldMk cId="3909453073" sldId="559"/>
            <ac:spMk id="3188" creationId="{33E0A2CE-4702-404D-96F8-6B694046771E}"/>
          </ac:spMkLst>
        </pc:spChg>
        <pc:spChg chg="mod">
          <ac:chgData name="Timo Mühlhaus" userId="1b6b3aba618dadac" providerId="LiveId" clId="{EDF2FAEA-A41B-4C1F-9EE5-7BEAFE42C87B}" dt="2021-06-09T19:36:03.867" v="1915"/>
          <ac:spMkLst>
            <pc:docMk/>
            <pc:sldMk cId="3909453073" sldId="559"/>
            <ac:spMk id="3189" creationId="{506AEDA9-2B42-4EF4-826B-D20017E0F1A8}"/>
          </ac:spMkLst>
        </pc:spChg>
        <pc:spChg chg="mod">
          <ac:chgData name="Timo Mühlhaus" userId="1b6b3aba618dadac" providerId="LiveId" clId="{EDF2FAEA-A41B-4C1F-9EE5-7BEAFE42C87B}" dt="2021-06-09T19:36:03.867" v="1915"/>
          <ac:spMkLst>
            <pc:docMk/>
            <pc:sldMk cId="3909453073" sldId="559"/>
            <ac:spMk id="3190" creationId="{D6A2E77C-0932-45DF-B62C-E0729CA5423E}"/>
          </ac:spMkLst>
        </pc:spChg>
        <pc:spChg chg="mod">
          <ac:chgData name="Timo Mühlhaus" userId="1b6b3aba618dadac" providerId="LiveId" clId="{EDF2FAEA-A41B-4C1F-9EE5-7BEAFE42C87B}" dt="2021-06-09T19:36:03.867" v="1915"/>
          <ac:spMkLst>
            <pc:docMk/>
            <pc:sldMk cId="3909453073" sldId="559"/>
            <ac:spMk id="3191" creationId="{181C1E54-83A9-4A5C-99BB-153E5304B181}"/>
          </ac:spMkLst>
        </pc:spChg>
        <pc:spChg chg="mod">
          <ac:chgData name="Timo Mühlhaus" userId="1b6b3aba618dadac" providerId="LiveId" clId="{EDF2FAEA-A41B-4C1F-9EE5-7BEAFE42C87B}" dt="2021-06-09T19:36:03.867" v="1915"/>
          <ac:spMkLst>
            <pc:docMk/>
            <pc:sldMk cId="3909453073" sldId="559"/>
            <ac:spMk id="3192" creationId="{CBDB21C6-EF69-4B58-97A9-7489A339FB91}"/>
          </ac:spMkLst>
        </pc:spChg>
        <pc:spChg chg="mod">
          <ac:chgData name="Timo Mühlhaus" userId="1b6b3aba618dadac" providerId="LiveId" clId="{EDF2FAEA-A41B-4C1F-9EE5-7BEAFE42C87B}" dt="2021-06-09T19:36:03.867" v="1915"/>
          <ac:spMkLst>
            <pc:docMk/>
            <pc:sldMk cId="3909453073" sldId="559"/>
            <ac:spMk id="3193" creationId="{1E359DC3-D935-4E3D-80A9-C941EDBD03F6}"/>
          </ac:spMkLst>
        </pc:spChg>
        <pc:spChg chg="mod">
          <ac:chgData name="Timo Mühlhaus" userId="1b6b3aba618dadac" providerId="LiveId" clId="{EDF2FAEA-A41B-4C1F-9EE5-7BEAFE42C87B}" dt="2021-06-09T19:36:03.867" v="1915"/>
          <ac:spMkLst>
            <pc:docMk/>
            <pc:sldMk cId="3909453073" sldId="559"/>
            <ac:spMk id="3194" creationId="{6E419461-D08A-4445-89AD-396E014F548E}"/>
          </ac:spMkLst>
        </pc:spChg>
        <pc:spChg chg="mod">
          <ac:chgData name="Timo Mühlhaus" userId="1b6b3aba618dadac" providerId="LiveId" clId="{EDF2FAEA-A41B-4C1F-9EE5-7BEAFE42C87B}" dt="2021-06-09T19:36:03.867" v="1915"/>
          <ac:spMkLst>
            <pc:docMk/>
            <pc:sldMk cId="3909453073" sldId="559"/>
            <ac:spMk id="3195" creationId="{1F038AFF-80C6-4B50-A370-9F6DFE1F96B9}"/>
          </ac:spMkLst>
        </pc:spChg>
        <pc:spChg chg="mod">
          <ac:chgData name="Timo Mühlhaus" userId="1b6b3aba618dadac" providerId="LiveId" clId="{EDF2FAEA-A41B-4C1F-9EE5-7BEAFE42C87B}" dt="2021-06-09T19:36:03.867" v="1915"/>
          <ac:spMkLst>
            <pc:docMk/>
            <pc:sldMk cId="3909453073" sldId="559"/>
            <ac:spMk id="3196" creationId="{B216EBCF-CA6D-4872-95A9-C5E6336DB66F}"/>
          </ac:spMkLst>
        </pc:spChg>
        <pc:spChg chg="mod">
          <ac:chgData name="Timo Mühlhaus" userId="1b6b3aba618dadac" providerId="LiveId" clId="{EDF2FAEA-A41B-4C1F-9EE5-7BEAFE42C87B}" dt="2021-06-09T19:36:03.867" v="1915"/>
          <ac:spMkLst>
            <pc:docMk/>
            <pc:sldMk cId="3909453073" sldId="559"/>
            <ac:spMk id="3197" creationId="{2785ABD9-5623-4D5B-BDCE-0E7A154AB3C5}"/>
          </ac:spMkLst>
        </pc:spChg>
        <pc:spChg chg="mod">
          <ac:chgData name="Timo Mühlhaus" userId="1b6b3aba618dadac" providerId="LiveId" clId="{EDF2FAEA-A41B-4C1F-9EE5-7BEAFE42C87B}" dt="2021-06-09T19:36:03.867" v="1915"/>
          <ac:spMkLst>
            <pc:docMk/>
            <pc:sldMk cId="3909453073" sldId="559"/>
            <ac:spMk id="3198" creationId="{3B7F543A-513B-4C22-8F6C-B7FD3A0C63DB}"/>
          </ac:spMkLst>
        </pc:spChg>
        <pc:spChg chg="mod">
          <ac:chgData name="Timo Mühlhaus" userId="1b6b3aba618dadac" providerId="LiveId" clId="{EDF2FAEA-A41B-4C1F-9EE5-7BEAFE42C87B}" dt="2021-06-09T19:36:03.867" v="1915"/>
          <ac:spMkLst>
            <pc:docMk/>
            <pc:sldMk cId="3909453073" sldId="559"/>
            <ac:spMk id="3199" creationId="{32A6757B-9BFC-4FEE-8B7A-22DE349E0B91}"/>
          </ac:spMkLst>
        </pc:spChg>
        <pc:spChg chg="mod">
          <ac:chgData name="Timo Mühlhaus" userId="1b6b3aba618dadac" providerId="LiveId" clId="{EDF2FAEA-A41B-4C1F-9EE5-7BEAFE42C87B}" dt="2021-06-09T19:36:03.867" v="1915"/>
          <ac:spMkLst>
            <pc:docMk/>
            <pc:sldMk cId="3909453073" sldId="559"/>
            <ac:spMk id="3200" creationId="{20D20BA8-F162-4A60-B96E-83AA5E7384FA}"/>
          </ac:spMkLst>
        </pc:spChg>
        <pc:spChg chg="mod">
          <ac:chgData name="Timo Mühlhaus" userId="1b6b3aba618dadac" providerId="LiveId" clId="{EDF2FAEA-A41B-4C1F-9EE5-7BEAFE42C87B}" dt="2021-06-09T19:36:03.867" v="1915"/>
          <ac:spMkLst>
            <pc:docMk/>
            <pc:sldMk cId="3909453073" sldId="559"/>
            <ac:spMk id="3201" creationId="{E82BA36E-6FD3-4702-A618-7E3817E2586B}"/>
          </ac:spMkLst>
        </pc:spChg>
        <pc:spChg chg="mod">
          <ac:chgData name="Timo Mühlhaus" userId="1b6b3aba618dadac" providerId="LiveId" clId="{EDF2FAEA-A41B-4C1F-9EE5-7BEAFE42C87B}" dt="2021-06-09T19:36:03.867" v="1915"/>
          <ac:spMkLst>
            <pc:docMk/>
            <pc:sldMk cId="3909453073" sldId="559"/>
            <ac:spMk id="3202" creationId="{D1A63BB6-C75E-44A3-8DC1-DFCABE027495}"/>
          </ac:spMkLst>
        </pc:spChg>
        <pc:spChg chg="mod">
          <ac:chgData name="Timo Mühlhaus" userId="1b6b3aba618dadac" providerId="LiveId" clId="{EDF2FAEA-A41B-4C1F-9EE5-7BEAFE42C87B}" dt="2021-06-09T19:36:03.867" v="1915"/>
          <ac:spMkLst>
            <pc:docMk/>
            <pc:sldMk cId="3909453073" sldId="559"/>
            <ac:spMk id="3203" creationId="{A97ED710-B167-478F-9474-97C86C4B601B}"/>
          </ac:spMkLst>
        </pc:spChg>
        <pc:spChg chg="mod">
          <ac:chgData name="Timo Mühlhaus" userId="1b6b3aba618dadac" providerId="LiveId" clId="{EDF2FAEA-A41B-4C1F-9EE5-7BEAFE42C87B}" dt="2021-06-09T19:36:03.867" v="1915"/>
          <ac:spMkLst>
            <pc:docMk/>
            <pc:sldMk cId="3909453073" sldId="559"/>
            <ac:spMk id="3204" creationId="{BEDC5B9D-921A-410C-A01A-6B955C34BBBA}"/>
          </ac:spMkLst>
        </pc:spChg>
        <pc:spChg chg="mod">
          <ac:chgData name="Timo Mühlhaus" userId="1b6b3aba618dadac" providerId="LiveId" clId="{EDF2FAEA-A41B-4C1F-9EE5-7BEAFE42C87B}" dt="2021-06-09T19:36:03.867" v="1915"/>
          <ac:spMkLst>
            <pc:docMk/>
            <pc:sldMk cId="3909453073" sldId="559"/>
            <ac:spMk id="3205" creationId="{EE03A08F-6077-4549-9FF1-070485632264}"/>
          </ac:spMkLst>
        </pc:spChg>
        <pc:spChg chg="mod">
          <ac:chgData name="Timo Mühlhaus" userId="1b6b3aba618dadac" providerId="LiveId" clId="{EDF2FAEA-A41B-4C1F-9EE5-7BEAFE42C87B}" dt="2021-06-09T19:36:03.867" v="1915"/>
          <ac:spMkLst>
            <pc:docMk/>
            <pc:sldMk cId="3909453073" sldId="559"/>
            <ac:spMk id="3206" creationId="{8CC73CA3-700F-4102-9269-A1E21DCD217C}"/>
          </ac:spMkLst>
        </pc:spChg>
        <pc:spChg chg="mod">
          <ac:chgData name="Timo Mühlhaus" userId="1b6b3aba618dadac" providerId="LiveId" clId="{EDF2FAEA-A41B-4C1F-9EE5-7BEAFE42C87B}" dt="2021-06-09T19:36:03.867" v="1915"/>
          <ac:spMkLst>
            <pc:docMk/>
            <pc:sldMk cId="3909453073" sldId="559"/>
            <ac:spMk id="3207" creationId="{57EB7B3C-40DE-41A4-85BA-8E59F3414F86}"/>
          </ac:spMkLst>
        </pc:spChg>
        <pc:spChg chg="mod">
          <ac:chgData name="Timo Mühlhaus" userId="1b6b3aba618dadac" providerId="LiveId" clId="{EDF2FAEA-A41B-4C1F-9EE5-7BEAFE42C87B}" dt="2021-06-09T19:36:03.867" v="1915"/>
          <ac:spMkLst>
            <pc:docMk/>
            <pc:sldMk cId="3909453073" sldId="559"/>
            <ac:spMk id="3208" creationId="{5BD96015-FD0E-4011-8FC0-806735EB4B28}"/>
          </ac:spMkLst>
        </pc:spChg>
        <pc:spChg chg="mod">
          <ac:chgData name="Timo Mühlhaus" userId="1b6b3aba618dadac" providerId="LiveId" clId="{EDF2FAEA-A41B-4C1F-9EE5-7BEAFE42C87B}" dt="2021-06-09T19:36:03.867" v="1915"/>
          <ac:spMkLst>
            <pc:docMk/>
            <pc:sldMk cId="3909453073" sldId="559"/>
            <ac:spMk id="3209" creationId="{CDE93C0A-CA78-40F5-A655-2C3DFCA75ACF}"/>
          </ac:spMkLst>
        </pc:spChg>
        <pc:spChg chg="mod">
          <ac:chgData name="Timo Mühlhaus" userId="1b6b3aba618dadac" providerId="LiveId" clId="{EDF2FAEA-A41B-4C1F-9EE5-7BEAFE42C87B}" dt="2021-06-09T19:36:03.867" v="1915"/>
          <ac:spMkLst>
            <pc:docMk/>
            <pc:sldMk cId="3909453073" sldId="559"/>
            <ac:spMk id="3210" creationId="{66AB1B11-A925-46D4-87E2-E0FEFD046E9C}"/>
          </ac:spMkLst>
        </pc:spChg>
        <pc:spChg chg="mod">
          <ac:chgData name="Timo Mühlhaus" userId="1b6b3aba618dadac" providerId="LiveId" clId="{EDF2FAEA-A41B-4C1F-9EE5-7BEAFE42C87B}" dt="2021-06-09T19:36:03.867" v="1915"/>
          <ac:spMkLst>
            <pc:docMk/>
            <pc:sldMk cId="3909453073" sldId="559"/>
            <ac:spMk id="3211" creationId="{3097D3CC-C91E-4BB3-B174-2BC6E834DE41}"/>
          </ac:spMkLst>
        </pc:spChg>
        <pc:spChg chg="mod">
          <ac:chgData name="Timo Mühlhaus" userId="1b6b3aba618dadac" providerId="LiveId" clId="{EDF2FAEA-A41B-4C1F-9EE5-7BEAFE42C87B}" dt="2021-06-09T19:36:03.867" v="1915"/>
          <ac:spMkLst>
            <pc:docMk/>
            <pc:sldMk cId="3909453073" sldId="559"/>
            <ac:spMk id="3212" creationId="{0C26E4D6-7A9A-459D-BABF-0DCC24E2CF3C}"/>
          </ac:spMkLst>
        </pc:spChg>
        <pc:spChg chg="mod">
          <ac:chgData name="Timo Mühlhaus" userId="1b6b3aba618dadac" providerId="LiveId" clId="{EDF2FAEA-A41B-4C1F-9EE5-7BEAFE42C87B}" dt="2021-06-09T19:36:03.867" v="1915"/>
          <ac:spMkLst>
            <pc:docMk/>
            <pc:sldMk cId="3909453073" sldId="559"/>
            <ac:spMk id="3213" creationId="{406822B7-B121-48A5-990F-BD1DCF6A71E3}"/>
          </ac:spMkLst>
        </pc:spChg>
        <pc:spChg chg="mod">
          <ac:chgData name="Timo Mühlhaus" userId="1b6b3aba618dadac" providerId="LiveId" clId="{EDF2FAEA-A41B-4C1F-9EE5-7BEAFE42C87B}" dt="2021-06-09T19:36:03.867" v="1915"/>
          <ac:spMkLst>
            <pc:docMk/>
            <pc:sldMk cId="3909453073" sldId="559"/>
            <ac:spMk id="3214" creationId="{3F05E891-1696-4FC6-9097-A304E6370AB3}"/>
          </ac:spMkLst>
        </pc:spChg>
        <pc:spChg chg="mod">
          <ac:chgData name="Timo Mühlhaus" userId="1b6b3aba618dadac" providerId="LiveId" clId="{EDF2FAEA-A41B-4C1F-9EE5-7BEAFE42C87B}" dt="2021-06-09T19:36:03.867" v="1915"/>
          <ac:spMkLst>
            <pc:docMk/>
            <pc:sldMk cId="3909453073" sldId="559"/>
            <ac:spMk id="3215" creationId="{ADEDDCFD-0D92-4517-9A7C-36B9D95446DA}"/>
          </ac:spMkLst>
        </pc:spChg>
        <pc:spChg chg="mod">
          <ac:chgData name="Timo Mühlhaus" userId="1b6b3aba618dadac" providerId="LiveId" clId="{EDF2FAEA-A41B-4C1F-9EE5-7BEAFE42C87B}" dt="2021-06-09T19:36:03.867" v="1915"/>
          <ac:spMkLst>
            <pc:docMk/>
            <pc:sldMk cId="3909453073" sldId="559"/>
            <ac:spMk id="3216" creationId="{398D6307-0547-4CA2-AE63-28A6247A1A73}"/>
          </ac:spMkLst>
        </pc:spChg>
        <pc:spChg chg="mod">
          <ac:chgData name="Timo Mühlhaus" userId="1b6b3aba618dadac" providerId="LiveId" clId="{EDF2FAEA-A41B-4C1F-9EE5-7BEAFE42C87B}" dt="2021-06-09T19:36:03.867" v="1915"/>
          <ac:spMkLst>
            <pc:docMk/>
            <pc:sldMk cId="3909453073" sldId="559"/>
            <ac:spMk id="3217" creationId="{20535138-6E77-4920-8A3A-96AC396544BE}"/>
          </ac:spMkLst>
        </pc:spChg>
        <pc:spChg chg="mod">
          <ac:chgData name="Timo Mühlhaus" userId="1b6b3aba618dadac" providerId="LiveId" clId="{EDF2FAEA-A41B-4C1F-9EE5-7BEAFE42C87B}" dt="2021-06-09T19:36:03.867" v="1915"/>
          <ac:spMkLst>
            <pc:docMk/>
            <pc:sldMk cId="3909453073" sldId="559"/>
            <ac:spMk id="3218" creationId="{D7B8D295-B596-4EFD-8D57-B60848C5640D}"/>
          </ac:spMkLst>
        </pc:spChg>
        <pc:spChg chg="mod">
          <ac:chgData name="Timo Mühlhaus" userId="1b6b3aba618dadac" providerId="LiveId" clId="{EDF2FAEA-A41B-4C1F-9EE5-7BEAFE42C87B}" dt="2021-06-09T19:36:03.867" v="1915"/>
          <ac:spMkLst>
            <pc:docMk/>
            <pc:sldMk cId="3909453073" sldId="559"/>
            <ac:spMk id="3219" creationId="{EF178971-9715-4771-8164-6D31C47886C5}"/>
          </ac:spMkLst>
        </pc:spChg>
        <pc:spChg chg="mod">
          <ac:chgData name="Timo Mühlhaus" userId="1b6b3aba618dadac" providerId="LiveId" clId="{EDF2FAEA-A41B-4C1F-9EE5-7BEAFE42C87B}" dt="2021-06-09T19:36:03.867" v="1915"/>
          <ac:spMkLst>
            <pc:docMk/>
            <pc:sldMk cId="3909453073" sldId="559"/>
            <ac:spMk id="3220" creationId="{3EFD4A47-ADF7-40EC-A84D-1458C99F8392}"/>
          </ac:spMkLst>
        </pc:spChg>
        <pc:spChg chg="mod">
          <ac:chgData name="Timo Mühlhaus" userId="1b6b3aba618dadac" providerId="LiveId" clId="{EDF2FAEA-A41B-4C1F-9EE5-7BEAFE42C87B}" dt="2021-06-09T19:36:03.867" v="1915"/>
          <ac:spMkLst>
            <pc:docMk/>
            <pc:sldMk cId="3909453073" sldId="559"/>
            <ac:spMk id="3221" creationId="{D8AD58EE-405F-4588-B15D-9654FE34D484}"/>
          </ac:spMkLst>
        </pc:spChg>
        <pc:spChg chg="mod">
          <ac:chgData name="Timo Mühlhaus" userId="1b6b3aba618dadac" providerId="LiveId" clId="{EDF2FAEA-A41B-4C1F-9EE5-7BEAFE42C87B}" dt="2021-06-09T19:36:03.867" v="1915"/>
          <ac:spMkLst>
            <pc:docMk/>
            <pc:sldMk cId="3909453073" sldId="559"/>
            <ac:spMk id="3222" creationId="{647C0075-C77A-4D5A-BE11-92470D16EF1D}"/>
          </ac:spMkLst>
        </pc:spChg>
        <pc:spChg chg="mod">
          <ac:chgData name="Timo Mühlhaus" userId="1b6b3aba618dadac" providerId="LiveId" clId="{EDF2FAEA-A41B-4C1F-9EE5-7BEAFE42C87B}" dt="2021-06-09T19:36:03.867" v="1915"/>
          <ac:spMkLst>
            <pc:docMk/>
            <pc:sldMk cId="3909453073" sldId="559"/>
            <ac:spMk id="3223" creationId="{5F6BD810-FB4F-48C2-8C3E-8882229C7581}"/>
          </ac:spMkLst>
        </pc:spChg>
        <pc:spChg chg="mod">
          <ac:chgData name="Timo Mühlhaus" userId="1b6b3aba618dadac" providerId="LiveId" clId="{EDF2FAEA-A41B-4C1F-9EE5-7BEAFE42C87B}" dt="2021-06-09T19:36:03.867" v="1915"/>
          <ac:spMkLst>
            <pc:docMk/>
            <pc:sldMk cId="3909453073" sldId="559"/>
            <ac:spMk id="3224" creationId="{174F0FCB-1422-4604-85A4-0D76F084A07A}"/>
          </ac:spMkLst>
        </pc:spChg>
        <pc:spChg chg="mod">
          <ac:chgData name="Timo Mühlhaus" userId="1b6b3aba618dadac" providerId="LiveId" clId="{EDF2FAEA-A41B-4C1F-9EE5-7BEAFE42C87B}" dt="2021-06-09T19:36:03.867" v="1915"/>
          <ac:spMkLst>
            <pc:docMk/>
            <pc:sldMk cId="3909453073" sldId="559"/>
            <ac:spMk id="3225" creationId="{B7EA2766-940B-4E1D-9793-E03F684B540A}"/>
          </ac:spMkLst>
        </pc:spChg>
        <pc:spChg chg="mod">
          <ac:chgData name="Timo Mühlhaus" userId="1b6b3aba618dadac" providerId="LiveId" clId="{EDF2FAEA-A41B-4C1F-9EE5-7BEAFE42C87B}" dt="2021-06-09T19:36:03.867" v="1915"/>
          <ac:spMkLst>
            <pc:docMk/>
            <pc:sldMk cId="3909453073" sldId="559"/>
            <ac:spMk id="3226" creationId="{4B9A6C0B-217E-4FD7-92D9-1DBDE209ECE5}"/>
          </ac:spMkLst>
        </pc:spChg>
        <pc:spChg chg="mod">
          <ac:chgData name="Timo Mühlhaus" userId="1b6b3aba618dadac" providerId="LiveId" clId="{EDF2FAEA-A41B-4C1F-9EE5-7BEAFE42C87B}" dt="2021-06-09T19:36:03.867" v="1915"/>
          <ac:spMkLst>
            <pc:docMk/>
            <pc:sldMk cId="3909453073" sldId="559"/>
            <ac:spMk id="3227" creationId="{A6525187-F582-4BED-A4F8-EC324FCD0F19}"/>
          </ac:spMkLst>
        </pc:spChg>
        <pc:spChg chg="mod">
          <ac:chgData name="Timo Mühlhaus" userId="1b6b3aba618dadac" providerId="LiveId" clId="{EDF2FAEA-A41B-4C1F-9EE5-7BEAFE42C87B}" dt="2021-06-09T19:36:03.867" v="1915"/>
          <ac:spMkLst>
            <pc:docMk/>
            <pc:sldMk cId="3909453073" sldId="559"/>
            <ac:spMk id="3228" creationId="{955CA808-6E05-4CCA-BD0A-EAF86BF7C67E}"/>
          </ac:spMkLst>
        </pc:spChg>
        <pc:spChg chg="mod">
          <ac:chgData name="Timo Mühlhaus" userId="1b6b3aba618dadac" providerId="LiveId" clId="{EDF2FAEA-A41B-4C1F-9EE5-7BEAFE42C87B}" dt="2021-06-09T19:36:03.867" v="1915"/>
          <ac:spMkLst>
            <pc:docMk/>
            <pc:sldMk cId="3909453073" sldId="559"/>
            <ac:spMk id="3229" creationId="{B8DC3ED0-A2D1-44A6-A080-A55A27483CD8}"/>
          </ac:spMkLst>
        </pc:spChg>
        <pc:spChg chg="mod">
          <ac:chgData name="Timo Mühlhaus" userId="1b6b3aba618dadac" providerId="LiveId" clId="{EDF2FAEA-A41B-4C1F-9EE5-7BEAFE42C87B}" dt="2021-06-09T19:36:03.867" v="1915"/>
          <ac:spMkLst>
            <pc:docMk/>
            <pc:sldMk cId="3909453073" sldId="559"/>
            <ac:spMk id="3230" creationId="{0DA160D0-799A-4EE3-8687-061CB40FFD29}"/>
          </ac:spMkLst>
        </pc:spChg>
        <pc:spChg chg="mod">
          <ac:chgData name="Timo Mühlhaus" userId="1b6b3aba618dadac" providerId="LiveId" clId="{EDF2FAEA-A41B-4C1F-9EE5-7BEAFE42C87B}" dt="2021-06-09T19:36:03.867" v="1915"/>
          <ac:spMkLst>
            <pc:docMk/>
            <pc:sldMk cId="3909453073" sldId="559"/>
            <ac:spMk id="3231" creationId="{D8D16788-4C56-45CB-960F-1A77FF8C6836}"/>
          </ac:spMkLst>
        </pc:spChg>
        <pc:spChg chg="mod">
          <ac:chgData name="Timo Mühlhaus" userId="1b6b3aba618dadac" providerId="LiveId" clId="{EDF2FAEA-A41B-4C1F-9EE5-7BEAFE42C87B}" dt="2021-06-09T19:36:03.867" v="1915"/>
          <ac:spMkLst>
            <pc:docMk/>
            <pc:sldMk cId="3909453073" sldId="559"/>
            <ac:spMk id="3232" creationId="{6A660FEE-8D83-4C10-B8AD-74CBF56BBF75}"/>
          </ac:spMkLst>
        </pc:spChg>
        <pc:spChg chg="mod">
          <ac:chgData name="Timo Mühlhaus" userId="1b6b3aba618dadac" providerId="LiveId" clId="{EDF2FAEA-A41B-4C1F-9EE5-7BEAFE42C87B}" dt="2021-06-09T19:36:03.867" v="1915"/>
          <ac:spMkLst>
            <pc:docMk/>
            <pc:sldMk cId="3909453073" sldId="559"/>
            <ac:spMk id="3233" creationId="{149A095B-F0C6-4560-A713-AE662A38C179}"/>
          </ac:spMkLst>
        </pc:spChg>
        <pc:spChg chg="mod">
          <ac:chgData name="Timo Mühlhaus" userId="1b6b3aba618dadac" providerId="LiveId" clId="{EDF2FAEA-A41B-4C1F-9EE5-7BEAFE42C87B}" dt="2021-06-09T19:36:03.867" v="1915"/>
          <ac:spMkLst>
            <pc:docMk/>
            <pc:sldMk cId="3909453073" sldId="559"/>
            <ac:spMk id="3234" creationId="{21B1E6C0-52C1-4BA3-BC7B-55AE47C81533}"/>
          </ac:spMkLst>
        </pc:spChg>
        <pc:spChg chg="mod">
          <ac:chgData name="Timo Mühlhaus" userId="1b6b3aba618dadac" providerId="LiveId" clId="{EDF2FAEA-A41B-4C1F-9EE5-7BEAFE42C87B}" dt="2021-06-09T19:36:03.867" v="1915"/>
          <ac:spMkLst>
            <pc:docMk/>
            <pc:sldMk cId="3909453073" sldId="559"/>
            <ac:spMk id="3235" creationId="{42C46ABC-B29A-44BB-911A-92E31128AF29}"/>
          </ac:spMkLst>
        </pc:spChg>
        <pc:spChg chg="mod">
          <ac:chgData name="Timo Mühlhaus" userId="1b6b3aba618dadac" providerId="LiveId" clId="{EDF2FAEA-A41B-4C1F-9EE5-7BEAFE42C87B}" dt="2021-06-09T19:36:03.867" v="1915"/>
          <ac:spMkLst>
            <pc:docMk/>
            <pc:sldMk cId="3909453073" sldId="559"/>
            <ac:spMk id="3236" creationId="{8E8856B3-0E87-4D64-9DE4-5A556187352A}"/>
          </ac:spMkLst>
        </pc:spChg>
        <pc:spChg chg="mod">
          <ac:chgData name="Timo Mühlhaus" userId="1b6b3aba618dadac" providerId="LiveId" clId="{EDF2FAEA-A41B-4C1F-9EE5-7BEAFE42C87B}" dt="2021-06-09T19:36:03.867" v="1915"/>
          <ac:spMkLst>
            <pc:docMk/>
            <pc:sldMk cId="3909453073" sldId="559"/>
            <ac:spMk id="3237" creationId="{D49CBC10-74D5-4399-9A3F-CAD2B9E2DDD3}"/>
          </ac:spMkLst>
        </pc:spChg>
        <pc:spChg chg="mod">
          <ac:chgData name="Timo Mühlhaus" userId="1b6b3aba618dadac" providerId="LiveId" clId="{EDF2FAEA-A41B-4C1F-9EE5-7BEAFE42C87B}" dt="2021-06-09T19:36:03.867" v="1915"/>
          <ac:spMkLst>
            <pc:docMk/>
            <pc:sldMk cId="3909453073" sldId="559"/>
            <ac:spMk id="3238" creationId="{98142282-FB6F-4997-8A6C-A7CC15385559}"/>
          </ac:spMkLst>
        </pc:spChg>
        <pc:spChg chg="mod">
          <ac:chgData name="Timo Mühlhaus" userId="1b6b3aba618dadac" providerId="LiveId" clId="{EDF2FAEA-A41B-4C1F-9EE5-7BEAFE42C87B}" dt="2021-06-09T19:36:03.867" v="1915"/>
          <ac:spMkLst>
            <pc:docMk/>
            <pc:sldMk cId="3909453073" sldId="559"/>
            <ac:spMk id="3239" creationId="{25D6DF0D-FC7C-4B4B-8D3C-AF1731EDC673}"/>
          </ac:spMkLst>
        </pc:spChg>
        <pc:spChg chg="mod">
          <ac:chgData name="Timo Mühlhaus" userId="1b6b3aba618dadac" providerId="LiveId" clId="{EDF2FAEA-A41B-4C1F-9EE5-7BEAFE42C87B}" dt="2021-06-09T19:36:03.867" v="1915"/>
          <ac:spMkLst>
            <pc:docMk/>
            <pc:sldMk cId="3909453073" sldId="559"/>
            <ac:spMk id="3240" creationId="{D7FA1C5B-DCBC-4B51-A5A8-74C5B1115DC9}"/>
          </ac:spMkLst>
        </pc:spChg>
        <pc:spChg chg="mod">
          <ac:chgData name="Timo Mühlhaus" userId="1b6b3aba618dadac" providerId="LiveId" clId="{EDF2FAEA-A41B-4C1F-9EE5-7BEAFE42C87B}" dt="2021-06-09T19:36:03.867" v="1915"/>
          <ac:spMkLst>
            <pc:docMk/>
            <pc:sldMk cId="3909453073" sldId="559"/>
            <ac:spMk id="3241" creationId="{A4018A70-4185-477B-9C28-CF65F6A4107D}"/>
          </ac:spMkLst>
        </pc:spChg>
        <pc:spChg chg="mod">
          <ac:chgData name="Timo Mühlhaus" userId="1b6b3aba618dadac" providerId="LiveId" clId="{EDF2FAEA-A41B-4C1F-9EE5-7BEAFE42C87B}" dt="2021-06-09T19:36:03.867" v="1915"/>
          <ac:spMkLst>
            <pc:docMk/>
            <pc:sldMk cId="3909453073" sldId="559"/>
            <ac:spMk id="3242" creationId="{5A756D06-B983-458F-BC18-076ECF8BDF6C}"/>
          </ac:spMkLst>
        </pc:spChg>
        <pc:spChg chg="mod">
          <ac:chgData name="Timo Mühlhaus" userId="1b6b3aba618dadac" providerId="LiveId" clId="{EDF2FAEA-A41B-4C1F-9EE5-7BEAFE42C87B}" dt="2021-06-09T19:36:03.867" v="1915"/>
          <ac:spMkLst>
            <pc:docMk/>
            <pc:sldMk cId="3909453073" sldId="559"/>
            <ac:spMk id="3243" creationId="{3BD30124-FA3A-44FC-B92B-99BF45160646}"/>
          </ac:spMkLst>
        </pc:spChg>
        <pc:spChg chg="mod">
          <ac:chgData name="Timo Mühlhaus" userId="1b6b3aba618dadac" providerId="LiveId" clId="{EDF2FAEA-A41B-4C1F-9EE5-7BEAFE42C87B}" dt="2021-06-09T19:36:03.867" v="1915"/>
          <ac:spMkLst>
            <pc:docMk/>
            <pc:sldMk cId="3909453073" sldId="559"/>
            <ac:spMk id="3244" creationId="{9B06B71C-C383-4390-90B9-B7A41C041B22}"/>
          </ac:spMkLst>
        </pc:spChg>
        <pc:spChg chg="mod">
          <ac:chgData name="Timo Mühlhaus" userId="1b6b3aba618dadac" providerId="LiveId" clId="{EDF2FAEA-A41B-4C1F-9EE5-7BEAFE42C87B}" dt="2021-06-09T19:36:03.867" v="1915"/>
          <ac:spMkLst>
            <pc:docMk/>
            <pc:sldMk cId="3909453073" sldId="559"/>
            <ac:spMk id="3245" creationId="{B6B89FD8-A252-4F27-858A-BE32655A869B}"/>
          </ac:spMkLst>
        </pc:spChg>
        <pc:spChg chg="mod">
          <ac:chgData name="Timo Mühlhaus" userId="1b6b3aba618dadac" providerId="LiveId" clId="{EDF2FAEA-A41B-4C1F-9EE5-7BEAFE42C87B}" dt="2021-06-09T19:36:03.867" v="1915"/>
          <ac:spMkLst>
            <pc:docMk/>
            <pc:sldMk cId="3909453073" sldId="559"/>
            <ac:spMk id="3246" creationId="{6D9FFF54-DA09-48EC-AE7D-5B9AF8848AFC}"/>
          </ac:spMkLst>
        </pc:spChg>
        <pc:spChg chg="mod">
          <ac:chgData name="Timo Mühlhaus" userId="1b6b3aba618dadac" providerId="LiveId" clId="{EDF2FAEA-A41B-4C1F-9EE5-7BEAFE42C87B}" dt="2021-06-09T19:36:03.867" v="1915"/>
          <ac:spMkLst>
            <pc:docMk/>
            <pc:sldMk cId="3909453073" sldId="559"/>
            <ac:spMk id="3247" creationId="{211FC834-9BEB-43A6-A794-4D360A6A3E46}"/>
          </ac:spMkLst>
        </pc:spChg>
        <pc:spChg chg="mod">
          <ac:chgData name="Timo Mühlhaus" userId="1b6b3aba618dadac" providerId="LiveId" clId="{EDF2FAEA-A41B-4C1F-9EE5-7BEAFE42C87B}" dt="2021-06-09T19:36:03.867" v="1915"/>
          <ac:spMkLst>
            <pc:docMk/>
            <pc:sldMk cId="3909453073" sldId="559"/>
            <ac:spMk id="3248" creationId="{C872807B-A2EE-4EBB-A8EC-4921940F4394}"/>
          </ac:spMkLst>
        </pc:spChg>
        <pc:spChg chg="mod">
          <ac:chgData name="Timo Mühlhaus" userId="1b6b3aba618dadac" providerId="LiveId" clId="{EDF2FAEA-A41B-4C1F-9EE5-7BEAFE42C87B}" dt="2021-06-09T19:36:03.867" v="1915"/>
          <ac:spMkLst>
            <pc:docMk/>
            <pc:sldMk cId="3909453073" sldId="559"/>
            <ac:spMk id="3249" creationId="{DABC630C-4DBD-429B-ABC3-47A0D7B97A6F}"/>
          </ac:spMkLst>
        </pc:spChg>
        <pc:spChg chg="mod">
          <ac:chgData name="Timo Mühlhaus" userId="1b6b3aba618dadac" providerId="LiveId" clId="{EDF2FAEA-A41B-4C1F-9EE5-7BEAFE42C87B}" dt="2021-06-09T19:36:03.867" v="1915"/>
          <ac:spMkLst>
            <pc:docMk/>
            <pc:sldMk cId="3909453073" sldId="559"/>
            <ac:spMk id="3250" creationId="{14BBC5BE-297E-4601-98FC-F38B10F6547A}"/>
          </ac:spMkLst>
        </pc:spChg>
        <pc:spChg chg="mod">
          <ac:chgData name="Timo Mühlhaus" userId="1b6b3aba618dadac" providerId="LiveId" clId="{EDF2FAEA-A41B-4C1F-9EE5-7BEAFE42C87B}" dt="2021-06-09T19:36:03.867" v="1915"/>
          <ac:spMkLst>
            <pc:docMk/>
            <pc:sldMk cId="3909453073" sldId="559"/>
            <ac:spMk id="3251" creationId="{35C8A160-5FA4-42F9-9910-A7E28486D51F}"/>
          </ac:spMkLst>
        </pc:spChg>
        <pc:spChg chg="mod">
          <ac:chgData name="Timo Mühlhaus" userId="1b6b3aba618dadac" providerId="LiveId" clId="{EDF2FAEA-A41B-4C1F-9EE5-7BEAFE42C87B}" dt="2021-06-09T19:36:03.867" v="1915"/>
          <ac:spMkLst>
            <pc:docMk/>
            <pc:sldMk cId="3909453073" sldId="559"/>
            <ac:spMk id="3252" creationId="{DCCADBC1-2C87-4F00-B444-04EC4ED3D856}"/>
          </ac:spMkLst>
        </pc:spChg>
        <pc:spChg chg="mod">
          <ac:chgData name="Timo Mühlhaus" userId="1b6b3aba618dadac" providerId="LiveId" clId="{EDF2FAEA-A41B-4C1F-9EE5-7BEAFE42C87B}" dt="2021-06-09T19:36:03.867" v="1915"/>
          <ac:spMkLst>
            <pc:docMk/>
            <pc:sldMk cId="3909453073" sldId="559"/>
            <ac:spMk id="3253" creationId="{12EED370-DE74-48E0-923E-0291A2551253}"/>
          </ac:spMkLst>
        </pc:spChg>
        <pc:spChg chg="mod">
          <ac:chgData name="Timo Mühlhaus" userId="1b6b3aba618dadac" providerId="LiveId" clId="{EDF2FAEA-A41B-4C1F-9EE5-7BEAFE42C87B}" dt="2021-06-09T19:36:03.867" v="1915"/>
          <ac:spMkLst>
            <pc:docMk/>
            <pc:sldMk cId="3909453073" sldId="559"/>
            <ac:spMk id="3254" creationId="{541208F9-A6D4-4915-B9EF-1080D800047D}"/>
          </ac:spMkLst>
        </pc:spChg>
        <pc:spChg chg="mod">
          <ac:chgData name="Timo Mühlhaus" userId="1b6b3aba618dadac" providerId="LiveId" clId="{EDF2FAEA-A41B-4C1F-9EE5-7BEAFE42C87B}" dt="2021-06-09T19:36:03.867" v="1915"/>
          <ac:spMkLst>
            <pc:docMk/>
            <pc:sldMk cId="3909453073" sldId="559"/>
            <ac:spMk id="3255" creationId="{5D73E6CB-C90D-4ADB-B2A9-F0D14CC77481}"/>
          </ac:spMkLst>
        </pc:spChg>
        <pc:spChg chg="mod">
          <ac:chgData name="Timo Mühlhaus" userId="1b6b3aba618dadac" providerId="LiveId" clId="{EDF2FAEA-A41B-4C1F-9EE5-7BEAFE42C87B}" dt="2021-06-09T19:36:03.867" v="1915"/>
          <ac:spMkLst>
            <pc:docMk/>
            <pc:sldMk cId="3909453073" sldId="559"/>
            <ac:spMk id="3256" creationId="{0EC5333A-46E5-4EE6-AE89-BFC04142F60D}"/>
          </ac:spMkLst>
        </pc:spChg>
        <pc:spChg chg="mod">
          <ac:chgData name="Timo Mühlhaus" userId="1b6b3aba618dadac" providerId="LiveId" clId="{EDF2FAEA-A41B-4C1F-9EE5-7BEAFE42C87B}" dt="2021-06-09T19:36:03.867" v="1915"/>
          <ac:spMkLst>
            <pc:docMk/>
            <pc:sldMk cId="3909453073" sldId="559"/>
            <ac:spMk id="3257" creationId="{67AEE60F-1B69-4CF7-A0F7-397E6A688657}"/>
          </ac:spMkLst>
        </pc:spChg>
        <pc:spChg chg="mod">
          <ac:chgData name="Timo Mühlhaus" userId="1b6b3aba618dadac" providerId="LiveId" clId="{EDF2FAEA-A41B-4C1F-9EE5-7BEAFE42C87B}" dt="2021-06-09T19:36:03.867" v="1915"/>
          <ac:spMkLst>
            <pc:docMk/>
            <pc:sldMk cId="3909453073" sldId="559"/>
            <ac:spMk id="3258" creationId="{4B9DA3EC-940A-4560-8C4B-608F95F994E6}"/>
          </ac:spMkLst>
        </pc:spChg>
        <pc:spChg chg="mod">
          <ac:chgData name="Timo Mühlhaus" userId="1b6b3aba618dadac" providerId="LiveId" clId="{EDF2FAEA-A41B-4C1F-9EE5-7BEAFE42C87B}" dt="2021-06-09T19:36:03.867" v="1915"/>
          <ac:spMkLst>
            <pc:docMk/>
            <pc:sldMk cId="3909453073" sldId="559"/>
            <ac:spMk id="3259" creationId="{9D32E8FC-3DF4-4E60-8A39-4922A18C3422}"/>
          </ac:spMkLst>
        </pc:spChg>
        <pc:spChg chg="mod">
          <ac:chgData name="Timo Mühlhaus" userId="1b6b3aba618dadac" providerId="LiveId" clId="{EDF2FAEA-A41B-4C1F-9EE5-7BEAFE42C87B}" dt="2021-06-09T19:36:03.867" v="1915"/>
          <ac:spMkLst>
            <pc:docMk/>
            <pc:sldMk cId="3909453073" sldId="559"/>
            <ac:spMk id="3260" creationId="{596001B8-6E49-431E-A633-713A42EF5CD1}"/>
          </ac:spMkLst>
        </pc:spChg>
        <pc:spChg chg="mod">
          <ac:chgData name="Timo Mühlhaus" userId="1b6b3aba618dadac" providerId="LiveId" clId="{EDF2FAEA-A41B-4C1F-9EE5-7BEAFE42C87B}" dt="2021-06-09T19:36:03.867" v="1915"/>
          <ac:spMkLst>
            <pc:docMk/>
            <pc:sldMk cId="3909453073" sldId="559"/>
            <ac:spMk id="3261" creationId="{F1BB9BD1-6203-4BB9-964C-F02109CDF8E1}"/>
          </ac:spMkLst>
        </pc:spChg>
        <pc:spChg chg="mod">
          <ac:chgData name="Timo Mühlhaus" userId="1b6b3aba618dadac" providerId="LiveId" clId="{EDF2FAEA-A41B-4C1F-9EE5-7BEAFE42C87B}" dt="2021-06-09T19:36:03.867" v="1915"/>
          <ac:spMkLst>
            <pc:docMk/>
            <pc:sldMk cId="3909453073" sldId="559"/>
            <ac:spMk id="3262" creationId="{8E9CE482-20D8-4D13-ADBC-244CE6D0FFDF}"/>
          </ac:spMkLst>
        </pc:spChg>
        <pc:spChg chg="mod">
          <ac:chgData name="Timo Mühlhaus" userId="1b6b3aba618dadac" providerId="LiveId" clId="{EDF2FAEA-A41B-4C1F-9EE5-7BEAFE42C87B}" dt="2021-06-09T19:36:03.867" v="1915"/>
          <ac:spMkLst>
            <pc:docMk/>
            <pc:sldMk cId="3909453073" sldId="559"/>
            <ac:spMk id="3263" creationId="{9156314E-1757-40CC-BFF9-61182C7BE8A8}"/>
          </ac:spMkLst>
        </pc:spChg>
        <pc:spChg chg="mod">
          <ac:chgData name="Timo Mühlhaus" userId="1b6b3aba618dadac" providerId="LiveId" clId="{EDF2FAEA-A41B-4C1F-9EE5-7BEAFE42C87B}" dt="2021-06-09T19:36:03.867" v="1915"/>
          <ac:spMkLst>
            <pc:docMk/>
            <pc:sldMk cId="3909453073" sldId="559"/>
            <ac:spMk id="3264" creationId="{E15E12CB-5EA3-4D53-BD71-95AA914DFBF1}"/>
          </ac:spMkLst>
        </pc:spChg>
        <pc:spChg chg="mod">
          <ac:chgData name="Timo Mühlhaus" userId="1b6b3aba618dadac" providerId="LiveId" clId="{EDF2FAEA-A41B-4C1F-9EE5-7BEAFE42C87B}" dt="2021-06-09T19:36:03.867" v="1915"/>
          <ac:spMkLst>
            <pc:docMk/>
            <pc:sldMk cId="3909453073" sldId="559"/>
            <ac:spMk id="3265" creationId="{B83FDFEB-3F14-4FED-9C70-FF495ECC1627}"/>
          </ac:spMkLst>
        </pc:spChg>
        <pc:spChg chg="mod">
          <ac:chgData name="Timo Mühlhaus" userId="1b6b3aba618dadac" providerId="LiveId" clId="{EDF2FAEA-A41B-4C1F-9EE5-7BEAFE42C87B}" dt="2021-06-09T19:36:03.867" v="1915"/>
          <ac:spMkLst>
            <pc:docMk/>
            <pc:sldMk cId="3909453073" sldId="559"/>
            <ac:spMk id="3266" creationId="{F7F388D7-BC2F-4BAE-823C-47D0E4516B5A}"/>
          </ac:spMkLst>
        </pc:spChg>
        <pc:spChg chg="mod">
          <ac:chgData name="Timo Mühlhaus" userId="1b6b3aba618dadac" providerId="LiveId" clId="{EDF2FAEA-A41B-4C1F-9EE5-7BEAFE42C87B}" dt="2021-06-09T19:36:03.867" v="1915"/>
          <ac:spMkLst>
            <pc:docMk/>
            <pc:sldMk cId="3909453073" sldId="559"/>
            <ac:spMk id="3267" creationId="{70CE5029-74F5-4859-B2B4-BF1CC83BE6A4}"/>
          </ac:spMkLst>
        </pc:spChg>
        <pc:spChg chg="mod">
          <ac:chgData name="Timo Mühlhaus" userId="1b6b3aba618dadac" providerId="LiveId" clId="{EDF2FAEA-A41B-4C1F-9EE5-7BEAFE42C87B}" dt="2021-06-09T19:36:03.867" v="1915"/>
          <ac:spMkLst>
            <pc:docMk/>
            <pc:sldMk cId="3909453073" sldId="559"/>
            <ac:spMk id="3268" creationId="{59C48B1C-9F1F-48EF-B190-25C9E2A75D8B}"/>
          </ac:spMkLst>
        </pc:spChg>
        <pc:spChg chg="mod">
          <ac:chgData name="Timo Mühlhaus" userId="1b6b3aba618dadac" providerId="LiveId" clId="{EDF2FAEA-A41B-4C1F-9EE5-7BEAFE42C87B}" dt="2021-06-09T19:36:03.867" v="1915"/>
          <ac:spMkLst>
            <pc:docMk/>
            <pc:sldMk cId="3909453073" sldId="559"/>
            <ac:spMk id="3269" creationId="{DB03125C-4CD2-4B80-9427-FB7187D6EA65}"/>
          </ac:spMkLst>
        </pc:spChg>
        <pc:spChg chg="mod">
          <ac:chgData name="Timo Mühlhaus" userId="1b6b3aba618dadac" providerId="LiveId" clId="{EDF2FAEA-A41B-4C1F-9EE5-7BEAFE42C87B}" dt="2021-06-09T19:36:03.867" v="1915"/>
          <ac:spMkLst>
            <pc:docMk/>
            <pc:sldMk cId="3909453073" sldId="559"/>
            <ac:spMk id="3270" creationId="{3E32C701-F6F0-4295-AB77-00375BEF585F}"/>
          </ac:spMkLst>
        </pc:spChg>
        <pc:spChg chg="mod">
          <ac:chgData name="Timo Mühlhaus" userId="1b6b3aba618dadac" providerId="LiveId" clId="{EDF2FAEA-A41B-4C1F-9EE5-7BEAFE42C87B}" dt="2021-06-09T19:36:03.867" v="1915"/>
          <ac:spMkLst>
            <pc:docMk/>
            <pc:sldMk cId="3909453073" sldId="559"/>
            <ac:spMk id="3271" creationId="{172ACEB6-FD0F-4C08-A567-25EFE2E74FE1}"/>
          </ac:spMkLst>
        </pc:spChg>
        <pc:spChg chg="mod">
          <ac:chgData name="Timo Mühlhaus" userId="1b6b3aba618dadac" providerId="LiveId" clId="{EDF2FAEA-A41B-4C1F-9EE5-7BEAFE42C87B}" dt="2021-06-09T19:36:03.867" v="1915"/>
          <ac:spMkLst>
            <pc:docMk/>
            <pc:sldMk cId="3909453073" sldId="559"/>
            <ac:spMk id="3272" creationId="{5157376A-9CF5-41BA-800A-26B80F808914}"/>
          </ac:spMkLst>
        </pc:spChg>
        <pc:spChg chg="mod">
          <ac:chgData name="Timo Mühlhaus" userId="1b6b3aba618dadac" providerId="LiveId" clId="{EDF2FAEA-A41B-4C1F-9EE5-7BEAFE42C87B}" dt="2021-06-09T19:36:03.867" v="1915"/>
          <ac:spMkLst>
            <pc:docMk/>
            <pc:sldMk cId="3909453073" sldId="559"/>
            <ac:spMk id="3273" creationId="{B902D4EC-ABE9-43FF-BC97-1B27C9E77607}"/>
          </ac:spMkLst>
        </pc:spChg>
        <pc:spChg chg="mod">
          <ac:chgData name="Timo Mühlhaus" userId="1b6b3aba618dadac" providerId="LiveId" clId="{EDF2FAEA-A41B-4C1F-9EE5-7BEAFE42C87B}" dt="2021-06-09T19:36:03.867" v="1915"/>
          <ac:spMkLst>
            <pc:docMk/>
            <pc:sldMk cId="3909453073" sldId="559"/>
            <ac:spMk id="3274" creationId="{64B8D0F2-C72A-4AC0-83B9-85536322A7EF}"/>
          </ac:spMkLst>
        </pc:spChg>
        <pc:spChg chg="mod">
          <ac:chgData name="Timo Mühlhaus" userId="1b6b3aba618dadac" providerId="LiveId" clId="{EDF2FAEA-A41B-4C1F-9EE5-7BEAFE42C87B}" dt="2021-06-09T19:36:03.867" v="1915"/>
          <ac:spMkLst>
            <pc:docMk/>
            <pc:sldMk cId="3909453073" sldId="559"/>
            <ac:spMk id="3275" creationId="{1EFD3C0D-78C7-416A-AF9B-FC49546FAB50}"/>
          </ac:spMkLst>
        </pc:spChg>
        <pc:spChg chg="mod">
          <ac:chgData name="Timo Mühlhaus" userId="1b6b3aba618dadac" providerId="LiveId" clId="{EDF2FAEA-A41B-4C1F-9EE5-7BEAFE42C87B}" dt="2021-06-09T19:36:03.867" v="1915"/>
          <ac:spMkLst>
            <pc:docMk/>
            <pc:sldMk cId="3909453073" sldId="559"/>
            <ac:spMk id="3276" creationId="{A80C51AD-D9C7-4095-BB7D-5DF0373692ED}"/>
          </ac:spMkLst>
        </pc:spChg>
        <pc:spChg chg="mod">
          <ac:chgData name="Timo Mühlhaus" userId="1b6b3aba618dadac" providerId="LiveId" clId="{EDF2FAEA-A41B-4C1F-9EE5-7BEAFE42C87B}" dt="2021-06-09T19:36:03.867" v="1915"/>
          <ac:spMkLst>
            <pc:docMk/>
            <pc:sldMk cId="3909453073" sldId="559"/>
            <ac:spMk id="3277" creationId="{49AD9153-C0F9-465A-A4B1-AB124199241B}"/>
          </ac:spMkLst>
        </pc:spChg>
        <pc:spChg chg="mod">
          <ac:chgData name="Timo Mühlhaus" userId="1b6b3aba618dadac" providerId="LiveId" clId="{EDF2FAEA-A41B-4C1F-9EE5-7BEAFE42C87B}" dt="2021-06-09T19:36:03.867" v="1915"/>
          <ac:spMkLst>
            <pc:docMk/>
            <pc:sldMk cId="3909453073" sldId="559"/>
            <ac:spMk id="3278" creationId="{C14A99A6-3053-4662-A8D8-3EFA6A2FE64E}"/>
          </ac:spMkLst>
        </pc:spChg>
        <pc:spChg chg="mod">
          <ac:chgData name="Timo Mühlhaus" userId="1b6b3aba618dadac" providerId="LiveId" clId="{EDF2FAEA-A41B-4C1F-9EE5-7BEAFE42C87B}" dt="2021-06-09T19:36:03.867" v="1915"/>
          <ac:spMkLst>
            <pc:docMk/>
            <pc:sldMk cId="3909453073" sldId="559"/>
            <ac:spMk id="3279" creationId="{19F2AFAD-3FFB-4C19-862A-521F6DF4A245}"/>
          </ac:spMkLst>
        </pc:spChg>
        <pc:spChg chg="mod">
          <ac:chgData name="Timo Mühlhaus" userId="1b6b3aba618dadac" providerId="LiveId" clId="{EDF2FAEA-A41B-4C1F-9EE5-7BEAFE42C87B}" dt="2021-06-09T19:36:03.867" v="1915"/>
          <ac:spMkLst>
            <pc:docMk/>
            <pc:sldMk cId="3909453073" sldId="559"/>
            <ac:spMk id="3280" creationId="{F3BBB9CC-B870-4BEF-B52F-BC68407D0F6A}"/>
          </ac:spMkLst>
        </pc:spChg>
        <pc:spChg chg="mod">
          <ac:chgData name="Timo Mühlhaus" userId="1b6b3aba618dadac" providerId="LiveId" clId="{EDF2FAEA-A41B-4C1F-9EE5-7BEAFE42C87B}" dt="2021-06-09T19:36:03.867" v="1915"/>
          <ac:spMkLst>
            <pc:docMk/>
            <pc:sldMk cId="3909453073" sldId="559"/>
            <ac:spMk id="3281" creationId="{F6497DAC-20A7-4D9B-8FFB-FBC65EA4195F}"/>
          </ac:spMkLst>
        </pc:spChg>
        <pc:spChg chg="mod">
          <ac:chgData name="Timo Mühlhaus" userId="1b6b3aba618dadac" providerId="LiveId" clId="{EDF2FAEA-A41B-4C1F-9EE5-7BEAFE42C87B}" dt="2021-06-09T19:36:03.867" v="1915"/>
          <ac:spMkLst>
            <pc:docMk/>
            <pc:sldMk cId="3909453073" sldId="559"/>
            <ac:spMk id="3282" creationId="{F6FCC951-7815-443E-B283-C026A10360FB}"/>
          </ac:spMkLst>
        </pc:spChg>
        <pc:spChg chg="mod">
          <ac:chgData name="Timo Mühlhaus" userId="1b6b3aba618dadac" providerId="LiveId" clId="{EDF2FAEA-A41B-4C1F-9EE5-7BEAFE42C87B}" dt="2021-06-09T19:36:03.867" v="1915"/>
          <ac:spMkLst>
            <pc:docMk/>
            <pc:sldMk cId="3909453073" sldId="559"/>
            <ac:spMk id="3283" creationId="{D18A68A7-B693-43C0-AB0F-CFDF9096EF52}"/>
          </ac:spMkLst>
        </pc:spChg>
        <pc:spChg chg="mod">
          <ac:chgData name="Timo Mühlhaus" userId="1b6b3aba618dadac" providerId="LiveId" clId="{EDF2FAEA-A41B-4C1F-9EE5-7BEAFE42C87B}" dt="2021-06-09T19:36:03.867" v="1915"/>
          <ac:spMkLst>
            <pc:docMk/>
            <pc:sldMk cId="3909453073" sldId="559"/>
            <ac:spMk id="3284" creationId="{90489312-1BA7-4458-9549-8113F7EDC405}"/>
          </ac:spMkLst>
        </pc:spChg>
        <pc:spChg chg="mod">
          <ac:chgData name="Timo Mühlhaus" userId="1b6b3aba618dadac" providerId="LiveId" clId="{EDF2FAEA-A41B-4C1F-9EE5-7BEAFE42C87B}" dt="2021-06-09T19:36:03.867" v="1915"/>
          <ac:spMkLst>
            <pc:docMk/>
            <pc:sldMk cId="3909453073" sldId="559"/>
            <ac:spMk id="3285" creationId="{A537983F-BE8F-43BF-8C04-D9DA749D79AE}"/>
          </ac:spMkLst>
        </pc:spChg>
        <pc:spChg chg="mod">
          <ac:chgData name="Timo Mühlhaus" userId="1b6b3aba618dadac" providerId="LiveId" clId="{EDF2FAEA-A41B-4C1F-9EE5-7BEAFE42C87B}" dt="2021-06-09T19:36:03.867" v="1915"/>
          <ac:spMkLst>
            <pc:docMk/>
            <pc:sldMk cId="3909453073" sldId="559"/>
            <ac:spMk id="3286" creationId="{BD0A47C0-481B-4253-8333-2D80DD5C7F9B}"/>
          </ac:spMkLst>
        </pc:spChg>
        <pc:spChg chg="mod">
          <ac:chgData name="Timo Mühlhaus" userId="1b6b3aba618dadac" providerId="LiveId" clId="{EDF2FAEA-A41B-4C1F-9EE5-7BEAFE42C87B}" dt="2021-06-09T19:36:03.867" v="1915"/>
          <ac:spMkLst>
            <pc:docMk/>
            <pc:sldMk cId="3909453073" sldId="559"/>
            <ac:spMk id="3287" creationId="{041C606C-0B13-47A9-B209-3303364045E0}"/>
          </ac:spMkLst>
        </pc:spChg>
        <pc:spChg chg="mod">
          <ac:chgData name="Timo Mühlhaus" userId="1b6b3aba618dadac" providerId="LiveId" clId="{EDF2FAEA-A41B-4C1F-9EE5-7BEAFE42C87B}" dt="2021-06-09T19:36:03.867" v="1915"/>
          <ac:spMkLst>
            <pc:docMk/>
            <pc:sldMk cId="3909453073" sldId="559"/>
            <ac:spMk id="3288" creationId="{AC1B2249-DFDA-42DB-B309-480829BFB432}"/>
          </ac:spMkLst>
        </pc:spChg>
        <pc:spChg chg="mod">
          <ac:chgData name="Timo Mühlhaus" userId="1b6b3aba618dadac" providerId="LiveId" clId="{EDF2FAEA-A41B-4C1F-9EE5-7BEAFE42C87B}" dt="2021-06-09T19:36:03.867" v="1915"/>
          <ac:spMkLst>
            <pc:docMk/>
            <pc:sldMk cId="3909453073" sldId="559"/>
            <ac:spMk id="3289" creationId="{8BC948EF-73E8-4B65-B930-7DFF52FFFF0B}"/>
          </ac:spMkLst>
        </pc:spChg>
        <pc:spChg chg="mod">
          <ac:chgData name="Timo Mühlhaus" userId="1b6b3aba618dadac" providerId="LiveId" clId="{EDF2FAEA-A41B-4C1F-9EE5-7BEAFE42C87B}" dt="2021-06-09T19:36:03.867" v="1915"/>
          <ac:spMkLst>
            <pc:docMk/>
            <pc:sldMk cId="3909453073" sldId="559"/>
            <ac:spMk id="3290" creationId="{210F6125-A599-4345-989D-BBF116901A0B}"/>
          </ac:spMkLst>
        </pc:spChg>
        <pc:spChg chg="mod">
          <ac:chgData name="Timo Mühlhaus" userId="1b6b3aba618dadac" providerId="LiveId" clId="{EDF2FAEA-A41B-4C1F-9EE5-7BEAFE42C87B}" dt="2021-06-09T19:36:03.867" v="1915"/>
          <ac:spMkLst>
            <pc:docMk/>
            <pc:sldMk cId="3909453073" sldId="559"/>
            <ac:spMk id="3291" creationId="{88CC52A4-7242-48A8-9776-2502FDB40666}"/>
          </ac:spMkLst>
        </pc:spChg>
        <pc:spChg chg="mod">
          <ac:chgData name="Timo Mühlhaus" userId="1b6b3aba618dadac" providerId="LiveId" clId="{EDF2FAEA-A41B-4C1F-9EE5-7BEAFE42C87B}" dt="2021-06-09T19:36:03.867" v="1915"/>
          <ac:spMkLst>
            <pc:docMk/>
            <pc:sldMk cId="3909453073" sldId="559"/>
            <ac:spMk id="3292" creationId="{79C92FFD-86BC-4CF7-BFB5-AE4CC260FD24}"/>
          </ac:spMkLst>
        </pc:spChg>
        <pc:spChg chg="mod">
          <ac:chgData name="Timo Mühlhaus" userId="1b6b3aba618dadac" providerId="LiveId" clId="{EDF2FAEA-A41B-4C1F-9EE5-7BEAFE42C87B}" dt="2021-06-09T19:36:03.867" v="1915"/>
          <ac:spMkLst>
            <pc:docMk/>
            <pc:sldMk cId="3909453073" sldId="559"/>
            <ac:spMk id="3293" creationId="{B97CD05C-7F6D-463A-BC2B-A35A8FA1D914}"/>
          </ac:spMkLst>
        </pc:spChg>
        <pc:spChg chg="mod">
          <ac:chgData name="Timo Mühlhaus" userId="1b6b3aba618dadac" providerId="LiveId" clId="{EDF2FAEA-A41B-4C1F-9EE5-7BEAFE42C87B}" dt="2021-06-09T19:36:03.867" v="1915"/>
          <ac:spMkLst>
            <pc:docMk/>
            <pc:sldMk cId="3909453073" sldId="559"/>
            <ac:spMk id="3294" creationId="{5E470050-EFCD-4230-88F9-DBE5B06AA3D6}"/>
          </ac:spMkLst>
        </pc:spChg>
        <pc:spChg chg="mod">
          <ac:chgData name="Timo Mühlhaus" userId="1b6b3aba618dadac" providerId="LiveId" clId="{EDF2FAEA-A41B-4C1F-9EE5-7BEAFE42C87B}" dt="2021-06-09T19:36:03.867" v="1915"/>
          <ac:spMkLst>
            <pc:docMk/>
            <pc:sldMk cId="3909453073" sldId="559"/>
            <ac:spMk id="3295" creationId="{7786A9C5-3665-485A-BFAF-D9C8012F4A93}"/>
          </ac:spMkLst>
        </pc:spChg>
        <pc:spChg chg="mod">
          <ac:chgData name="Timo Mühlhaus" userId="1b6b3aba618dadac" providerId="LiveId" clId="{EDF2FAEA-A41B-4C1F-9EE5-7BEAFE42C87B}" dt="2021-06-09T19:36:03.867" v="1915"/>
          <ac:spMkLst>
            <pc:docMk/>
            <pc:sldMk cId="3909453073" sldId="559"/>
            <ac:spMk id="3296" creationId="{20AECE87-C370-4E7E-B0A1-10EBD3DE83DA}"/>
          </ac:spMkLst>
        </pc:spChg>
        <pc:spChg chg="mod">
          <ac:chgData name="Timo Mühlhaus" userId="1b6b3aba618dadac" providerId="LiveId" clId="{EDF2FAEA-A41B-4C1F-9EE5-7BEAFE42C87B}" dt="2021-06-09T19:36:03.867" v="1915"/>
          <ac:spMkLst>
            <pc:docMk/>
            <pc:sldMk cId="3909453073" sldId="559"/>
            <ac:spMk id="3297" creationId="{D418B1D9-15A6-4215-8AEC-B0209FCF7F3C}"/>
          </ac:spMkLst>
        </pc:spChg>
        <pc:spChg chg="mod">
          <ac:chgData name="Timo Mühlhaus" userId="1b6b3aba618dadac" providerId="LiveId" clId="{EDF2FAEA-A41B-4C1F-9EE5-7BEAFE42C87B}" dt="2021-06-09T19:36:03.867" v="1915"/>
          <ac:spMkLst>
            <pc:docMk/>
            <pc:sldMk cId="3909453073" sldId="559"/>
            <ac:spMk id="3298" creationId="{D02CF4A0-668D-4162-942A-2260E72BECFC}"/>
          </ac:spMkLst>
        </pc:spChg>
        <pc:spChg chg="mod">
          <ac:chgData name="Timo Mühlhaus" userId="1b6b3aba618dadac" providerId="LiveId" clId="{EDF2FAEA-A41B-4C1F-9EE5-7BEAFE42C87B}" dt="2021-06-09T19:36:03.867" v="1915"/>
          <ac:spMkLst>
            <pc:docMk/>
            <pc:sldMk cId="3909453073" sldId="559"/>
            <ac:spMk id="3299" creationId="{2D025399-C25F-4BD4-B57E-80B7D057E147}"/>
          </ac:spMkLst>
        </pc:spChg>
        <pc:spChg chg="mod">
          <ac:chgData name="Timo Mühlhaus" userId="1b6b3aba618dadac" providerId="LiveId" clId="{EDF2FAEA-A41B-4C1F-9EE5-7BEAFE42C87B}" dt="2021-06-09T19:36:03.867" v="1915"/>
          <ac:spMkLst>
            <pc:docMk/>
            <pc:sldMk cId="3909453073" sldId="559"/>
            <ac:spMk id="3300" creationId="{8A8B3522-34C4-4FC5-8FA6-9848F60F238C}"/>
          </ac:spMkLst>
        </pc:spChg>
        <pc:spChg chg="mod">
          <ac:chgData name="Timo Mühlhaus" userId="1b6b3aba618dadac" providerId="LiveId" clId="{EDF2FAEA-A41B-4C1F-9EE5-7BEAFE42C87B}" dt="2021-06-09T19:36:03.867" v="1915"/>
          <ac:spMkLst>
            <pc:docMk/>
            <pc:sldMk cId="3909453073" sldId="559"/>
            <ac:spMk id="3301" creationId="{D37543E2-7D8B-40FC-B9C1-3248FF00CEFC}"/>
          </ac:spMkLst>
        </pc:spChg>
        <pc:spChg chg="mod">
          <ac:chgData name="Timo Mühlhaus" userId="1b6b3aba618dadac" providerId="LiveId" clId="{EDF2FAEA-A41B-4C1F-9EE5-7BEAFE42C87B}" dt="2021-06-09T19:36:03.867" v="1915"/>
          <ac:spMkLst>
            <pc:docMk/>
            <pc:sldMk cId="3909453073" sldId="559"/>
            <ac:spMk id="3302" creationId="{D5D483E3-1B91-4280-89E7-66956E07BFA7}"/>
          </ac:spMkLst>
        </pc:spChg>
        <pc:spChg chg="mod">
          <ac:chgData name="Timo Mühlhaus" userId="1b6b3aba618dadac" providerId="LiveId" clId="{EDF2FAEA-A41B-4C1F-9EE5-7BEAFE42C87B}" dt="2021-06-09T19:36:03.867" v="1915"/>
          <ac:spMkLst>
            <pc:docMk/>
            <pc:sldMk cId="3909453073" sldId="559"/>
            <ac:spMk id="3303" creationId="{10DDC308-D058-4B2E-A51C-A8F1DAB8BE58}"/>
          </ac:spMkLst>
        </pc:spChg>
        <pc:spChg chg="mod">
          <ac:chgData name="Timo Mühlhaus" userId="1b6b3aba618dadac" providerId="LiveId" clId="{EDF2FAEA-A41B-4C1F-9EE5-7BEAFE42C87B}" dt="2021-06-09T19:36:03.867" v="1915"/>
          <ac:spMkLst>
            <pc:docMk/>
            <pc:sldMk cId="3909453073" sldId="559"/>
            <ac:spMk id="3304" creationId="{05DA7FA6-0282-470E-92D0-05296C97F645}"/>
          </ac:spMkLst>
        </pc:spChg>
        <pc:spChg chg="mod">
          <ac:chgData name="Timo Mühlhaus" userId="1b6b3aba618dadac" providerId="LiveId" clId="{EDF2FAEA-A41B-4C1F-9EE5-7BEAFE42C87B}" dt="2021-06-09T19:36:03.867" v="1915"/>
          <ac:spMkLst>
            <pc:docMk/>
            <pc:sldMk cId="3909453073" sldId="559"/>
            <ac:spMk id="3305" creationId="{31A9D0CB-6207-4AAB-9048-3DB99A96CA7F}"/>
          </ac:spMkLst>
        </pc:spChg>
        <pc:spChg chg="mod">
          <ac:chgData name="Timo Mühlhaus" userId="1b6b3aba618dadac" providerId="LiveId" clId="{EDF2FAEA-A41B-4C1F-9EE5-7BEAFE42C87B}" dt="2021-06-09T19:36:03.867" v="1915"/>
          <ac:spMkLst>
            <pc:docMk/>
            <pc:sldMk cId="3909453073" sldId="559"/>
            <ac:spMk id="3306" creationId="{2905A01A-5E01-4580-9A1F-9FBCC048FF52}"/>
          </ac:spMkLst>
        </pc:spChg>
        <pc:spChg chg="mod">
          <ac:chgData name="Timo Mühlhaus" userId="1b6b3aba618dadac" providerId="LiveId" clId="{EDF2FAEA-A41B-4C1F-9EE5-7BEAFE42C87B}" dt="2021-06-09T19:36:03.867" v="1915"/>
          <ac:spMkLst>
            <pc:docMk/>
            <pc:sldMk cId="3909453073" sldId="559"/>
            <ac:spMk id="3307" creationId="{B6395CA4-4DFE-4602-806F-6A2A5A45D0B6}"/>
          </ac:spMkLst>
        </pc:spChg>
        <pc:spChg chg="mod">
          <ac:chgData name="Timo Mühlhaus" userId="1b6b3aba618dadac" providerId="LiveId" clId="{EDF2FAEA-A41B-4C1F-9EE5-7BEAFE42C87B}" dt="2021-06-09T19:36:03.867" v="1915"/>
          <ac:spMkLst>
            <pc:docMk/>
            <pc:sldMk cId="3909453073" sldId="559"/>
            <ac:spMk id="3308" creationId="{B559BA70-3A46-4E51-AAAE-6AC799AF3EB2}"/>
          </ac:spMkLst>
        </pc:spChg>
        <pc:spChg chg="mod">
          <ac:chgData name="Timo Mühlhaus" userId="1b6b3aba618dadac" providerId="LiveId" clId="{EDF2FAEA-A41B-4C1F-9EE5-7BEAFE42C87B}" dt="2021-06-09T19:36:03.867" v="1915"/>
          <ac:spMkLst>
            <pc:docMk/>
            <pc:sldMk cId="3909453073" sldId="559"/>
            <ac:spMk id="3309" creationId="{4BE65310-6099-4E23-BE71-0C2F23C93802}"/>
          </ac:spMkLst>
        </pc:spChg>
        <pc:spChg chg="mod">
          <ac:chgData name="Timo Mühlhaus" userId="1b6b3aba618dadac" providerId="LiveId" clId="{EDF2FAEA-A41B-4C1F-9EE5-7BEAFE42C87B}" dt="2021-06-09T19:36:03.867" v="1915"/>
          <ac:spMkLst>
            <pc:docMk/>
            <pc:sldMk cId="3909453073" sldId="559"/>
            <ac:spMk id="3310" creationId="{99B0AC0D-D1B6-44E7-9A87-287098C13A95}"/>
          </ac:spMkLst>
        </pc:spChg>
        <pc:spChg chg="mod">
          <ac:chgData name="Timo Mühlhaus" userId="1b6b3aba618dadac" providerId="LiveId" clId="{EDF2FAEA-A41B-4C1F-9EE5-7BEAFE42C87B}" dt="2021-06-09T19:36:03.867" v="1915"/>
          <ac:spMkLst>
            <pc:docMk/>
            <pc:sldMk cId="3909453073" sldId="559"/>
            <ac:spMk id="3312" creationId="{91C2141B-DADF-48FA-89D2-8BA4597CF3D2}"/>
          </ac:spMkLst>
        </pc:spChg>
        <pc:spChg chg="mod">
          <ac:chgData name="Timo Mühlhaus" userId="1b6b3aba618dadac" providerId="LiveId" clId="{EDF2FAEA-A41B-4C1F-9EE5-7BEAFE42C87B}" dt="2021-06-09T19:36:03.867" v="1915"/>
          <ac:spMkLst>
            <pc:docMk/>
            <pc:sldMk cId="3909453073" sldId="559"/>
            <ac:spMk id="3313" creationId="{064D61AC-593A-4693-B49B-2DE7D93A5D97}"/>
          </ac:spMkLst>
        </pc:spChg>
        <pc:spChg chg="mod">
          <ac:chgData name="Timo Mühlhaus" userId="1b6b3aba618dadac" providerId="LiveId" clId="{EDF2FAEA-A41B-4C1F-9EE5-7BEAFE42C87B}" dt="2021-06-09T19:36:03.867" v="1915"/>
          <ac:spMkLst>
            <pc:docMk/>
            <pc:sldMk cId="3909453073" sldId="559"/>
            <ac:spMk id="3316" creationId="{D5A3CE0D-C903-4B29-A8DB-05958B4602AB}"/>
          </ac:spMkLst>
        </pc:spChg>
        <pc:spChg chg="mod">
          <ac:chgData name="Timo Mühlhaus" userId="1b6b3aba618dadac" providerId="LiveId" clId="{EDF2FAEA-A41B-4C1F-9EE5-7BEAFE42C87B}" dt="2021-06-09T19:36:03.867" v="1915"/>
          <ac:spMkLst>
            <pc:docMk/>
            <pc:sldMk cId="3909453073" sldId="559"/>
            <ac:spMk id="3317" creationId="{6FD254D3-FE3A-42E7-8F58-247CA9C5A04E}"/>
          </ac:spMkLst>
        </pc:spChg>
        <pc:spChg chg="mod">
          <ac:chgData name="Timo Mühlhaus" userId="1b6b3aba618dadac" providerId="LiveId" clId="{EDF2FAEA-A41B-4C1F-9EE5-7BEAFE42C87B}" dt="2021-06-09T19:36:03.867" v="1915"/>
          <ac:spMkLst>
            <pc:docMk/>
            <pc:sldMk cId="3909453073" sldId="559"/>
            <ac:spMk id="3318" creationId="{42E46EDF-FD44-4E46-8CA6-9890F3E3F429}"/>
          </ac:spMkLst>
        </pc:spChg>
        <pc:spChg chg="mod">
          <ac:chgData name="Timo Mühlhaus" userId="1b6b3aba618dadac" providerId="LiveId" clId="{EDF2FAEA-A41B-4C1F-9EE5-7BEAFE42C87B}" dt="2021-06-09T19:36:03.867" v="1915"/>
          <ac:spMkLst>
            <pc:docMk/>
            <pc:sldMk cId="3909453073" sldId="559"/>
            <ac:spMk id="3319" creationId="{1C486C79-1512-4B92-B3F4-4568354B4A35}"/>
          </ac:spMkLst>
        </pc:spChg>
        <pc:spChg chg="mod">
          <ac:chgData name="Timo Mühlhaus" userId="1b6b3aba618dadac" providerId="LiveId" clId="{EDF2FAEA-A41B-4C1F-9EE5-7BEAFE42C87B}" dt="2021-06-09T19:36:03.867" v="1915"/>
          <ac:spMkLst>
            <pc:docMk/>
            <pc:sldMk cId="3909453073" sldId="559"/>
            <ac:spMk id="3320" creationId="{F080F9DA-C53D-4453-A94F-C9ABDD4033B6}"/>
          </ac:spMkLst>
        </pc:spChg>
        <pc:spChg chg="mod">
          <ac:chgData name="Timo Mühlhaus" userId="1b6b3aba618dadac" providerId="LiveId" clId="{EDF2FAEA-A41B-4C1F-9EE5-7BEAFE42C87B}" dt="2021-06-09T19:36:03.867" v="1915"/>
          <ac:spMkLst>
            <pc:docMk/>
            <pc:sldMk cId="3909453073" sldId="559"/>
            <ac:spMk id="3321" creationId="{4F348B99-431B-4999-BFEB-2BE205CB4143}"/>
          </ac:spMkLst>
        </pc:spChg>
        <pc:spChg chg="mod">
          <ac:chgData name="Timo Mühlhaus" userId="1b6b3aba618dadac" providerId="LiveId" clId="{EDF2FAEA-A41B-4C1F-9EE5-7BEAFE42C87B}" dt="2021-06-09T19:36:03.867" v="1915"/>
          <ac:spMkLst>
            <pc:docMk/>
            <pc:sldMk cId="3909453073" sldId="559"/>
            <ac:spMk id="3322" creationId="{56FE4665-161B-41E1-89A2-2F214E51F6E0}"/>
          </ac:spMkLst>
        </pc:spChg>
        <pc:spChg chg="mod">
          <ac:chgData name="Timo Mühlhaus" userId="1b6b3aba618dadac" providerId="LiveId" clId="{EDF2FAEA-A41B-4C1F-9EE5-7BEAFE42C87B}" dt="2021-06-09T19:36:03.867" v="1915"/>
          <ac:spMkLst>
            <pc:docMk/>
            <pc:sldMk cId="3909453073" sldId="559"/>
            <ac:spMk id="3323" creationId="{19E74A13-A96E-4786-8CD7-099F579315E8}"/>
          </ac:spMkLst>
        </pc:spChg>
        <pc:spChg chg="mod">
          <ac:chgData name="Timo Mühlhaus" userId="1b6b3aba618dadac" providerId="LiveId" clId="{EDF2FAEA-A41B-4C1F-9EE5-7BEAFE42C87B}" dt="2021-06-09T19:36:03.867" v="1915"/>
          <ac:spMkLst>
            <pc:docMk/>
            <pc:sldMk cId="3909453073" sldId="559"/>
            <ac:spMk id="3324" creationId="{3157C4BA-A416-4A6E-A151-C186BF5BE0EF}"/>
          </ac:spMkLst>
        </pc:spChg>
        <pc:spChg chg="mod">
          <ac:chgData name="Timo Mühlhaus" userId="1b6b3aba618dadac" providerId="LiveId" clId="{EDF2FAEA-A41B-4C1F-9EE5-7BEAFE42C87B}" dt="2021-06-09T19:36:03.867" v="1915"/>
          <ac:spMkLst>
            <pc:docMk/>
            <pc:sldMk cId="3909453073" sldId="559"/>
            <ac:spMk id="3325" creationId="{E1192A98-893E-4AB3-AFE8-A51FD886CE3D}"/>
          </ac:spMkLst>
        </pc:spChg>
        <pc:spChg chg="mod">
          <ac:chgData name="Timo Mühlhaus" userId="1b6b3aba618dadac" providerId="LiveId" clId="{EDF2FAEA-A41B-4C1F-9EE5-7BEAFE42C87B}" dt="2021-06-09T19:36:03.867" v="1915"/>
          <ac:spMkLst>
            <pc:docMk/>
            <pc:sldMk cId="3909453073" sldId="559"/>
            <ac:spMk id="3326" creationId="{3E9C37A4-4E6D-41DD-A71D-000484CD4F6B}"/>
          </ac:spMkLst>
        </pc:spChg>
        <pc:spChg chg="mod">
          <ac:chgData name="Timo Mühlhaus" userId="1b6b3aba618dadac" providerId="LiveId" clId="{EDF2FAEA-A41B-4C1F-9EE5-7BEAFE42C87B}" dt="2021-06-09T19:36:03.867" v="1915"/>
          <ac:spMkLst>
            <pc:docMk/>
            <pc:sldMk cId="3909453073" sldId="559"/>
            <ac:spMk id="3327" creationId="{30CDD3EA-6259-4D9C-9FEC-34B5410290CF}"/>
          </ac:spMkLst>
        </pc:spChg>
        <pc:spChg chg="mod">
          <ac:chgData name="Timo Mühlhaus" userId="1b6b3aba618dadac" providerId="LiveId" clId="{EDF2FAEA-A41B-4C1F-9EE5-7BEAFE42C87B}" dt="2021-06-09T19:36:03.867" v="1915"/>
          <ac:spMkLst>
            <pc:docMk/>
            <pc:sldMk cId="3909453073" sldId="559"/>
            <ac:spMk id="3328" creationId="{569ED0B1-8273-46E5-B70B-B5140B91AAB4}"/>
          </ac:spMkLst>
        </pc:spChg>
        <pc:spChg chg="mod">
          <ac:chgData name="Timo Mühlhaus" userId="1b6b3aba618dadac" providerId="LiveId" clId="{EDF2FAEA-A41B-4C1F-9EE5-7BEAFE42C87B}" dt="2021-06-09T19:36:03.867" v="1915"/>
          <ac:spMkLst>
            <pc:docMk/>
            <pc:sldMk cId="3909453073" sldId="559"/>
            <ac:spMk id="3329" creationId="{1084F1AB-CCC8-4CAC-8452-BA00C93524C4}"/>
          </ac:spMkLst>
        </pc:spChg>
        <pc:spChg chg="mod">
          <ac:chgData name="Timo Mühlhaus" userId="1b6b3aba618dadac" providerId="LiveId" clId="{EDF2FAEA-A41B-4C1F-9EE5-7BEAFE42C87B}" dt="2021-06-09T19:36:03.867" v="1915"/>
          <ac:spMkLst>
            <pc:docMk/>
            <pc:sldMk cId="3909453073" sldId="559"/>
            <ac:spMk id="3330" creationId="{C0273E42-76C0-4E38-A9AA-B652F24D4E1E}"/>
          </ac:spMkLst>
        </pc:spChg>
        <pc:spChg chg="mod">
          <ac:chgData name="Timo Mühlhaus" userId="1b6b3aba618dadac" providerId="LiveId" clId="{EDF2FAEA-A41B-4C1F-9EE5-7BEAFE42C87B}" dt="2021-06-09T19:36:03.867" v="1915"/>
          <ac:spMkLst>
            <pc:docMk/>
            <pc:sldMk cId="3909453073" sldId="559"/>
            <ac:spMk id="3331" creationId="{EDDADD51-FF65-44D2-8F27-45F7BCCE9F93}"/>
          </ac:spMkLst>
        </pc:spChg>
        <pc:spChg chg="mod">
          <ac:chgData name="Timo Mühlhaus" userId="1b6b3aba618dadac" providerId="LiveId" clId="{EDF2FAEA-A41B-4C1F-9EE5-7BEAFE42C87B}" dt="2021-06-09T19:36:03.867" v="1915"/>
          <ac:spMkLst>
            <pc:docMk/>
            <pc:sldMk cId="3909453073" sldId="559"/>
            <ac:spMk id="3332" creationId="{3FD4ED2F-C270-45F3-AA59-FFBE5FC32017}"/>
          </ac:spMkLst>
        </pc:spChg>
        <pc:spChg chg="mod">
          <ac:chgData name="Timo Mühlhaus" userId="1b6b3aba618dadac" providerId="LiveId" clId="{EDF2FAEA-A41B-4C1F-9EE5-7BEAFE42C87B}" dt="2021-06-09T19:36:03.867" v="1915"/>
          <ac:spMkLst>
            <pc:docMk/>
            <pc:sldMk cId="3909453073" sldId="559"/>
            <ac:spMk id="3333" creationId="{44799A52-5FF2-4756-924F-AF7A6DB8C681}"/>
          </ac:spMkLst>
        </pc:spChg>
        <pc:spChg chg="mod">
          <ac:chgData name="Timo Mühlhaus" userId="1b6b3aba618dadac" providerId="LiveId" clId="{EDF2FAEA-A41B-4C1F-9EE5-7BEAFE42C87B}" dt="2021-06-09T19:36:03.867" v="1915"/>
          <ac:spMkLst>
            <pc:docMk/>
            <pc:sldMk cId="3909453073" sldId="559"/>
            <ac:spMk id="3334" creationId="{C12FC3C6-967D-4617-98E8-DA0820DC959F}"/>
          </ac:spMkLst>
        </pc:spChg>
        <pc:spChg chg="mod">
          <ac:chgData name="Timo Mühlhaus" userId="1b6b3aba618dadac" providerId="LiveId" clId="{EDF2FAEA-A41B-4C1F-9EE5-7BEAFE42C87B}" dt="2021-06-09T19:36:03.867" v="1915"/>
          <ac:spMkLst>
            <pc:docMk/>
            <pc:sldMk cId="3909453073" sldId="559"/>
            <ac:spMk id="3335" creationId="{5C5502B3-6E9C-4CEC-89B8-EFEB76C0B674}"/>
          </ac:spMkLst>
        </pc:spChg>
        <pc:spChg chg="mod">
          <ac:chgData name="Timo Mühlhaus" userId="1b6b3aba618dadac" providerId="LiveId" clId="{EDF2FAEA-A41B-4C1F-9EE5-7BEAFE42C87B}" dt="2021-06-09T19:36:03.867" v="1915"/>
          <ac:spMkLst>
            <pc:docMk/>
            <pc:sldMk cId="3909453073" sldId="559"/>
            <ac:spMk id="3336" creationId="{99D01C5A-A860-492F-AA50-C9A102344800}"/>
          </ac:spMkLst>
        </pc:spChg>
        <pc:spChg chg="mod">
          <ac:chgData name="Timo Mühlhaus" userId="1b6b3aba618dadac" providerId="LiveId" clId="{EDF2FAEA-A41B-4C1F-9EE5-7BEAFE42C87B}" dt="2021-06-09T19:36:03.867" v="1915"/>
          <ac:spMkLst>
            <pc:docMk/>
            <pc:sldMk cId="3909453073" sldId="559"/>
            <ac:spMk id="3337" creationId="{295518F5-E7DE-4176-8800-4CE05016D635}"/>
          </ac:spMkLst>
        </pc:spChg>
        <pc:spChg chg="mod">
          <ac:chgData name="Timo Mühlhaus" userId="1b6b3aba618dadac" providerId="LiveId" clId="{EDF2FAEA-A41B-4C1F-9EE5-7BEAFE42C87B}" dt="2021-06-09T19:36:03.867" v="1915"/>
          <ac:spMkLst>
            <pc:docMk/>
            <pc:sldMk cId="3909453073" sldId="559"/>
            <ac:spMk id="3338" creationId="{5419E0A2-3D8B-493D-BC2B-CE1445729313}"/>
          </ac:spMkLst>
        </pc:spChg>
        <pc:spChg chg="mod">
          <ac:chgData name="Timo Mühlhaus" userId="1b6b3aba618dadac" providerId="LiveId" clId="{EDF2FAEA-A41B-4C1F-9EE5-7BEAFE42C87B}" dt="2021-06-09T19:36:03.867" v="1915"/>
          <ac:spMkLst>
            <pc:docMk/>
            <pc:sldMk cId="3909453073" sldId="559"/>
            <ac:spMk id="3339" creationId="{637D8617-C719-42F3-BC36-A55E0A6E1AB8}"/>
          </ac:spMkLst>
        </pc:spChg>
        <pc:spChg chg="mod">
          <ac:chgData name="Timo Mühlhaus" userId="1b6b3aba618dadac" providerId="LiveId" clId="{EDF2FAEA-A41B-4C1F-9EE5-7BEAFE42C87B}" dt="2021-06-09T19:36:03.867" v="1915"/>
          <ac:spMkLst>
            <pc:docMk/>
            <pc:sldMk cId="3909453073" sldId="559"/>
            <ac:spMk id="3340" creationId="{F94C0A22-C714-4F9C-80EC-DCD675D0638A}"/>
          </ac:spMkLst>
        </pc:spChg>
        <pc:spChg chg="mod">
          <ac:chgData name="Timo Mühlhaus" userId="1b6b3aba618dadac" providerId="LiveId" clId="{EDF2FAEA-A41B-4C1F-9EE5-7BEAFE42C87B}" dt="2021-06-09T19:36:03.867" v="1915"/>
          <ac:spMkLst>
            <pc:docMk/>
            <pc:sldMk cId="3909453073" sldId="559"/>
            <ac:spMk id="3341" creationId="{C4F27613-D0F7-446C-92DF-C766DE7F469B}"/>
          </ac:spMkLst>
        </pc:spChg>
        <pc:spChg chg="mod">
          <ac:chgData name="Timo Mühlhaus" userId="1b6b3aba618dadac" providerId="LiveId" clId="{EDF2FAEA-A41B-4C1F-9EE5-7BEAFE42C87B}" dt="2021-06-09T19:36:03.867" v="1915"/>
          <ac:spMkLst>
            <pc:docMk/>
            <pc:sldMk cId="3909453073" sldId="559"/>
            <ac:spMk id="3342" creationId="{C5F96084-BAC1-405A-83B1-FA57C1981911}"/>
          </ac:spMkLst>
        </pc:spChg>
        <pc:spChg chg="mod">
          <ac:chgData name="Timo Mühlhaus" userId="1b6b3aba618dadac" providerId="LiveId" clId="{EDF2FAEA-A41B-4C1F-9EE5-7BEAFE42C87B}" dt="2021-06-09T19:36:03.867" v="1915"/>
          <ac:spMkLst>
            <pc:docMk/>
            <pc:sldMk cId="3909453073" sldId="559"/>
            <ac:spMk id="3343" creationId="{3FE4EA25-9760-4C42-9CED-E1154A8B3584}"/>
          </ac:spMkLst>
        </pc:spChg>
        <pc:spChg chg="mod">
          <ac:chgData name="Timo Mühlhaus" userId="1b6b3aba618dadac" providerId="LiveId" clId="{EDF2FAEA-A41B-4C1F-9EE5-7BEAFE42C87B}" dt="2021-06-09T19:36:03.867" v="1915"/>
          <ac:spMkLst>
            <pc:docMk/>
            <pc:sldMk cId="3909453073" sldId="559"/>
            <ac:spMk id="3344" creationId="{FCA3605C-A1AA-40A2-8157-33A3C7038AC0}"/>
          </ac:spMkLst>
        </pc:spChg>
        <pc:spChg chg="mod">
          <ac:chgData name="Timo Mühlhaus" userId="1b6b3aba618dadac" providerId="LiveId" clId="{EDF2FAEA-A41B-4C1F-9EE5-7BEAFE42C87B}" dt="2021-06-09T19:36:03.867" v="1915"/>
          <ac:spMkLst>
            <pc:docMk/>
            <pc:sldMk cId="3909453073" sldId="559"/>
            <ac:spMk id="3345" creationId="{BCC136B9-0740-4827-8640-65CCD4A2A135}"/>
          </ac:spMkLst>
        </pc:spChg>
        <pc:spChg chg="mod">
          <ac:chgData name="Timo Mühlhaus" userId="1b6b3aba618dadac" providerId="LiveId" clId="{EDF2FAEA-A41B-4C1F-9EE5-7BEAFE42C87B}" dt="2021-06-09T19:36:03.867" v="1915"/>
          <ac:spMkLst>
            <pc:docMk/>
            <pc:sldMk cId="3909453073" sldId="559"/>
            <ac:spMk id="3346" creationId="{CBDC407A-8A16-436B-9B77-3A8E6C2C6682}"/>
          </ac:spMkLst>
        </pc:spChg>
        <pc:spChg chg="mod">
          <ac:chgData name="Timo Mühlhaus" userId="1b6b3aba618dadac" providerId="LiveId" clId="{EDF2FAEA-A41B-4C1F-9EE5-7BEAFE42C87B}" dt="2021-06-09T19:36:03.867" v="1915"/>
          <ac:spMkLst>
            <pc:docMk/>
            <pc:sldMk cId="3909453073" sldId="559"/>
            <ac:spMk id="3347" creationId="{E2170401-E56D-4DCA-A75B-020525F9432A}"/>
          </ac:spMkLst>
        </pc:spChg>
        <pc:spChg chg="mod">
          <ac:chgData name="Timo Mühlhaus" userId="1b6b3aba618dadac" providerId="LiveId" clId="{EDF2FAEA-A41B-4C1F-9EE5-7BEAFE42C87B}" dt="2021-06-09T19:36:03.867" v="1915"/>
          <ac:spMkLst>
            <pc:docMk/>
            <pc:sldMk cId="3909453073" sldId="559"/>
            <ac:spMk id="3348" creationId="{24702676-8829-4EE7-9909-E1A1FEAAD25A}"/>
          </ac:spMkLst>
        </pc:spChg>
        <pc:spChg chg="mod">
          <ac:chgData name="Timo Mühlhaus" userId="1b6b3aba618dadac" providerId="LiveId" clId="{EDF2FAEA-A41B-4C1F-9EE5-7BEAFE42C87B}" dt="2021-06-09T19:36:03.867" v="1915"/>
          <ac:spMkLst>
            <pc:docMk/>
            <pc:sldMk cId="3909453073" sldId="559"/>
            <ac:spMk id="3349" creationId="{E3041D5D-A458-4F8E-802F-6F3B7C963283}"/>
          </ac:spMkLst>
        </pc:spChg>
        <pc:spChg chg="mod">
          <ac:chgData name="Timo Mühlhaus" userId="1b6b3aba618dadac" providerId="LiveId" clId="{EDF2FAEA-A41B-4C1F-9EE5-7BEAFE42C87B}" dt="2021-06-09T19:36:03.867" v="1915"/>
          <ac:spMkLst>
            <pc:docMk/>
            <pc:sldMk cId="3909453073" sldId="559"/>
            <ac:spMk id="3350" creationId="{1252481B-7766-46DD-97D6-FFF3791A0F3B}"/>
          </ac:spMkLst>
        </pc:spChg>
        <pc:spChg chg="mod">
          <ac:chgData name="Timo Mühlhaus" userId="1b6b3aba618dadac" providerId="LiveId" clId="{EDF2FAEA-A41B-4C1F-9EE5-7BEAFE42C87B}" dt="2021-06-09T19:36:03.867" v="1915"/>
          <ac:spMkLst>
            <pc:docMk/>
            <pc:sldMk cId="3909453073" sldId="559"/>
            <ac:spMk id="3351" creationId="{0A107E66-92FB-4C8E-9AA4-AE28DD08BF56}"/>
          </ac:spMkLst>
        </pc:spChg>
        <pc:spChg chg="mod">
          <ac:chgData name="Timo Mühlhaus" userId="1b6b3aba618dadac" providerId="LiveId" clId="{EDF2FAEA-A41B-4C1F-9EE5-7BEAFE42C87B}" dt="2021-06-09T19:36:03.867" v="1915"/>
          <ac:spMkLst>
            <pc:docMk/>
            <pc:sldMk cId="3909453073" sldId="559"/>
            <ac:spMk id="3352" creationId="{ECF58FAA-8583-4EE4-AB7A-5B71FB9D17F6}"/>
          </ac:spMkLst>
        </pc:spChg>
        <pc:spChg chg="mod">
          <ac:chgData name="Timo Mühlhaus" userId="1b6b3aba618dadac" providerId="LiveId" clId="{EDF2FAEA-A41B-4C1F-9EE5-7BEAFE42C87B}" dt="2021-06-09T19:36:03.867" v="1915"/>
          <ac:spMkLst>
            <pc:docMk/>
            <pc:sldMk cId="3909453073" sldId="559"/>
            <ac:spMk id="3353" creationId="{7D83ABC3-BEDA-4F12-9405-9C7F57DD7B3B}"/>
          </ac:spMkLst>
        </pc:spChg>
        <pc:spChg chg="mod">
          <ac:chgData name="Timo Mühlhaus" userId="1b6b3aba618dadac" providerId="LiveId" clId="{EDF2FAEA-A41B-4C1F-9EE5-7BEAFE42C87B}" dt="2021-06-09T19:36:03.867" v="1915"/>
          <ac:spMkLst>
            <pc:docMk/>
            <pc:sldMk cId="3909453073" sldId="559"/>
            <ac:spMk id="3354" creationId="{26017868-3B5B-49B0-9C27-D3373B4402C8}"/>
          </ac:spMkLst>
        </pc:spChg>
        <pc:spChg chg="mod">
          <ac:chgData name="Timo Mühlhaus" userId="1b6b3aba618dadac" providerId="LiveId" clId="{EDF2FAEA-A41B-4C1F-9EE5-7BEAFE42C87B}" dt="2021-06-09T19:36:03.867" v="1915"/>
          <ac:spMkLst>
            <pc:docMk/>
            <pc:sldMk cId="3909453073" sldId="559"/>
            <ac:spMk id="3355" creationId="{C54D608C-191E-455B-92F1-9CF8608E3889}"/>
          </ac:spMkLst>
        </pc:spChg>
        <pc:spChg chg="mod">
          <ac:chgData name="Timo Mühlhaus" userId="1b6b3aba618dadac" providerId="LiveId" clId="{EDF2FAEA-A41B-4C1F-9EE5-7BEAFE42C87B}" dt="2021-06-09T19:36:03.867" v="1915"/>
          <ac:spMkLst>
            <pc:docMk/>
            <pc:sldMk cId="3909453073" sldId="559"/>
            <ac:spMk id="3356" creationId="{5F229815-7A7B-482B-930A-DB239167BC30}"/>
          </ac:spMkLst>
        </pc:spChg>
        <pc:spChg chg="mod">
          <ac:chgData name="Timo Mühlhaus" userId="1b6b3aba618dadac" providerId="LiveId" clId="{EDF2FAEA-A41B-4C1F-9EE5-7BEAFE42C87B}" dt="2021-06-09T19:36:03.867" v="1915"/>
          <ac:spMkLst>
            <pc:docMk/>
            <pc:sldMk cId="3909453073" sldId="559"/>
            <ac:spMk id="3357" creationId="{0B2D0048-83F8-4E1C-98E9-472E2BB5CB74}"/>
          </ac:spMkLst>
        </pc:spChg>
        <pc:spChg chg="mod">
          <ac:chgData name="Timo Mühlhaus" userId="1b6b3aba618dadac" providerId="LiveId" clId="{EDF2FAEA-A41B-4C1F-9EE5-7BEAFE42C87B}" dt="2021-06-09T19:36:03.867" v="1915"/>
          <ac:spMkLst>
            <pc:docMk/>
            <pc:sldMk cId="3909453073" sldId="559"/>
            <ac:spMk id="3358" creationId="{51B77806-CF4E-4D51-8972-331CBEC61E46}"/>
          </ac:spMkLst>
        </pc:spChg>
        <pc:spChg chg="mod">
          <ac:chgData name="Timo Mühlhaus" userId="1b6b3aba618dadac" providerId="LiveId" clId="{EDF2FAEA-A41B-4C1F-9EE5-7BEAFE42C87B}" dt="2021-06-09T19:36:03.867" v="1915"/>
          <ac:spMkLst>
            <pc:docMk/>
            <pc:sldMk cId="3909453073" sldId="559"/>
            <ac:spMk id="3359" creationId="{84AB1E2F-74AB-48A7-AFEC-943992E743DC}"/>
          </ac:spMkLst>
        </pc:spChg>
        <pc:spChg chg="mod">
          <ac:chgData name="Timo Mühlhaus" userId="1b6b3aba618dadac" providerId="LiveId" clId="{EDF2FAEA-A41B-4C1F-9EE5-7BEAFE42C87B}" dt="2021-06-09T19:36:03.867" v="1915"/>
          <ac:spMkLst>
            <pc:docMk/>
            <pc:sldMk cId="3909453073" sldId="559"/>
            <ac:spMk id="3360" creationId="{77D493B8-CD6E-4986-A888-2E9F9B0D053D}"/>
          </ac:spMkLst>
        </pc:spChg>
        <pc:spChg chg="mod">
          <ac:chgData name="Timo Mühlhaus" userId="1b6b3aba618dadac" providerId="LiveId" clId="{EDF2FAEA-A41B-4C1F-9EE5-7BEAFE42C87B}" dt="2021-06-09T19:36:03.867" v="1915"/>
          <ac:spMkLst>
            <pc:docMk/>
            <pc:sldMk cId="3909453073" sldId="559"/>
            <ac:spMk id="3361" creationId="{0F24A13C-E4E2-45DF-923D-352517B976A3}"/>
          </ac:spMkLst>
        </pc:spChg>
        <pc:spChg chg="mod">
          <ac:chgData name="Timo Mühlhaus" userId="1b6b3aba618dadac" providerId="LiveId" clId="{EDF2FAEA-A41B-4C1F-9EE5-7BEAFE42C87B}" dt="2021-06-09T19:36:03.867" v="1915"/>
          <ac:spMkLst>
            <pc:docMk/>
            <pc:sldMk cId="3909453073" sldId="559"/>
            <ac:spMk id="3362" creationId="{648DBA59-C6BC-4BA6-AF12-7971D48F66D0}"/>
          </ac:spMkLst>
        </pc:spChg>
        <pc:spChg chg="mod">
          <ac:chgData name="Timo Mühlhaus" userId="1b6b3aba618dadac" providerId="LiveId" clId="{EDF2FAEA-A41B-4C1F-9EE5-7BEAFE42C87B}" dt="2021-06-09T19:36:03.867" v="1915"/>
          <ac:spMkLst>
            <pc:docMk/>
            <pc:sldMk cId="3909453073" sldId="559"/>
            <ac:spMk id="3363" creationId="{9C4EFFF8-7A00-4F3A-B5C6-8A0EA05D2D51}"/>
          </ac:spMkLst>
        </pc:spChg>
        <pc:spChg chg="mod">
          <ac:chgData name="Timo Mühlhaus" userId="1b6b3aba618dadac" providerId="LiveId" clId="{EDF2FAEA-A41B-4C1F-9EE5-7BEAFE42C87B}" dt="2021-06-09T19:36:03.867" v="1915"/>
          <ac:spMkLst>
            <pc:docMk/>
            <pc:sldMk cId="3909453073" sldId="559"/>
            <ac:spMk id="3364" creationId="{C65AFEB1-F696-4FAB-87E4-DCE83A279B30}"/>
          </ac:spMkLst>
        </pc:spChg>
        <pc:spChg chg="mod">
          <ac:chgData name="Timo Mühlhaus" userId="1b6b3aba618dadac" providerId="LiveId" clId="{EDF2FAEA-A41B-4C1F-9EE5-7BEAFE42C87B}" dt="2021-06-09T19:36:03.867" v="1915"/>
          <ac:spMkLst>
            <pc:docMk/>
            <pc:sldMk cId="3909453073" sldId="559"/>
            <ac:spMk id="3365" creationId="{B4BC2E16-8255-4F81-8CF6-DBCED55D28CB}"/>
          </ac:spMkLst>
        </pc:spChg>
        <pc:spChg chg="mod">
          <ac:chgData name="Timo Mühlhaus" userId="1b6b3aba618dadac" providerId="LiveId" clId="{EDF2FAEA-A41B-4C1F-9EE5-7BEAFE42C87B}" dt="2021-06-09T19:36:03.867" v="1915"/>
          <ac:spMkLst>
            <pc:docMk/>
            <pc:sldMk cId="3909453073" sldId="559"/>
            <ac:spMk id="3366" creationId="{806D8164-6300-47BA-9DE1-519859D4CFF8}"/>
          </ac:spMkLst>
        </pc:spChg>
        <pc:spChg chg="mod">
          <ac:chgData name="Timo Mühlhaus" userId="1b6b3aba618dadac" providerId="LiveId" clId="{EDF2FAEA-A41B-4C1F-9EE5-7BEAFE42C87B}" dt="2021-06-09T19:36:03.867" v="1915"/>
          <ac:spMkLst>
            <pc:docMk/>
            <pc:sldMk cId="3909453073" sldId="559"/>
            <ac:spMk id="3367" creationId="{619F5E27-8278-42E5-99B5-821D894B2765}"/>
          </ac:spMkLst>
        </pc:spChg>
        <pc:spChg chg="mod">
          <ac:chgData name="Timo Mühlhaus" userId="1b6b3aba618dadac" providerId="LiveId" clId="{EDF2FAEA-A41B-4C1F-9EE5-7BEAFE42C87B}" dt="2021-06-09T19:36:03.867" v="1915"/>
          <ac:spMkLst>
            <pc:docMk/>
            <pc:sldMk cId="3909453073" sldId="559"/>
            <ac:spMk id="3368" creationId="{0578EDD7-3422-4A77-979D-B01AA7FC4437}"/>
          </ac:spMkLst>
        </pc:spChg>
        <pc:spChg chg="mod">
          <ac:chgData name="Timo Mühlhaus" userId="1b6b3aba618dadac" providerId="LiveId" clId="{EDF2FAEA-A41B-4C1F-9EE5-7BEAFE42C87B}" dt="2021-06-09T19:36:03.867" v="1915"/>
          <ac:spMkLst>
            <pc:docMk/>
            <pc:sldMk cId="3909453073" sldId="559"/>
            <ac:spMk id="3369" creationId="{307BDA01-7376-4D77-B85D-39B3133742A2}"/>
          </ac:spMkLst>
        </pc:spChg>
        <pc:spChg chg="mod">
          <ac:chgData name="Timo Mühlhaus" userId="1b6b3aba618dadac" providerId="LiveId" clId="{EDF2FAEA-A41B-4C1F-9EE5-7BEAFE42C87B}" dt="2021-06-09T19:36:03.867" v="1915"/>
          <ac:spMkLst>
            <pc:docMk/>
            <pc:sldMk cId="3909453073" sldId="559"/>
            <ac:spMk id="3370" creationId="{7CA94E7D-D672-4BBE-AE31-47370C39A622}"/>
          </ac:spMkLst>
        </pc:spChg>
        <pc:spChg chg="mod">
          <ac:chgData name="Timo Mühlhaus" userId="1b6b3aba618dadac" providerId="LiveId" clId="{EDF2FAEA-A41B-4C1F-9EE5-7BEAFE42C87B}" dt="2021-06-09T19:36:03.867" v="1915"/>
          <ac:spMkLst>
            <pc:docMk/>
            <pc:sldMk cId="3909453073" sldId="559"/>
            <ac:spMk id="3371" creationId="{B23C06F7-504E-4F98-B1DC-C501FDA509A4}"/>
          </ac:spMkLst>
        </pc:spChg>
        <pc:spChg chg="mod">
          <ac:chgData name="Timo Mühlhaus" userId="1b6b3aba618dadac" providerId="LiveId" clId="{EDF2FAEA-A41B-4C1F-9EE5-7BEAFE42C87B}" dt="2021-06-09T19:36:03.867" v="1915"/>
          <ac:spMkLst>
            <pc:docMk/>
            <pc:sldMk cId="3909453073" sldId="559"/>
            <ac:spMk id="3372" creationId="{965E01C5-C401-4592-A422-0A59058EA9CC}"/>
          </ac:spMkLst>
        </pc:spChg>
        <pc:spChg chg="mod">
          <ac:chgData name="Timo Mühlhaus" userId="1b6b3aba618dadac" providerId="LiveId" clId="{EDF2FAEA-A41B-4C1F-9EE5-7BEAFE42C87B}" dt="2021-06-09T19:36:03.867" v="1915"/>
          <ac:spMkLst>
            <pc:docMk/>
            <pc:sldMk cId="3909453073" sldId="559"/>
            <ac:spMk id="3373" creationId="{CF616A07-6036-49ED-A2EA-FC06A1C16E73}"/>
          </ac:spMkLst>
        </pc:spChg>
        <pc:spChg chg="mod">
          <ac:chgData name="Timo Mühlhaus" userId="1b6b3aba618dadac" providerId="LiveId" clId="{EDF2FAEA-A41B-4C1F-9EE5-7BEAFE42C87B}" dt="2021-06-09T19:36:03.867" v="1915"/>
          <ac:spMkLst>
            <pc:docMk/>
            <pc:sldMk cId="3909453073" sldId="559"/>
            <ac:spMk id="3374" creationId="{CF91D593-B8D1-4D13-ACF5-F2E627DE0DE2}"/>
          </ac:spMkLst>
        </pc:spChg>
        <pc:spChg chg="mod">
          <ac:chgData name="Timo Mühlhaus" userId="1b6b3aba618dadac" providerId="LiveId" clId="{EDF2FAEA-A41B-4C1F-9EE5-7BEAFE42C87B}" dt="2021-06-09T19:36:03.867" v="1915"/>
          <ac:spMkLst>
            <pc:docMk/>
            <pc:sldMk cId="3909453073" sldId="559"/>
            <ac:spMk id="3375" creationId="{0DA9B181-9F20-4B86-8999-7877EDEABA66}"/>
          </ac:spMkLst>
        </pc:spChg>
        <pc:spChg chg="mod">
          <ac:chgData name="Timo Mühlhaus" userId="1b6b3aba618dadac" providerId="LiveId" clId="{EDF2FAEA-A41B-4C1F-9EE5-7BEAFE42C87B}" dt="2021-06-09T19:36:03.867" v="1915"/>
          <ac:spMkLst>
            <pc:docMk/>
            <pc:sldMk cId="3909453073" sldId="559"/>
            <ac:spMk id="3376" creationId="{022FB18B-EE8A-4187-9AA1-CC95F3F80400}"/>
          </ac:spMkLst>
        </pc:spChg>
        <pc:spChg chg="mod">
          <ac:chgData name="Timo Mühlhaus" userId="1b6b3aba618dadac" providerId="LiveId" clId="{EDF2FAEA-A41B-4C1F-9EE5-7BEAFE42C87B}" dt="2021-06-09T19:36:03.867" v="1915"/>
          <ac:spMkLst>
            <pc:docMk/>
            <pc:sldMk cId="3909453073" sldId="559"/>
            <ac:spMk id="3377" creationId="{2AE302B8-8B5C-4808-A67A-DC33AF1A3622}"/>
          </ac:spMkLst>
        </pc:spChg>
        <pc:spChg chg="mod">
          <ac:chgData name="Timo Mühlhaus" userId="1b6b3aba618dadac" providerId="LiveId" clId="{EDF2FAEA-A41B-4C1F-9EE5-7BEAFE42C87B}" dt="2021-06-09T19:36:03.867" v="1915"/>
          <ac:spMkLst>
            <pc:docMk/>
            <pc:sldMk cId="3909453073" sldId="559"/>
            <ac:spMk id="3378" creationId="{4D4D99F0-F2F4-4767-A9F1-2C83E4D0D588}"/>
          </ac:spMkLst>
        </pc:spChg>
        <pc:spChg chg="mod">
          <ac:chgData name="Timo Mühlhaus" userId="1b6b3aba618dadac" providerId="LiveId" clId="{EDF2FAEA-A41B-4C1F-9EE5-7BEAFE42C87B}" dt="2021-06-09T19:36:03.867" v="1915"/>
          <ac:spMkLst>
            <pc:docMk/>
            <pc:sldMk cId="3909453073" sldId="559"/>
            <ac:spMk id="3379" creationId="{DF63379C-6FB3-43B9-99A8-80C8747E4AAB}"/>
          </ac:spMkLst>
        </pc:spChg>
        <pc:spChg chg="mod">
          <ac:chgData name="Timo Mühlhaus" userId="1b6b3aba618dadac" providerId="LiveId" clId="{EDF2FAEA-A41B-4C1F-9EE5-7BEAFE42C87B}" dt="2021-06-09T19:36:03.867" v="1915"/>
          <ac:spMkLst>
            <pc:docMk/>
            <pc:sldMk cId="3909453073" sldId="559"/>
            <ac:spMk id="3380" creationId="{83BD5E37-8AA2-4796-B945-967E3BB8043D}"/>
          </ac:spMkLst>
        </pc:spChg>
        <pc:spChg chg="mod">
          <ac:chgData name="Timo Mühlhaus" userId="1b6b3aba618dadac" providerId="LiveId" clId="{EDF2FAEA-A41B-4C1F-9EE5-7BEAFE42C87B}" dt="2021-06-09T19:36:03.867" v="1915"/>
          <ac:spMkLst>
            <pc:docMk/>
            <pc:sldMk cId="3909453073" sldId="559"/>
            <ac:spMk id="3381" creationId="{D2123F3D-5B19-4CBD-9E26-D8ACDB0A824D}"/>
          </ac:spMkLst>
        </pc:spChg>
        <pc:spChg chg="mod">
          <ac:chgData name="Timo Mühlhaus" userId="1b6b3aba618dadac" providerId="LiveId" clId="{EDF2FAEA-A41B-4C1F-9EE5-7BEAFE42C87B}" dt="2021-06-09T19:36:03.867" v="1915"/>
          <ac:spMkLst>
            <pc:docMk/>
            <pc:sldMk cId="3909453073" sldId="559"/>
            <ac:spMk id="3382" creationId="{00C7D44C-05D1-433C-B979-4B749295DD32}"/>
          </ac:spMkLst>
        </pc:spChg>
        <pc:spChg chg="mod">
          <ac:chgData name="Timo Mühlhaus" userId="1b6b3aba618dadac" providerId="LiveId" clId="{EDF2FAEA-A41B-4C1F-9EE5-7BEAFE42C87B}" dt="2021-06-09T19:36:03.867" v="1915"/>
          <ac:spMkLst>
            <pc:docMk/>
            <pc:sldMk cId="3909453073" sldId="559"/>
            <ac:spMk id="3383" creationId="{EF93459C-E679-49E5-AE9B-B2E61AD559CB}"/>
          </ac:spMkLst>
        </pc:spChg>
        <pc:spChg chg="mod">
          <ac:chgData name="Timo Mühlhaus" userId="1b6b3aba618dadac" providerId="LiveId" clId="{EDF2FAEA-A41B-4C1F-9EE5-7BEAFE42C87B}" dt="2021-06-09T19:36:03.867" v="1915"/>
          <ac:spMkLst>
            <pc:docMk/>
            <pc:sldMk cId="3909453073" sldId="559"/>
            <ac:spMk id="3384" creationId="{09E7509A-136C-4DCA-A6A2-70FA5F3FEF78}"/>
          </ac:spMkLst>
        </pc:spChg>
        <pc:spChg chg="mod">
          <ac:chgData name="Timo Mühlhaus" userId="1b6b3aba618dadac" providerId="LiveId" clId="{EDF2FAEA-A41B-4C1F-9EE5-7BEAFE42C87B}" dt="2021-06-09T19:36:03.867" v="1915"/>
          <ac:spMkLst>
            <pc:docMk/>
            <pc:sldMk cId="3909453073" sldId="559"/>
            <ac:spMk id="3385" creationId="{97D42451-0849-4EA6-8A2F-5EEE78DF0CBB}"/>
          </ac:spMkLst>
        </pc:spChg>
        <pc:spChg chg="mod">
          <ac:chgData name="Timo Mühlhaus" userId="1b6b3aba618dadac" providerId="LiveId" clId="{EDF2FAEA-A41B-4C1F-9EE5-7BEAFE42C87B}" dt="2021-06-09T19:36:03.867" v="1915"/>
          <ac:spMkLst>
            <pc:docMk/>
            <pc:sldMk cId="3909453073" sldId="559"/>
            <ac:spMk id="3386" creationId="{6A5D5970-4F57-4D62-8C6E-AC14717EACCF}"/>
          </ac:spMkLst>
        </pc:spChg>
        <pc:spChg chg="mod">
          <ac:chgData name="Timo Mühlhaus" userId="1b6b3aba618dadac" providerId="LiveId" clId="{EDF2FAEA-A41B-4C1F-9EE5-7BEAFE42C87B}" dt="2021-06-09T19:36:03.867" v="1915"/>
          <ac:spMkLst>
            <pc:docMk/>
            <pc:sldMk cId="3909453073" sldId="559"/>
            <ac:spMk id="3387" creationId="{B307F080-61AC-46D9-8F0A-05EE3B82F5C1}"/>
          </ac:spMkLst>
        </pc:spChg>
        <pc:spChg chg="mod">
          <ac:chgData name="Timo Mühlhaus" userId="1b6b3aba618dadac" providerId="LiveId" clId="{EDF2FAEA-A41B-4C1F-9EE5-7BEAFE42C87B}" dt="2021-06-09T19:36:03.867" v="1915"/>
          <ac:spMkLst>
            <pc:docMk/>
            <pc:sldMk cId="3909453073" sldId="559"/>
            <ac:spMk id="3388" creationId="{631DDFD2-915B-4B69-9205-7D10E70CDA46}"/>
          </ac:spMkLst>
        </pc:spChg>
        <pc:spChg chg="mod">
          <ac:chgData name="Timo Mühlhaus" userId="1b6b3aba618dadac" providerId="LiveId" clId="{EDF2FAEA-A41B-4C1F-9EE5-7BEAFE42C87B}" dt="2021-06-09T19:36:03.867" v="1915"/>
          <ac:spMkLst>
            <pc:docMk/>
            <pc:sldMk cId="3909453073" sldId="559"/>
            <ac:spMk id="3389" creationId="{BD264184-96FF-4E76-88BF-A0023EE01FA7}"/>
          </ac:spMkLst>
        </pc:spChg>
        <pc:spChg chg="mod">
          <ac:chgData name="Timo Mühlhaus" userId="1b6b3aba618dadac" providerId="LiveId" clId="{EDF2FAEA-A41B-4C1F-9EE5-7BEAFE42C87B}" dt="2021-06-09T19:36:03.867" v="1915"/>
          <ac:spMkLst>
            <pc:docMk/>
            <pc:sldMk cId="3909453073" sldId="559"/>
            <ac:spMk id="3390" creationId="{85037B07-D042-4775-84CB-7C6A218049E7}"/>
          </ac:spMkLst>
        </pc:spChg>
        <pc:spChg chg="mod">
          <ac:chgData name="Timo Mühlhaus" userId="1b6b3aba618dadac" providerId="LiveId" clId="{EDF2FAEA-A41B-4C1F-9EE5-7BEAFE42C87B}" dt="2021-06-09T19:36:03.867" v="1915"/>
          <ac:spMkLst>
            <pc:docMk/>
            <pc:sldMk cId="3909453073" sldId="559"/>
            <ac:spMk id="3391" creationId="{B6EFC44C-AD44-4B86-936E-CE4FD29C5ED8}"/>
          </ac:spMkLst>
        </pc:spChg>
        <pc:spChg chg="mod">
          <ac:chgData name="Timo Mühlhaus" userId="1b6b3aba618dadac" providerId="LiveId" clId="{EDF2FAEA-A41B-4C1F-9EE5-7BEAFE42C87B}" dt="2021-06-09T19:36:03.867" v="1915"/>
          <ac:spMkLst>
            <pc:docMk/>
            <pc:sldMk cId="3909453073" sldId="559"/>
            <ac:spMk id="3392" creationId="{4B204A44-1E61-441E-8825-EC65F87CF859}"/>
          </ac:spMkLst>
        </pc:spChg>
        <pc:spChg chg="mod">
          <ac:chgData name="Timo Mühlhaus" userId="1b6b3aba618dadac" providerId="LiveId" clId="{EDF2FAEA-A41B-4C1F-9EE5-7BEAFE42C87B}" dt="2021-06-09T19:36:03.867" v="1915"/>
          <ac:spMkLst>
            <pc:docMk/>
            <pc:sldMk cId="3909453073" sldId="559"/>
            <ac:spMk id="3393" creationId="{3EED76CA-CF9C-46C8-9161-17F86672CB0B}"/>
          </ac:spMkLst>
        </pc:spChg>
        <pc:spChg chg="mod">
          <ac:chgData name="Timo Mühlhaus" userId="1b6b3aba618dadac" providerId="LiveId" clId="{EDF2FAEA-A41B-4C1F-9EE5-7BEAFE42C87B}" dt="2021-06-09T19:36:03.867" v="1915"/>
          <ac:spMkLst>
            <pc:docMk/>
            <pc:sldMk cId="3909453073" sldId="559"/>
            <ac:spMk id="3394" creationId="{82E52408-01A7-49B1-9F05-95858837451E}"/>
          </ac:spMkLst>
        </pc:spChg>
        <pc:spChg chg="mod">
          <ac:chgData name="Timo Mühlhaus" userId="1b6b3aba618dadac" providerId="LiveId" clId="{EDF2FAEA-A41B-4C1F-9EE5-7BEAFE42C87B}" dt="2021-06-09T19:36:03.867" v="1915"/>
          <ac:spMkLst>
            <pc:docMk/>
            <pc:sldMk cId="3909453073" sldId="559"/>
            <ac:spMk id="3395" creationId="{767FA05B-7E4B-40C5-A239-8B33ED8D1819}"/>
          </ac:spMkLst>
        </pc:spChg>
        <pc:spChg chg="mod">
          <ac:chgData name="Timo Mühlhaus" userId="1b6b3aba618dadac" providerId="LiveId" clId="{EDF2FAEA-A41B-4C1F-9EE5-7BEAFE42C87B}" dt="2021-06-09T19:36:03.867" v="1915"/>
          <ac:spMkLst>
            <pc:docMk/>
            <pc:sldMk cId="3909453073" sldId="559"/>
            <ac:spMk id="3396" creationId="{059B945D-8D34-47B3-ADDE-33DE86FA6C49}"/>
          </ac:spMkLst>
        </pc:spChg>
        <pc:spChg chg="mod">
          <ac:chgData name="Timo Mühlhaus" userId="1b6b3aba618dadac" providerId="LiveId" clId="{EDF2FAEA-A41B-4C1F-9EE5-7BEAFE42C87B}" dt="2021-06-09T19:36:03.867" v="1915"/>
          <ac:spMkLst>
            <pc:docMk/>
            <pc:sldMk cId="3909453073" sldId="559"/>
            <ac:spMk id="3397" creationId="{7C3D2BD0-E186-4746-8041-F61D8B6010CD}"/>
          </ac:spMkLst>
        </pc:spChg>
        <pc:spChg chg="mod">
          <ac:chgData name="Timo Mühlhaus" userId="1b6b3aba618dadac" providerId="LiveId" clId="{EDF2FAEA-A41B-4C1F-9EE5-7BEAFE42C87B}" dt="2021-06-09T19:36:03.867" v="1915"/>
          <ac:spMkLst>
            <pc:docMk/>
            <pc:sldMk cId="3909453073" sldId="559"/>
            <ac:spMk id="3398" creationId="{ADD53534-85C9-49C1-A69A-EF45EC56F969}"/>
          </ac:spMkLst>
        </pc:spChg>
        <pc:spChg chg="mod">
          <ac:chgData name="Timo Mühlhaus" userId="1b6b3aba618dadac" providerId="LiveId" clId="{EDF2FAEA-A41B-4C1F-9EE5-7BEAFE42C87B}" dt="2021-06-09T19:36:03.867" v="1915"/>
          <ac:spMkLst>
            <pc:docMk/>
            <pc:sldMk cId="3909453073" sldId="559"/>
            <ac:spMk id="3399" creationId="{1C8FCB4E-3900-4FD6-A8DD-3A5AD5750084}"/>
          </ac:spMkLst>
        </pc:spChg>
        <pc:spChg chg="mod">
          <ac:chgData name="Timo Mühlhaus" userId="1b6b3aba618dadac" providerId="LiveId" clId="{EDF2FAEA-A41B-4C1F-9EE5-7BEAFE42C87B}" dt="2021-06-09T19:36:03.867" v="1915"/>
          <ac:spMkLst>
            <pc:docMk/>
            <pc:sldMk cId="3909453073" sldId="559"/>
            <ac:spMk id="3400" creationId="{B47773C6-E81E-41B8-9422-C6726CA3E594}"/>
          </ac:spMkLst>
        </pc:spChg>
        <pc:spChg chg="mod">
          <ac:chgData name="Timo Mühlhaus" userId="1b6b3aba618dadac" providerId="LiveId" clId="{EDF2FAEA-A41B-4C1F-9EE5-7BEAFE42C87B}" dt="2021-06-09T19:36:03.867" v="1915"/>
          <ac:spMkLst>
            <pc:docMk/>
            <pc:sldMk cId="3909453073" sldId="559"/>
            <ac:spMk id="3401" creationId="{DE01F49B-9113-4AEA-8119-641FFBA0EACF}"/>
          </ac:spMkLst>
        </pc:spChg>
        <pc:spChg chg="mod">
          <ac:chgData name="Timo Mühlhaus" userId="1b6b3aba618dadac" providerId="LiveId" clId="{EDF2FAEA-A41B-4C1F-9EE5-7BEAFE42C87B}" dt="2021-06-09T19:36:03.867" v="1915"/>
          <ac:spMkLst>
            <pc:docMk/>
            <pc:sldMk cId="3909453073" sldId="559"/>
            <ac:spMk id="3402" creationId="{4409564D-C321-4D44-AA0C-1F5CF77C7EB8}"/>
          </ac:spMkLst>
        </pc:spChg>
        <pc:spChg chg="mod">
          <ac:chgData name="Timo Mühlhaus" userId="1b6b3aba618dadac" providerId="LiveId" clId="{EDF2FAEA-A41B-4C1F-9EE5-7BEAFE42C87B}" dt="2021-06-09T19:36:03.867" v="1915"/>
          <ac:spMkLst>
            <pc:docMk/>
            <pc:sldMk cId="3909453073" sldId="559"/>
            <ac:spMk id="3403" creationId="{A6FE0E06-3029-4218-AD53-4A6C7F61B01B}"/>
          </ac:spMkLst>
        </pc:spChg>
        <pc:spChg chg="mod">
          <ac:chgData name="Timo Mühlhaus" userId="1b6b3aba618dadac" providerId="LiveId" clId="{EDF2FAEA-A41B-4C1F-9EE5-7BEAFE42C87B}" dt="2021-06-09T19:36:03.867" v="1915"/>
          <ac:spMkLst>
            <pc:docMk/>
            <pc:sldMk cId="3909453073" sldId="559"/>
            <ac:spMk id="3404" creationId="{1D2DDB88-0E49-41F2-A41E-38E31956ECF7}"/>
          </ac:spMkLst>
        </pc:spChg>
        <pc:spChg chg="mod">
          <ac:chgData name="Timo Mühlhaus" userId="1b6b3aba618dadac" providerId="LiveId" clId="{EDF2FAEA-A41B-4C1F-9EE5-7BEAFE42C87B}" dt="2021-06-09T19:36:03.867" v="1915"/>
          <ac:spMkLst>
            <pc:docMk/>
            <pc:sldMk cId="3909453073" sldId="559"/>
            <ac:spMk id="3405" creationId="{FC24168D-A2BC-4290-9DEB-5382EE4D7CB5}"/>
          </ac:spMkLst>
        </pc:spChg>
        <pc:spChg chg="mod">
          <ac:chgData name="Timo Mühlhaus" userId="1b6b3aba618dadac" providerId="LiveId" clId="{EDF2FAEA-A41B-4C1F-9EE5-7BEAFE42C87B}" dt="2021-06-09T19:36:03.867" v="1915"/>
          <ac:spMkLst>
            <pc:docMk/>
            <pc:sldMk cId="3909453073" sldId="559"/>
            <ac:spMk id="3406" creationId="{779417C5-7963-4625-9266-2A93DBF0956C}"/>
          </ac:spMkLst>
        </pc:spChg>
        <pc:spChg chg="mod">
          <ac:chgData name="Timo Mühlhaus" userId="1b6b3aba618dadac" providerId="LiveId" clId="{EDF2FAEA-A41B-4C1F-9EE5-7BEAFE42C87B}" dt="2021-06-09T19:36:03.867" v="1915"/>
          <ac:spMkLst>
            <pc:docMk/>
            <pc:sldMk cId="3909453073" sldId="559"/>
            <ac:spMk id="3407" creationId="{E5948A42-F459-486B-818F-2B3861DB35F6}"/>
          </ac:spMkLst>
        </pc:spChg>
        <pc:spChg chg="mod">
          <ac:chgData name="Timo Mühlhaus" userId="1b6b3aba618dadac" providerId="LiveId" clId="{EDF2FAEA-A41B-4C1F-9EE5-7BEAFE42C87B}" dt="2021-06-09T19:36:03.867" v="1915"/>
          <ac:spMkLst>
            <pc:docMk/>
            <pc:sldMk cId="3909453073" sldId="559"/>
            <ac:spMk id="3408" creationId="{EF92D3EA-50C5-40C7-AEF7-33F519B5C437}"/>
          </ac:spMkLst>
        </pc:spChg>
        <pc:spChg chg="mod">
          <ac:chgData name="Timo Mühlhaus" userId="1b6b3aba618dadac" providerId="LiveId" clId="{EDF2FAEA-A41B-4C1F-9EE5-7BEAFE42C87B}" dt="2021-06-09T19:36:03.867" v="1915"/>
          <ac:spMkLst>
            <pc:docMk/>
            <pc:sldMk cId="3909453073" sldId="559"/>
            <ac:spMk id="3409" creationId="{4BCCBFF7-C9C5-48E2-9FD1-56611C8ABD5C}"/>
          </ac:spMkLst>
        </pc:spChg>
        <pc:spChg chg="mod">
          <ac:chgData name="Timo Mühlhaus" userId="1b6b3aba618dadac" providerId="LiveId" clId="{EDF2FAEA-A41B-4C1F-9EE5-7BEAFE42C87B}" dt="2021-06-09T19:36:03.867" v="1915"/>
          <ac:spMkLst>
            <pc:docMk/>
            <pc:sldMk cId="3909453073" sldId="559"/>
            <ac:spMk id="3410" creationId="{3492E496-4E56-4EDF-BC34-886C23D6267E}"/>
          </ac:spMkLst>
        </pc:spChg>
        <pc:spChg chg="mod">
          <ac:chgData name="Timo Mühlhaus" userId="1b6b3aba618dadac" providerId="LiveId" clId="{EDF2FAEA-A41B-4C1F-9EE5-7BEAFE42C87B}" dt="2021-06-09T19:36:03.867" v="1915"/>
          <ac:spMkLst>
            <pc:docMk/>
            <pc:sldMk cId="3909453073" sldId="559"/>
            <ac:spMk id="3411" creationId="{EF1EB018-B72F-474D-812A-198A5E4B9D4B}"/>
          </ac:spMkLst>
        </pc:spChg>
        <pc:spChg chg="mod">
          <ac:chgData name="Timo Mühlhaus" userId="1b6b3aba618dadac" providerId="LiveId" clId="{EDF2FAEA-A41B-4C1F-9EE5-7BEAFE42C87B}" dt="2021-06-09T19:36:03.867" v="1915"/>
          <ac:spMkLst>
            <pc:docMk/>
            <pc:sldMk cId="3909453073" sldId="559"/>
            <ac:spMk id="3412" creationId="{0EC28207-4722-4CFC-9457-81E22E0A0F3F}"/>
          </ac:spMkLst>
        </pc:spChg>
        <pc:spChg chg="mod">
          <ac:chgData name="Timo Mühlhaus" userId="1b6b3aba618dadac" providerId="LiveId" clId="{EDF2FAEA-A41B-4C1F-9EE5-7BEAFE42C87B}" dt="2021-06-09T19:36:03.867" v="1915"/>
          <ac:spMkLst>
            <pc:docMk/>
            <pc:sldMk cId="3909453073" sldId="559"/>
            <ac:spMk id="3413" creationId="{3017EDD2-9093-497E-BA52-FFF7C86A02AE}"/>
          </ac:spMkLst>
        </pc:spChg>
        <pc:spChg chg="mod">
          <ac:chgData name="Timo Mühlhaus" userId="1b6b3aba618dadac" providerId="LiveId" clId="{EDF2FAEA-A41B-4C1F-9EE5-7BEAFE42C87B}" dt="2021-06-09T19:36:03.867" v="1915"/>
          <ac:spMkLst>
            <pc:docMk/>
            <pc:sldMk cId="3909453073" sldId="559"/>
            <ac:spMk id="3414" creationId="{4C46DAC4-0506-4A53-9619-448BFBF154BF}"/>
          </ac:spMkLst>
        </pc:spChg>
        <pc:spChg chg="mod">
          <ac:chgData name="Timo Mühlhaus" userId="1b6b3aba618dadac" providerId="LiveId" clId="{EDF2FAEA-A41B-4C1F-9EE5-7BEAFE42C87B}" dt="2021-06-09T19:36:03.867" v="1915"/>
          <ac:spMkLst>
            <pc:docMk/>
            <pc:sldMk cId="3909453073" sldId="559"/>
            <ac:spMk id="3415" creationId="{6154EDE8-F56F-4593-B551-67547E2007D6}"/>
          </ac:spMkLst>
        </pc:spChg>
        <pc:spChg chg="mod">
          <ac:chgData name="Timo Mühlhaus" userId="1b6b3aba618dadac" providerId="LiveId" clId="{EDF2FAEA-A41B-4C1F-9EE5-7BEAFE42C87B}" dt="2021-06-09T19:36:03.867" v="1915"/>
          <ac:spMkLst>
            <pc:docMk/>
            <pc:sldMk cId="3909453073" sldId="559"/>
            <ac:spMk id="3416" creationId="{7AB9EEBD-5F63-4C63-8296-FE1DE85953C3}"/>
          </ac:spMkLst>
        </pc:spChg>
        <pc:spChg chg="mod">
          <ac:chgData name="Timo Mühlhaus" userId="1b6b3aba618dadac" providerId="LiveId" clId="{EDF2FAEA-A41B-4C1F-9EE5-7BEAFE42C87B}" dt="2021-06-09T19:36:03.867" v="1915"/>
          <ac:spMkLst>
            <pc:docMk/>
            <pc:sldMk cId="3909453073" sldId="559"/>
            <ac:spMk id="3417" creationId="{57914C40-4F62-48B0-81F0-5E51AA1BD83D}"/>
          </ac:spMkLst>
        </pc:spChg>
        <pc:spChg chg="mod">
          <ac:chgData name="Timo Mühlhaus" userId="1b6b3aba618dadac" providerId="LiveId" clId="{EDF2FAEA-A41B-4C1F-9EE5-7BEAFE42C87B}" dt="2021-06-09T19:36:03.867" v="1915"/>
          <ac:spMkLst>
            <pc:docMk/>
            <pc:sldMk cId="3909453073" sldId="559"/>
            <ac:spMk id="3418" creationId="{68AA9326-3706-4FC4-9195-A0B8D45F5E24}"/>
          </ac:spMkLst>
        </pc:spChg>
        <pc:spChg chg="mod">
          <ac:chgData name="Timo Mühlhaus" userId="1b6b3aba618dadac" providerId="LiveId" clId="{EDF2FAEA-A41B-4C1F-9EE5-7BEAFE42C87B}" dt="2021-06-09T19:36:03.867" v="1915"/>
          <ac:spMkLst>
            <pc:docMk/>
            <pc:sldMk cId="3909453073" sldId="559"/>
            <ac:spMk id="3419" creationId="{8B9F3915-B489-4A9E-BF86-F9245B5CB304}"/>
          </ac:spMkLst>
        </pc:spChg>
        <pc:spChg chg="mod">
          <ac:chgData name="Timo Mühlhaus" userId="1b6b3aba618dadac" providerId="LiveId" clId="{EDF2FAEA-A41B-4C1F-9EE5-7BEAFE42C87B}" dt="2021-06-09T19:36:03.867" v="1915"/>
          <ac:spMkLst>
            <pc:docMk/>
            <pc:sldMk cId="3909453073" sldId="559"/>
            <ac:spMk id="3420" creationId="{1F7CF026-7BBF-46A4-94FD-2333CE8CD583}"/>
          </ac:spMkLst>
        </pc:spChg>
        <pc:spChg chg="mod">
          <ac:chgData name="Timo Mühlhaus" userId="1b6b3aba618dadac" providerId="LiveId" clId="{EDF2FAEA-A41B-4C1F-9EE5-7BEAFE42C87B}" dt="2021-06-09T19:36:03.867" v="1915"/>
          <ac:spMkLst>
            <pc:docMk/>
            <pc:sldMk cId="3909453073" sldId="559"/>
            <ac:spMk id="3421" creationId="{CE65C6AE-8594-4C81-A6E9-1DA8059AEFB3}"/>
          </ac:spMkLst>
        </pc:spChg>
        <pc:spChg chg="mod">
          <ac:chgData name="Timo Mühlhaus" userId="1b6b3aba618dadac" providerId="LiveId" clId="{EDF2FAEA-A41B-4C1F-9EE5-7BEAFE42C87B}" dt="2021-06-09T19:36:03.867" v="1915"/>
          <ac:spMkLst>
            <pc:docMk/>
            <pc:sldMk cId="3909453073" sldId="559"/>
            <ac:spMk id="3422" creationId="{674AEAD2-ABA6-44F6-84FB-C895BA5A6D90}"/>
          </ac:spMkLst>
        </pc:spChg>
        <pc:spChg chg="mod">
          <ac:chgData name="Timo Mühlhaus" userId="1b6b3aba618dadac" providerId="LiveId" clId="{EDF2FAEA-A41B-4C1F-9EE5-7BEAFE42C87B}" dt="2021-06-09T19:36:03.867" v="1915"/>
          <ac:spMkLst>
            <pc:docMk/>
            <pc:sldMk cId="3909453073" sldId="559"/>
            <ac:spMk id="3423" creationId="{10AF9714-FDDB-4980-A44C-D57EE055BAA8}"/>
          </ac:spMkLst>
        </pc:spChg>
        <pc:spChg chg="mod">
          <ac:chgData name="Timo Mühlhaus" userId="1b6b3aba618dadac" providerId="LiveId" clId="{EDF2FAEA-A41B-4C1F-9EE5-7BEAFE42C87B}" dt="2021-06-09T19:36:03.867" v="1915"/>
          <ac:spMkLst>
            <pc:docMk/>
            <pc:sldMk cId="3909453073" sldId="559"/>
            <ac:spMk id="3424" creationId="{B66EEACA-7E58-4F8C-873E-5C24170F3148}"/>
          </ac:spMkLst>
        </pc:spChg>
        <pc:spChg chg="mod">
          <ac:chgData name="Timo Mühlhaus" userId="1b6b3aba618dadac" providerId="LiveId" clId="{EDF2FAEA-A41B-4C1F-9EE5-7BEAFE42C87B}" dt="2021-06-09T19:36:03.867" v="1915"/>
          <ac:spMkLst>
            <pc:docMk/>
            <pc:sldMk cId="3909453073" sldId="559"/>
            <ac:spMk id="3425" creationId="{D0929B62-5288-4576-BAEC-25416409EE40}"/>
          </ac:spMkLst>
        </pc:spChg>
        <pc:spChg chg="mod">
          <ac:chgData name="Timo Mühlhaus" userId="1b6b3aba618dadac" providerId="LiveId" clId="{EDF2FAEA-A41B-4C1F-9EE5-7BEAFE42C87B}" dt="2021-06-09T19:36:03.867" v="1915"/>
          <ac:spMkLst>
            <pc:docMk/>
            <pc:sldMk cId="3909453073" sldId="559"/>
            <ac:spMk id="3426" creationId="{1398BFDC-E355-4207-9B78-E759C9B799EB}"/>
          </ac:spMkLst>
        </pc:spChg>
        <pc:spChg chg="mod">
          <ac:chgData name="Timo Mühlhaus" userId="1b6b3aba618dadac" providerId="LiveId" clId="{EDF2FAEA-A41B-4C1F-9EE5-7BEAFE42C87B}" dt="2021-06-09T19:36:03.867" v="1915"/>
          <ac:spMkLst>
            <pc:docMk/>
            <pc:sldMk cId="3909453073" sldId="559"/>
            <ac:spMk id="3427" creationId="{5426A789-B03E-4EB8-BE79-F0FC354EDE5C}"/>
          </ac:spMkLst>
        </pc:spChg>
        <pc:spChg chg="mod">
          <ac:chgData name="Timo Mühlhaus" userId="1b6b3aba618dadac" providerId="LiveId" clId="{EDF2FAEA-A41B-4C1F-9EE5-7BEAFE42C87B}" dt="2021-06-09T19:36:03.867" v="1915"/>
          <ac:spMkLst>
            <pc:docMk/>
            <pc:sldMk cId="3909453073" sldId="559"/>
            <ac:spMk id="3428" creationId="{FEF87D6F-E471-496C-B003-39542F62ECF5}"/>
          </ac:spMkLst>
        </pc:spChg>
        <pc:spChg chg="mod">
          <ac:chgData name="Timo Mühlhaus" userId="1b6b3aba618dadac" providerId="LiveId" clId="{EDF2FAEA-A41B-4C1F-9EE5-7BEAFE42C87B}" dt="2021-06-09T19:36:03.867" v="1915"/>
          <ac:spMkLst>
            <pc:docMk/>
            <pc:sldMk cId="3909453073" sldId="559"/>
            <ac:spMk id="3429" creationId="{43276AB2-CAC0-40EF-97FC-C2CBB9F8D4AE}"/>
          </ac:spMkLst>
        </pc:spChg>
        <pc:spChg chg="mod">
          <ac:chgData name="Timo Mühlhaus" userId="1b6b3aba618dadac" providerId="LiveId" clId="{EDF2FAEA-A41B-4C1F-9EE5-7BEAFE42C87B}" dt="2021-06-09T19:36:03.867" v="1915"/>
          <ac:spMkLst>
            <pc:docMk/>
            <pc:sldMk cId="3909453073" sldId="559"/>
            <ac:spMk id="3430" creationId="{50D463D9-2DFC-43C4-A16E-D4599C41CC93}"/>
          </ac:spMkLst>
        </pc:spChg>
        <pc:spChg chg="mod">
          <ac:chgData name="Timo Mühlhaus" userId="1b6b3aba618dadac" providerId="LiveId" clId="{EDF2FAEA-A41B-4C1F-9EE5-7BEAFE42C87B}" dt="2021-06-09T19:36:03.867" v="1915"/>
          <ac:spMkLst>
            <pc:docMk/>
            <pc:sldMk cId="3909453073" sldId="559"/>
            <ac:spMk id="3431" creationId="{FF53E435-C11E-4D61-A173-3A316A648330}"/>
          </ac:spMkLst>
        </pc:spChg>
        <pc:spChg chg="mod">
          <ac:chgData name="Timo Mühlhaus" userId="1b6b3aba618dadac" providerId="LiveId" clId="{EDF2FAEA-A41B-4C1F-9EE5-7BEAFE42C87B}" dt="2021-06-09T19:36:03.867" v="1915"/>
          <ac:spMkLst>
            <pc:docMk/>
            <pc:sldMk cId="3909453073" sldId="559"/>
            <ac:spMk id="3432" creationId="{2E9EF6DE-B449-4B84-BB28-C939FE079E77}"/>
          </ac:spMkLst>
        </pc:spChg>
        <pc:spChg chg="mod">
          <ac:chgData name="Timo Mühlhaus" userId="1b6b3aba618dadac" providerId="LiveId" clId="{EDF2FAEA-A41B-4C1F-9EE5-7BEAFE42C87B}" dt="2021-06-09T19:36:03.867" v="1915"/>
          <ac:spMkLst>
            <pc:docMk/>
            <pc:sldMk cId="3909453073" sldId="559"/>
            <ac:spMk id="3433" creationId="{10DBCCA2-AFE1-44EB-A166-A13D5BC11252}"/>
          </ac:spMkLst>
        </pc:spChg>
        <pc:spChg chg="mod">
          <ac:chgData name="Timo Mühlhaus" userId="1b6b3aba618dadac" providerId="LiveId" clId="{EDF2FAEA-A41B-4C1F-9EE5-7BEAFE42C87B}" dt="2021-06-09T19:36:03.867" v="1915"/>
          <ac:spMkLst>
            <pc:docMk/>
            <pc:sldMk cId="3909453073" sldId="559"/>
            <ac:spMk id="3434" creationId="{33867FB3-CFB0-4AE6-8C0B-44D97B12B307}"/>
          </ac:spMkLst>
        </pc:spChg>
        <pc:spChg chg="mod">
          <ac:chgData name="Timo Mühlhaus" userId="1b6b3aba618dadac" providerId="LiveId" clId="{EDF2FAEA-A41B-4C1F-9EE5-7BEAFE42C87B}" dt="2021-06-09T19:36:03.867" v="1915"/>
          <ac:spMkLst>
            <pc:docMk/>
            <pc:sldMk cId="3909453073" sldId="559"/>
            <ac:spMk id="3435" creationId="{243C093A-EF16-418E-ABF3-BF9B32E0345E}"/>
          </ac:spMkLst>
        </pc:spChg>
        <pc:spChg chg="mod">
          <ac:chgData name="Timo Mühlhaus" userId="1b6b3aba618dadac" providerId="LiveId" clId="{EDF2FAEA-A41B-4C1F-9EE5-7BEAFE42C87B}" dt="2021-06-09T19:36:03.867" v="1915"/>
          <ac:spMkLst>
            <pc:docMk/>
            <pc:sldMk cId="3909453073" sldId="559"/>
            <ac:spMk id="3436" creationId="{C4F7264D-B173-4C4B-BF78-4F8010BD424D}"/>
          </ac:spMkLst>
        </pc:spChg>
        <pc:spChg chg="mod">
          <ac:chgData name="Timo Mühlhaus" userId="1b6b3aba618dadac" providerId="LiveId" clId="{EDF2FAEA-A41B-4C1F-9EE5-7BEAFE42C87B}" dt="2021-06-09T19:36:03.867" v="1915"/>
          <ac:spMkLst>
            <pc:docMk/>
            <pc:sldMk cId="3909453073" sldId="559"/>
            <ac:spMk id="3437" creationId="{649743FD-9A8C-46E2-AE18-B3AD143796EF}"/>
          </ac:spMkLst>
        </pc:spChg>
        <pc:spChg chg="mod">
          <ac:chgData name="Timo Mühlhaus" userId="1b6b3aba618dadac" providerId="LiveId" clId="{EDF2FAEA-A41B-4C1F-9EE5-7BEAFE42C87B}" dt="2021-06-09T19:36:03.867" v="1915"/>
          <ac:spMkLst>
            <pc:docMk/>
            <pc:sldMk cId="3909453073" sldId="559"/>
            <ac:spMk id="3438" creationId="{3BDDEAE9-B25A-43E3-85AF-BD81577266FC}"/>
          </ac:spMkLst>
        </pc:spChg>
        <pc:spChg chg="mod">
          <ac:chgData name="Timo Mühlhaus" userId="1b6b3aba618dadac" providerId="LiveId" clId="{EDF2FAEA-A41B-4C1F-9EE5-7BEAFE42C87B}" dt="2021-06-09T19:36:03.867" v="1915"/>
          <ac:spMkLst>
            <pc:docMk/>
            <pc:sldMk cId="3909453073" sldId="559"/>
            <ac:spMk id="3439" creationId="{D6FD60E9-6A68-4C2B-835E-952C3D2A6EC8}"/>
          </ac:spMkLst>
        </pc:spChg>
        <pc:spChg chg="mod">
          <ac:chgData name="Timo Mühlhaus" userId="1b6b3aba618dadac" providerId="LiveId" clId="{EDF2FAEA-A41B-4C1F-9EE5-7BEAFE42C87B}" dt="2021-06-09T19:36:03.867" v="1915"/>
          <ac:spMkLst>
            <pc:docMk/>
            <pc:sldMk cId="3909453073" sldId="559"/>
            <ac:spMk id="3440" creationId="{B4F460F5-BAFD-4396-84E3-46FBBF7131AB}"/>
          </ac:spMkLst>
        </pc:spChg>
        <pc:spChg chg="mod">
          <ac:chgData name="Timo Mühlhaus" userId="1b6b3aba618dadac" providerId="LiveId" clId="{EDF2FAEA-A41B-4C1F-9EE5-7BEAFE42C87B}" dt="2021-06-09T19:36:03.867" v="1915"/>
          <ac:spMkLst>
            <pc:docMk/>
            <pc:sldMk cId="3909453073" sldId="559"/>
            <ac:spMk id="3441" creationId="{5DABE17C-6206-4672-9AD9-40006FC311A6}"/>
          </ac:spMkLst>
        </pc:spChg>
        <pc:spChg chg="mod">
          <ac:chgData name="Timo Mühlhaus" userId="1b6b3aba618dadac" providerId="LiveId" clId="{EDF2FAEA-A41B-4C1F-9EE5-7BEAFE42C87B}" dt="2021-06-09T19:36:03.867" v="1915"/>
          <ac:spMkLst>
            <pc:docMk/>
            <pc:sldMk cId="3909453073" sldId="559"/>
            <ac:spMk id="3442" creationId="{E8C3E8D3-6973-4F7C-B1D1-4C44DA785292}"/>
          </ac:spMkLst>
        </pc:spChg>
        <pc:spChg chg="mod">
          <ac:chgData name="Timo Mühlhaus" userId="1b6b3aba618dadac" providerId="LiveId" clId="{EDF2FAEA-A41B-4C1F-9EE5-7BEAFE42C87B}" dt="2021-06-09T19:36:03.867" v="1915"/>
          <ac:spMkLst>
            <pc:docMk/>
            <pc:sldMk cId="3909453073" sldId="559"/>
            <ac:spMk id="3443" creationId="{7D10E6C5-6A57-40FC-AE3C-AB6439E394DD}"/>
          </ac:spMkLst>
        </pc:spChg>
        <pc:spChg chg="mod">
          <ac:chgData name="Timo Mühlhaus" userId="1b6b3aba618dadac" providerId="LiveId" clId="{EDF2FAEA-A41B-4C1F-9EE5-7BEAFE42C87B}" dt="2021-06-09T19:36:03.867" v="1915"/>
          <ac:spMkLst>
            <pc:docMk/>
            <pc:sldMk cId="3909453073" sldId="559"/>
            <ac:spMk id="3444" creationId="{46630AF3-66A4-4313-B5B5-F3FCE5321016}"/>
          </ac:spMkLst>
        </pc:spChg>
        <pc:spChg chg="mod">
          <ac:chgData name="Timo Mühlhaus" userId="1b6b3aba618dadac" providerId="LiveId" clId="{EDF2FAEA-A41B-4C1F-9EE5-7BEAFE42C87B}" dt="2021-06-09T19:36:03.867" v="1915"/>
          <ac:spMkLst>
            <pc:docMk/>
            <pc:sldMk cId="3909453073" sldId="559"/>
            <ac:spMk id="3445" creationId="{C608D19A-83EB-4439-89ED-7A70DF5ADB76}"/>
          </ac:spMkLst>
        </pc:spChg>
        <pc:spChg chg="mod">
          <ac:chgData name="Timo Mühlhaus" userId="1b6b3aba618dadac" providerId="LiveId" clId="{EDF2FAEA-A41B-4C1F-9EE5-7BEAFE42C87B}" dt="2021-06-09T19:36:03.867" v="1915"/>
          <ac:spMkLst>
            <pc:docMk/>
            <pc:sldMk cId="3909453073" sldId="559"/>
            <ac:spMk id="3446" creationId="{4EADCABE-B2FB-48F4-837B-B191CFAC504A}"/>
          </ac:spMkLst>
        </pc:spChg>
        <pc:spChg chg="mod">
          <ac:chgData name="Timo Mühlhaus" userId="1b6b3aba618dadac" providerId="LiveId" clId="{EDF2FAEA-A41B-4C1F-9EE5-7BEAFE42C87B}" dt="2021-06-09T19:36:03.867" v="1915"/>
          <ac:spMkLst>
            <pc:docMk/>
            <pc:sldMk cId="3909453073" sldId="559"/>
            <ac:spMk id="3447" creationId="{0037433A-BEF9-457F-A3D1-ECBDB1CF0EB9}"/>
          </ac:spMkLst>
        </pc:spChg>
        <pc:spChg chg="mod">
          <ac:chgData name="Timo Mühlhaus" userId="1b6b3aba618dadac" providerId="LiveId" clId="{EDF2FAEA-A41B-4C1F-9EE5-7BEAFE42C87B}" dt="2021-06-09T19:36:03.867" v="1915"/>
          <ac:spMkLst>
            <pc:docMk/>
            <pc:sldMk cId="3909453073" sldId="559"/>
            <ac:spMk id="3448" creationId="{6CF18904-FEF3-4344-B0D1-B70442EAFBC2}"/>
          </ac:spMkLst>
        </pc:spChg>
        <pc:spChg chg="mod">
          <ac:chgData name="Timo Mühlhaus" userId="1b6b3aba618dadac" providerId="LiveId" clId="{EDF2FAEA-A41B-4C1F-9EE5-7BEAFE42C87B}" dt="2021-06-09T19:36:03.867" v="1915"/>
          <ac:spMkLst>
            <pc:docMk/>
            <pc:sldMk cId="3909453073" sldId="559"/>
            <ac:spMk id="3449" creationId="{F6D0EA5E-9B9C-42F4-991C-642892F9B200}"/>
          </ac:spMkLst>
        </pc:spChg>
        <pc:spChg chg="mod">
          <ac:chgData name="Timo Mühlhaus" userId="1b6b3aba618dadac" providerId="LiveId" clId="{EDF2FAEA-A41B-4C1F-9EE5-7BEAFE42C87B}" dt="2021-06-09T19:36:03.867" v="1915"/>
          <ac:spMkLst>
            <pc:docMk/>
            <pc:sldMk cId="3909453073" sldId="559"/>
            <ac:spMk id="3450" creationId="{45B9B247-B0AB-4865-A3E6-3FC0D8399D95}"/>
          </ac:spMkLst>
        </pc:spChg>
        <pc:spChg chg="mod">
          <ac:chgData name="Timo Mühlhaus" userId="1b6b3aba618dadac" providerId="LiveId" clId="{EDF2FAEA-A41B-4C1F-9EE5-7BEAFE42C87B}" dt="2021-06-09T19:36:03.867" v="1915"/>
          <ac:spMkLst>
            <pc:docMk/>
            <pc:sldMk cId="3909453073" sldId="559"/>
            <ac:spMk id="3451" creationId="{2ACBCFCA-6D82-4168-B8FE-D85335D6E756}"/>
          </ac:spMkLst>
        </pc:spChg>
        <pc:spChg chg="mod">
          <ac:chgData name="Timo Mühlhaus" userId="1b6b3aba618dadac" providerId="LiveId" clId="{EDF2FAEA-A41B-4C1F-9EE5-7BEAFE42C87B}" dt="2021-06-09T19:36:03.867" v="1915"/>
          <ac:spMkLst>
            <pc:docMk/>
            <pc:sldMk cId="3909453073" sldId="559"/>
            <ac:spMk id="3452" creationId="{AB24B038-0F4A-4063-96D9-FF70A06ABFB1}"/>
          </ac:spMkLst>
        </pc:spChg>
        <pc:spChg chg="mod">
          <ac:chgData name="Timo Mühlhaus" userId="1b6b3aba618dadac" providerId="LiveId" clId="{EDF2FAEA-A41B-4C1F-9EE5-7BEAFE42C87B}" dt="2021-06-09T19:36:03.867" v="1915"/>
          <ac:spMkLst>
            <pc:docMk/>
            <pc:sldMk cId="3909453073" sldId="559"/>
            <ac:spMk id="3453" creationId="{72D13E92-AC23-4E33-8AA6-390873807432}"/>
          </ac:spMkLst>
        </pc:spChg>
        <pc:spChg chg="mod">
          <ac:chgData name="Timo Mühlhaus" userId="1b6b3aba618dadac" providerId="LiveId" clId="{EDF2FAEA-A41B-4C1F-9EE5-7BEAFE42C87B}" dt="2021-06-09T19:36:03.867" v="1915"/>
          <ac:spMkLst>
            <pc:docMk/>
            <pc:sldMk cId="3909453073" sldId="559"/>
            <ac:spMk id="3454" creationId="{EB7EA838-9DDB-438B-AFB2-3161ACD44D20}"/>
          </ac:spMkLst>
        </pc:spChg>
        <pc:spChg chg="mod">
          <ac:chgData name="Timo Mühlhaus" userId="1b6b3aba618dadac" providerId="LiveId" clId="{EDF2FAEA-A41B-4C1F-9EE5-7BEAFE42C87B}" dt="2021-06-09T19:36:03.867" v="1915"/>
          <ac:spMkLst>
            <pc:docMk/>
            <pc:sldMk cId="3909453073" sldId="559"/>
            <ac:spMk id="3455" creationId="{6CC05362-27FF-470B-8B6A-87531D5599DB}"/>
          </ac:spMkLst>
        </pc:spChg>
        <pc:spChg chg="mod">
          <ac:chgData name="Timo Mühlhaus" userId="1b6b3aba618dadac" providerId="LiveId" clId="{EDF2FAEA-A41B-4C1F-9EE5-7BEAFE42C87B}" dt="2021-06-09T19:36:03.867" v="1915"/>
          <ac:spMkLst>
            <pc:docMk/>
            <pc:sldMk cId="3909453073" sldId="559"/>
            <ac:spMk id="3456" creationId="{654F3241-FB1C-4D00-9C4E-493E97EE953B}"/>
          </ac:spMkLst>
        </pc:spChg>
        <pc:spChg chg="mod">
          <ac:chgData name="Timo Mühlhaus" userId="1b6b3aba618dadac" providerId="LiveId" clId="{EDF2FAEA-A41B-4C1F-9EE5-7BEAFE42C87B}" dt="2021-06-09T19:36:03.867" v="1915"/>
          <ac:spMkLst>
            <pc:docMk/>
            <pc:sldMk cId="3909453073" sldId="559"/>
            <ac:spMk id="3457" creationId="{7B615DCC-1B05-499D-AB42-2D71DF3DBBE1}"/>
          </ac:spMkLst>
        </pc:spChg>
        <pc:spChg chg="mod">
          <ac:chgData name="Timo Mühlhaus" userId="1b6b3aba618dadac" providerId="LiveId" clId="{EDF2FAEA-A41B-4C1F-9EE5-7BEAFE42C87B}" dt="2021-06-09T19:36:03.867" v="1915"/>
          <ac:spMkLst>
            <pc:docMk/>
            <pc:sldMk cId="3909453073" sldId="559"/>
            <ac:spMk id="3458" creationId="{39236B31-6722-406A-B74B-56A65940D025}"/>
          </ac:spMkLst>
        </pc:spChg>
        <pc:spChg chg="mod">
          <ac:chgData name="Timo Mühlhaus" userId="1b6b3aba618dadac" providerId="LiveId" clId="{EDF2FAEA-A41B-4C1F-9EE5-7BEAFE42C87B}" dt="2021-06-09T19:36:03.867" v="1915"/>
          <ac:spMkLst>
            <pc:docMk/>
            <pc:sldMk cId="3909453073" sldId="559"/>
            <ac:spMk id="3459" creationId="{35799275-D0C9-4A8E-8FE6-3FC7CCC2B33D}"/>
          </ac:spMkLst>
        </pc:spChg>
        <pc:spChg chg="mod">
          <ac:chgData name="Timo Mühlhaus" userId="1b6b3aba618dadac" providerId="LiveId" clId="{EDF2FAEA-A41B-4C1F-9EE5-7BEAFE42C87B}" dt="2021-06-09T19:36:03.867" v="1915"/>
          <ac:spMkLst>
            <pc:docMk/>
            <pc:sldMk cId="3909453073" sldId="559"/>
            <ac:spMk id="3460" creationId="{6A6E6DF1-5691-49D0-ACF5-B85FF7A695E1}"/>
          </ac:spMkLst>
        </pc:spChg>
        <pc:spChg chg="mod">
          <ac:chgData name="Timo Mühlhaus" userId="1b6b3aba618dadac" providerId="LiveId" clId="{EDF2FAEA-A41B-4C1F-9EE5-7BEAFE42C87B}" dt="2021-06-09T19:36:03.867" v="1915"/>
          <ac:spMkLst>
            <pc:docMk/>
            <pc:sldMk cId="3909453073" sldId="559"/>
            <ac:spMk id="3461" creationId="{B8DFC45F-B9EA-4471-8BFD-B247040D31FE}"/>
          </ac:spMkLst>
        </pc:spChg>
        <pc:spChg chg="mod">
          <ac:chgData name="Timo Mühlhaus" userId="1b6b3aba618dadac" providerId="LiveId" clId="{EDF2FAEA-A41B-4C1F-9EE5-7BEAFE42C87B}" dt="2021-06-09T19:36:03.867" v="1915"/>
          <ac:spMkLst>
            <pc:docMk/>
            <pc:sldMk cId="3909453073" sldId="559"/>
            <ac:spMk id="3462" creationId="{8765DA39-7334-4805-82C4-B5E0B2E48398}"/>
          </ac:spMkLst>
        </pc:spChg>
        <pc:spChg chg="mod">
          <ac:chgData name="Timo Mühlhaus" userId="1b6b3aba618dadac" providerId="LiveId" clId="{EDF2FAEA-A41B-4C1F-9EE5-7BEAFE42C87B}" dt="2021-06-09T19:36:03.867" v="1915"/>
          <ac:spMkLst>
            <pc:docMk/>
            <pc:sldMk cId="3909453073" sldId="559"/>
            <ac:spMk id="3463" creationId="{109D039C-6D90-4303-9DB2-8BF80FE63E4B}"/>
          </ac:spMkLst>
        </pc:spChg>
        <pc:spChg chg="mod">
          <ac:chgData name="Timo Mühlhaus" userId="1b6b3aba618dadac" providerId="LiveId" clId="{EDF2FAEA-A41B-4C1F-9EE5-7BEAFE42C87B}" dt="2021-06-09T19:36:03.867" v="1915"/>
          <ac:spMkLst>
            <pc:docMk/>
            <pc:sldMk cId="3909453073" sldId="559"/>
            <ac:spMk id="3464" creationId="{EE766B65-9C95-4D12-90DA-27FBED2A3169}"/>
          </ac:spMkLst>
        </pc:spChg>
        <pc:spChg chg="mod">
          <ac:chgData name="Timo Mühlhaus" userId="1b6b3aba618dadac" providerId="LiveId" clId="{EDF2FAEA-A41B-4C1F-9EE5-7BEAFE42C87B}" dt="2021-06-09T19:36:03.867" v="1915"/>
          <ac:spMkLst>
            <pc:docMk/>
            <pc:sldMk cId="3909453073" sldId="559"/>
            <ac:spMk id="3465" creationId="{C17BA604-6965-4A71-B383-F0E9FF45B9C7}"/>
          </ac:spMkLst>
        </pc:spChg>
        <pc:spChg chg="mod">
          <ac:chgData name="Timo Mühlhaus" userId="1b6b3aba618dadac" providerId="LiveId" clId="{EDF2FAEA-A41B-4C1F-9EE5-7BEAFE42C87B}" dt="2021-06-09T19:36:03.867" v="1915"/>
          <ac:spMkLst>
            <pc:docMk/>
            <pc:sldMk cId="3909453073" sldId="559"/>
            <ac:spMk id="3466" creationId="{780C71B1-FC6C-4A48-A209-F6BA3D0C7A9E}"/>
          </ac:spMkLst>
        </pc:spChg>
        <pc:spChg chg="mod">
          <ac:chgData name="Timo Mühlhaus" userId="1b6b3aba618dadac" providerId="LiveId" clId="{EDF2FAEA-A41B-4C1F-9EE5-7BEAFE42C87B}" dt="2021-06-09T19:36:03.867" v="1915"/>
          <ac:spMkLst>
            <pc:docMk/>
            <pc:sldMk cId="3909453073" sldId="559"/>
            <ac:spMk id="3467" creationId="{20A86168-E0AC-4105-83F4-CC82CC18AEC8}"/>
          </ac:spMkLst>
        </pc:spChg>
        <pc:spChg chg="mod">
          <ac:chgData name="Timo Mühlhaus" userId="1b6b3aba618dadac" providerId="LiveId" clId="{EDF2FAEA-A41B-4C1F-9EE5-7BEAFE42C87B}" dt="2021-06-09T19:36:03.867" v="1915"/>
          <ac:spMkLst>
            <pc:docMk/>
            <pc:sldMk cId="3909453073" sldId="559"/>
            <ac:spMk id="3468" creationId="{1652303E-853F-4C34-9048-82838DBC3487}"/>
          </ac:spMkLst>
        </pc:spChg>
        <pc:spChg chg="mod">
          <ac:chgData name="Timo Mühlhaus" userId="1b6b3aba618dadac" providerId="LiveId" clId="{EDF2FAEA-A41B-4C1F-9EE5-7BEAFE42C87B}" dt="2021-06-09T19:36:03.867" v="1915"/>
          <ac:spMkLst>
            <pc:docMk/>
            <pc:sldMk cId="3909453073" sldId="559"/>
            <ac:spMk id="3469" creationId="{B4A7B519-C6CA-42A2-AF65-24C80BA2CD0C}"/>
          </ac:spMkLst>
        </pc:spChg>
        <pc:spChg chg="mod">
          <ac:chgData name="Timo Mühlhaus" userId="1b6b3aba618dadac" providerId="LiveId" clId="{EDF2FAEA-A41B-4C1F-9EE5-7BEAFE42C87B}" dt="2021-06-09T19:36:03.867" v="1915"/>
          <ac:spMkLst>
            <pc:docMk/>
            <pc:sldMk cId="3909453073" sldId="559"/>
            <ac:spMk id="3470" creationId="{72E40552-6280-4471-B748-2C05AF5E399F}"/>
          </ac:spMkLst>
        </pc:spChg>
        <pc:spChg chg="mod">
          <ac:chgData name="Timo Mühlhaus" userId="1b6b3aba618dadac" providerId="LiveId" clId="{EDF2FAEA-A41B-4C1F-9EE5-7BEAFE42C87B}" dt="2021-06-09T19:36:03.867" v="1915"/>
          <ac:spMkLst>
            <pc:docMk/>
            <pc:sldMk cId="3909453073" sldId="559"/>
            <ac:spMk id="3471" creationId="{DA4B0080-5F17-4D06-855F-763CD6D9A8AB}"/>
          </ac:spMkLst>
        </pc:spChg>
        <pc:spChg chg="mod">
          <ac:chgData name="Timo Mühlhaus" userId="1b6b3aba618dadac" providerId="LiveId" clId="{EDF2FAEA-A41B-4C1F-9EE5-7BEAFE42C87B}" dt="2021-06-09T19:36:03.867" v="1915"/>
          <ac:spMkLst>
            <pc:docMk/>
            <pc:sldMk cId="3909453073" sldId="559"/>
            <ac:spMk id="3472" creationId="{B12C10CF-A4EE-4D0F-80FE-935D14B14E24}"/>
          </ac:spMkLst>
        </pc:spChg>
        <pc:spChg chg="mod">
          <ac:chgData name="Timo Mühlhaus" userId="1b6b3aba618dadac" providerId="LiveId" clId="{EDF2FAEA-A41B-4C1F-9EE5-7BEAFE42C87B}" dt="2021-06-09T19:36:03.867" v="1915"/>
          <ac:spMkLst>
            <pc:docMk/>
            <pc:sldMk cId="3909453073" sldId="559"/>
            <ac:spMk id="3473" creationId="{2D803BAE-BCBE-4939-9802-29872B47C2C9}"/>
          </ac:spMkLst>
        </pc:spChg>
        <pc:spChg chg="mod">
          <ac:chgData name="Timo Mühlhaus" userId="1b6b3aba618dadac" providerId="LiveId" clId="{EDF2FAEA-A41B-4C1F-9EE5-7BEAFE42C87B}" dt="2021-06-09T19:36:03.867" v="1915"/>
          <ac:spMkLst>
            <pc:docMk/>
            <pc:sldMk cId="3909453073" sldId="559"/>
            <ac:spMk id="3474" creationId="{806FCB4D-1528-4B34-BB07-D5FE755C2AA6}"/>
          </ac:spMkLst>
        </pc:spChg>
        <pc:spChg chg="mod">
          <ac:chgData name="Timo Mühlhaus" userId="1b6b3aba618dadac" providerId="LiveId" clId="{EDF2FAEA-A41B-4C1F-9EE5-7BEAFE42C87B}" dt="2021-06-09T19:36:03.867" v="1915"/>
          <ac:spMkLst>
            <pc:docMk/>
            <pc:sldMk cId="3909453073" sldId="559"/>
            <ac:spMk id="3475" creationId="{433BB390-1152-4980-A836-DB39BC0FE259}"/>
          </ac:spMkLst>
        </pc:spChg>
        <pc:spChg chg="mod">
          <ac:chgData name="Timo Mühlhaus" userId="1b6b3aba618dadac" providerId="LiveId" clId="{EDF2FAEA-A41B-4C1F-9EE5-7BEAFE42C87B}" dt="2021-06-09T19:36:03.867" v="1915"/>
          <ac:spMkLst>
            <pc:docMk/>
            <pc:sldMk cId="3909453073" sldId="559"/>
            <ac:spMk id="3476" creationId="{3769F884-34B8-4394-8EDB-830508910B01}"/>
          </ac:spMkLst>
        </pc:spChg>
        <pc:spChg chg="mod">
          <ac:chgData name="Timo Mühlhaus" userId="1b6b3aba618dadac" providerId="LiveId" clId="{EDF2FAEA-A41B-4C1F-9EE5-7BEAFE42C87B}" dt="2021-06-09T19:36:03.867" v="1915"/>
          <ac:spMkLst>
            <pc:docMk/>
            <pc:sldMk cId="3909453073" sldId="559"/>
            <ac:spMk id="3477" creationId="{5CA35AAA-E311-42A6-8B48-FCCCDCA2E451}"/>
          </ac:spMkLst>
        </pc:spChg>
        <pc:spChg chg="mod">
          <ac:chgData name="Timo Mühlhaus" userId="1b6b3aba618dadac" providerId="LiveId" clId="{EDF2FAEA-A41B-4C1F-9EE5-7BEAFE42C87B}" dt="2021-06-09T19:36:03.867" v="1915"/>
          <ac:spMkLst>
            <pc:docMk/>
            <pc:sldMk cId="3909453073" sldId="559"/>
            <ac:spMk id="3478" creationId="{78BFFB81-75B9-4A9A-92F1-EE63E8BF2E84}"/>
          </ac:spMkLst>
        </pc:spChg>
        <pc:spChg chg="mod">
          <ac:chgData name="Timo Mühlhaus" userId="1b6b3aba618dadac" providerId="LiveId" clId="{EDF2FAEA-A41B-4C1F-9EE5-7BEAFE42C87B}" dt="2021-06-09T19:36:03.867" v="1915"/>
          <ac:spMkLst>
            <pc:docMk/>
            <pc:sldMk cId="3909453073" sldId="559"/>
            <ac:spMk id="3479" creationId="{51807F7D-8672-45F4-8C86-F87947796E5C}"/>
          </ac:spMkLst>
        </pc:spChg>
        <pc:spChg chg="mod">
          <ac:chgData name="Timo Mühlhaus" userId="1b6b3aba618dadac" providerId="LiveId" clId="{EDF2FAEA-A41B-4C1F-9EE5-7BEAFE42C87B}" dt="2021-06-09T19:36:03.867" v="1915"/>
          <ac:spMkLst>
            <pc:docMk/>
            <pc:sldMk cId="3909453073" sldId="559"/>
            <ac:spMk id="3480" creationId="{DE9C1D3B-A771-4C45-B1C7-AF6813DCB9B0}"/>
          </ac:spMkLst>
        </pc:spChg>
        <pc:spChg chg="mod">
          <ac:chgData name="Timo Mühlhaus" userId="1b6b3aba618dadac" providerId="LiveId" clId="{EDF2FAEA-A41B-4C1F-9EE5-7BEAFE42C87B}" dt="2021-06-09T19:36:03.867" v="1915"/>
          <ac:spMkLst>
            <pc:docMk/>
            <pc:sldMk cId="3909453073" sldId="559"/>
            <ac:spMk id="3481" creationId="{35B8F6D1-6793-4E8F-BA98-C2C0EE79D7C9}"/>
          </ac:spMkLst>
        </pc:spChg>
        <pc:spChg chg="mod">
          <ac:chgData name="Timo Mühlhaus" userId="1b6b3aba618dadac" providerId="LiveId" clId="{EDF2FAEA-A41B-4C1F-9EE5-7BEAFE42C87B}" dt="2021-06-09T19:36:03.867" v="1915"/>
          <ac:spMkLst>
            <pc:docMk/>
            <pc:sldMk cId="3909453073" sldId="559"/>
            <ac:spMk id="3482" creationId="{A299C8B1-C3E7-437F-BE21-75AD3DAEB278}"/>
          </ac:spMkLst>
        </pc:spChg>
        <pc:spChg chg="mod">
          <ac:chgData name="Timo Mühlhaus" userId="1b6b3aba618dadac" providerId="LiveId" clId="{EDF2FAEA-A41B-4C1F-9EE5-7BEAFE42C87B}" dt="2021-06-09T19:36:03.867" v="1915"/>
          <ac:spMkLst>
            <pc:docMk/>
            <pc:sldMk cId="3909453073" sldId="559"/>
            <ac:spMk id="3483" creationId="{9B092DC5-70C8-432B-A3F4-D4CEF5862CDC}"/>
          </ac:spMkLst>
        </pc:spChg>
        <pc:spChg chg="mod">
          <ac:chgData name="Timo Mühlhaus" userId="1b6b3aba618dadac" providerId="LiveId" clId="{EDF2FAEA-A41B-4C1F-9EE5-7BEAFE42C87B}" dt="2021-06-09T19:36:03.867" v="1915"/>
          <ac:spMkLst>
            <pc:docMk/>
            <pc:sldMk cId="3909453073" sldId="559"/>
            <ac:spMk id="3484" creationId="{06A5C40C-740B-48FC-956F-9086D00E9EC0}"/>
          </ac:spMkLst>
        </pc:spChg>
        <pc:spChg chg="mod">
          <ac:chgData name="Timo Mühlhaus" userId="1b6b3aba618dadac" providerId="LiveId" clId="{EDF2FAEA-A41B-4C1F-9EE5-7BEAFE42C87B}" dt="2021-06-09T19:36:03.867" v="1915"/>
          <ac:spMkLst>
            <pc:docMk/>
            <pc:sldMk cId="3909453073" sldId="559"/>
            <ac:spMk id="3485" creationId="{E4C98638-56AA-46BA-BCF1-3217D53E80CA}"/>
          </ac:spMkLst>
        </pc:spChg>
        <pc:spChg chg="mod">
          <ac:chgData name="Timo Mühlhaus" userId="1b6b3aba618dadac" providerId="LiveId" clId="{EDF2FAEA-A41B-4C1F-9EE5-7BEAFE42C87B}" dt="2021-06-09T19:36:03.867" v="1915"/>
          <ac:spMkLst>
            <pc:docMk/>
            <pc:sldMk cId="3909453073" sldId="559"/>
            <ac:spMk id="3486" creationId="{B15679B3-0B0E-4BA0-95B0-9E9F2178FF6E}"/>
          </ac:spMkLst>
        </pc:spChg>
        <pc:spChg chg="mod">
          <ac:chgData name="Timo Mühlhaus" userId="1b6b3aba618dadac" providerId="LiveId" clId="{EDF2FAEA-A41B-4C1F-9EE5-7BEAFE42C87B}" dt="2021-06-09T19:36:03.867" v="1915"/>
          <ac:spMkLst>
            <pc:docMk/>
            <pc:sldMk cId="3909453073" sldId="559"/>
            <ac:spMk id="3487" creationId="{1962A6FE-646E-4FF7-951D-E8ECB103B7A1}"/>
          </ac:spMkLst>
        </pc:spChg>
        <pc:spChg chg="mod">
          <ac:chgData name="Timo Mühlhaus" userId="1b6b3aba618dadac" providerId="LiveId" clId="{EDF2FAEA-A41B-4C1F-9EE5-7BEAFE42C87B}" dt="2021-06-09T19:36:03.867" v="1915"/>
          <ac:spMkLst>
            <pc:docMk/>
            <pc:sldMk cId="3909453073" sldId="559"/>
            <ac:spMk id="3488" creationId="{291FFBC7-5D95-42E5-BCD1-C80542EF6092}"/>
          </ac:spMkLst>
        </pc:spChg>
        <pc:spChg chg="mod">
          <ac:chgData name="Timo Mühlhaus" userId="1b6b3aba618dadac" providerId="LiveId" clId="{EDF2FAEA-A41B-4C1F-9EE5-7BEAFE42C87B}" dt="2021-06-09T19:36:03.867" v="1915"/>
          <ac:spMkLst>
            <pc:docMk/>
            <pc:sldMk cId="3909453073" sldId="559"/>
            <ac:spMk id="3489" creationId="{DCCB0F6B-CA43-4ECE-A8F4-9A6F0C0A6687}"/>
          </ac:spMkLst>
        </pc:spChg>
        <pc:spChg chg="mod">
          <ac:chgData name="Timo Mühlhaus" userId="1b6b3aba618dadac" providerId="LiveId" clId="{EDF2FAEA-A41B-4C1F-9EE5-7BEAFE42C87B}" dt="2021-06-09T19:36:03.867" v="1915"/>
          <ac:spMkLst>
            <pc:docMk/>
            <pc:sldMk cId="3909453073" sldId="559"/>
            <ac:spMk id="3490" creationId="{5345F458-00F7-4183-A78C-50840FA2AAAE}"/>
          </ac:spMkLst>
        </pc:spChg>
        <pc:spChg chg="mod">
          <ac:chgData name="Timo Mühlhaus" userId="1b6b3aba618dadac" providerId="LiveId" clId="{EDF2FAEA-A41B-4C1F-9EE5-7BEAFE42C87B}" dt="2021-06-09T19:36:03.867" v="1915"/>
          <ac:spMkLst>
            <pc:docMk/>
            <pc:sldMk cId="3909453073" sldId="559"/>
            <ac:spMk id="3491" creationId="{7EAA98F5-65A6-4CBA-99B1-134362C0506C}"/>
          </ac:spMkLst>
        </pc:spChg>
        <pc:spChg chg="mod">
          <ac:chgData name="Timo Mühlhaus" userId="1b6b3aba618dadac" providerId="LiveId" clId="{EDF2FAEA-A41B-4C1F-9EE5-7BEAFE42C87B}" dt="2021-06-09T19:36:03.867" v="1915"/>
          <ac:spMkLst>
            <pc:docMk/>
            <pc:sldMk cId="3909453073" sldId="559"/>
            <ac:spMk id="3492" creationId="{959CE380-A0A8-402A-B319-CA6170A7958F}"/>
          </ac:spMkLst>
        </pc:spChg>
        <pc:spChg chg="mod">
          <ac:chgData name="Timo Mühlhaus" userId="1b6b3aba618dadac" providerId="LiveId" clId="{EDF2FAEA-A41B-4C1F-9EE5-7BEAFE42C87B}" dt="2021-06-09T19:36:03.867" v="1915"/>
          <ac:spMkLst>
            <pc:docMk/>
            <pc:sldMk cId="3909453073" sldId="559"/>
            <ac:spMk id="3493" creationId="{7DC2BBCC-61EC-43E4-BBBE-9D15328656E9}"/>
          </ac:spMkLst>
        </pc:spChg>
        <pc:spChg chg="mod">
          <ac:chgData name="Timo Mühlhaus" userId="1b6b3aba618dadac" providerId="LiveId" clId="{EDF2FAEA-A41B-4C1F-9EE5-7BEAFE42C87B}" dt="2021-06-09T19:36:03.867" v="1915"/>
          <ac:spMkLst>
            <pc:docMk/>
            <pc:sldMk cId="3909453073" sldId="559"/>
            <ac:spMk id="3494" creationId="{2F706A82-79AB-4D4C-B71C-BA26FBE6F1F5}"/>
          </ac:spMkLst>
        </pc:spChg>
        <pc:spChg chg="mod">
          <ac:chgData name="Timo Mühlhaus" userId="1b6b3aba618dadac" providerId="LiveId" clId="{EDF2FAEA-A41B-4C1F-9EE5-7BEAFE42C87B}" dt="2021-06-09T19:36:03.867" v="1915"/>
          <ac:spMkLst>
            <pc:docMk/>
            <pc:sldMk cId="3909453073" sldId="559"/>
            <ac:spMk id="3495" creationId="{A1ED4F82-169C-4788-A945-5E3D1109986C}"/>
          </ac:spMkLst>
        </pc:spChg>
        <pc:spChg chg="mod">
          <ac:chgData name="Timo Mühlhaus" userId="1b6b3aba618dadac" providerId="LiveId" clId="{EDF2FAEA-A41B-4C1F-9EE5-7BEAFE42C87B}" dt="2021-06-09T19:36:03.867" v="1915"/>
          <ac:spMkLst>
            <pc:docMk/>
            <pc:sldMk cId="3909453073" sldId="559"/>
            <ac:spMk id="3496" creationId="{3B83C1B3-8E59-40E5-BC34-F3BD42B50F76}"/>
          </ac:spMkLst>
        </pc:spChg>
        <pc:spChg chg="mod">
          <ac:chgData name="Timo Mühlhaus" userId="1b6b3aba618dadac" providerId="LiveId" clId="{EDF2FAEA-A41B-4C1F-9EE5-7BEAFE42C87B}" dt="2021-06-09T19:36:03.867" v="1915"/>
          <ac:spMkLst>
            <pc:docMk/>
            <pc:sldMk cId="3909453073" sldId="559"/>
            <ac:spMk id="3497" creationId="{2FDA4CDD-DB15-42B0-8594-A73DBCD3BF06}"/>
          </ac:spMkLst>
        </pc:spChg>
        <pc:spChg chg="mod">
          <ac:chgData name="Timo Mühlhaus" userId="1b6b3aba618dadac" providerId="LiveId" clId="{EDF2FAEA-A41B-4C1F-9EE5-7BEAFE42C87B}" dt="2021-06-09T19:36:03.867" v="1915"/>
          <ac:spMkLst>
            <pc:docMk/>
            <pc:sldMk cId="3909453073" sldId="559"/>
            <ac:spMk id="3498" creationId="{E16AA6BD-C0DC-409B-9E4A-76E40BBEDFD5}"/>
          </ac:spMkLst>
        </pc:spChg>
        <pc:spChg chg="mod">
          <ac:chgData name="Timo Mühlhaus" userId="1b6b3aba618dadac" providerId="LiveId" clId="{EDF2FAEA-A41B-4C1F-9EE5-7BEAFE42C87B}" dt="2021-06-09T19:36:03.867" v="1915"/>
          <ac:spMkLst>
            <pc:docMk/>
            <pc:sldMk cId="3909453073" sldId="559"/>
            <ac:spMk id="3499" creationId="{1807B121-EA0F-40BD-BCB9-3FA110DC631F}"/>
          </ac:spMkLst>
        </pc:spChg>
        <pc:spChg chg="mod">
          <ac:chgData name="Timo Mühlhaus" userId="1b6b3aba618dadac" providerId="LiveId" clId="{EDF2FAEA-A41B-4C1F-9EE5-7BEAFE42C87B}" dt="2021-06-09T19:36:03.867" v="1915"/>
          <ac:spMkLst>
            <pc:docMk/>
            <pc:sldMk cId="3909453073" sldId="559"/>
            <ac:spMk id="3500" creationId="{757E7150-0187-4B55-841C-CBFA8FCF5C16}"/>
          </ac:spMkLst>
        </pc:spChg>
        <pc:spChg chg="mod">
          <ac:chgData name="Timo Mühlhaus" userId="1b6b3aba618dadac" providerId="LiveId" clId="{EDF2FAEA-A41B-4C1F-9EE5-7BEAFE42C87B}" dt="2021-06-09T19:36:03.867" v="1915"/>
          <ac:spMkLst>
            <pc:docMk/>
            <pc:sldMk cId="3909453073" sldId="559"/>
            <ac:spMk id="3501" creationId="{5C50DEC9-6920-406C-8E66-E1DDE7F7BCA6}"/>
          </ac:spMkLst>
        </pc:spChg>
        <pc:spChg chg="mod">
          <ac:chgData name="Timo Mühlhaus" userId="1b6b3aba618dadac" providerId="LiveId" clId="{EDF2FAEA-A41B-4C1F-9EE5-7BEAFE42C87B}" dt="2021-06-09T19:36:03.867" v="1915"/>
          <ac:spMkLst>
            <pc:docMk/>
            <pc:sldMk cId="3909453073" sldId="559"/>
            <ac:spMk id="3502" creationId="{D336D345-4CEC-4BF4-82D4-52CCC10652B9}"/>
          </ac:spMkLst>
        </pc:spChg>
        <pc:spChg chg="mod">
          <ac:chgData name="Timo Mühlhaus" userId="1b6b3aba618dadac" providerId="LiveId" clId="{EDF2FAEA-A41B-4C1F-9EE5-7BEAFE42C87B}" dt="2021-06-09T19:36:03.867" v="1915"/>
          <ac:spMkLst>
            <pc:docMk/>
            <pc:sldMk cId="3909453073" sldId="559"/>
            <ac:spMk id="3503" creationId="{B400FEB1-9BE1-4717-AB94-58ABB16E3BF3}"/>
          </ac:spMkLst>
        </pc:spChg>
        <pc:spChg chg="mod">
          <ac:chgData name="Timo Mühlhaus" userId="1b6b3aba618dadac" providerId="LiveId" clId="{EDF2FAEA-A41B-4C1F-9EE5-7BEAFE42C87B}" dt="2021-06-09T19:36:03.867" v="1915"/>
          <ac:spMkLst>
            <pc:docMk/>
            <pc:sldMk cId="3909453073" sldId="559"/>
            <ac:spMk id="3504" creationId="{DDAC4BC3-E88E-44D9-BACC-BC184168520F}"/>
          </ac:spMkLst>
        </pc:spChg>
        <pc:spChg chg="mod">
          <ac:chgData name="Timo Mühlhaus" userId="1b6b3aba618dadac" providerId="LiveId" clId="{EDF2FAEA-A41B-4C1F-9EE5-7BEAFE42C87B}" dt="2021-06-09T19:36:03.867" v="1915"/>
          <ac:spMkLst>
            <pc:docMk/>
            <pc:sldMk cId="3909453073" sldId="559"/>
            <ac:spMk id="3505" creationId="{4BE4BAF5-C654-405B-985E-702EDF002D85}"/>
          </ac:spMkLst>
        </pc:spChg>
        <pc:spChg chg="mod">
          <ac:chgData name="Timo Mühlhaus" userId="1b6b3aba618dadac" providerId="LiveId" clId="{EDF2FAEA-A41B-4C1F-9EE5-7BEAFE42C87B}" dt="2021-06-09T19:36:03.867" v="1915"/>
          <ac:spMkLst>
            <pc:docMk/>
            <pc:sldMk cId="3909453073" sldId="559"/>
            <ac:spMk id="3506" creationId="{64974488-1473-47B1-A0FD-59601A45E890}"/>
          </ac:spMkLst>
        </pc:spChg>
        <pc:spChg chg="mod">
          <ac:chgData name="Timo Mühlhaus" userId="1b6b3aba618dadac" providerId="LiveId" clId="{EDF2FAEA-A41B-4C1F-9EE5-7BEAFE42C87B}" dt="2021-06-09T19:36:03.867" v="1915"/>
          <ac:spMkLst>
            <pc:docMk/>
            <pc:sldMk cId="3909453073" sldId="559"/>
            <ac:spMk id="3507" creationId="{6DE91706-710C-41D2-A46D-3838ED69A8AD}"/>
          </ac:spMkLst>
        </pc:spChg>
        <pc:spChg chg="mod">
          <ac:chgData name="Timo Mühlhaus" userId="1b6b3aba618dadac" providerId="LiveId" clId="{EDF2FAEA-A41B-4C1F-9EE5-7BEAFE42C87B}" dt="2021-06-09T19:36:03.867" v="1915"/>
          <ac:spMkLst>
            <pc:docMk/>
            <pc:sldMk cId="3909453073" sldId="559"/>
            <ac:spMk id="3508" creationId="{8A15E513-8189-409D-AB9B-13AC1B96E071}"/>
          </ac:spMkLst>
        </pc:spChg>
        <pc:spChg chg="mod">
          <ac:chgData name="Timo Mühlhaus" userId="1b6b3aba618dadac" providerId="LiveId" clId="{EDF2FAEA-A41B-4C1F-9EE5-7BEAFE42C87B}" dt="2021-06-09T19:36:03.867" v="1915"/>
          <ac:spMkLst>
            <pc:docMk/>
            <pc:sldMk cId="3909453073" sldId="559"/>
            <ac:spMk id="3509" creationId="{D61F3446-49D8-4155-8C1A-F69B84877323}"/>
          </ac:spMkLst>
        </pc:spChg>
        <pc:spChg chg="mod">
          <ac:chgData name="Timo Mühlhaus" userId="1b6b3aba618dadac" providerId="LiveId" clId="{EDF2FAEA-A41B-4C1F-9EE5-7BEAFE42C87B}" dt="2021-06-09T19:36:03.867" v="1915"/>
          <ac:spMkLst>
            <pc:docMk/>
            <pc:sldMk cId="3909453073" sldId="559"/>
            <ac:spMk id="3510" creationId="{D40BF720-DA9F-47DF-B77B-740AF67E9D5A}"/>
          </ac:spMkLst>
        </pc:spChg>
        <pc:spChg chg="mod">
          <ac:chgData name="Timo Mühlhaus" userId="1b6b3aba618dadac" providerId="LiveId" clId="{EDF2FAEA-A41B-4C1F-9EE5-7BEAFE42C87B}" dt="2021-06-09T19:36:03.867" v="1915"/>
          <ac:spMkLst>
            <pc:docMk/>
            <pc:sldMk cId="3909453073" sldId="559"/>
            <ac:spMk id="3511" creationId="{7A0870CD-126C-417D-B8F2-0583DFA61197}"/>
          </ac:spMkLst>
        </pc:spChg>
        <pc:spChg chg="mod">
          <ac:chgData name="Timo Mühlhaus" userId="1b6b3aba618dadac" providerId="LiveId" clId="{EDF2FAEA-A41B-4C1F-9EE5-7BEAFE42C87B}" dt="2021-06-09T19:36:03.867" v="1915"/>
          <ac:spMkLst>
            <pc:docMk/>
            <pc:sldMk cId="3909453073" sldId="559"/>
            <ac:spMk id="3512" creationId="{169264B6-421F-4DA0-953B-375F2CAF19EE}"/>
          </ac:spMkLst>
        </pc:spChg>
        <pc:spChg chg="mod">
          <ac:chgData name="Timo Mühlhaus" userId="1b6b3aba618dadac" providerId="LiveId" clId="{EDF2FAEA-A41B-4C1F-9EE5-7BEAFE42C87B}" dt="2021-06-09T19:36:03.867" v="1915"/>
          <ac:spMkLst>
            <pc:docMk/>
            <pc:sldMk cId="3909453073" sldId="559"/>
            <ac:spMk id="3513" creationId="{9DEFCCEC-E62F-4022-A9F5-AE91EE1D5B5E}"/>
          </ac:spMkLst>
        </pc:spChg>
        <pc:spChg chg="mod">
          <ac:chgData name="Timo Mühlhaus" userId="1b6b3aba618dadac" providerId="LiveId" clId="{EDF2FAEA-A41B-4C1F-9EE5-7BEAFE42C87B}" dt="2021-06-09T19:36:03.867" v="1915"/>
          <ac:spMkLst>
            <pc:docMk/>
            <pc:sldMk cId="3909453073" sldId="559"/>
            <ac:spMk id="3514" creationId="{C04A265E-896A-47B8-AFAF-B2D0B3659629}"/>
          </ac:spMkLst>
        </pc:spChg>
        <pc:spChg chg="mod">
          <ac:chgData name="Timo Mühlhaus" userId="1b6b3aba618dadac" providerId="LiveId" clId="{EDF2FAEA-A41B-4C1F-9EE5-7BEAFE42C87B}" dt="2021-06-09T19:36:03.867" v="1915"/>
          <ac:spMkLst>
            <pc:docMk/>
            <pc:sldMk cId="3909453073" sldId="559"/>
            <ac:spMk id="3515" creationId="{88990DD7-9232-469C-81FC-DB4919B34728}"/>
          </ac:spMkLst>
        </pc:spChg>
        <pc:spChg chg="mod">
          <ac:chgData name="Timo Mühlhaus" userId="1b6b3aba618dadac" providerId="LiveId" clId="{EDF2FAEA-A41B-4C1F-9EE5-7BEAFE42C87B}" dt="2021-06-09T19:36:03.867" v="1915"/>
          <ac:spMkLst>
            <pc:docMk/>
            <pc:sldMk cId="3909453073" sldId="559"/>
            <ac:spMk id="3516" creationId="{359C519F-E587-4090-9957-73BCFE96EBF1}"/>
          </ac:spMkLst>
        </pc:spChg>
        <pc:spChg chg="mod">
          <ac:chgData name="Timo Mühlhaus" userId="1b6b3aba618dadac" providerId="LiveId" clId="{EDF2FAEA-A41B-4C1F-9EE5-7BEAFE42C87B}" dt="2021-06-09T19:36:03.867" v="1915"/>
          <ac:spMkLst>
            <pc:docMk/>
            <pc:sldMk cId="3909453073" sldId="559"/>
            <ac:spMk id="3517" creationId="{78F5B882-F59F-403C-A966-5A13BDD9FF49}"/>
          </ac:spMkLst>
        </pc:spChg>
        <pc:spChg chg="mod">
          <ac:chgData name="Timo Mühlhaus" userId="1b6b3aba618dadac" providerId="LiveId" clId="{EDF2FAEA-A41B-4C1F-9EE5-7BEAFE42C87B}" dt="2021-06-09T19:36:03.867" v="1915"/>
          <ac:spMkLst>
            <pc:docMk/>
            <pc:sldMk cId="3909453073" sldId="559"/>
            <ac:spMk id="3518" creationId="{E54D93DD-3563-4FC1-9C75-FE9CC43940B6}"/>
          </ac:spMkLst>
        </pc:spChg>
        <pc:spChg chg="mod">
          <ac:chgData name="Timo Mühlhaus" userId="1b6b3aba618dadac" providerId="LiveId" clId="{EDF2FAEA-A41B-4C1F-9EE5-7BEAFE42C87B}" dt="2021-06-09T19:36:03.867" v="1915"/>
          <ac:spMkLst>
            <pc:docMk/>
            <pc:sldMk cId="3909453073" sldId="559"/>
            <ac:spMk id="3519" creationId="{D19227D3-2A84-460D-B33A-FBAAEDEC4982}"/>
          </ac:spMkLst>
        </pc:spChg>
        <pc:spChg chg="mod">
          <ac:chgData name="Timo Mühlhaus" userId="1b6b3aba618dadac" providerId="LiveId" clId="{EDF2FAEA-A41B-4C1F-9EE5-7BEAFE42C87B}" dt="2021-06-09T19:36:03.867" v="1915"/>
          <ac:spMkLst>
            <pc:docMk/>
            <pc:sldMk cId="3909453073" sldId="559"/>
            <ac:spMk id="3520" creationId="{92FA9637-E634-4F36-9639-470050DFE576}"/>
          </ac:spMkLst>
        </pc:spChg>
        <pc:spChg chg="mod">
          <ac:chgData name="Timo Mühlhaus" userId="1b6b3aba618dadac" providerId="LiveId" clId="{EDF2FAEA-A41B-4C1F-9EE5-7BEAFE42C87B}" dt="2021-06-09T19:36:03.867" v="1915"/>
          <ac:spMkLst>
            <pc:docMk/>
            <pc:sldMk cId="3909453073" sldId="559"/>
            <ac:spMk id="3521" creationId="{C1F2E488-AB33-4D86-BC34-DD844768CDFE}"/>
          </ac:spMkLst>
        </pc:spChg>
        <pc:spChg chg="mod">
          <ac:chgData name="Timo Mühlhaus" userId="1b6b3aba618dadac" providerId="LiveId" clId="{EDF2FAEA-A41B-4C1F-9EE5-7BEAFE42C87B}" dt="2021-06-09T19:36:03.867" v="1915"/>
          <ac:spMkLst>
            <pc:docMk/>
            <pc:sldMk cId="3909453073" sldId="559"/>
            <ac:spMk id="3522" creationId="{B6864A47-1EE9-4069-8B2E-B0E33A10D4CF}"/>
          </ac:spMkLst>
        </pc:spChg>
        <pc:spChg chg="mod">
          <ac:chgData name="Timo Mühlhaus" userId="1b6b3aba618dadac" providerId="LiveId" clId="{EDF2FAEA-A41B-4C1F-9EE5-7BEAFE42C87B}" dt="2021-06-09T19:36:03.867" v="1915"/>
          <ac:spMkLst>
            <pc:docMk/>
            <pc:sldMk cId="3909453073" sldId="559"/>
            <ac:spMk id="3523" creationId="{8CE4E810-D489-4EA6-830F-4DF66C90EA60}"/>
          </ac:spMkLst>
        </pc:spChg>
        <pc:spChg chg="mod">
          <ac:chgData name="Timo Mühlhaus" userId="1b6b3aba618dadac" providerId="LiveId" clId="{EDF2FAEA-A41B-4C1F-9EE5-7BEAFE42C87B}" dt="2021-06-09T19:36:03.867" v="1915"/>
          <ac:spMkLst>
            <pc:docMk/>
            <pc:sldMk cId="3909453073" sldId="559"/>
            <ac:spMk id="3524" creationId="{1ABA0DC0-6AB9-4651-967D-6A807C3A3008}"/>
          </ac:spMkLst>
        </pc:spChg>
        <pc:spChg chg="mod">
          <ac:chgData name="Timo Mühlhaus" userId="1b6b3aba618dadac" providerId="LiveId" clId="{EDF2FAEA-A41B-4C1F-9EE5-7BEAFE42C87B}" dt="2021-06-09T19:36:03.867" v="1915"/>
          <ac:spMkLst>
            <pc:docMk/>
            <pc:sldMk cId="3909453073" sldId="559"/>
            <ac:spMk id="3525" creationId="{3984CF75-8039-4635-AD6A-87BF5ECAEFC5}"/>
          </ac:spMkLst>
        </pc:spChg>
        <pc:spChg chg="mod">
          <ac:chgData name="Timo Mühlhaus" userId="1b6b3aba618dadac" providerId="LiveId" clId="{EDF2FAEA-A41B-4C1F-9EE5-7BEAFE42C87B}" dt="2021-06-09T19:36:03.867" v="1915"/>
          <ac:spMkLst>
            <pc:docMk/>
            <pc:sldMk cId="3909453073" sldId="559"/>
            <ac:spMk id="3526" creationId="{E193B67D-A447-4B8F-9262-0A5BD1CD6467}"/>
          </ac:spMkLst>
        </pc:spChg>
        <pc:spChg chg="mod">
          <ac:chgData name="Timo Mühlhaus" userId="1b6b3aba618dadac" providerId="LiveId" clId="{EDF2FAEA-A41B-4C1F-9EE5-7BEAFE42C87B}" dt="2021-06-09T19:36:03.867" v="1915"/>
          <ac:spMkLst>
            <pc:docMk/>
            <pc:sldMk cId="3909453073" sldId="559"/>
            <ac:spMk id="3527" creationId="{9C4E6E7B-ED8A-4A08-9681-BEFBA848EBAD}"/>
          </ac:spMkLst>
        </pc:spChg>
        <pc:spChg chg="mod">
          <ac:chgData name="Timo Mühlhaus" userId="1b6b3aba618dadac" providerId="LiveId" clId="{EDF2FAEA-A41B-4C1F-9EE5-7BEAFE42C87B}" dt="2021-06-09T19:36:03.867" v="1915"/>
          <ac:spMkLst>
            <pc:docMk/>
            <pc:sldMk cId="3909453073" sldId="559"/>
            <ac:spMk id="3528" creationId="{0C2C66CC-6D3A-4E53-B0A4-EA9FC459EF9E}"/>
          </ac:spMkLst>
        </pc:spChg>
        <pc:spChg chg="mod">
          <ac:chgData name="Timo Mühlhaus" userId="1b6b3aba618dadac" providerId="LiveId" clId="{EDF2FAEA-A41B-4C1F-9EE5-7BEAFE42C87B}" dt="2021-06-09T19:36:03.867" v="1915"/>
          <ac:spMkLst>
            <pc:docMk/>
            <pc:sldMk cId="3909453073" sldId="559"/>
            <ac:spMk id="3529" creationId="{66D9EB68-17C2-49EF-B0E2-4A396578E36F}"/>
          </ac:spMkLst>
        </pc:spChg>
        <pc:spChg chg="mod">
          <ac:chgData name="Timo Mühlhaus" userId="1b6b3aba618dadac" providerId="LiveId" clId="{EDF2FAEA-A41B-4C1F-9EE5-7BEAFE42C87B}" dt="2021-06-09T19:36:03.867" v="1915"/>
          <ac:spMkLst>
            <pc:docMk/>
            <pc:sldMk cId="3909453073" sldId="559"/>
            <ac:spMk id="3530" creationId="{020775D1-91E6-487E-8D53-8047B71497B4}"/>
          </ac:spMkLst>
        </pc:spChg>
        <pc:spChg chg="mod">
          <ac:chgData name="Timo Mühlhaus" userId="1b6b3aba618dadac" providerId="LiveId" clId="{EDF2FAEA-A41B-4C1F-9EE5-7BEAFE42C87B}" dt="2021-06-09T19:36:03.867" v="1915"/>
          <ac:spMkLst>
            <pc:docMk/>
            <pc:sldMk cId="3909453073" sldId="559"/>
            <ac:spMk id="3531" creationId="{5DF8C843-97D2-4852-BEA7-C63B677D9FFE}"/>
          </ac:spMkLst>
        </pc:spChg>
        <pc:spChg chg="mod">
          <ac:chgData name="Timo Mühlhaus" userId="1b6b3aba618dadac" providerId="LiveId" clId="{EDF2FAEA-A41B-4C1F-9EE5-7BEAFE42C87B}" dt="2021-06-09T19:36:03.867" v="1915"/>
          <ac:spMkLst>
            <pc:docMk/>
            <pc:sldMk cId="3909453073" sldId="559"/>
            <ac:spMk id="3532" creationId="{E7681746-94F8-4F39-BBA5-A9AA4DA1E9FF}"/>
          </ac:spMkLst>
        </pc:spChg>
        <pc:spChg chg="mod">
          <ac:chgData name="Timo Mühlhaus" userId="1b6b3aba618dadac" providerId="LiveId" clId="{EDF2FAEA-A41B-4C1F-9EE5-7BEAFE42C87B}" dt="2021-06-09T19:36:03.867" v="1915"/>
          <ac:spMkLst>
            <pc:docMk/>
            <pc:sldMk cId="3909453073" sldId="559"/>
            <ac:spMk id="3533" creationId="{F2FDD86A-3E5A-42FE-93A3-E7D87316C2EC}"/>
          </ac:spMkLst>
        </pc:spChg>
        <pc:spChg chg="mod">
          <ac:chgData name="Timo Mühlhaus" userId="1b6b3aba618dadac" providerId="LiveId" clId="{EDF2FAEA-A41B-4C1F-9EE5-7BEAFE42C87B}" dt="2021-06-09T19:36:03.867" v="1915"/>
          <ac:spMkLst>
            <pc:docMk/>
            <pc:sldMk cId="3909453073" sldId="559"/>
            <ac:spMk id="3534" creationId="{2B0895D6-2565-4939-A2AF-27952C55B7F5}"/>
          </ac:spMkLst>
        </pc:spChg>
        <pc:spChg chg="mod">
          <ac:chgData name="Timo Mühlhaus" userId="1b6b3aba618dadac" providerId="LiveId" clId="{EDF2FAEA-A41B-4C1F-9EE5-7BEAFE42C87B}" dt="2021-06-09T19:36:03.867" v="1915"/>
          <ac:spMkLst>
            <pc:docMk/>
            <pc:sldMk cId="3909453073" sldId="559"/>
            <ac:spMk id="3535" creationId="{2C0B1D6C-4D91-4159-B220-859572008F6E}"/>
          </ac:spMkLst>
        </pc:spChg>
        <pc:spChg chg="mod">
          <ac:chgData name="Timo Mühlhaus" userId="1b6b3aba618dadac" providerId="LiveId" clId="{EDF2FAEA-A41B-4C1F-9EE5-7BEAFE42C87B}" dt="2021-06-09T19:36:03.867" v="1915"/>
          <ac:spMkLst>
            <pc:docMk/>
            <pc:sldMk cId="3909453073" sldId="559"/>
            <ac:spMk id="3536" creationId="{061DC598-CCAF-4DEB-9EA0-C4E3B370E509}"/>
          </ac:spMkLst>
        </pc:spChg>
        <pc:spChg chg="mod">
          <ac:chgData name="Timo Mühlhaus" userId="1b6b3aba618dadac" providerId="LiveId" clId="{EDF2FAEA-A41B-4C1F-9EE5-7BEAFE42C87B}" dt="2021-06-09T19:36:03.867" v="1915"/>
          <ac:spMkLst>
            <pc:docMk/>
            <pc:sldMk cId="3909453073" sldId="559"/>
            <ac:spMk id="3537" creationId="{AEEAF622-801E-450E-B488-862A4942C7D9}"/>
          </ac:spMkLst>
        </pc:spChg>
        <pc:spChg chg="mod">
          <ac:chgData name="Timo Mühlhaus" userId="1b6b3aba618dadac" providerId="LiveId" clId="{EDF2FAEA-A41B-4C1F-9EE5-7BEAFE42C87B}" dt="2021-06-09T19:36:03.867" v="1915"/>
          <ac:spMkLst>
            <pc:docMk/>
            <pc:sldMk cId="3909453073" sldId="559"/>
            <ac:spMk id="3538" creationId="{03BC0B5F-D335-4A37-9862-2FA447428E82}"/>
          </ac:spMkLst>
        </pc:spChg>
        <pc:spChg chg="mod">
          <ac:chgData name="Timo Mühlhaus" userId="1b6b3aba618dadac" providerId="LiveId" clId="{EDF2FAEA-A41B-4C1F-9EE5-7BEAFE42C87B}" dt="2021-06-09T19:36:03.867" v="1915"/>
          <ac:spMkLst>
            <pc:docMk/>
            <pc:sldMk cId="3909453073" sldId="559"/>
            <ac:spMk id="3539" creationId="{82F91CE4-21EE-48E3-9865-32BC8AC0CFE2}"/>
          </ac:spMkLst>
        </pc:spChg>
        <pc:spChg chg="mod">
          <ac:chgData name="Timo Mühlhaus" userId="1b6b3aba618dadac" providerId="LiveId" clId="{EDF2FAEA-A41B-4C1F-9EE5-7BEAFE42C87B}" dt="2021-06-09T19:36:03.867" v="1915"/>
          <ac:spMkLst>
            <pc:docMk/>
            <pc:sldMk cId="3909453073" sldId="559"/>
            <ac:spMk id="3540" creationId="{B4FE5BB4-A186-4135-AA33-2D85408A4AB8}"/>
          </ac:spMkLst>
        </pc:spChg>
        <pc:spChg chg="mod">
          <ac:chgData name="Timo Mühlhaus" userId="1b6b3aba618dadac" providerId="LiveId" clId="{EDF2FAEA-A41B-4C1F-9EE5-7BEAFE42C87B}" dt="2021-06-09T19:36:03.867" v="1915"/>
          <ac:spMkLst>
            <pc:docMk/>
            <pc:sldMk cId="3909453073" sldId="559"/>
            <ac:spMk id="3541" creationId="{8D7A5323-7941-431F-B348-A20C43DD7E44}"/>
          </ac:spMkLst>
        </pc:spChg>
        <pc:spChg chg="mod">
          <ac:chgData name="Timo Mühlhaus" userId="1b6b3aba618dadac" providerId="LiveId" clId="{EDF2FAEA-A41B-4C1F-9EE5-7BEAFE42C87B}" dt="2021-06-09T19:36:03.867" v="1915"/>
          <ac:spMkLst>
            <pc:docMk/>
            <pc:sldMk cId="3909453073" sldId="559"/>
            <ac:spMk id="3542" creationId="{FEF17637-2ADB-4BCB-A159-2C06732C1B69}"/>
          </ac:spMkLst>
        </pc:spChg>
        <pc:spChg chg="mod">
          <ac:chgData name="Timo Mühlhaus" userId="1b6b3aba618dadac" providerId="LiveId" clId="{EDF2FAEA-A41B-4C1F-9EE5-7BEAFE42C87B}" dt="2021-06-09T19:36:03.867" v="1915"/>
          <ac:spMkLst>
            <pc:docMk/>
            <pc:sldMk cId="3909453073" sldId="559"/>
            <ac:spMk id="3543" creationId="{9C9C9EF0-58A6-4DBA-BABC-3FCDBCAD8723}"/>
          </ac:spMkLst>
        </pc:spChg>
        <pc:spChg chg="mod">
          <ac:chgData name="Timo Mühlhaus" userId="1b6b3aba618dadac" providerId="LiveId" clId="{EDF2FAEA-A41B-4C1F-9EE5-7BEAFE42C87B}" dt="2021-06-09T19:36:03.867" v="1915"/>
          <ac:spMkLst>
            <pc:docMk/>
            <pc:sldMk cId="3909453073" sldId="559"/>
            <ac:spMk id="3544" creationId="{CDCD2807-225D-4A40-ACC2-58A6B0DBF09E}"/>
          </ac:spMkLst>
        </pc:spChg>
        <pc:spChg chg="mod">
          <ac:chgData name="Timo Mühlhaus" userId="1b6b3aba618dadac" providerId="LiveId" clId="{EDF2FAEA-A41B-4C1F-9EE5-7BEAFE42C87B}" dt="2021-06-09T19:36:03.867" v="1915"/>
          <ac:spMkLst>
            <pc:docMk/>
            <pc:sldMk cId="3909453073" sldId="559"/>
            <ac:spMk id="3545" creationId="{AF0AB550-EC3A-4854-B439-6F25108D92B8}"/>
          </ac:spMkLst>
        </pc:spChg>
        <pc:spChg chg="mod">
          <ac:chgData name="Timo Mühlhaus" userId="1b6b3aba618dadac" providerId="LiveId" clId="{EDF2FAEA-A41B-4C1F-9EE5-7BEAFE42C87B}" dt="2021-06-09T19:36:03.867" v="1915"/>
          <ac:spMkLst>
            <pc:docMk/>
            <pc:sldMk cId="3909453073" sldId="559"/>
            <ac:spMk id="3546" creationId="{9F707723-C23A-475C-988E-8C2EB46533EB}"/>
          </ac:spMkLst>
        </pc:spChg>
        <pc:spChg chg="mod">
          <ac:chgData name="Timo Mühlhaus" userId="1b6b3aba618dadac" providerId="LiveId" clId="{EDF2FAEA-A41B-4C1F-9EE5-7BEAFE42C87B}" dt="2021-06-09T19:36:03.867" v="1915"/>
          <ac:spMkLst>
            <pc:docMk/>
            <pc:sldMk cId="3909453073" sldId="559"/>
            <ac:spMk id="3547" creationId="{27F04395-DC39-4E3F-B7CC-3856C5037077}"/>
          </ac:spMkLst>
        </pc:spChg>
        <pc:spChg chg="mod">
          <ac:chgData name="Timo Mühlhaus" userId="1b6b3aba618dadac" providerId="LiveId" clId="{EDF2FAEA-A41B-4C1F-9EE5-7BEAFE42C87B}" dt="2021-06-09T19:36:03.867" v="1915"/>
          <ac:spMkLst>
            <pc:docMk/>
            <pc:sldMk cId="3909453073" sldId="559"/>
            <ac:spMk id="3548" creationId="{74A8D7F9-3D20-41AB-8D83-93EB3B86E37C}"/>
          </ac:spMkLst>
        </pc:spChg>
        <pc:spChg chg="mod">
          <ac:chgData name="Timo Mühlhaus" userId="1b6b3aba618dadac" providerId="LiveId" clId="{EDF2FAEA-A41B-4C1F-9EE5-7BEAFE42C87B}" dt="2021-06-09T19:36:03.867" v="1915"/>
          <ac:spMkLst>
            <pc:docMk/>
            <pc:sldMk cId="3909453073" sldId="559"/>
            <ac:spMk id="3549" creationId="{7BAB2AD3-82E0-478F-87B7-EA9C3BD41E17}"/>
          </ac:spMkLst>
        </pc:spChg>
        <pc:spChg chg="mod">
          <ac:chgData name="Timo Mühlhaus" userId="1b6b3aba618dadac" providerId="LiveId" clId="{EDF2FAEA-A41B-4C1F-9EE5-7BEAFE42C87B}" dt="2021-06-09T19:36:03.867" v="1915"/>
          <ac:spMkLst>
            <pc:docMk/>
            <pc:sldMk cId="3909453073" sldId="559"/>
            <ac:spMk id="3550" creationId="{5E96C0EB-A0BC-4046-930E-B3CA6464CAF7}"/>
          </ac:spMkLst>
        </pc:spChg>
        <pc:spChg chg="mod">
          <ac:chgData name="Timo Mühlhaus" userId="1b6b3aba618dadac" providerId="LiveId" clId="{EDF2FAEA-A41B-4C1F-9EE5-7BEAFE42C87B}" dt="2021-06-09T19:36:03.867" v="1915"/>
          <ac:spMkLst>
            <pc:docMk/>
            <pc:sldMk cId="3909453073" sldId="559"/>
            <ac:spMk id="3551" creationId="{8CF55960-812E-4C0D-AE54-FE698CEA5594}"/>
          </ac:spMkLst>
        </pc:spChg>
        <pc:spChg chg="mod">
          <ac:chgData name="Timo Mühlhaus" userId="1b6b3aba618dadac" providerId="LiveId" clId="{EDF2FAEA-A41B-4C1F-9EE5-7BEAFE42C87B}" dt="2021-06-09T19:36:03.867" v="1915"/>
          <ac:spMkLst>
            <pc:docMk/>
            <pc:sldMk cId="3909453073" sldId="559"/>
            <ac:spMk id="3552" creationId="{DA267DE5-AA95-413B-9C00-F5C1509508B0}"/>
          </ac:spMkLst>
        </pc:spChg>
        <pc:spChg chg="mod">
          <ac:chgData name="Timo Mühlhaus" userId="1b6b3aba618dadac" providerId="LiveId" clId="{EDF2FAEA-A41B-4C1F-9EE5-7BEAFE42C87B}" dt="2021-06-09T19:36:03.867" v="1915"/>
          <ac:spMkLst>
            <pc:docMk/>
            <pc:sldMk cId="3909453073" sldId="559"/>
            <ac:spMk id="3553" creationId="{BCAB5899-77CD-4AFC-93BC-8BB7AAC087CF}"/>
          </ac:spMkLst>
        </pc:spChg>
        <pc:spChg chg="mod">
          <ac:chgData name="Timo Mühlhaus" userId="1b6b3aba618dadac" providerId="LiveId" clId="{EDF2FAEA-A41B-4C1F-9EE5-7BEAFE42C87B}" dt="2021-06-09T19:36:03.867" v="1915"/>
          <ac:spMkLst>
            <pc:docMk/>
            <pc:sldMk cId="3909453073" sldId="559"/>
            <ac:spMk id="3554" creationId="{48E15403-03F1-491E-B488-993D7A0A74A3}"/>
          </ac:spMkLst>
        </pc:spChg>
        <pc:spChg chg="mod">
          <ac:chgData name="Timo Mühlhaus" userId="1b6b3aba618dadac" providerId="LiveId" clId="{EDF2FAEA-A41B-4C1F-9EE5-7BEAFE42C87B}" dt="2021-06-09T19:36:03.867" v="1915"/>
          <ac:spMkLst>
            <pc:docMk/>
            <pc:sldMk cId="3909453073" sldId="559"/>
            <ac:spMk id="3555" creationId="{AA3553DE-0107-4380-AC15-191CE1D3122B}"/>
          </ac:spMkLst>
        </pc:spChg>
        <pc:spChg chg="mod">
          <ac:chgData name="Timo Mühlhaus" userId="1b6b3aba618dadac" providerId="LiveId" clId="{EDF2FAEA-A41B-4C1F-9EE5-7BEAFE42C87B}" dt="2021-06-09T19:36:03.867" v="1915"/>
          <ac:spMkLst>
            <pc:docMk/>
            <pc:sldMk cId="3909453073" sldId="559"/>
            <ac:spMk id="3556" creationId="{AB1CB89A-B1EC-4169-A4C0-121AAED83CE5}"/>
          </ac:spMkLst>
        </pc:spChg>
        <pc:spChg chg="mod">
          <ac:chgData name="Timo Mühlhaus" userId="1b6b3aba618dadac" providerId="LiveId" clId="{EDF2FAEA-A41B-4C1F-9EE5-7BEAFE42C87B}" dt="2021-06-09T19:36:03.867" v="1915"/>
          <ac:spMkLst>
            <pc:docMk/>
            <pc:sldMk cId="3909453073" sldId="559"/>
            <ac:spMk id="3557" creationId="{83CB5B2E-C2A7-4D23-9D71-A498882A71FE}"/>
          </ac:spMkLst>
        </pc:spChg>
        <pc:spChg chg="mod">
          <ac:chgData name="Timo Mühlhaus" userId="1b6b3aba618dadac" providerId="LiveId" clId="{EDF2FAEA-A41B-4C1F-9EE5-7BEAFE42C87B}" dt="2021-06-09T19:36:03.867" v="1915"/>
          <ac:spMkLst>
            <pc:docMk/>
            <pc:sldMk cId="3909453073" sldId="559"/>
            <ac:spMk id="3558" creationId="{BEDDDF68-7741-41F9-BA16-22DCB272A076}"/>
          </ac:spMkLst>
        </pc:spChg>
        <pc:spChg chg="mod">
          <ac:chgData name="Timo Mühlhaus" userId="1b6b3aba618dadac" providerId="LiveId" clId="{EDF2FAEA-A41B-4C1F-9EE5-7BEAFE42C87B}" dt="2021-06-09T19:36:03.867" v="1915"/>
          <ac:spMkLst>
            <pc:docMk/>
            <pc:sldMk cId="3909453073" sldId="559"/>
            <ac:spMk id="3559" creationId="{96BB7EC1-6E9D-48F1-9ED1-113B72AADD03}"/>
          </ac:spMkLst>
        </pc:spChg>
        <pc:spChg chg="mod">
          <ac:chgData name="Timo Mühlhaus" userId="1b6b3aba618dadac" providerId="LiveId" clId="{EDF2FAEA-A41B-4C1F-9EE5-7BEAFE42C87B}" dt="2021-06-09T19:36:03.867" v="1915"/>
          <ac:spMkLst>
            <pc:docMk/>
            <pc:sldMk cId="3909453073" sldId="559"/>
            <ac:spMk id="3560" creationId="{6A1F99B0-27BB-4F44-9FCA-1DD17D770D74}"/>
          </ac:spMkLst>
        </pc:spChg>
        <pc:spChg chg="mod">
          <ac:chgData name="Timo Mühlhaus" userId="1b6b3aba618dadac" providerId="LiveId" clId="{EDF2FAEA-A41B-4C1F-9EE5-7BEAFE42C87B}" dt="2021-06-09T19:36:03.867" v="1915"/>
          <ac:spMkLst>
            <pc:docMk/>
            <pc:sldMk cId="3909453073" sldId="559"/>
            <ac:spMk id="3561" creationId="{E6FF753B-3889-4B77-8773-137698E68511}"/>
          </ac:spMkLst>
        </pc:spChg>
        <pc:spChg chg="mod">
          <ac:chgData name="Timo Mühlhaus" userId="1b6b3aba618dadac" providerId="LiveId" clId="{EDF2FAEA-A41B-4C1F-9EE5-7BEAFE42C87B}" dt="2021-06-09T19:36:03.867" v="1915"/>
          <ac:spMkLst>
            <pc:docMk/>
            <pc:sldMk cId="3909453073" sldId="559"/>
            <ac:spMk id="3562" creationId="{D5578E90-7A61-4501-B2A7-CF4EE3548F01}"/>
          </ac:spMkLst>
        </pc:spChg>
        <pc:spChg chg="mod">
          <ac:chgData name="Timo Mühlhaus" userId="1b6b3aba618dadac" providerId="LiveId" clId="{EDF2FAEA-A41B-4C1F-9EE5-7BEAFE42C87B}" dt="2021-06-09T19:36:03.867" v="1915"/>
          <ac:spMkLst>
            <pc:docMk/>
            <pc:sldMk cId="3909453073" sldId="559"/>
            <ac:spMk id="3563" creationId="{0354B31D-B66D-41F8-BA67-5065FED618C6}"/>
          </ac:spMkLst>
        </pc:spChg>
        <pc:spChg chg="mod">
          <ac:chgData name="Timo Mühlhaus" userId="1b6b3aba618dadac" providerId="LiveId" clId="{EDF2FAEA-A41B-4C1F-9EE5-7BEAFE42C87B}" dt="2021-06-09T19:36:03.867" v="1915"/>
          <ac:spMkLst>
            <pc:docMk/>
            <pc:sldMk cId="3909453073" sldId="559"/>
            <ac:spMk id="3564" creationId="{460D9D15-7B52-4803-B5CD-96586E19D6C0}"/>
          </ac:spMkLst>
        </pc:spChg>
        <pc:spChg chg="mod">
          <ac:chgData name="Timo Mühlhaus" userId="1b6b3aba618dadac" providerId="LiveId" clId="{EDF2FAEA-A41B-4C1F-9EE5-7BEAFE42C87B}" dt="2021-06-09T19:36:03.867" v="1915"/>
          <ac:spMkLst>
            <pc:docMk/>
            <pc:sldMk cId="3909453073" sldId="559"/>
            <ac:spMk id="3565" creationId="{30327D68-CF63-4E83-B52B-BD8CE3437F49}"/>
          </ac:spMkLst>
        </pc:spChg>
        <pc:spChg chg="mod">
          <ac:chgData name="Timo Mühlhaus" userId="1b6b3aba618dadac" providerId="LiveId" clId="{EDF2FAEA-A41B-4C1F-9EE5-7BEAFE42C87B}" dt="2021-06-09T19:36:03.867" v="1915"/>
          <ac:spMkLst>
            <pc:docMk/>
            <pc:sldMk cId="3909453073" sldId="559"/>
            <ac:spMk id="3566" creationId="{856807B6-820B-4172-9B7A-8F7D24AE5632}"/>
          </ac:spMkLst>
        </pc:spChg>
        <pc:spChg chg="mod">
          <ac:chgData name="Timo Mühlhaus" userId="1b6b3aba618dadac" providerId="LiveId" clId="{EDF2FAEA-A41B-4C1F-9EE5-7BEAFE42C87B}" dt="2021-06-09T19:36:03.867" v="1915"/>
          <ac:spMkLst>
            <pc:docMk/>
            <pc:sldMk cId="3909453073" sldId="559"/>
            <ac:spMk id="3567" creationId="{4AA77EED-08F9-43C9-9374-9225346AD36F}"/>
          </ac:spMkLst>
        </pc:spChg>
        <pc:spChg chg="mod">
          <ac:chgData name="Timo Mühlhaus" userId="1b6b3aba618dadac" providerId="LiveId" clId="{EDF2FAEA-A41B-4C1F-9EE5-7BEAFE42C87B}" dt="2021-06-09T19:36:03.867" v="1915"/>
          <ac:spMkLst>
            <pc:docMk/>
            <pc:sldMk cId="3909453073" sldId="559"/>
            <ac:spMk id="3568" creationId="{C2B5311F-9B82-4547-9232-4C498D20F803}"/>
          </ac:spMkLst>
        </pc:spChg>
        <pc:spChg chg="mod">
          <ac:chgData name="Timo Mühlhaus" userId="1b6b3aba618dadac" providerId="LiveId" clId="{EDF2FAEA-A41B-4C1F-9EE5-7BEAFE42C87B}" dt="2021-06-09T19:36:03.867" v="1915"/>
          <ac:spMkLst>
            <pc:docMk/>
            <pc:sldMk cId="3909453073" sldId="559"/>
            <ac:spMk id="3569" creationId="{1CC4DCB7-C8EB-437A-9D5D-717126EF9F85}"/>
          </ac:spMkLst>
        </pc:spChg>
        <pc:spChg chg="mod">
          <ac:chgData name="Timo Mühlhaus" userId="1b6b3aba618dadac" providerId="LiveId" clId="{EDF2FAEA-A41B-4C1F-9EE5-7BEAFE42C87B}" dt="2021-06-09T19:36:03.867" v="1915"/>
          <ac:spMkLst>
            <pc:docMk/>
            <pc:sldMk cId="3909453073" sldId="559"/>
            <ac:spMk id="3570" creationId="{CB3BEB3B-47E4-4B4C-9CC5-01644CAAE3F6}"/>
          </ac:spMkLst>
        </pc:spChg>
        <pc:spChg chg="mod">
          <ac:chgData name="Timo Mühlhaus" userId="1b6b3aba618dadac" providerId="LiveId" clId="{EDF2FAEA-A41B-4C1F-9EE5-7BEAFE42C87B}" dt="2021-06-09T19:36:03.867" v="1915"/>
          <ac:spMkLst>
            <pc:docMk/>
            <pc:sldMk cId="3909453073" sldId="559"/>
            <ac:spMk id="3571" creationId="{76C8997F-88ED-4EE4-9199-9F3019ABA22F}"/>
          </ac:spMkLst>
        </pc:spChg>
        <pc:spChg chg="mod">
          <ac:chgData name="Timo Mühlhaus" userId="1b6b3aba618dadac" providerId="LiveId" clId="{EDF2FAEA-A41B-4C1F-9EE5-7BEAFE42C87B}" dt="2021-06-09T19:36:03.867" v="1915"/>
          <ac:spMkLst>
            <pc:docMk/>
            <pc:sldMk cId="3909453073" sldId="559"/>
            <ac:spMk id="3572" creationId="{D2C90D2C-3CD4-4334-B183-627B18A54794}"/>
          </ac:spMkLst>
        </pc:spChg>
        <pc:spChg chg="mod">
          <ac:chgData name="Timo Mühlhaus" userId="1b6b3aba618dadac" providerId="LiveId" clId="{EDF2FAEA-A41B-4C1F-9EE5-7BEAFE42C87B}" dt="2021-06-09T19:36:03.867" v="1915"/>
          <ac:spMkLst>
            <pc:docMk/>
            <pc:sldMk cId="3909453073" sldId="559"/>
            <ac:spMk id="3573" creationId="{533DE9C2-21ED-4F59-8167-9C14C2CE6FA5}"/>
          </ac:spMkLst>
        </pc:spChg>
        <pc:spChg chg="mod">
          <ac:chgData name="Timo Mühlhaus" userId="1b6b3aba618dadac" providerId="LiveId" clId="{EDF2FAEA-A41B-4C1F-9EE5-7BEAFE42C87B}" dt="2021-06-09T19:36:03.867" v="1915"/>
          <ac:spMkLst>
            <pc:docMk/>
            <pc:sldMk cId="3909453073" sldId="559"/>
            <ac:spMk id="3574" creationId="{923417FC-A400-4011-91B1-AF3913D45E16}"/>
          </ac:spMkLst>
        </pc:spChg>
        <pc:spChg chg="mod">
          <ac:chgData name="Timo Mühlhaus" userId="1b6b3aba618dadac" providerId="LiveId" clId="{EDF2FAEA-A41B-4C1F-9EE5-7BEAFE42C87B}" dt="2021-06-09T19:36:03.867" v="1915"/>
          <ac:spMkLst>
            <pc:docMk/>
            <pc:sldMk cId="3909453073" sldId="559"/>
            <ac:spMk id="3575" creationId="{32B8C349-4A77-4C38-A953-D453B640711D}"/>
          </ac:spMkLst>
        </pc:spChg>
        <pc:spChg chg="mod">
          <ac:chgData name="Timo Mühlhaus" userId="1b6b3aba618dadac" providerId="LiveId" clId="{EDF2FAEA-A41B-4C1F-9EE5-7BEAFE42C87B}" dt="2021-06-09T19:36:03.867" v="1915"/>
          <ac:spMkLst>
            <pc:docMk/>
            <pc:sldMk cId="3909453073" sldId="559"/>
            <ac:spMk id="3576" creationId="{ABA18859-9595-4C1E-895F-9B7FAF45A13B}"/>
          </ac:spMkLst>
        </pc:spChg>
        <pc:spChg chg="mod">
          <ac:chgData name="Timo Mühlhaus" userId="1b6b3aba618dadac" providerId="LiveId" clId="{EDF2FAEA-A41B-4C1F-9EE5-7BEAFE42C87B}" dt="2021-06-09T19:36:03.867" v="1915"/>
          <ac:spMkLst>
            <pc:docMk/>
            <pc:sldMk cId="3909453073" sldId="559"/>
            <ac:spMk id="3577" creationId="{4FE534E8-8E90-419C-96E6-56D41FB43DC9}"/>
          </ac:spMkLst>
        </pc:spChg>
        <pc:spChg chg="mod">
          <ac:chgData name="Timo Mühlhaus" userId="1b6b3aba618dadac" providerId="LiveId" clId="{EDF2FAEA-A41B-4C1F-9EE5-7BEAFE42C87B}" dt="2021-06-09T19:36:03.867" v="1915"/>
          <ac:spMkLst>
            <pc:docMk/>
            <pc:sldMk cId="3909453073" sldId="559"/>
            <ac:spMk id="3578" creationId="{66A00699-906E-4609-8FFC-3AC1EF2DDC35}"/>
          </ac:spMkLst>
        </pc:spChg>
        <pc:spChg chg="mod">
          <ac:chgData name="Timo Mühlhaus" userId="1b6b3aba618dadac" providerId="LiveId" clId="{EDF2FAEA-A41B-4C1F-9EE5-7BEAFE42C87B}" dt="2021-06-09T19:36:03.867" v="1915"/>
          <ac:spMkLst>
            <pc:docMk/>
            <pc:sldMk cId="3909453073" sldId="559"/>
            <ac:spMk id="3579" creationId="{4690CC60-7C92-47E8-ADFB-96CCB51F4A2D}"/>
          </ac:spMkLst>
        </pc:spChg>
        <pc:spChg chg="mod">
          <ac:chgData name="Timo Mühlhaus" userId="1b6b3aba618dadac" providerId="LiveId" clId="{EDF2FAEA-A41B-4C1F-9EE5-7BEAFE42C87B}" dt="2021-06-09T19:36:03.867" v="1915"/>
          <ac:spMkLst>
            <pc:docMk/>
            <pc:sldMk cId="3909453073" sldId="559"/>
            <ac:spMk id="3580" creationId="{8939089B-FC64-428B-90AE-1298E12D410A}"/>
          </ac:spMkLst>
        </pc:spChg>
        <pc:spChg chg="mod">
          <ac:chgData name="Timo Mühlhaus" userId="1b6b3aba618dadac" providerId="LiveId" clId="{EDF2FAEA-A41B-4C1F-9EE5-7BEAFE42C87B}" dt="2021-06-09T19:36:03.867" v="1915"/>
          <ac:spMkLst>
            <pc:docMk/>
            <pc:sldMk cId="3909453073" sldId="559"/>
            <ac:spMk id="3581" creationId="{22304D8E-B434-48FB-8568-9A68B9FC6B73}"/>
          </ac:spMkLst>
        </pc:spChg>
        <pc:spChg chg="mod">
          <ac:chgData name="Timo Mühlhaus" userId="1b6b3aba618dadac" providerId="LiveId" clId="{EDF2FAEA-A41B-4C1F-9EE5-7BEAFE42C87B}" dt="2021-06-09T19:36:03.867" v="1915"/>
          <ac:spMkLst>
            <pc:docMk/>
            <pc:sldMk cId="3909453073" sldId="559"/>
            <ac:spMk id="3582" creationId="{C7F45B46-1E54-4120-87A6-92BE0CAF442D}"/>
          </ac:spMkLst>
        </pc:spChg>
        <pc:spChg chg="mod">
          <ac:chgData name="Timo Mühlhaus" userId="1b6b3aba618dadac" providerId="LiveId" clId="{EDF2FAEA-A41B-4C1F-9EE5-7BEAFE42C87B}" dt="2021-06-09T19:36:03.867" v="1915"/>
          <ac:spMkLst>
            <pc:docMk/>
            <pc:sldMk cId="3909453073" sldId="559"/>
            <ac:spMk id="3583" creationId="{770BD8B3-AB79-453B-8F0D-E74A992A7C9A}"/>
          </ac:spMkLst>
        </pc:spChg>
        <pc:spChg chg="mod">
          <ac:chgData name="Timo Mühlhaus" userId="1b6b3aba618dadac" providerId="LiveId" clId="{EDF2FAEA-A41B-4C1F-9EE5-7BEAFE42C87B}" dt="2021-06-09T19:36:03.867" v="1915"/>
          <ac:spMkLst>
            <pc:docMk/>
            <pc:sldMk cId="3909453073" sldId="559"/>
            <ac:spMk id="3584" creationId="{FF2D9AB7-7E19-48F3-A9F6-5FCE02B43968}"/>
          </ac:spMkLst>
        </pc:spChg>
        <pc:spChg chg="mod">
          <ac:chgData name="Timo Mühlhaus" userId="1b6b3aba618dadac" providerId="LiveId" clId="{EDF2FAEA-A41B-4C1F-9EE5-7BEAFE42C87B}" dt="2021-06-09T19:36:03.867" v="1915"/>
          <ac:spMkLst>
            <pc:docMk/>
            <pc:sldMk cId="3909453073" sldId="559"/>
            <ac:spMk id="3585" creationId="{6436DE81-C47F-4985-9FF7-46F1F6117C8F}"/>
          </ac:spMkLst>
        </pc:spChg>
        <pc:spChg chg="mod">
          <ac:chgData name="Timo Mühlhaus" userId="1b6b3aba618dadac" providerId="LiveId" clId="{EDF2FAEA-A41B-4C1F-9EE5-7BEAFE42C87B}" dt="2021-06-09T19:36:03.867" v="1915"/>
          <ac:spMkLst>
            <pc:docMk/>
            <pc:sldMk cId="3909453073" sldId="559"/>
            <ac:spMk id="3586" creationId="{CD782241-A700-48D3-B860-58BACBE4C160}"/>
          </ac:spMkLst>
        </pc:spChg>
        <pc:spChg chg="mod">
          <ac:chgData name="Timo Mühlhaus" userId="1b6b3aba618dadac" providerId="LiveId" clId="{EDF2FAEA-A41B-4C1F-9EE5-7BEAFE42C87B}" dt="2021-06-09T19:36:03.867" v="1915"/>
          <ac:spMkLst>
            <pc:docMk/>
            <pc:sldMk cId="3909453073" sldId="559"/>
            <ac:spMk id="3587" creationId="{60F5011E-93F0-48D3-9FEA-49BEEB10D95B}"/>
          </ac:spMkLst>
        </pc:spChg>
        <pc:spChg chg="mod">
          <ac:chgData name="Timo Mühlhaus" userId="1b6b3aba618dadac" providerId="LiveId" clId="{EDF2FAEA-A41B-4C1F-9EE5-7BEAFE42C87B}" dt="2021-06-09T19:36:03.867" v="1915"/>
          <ac:spMkLst>
            <pc:docMk/>
            <pc:sldMk cId="3909453073" sldId="559"/>
            <ac:spMk id="3588" creationId="{4DB3B7AE-72A4-4AEA-A853-8E9268F242E4}"/>
          </ac:spMkLst>
        </pc:spChg>
        <pc:spChg chg="mod">
          <ac:chgData name="Timo Mühlhaus" userId="1b6b3aba618dadac" providerId="LiveId" clId="{EDF2FAEA-A41B-4C1F-9EE5-7BEAFE42C87B}" dt="2021-06-09T19:36:03.867" v="1915"/>
          <ac:spMkLst>
            <pc:docMk/>
            <pc:sldMk cId="3909453073" sldId="559"/>
            <ac:spMk id="3589" creationId="{EF02EE21-4D76-463E-8085-470800CCADE0}"/>
          </ac:spMkLst>
        </pc:spChg>
        <pc:spChg chg="mod">
          <ac:chgData name="Timo Mühlhaus" userId="1b6b3aba618dadac" providerId="LiveId" clId="{EDF2FAEA-A41B-4C1F-9EE5-7BEAFE42C87B}" dt="2021-06-09T19:36:03.867" v="1915"/>
          <ac:spMkLst>
            <pc:docMk/>
            <pc:sldMk cId="3909453073" sldId="559"/>
            <ac:spMk id="3590" creationId="{6EB41AB3-A39F-4F46-B6ED-501C1A5F374A}"/>
          </ac:spMkLst>
        </pc:spChg>
        <pc:spChg chg="mod">
          <ac:chgData name="Timo Mühlhaus" userId="1b6b3aba618dadac" providerId="LiveId" clId="{EDF2FAEA-A41B-4C1F-9EE5-7BEAFE42C87B}" dt="2021-06-09T19:36:03.867" v="1915"/>
          <ac:spMkLst>
            <pc:docMk/>
            <pc:sldMk cId="3909453073" sldId="559"/>
            <ac:spMk id="3591" creationId="{8EFCF147-4F78-44EB-87AF-951F5D3DBBCB}"/>
          </ac:spMkLst>
        </pc:spChg>
        <pc:spChg chg="mod">
          <ac:chgData name="Timo Mühlhaus" userId="1b6b3aba618dadac" providerId="LiveId" clId="{EDF2FAEA-A41B-4C1F-9EE5-7BEAFE42C87B}" dt="2021-06-09T19:36:03.867" v="1915"/>
          <ac:spMkLst>
            <pc:docMk/>
            <pc:sldMk cId="3909453073" sldId="559"/>
            <ac:spMk id="3592" creationId="{C0B8292A-AFC2-4778-A76E-C54967D5C1C6}"/>
          </ac:spMkLst>
        </pc:spChg>
        <pc:spChg chg="mod">
          <ac:chgData name="Timo Mühlhaus" userId="1b6b3aba618dadac" providerId="LiveId" clId="{EDF2FAEA-A41B-4C1F-9EE5-7BEAFE42C87B}" dt="2021-06-09T19:36:03.867" v="1915"/>
          <ac:spMkLst>
            <pc:docMk/>
            <pc:sldMk cId="3909453073" sldId="559"/>
            <ac:spMk id="3593" creationId="{DF480759-70B8-4D6C-9D94-37FD14BDEF99}"/>
          </ac:spMkLst>
        </pc:spChg>
        <pc:spChg chg="mod">
          <ac:chgData name="Timo Mühlhaus" userId="1b6b3aba618dadac" providerId="LiveId" clId="{EDF2FAEA-A41B-4C1F-9EE5-7BEAFE42C87B}" dt="2021-06-09T19:36:03.867" v="1915"/>
          <ac:spMkLst>
            <pc:docMk/>
            <pc:sldMk cId="3909453073" sldId="559"/>
            <ac:spMk id="3594" creationId="{4EA53463-1CEF-4274-8403-9F61A5309CCE}"/>
          </ac:spMkLst>
        </pc:spChg>
        <pc:spChg chg="mod">
          <ac:chgData name="Timo Mühlhaus" userId="1b6b3aba618dadac" providerId="LiveId" clId="{EDF2FAEA-A41B-4C1F-9EE5-7BEAFE42C87B}" dt="2021-06-09T19:36:03.867" v="1915"/>
          <ac:spMkLst>
            <pc:docMk/>
            <pc:sldMk cId="3909453073" sldId="559"/>
            <ac:spMk id="3595" creationId="{DABEDF93-CE81-4E27-AF83-5EB7426BF21C}"/>
          </ac:spMkLst>
        </pc:spChg>
        <pc:spChg chg="mod">
          <ac:chgData name="Timo Mühlhaus" userId="1b6b3aba618dadac" providerId="LiveId" clId="{EDF2FAEA-A41B-4C1F-9EE5-7BEAFE42C87B}" dt="2021-06-09T19:36:03.867" v="1915"/>
          <ac:spMkLst>
            <pc:docMk/>
            <pc:sldMk cId="3909453073" sldId="559"/>
            <ac:spMk id="3596" creationId="{BED3A42F-2DED-4906-8A68-D0AB1CB1E803}"/>
          </ac:spMkLst>
        </pc:spChg>
        <pc:spChg chg="mod">
          <ac:chgData name="Timo Mühlhaus" userId="1b6b3aba618dadac" providerId="LiveId" clId="{EDF2FAEA-A41B-4C1F-9EE5-7BEAFE42C87B}" dt="2021-06-09T19:36:03.867" v="1915"/>
          <ac:spMkLst>
            <pc:docMk/>
            <pc:sldMk cId="3909453073" sldId="559"/>
            <ac:spMk id="3597" creationId="{83A871D2-8ABB-44B5-B181-726965E23ECA}"/>
          </ac:spMkLst>
        </pc:spChg>
        <pc:spChg chg="mod">
          <ac:chgData name="Timo Mühlhaus" userId="1b6b3aba618dadac" providerId="LiveId" clId="{EDF2FAEA-A41B-4C1F-9EE5-7BEAFE42C87B}" dt="2021-06-09T19:36:03.867" v="1915"/>
          <ac:spMkLst>
            <pc:docMk/>
            <pc:sldMk cId="3909453073" sldId="559"/>
            <ac:spMk id="3598" creationId="{AE052A40-D762-4F72-8E48-114FD7A814D4}"/>
          </ac:spMkLst>
        </pc:spChg>
        <pc:spChg chg="mod">
          <ac:chgData name="Timo Mühlhaus" userId="1b6b3aba618dadac" providerId="LiveId" clId="{EDF2FAEA-A41B-4C1F-9EE5-7BEAFE42C87B}" dt="2021-06-09T19:36:03.867" v="1915"/>
          <ac:spMkLst>
            <pc:docMk/>
            <pc:sldMk cId="3909453073" sldId="559"/>
            <ac:spMk id="3599" creationId="{A248A4BB-E7BB-400C-B590-A895D9BFB966}"/>
          </ac:spMkLst>
        </pc:spChg>
        <pc:spChg chg="mod">
          <ac:chgData name="Timo Mühlhaus" userId="1b6b3aba618dadac" providerId="LiveId" clId="{EDF2FAEA-A41B-4C1F-9EE5-7BEAFE42C87B}" dt="2021-06-09T19:36:03.867" v="1915"/>
          <ac:spMkLst>
            <pc:docMk/>
            <pc:sldMk cId="3909453073" sldId="559"/>
            <ac:spMk id="3600" creationId="{23956883-6027-4BD6-BDE5-04CB841E0940}"/>
          </ac:spMkLst>
        </pc:spChg>
        <pc:spChg chg="mod">
          <ac:chgData name="Timo Mühlhaus" userId="1b6b3aba618dadac" providerId="LiveId" clId="{EDF2FAEA-A41B-4C1F-9EE5-7BEAFE42C87B}" dt="2021-06-09T19:36:03.867" v="1915"/>
          <ac:spMkLst>
            <pc:docMk/>
            <pc:sldMk cId="3909453073" sldId="559"/>
            <ac:spMk id="3601" creationId="{07236A00-A21A-45B0-9421-D63045858EED}"/>
          </ac:spMkLst>
        </pc:spChg>
        <pc:spChg chg="mod">
          <ac:chgData name="Timo Mühlhaus" userId="1b6b3aba618dadac" providerId="LiveId" clId="{EDF2FAEA-A41B-4C1F-9EE5-7BEAFE42C87B}" dt="2021-06-09T19:36:03.867" v="1915"/>
          <ac:spMkLst>
            <pc:docMk/>
            <pc:sldMk cId="3909453073" sldId="559"/>
            <ac:spMk id="3602" creationId="{BC6C9414-E27F-4BF4-8F64-CB5D33190889}"/>
          </ac:spMkLst>
        </pc:spChg>
        <pc:spChg chg="mod">
          <ac:chgData name="Timo Mühlhaus" userId="1b6b3aba618dadac" providerId="LiveId" clId="{EDF2FAEA-A41B-4C1F-9EE5-7BEAFE42C87B}" dt="2021-06-09T19:36:03.867" v="1915"/>
          <ac:spMkLst>
            <pc:docMk/>
            <pc:sldMk cId="3909453073" sldId="559"/>
            <ac:spMk id="3603" creationId="{D33C9204-84E7-4A4B-8768-ABD3ABF4BDD5}"/>
          </ac:spMkLst>
        </pc:spChg>
        <pc:spChg chg="mod">
          <ac:chgData name="Timo Mühlhaus" userId="1b6b3aba618dadac" providerId="LiveId" clId="{EDF2FAEA-A41B-4C1F-9EE5-7BEAFE42C87B}" dt="2021-06-09T19:36:03.867" v="1915"/>
          <ac:spMkLst>
            <pc:docMk/>
            <pc:sldMk cId="3909453073" sldId="559"/>
            <ac:spMk id="3604" creationId="{FFFE7BDB-A3AB-4C41-BF17-96712483E587}"/>
          </ac:spMkLst>
        </pc:spChg>
        <pc:spChg chg="mod">
          <ac:chgData name="Timo Mühlhaus" userId="1b6b3aba618dadac" providerId="LiveId" clId="{EDF2FAEA-A41B-4C1F-9EE5-7BEAFE42C87B}" dt="2021-06-09T19:36:03.867" v="1915"/>
          <ac:spMkLst>
            <pc:docMk/>
            <pc:sldMk cId="3909453073" sldId="559"/>
            <ac:spMk id="3605" creationId="{4597194E-5F12-45C0-BDD9-7F7F3F104AA7}"/>
          </ac:spMkLst>
        </pc:spChg>
        <pc:spChg chg="mod">
          <ac:chgData name="Timo Mühlhaus" userId="1b6b3aba618dadac" providerId="LiveId" clId="{EDF2FAEA-A41B-4C1F-9EE5-7BEAFE42C87B}" dt="2021-06-09T19:36:03.867" v="1915"/>
          <ac:spMkLst>
            <pc:docMk/>
            <pc:sldMk cId="3909453073" sldId="559"/>
            <ac:spMk id="3606" creationId="{03947051-56A8-473F-842A-7846743F4238}"/>
          </ac:spMkLst>
        </pc:spChg>
        <pc:spChg chg="mod">
          <ac:chgData name="Timo Mühlhaus" userId="1b6b3aba618dadac" providerId="LiveId" clId="{EDF2FAEA-A41B-4C1F-9EE5-7BEAFE42C87B}" dt="2021-06-09T19:36:03.867" v="1915"/>
          <ac:spMkLst>
            <pc:docMk/>
            <pc:sldMk cId="3909453073" sldId="559"/>
            <ac:spMk id="3607" creationId="{C7249811-DADE-48E5-A400-D1E1F29D6948}"/>
          </ac:spMkLst>
        </pc:spChg>
        <pc:spChg chg="mod">
          <ac:chgData name="Timo Mühlhaus" userId="1b6b3aba618dadac" providerId="LiveId" clId="{EDF2FAEA-A41B-4C1F-9EE5-7BEAFE42C87B}" dt="2021-06-09T19:36:03.867" v="1915"/>
          <ac:spMkLst>
            <pc:docMk/>
            <pc:sldMk cId="3909453073" sldId="559"/>
            <ac:spMk id="3608" creationId="{9B01F414-F6E1-4160-B82C-54000A448DBE}"/>
          </ac:spMkLst>
        </pc:spChg>
        <pc:spChg chg="mod">
          <ac:chgData name="Timo Mühlhaus" userId="1b6b3aba618dadac" providerId="LiveId" clId="{EDF2FAEA-A41B-4C1F-9EE5-7BEAFE42C87B}" dt="2021-06-09T19:36:03.867" v="1915"/>
          <ac:spMkLst>
            <pc:docMk/>
            <pc:sldMk cId="3909453073" sldId="559"/>
            <ac:spMk id="3609" creationId="{C39F7FCB-3284-429D-9714-BAC89BA8D218}"/>
          </ac:spMkLst>
        </pc:spChg>
        <pc:spChg chg="mod">
          <ac:chgData name="Timo Mühlhaus" userId="1b6b3aba618dadac" providerId="LiveId" clId="{EDF2FAEA-A41B-4C1F-9EE5-7BEAFE42C87B}" dt="2021-06-09T19:36:03.867" v="1915"/>
          <ac:spMkLst>
            <pc:docMk/>
            <pc:sldMk cId="3909453073" sldId="559"/>
            <ac:spMk id="3610" creationId="{14A9B5AE-3BAD-4895-BBCE-FE864099B880}"/>
          </ac:spMkLst>
        </pc:spChg>
        <pc:spChg chg="mod">
          <ac:chgData name="Timo Mühlhaus" userId="1b6b3aba618dadac" providerId="LiveId" clId="{EDF2FAEA-A41B-4C1F-9EE5-7BEAFE42C87B}" dt="2021-06-09T19:36:03.867" v="1915"/>
          <ac:spMkLst>
            <pc:docMk/>
            <pc:sldMk cId="3909453073" sldId="559"/>
            <ac:spMk id="3611" creationId="{D4D95600-FF1E-4D15-8C26-8A57E660726B}"/>
          </ac:spMkLst>
        </pc:spChg>
        <pc:spChg chg="mod">
          <ac:chgData name="Timo Mühlhaus" userId="1b6b3aba618dadac" providerId="LiveId" clId="{EDF2FAEA-A41B-4C1F-9EE5-7BEAFE42C87B}" dt="2021-06-09T19:36:03.867" v="1915"/>
          <ac:spMkLst>
            <pc:docMk/>
            <pc:sldMk cId="3909453073" sldId="559"/>
            <ac:spMk id="3612" creationId="{3835C140-C4AD-4893-B2DC-6FFA6FE92EBD}"/>
          </ac:spMkLst>
        </pc:spChg>
        <pc:spChg chg="mod">
          <ac:chgData name="Timo Mühlhaus" userId="1b6b3aba618dadac" providerId="LiveId" clId="{EDF2FAEA-A41B-4C1F-9EE5-7BEAFE42C87B}" dt="2021-06-09T19:36:03.867" v="1915"/>
          <ac:spMkLst>
            <pc:docMk/>
            <pc:sldMk cId="3909453073" sldId="559"/>
            <ac:spMk id="3613" creationId="{8A14ACE9-E52B-43F9-A475-05039386C3F4}"/>
          </ac:spMkLst>
        </pc:spChg>
        <pc:spChg chg="mod">
          <ac:chgData name="Timo Mühlhaus" userId="1b6b3aba618dadac" providerId="LiveId" clId="{EDF2FAEA-A41B-4C1F-9EE5-7BEAFE42C87B}" dt="2021-06-09T19:36:03.867" v="1915"/>
          <ac:spMkLst>
            <pc:docMk/>
            <pc:sldMk cId="3909453073" sldId="559"/>
            <ac:spMk id="3614" creationId="{DFA47137-5FB9-4134-BEC2-4DA2FFBE54D5}"/>
          </ac:spMkLst>
        </pc:spChg>
        <pc:spChg chg="mod">
          <ac:chgData name="Timo Mühlhaus" userId="1b6b3aba618dadac" providerId="LiveId" clId="{EDF2FAEA-A41B-4C1F-9EE5-7BEAFE42C87B}" dt="2021-06-09T19:36:03.867" v="1915"/>
          <ac:spMkLst>
            <pc:docMk/>
            <pc:sldMk cId="3909453073" sldId="559"/>
            <ac:spMk id="3615" creationId="{619D9977-E10E-49E4-A2BD-059F4838BF8A}"/>
          </ac:spMkLst>
        </pc:spChg>
        <pc:spChg chg="mod">
          <ac:chgData name="Timo Mühlhaus" userId="1b6b3aba618dadac" providerId="LiveId" clId="{EDF2FAEA-A41B-4C1F-9EE5-7BEAFE42C87B}" dt="2021-06-09T19:36:03.867" v="1915"/>
          <ac:spMkLst>
            <pc:docMk/>
            <pc:sldMk cId="3909453073" sldId="559"/>
            <ac:spMk id="3616" creationId="{0DCB2079-725B-490D-960D-BC30208CE029}"/>
          </ac:spMkLst>
        </pc:spChg>
        <pc:spChg chg="mod">
          <ac:chgData name="Timo Mühlhaus" userId="1b6b3aba618dadac" providerId="LiveId" clId="{EDF2FAEA-A41B-4C1F-9EE5-7BEAFE42C87B}" dt="2021-06-09T19:36:03.867" v="1915"/>
          <ac:spMkLst>
            <pc:docMk/>
            <pc:sldMk cId="3909453073" sldId="559"/>
            <ac:spMk id="3617" creationId="{EFA09A92-E111-4B7C-B462-46B2ADE3B508}"/>
          </ac:spMkLst>
        </pc:spChg>
        <pc:spChg chg="mod">
          <ac:chgData name="Timo Mühlhaus" userId="1b6b3aba618dadac" providerId="LiveId" clId="{EDF2FAEA-A41B-4C1F-9EE5-7BEAFE42C87B}" dt="2021-06-09T19:36:03.867" v="1915"/>
          <ac:spMkLst>
            <pc:docMk/>
            <pc:sldMk cId="3909453073" sldId="559"/>
            <ac:spMk id="3618" creationId="{D42FE6F0-B2D1-4D3F-9024-F63019B7BB17}"/>
          </ac:spMkLst>
        </pc:spChg>
        <pc:spChg chg="mod">
          <ac:chgData name="Timo Mühlhaus" userId="1b6b3aba618dadac" providerId="LiveId" clId="{EDF2FAEA-A41B-4C1F-9EE5-7BEAFE42C87B}" dt="2021-06-09T19:36:03.867" v="1915"/>
          <ac:spMkLst>
            <pc:docMk/>
            <pc:sldMk cId="3909453073" sldId="559"/>
            <ac:spMk id="3619" creationId="{D34C26AE-62C6-45FD-B962-334CCE6C916C}"/>
          </ac:spMkLst>
        </pc:spChg>
        <pc:spChg chg="mod">
          <ac:chgData name="Timo Mühlhaus" userId="1b6b3aba618dadac" providerId="LiveId" clId="{EDF2FAEA-A41B-4C1F-9EE5-7BEAFE42C87B}" dt="2021-06-09T19:36:03.867" v="1915"/>
          <ac:spMkLst>
            <pc:docMk/>
            <pc:sldMk cId="3909453073" sldId="559"/>
            <ac:spMk id="3620" creationId="{54A98797-9A7D-4CB8-B0AB-E0CF6850E7D3}"/>
          </ac:spMkLst>
        </pc:spChg>
        <pc:spChg chg="mod">
          <ac:chgData name="Timo Mühlhaus" userId="1b6b3aba618dadac" providerId="LiveId" clId="{EDF2FAEA-A41B-4C1F-9EE5-7BEAFE42C87B}" dt="2021-06-09T19:36:03.867" v="1915"/>
          <ac:spMkLst>
            <pc:docMk/>
            <pc:sldMk cId="3909453073" sldId="559"/>
            <ac:spMk id="3621" creationId="{61D2A4E1-B595-42C9-80D0-1B0603D3DB13}"/>
          </ac:spMkLst>
        </pc:spChg>
        <pc:spChg chg="mod">
          <ac:chgData name="Timo Mühlhaus" userId="1b6b3aba618dadac" providerId="LiveId" clId="{EDF2FAEA-A41B-4C1F-9EE5-7BEAFE42C87B}" dt="2021-06-09T19:36:03.867" v="1915"/>
          <ac:spMkLst>
            <pc:docMk/>
            <pc:sldMk cId="3909453073" sldId="559"/>
            <ac:spMk id="3622" creationId="{69695F22-D8B0-4B86-877E-12E233D98DE6}"/>
          </ac:spMkLst>
        </pc:spChg>
        <pc:spChg chg="mod">
          <ac:chgData name="Timo Mühlhaus" userId="1b6b3aba618dadac" providerId="LiveId" clId="{EDF2FAEA-A41B-4C1F-9EE5-7BEAFE42C87B}" dt="2021-06-09T19:36:03.867" v="1915"/>
          <ac:spMkLst>
            <pc:docMk/>
            <pc:sldMk cId="3909453073" sldId="559"/>
            <ac:spMk id="3623" creationId="{8AF4088A-D0F7-4AFA-8A10-73861C08D27D}"/>
          </ac:spMkLst>
        </pc:spChg>
        <pc:spChg chg="mod">
          <ac:chgData name="Timo Mühlhaus" userId="1b6b3aba618dadac" providerId="LiveId" clId="{EDF2FAEA-A41B-4C1F-9EE5-7BEAFE42C87B}" dt="2021-06-09T19:36:03.867" v="1915"/>
          <ac:spMkLst>
            <pc:docMk/>
            <pc:sldMk cId="3909453073" sldId="559"/>
            <ac:spMk id="3624" creationId="{1819D0A8-052A-4DA4-8123-2C3CDEDE2D02}"/>
          </ac:spMkLst>
        </pc:spChg>
        <pc:spChg chg="mod">
          <ac:chgData name="Timo Mühlhaus" userId="1b6b3aba618dadac" providerId="LiveId" clId="{EDF2FAEA-A41B-4C1F-9EE5-7BEAFE42C87B}" dt="2021-06-09T19:36:03.867" v="1915"/>
          <ac:spMkLst>
            <pc:docMk/>
            <pc:sldMk cId="3909453073" sldId="559"/>
            <ac:spMk id="3625" creationId="{6E5AF32D-4F7A-44E2-8128-F94EDF825913}"/>
          </ac:spMkLst>
        </pc:spChg>
        <pc:spChg chg="mod">
          <ac:chgData name="Timo Mühlhaus" userId="1b6b3aba618dadac" providerId="LiveId" clId="{EDF2FAEA-A41B-4C1F-9EE5-7BEAFE42C87B}" dt="2021-06-09T19:36:03.867" v="1915"/>
          <ac:spMkLst>
            <pc:docMk/>
            <pc:sldMk cId="3909453073" sldId="559"/>
            <ac:spMk id="3626" creationId="{7A991FAF-8BCA-4BD2-B083-52ECA4F58607}"/>
          </ac:spMkLst>
        </pc:spChg>
        <pc:spChg chg="mod">
          <ac:chgData name="Timo Mühlhaus" userId="1b6b3aba618dadac" providerId="LiveId" clId="{EDF2FAEA-A41B-4C1F-9EE5-7BEAFE42C87B}" dt="2021-06-09T19:36:03.867" v="1915"/>
          <ac:spMkLst>
            <pc:docMk/>
            <pc:sldMk cId="3909453073" sldId="559"/>
            <ac:spMk id="3627" creationId="{189B58D9-3DD7-403E-A774-AE5DE11ECA63}"/>
          </ac:spMkLst>
        </pc:spChg>
        <pc:spChg chg="mod">
          <ac:chgData name="Timo Mühlhaus" userId="1b6b3aba618dadac" providerId="LiveId" clId="{EDF2FAEA-A41B-4C1F-9EE5-7BEAFE42C87B}" dt="2021-06-09T19:36:03.867" v="1915"/>
          <ac:spMkLst>
            <pc:docMk/>
            <pc:sldMk cId="3909453073" sldId="559"/>
            <ac:spMk id="3628" creationId="{C464B71C-D593-4F41-ADFE-85E1EB679DB7}"/>
          </ac:spMkLst>
        </pc:spChg>
        <pc:spChg chg="mod">
          <ac:chgData name="Timo Mühlhaus" userId="1b6b3aba618dadac" providerId="LiveId" clId="{EDF2FAEA-A41B-4C1F-9EE5-7BEAFE42C87B}" dt="2021-06-09T19:36:03.867" v="1915"/>
          <ac:spMkLst>
            <pc:docMk/>
            <pc:sldMk cId="3909453073" sldId="559"/>
            <ac:spMk id="3629" creationId="{18C6F554-514F-4212-ABDF-E92497C81DEF}"/>
          </ac:spMkLst>
        </pc:spChg>
        <pc:spChg chg="mod">
          <ac:chgData name="Timo Mühlhaus" userId="1b6b3aba618dadac" providerId="LiveId" clId="{EDF2FAEA-A41B-4C1F-9EE5-7BEAFE42C87B}" dt="2021-06-09T19:36:03.867" v="1915"/>
          <ac:spMkLst>
            <pc:docMk/>
            <pc:sldMk cId="3909453073" sldId="559"/>
            <ac:spMk id="3630" creationId="{0B220059-C751-4D11-8A5B-7FD5F5F22506}"/>
          </ac:spMkLst>
        </pc:spChg>
        <pc:spChg chg="mod">
          <ac:chgData name="Timo Mühlhaus" userId="1b6b3aba618dadac" providerId="LiveId" clId="{EDF2FAEA-A41B-4C1F-9EE5-7BEAFE42C87B}" dt="2021-06-09T19:36:03.867" v="1915"/>
          <ac:spMkLst>
            <pc:docMk/>
            <pc:sldMk cId="3909453073" sldId="559"/>
            <ac:spMk id="3631" creationId="{9AB4EAD6-BE83-4095-99BB-94AF4B14C59B}"/>
          </ac:spMkLst>
        </pc:spChg>
        <pc:spChg chg="mod">
          <ac:chgData name="Timo Mühlhaus" userId="1b6b3aba618dadac" providerId="LiveId" clId="{EDF2FAEA-A41B-4C1F-9EE5-7BEAFE42C87B}" dt="2021-06-09T19:36:03.867" v="1915"/>
          <ac:spMkLst>
            <pc:docMk/>
            <pc:sldMk cId="3909453073" sldId="559"/>
            <ac:spMk id="3632" creationId="{990B5486-8464-4B91-8EE9-47253293E33A}"/>
          </ac:spMkLst>
        </pc:spChg>
        <pc:spChg chg="mod">
          <ac:chgData name="Timo Mühlhaus" userId="1b6b3aba618dadac" providerId="LiveId" clId="{EDF2FAEA-A41B-4C1F-9EE5-7BEAFE42C87B}" dt="2021-06-09T19:36:03.867" v="1915"/>
          <ac:spMkLst>
            <pc:docMk/>
            <pc:sldMk cId="3909453073" sldId="559"/>
            <ac:spMk id="3633" creationId="{8D1215F0-3DC0-401A-A6F0-66E6560A05DC}"/>
          </ac:spMkLst>
        </pc:spChg>
        <pc:spChg chg="mod">
          <ac:chgData name="Timo Mühlhaus" userId="1b6b3aba618dadac" providerId="LiveId" clId="{EDF2FAEA-A41B-4C1F-9EE5-7BEAFE42C87B}" dt="2021-06-09T19:36:03.867" v="1915"/>
          <ac:spMkLst>
            <pc:docMk/>
            <pc:sldMk cId="3909453073" sldId="559"/>
            <ac:spMk id="3634" creationId="{81B9132D-E8F5-4EBB-B492-62A97E354F70}"/>
          </ac:spMkLst>
        </pc:spChg>
        <pc:spChg chg="mod">
          <ac:chgData name="Timo Mühlhaus" userId="1b6b3aba618dadac" providerId="LiveId" clId="{EDF2FAEA-A41B-4C1F-9EE5-7BEAFE42C87B}" dt="2021-06-09T19:36:03.867" v="1915"/>
          <ac:spMkLst>
            <pc:docMk/>
            <pc:sldMk cId="3909453073" sldId="559"/>
            <ac:spMk id="3635" creationId="{FC212FFF-ADBC-4986-8F10-1D49CEB8FE22}"/>
          </ac:spMkLst>
        </pc:spChg>
        <pc:spChg chg="mod">
          <ac:chgData name="Timo Mühlhaus" userId="1b6b3aba618dadac" providerId="LiveId" clId="{EDF2FAEA-A41B-4C1F-9EE5-7BEAFE42C87B}" dt="2021-06-09T19:36:03.867" v="1915"/>
          <ac:spMkLst>
            <pc:docMk/>
            <pc:sldMk cId="3909453073" sldId="559"/>
            <ac:spMk id="3636" creationId="{1E45E879-3D96-4CBD-B266-9AC9F0F6E3EB}"/>
          </ac:spMkLst>
        </pc:spChg>
        <pc:spChg chg="mod">
          <ac:chgData name="Timo Mühlhaus" userId="1b6b3aba618dadac" providerId="LiveId" clId="{EDF2FAEA-A41B-4C1F-9EE5-7BEAFE42C87B}" dt="2021-06-09T19:36:03.867" v="1915"/>
          <ac:spMkLst>
            <pc:docMk/>
            <pc:sldMk cId="3909453073" sldId="559"/>
            <ac:spMk id="3637" creationId="{36CE33BA-D198-4282-B51E-C4F5F70B6298}"/>
          </ac:spMkLst>
        </pc:spChg>
        <pc:spChg chg="mod">
          <ac:chgData name="Timo Mühlhaus" userId="1b6b3aba618dadac" providerId="LiveId" clId="{EDF2FAEA-A41B-4C1F-9EE5-7BEAFE42C87B}" dt="2021-06-09T19:36:03.867" v="1915"/>
          <ac:spMkLst>
            <pc:docMk/>
            <pc:sldMk cId="3909453073" sldId="559"/>
            <ac:spMk id="3638" creationId="{B331C206-1397-46AB-9D21-BF616A0B61A8}"/>
          </ac:spMkLst>
        </pc:spChg>
        <pc:spChg chg="mod">
          <ac:chgData name="Timo Mühlhaus" userId="1b6b3aba618dadac" providerId="LiveId" clId="{EDF2FAEA-A41B-4C1F-9EE5-7BEAFE42C87B}" dt="2021-06-09T19:36:03.867" v="1915"/>
          <ac:spMkLst>
            <pc:docMk/>
            <pc:sldMk cId="3909453073" sldId="559"/>
            <ac:spMk id="3639" creationId="{A574E626-97FF-431C-B92B-FA32A225FB40}"/>
          </ac:spMkLst>
        </pc:spChg>
        <pc:spChg chg="mod">
          <ac:chgData name="Timo Mühlhaus" userId="1b6b3aba618dadac" providerId="LiveId" clId="{EDF2FAEA-A41B-4C1F-9EE5-7BEAFE42C87B}" dt="2021-06-09T19:36:03.867" v="1915"/>
          <ac:spMkLst>
            <pc:docMk/>
            <pc:sldMk cId="3909453073" sldId="559"/>
            <ac:spMk id="3640" creationId="{84C451DF-574E-4D43-8276-934084EC9207}"/>
          </ac:spMkLst>
        </pc:spChg>
        <pc:spChg chg="mod">
          <ac:chgData name="Timo Mühlhaus" userId="1b6b3aba618dadac" providerId="LiveId" clId="{EDF2FAEA-A41B-4C1F-9EE5-7BEAFE42C87B}" dt="2021-06-09T19:36:03.867" v="1915"/>
          <ac:spMkLst>
            <pc:docMk/>
            <pc:sldMk cId="3909453073" sldId="559"/>
            <ac:spMk id="3641" creationId="{117E962A-4DE7-421A-822B-8991ACC335EC}"/>
          </ac:spMkLst>
        </pc:spChg>
        <pc:spChg chg="mod">
          <ac:chgData name="Timo Mühlhaus" userId="1b6b3aba618dadac" providerId="LiveId" clId="{EDF2FAEA-A41B-4C1F-9EE5-7BEAFE42C87B}" dt="2021-06-09T19:36:03.867" v="1915"/>
          <ac:spMkLst>
            <pc:docMk/>
            <pc:sldMk cId="3909453073" sldId="559"/>
            <ac:spMk id="3642" creationId="{C190A2E2-A97A-43D8-B370-7B569E48F8F1}"/>
          </ac:spMkLst>
        </pc:spChg>
        <pc:spChg chg="mod">
          <ac:chgData name="Timo Mühlhaus" userId="1b6b3aba618dadac" providerId="LiveId" clId="{EDF2FAEA-A41B-4C1F-9EE5-7BEAFE42C87B}" dt="2021-06-09T19:36:03.867" v="1915"/>
          <ac:spMkLst>
            <pc:docMk/>
            <pc:sldMk cId="3909453073" sldId="559"/>
            <ac:spMk id="3643" creationId="{5372BC63-356B-4481-A865-5D2A0ED8FF8B}"/>
          </ac:spMkLst>
        </pc:spChg>
        <pc:spChg chg="mod">
          <ac:chgData name="Timo Mühlhaus" userId="1b6b3aba618dadac" providerId="LiveId" clId="{EDF2FAEA-A41B-4C1F-9EE5-7BEAFE42C87B}" dt="2021-06-09T19:36:03.867" v="1915"/>
          <ac:spMkLst>
            <pc:docMk/>
            <pc:sldMk cId="3909453073" sldId="559"/>
            <ac:spMk id="3644" creationId="{3A20F450-C4E0-4021-86E5-C8EF6241E3FE}"/>
          </ac:spMkLst>
        </pc:spChg>
        <pc:spChg chg="mod">
          <ac:chgData name="Timo Mühlhaus" userId="1b6b3aba618dadac" providerId="LiveId" clId="{EDF2FAEA-A41B-4C1F-9EE5-7BEAFE42C87B}" dt="2021-06-09T19:36:03.867" v="1915"/>
          <ac:spMkLst>
            <pc:docMk/>
            <pc:sldMk cId="3909453073" sldId="559"/>
            <ac:spMk id="3645" creationId="{CC881564-B634-4E35-BA24-C8E8A5B67812}"/>
          </ac:spMkLst>
        </pc:spChg>
        <pc:spChg chg="mod">
          <ac:chgData name="Timo Mühlhaus" userId="1b6b3aba618dadac" providerId="LiveId" clId="{EDF2FAEA-A41B-4C1F-9EE5-7BEAFE42C87B}" dt="2021-06-09T19:36:03.867" v="1915"/>
          <ac:spMkLst>
            <pc:docMk/>
            <pc:sldMk cId="3909453073" sldId="559"/>
            <ac:spMk id="3646" creationId="{F16775DB-AA07-4A31-A016-6F64198CC09E}"/>
          </ac:spMkLst>
        </pc:spChg>
        <pc:spChg chg="mod">
          <ac:chgData name="Timo Mühlhaus" userId="1b6b3aba618dadac" providerId="LiveId" clId="{EDF2FAEA-A41B-4C1F-9EE5-7BEAFE42C87B}" dt="2021-06-09T19:36:03.867" v="1915"/>
          <ac:spMkLst>
            <pc:docMk/>
            <pc:sldMk cId="3909453073" sldId="559"/>
            <ac:spMk id="3647" creationId="{6B42DC28-BFBE-4119-8FCE-068CE6636791}"/>
          </ac:spMkLst>
        </pc:spChg>
        <pc:spChg chg="mod">
          <ac:chgData name="Timo Mühlhaus" userId="1b6b3aba618dadac" providerId="LiveId" clId="{EDF2FAEA-A41B-4C1F-9EE5-7BEAFE42C87B}" dt="2021-06-09T19:36:03.867" v="1915"/>
          <ac:spMkLst>
            <pc:docMk/>
            <pc:sldMk cId="3909453073" sldId="559"/>
            <ac:spMk id="3648" creationId="{C2A2AF97-0086-4745-AE4A-D87D46397E76}"/>
          </ac:spMkLst>
        </pc:spChg>
        <pc:spChg chg="mod">
          <ac:chgData name="Timo Mühlhaus" userId="1b6b3aba618dadac" providerId="LiveId" clId="{EDF2FAEA-A41B-4C1F-9EE5-7BEAFE42C87B}" dt="2021-06-09T19:36:03.867" v="1915"/>
          <ac:spMkLst>
            <pc:docMk/>
            <pc:sldMk cId="3909453073" sldId="559"/>
            <ac:spMk id="3649" creationId="{89742E75-0AAA-41E8-8115-EF767C61A2B4}"/>
          </ac:spMkLst>
        </pc:spChg>
        <pc:spChg chg="mod">
          <ac:chgData name="Timo Mühlhaus" userId="1b6b3aba618dadac" providerId="LiveId" clId="{EDF2FAEA-A41B-4C1F-9EE5-7BEAFE42C87B}" dt="2021-06-09T19:36:03.867" v="1915"/>
          <ac:spMkLst>
            <pc:docMk/>
            <pc:sldMk cId="3909453073" sldId="559"/>
            <ac:spMk id="3650" creationId="{294DF2AD-074E-4D0B-8E99-774D4FEED7A5}"/>
          </ac:spMkLst>
        </pc:spChg>
        <pc:spChg chg="mod">
          <ac:chgData name="Timo Mühlhaus" userId="1b6b3aba618dadac" providerId="LiveId" clId="{EDF2FAEA-A41B-4C1F-9EE5-7BEAFE42C87B}" dt="2021-06-09T19:36:03.867" v="1915"/>
          <ac:spMkLst>
            <pc:docMk/>
            <pc:sldMk cId="3909453073" sldId="559"/>
            <ac:spMk id="3651" creationId="{3906AC44-57FF-4A24-90CA-F5582F87F75A}"/>
          </ac:spMkLst>
        </pc:spChg>
        <pc:spChg chg="mod">
          <ac:chgData name="Timo Mühlhaus" userId="1b6b3aba618dadac" providerId="LiveId" clId="{EDF2FAEA-A41B-4C1F-9EE5-7BEAFE42C87B}" dt="2021-06-09T19:36:03.867" v="1915"/>
          <ac:spMkLst>
            <pc:docMk/>
            <pc:sldMk cId="3909453073" sldId="559"/>
            <ac:spMk id="3652" creationId="{9BF55D42-2452-4867-9587-8B9015F7D29B}"/>
          </ac:spMkLst>
        </pc:spChg>
        <pc:spChg chg="mod">
          <ac:chgData name="Timo Mühlhaus" userId="1b6b3aba618dadac" providerId="LiveId" clId="{EDF2FAEA-A41B-4C1F-9EE5-7BEAFE42C87B}" dt="2021-06-09T19:36:03.867" v="1915"/>
          <ac:spMkLst>
            <pc:docMk/>
            <pc:sldMk cId="3909453073" sldId="559"/>
            <ac:spMk id="3653" creationId="{B14EDA6B-4773-44E5-A3DB-FAA46BEFCD50}"/>
          </ac:spMkLst>
        </pc:spChg>
        <pc:spChg chg="mod">
          <ac:chgData name="Timo Mühlhaus" userId="1b6b3aba618dadac" providerId="LiveId" clId="{EDF2FAEA-A41B-4C1F-9EE5-7BEAFE42C87B}" dt="2021-06-09T19:36:03.867" v="1915"/>
          <ac:spMkLst>
            <pc:docMk/>
            <pc:sldMk cId="3909453073" sldId="559"/>
            <ac:spMk id="3654" creationId="{40B70F7A-FCF0-47B6-8703-81D400DE56D8}"/>
          </ac:spMkLst>
        </pc:spChg>
        <pc:spChg chg="mod">
          <ac:chgData name="Timo Mühlhaus" userId="1b6b3aba618dadac" providerId="LiveId" clId="{EDF2FAEA-A41B-4C1F-9EE5-7BEAFE42C87B}" dt="2021-06-09T19:36:03.867" v="1915"/>
          <ac:spMkLst>
            <pc:docMk/>
            <pc:sldMk cId="3909453073" sldId="559"/>
            <ac:spMk id="3655" creationId="{F0060E05-FDBC-4BF7-9905-730D96212733}"/>
          </ac:spMkLst>
        </pc:spChg>
        <pc:spChg chg="mod">
          <ac:chgData name="Timo Mühlhaus" userId="1b6b3aba618dadac" providerId="LiveId" clId="{EDF2FAEA-A41B-4C1F-9EE5-7BEAFE42C87B}" dt="2021-06-09T19:36:03.867" v="1915"/>
          <ac:spMkLst>
            <pc:docMk/>
            <pc:sldMk cId="3909453073" sldId="559"/>
            <ac:spMk id="3656" creationId="{09D5E68E-8479-4110-8BED-8DF8E743BF36}"/>
          </ac:spMkLst>
        </pc:spChg>
        <pc:spChg chg="mod">
          <ac:chgData name="Timo Mühlhaus" userId="1b6b3aba618dadac" providerId="LiveId" clId="{EDF2FAEA-A41B-4C1F-9EE5-7BEAFE42C87B}" dt="2021-06-09T19:36:03.867" v="1915"/>
          <ac:spMkLst>
            <pc:docMk/>
            <pc:sldMk cId="3909453073" sldId="559"/>
            <ac:spMk id="3657" creationId="{98A89C58-3D46-4195-9AC3-9E67812C33C0}"/>
          </ac:spMkLst>
        </pc:spChg>
        <pc:spChg chg="mod">
          <ac:chgData name="Timo Mühlhaus" userId="1b6b3aba618dadac" providerId="LiveId" clId="{EDF2FAEA-A41B-4C1F-9EE5-7BEAFE42C87B}" dt="2021-06-09T19:36:03.867" v="1915"/>
          <ac:spMkLst>
            <pc:docMk/>
            <pc:sldMk cId="3909453073" sldId="559"/>
            <ac:spMk id="3658" creationId="{34BAB5CF-F080-4511-91B8-69CB1EA4B882}"/>
          </ac:spMkLst>
        </pc:spChg>
        <pc:spChg chg="mod">
          <ac:chgData name="Timo Mühlhaus" userId="1b6b3aba618dadac" providerId="LiveId" clId="{EDF2FAEA-A41B-4C1F-9EE5-7BEAFE42C87B}" dt="2021-06-09T19:36:03.867" v="1915"/>
          <ac:spMkLst>
            <pc:docMk/>
            <pc:sldMk cId="3909453073" sldId="559"/>
            <ac:spMk id="3659" creationId="{0D993169-399C-438A-B51D-E4166DADF78A}"/>
          </ac:spMkLst>
        </pc:spChg>
        <pc:spChg chg="mod">
          <ac:chgData name="Timo Mühlhaus" userId="1b6b3aba618dadac" providerId="LiveId" clId="{EDF2FAEA-A41B-4C1F-9EE5-7BEAFE42C87B}" dt="2021-06-09T19:36:03.867" v="1915"/>
          <ac:spMkLst>
            <pc:docMk/>
            <pc:sldMk cId="3909453073" sldId="559"/>
            <ac:spMk id="3660" creationId="{AE73962C-4123-480E-99E8-FE0492F00D40}"/>
          </ac:spMkLst>
        </pc:spChg>
        <pc:spChg chg="mod">
          <ac:chgData name="Timo Mühlhaus" userId="1b6b3aba618dadac" providerId="LiveId" clId="{EDF2FAEA-A41B-4C1F-9EE5-7BEAFE42C87B}" dt="2021-06-09T19:36:03.867" v="1915"/>
          <ac:spMkLst>
            <pc:docMk/>
            <pc:sldMk cId="3909453073" sldId="559"/>
            <ac:spMk id="3661" creationId="{B3FDCD51-AE4D-4C0C-8667-A240E860DAB2}"/>
          </ac:spMkLst>
        </pc:spChg>
        <pc:spChg chg="mod">
          <ac:chgData name="Timo Mühlhaus" userId="1b6b3aba618dadac" providerId="LiveId" clId="{EDF2FAEA-A41B-4C1F-9EE5-7BEAFE42C87B}" dt="2021-06-09T19:36:03.867" v="1915"/>
          <ac:spMkLst>
            <pc:docMk/>
            <pc:sldMk cId="3909453073" sldId="559"/>
            <ac:spMk id="3662" creationId="{071E7DF0-C0E2-486F-8CBF-CC8C5C710E60}"/>
          </ac:spMkLst>
        </pc:spChg>
        <pc:spChg chg="mod">
          <ac:chgData name="Timo Mühlhaus" userId="1b6b3aba618dadac" providerId="LiveId" clId="{EDF2FAEA-A41B-4C1F-9EE5-7BEAFE42C87B}" dt="2021-06-09T19:36:03.867" v="1915"/>
          <ac:spMkLst>
            <pc:docMk/>
            <pc:sldMk cId="3909453073" sldId="559"/>
            <ac:spMk id="3663" creationId="{D9B61D13-E1D3-4E03-A29E-2F3FF7DEB487}"/>
          </ac:spMkLst>
        </pc:spChg>
        <pc:spChg chg="mod">
          <ac:chgData name="Timo Mühlhaus" userId="1b6b3aba618dadac" providerId="LiveId" clId="{EDF2FAEA-A41B-4C1F-9EE5-7BEAFE42C87B}" dt="2021-06-09T19:36:03.867" v="1915"/>
          <ac:spMkLst>
            <pc:docMk/>
            <pc:sldMk cId="3909453073" sldId="559"/>
            <ac:spMk id="3664" creationId="{0C1BFD48-8749-423D-B3FF-F3873708E76B}"/>
          </ac:spMkLst>
        </pc:spChg>
        <pc:spChg chg="mod">
          <ac:chgData name="Timo Mühlhaus" userId="1b6b3aba618dadac" providerId="LiveId" clId="{EDF2FAEA-A41B-4C1F-9EE5-7BEAFE42C87B}" dt="2021-06-09T19:36:03.867" v="1915"/>
          <ac:spMkLst>
            <pc:docMk/>
            <pc:sldMk cId="3909453073" sldId="559"/>
            <ac:spMk id="3665" creationId="{71469D3A-3F73-4586-90F2-C9E025E1788C}"/>
          </ac:spMkLst>
        </pc:spChg>
        <pc:spChg chg="mod">
          <ac:chgData name="Timo Mühlhaus" userId="1b6b3aba618dadac" providerId="LiveId" clId="{EDF2FAEA-A41B-4C1F-9EE5-7BEAFE42C87B}" dt="2021-06-09T19:36:03.867" v="1915"/>
          <ac:spMkLst>
            <pc:docMk/>
            <pc:sldMk cId="3909453073" sldId="559"/>
            <ac:spMk id="3666" creationId="{6F518164-5BBB-4D9C-B85B-5BEC4BF07957}"/>
          </ac:spMkLst>
        </pc:spChg>
        <pc:spChg chg="mod">
          <ac:chgData name="Timo Mühlhaus" userId="1b6b3aba618dadac" providerId="LiveId" clId="{EDF2FAEA-A41B-4C1F-9EE5-7BEAFE42C87B}" dt="2021-06-09T19:36:03.867" v="1915"/>
          <ac:spMkLst>
            <pc:docMk/>
            <pc:sldMk cId="3909453073" sldId="559"/>
            <ac:spMk id="3667" creationId="{614C4683-4E90-4DE9-85F6-A379EA9354CF}"/>
          </ac:spMkLst>
        </pc:spChg>
        <pc:spChg chg="mod">
          <ac:chgData name="Timo Mühlhaus" userId="1b6b3aba618dadac" providerId="LiveId" clId="{EDF2FAEA-A41B-4C1F-9EE5-7BEAFE42C87B}" dt="2021-06-09T19:36:03.867" v="1915"/>
          <ac:spMkLst>
            <pc:docMk/>
            <pc:sldMk cId="3909453073" sldId="559"/>
            <ac:spMk id="3668" creationId="{DD29ADC2-2F99-4561-9345-0D4E3B5FB88F}"/>
          </ac:spMkLst>
        </pc:spChg>
        <pc:spChg chg="mod">
          <ac:chgData name="Timo Mühlhaus" userId="1b6b3aba618dadac" providerId="LiveId" clId="{EDF2FAEA-A41B-4C1F-9EE5-7BEAFE42C87B}" dt="2021-06-09T19:36:03.867" v="1915"/>
          <ac:spMkLst>
            <pc:docMk/>
            <pc:sldMk cId="3909453073" sldId="559"/>
            <ac:spMk id="3669" creationId="{3DD7A8D6-F6D8-4983-B8C2-7E64C710EAC0}"/>
          </ac:spMkLst>
        </pc:spChg>
        <pc:spChg chg="mod">
          <ac:chgData name="Timo Mühlhaus" userId="1b6b3aba618dadac" providerId="LiveId" clId="{EDF2FAEA-A41B-4C1F-9EE5-7BEAFE42C87B}" dt="2021-06-09T19:36:03.867" v="1915"/>
          <ac:spMkLst>
            <pc:docMk/>
            <pc:sldMk cId="3909453073" sldId="559"/>
            <ac:spMk id="3670" creationId="{340A8FDB-5A21-43E6-AEFB-EA14BF58A410}"/>
          </ac:spMkLst>
        </pc:spChg>
        <pc:spChg chg="mod">
          <ac:chgData name="Timo Mühlhaus" userId="1b6b3aba618dadac" providerId="LiveId" clId="{EDF2FAEA-A41B-4C1F-9EE5-7BEAFE42C87B}" dt="2021-06-09T19:36:03.867" v="1915"/>
          <ac:spMkLst>
            <pc:docMk/>
            <pc:sldMk cId="3909453073" sldId="559"/>
            <ac:spMk id="3671" creationId="{1C82ADEF-04A5-4CF9-A26A-95778DC5EECA}"/>
          </ac:spMkLst>
        </pc:spChg>
        <pc:spChg chg="mod">
          <ac:chgData name="Timo Mühlhaus" userId="1b6b3aba618dadac" providerId="LiveId" clId="{EDF2FAEA-A41B-4C1F-9EE5-7BEAFE42C87B}" dt="2021-06-09T19:36:03.867" v="1915"/>
          <ac:spMkLst>
            <pc:docMk/>
            <pc:sldMk cId="3909453073" sldId="559"/>
            <ac:spMk id="3672" creationId="{8FBDAF8D-0297-437E-A969-B0D77CC02A88}"/>
          </ac:spMkLst>
        </pc:spChg>
        <pc:spChg chg="mod">
          <ac:chgData name="Timo Mühlhaus" userId="1b6b3aba618dadac" providerId="LiveId" clId="{EDF2FAEA-A41B-4C1F-9EE5-7BEAFE42C87B}" dt="2021-06-09T19:36:03.867" v="1915"/>
          <ac:spMkLst>
            <pc:docMk/>
            <pc:sldMk cId="3909453073" sldId="559"/>
            <ac:spMk id="3673" creationId="{747222E0-2158-4850-B416-AD95DE789858}"/>
          </ac:spMkLst>
        </pc:spChg>
        <pc:spChg chg="mod">
          <ac:chgData name="Timo Mühlhaus" userId="1b6b3aba618dadac" providerId="LiveId" clId="{EDF2FAEA-A41B-4C1F-9EE5-7BEAFE42C87B}" dt="2021-06-09T19:36:03.867" v="1915"/>
          <ac:spMkLst>
            <pc:docMk/>
            <pc:sldMk cId="3909453073" sldId="559"/>
            <ac:spMk id="3674" creationId="{C92DECEC-98D2-4A2F-8095-F612585EFF94}"/>
          </ac:spMkLst>
        </pc:spChg>
        <pc:spChg chg="mod">
          <ac:chgData name="Timo Mühlhaus" userId="1b6b3aba618dadac" providerId="LiveId" clId="{EDF2FAEA-A41B-4C1F-9EE5-7BEAFE42C87B}" dt="2021-06-09T19:36:03.867" v="1915"/>
          <ac:spMkLst>
            <pc:docMk/>
            <pc:sldMk cId="3909453073" sldId="559"/>
            <ac:spMk id="3675" creationId="{DA4FC6C9-045A-4053-A5AF-0B99FB943CB3}"/>
          </ac:spMkLst>
        </pc:spChg>
        <pc:spChg chg="mod">
          <ac:chgData name="Timo Mühlhaus" userId="1b6b3aba618dadac" providerId="LiveId" clId="{EDF2FAEA-A41B-4C1F-9EE5-7BEAFE42C87B}" dt="2021-06-09T19:36:03.867" v="1915"/>
          <ac:spMkLst>
            <pc:docMk/>
            <pc:sldMk cId="3909453073" sldId="559"/>
            <ac:spMk id="3676" creationId="{E9B52DDA-676D-446E-84E6-3015384F6DB9}"/>
          </ac:spMkLst>
        </pc:spChg>
        <pc:spChg chg="mod">
          <ac:chgData name="Timo Mühlhaus" userId="1b6b3aba618dadac" providerId="LiveId" clId="{EDF2FAEA-A41B-4C1F-9EE5-7BEAFE42C87B}" dt="2021-06-09T19:36:03.867" v="1915"/>
          <ac:spMkLst>
            <pc:docMk/>
            <pc:sldMk cId="3909453073" sldId="559"/>
            <ac:spMk id="3677" creationId="{789103E1-FA12-47BE-8F7B-724D97A4C8F3}"/>
          </ac:spMkLst>
        </pc:spChg>
        <pc:spChg chg="mod">
          <ac:chgData name="Timo Mühlhaus" userId="1b6b3aba618dadac" providerId="LiveId" clId="{EDF2FAEA-A41B-4C1F-9EE5-7BEAFE42C87B}" dt="2021-06-09T19:36:03.867" v="1915"/>
          <ac:spMkLst>
            <pc:docMk/>
            <pc:sldMk cId="3909453073" sldId="559"/>
            <ac:spMk id="3678" creationId="{7BAF1328-2006-4C5D-A421-2A2EC751EFD3}"/>
          </ac:spMkLst>
        </pc:spChg>
        <pc:spChg chg="mod">
          <ac:chgData name="Timo Mühlhaus" userId="1b6b3aba618dadac" providerId="LiveId" clId="{EDF2FAEA-A41B-4C1F-9EE5-7BEAFE42C87B}" dt="2021-06-09T19:36:03.867" v="1915"/>
          <ac:spMkLst>
            <pc:docMk/>
            <pc:sldMk cId="3909453073" sldId="559"/>
            <ac:spMk id="3679" creationId="{4E2A18EF-776A-4BE8-A0FA-A6DBB079666A}"/>
          </ac:spMkLst>
        </pc:spChg>
        <pc:spChg chg="mod">
          <ac:chgData name="Timo Mühlhaus" userId="1b6b3aba618dadac" providerId="LiveId" clId="{EDF2FAEA-A41B-4C1F-9EE5-7BEAFE42C87B}" dt="2021-06-09T19:36:03.867" v="1915"/>
          <ac:spMkLst>
            <pc:docMk/>
            <pc:sldMk cId="3909453073" sldId="559"/>
            <ac:spMk id="3680" creationId="{8751494F-BC44-4483-9705-28EE1A059A5B}"/>
          </ac:spMkLst>
        </pc:spChg>
        <pc:spChg chg="mod">
          <ac:chgData name="Timo Mühlhaus" userId="1b6b3aba618dadac" providerId="LiveId" clId="{EDF2FAEA-A41B-4C1F-9EE5-7BEAFE42C87B}" dt="2021-06-09T19:36:03.867" v="1915"/>
          <ac:spMkLst>
            <pc:docMk/>
            <pc:sldMk cId="3909453073" sldId="559"/>
            <ac:spMk id="3681" creationId="{FEFF8162-5748-41AA-872C-BE5865AC1373}"/>
          </ac:spMkLst>
        </pc:spChg>
        <pc:spChg chg="mod">
          <ac:chgData name="Timo Mühlhaus" userId="1b6b3aba618dadac" providerId="LiveId" clId="{EDF2FAEA-A41B-4C1F-9EE5-7BEAFE42C87B}" dt="2021-06-09T19:36:03.867" v="1915"/>
          <ac:spMkLst>
            <pc:docMk/>
            <pc:sldMk cId="3909453073" sldId="559"/>
            <ac:spMk id="3682" creationId="{3F2BC81C-BD02-4FDC-A584-99FFEDAE1F3E}"/>
          </ac:spMkLst>
        </pc:spChg>
        <pc:spChg chg="mod">
          <ac:chgData name="Timo Mühlhaus" userId="1b6b3aba618dadac" providerId="LiveId" clId="{EDF2FAEA-A41B-4C1F-9EE5-7BEAFE42C87B}" dt="2021-06-09T19:36:03.867" v="1915"/>
          <ac:spMkLst>
            <pc:docMk/>
            <pc:sldMk cId="3909453073" sldId="559"/>
            <ac:spMk id="3683" creationId="{50FAA302-3474-4DCE-8F35-BEC0FB3C3CED}"/>
          </ac:spMkLst>
        </pc:spChg>
        <pc:spChg chg="mod">
          <ac:chgData name="Timo Mühlhaus" userId="1b6b3aba618dadac" providerId="LiveId" clId="{EDF2FAEA-A41B-4C1F-9EE5-7BEAFE42C87B}" dt="2021-06-09T19:36:03.867" v="1915"/>
          <ac:spMkLst>
            <pc:docMk/>
            <pc:sldMk cId="3909453073" sldId="559"/>
            <ac:spMk id="3684" creationId="{72BD920A-DFF9-4180-94EA-60FFF1F5797F}"/>
          </ac:spMkLst>
        </pc:spChg>
        <pc:spChg chg="mod">
          <ac:chgData name="Timo Mühlhaus" userId="1b6b3aba618dadac" providerId="LiveId" clId="{EDF2FAEA-A41B-4C1F-9EE5-7BEAFE42C87B}" dt="2021-06-09T19:36:03.867" v="1915"/>
          <ac:spMkLst>
            <pc:docMk/>
            <pc:sldMk cId="3909453073" sldId="559"/>
            <ac:spMk id="3685" creationId="{D029439E-5B0F-47E2-8EEC-FE90BC964892}"/>
          </ac:spMkLst>
        </pc:spChg>
        <pc:spChg chg="mod">
          <ac:chgData name="Timo Mühlhaus" userId="1b6b3aba618dadac" providerId="LiveId" clId="{EDF2FAEA-A41B-4C1F-9EE5-7BEAFE42C87B}" dt="2021-06-09T19:36:03.867" v="1915"/>
          <ac:spMkLst>
            <pc:docMk/>
            <pc:sldMk cId="3909453073" sldId="559"/>
            <ac:spMk id="3686" creationId="{194CF5AF-DDBD-43F2-B5AB-1140F6B09EC2}"/>
          </ac:spMkLst>
        </pc:spChg>
        <pc:spChg chg="mod">
          <ac:chgData name="Timo Mühlhaus" userId="1b6b3aba618dadac" providerId="LiveId" clId="{EDF2FAEA-A41B-4C1F-9EE5-7BEAFE42C87B}" dt="2021-06-09T19:36:03.867" v="1915"/>
          <ac:spMkLst>
            <pc:docMk/>
            <pc:sldMk cId="3909453073" sldId="559"/>
            <ac:spMk id="3687" creationId="{5CF043B8-885D-42FE-AF64-5A1F3ACC608B}"/>
          </ac:spMkLst>
        </pc:spChg>
        <pc:spChg chg="mod">
          <ac:chgData name="Timo Mühlhaus" userId="1b6b3aba618dadac" providerId="LiveId" clId="{EDF2FAEA-A41B-4C1F-9EE5-7BEAFE42C87B}" dt="2021-06-09T19:36:03.867" v="1915"/>
          <ac:spMkLst>
            <pc:docMk/>
            <pc:sldMk cId="3909453073" sldId="559"/>
            <ac:spMk id="3688" creationId="{271F28F7-C760-482D-9973-40024F83271F}"/>
          </ac:spMkLst>
        </pc:spChg>
        <pc:spChg chg="mod">
          <ac:chgData name="Timo Mühlhaus" userId="1b6b3aba618dadac" providerId="LiveId" clId="{EDF2FAEA-A41B-4C1F-9EE5-7BEAFE42C87B}" dt="2021-06-09T19:36:03.867" v="1915"/>
          <ac:spMkLst>
            <pc:docMk/>
            <pc:sldMk cId="3909453073" sldId="559"/>
            <ac:spMk id="3689" creationId="{02934D62-0DFF-4CD4-B1F0-CD934AD51080}"/>
          </ac:spMkLst>
        </pc:spChg>
        <pc:spChg chg="mod">
          <ac:chgData name="Timo Mühlhaus" userId="1b6b3aba618dadac" providerId="LiveId" clId="{EDF2FAEA-A41B-4C1F-9EE5-7BEAFE42C87B}" dt="2021-06-09T19:36:03.867" v="1915"/>
          <ac:spMkLst>
            <pc:docMk/>
            <pc:sldMk cId="3909453073" sldId="559"/>
            <ac:spMk id="3690" creationId="{84A00DFC-509C-4128-B213-F2B2485540BC}"/>
          </ac:spMkLst>
        </pc:spChg>
        <pc:spChg chg="mod">
          <ac:chgData name="Timo Mühlhaus" userId="1b6b3aba618dadac" providerId="LiveId" clId="{EDF2FAEA-A41B-4C1F-9EE5-7BEAFE42C87B}" dt="2021-06-09T19:36:03.867" v="1915"/>
          <ac:spMkLst>
            <pc:docMk/>
            <pc:sldMk cId="3909453073" sldId="559"/>
            <ac:spMk id="3691" creationId="{50B35852-9FFA-411F-95B4-510CA0878E9D}"/>
          </ac:spMkLst>
        </pc:spChg>
        <pc:spChg chg="mod">
          <ac:chgData name="Timo Mühlhaus" userId="1b6b3aba618dadac" providerId="LiveId" clId="{EDF2FAEA-A41B-4C1F-9EE5-7BEAFE42C87B}" dt="2021-06-09T19:36:03.867" v="1915"/>
          <ac:spMkLst>
            <pc:docMk/>
            <pc:sldMk cId="3909453073" sldId="559"/>
            <ac:spMk id="3692" creationId="{C79C0D11-6D5D-49E5-B252-D8111B5F71B7}"/>
          </ac:spMkLst>
        </pc:spChg>
        <pc:spChg chg="mod">
          <ac:chgData name="Timo Mühlhaus" userId="1b6b3aba618dadac" providerId="LiveId" clId="{EDF2FAEA-A41B-4C1F-9EE5-7BEAFE42C87B}" dt="2021-06-09T19:36:03.867" v="1915"/>
          <ac:spMkLst>
            <pc:docMk/>
            <pc:sldMk cId="3909453073" sldId="559"/>
            <ac:spMk id="3693" creationId="{C2A914F3-638C-4966-9FD3-864C3C4E9E7D}"/>
          </ac:spMkLst>
        </pc:spChg>
        <pc:spChg chg="mod">
          <ac:chgData name="Timo Mühlhaus" userId="1b6b3aba618dadac" providerId="LiveId" clId="{EDF2FAEA-A41B-4C1F-9EE5-7BEAFE42C87B}" dt="2021-06-09T19:36:03.867" v="1915"/>
          <ac:spMkLst>
            <pc:docMk/>
            <pc:sldMk cId="3909453073" sldId="559"/>
            <ac:spMk id="3694" creationId="{6F2B0065-BBD3-4352-B9C4-49E5B6B9AA29}"/>
          </ac:spMkLst>
        </pc:spChg>
        <pc:spChg chg="mod">
          <ac:chgData name="Timo Mühlhaus" userId="1b6b3aba618dadac" providerId="LiveId" clId="{EDF2FAEA-A41B-4C1F-9EE5-7BEAFE42C87B}" dt="2021-06-09T19:36:03.867" v="1915"/>
          <ac:spMkLst>
            <pc:docMk/>
            <pc:sldMk cId="3909453073" sldId="559"/>
            <ac:spMk id="3695" creationId="{DFEC3F85-8FDB-41D9-8A13-4BA6DD30F77D}"/>
          </ac:spMkLst>
        </pc:spChg>
        <pc:spChg chg="mod">
          <ac:chgData name="Timo Mühlhaus" userId="1b6b3aba618dadac" providerId="LiveId" clId="{EDF2FAEA-A41B-4C1F-9EE5-7BEAFE42C87B}" dt="2021-06-09T19:36:03.867" v="1915"/>
          <ac:spMkLst>
            <pc:docMk/>
            <pc:sldMk cId="3909453073" sldId="559"/>
            <ac:spMk id="3696" creationId="{D20D23EA-89BC-4BB8-96CA-C4FA497C3D38}"/>
          </ac:spMkLst>
        </pc:spChg>
        <pc:spChg chg="mod">
          <ac:chgData name="Timo Mühlhaus" userId="1b6b3aba618dadac" providerId="LiveId" clId="{EDF2FAEA-A41B-4C1F-9EE5-7BEAFE42C87B}" dt="2021-06-09T19:36:03.867" v="1915"/>
          <ac:spMkLst>
            <pc:docMk/>
            <pc:sldMk cId="3909453073" sldId="559"/>
            <ac:spMk id="3697" creationId="{6574001B-586A-458D-8E09-A498EF1AD4BB}"/>
          </ac:spMkLst>
        </pc:spChg>
        <pc:spChg chg="mod">
          <ac:chgData name="Timo Mühlhaus" userId="1b6b3aba618dadac" providerId="LiveId" clId="{EDF2FAEA-A41B-4C1F-9EE5-7BEAFE42C87B}" dt="2021-06-09T19:36:03.867" v="1915"/>
          <ac:spMkLst>
            <pc:docMk/>
            <pc:sldMk cId="3909453073" sldId="559"/>
            <ac:spMk id="3698" creationId="{958AAE01-902E-4FF6-9D29-37340DB7FBD7}"/>
          </ac:spMkLst>
        </pc:spChg>
        <pc:spChg chg="mod">
          <ac:chgData name="Timo Mühlhaus" userId="1b6b3aba618dadac" providerId="LiveId" clId="{EDF2FAEA-A41B-4C1F-9EE5-7BEAFE42C87B}" dt="2021-06-09T19:36:03.867" v="1915"/>
          <ac:spMkLst>
            <pc:docMk/>
            <pc:sldMk cId="3909453073" sldId="559"/>
            <ac:spMk id="3699" creationId="{6435E7F1-052F-47E8-947C-32D88F6D067E}"/>
          </ac:spMkLst>
        </pc:spChg>
        <pc:spChg chg="mod">
          <ac:chgData name="Timo Mühlhaus" userId="1b6b3aba618dadac" providerId="LiveId" clId="{EDF2FAEA-A41B-4C1F-9EE5-7BEAFE42C87B}" dt="2021-06-09T19:36:03.867" v="1915"/>
          <ac:spMkLst>
            <pc:docMk/>
            <pc:sldMk cId="3909453073" sldId="559"/>
            <ac:spMk id="3700" creationId="{5D0030F0-0263-4F8D-B34C-3FCE28B2728B}"/>
          </ac:spMkLst>
        </pc:spChg>
        <pc:spChg chg="mod">
          <ac:chgData name="Timo Mühlhaus" userId="1b6b3aba618dadac" providerId="LiveId" clId="{EDF2FAEA-A41B-4C1F-9EE5-7BEAFE42C87B}" dt="2021-06-09T19:36:03.867" v="1915"/>
          <ac:spMkLst>
            <pc:docMk/>
            <pc:sldMk cId="3909453073" sldId="559"/>
            <ac:spMk id="3701" creationId="{74FC4224-6402-41AE-8ACE-23B5A1C46C86}"/>
          </ac:spMkLst>
        </pc:spChg>
        <pc:spChg chg="mod">
          <ac:chgData name="Timo Mühlhaus" userId="1b6b3aba618dadac" providerId="LiveId" clId="{EDF2FAEA-A41B-4C1F-9EE5-7BEAFE42C87B}" dt="2021-06-09T19:36:03.867" v="1915"/>
          <ac:spMkLst>
            <pc:docMk/>
            <pc:sldMk cId="3909453073" sldId="559"/>
            <ac:spMk id="3702" creationId="{36964C91-F741-42B3-BF15-BEAF9321D3EA}"/>
          </ac:spMkLst>
        </pc:spChg>
        <pc:spChg chg="mod">
          <ac:chgData name="Timo Mühlhaus" userId="1b6b3aba618dadac" providerId="LiveId" clId="{EDF2FAEA-A41B-4C1F-9EE5-7BEAFE42C87B}" dt="2021-06-09T19:36:03.867" v="1915"/>
          <ac:spMkLst>
            <pc:docMk/>
            <pc:sldMk cId="3909453073" sldId="559"/>
            <ac:spMk id="3703" creationId="{1B7DFB31-6BE9-48C5-A152-13DED78FFE2C}"/>
          </ac:spMkLst>
        </pc:spChg>
        <pc:spChg chg="mod">
          <ac:chgData name="Timo Mühlhaus" userId="1b6b3aba618dadac" providerId="LiveId" clId="{EDF2FAEA-A41B-4C1F-9EE5-7BEAFE42C87B}" dt="2021-06-09T19:36:03.867" v="1915"/>
          <ac:spMkLst>
            <pc:docMk/>
            <pc:sldMk cId="3909453073" sldId="559"/>
            <ac:spMk id="3704" creationId="{F8D2EE53-2A73-4310-9074-D4CD0A4E52FE}"/>
          </ac:spMkLst>
        </pc:spChg>
        <pc:spChg chg="mod">
          <ac:chgData name="Timo Mühlhaus" userId="1b6b3aba618dadac" providerId="LiveId" clId="{EDF2FAEA-A41B-4C1F-9EE5-7BEAFE42C87B}" dt="2021-06-09T19:36:03.867" v="1915"/>
          <ac:spMkLst>
            <pc:docMk/>
            <pc:sldMk cId="3909453073" sldId="559"/>
            <ac:spMk id="3705" creationId="{4F24E072-D53E-416F-9DCE-D1247A62E39B}"/>
          </ac:spMkLst>
        </pc:spChg>
        <pc:spChg chg="mod">
          <ac:chgData name="Timo Mühlhaus" userId="1b6b3aba618dadac" providerId="LiveId" clId="{EDF2FAEA-A41B-4C1F-9EE5-7BEAFE42C87B}" dt="2021-06-09T19:36:03.867" v="1915"/>
          <ac:spMkLst>
            <pc:docMk/>
            <pc:sldMk cId="3909453073" sldId="559"/>
            <ac:spMk id="3706" creationId="{371C135A-07A0-43E0-BA32-6BF7C139C5FB}"/>
          </ac:spMkLst>
        </pc:spChg>
        <pc:spChg chg="mod">
          <ac:chgData name="Timo Mühlhaus" userId="1b6b3aba618dadac" providerId="LiveId" clId="{EDF2FAEA-A41B-4C1F-9EE5-7BEAFE42C87B}" dt="2021-06-09T19:36:03.867" v="1915"/>
          <ac:spMkLst>
            <pc:docMk/>
            <pc:sldMk cId="3909453073" sldId="559"/>
            <ac:spMk id="3707" creationId="{83FAC5CC-E276-45D8-A1CA-1D29723AFAA8}"/>
          </ac:spMkLst>
        </pc:spChg>
        <pc:spChg chg="mod">
          <ac:chgData name="Timo Mühlhaus" userId="1b6b3aba618dadac" providerId="LiveId" clId="{EDF2FAEA-A41B-4C1F-9EE5-7BEAFE42C87B}" dt="2021-06-09T19:36:03.867" v="1915"/>
          <ac:spMkLst>
            <pc:docMk/>
            <pc:sldMk cId="3909453073" sldId="559"/>
            <ac:spMk id="3708" creationId="{8980D30E-FB6D-422B-B068-DDC8BDD13789}"/>
          </ac:spMkLst>
        </pc:spChg>
        <pc:spChg chg="mod">
          <ac:chgData name="Timo Mühlhaus" userId="1b6b3aba618dadac" providerId="LiveId" clId="{EDF2FAEA-A41B-4C1F-9EE5-7BEAFE42C87B}" dt="2021-06-09T19:36:03.867" v="1915"/>
          <ac:spMkLst>
            <pc:docMk/>
            <pc:sldMk cId="3909453073" sldId="559"/>
            <ac:spMk id="3709" creationId="{BF9DFF25-D8E8-4426-97AB-85B42A9B993D}"/>
          </ac:spMkLst>
        </pc:spChg>
        <pc:spChg chg="mod">
          <ac:chgData name="Timo Mühlhaus" userId="1b6b3aba618dadac" providerId="LiveId" clId="{EDF2FAEA-A41B-4C1F-9EE5-7BEAFE42C87B}" dt="2021-06-09T19:36:03.867" v="1915"/>
          <ac:spMkLst>
            <pc:docMk/>
            <pc:sldMk cId="3909453073" sldId="559"/>
            <ac:spMk id="3710" creationId="{74A2113A-03E7-4D23-9E4C-20FB55CC9607}"/>
          </ac:spMkLst>
        </pc:spChg>
        <pc:spChg chg="mod">
          <ac:chgData name="Timo Mühlhaus" userId="1b6b3aba618dadac" providerId="LiveId" clId="{EDF2FAEA-A41B-4C1F-9EE5-7BEAFE42C87B}" dt="2021-06-09T19:36:03.867" v="1915"/>
          <ac:spMkLst>
            <pc:docMk/>
            <pc:sldMk cId="3909453073" sldId="559"/>
            <ac:spMk id="3711" creationId="{D6594B1A-DB76-4FD5-BFD3-5BDFBA422B4B}"/>
          </ac:spMkLst>
        </pc:spChg>
        <pc:spChg chg="mod">
          <ac:chgData name="Timo Mühlhaus" userId="1b6b3aba618dadac" providerId="LiveId" clId="{EDF2FAEA-A41B-4C1F-9EE5-7BEAFE42C87B}" dt="2021-06-09T19:36:03.867" v="1915"/>
          <ac:spMkLst>
            <pc:docMk/>
            <pc:sldMk cId="3909453073" sldId="559"/>
            <ac:spMk id="3712" creationId="{ACE9D80B-4785-47F6-9436-B8C1606F400E}"/>
          </ac:spMkLst>
        </pc:spChg>
        <pc:spChg chg="mod">
          <ac:chgData name="Timo Mühlhaus" userId="1b6b3aba618dadac" providerId="LiveId" clId="{EDF2FAEA-A41B-4C1F-9EE5-7BEAFE42C87B}" dt="2021-06-09T19:36:03.867" v="1915"/>
          <ac:spMkLst>
            <pc:docMk/>
            <pc:sldMk cId="3909453073" sldId="559"/>
            <ac:spMk id="3713" creationId="{14789589-ECD7-48C2-AE38-3A8C666BEDE1}"/>
          </ac:spMkLst>
        </pc:spChg>
        <pc:spChg chg="mod">
          <ac:chgData name="Timo Mühlhaus" userId="1b6b3aba618dadac" providerId="LiveId" clId="{EDF2FAEA-A41B-4C1F-9EE5-7BEAFE42C87B}" dt="2021-06-09T19:36:03.867" v="1915"/>
          <ac:spMkLst>
            <pc:docMk/>
            <pc:sldMk cId="3909453073" sldId="559"/>
            <ac:spMk id="3714" creationId="{DD627CAD-FCC1-487D-A4BA-F58AC8120E4C}"/>
          </ac:spMkLst>
        </pc:spChg>
        <pc:spChg chg="mod">
          <ac:chgData name="Timo Mühlhaus" userId="1b6b3aba618dadac" providerId="LiveId" clId="{EDF2FAEA-A41B-4C1F-9EE5-7BEAFE42C87B}" dt="2021-06-09T19:36:03.867" v="1915"/>
          <ac:spMkLst>
            <pc:docMk/>
            <pc:sldMk cId="3909453073" sldId="559"/>
            <ac:spMk id="3715" creationId="{AA1A97D3-CE65-411A-B1B2-8BB7A5DF29DC}"/>
          </ac:spMkLst>
        </pc:spChg>
        <pc:spChg chg="mod">
          <ac:chgData name="Timo Mühlhaus" userId="1b6b3aba618dadac" providerId="LiveId" clId="{EDF2FAEA-A41B-4C1F-9EE5-7BEAFE42C87B}" dt="2021-06-09T19:36:03.867" v="1915"/>
          <ac:spMkLst>
            <pc:docMk/>
            <pc:sldMk cId="3909453073" sldId="559"/>
            <ac:spMk id="3716" creationId="{D83181AA-08C9-4325-9B65-5B34CEA09263}"/>
          </ac:spMkLst>
        </pc:spChg>
        <pc:spChg chg="mod">
          <ac:chgData name="Timo Mühlhaus" userId="1b6b3aba618dadac" providerId="LiveId" clId="{EDF2FAEA-A41B-4C1F-9EE5-7BEAFE42C87B}" dt="2021-06-09T19:36:03.867" v="1915"/>
          <ac:spMkLst>
            <pc:docMk/>
            <pc:sldMk cId="3909453073" sldId="559"/>
            <ac:spMk id="3717" creationId="{ED57E4BA-365D-42E9-900F-69376EC0884D}"/>
          </ac:spMkLst>
        </pc:spChg>
        <pc:spChg chg="mod">
          <ac:chgData name="Timo Mühlhaus" userId="1b6b3aba618dadac" providerId="LiveId" clId="{EDF2FAEA-A41B-4C1F-9EE5-7BEAFE42C87B}" dt="2021-06-09T19:36:03.867" v="1915"/>
          <ac:spMkLst>
            <pc:docMk/>
            <pc:sldMk cId="3909453073" sldId="559"/>
            <ac:spMk id="3718" creationId="{7B958063-D044-4788-94AA-2CBEE10B4850}"/>
          </ac:spMkLst>
        </pc:spChg>
        <pc:spChg chg="mod">
          <ac:chgData name="Timo Mühlhaus" userId="1b6b3aba618dadac" providerId="LiveId" clId="{EDF2FAEA-A41B-4C1F-9EE5-7BEAFE42C87B}" dt="2021-06-09T19:36:03.867" v="1915"/>
          <ac:spMkLst>
            <pc:docMk/>
            <pc:sldMk cId="3909453073" sldId="559"/>
            <ac:spMk id="3719" creationId="{57C46D62-2CE2-4C61-8DCE-072B49A49E39}"/>
          </ac:spMkLst>
        </pc:spChg>
        <pc:spChg chg="mod">
          <ac:chgData name="Timo Mühlhaus" userId="1b6b3aba618dadac" providerId="LiveId" clId="{EDF2FAEA-A41B-4C1F-9EE5-7BEAFE42C87B}" dt="2021-06-09T19:36:03.867" v="1915"/>
          <ac:spMkLst>
            <pc:docMk/>
            <pc:sldMk cId="3909453073" sldId="559"/>
            <ac:spMk id="3720" creationId="{917C6B97-6093-4D74-87DB-884C460B585A}"/>
          </ac:spMkLst>
        </pc:spChg>
        <pc:spChg chg="mod">
          <ac:chgData name="Timo Mühlhaus" userId="1b6b3aba618dadac" providerId="LiveId" clId="{EDF2FAEA-A41B-4C1F-9EE5-7BEAFE42C87B}" dt="2021-06-09T19:36:03.867" v="1915"/>
          <ac:spMkLst>
            <pc:docMk/>
            <pc:sldMk cId="3909453073" sldId="559"/>
            <ac:spMk id="3721" creationId="{953179A1-D2C7-483B-8FF0-4F215C61B5CE}"/>
          </ac:spMkLst>
        </pc:spChg>
        <pc:spChg chg="mod">
          <ac:chgData name="Timo Mühlhaus" userId="1b6b3aba618dadac" providerId="LiveId" clId="{EDF2FAEA-A41B-4C1F-9EE5-7BEAFE42C87B}" dt="2021-06-09T19:36:03.867" v="1915"/>
          <ac:spMkLst>
            <pc:docMk/>
            <pc:sldMk cId="3909453073" sldId="559"/>
            <ac:spMk id="3722" creationId="{542FE430-C470-404A-B12D-6B5A4983930C}"/>
          </ac:spMkLst>
        </pc:spChg>
        <pc:spChg chg="mod">
          <ac:chgData name="Timo Mühlhaus" userId="1b6b3aba618dadac" providerId="LiveId" clId="{EDF2FAEA-A41B-4C1F-9EE5-7BEAFE42C87B}" dt="2021-06-09T19:36:03.867" v="1915"/>
          <ac:spMkLst>
            <pc:docMk/>
            <pc:sldMk cId="3909453073" sldId="559"/>
            <ac:spMk id="3723" creationId="{7CACCABD-1944-4DCE-84E4-307DD2115D82}"/>
          </ac:spMkLst>
        </pc:spChg>
        <pc:spChg chg="mod">
          <ac:chgData name="Timo Mühlhaus" userId="1b6b3aba618dadac" providerId="LiveId" clId="{EDF2FAEA-A41B-4C1F-9EE5-7BEAFE42C87B}" dt="2021-06-09T19:36:03.867" v="1915"/>
          <ac:spMkLst>
            <pc:docMk/>
            <pc:sldMk cId="3909453073" sldId="559"/>
            <ac:spMk id="3724" creationId="{D2EE44ED-BA82-4ACE-9F0C-7C70F51A54D5}"/>
          </ac:spMkLst>
        </pc:spChg>
        <pc:spChg chg="mod">
          <ac:chgData name="Timo Mühlhaus" userId="1b6b3aba618dadac" providerId="LiveId" clId="{EDF2FAEA-A41B-4C1F-9EE5-7BEAFE42C87B}" dt="2021-06-09T19:36:03.867" v="1915"/>
          <ac:spMkLst>
            <pc:docMk/>
            <pc:sldMk cId="3909453073" sldId="559"/>
            <ac:spMk id="3725" creationId="{C5F20CAB-53A5-422A-A206-4AC20259D867}"/>
          </ac:spMkLst>
        </pc:spChg>
        <pc:spChg chg="mod">
          <ac:chgData name="Timo Mühlhaus" userId="1b6b3aba618dadac" providerId="LiveId" clId="{EDF2FAEA-A41B-4C1F-9EE5-7BEAFE42C87B}" dt="2021-06-09T19:36:03.867" v="1915"/>
          <ac:spMkLst>
            <pc:docMk/>
            <pc:sldMk cId="3909453073" sldId="559"/>
            <ac:spMk id="3726" creationId="{DA5269FE-FC6D-4355-AA6E-A73DB9299D9E}"/>
          </ac:spMkLst>
        </pc:spChg>
        <pc:spChg chg="mod">
          <ac:chgData name="Timo Mühlhaus" userId="1b6b3aba618dadac" providerId="LiveId" clId="{EDF2FAEA-A41B-4C1F-9EE5-7BEAFE42C87B}" dt="2021-06-09T19:36:03.867" v="1915"/>
          <ac:spMkLst>
            <pc:docMk/>
            <pc:sldMk cId="3909453073" sldId="559"/>
            <ac:spMk id="3727" creationId="{3A367D0B-7FB0-4119-9121-47707BCF856C}"/>
          </ac:spMkLst>
        </pc:spChg>
        <pc:spChg chg="mod">
          <ac:chgData name="Timo Mühlhaus" userId="1b6b3aba618dadac" providerId="LiveId" clId="{EDF2FAEA-A41B-4C1F-9EE5-7BEAFE42C87B}" dt="2021-06-09T19:36:03.867" v="1915"/>
          <ac:spMkLst>
            <pc:docMk/>
            <pc:sldMk cId="3909453073" sldId="559"/>
            <ac:spMk id="3728" creationId="{835E8E9B-C2AE-4E4B-9A16-A73B32BC5186}"/>
          </ac:spMkLst>
        </pc:spChg>
        <pc:spChg chg="mod">
          <ac:chgData name="Timo Mühlhaus" userId="1b6b3aba618dadac" providerId="LiveId" clId="{EDF2FAEA-A41B-4C1F-9EE5-7BEAFE42C87B}" dt="2021-06-09T19:36:03.867" v="1915"/>
          <ac:spMkLst>
            <pc:docMk/>
            <pc:sldMk cId="3909453073" sldId="559"/>
            <ac:spMk id="3729" creationId="{CA69C38B-8CA8-4102-8A26-DF93D5D15ABF}"/>
          </ac:spMkLst>
        </pc:spChg>
        <pc:spChg chg="mod">
          <ac:chgData name="Timo Mühlhaus" userId="1b6b3aba618dadac" providerId="LiveId" clId="{EDF2FAEA-A41B-4C1F-9EE5-7BEAFE42C87B}" dt="2021-06-09T19:36:03.867" v="1915"/>
          <ac:spMkLst>
            <pc:docMk/>
            <pc:sldMk cId="3909453073" sldId="559"/>
            <ac:spMk id="3730" creationId="{77414852-B5E0-477E-BF9C-5969A6FC62EA}"/>
          </ac:spMkLst>
        </pc:spChg>
        <pc:spChg chg="mod">
          <ac:chgData name="Timo Mühlhaus" userId="1b6b3aba618dadac" providerId="LiveId" clId="{EDF2FAEA-A41B-4C1F-9EE5-7BEAFE42C87B}" dt="2021-06-09T19:36:03.867" v="1915"/>
          <ac:spMkLst>
            <pc:docMk/>
            <pc:sldMk cId="3909453073" sldId="559"/>
            <ac:spMk id="3731" creationId="{85CB57DA-F01D-4872-9A50-0342AB3D0059}"/>
          </ac:spMkLst>
        </pc:spChg>
        <pc:spChg chg="mod">
          <ac:chgData name="Timo Mühlhaus" userId="1b6b3aba618dadac" providerId="LiveId" clId="{EDF2FAEA-A41B-4C1F-9EE5-7BEAFE42C87B}" dt="2021-06-09T19:36:03.867" v="1915"/>
          <ac:spMkLst>
            <pc:docMk/>
            <pc:sldMk cId="3909453073" sldId="559"/>
            <ac:spMk id="3732" creationId="{C929BA63-EE42-4D73-8751-214F1DBE9D32}"/>
          </ac:spMkLst>
        </pc:spChg>
        <pc:spChg chg="mod">
          <ac:chgData name="Timo Mühlhaus" userId="1b6b3aba618dadac" providerId="LiveId" clId="{EDF2FAEA-A41B-4C1F-9EE5-7BEAFE42C87B}" dt="2021-06-09T19:36:03.867" v="1915"/>
          <ac:spMkLst>
            <pc:docMk/>
            <pc:sldMk cId="3909453073" sldId="559"/>
            <ac:spMk id="3733" creationId="{0792EE8A-8419-44CD-865A-FFAF179E75C2}"/>
          </ac:spMkLst>
        </pc:spChg>
        <pc:spChg chg="mod">
          <ac:chgData name="Timo Mühlhaus" userId="1b6b3aba618dadac" providerId="LiveId" clId="{EDF2FAEA-A41B-4C1F-9EE5-7BEAFE42C87B}" dt="2021-06-09T19:36:03.867" v="1915"/>
          <ac:spMkLst>
            <pc:docMk/>
            <pc:sldMk cId="3909453073" sldId="559"/>
            <ac:spMk id="3734" creationId="{F2939348-C73A-4372-BC33-24E42530D27A}"/>
          </ac:spMkLst>
        </pc:spChg>
        <pc:spChg chg="mod">
          <ac:chgData name="Timo Mühlhaus" userId="1b6b3aba618dadac" providerId="LiveId" clId="{EDF2FAEA-A41B-4C1F-9EE5-7BEAFE42C87B}" dt="2021-06-09T19:36:03.867" v="1915"/>
          <ac:spMkLst>
            <pc:docMk/>
            <pc:sldMk cId="3909453073" sldId="559"/>
            <ac:spMk id="3735" creationId="{FA10F456-7F75-4D10-9E1C-FDE5A191A4F3}"/>
          </ac:spMkLst>
        </pc:spChg>
        <pc:spChg chg="mod">
          <ac:chgData name="Timo Mühlhaus" userId="1b6b3aba618dadac" providerId="LiveId" clId="{EDF2FAEA-A41B-4C1F-9EE5-7BEAFE42C87B}" dt="2021-06-09T19:36:03.867" v="1915"/>
          <ac:spMkLst>
            <pc:docMk/>
            <pc:sldMk cId="3909453073" sldId="559"/>
            <ac:spMk id="3736" creationId="{45FFFA14-0DD1-47D6-80DE-7EDA37156B6D}"/>
          </ac:spMkLst>
        </pc:spChg>
        <pc:spChg chg="mod">
          <ac:chgData name="Timo Mühlhaus" userId="1b6b3aba618dadac" providerId="LiveId" clId="{EDF2FAEA-A41B-4C1F-9EE5-7BEAFE42C87B}" dt="2021-06-09T19:36:03.867" v="1915"/>
          <ac:spMkLst>
            <pc:docMk/>
            <pc:sldMk cId="3909453073" sldId="559"/>
            <ac:spMk id="3737" creationId="{68D1E1B1-CED5-4DAE-824D-CFDAE06797D7}"/>
          </ac:spMkLst>
        </pc:spChg>
        <pc:spChg chg="mod">
          <ac:chgData name="Timo Mühlhaus" userId="1b6b3aba618dadac" providerId="LiveId" clId="{EDF2FAEA-A41B-4C1F-9EE5-7BEAFE42C87B}" dt="2021-06-09T19:36:03.867" v="1915"/>
          <ac:spMkLst>
            <pc:docMk/>
            <pc:sldMk cId="3909453073" sldId="559"/>
            <ac:spMk id="3738" creationId="{3695ADB4-4753-4D49-8988-162B4D8903C6}"/>
          </ac:spMkLst>
        </pc:spChg>
        <pc:spChg chg="mod">
          <ac:chgData name="Timo Mühlhaus" userId="1b6b3aba618dadac" providerId="LiveId" clId="{EDF2FAEA-A41B-4C1F-9EE5-7BEAFE42C87B}" dt="2021-06-09T19:36:03.867" v="1915"/>
          <ac:spMkLst>
            <pc:docMk/>
            <pc:sldMk cId="3909453073" sldId="559"/>
            <ac:spMk id="3739" creationId="{E62FC661-34FC-45CC-A5A8-047AADA38BEE}"/>
          </ac:spMkLst>
        </pc:spChg>
        <pc:spChg chg="mod">
          <ac:chgData name="Timo Mühlhaus" userId="1b6b3aba618dadac" providerId="LiveId" clId="{EDF2FAEA-A41B-4C1F-9EE5-7BEAFE42C87B}" dt="2021-06-09T19:36:03.867" v="1915"/>
          <ac:spMkLst>
            <pc:docMk/>
            <pc:sldMk cId="3909453073" sldId="559"/>
            <ac:spMk id="3740" creationId="{A122103F-E80F-45C2-9B73-014C8B3C8EC5}"/>
          </ac:spMkLst>
        </pc:spChg>
        <pc:spChg chg="mod">
          <ac:chgData name="Timo Mühlhaus" userId="1b6b3aba618dadac" providerId="LiveId" clId="{EDF2FAEA-A41B-4C1F-9EE5-7BEAFE42C87B}" dt="2021-06-09T19:36:03.867" v="1915"/>
          <ac:spMkLst>
            <pc:docMk/>
            <pc:sldMk cId="3909453073" sldId="559"/>
            <ac:spMk id="3741" creationId="{F2B812C0-7331-42E0-A1E9-C8E897072989}"/>
          </ac:spMkLst>
        </pc:spChg>
        <pc:spChg chg="mod">
          <ac:chgData name="Timo Mühlhaus" userId="1b6b3aba618dadac" providerId="LiveId" clId="{EDF2FAEA-A41B-4C1F-9EE5-7BEAFE42C87B}" dt="2021-06-09T19:36:03.867" v="1915"/>
          <ac:spMkLst>
            <pc:docMk/>
            <pc:sldMk cId="3909453073" sldId="559"/>
            <ac:spMk id="3742" creationId="{9DDCFABD-67B0-466E-BE20-2022510858E0}"/>
          </ac:spMkLst>
        </pc:spChg>
        <pc:spChg chg="mod">
          <ac:chgData name="Timo Mühlhaus" userId="1b6b3aba618dadac" providerId="LiveId" clId="{EDF2FAEA-A41B-4C1F-9EE5-7BEAFE42C87B}" dt="2021-06-09T19:36:03.867" v="1915"/>
          <ac:spMkLst>
            <pc:docMk/>
            <pc:sldMk cId="3909453073" sldId="559"/>
            <ac:spMk id="3743" creationId="{241BEBB8-4C7E-4C56-A97F-5602FDDE4770}"/>
          </ac:spMkLst>
        </pc:spChg>
        <pc:spChg chg="mod">
          <ac:chgData name="Timo Mühlhaus" userId="1b6b3aba618dadac" providerId="LiveId" clId="{EDF2FAEA-A41B-4C1F-9EE5-7BEAFE42C87B}" dt="2021-06-09T19:36:03.867" v="1915"/>
          <ac:spMkLst>
            <pc:docMk/>
            <pc:sldMk cId="3909453073" sldId="559"/>
            <ac:spMk id="3744" creationId="{DE797CC4-EB00-4718-AABF-0B9569E54425}"/>
          </ac:spMkLst>
        </pc:spChg>
        <pc:spChg chg="mod">
          <ac:chgData name="Timo Mühlhaus" userId="1b6b3aba618dadac" providerId="LiveId" clId="{EDF2FAEA-A41B-4C1F-9EE5-7BEAFE42C87B}" dt="2021-06-09T19:36:03.867" v="1915"/>
          <ac:spMkLst>
            <pc:docMk/>
            <pc:sldMk cId="3909453073" sldId="559"/>
            <ac:spMk id="3745" creationId="{6CF9EB10-060C-4321-BFD7-3BFC71FB924D}"/>
          </ac:spMkLst>
        </pc:spChg>
        <pc:spChg chg="mod">
          <ac:chgData name="Timo Mühlhaus" userId="1b6b3aba618dadac" providerId="LiveId" clId="{EDF2FAEA-A41B-4C1F-9EE5-7BEAFE42C87B}" dt="2021-06-09T19:36:03.867" v="1915"/>
          <ac:spMkLst>
            <pc:docMk/>
            <pc:sldMk cId="3909453073" sldId="559"/>
            <ac:spMk id="3746" creationId="{606F58B5-E086-41D8-AABE-0B7ACB1F6B05}"/>
          </ac:spMkLst>
        </pc:spChg>
        <pc:spChg chg="mod">
          <ac:chgData name="Timo Mühlhaus" userId="1b6b3aba618dadac" providerId="LiveId" clId="{EDF2FAEA-A41B-4C1F-9EE5-7BEAFE42C87B}" dt="2021-06-09T19:36:03.867" v="1915"/>
          <ac:spMkLst>
            <pc:docMk/>
            <pc:sldMk cId="3909453073" sldId="559"/>
            <ac:spMk id="3747" creationId="{B9601C51-4A80-4BB4-9FA3-D07985CCCC02}"/>
          </ac:spMkLst>
        </pc:spChg>
        <pc:spChg chg="mod">
          <ac:chgData name="Timo Mühlhaus" userId="1b6b3aba618dadac" providerId="LiveId" clId="{EDF2FAEA-A41B-4C1F-9EE5-7BEAFE42C87B}" dt="2021-06-09T19:36:03.867" v="1915"/>
          <ac:spMkLst>
            <pc:docMk/>
            <pc:sldMk cId="3909453073" sldId="559"/>
            <ac:spMk id="3748" creationId="{288ACF8C-69BD-43F8-9C71-41B710463C49}"/>
          </ac:spMkLst>
        </pc:spChg>
        <pc:spChg chg="mod">
          <ac:chgData name="Timo Mühlhaus" userId="1b6b3aba618dadac" providerId="LiveId" clId="{EDF2FAEA-A41B-4C1F-9EE5-7BEAFE42C87B}" dt="2021-06-09T19:36:03.867" v="1915"/>
          <ac:spMkLst>
            <pc:docMk/>
            <pc:sldMk cId="3909453073" sldId="559"/>
            <ac:spMk id="3749" creationId="{1C54D006-4854-476C-A590-7A4915480C25}"/>
          </ac:spMkLst>
        </pc:spChg>
        <pc:spChg chg="mod">
          <ac:chgData name="Timo Mühlhaus" userId="1b6b3aba618dadac" providerId="LiveId" clId="{EDF2FAEA-A41B-4C1F-9EE5-7BEAFE42C87B}" dt="2021-06-09T19:36:03.867" v="1915"/>
          <ac:spMkLst>
            <pc:docMk/>
            <pc:sldMk cId="3909453073" sldId="559"/>
            <ac:spMk id="3750" creationId="{4CCDA35A-6A4B-4905-B30E-502F57CD51E3}"/>
          </ac:spMkLst>
        </pc:spChg>
        <pc:spChg chg="mod">
          <ac:chgData name="Timo Mühlhaus" userId="1b6b3aba618dadac" providerId="LiveId" clId="{EDF2FAEA-A41B-4C1F-9EE5-7BEAFE42C87B}" dt="2021-06-09T19:36:03.867" v="1915"/>
          <ac:spMkLst>
            <pc:docMk/>
            <pc:sldMk cId="3909453073" sldId="559"/>
            <ac:spMk id="3751" creationId="{232E1023-4AC9-4A51-8077-1C50A0B13FF4}"/>
          </ac:spMkLst>
        </pc:spChg>
        <pc:spChg chg="mod">
          <ac:chgData name="Timo Mühlhaus" userId="1b6b3aba618dadac" providerId="LiveId" clId="{EDF2FAEA-A41B-4C1F-9EE5-7BEAFE42C87B}" dt="2021-06-09T19:36:03.867" v="1915"/>
          <ac:spMkLst>
            <pc:docMk/>
            <pc:sldMk cId="3909453073" sldId="559"/>
            <ac:spMk id="3752" creationId="{2E9B9F87-C4FA-401F-B22C-85ABF7AAC1E1}"/>
          </ac:spMkLst>
        </pc:spChg>
        <pc:spChg chg="mod">
          <ac:chgData name="Timo Mühlhaus" userId="1b6b3aba618dadac" providerId="LiveId" clId="{EDF2FAEA-A41B-4C1F-9EE5-7BEAFE42C87B}" dt="2021-06-09T19:36:03.867" v="1915"/>
          <ac:spMkLst>
            <pc:docMk/>
            <pc:sldMk cId="3909453073" sldId="559"/>
            <ac:spMk id="3753" creationId="{B9C8D6DF-A7BA-4446-8EC6-96536883C956}"/>
          </ac:spMkLst>
        </pc:spChg>
        <pc:spChg chg="mod">
          <ac:chgData name="Timo Mühlhaus" userId="1b6b3aba618dadac" providerId="LiveId" clId="{EDF2FAEA-A41B-4C1F-9EE5-7BEAFE42C87B}" dt="2021-06-09T19:36:03.867" v="1915"/>
          <ac:spMkLst>
            <pc:docMk/>
            <pc:sldMk cId="3909453073" sldId="559"/>
            <ac:spMk id="3754" creationId="{B44A287A-F14F-4715-88E3-780D9261A6E6}"/>
          </ac:spMkLst>
        </pc:spChg>
        <pc:spChg chg="mod">
          <ac:chgData name="Timo Mühlhaus" userId="1b6b3aba618dadac" providerId="LiveId" clId="{EDF2FAEA-A41B-4C1F-9EE5-7BEAFE42C87B}" dt="2021-06-09T19:36:03.867" v="1915"/>
          <ac:spMkLst>
            <pc:docMk/>
            <pc:sldMk cId="3909453073" sldId="559"/>
            <ac:spMk id="3755" creationId="{BCDA1D26-17F5-496E-ADC0-FE2AE2446EC8}"/>
          </ac:spMkLst>
        </pc:spChg>
        <pc:spChg chg="mod">
          <ac:chgData name="Timo Mühlhaus" userId="1b6b3aba618dadac" providerId="LiveId" clId="{EDF2FAEA-A41B-4C1F-9EE5-7BEAFE42C87B}" dt="2021-06-09T19:36:03.867" v="1915"/>
          <ac:spMkLst>
            <pc:docMk/>
            <pc:sldMk cId="3909453073" sldId="559"/>
            <ac:spMk id="3756" creationId="{86C03B1B-86C1-4087-97E3-7DB128175220}"/>
          </ac:spMkLst>
        </pc:spChg>
        <pc:spChg chg="mod">
          <ac:chgData name="Timo Mühlhaus" userId="1b6b3aba618dadac" providerId="LiveId" clId="{EDF2FAEA-A41B-4C1F-9EE5-7BEAFE42C87B}" dt="2021-06-09T19:36:03.867" v="1915"/>
          <ac:spMkLst>
            <pc:docMk/>
            <pc:sldMk cId="3909453073" sldId="559"/>
            <ac:spMk id="3757" creationId="{E992461E-FA57-468E-B452-61E1D140C816}"/>
          </ac:spMkLst>
        </pc:spChg>
        <pc:spChg chg="mod">
          <ac:chgData name="Timo Mühlhaus" userId="1b6b3aba618dadac" providerId="LiveId" clId="{EDF2FAEA-A41B-4C1F-9EE5-7BEAFE42C87B}" dt="2021-06-09T19:36:03.867" v="1915"/>
          <ac:spMkLst>
            <pc:docMk/>
            <pc:sldMk cId="3909453073" sldId="559"/>
            <ac:spMk id="3758" creationId="{808D048A-1987-4572-8CCC-015560F0A6E4}"/>
          </ac:spMkLst>
        </pc:spChg>
        <pc:spChg chg="mod">
          <ac:chgData name="Timo Mühlhaus" userId="1b6b3aba618dadac" providerId="LiveId" clId="{EDF2FAEA-A41B-4C1F-9EE5-7BEAFE42C87B}" dt="2021-06-09T19:36:03.867" v="1915"/>
          <ac:spMkLst>
            <pc:docMk/>
            <pc:sldMk cId="3909453073" sldId="559"/>
            <ac:spMk id="3759" creationId="{9527D5C4-6AE6-4127-BC27-17F8CEA0463D}"/>
          </ac:spMkLst>
        </pc:spChg>
        <pc:spChg chg="mod">
          <ac:chgData name="Timo Mühlhaus" userId="1b6b3aba618dadac" providerId="LiveId" clId="{EDF2FAEA-A41B-4C1F-9EE5-7BEAFE42C87B}" dt="2021-06-09T19:36:03.867" v="1915"/>
          <ac:spMkLst>
            <pc:docMk/>
            <pc:sldMk cId="3909453073" sldId="559"/>
            <ac:spMk id="3760" creationId="{CEBDDACF-2800-4681-96B0-2B6A84970CF8}"/>
          </ac:spMkLst>
        </pc:spChg>
        <pc:spChg chg="mod">
          <ac:chgData name="Timo Mühlhaus" userId="1b6b3aba618dadac" providerId="LiveId" clId="{EDF2FAEA-A41B-4C1F-9EE5-7BEAFE42C87B}" dt="2021-06-09T19:36:03.867" v="1915"/>
          <ac:spMkLst>
            <pc:docMk/>
            <pc:sldMk cId="3909453073" sldId="559"/>
            <ac:spMk id="3761" creationId="{2F3BBEC5-495D-4E80-8A3C-E144DA183216}"/>
          </ac:spMkLst>
        </pc:spChg>
        <pc:spChg chg="mod">
          <ac:chgData name="Timo Mühlhaus" userId="1b6b3aba618dadac" providerId="LiveId" clId="{EDF2FAEA-A41B-4C1F-9EE5-7BEAFE42C87B}" dt="2021-06-09T19:36:03.867" v="1915"/>
          <ac:spMkLst>
            <pc:docMk/>
            <pc:sldMk cId="3909453073" sldId="559"/>
            <ac:spMk id="3762" creationId="{BF931A91-4789-4997-93AC-CC2B153D6D98}"/>
          </ac:spMkLst>
        </pc:spChg>
        <pc:spChg chg="mod">
          <ac:chgData name="Timo Mühlhaus" userId="1b6b3aba618dadac" providerId="LiveId" clId="{EDF2FAEA-A41B-4C1F-9EE5-7BEAFE42C87B}" dt="2021-06-09T19:36:03.867" v="1915"/>
          <ac:spMkLst>
            <pc:docMk/>
            <pc:sldMk cId="3909453073" sldId="559"/>
            <ac:spMk id="3763" creationId="{BB80E3BA-1525-4300-B5D9-5AE936858932}"/>
          </ac:spMkLst>
        </pc:spChg>
        <pc:spChg chg="mod">
          <ac:chgData name="Timo Mühlhaus" userId="1b6b3aba618dadac" providerId="LiveId" clId="{EDF2FAEA-A41B-4C1F-9EE5-7BEAFE42C87B}" dt="2021-06-09T19:36:03.867" v="1915"/>
          <ac:spMkLst>
            <pc:docMk/>
            <pc:sldMk cId="3909453073" sldId="559"/>
            <ac:spMk id="3764" creationId="{019E2390-E536-4BDB-B82C-88EF2848995C}"/>
          </ac:spMkLst>
        </pc:spChg>
        <pc:spChg chg="mod">
          <ac:chgData name="Timo Mühlhaus" userId="1b6b3aba618dadac" providerId="LiveId" clId="{EDF2FAEA-A41B-4C1F-9EE5-7BEAFE42C87B}" dt="2021-06-09T19:36:03.867" v="1915"/>
          <ac:spMkLst>
            <pc:docMk/>
            <pc:sldMk cId="3909453073" sldId="559"/>
            <ac:spMk id="3765" creationId="{0FA00FCA-1F85-48FB-9428-FC4A3183C72F}"/>
          </ac:spMkLst>
        </pc:spChg>
        <pc:spChg chg="mod">
          <ac:chgData name="Timo Mühlhaus" userId="1b6b3aba618dadac" providerId="LiveId" clId="{EDF2FAEA-A41B-4C1F-9EE5-7BEAFE42C87B}" dt="2021-06-09T19:36:03.867" v="1915"/>
          <ac:spMkLst>
            <pc:docMk/>
            <pc:sldMk cId="3909453073" sldId="559"/>
            <ac:spMk id="3766" creationId="{65F692AF-C791-40AE-9D5B-FC07A658A728}"/>
          </ac:spMkLst>
        </pc:spChg>
        <pc:spChg chg="mod">
          <ac:chgData name="Timo Mühlhaus" userId="1b6b3aba618dadac" providerId="LiveId" clId="{EDF2FAEA-A41B-4C1F-9EE5-7BEAFE42C87B}" dt="2021-06-09T19:36:03.867" v="1915"/>
          <ac:spMkLst>
            <pc:docMk/>
            <pc:sldMk cId="3909453073" sldId="559"/>
            <ac:spMk id="3767" creationId="{B4E61AB1-603A-465D-BF28-38B1DFCC4997}"/>
          </ac:spMkLst>
        </pc:spChg>
        <pc:spChg chg="mod">
          <ac:chgData name="Timo Mühlhaus" userId="1b6b3aba618dadac" providerId="LiveId" clId="{EDF2FAEA-A41B-4C1F-9EE5-7BEAFE42C87B}" dt="2021-06-09T19:36:03.867" v="1915"/>
          <ac:spMkLst>
            <pc:docMk/>
            <pc:sldMk cId="3909453073" sldId="559"/>
            <ac:spMk id="3768" creationId="{E2C2642C-03F2-4705-8C3D-9B0B607DFBBE}"/>
          </ac:spMkLst>
        </pc:spChg>
        <pc:spChg chg="mod">
          <ac:chgData name="Timo Mühlhaus" userId="1b6b3aba618dadac" providerId="LiveId" clId="{EDF2FAEA-A41B-4C1F-9EE5-7BEAFE42C87B}" dt="2021-06-09T19:36:03.867" v="1915"/>
          <ac:spMkLst>
            <pc:docMk/>
            <pc:sldMk cId="3909453073" sldId="559"/>
            <ac:spMk id="3769" creationId="{A775A6BA-910A-4395-ABB2-0561DCBC52DB}"/>
          </ac:spMkLst>
        </pc:spChg>
        <pc:spChg chg="mod">
          <ac:chgData name="Timo Mühlhaus" userId="1b6b3aba618dadac" providerId="LiveId" clId="{EDF2FAEA-A41B-4C1F-9EE5-7BEAFE42C87B}" dt="2021-06-09T19:36:03.867" v="1915"/>
          <ac:spMkLst>
            <pc:docMk/>
            <pc:sldMk cId="3909453073" sldId="559"/>
            <ac:spMk id="3770" creationId="{26F9AF14-1367-4996-85D1-98F6380CABC8}"/>
          </ac:spMkLst>
        </pc:spChg>
        <pc:spChg chg="mod">
          <ac:chgData name="Timo Mühlhaus" userId="1b6b3aba618dadac" providerId="LiveId" clId="{EDF2FAEA-A41B-4C1F-9EE5-7BEAFE42C87B}" dt="2021-06-09T19:36:03.867" v="1915"/>
          <ac:spMkLst>
            <pc:docMk/>
            <pc:sldMk cId="3909453073" sldId="559"/>
            <ac:spMk id="3771" creationId="{3D3D684F-F61E-45F6-B869-EE5525DBE997}"/>
          </ac:spMkLst>
        </pc:spChg>
        <pc:spChg chg="mod">
          <ac:chgData name="Timo Mühlhaus" userId="1b6b3aba618dadac" providerId="LiveId" clId="{EDF2FAEA-A41B-4C1F-9EE5-7BEAFE42C87B}" dt="2021-06-09T19:36:03.867" v="1915"/>
          <ac:spMkLst>
            <pc:docMk/>
            <pc:sldMk cId="3909453073" sldId="559"/>
            <ac:spMk id="3772" creationId="{36586BAC-54BC-4D04-97C5-CE878B0B29EC}"/>
          </ac:spMkLst>
        </pc:spChg>
        <pc:spChg chg="mod">
          <ac:chgData name="Timo Mühlhaus" userId="1b6b3aba618dadac" providerId="LiveId" clId="{EDF2FAEA-A41B-4C1F-9EE5-7BEAFE42C87B}" dt="2021-06-09T19:36:03.867" v="1915"/>
          <ac:spMkLst>
            <pc:docMk/>
            <pc:sldMk cId="3909453073" sldId="559"/>
            <ac:spMk id="3773" creationId="{DCDEE6A2-6B84-442D-807C-9F1A96166F7D}"/>
          </ac:spMkLst>
        </pc:spChg>
        <pc:spChg chg="mod">
          <ac:chgData name="Timo Mühlhaus" userId="1b6b3aba618dadac" providerId="LiveId" clId="{EDF2FAEA-A41B-4C1F-9EE5-7BEAFE42C87B}" dt="2021-06-09T19:36:03.867" v="1915"/>
          <ac:spMkLst>
            <pc:docMk/>
            <pc:sldMk cId="3909453073" sldId="559"/>
            <ac:spMk id="3774" creationId="{47193A57-4ED9-4B59-AA0A-0F90D600AEA7}"/>
          </ac:spMkLst>
        </pc:spChg>
        <pc:spChg chg="mod">
          <ac:chgData name="Timo Mühlhaus" userId="1b6b3aba618dadac" providerId="LiveId" clId="{EDF2FAEA-A41B-4C1F-9EE5-7BEAFE42C87B}" dt="2021-06-09T19:36:03.867" v="1915"/>
          <ac:spMkLst>
            <pc:docMk/>
            <pc:sldMk cId="3909453073" sldId="559"/>
            <ac:spMk id="3775" creationId="{235345D2-7B7A-44EB-B425-D9B8A0E10B39}"/>
          </ac:spMkLst>
        </pc:spChg>
        <pc:spChg chg="mod">
          <ac:chgData name="Timo Mühlhaus" userId="1b6b3aba618dadac" providerId="LiveId" clId="{EDF2FAEA-A41B-4C1F-9EE5-7BEAFE42C87B}" dt="2021-06-09T19:36:03.867" v="1915"/>
          <ac:spMkLst>
            <pc:docMk/>
            <pc:sldMk cId="3909453073" sldId="559"/>
            <ac:spMk id="3776" creationId="{EE64D9E1-59BF-41F5-A64B-FED6019475BF}"/>
          </ac:spMkLst>
        </pc:spChg>
        <pc:spChg chg="mod">
          <ac:chgData name="Timo Mühlhaus" userId="1b6b3aba618dadac" providerId="LiveId" clId="{EDF2FAEA-A41B-4C1F-9EE5-7BEAFE42C87B}" dt="2021-06-09T19:36:03.867" v="1915"/>
          <ac:spMkLst>
            <pc:docMk/>
            <pc:sldMk cId="3909453073" sldId="559"/>
            <ac:spMk id="3777" creationId="{8E940F3C-BEFA-4774-9343-EE4C42967D71}"/>
          </ac:spMkLst>
        </pc:spChg>
        <pc:spChg chg="mod">
          <ac:chgData name="Timo Mühlhaus" userId="1b6b3aba618dadac" providerId="LiveId" clId="{EDF2FAEA-A41B-4C1F-9EE5-7BEAFE42C87B}" dt="2021-06-09T19:36:03.867" v="1915"/>
          <ac:spMkLst>
            <pc:docMk/>
            <pc:sldMk cId="3909453073" sldId="559"/>
            <ac:spMk id="3778" creationId="{97C7A477-715C-4335-90A4-CDDE3CEEDEC3}"/>
          </ac:spMkLst>
        </pc:spChg>
        <pc:spChg chg="mod">
          <ac:chgData name="Timo Mühlhaus" userId="1b6b3aba618dadac" providerId="LiveId" clId="{EDF2FAEA-A41B-4C1F-9EE5-7BEAFE42C87B}" dt="2021-06-09T19:36:03.867" v="1915"/>
          <ac:spMkLst>
            <pc:docMk/>
            <pc:sldMk cId="3909453073" sldId="559"/>
            <ac:spMk id="3779" creationId="{AB05ADFC-346A-4344-A9BE-B2CD6F2FBB1E}"/>
          </ac:spMkLst>
        </pc:spChg>
        <pc:spChg chg="mod">
          <ac:chgData name="Timo Mühlhaus" userId="1b6b3aba618dadac" providerId="LiveId" clId="{EDF2FAEA-A41B-4C1F-9EE5-7BEAFE42C87B}" dt="2021-06-09T19:36:03.867" v="1915"/>
          <ac:spMkLst>
            <pc:docMk/>
            <pc:sldMk cId="3909453073" sldId="559"/>
            <ac:spMk id="3780" creationId="{F975B58E-567C-404C-A91E-2704ED126B2A}"/>
          </ac:spMkLst>
        </pc:spChg>
        <pc:spChg chg="mod">
          <ac:chgData name="Timo Mühlhaus" userId="1b6b3aba618dadac" providerId="LiveId" clId="{EDF2FAEA-A41B-4C1F-9EE5-7BEAFE42C87B}" dt="2021-06-09T19:36:03.867" v="1915"/>
          <ac:spMkLst>
            <pc:docMk/>
            <pc:sldMk cId="3909453073" sldId="559"/>
            <ac:spMk id="3781" creationId="{62A87D3F-12B1-43E3-A4E5-72E03BA0507E}"/>
          </ac:spMkLst>
        </pc:spChg>
        <pc:spChg chg="mod">
          <ac:chgData name="Timo Mühlhaus" userId="1b6b3aba618dadac" providerId="LiveId" clId="{EDF2FAEA-A41B-4C1F-9EE5-7BEAFE42C87B}" dt="2021-06-09T19:36:03.867" v="1915"/>
          <ac:spMkLst>
            <pc:docMk/>
            <pc:sldMk cId="3909453073" sldId="559"/>
            <ac:spMk id="3782" creationId="{F8B222CC-4585-4C06-9CB0-2933F1F3784E}"/>
          </ac:spMkLst>
        </pc:spChg>
        <pc:spChg chg="mod">
          <ac:chgData name="Timo Mühlhaus" userId="1b6b3aba618dadac" providerId="LiveId" clId="{EDF2FAEA-A41B-4C1F-9EE5-7BEAFE42C87B}" dt="2021-06-09T19:36:03.867" v="1915"/>
          <ac:spMkLst>
            <pc:docMk/>
            <pc:sldMk cId="3909453073" sldId="559"/>
            <ac:spMk id="3783" creationId="{BA27A225-9855-4B68-BA18-A057F84C7363}"/>
          </ac:spMkLst>
        </pc:spChg>
        <pc:spChg chg="mod">
          <ac:chgData name="Timo Mühlhaus" userId="1b6b3aba618dadac" providerId="LiveId" clId="{EDF2FAEA-A41B-4C1F-9EE5-7BEAFE42C87B}" dt="2021-06-09T19:36:03.867" v="1915"/>
          <ac:spMkLst>
            <pc:docMk/>
            <pc:sldMk cId="3909453073" sldId="559"/>
            <ac:spMk id="3784" creationId="{18A26032-EC89-4554-B938-06082EF7031B}"/>
          </ac:spMkLst>
        </pc:spChg>
        <pc:spChg chg="mod">
          <ac:chgData name="Timo Mühlhaus" userId="1b6b3aba618dadac" providerId="LiveId" clId="{EDF2FAEA-A41B-4C1F-9EE5-7BEAFE42C87B}" dt="2021-06-09T19:36:03.867" v="1915"/>
          <ac:spMkLst>
            <pc:docMk/>
            <pc:sldMk cId="3909453073" sldId="559"/>
            <ac:spMk id="3785" creationId="{7C5E768B-58F9-476D-B1DD-04DBD099A356}"/>
          </ac:spMkLst>
        </pc:spChg>
        <pc:spChg chg="mod">
          <ac:chgData name="Timo Mühlhaus" userId="1b6b3aba618dadac" providerId="LiveId" clId="{EDF2FAEA-A41B-4C1F-9EE5-7BEAFE42C87B}" dt="2021-06-09T19:36:03.867" v="1915"/>
          <ac:spMkLst>
            <pc:docMk/>
            <pc:sldMk cId="3909453073" sldId="559"/>
            <ac:spMk id="3786" creationId="{BBC808E3-6D56-4CDD-B7CB-258E45D0BC2B}"/>
          </ac:spMkLst>
        </pc:spChg>
        <pc:spChg chg="mod">
          <ac:chgData name="Timo Mühlhaus" userId="1b6b3aba618dadac" providerId="LiveId" clId="{EDF2FAEA-A41B-4C1F-9EE5-7BEAFE42C87B}" dt="2021-06-09T19:36:03.867" v="1915"/>
          <ac:spMkLst>
            <pc:docMk/>
            <pc:sldMk cId="3909453073" sldId="559"/>
            <ac:spMk id="3787" creationId="{BBAA8AD7-1B32-4DB0-A721-EE91C9324903}"/>
          </ac:spMkLst>
        </pc:spChg>
        <pc:spChg chg="mod">
          <ac:chgData name="Timo Mühlhaus" userId="1b6b3aba618dadac" providerId="LiveId" clId="{EDF2FAEA-A41B-4C1F-9EE5-7BEAFE42C87B}" dt="2021-06-09T19:36:03.867" v="1915"/>
          <ac:spMkLst>
            <pc:docMk/>
            <pc:sldMk cId="3909453073" sldId="559"/>
            <ac:spMk id="3788" creationId="{E511FD9C-D798-4706-8A7E-CC96C600D03D}"/>
          </ac:spMkLst>
        </pc:spChg>
        <pc:spChg chg="mod">
          <ac:chgData name="Timo Mühlhaus" userId="1b6b3aba618dadac" providerId="LiveId" clId="{EDF2FAEA-A41B-4C1F-9EE5-7BEAFE42C87B}" dt="2021-06-09T19:36:03.867" v="1915"/>
          <ac:spMkLst>
            <pc:docMk/>
            <pc:sldMk cId="3909453073" sldId="559"/>
            <ac:spMk id="3789" creationId="{CF8F4EAD-A513-4041-9D43-8FDAE60DA1FE}"/>
          </ac:spMkLst>
        </pc:spChg>
        <pc:spChg chg="mod">
          <ac:chgData name="Timo Mühlhaus" userId="1b6b3aba618dadac" providerId="LiveId" clId="{EDF2FAEA-A41B-4C1F-9EE5-7BEAFE42C87B}" dt="2021-06-09T19:36:03.867" v="1915"/>
          <ac:spMkLst>
            <pc:docMk/>
            <pc:sldMk cId="3909453073" sldId="559"/>
            <ac:spMk id="3790" creationId="{1D619AAF-90CF-4796-A1CF-84709E1CF91F}"/>
          </ac:spMkLst>
        </pc:spChg>
        <pc:spChg chg="mod">
          <ac:chgData name="Timo Mühlhaus" userId="1b6b3aba618dadac" providerId="LiveId" clId="{EDF2FAEA-A41B-4C1F-9EE5-7BEAFE42C87B}" dt="2021-06-09T19:36:03.867" v="1915"/>
          <ac:spMkLst>
            <pc:docMk/>
            <pc:sldMk cId="3909453073" sldId="559"/>
            <ac:spMk id="3791" creationId="{D17F302A-23D8-411D-B8F8-DF92687FDDE0}"/>
          </ac:spMkLst>
        </pc:spChg>
        <pc:spChg chg="mod">
          <ac:chgData name="Timo Mühlhaus" userId="1b6b3aba618dadac" providerId="LiveId" clId="{EDF2FAEA-A41B-4C1F-9EE5-7BEAFE42C87B}" dt="2021-06-09T19:36:03.867" v="1915"/>
          <ac:spMkLst>
            <pc:docMk/>
            <pc:sldMk cId="3909453073" sldId="559"/>
            <ac:spMk id="3792" creationId="{6BD1A828-C8B9-4DBC-BADD-4168AD5B7AAE}"/>
          </ac:spMkLst>
        </pc:spChg>
        <pc:spChg chg="mod">
          <ac:chgData name="Timo Mühlhaus" userId="1b6b3aba618dadac" providerId="LiveId" clId="{EDF2FAEA-A41B-4C1F-9EE5-7BEAFE42C87B}" dt="2021-06-09T19:36:03.867" v="1915"/>
          <ac:spMkLst>
            <pc:docMk/>
            <pc:sldMk cId="3909453073" sldId="559"/>
            <ac:spMk id="3793" creationId="{AF5DC79A-F0F5-425D-BCC1-6D1E293AC17C}"/>
          </ac:spMkLst>
        </pc:spChg>
        <pc:spChg chg="mod">
          <ac:chgData name="Timo Mühlhaus" userId="1b6b3aba618dadac" providerId="LiveId" clId="{EDF2FAEA-A41B-4C1F-9EE5-7BEAFE42C87B}" dt="2021-06-09T19:36:03.867" v="1915"/>
          <ac:spMkLst>
            <pc:docMk/>
            <pc:sldMk cId="3909453073" sldId="559"/>
            <ac:spMk id="3794" creationId="{A2FE4634-2EC9-4CE0-98B6-4DDE0DDEF65D}"/>
          </ac:spMkLst>
        </pc:spChg>
        <pc:spChg chg="mod">
          <ac:chgData name="Timo Mühlhaus" userId="1b6b3aba618dadac" providerId="LiveId" clId="{EDF2FAEA-A41B-4C1F-9EE5-7BEAFE42C87B}" dt="2021-06-09T19:36:03.867" v="1915"/>
          <ac:spMkLst>
            <pc:docMk/>
            <pc:sldMk cId="3909453073" sldId="559"/>
            <ac:spMk id="3795" creationId="{B712A3A8-AEA9-4E44-9775-378B29DF6730}"/>
          </ac:spMkLst>
        </pc:spChg>
        <pc:spChg chg="mod">
          <ac:chgData name="Timo Mühlhaus" userId="1b6b3aba618dadac" providerId="LiveId" clId="{EDF2FAEA-A41B-4C1F-9EE5-7BEAFE42C87B}" dt="2021-06-09T19:36:03.867" v="1915"/>
          <ac:spMkLst>
            <pc:docMk/>
            <pc:sldMk cId="3909453073" sldId="559"/>
            <ac:spMk id="3796" creationId="{A6007ABA-607B-44AA-93BC-B5D960AD053F}"/>
          </ac:spMkLst>
        </pc:spChg>
        <pc:spChg chg="mod">
          <ac:chgData name="Timo Mühlhaus" userId="1b6b3aba618dadac" providerId="LiveId" clId="{EDF2FAEA-A41B-4C1F-9EE5-7BEAFE42C87B}" dt="2021-06-09T19:36:03.867" v="1915"/>
          <ac:spMkLst>
            <pc:docMk/>
            <pc:sldMk cId="3909453073" sldId="559"/>
            <ac:spMk id="3797" creationId="{CB59C083-8736-4F22-99B5-6F8E54590C34}"/>
          </ac:spMkLst>
        </pc:spChg>
        <pc:spChg chg="mod">
          <ac:chgData name="Timo Mühlhaus" userId="1b6b3aba618dadac" providerId="LiveId" clId="{EDF2FAEA-A41B-4C1F-9EE5-7BEAFE42C87B}" dt="2021-06-09T19:36:03.867" v="1915"/>
          <ac:spMkLst>
            <pc:docMk/>
            <pc:sldMk cId="3909453073" sldId="559"/>
            <ac:spMk id="3798" creationId="{ED517AFF-C973-4F52-9ED4-72645ED98A50}"/>
          </ac:spMkLst>
        </pc:spChg>
        <pc:spChg chg="mod">
          <ac:chgData name="Timo Mühlhaus" userId="1b6b3aba618dadac" providerId="LiveId" clId="{EDF2FAEA-A41B-4C1F-9EE5-7BEAFE42C87B}" dt="2021-06-09T19:36:03.867" v="1915"/>
          <ac:spMkLst>
            <pc:docMk/>
            <pc:sldMk cId="3909453073" sldId="559"/>
            <ac:spMk id="3799" creationId="{64FF6115-97B7-43C2-A6F1-D892FDBFC9BB}"/>
          </ac:spMkLst>
        </pc:spChg>
        <pc:spChg chg="mod">
          <ac:chgData name="Timo Mühlhaus" userId="1b6b3aba618dadac" providerId="LiveId" clId="{EDF2FAEA-A41B-4C1F-9EE5-7BEAFE42C87B}" dt="2021-06-09T19:36:03.867" v="1915"/>
          <ac:spMkLst>
            <pc:docMk/>
            <pc:sldMk cId="3909453073" sldId="559"/>
            <ac:spMk id="3800" creationId="{1D6FFA15-C22B-40C8-8BFA-7FD625ACFCCA}"/>
          </ac:spMkLst>
        </pc:spChg>
        <pc:spChg chg="mod">
          <ac:chgData name="Timo Mühlhaus" userId="1b6b3aba618dadac" providerId="LiveId" clId="{EDF2FAEA-A41B-4C1F-9EE5-7BEAFE42C87B}" dt="2021-06-09T19:36:03.867" v="1915"/>
          <ac:spMkLst>
            <pc:docMk/>
            <pc:sldMk cId="3909453073" sldId="559"/>
            <ac:spMk id="3801" creationId="{EE4AF14A-D6FC-42CE-9F9F-0A388ADE799A}"/>
          </ac:spMkLst>
        </pc:spChg>
        <pc:spChg chg="mod">
          <ac:chgData name="Timo Mühlhaus" userId="1b6b3aba618dadac" providerId="LiveId" clId="{EDF2FAEA-A41B-4C1F-9EE5-7BEAFE42C87B}" dt="2021-06-09T19:36:03.867" v="1915"/>
          <ac:spMkLst>
            <pc:docMk/>
            <pc:sldMk cId="3909453073" sldId="559"/>
            <ac:spMk id="3802" creationId="{28D3858D-4EB4-4F80-B43C-C6A4EA1897F9}"/>
          </ac:spMkLst>
        </pc:spChg>
        <pc:spChg chg="mod">
          <ac:chgData name="Timo Mühlhaus" userId="1b6b3aba618dadac" providerId="LiveId" clId="{EDF2FAEA-A41B-4C1F-9EE5-7BEAFE42C87B}" dt="2021-06-09T19:36:03.867" v="1915"/>
          <ac:spMkLst>
            <pc:docMk/>
            <pc:sldMk cId="3909453073" sldId="559"/>
            <ac:spMk id="3803" creationId="{2601171E-3111-4FBB-9DBC-19F323357B9B}"/>
          </ac:spMkLst>
        </pc:spChg>
        <pc:spChg chg="mod">
          <ac:chgData name="Timo Mühlhaus" userId="1b6b3aba618dadac" providerId="LiveId" clId="{EDF2FAEA-A41B-4C1F-9EE5-7BEAFE42C87B}" dt="2021-06-09T19:36:03.867" v="1915"/>
          <ac:spMkLst>
            <pc:docMk/>
            <pc:sldMk cId="3909453073" sldId="559"/>
            <ac:spMk id="3804" creationId="{2A3E65DA-E43E-4E4D-86B5-056CF7CCB7A3}"/>
          </ac:spMkLst>
        </pc:spChg>
        <pc:spChg chg="mod">
          <ac:chgData name="Timo Mühlhaus" userId="1b6b3aba618dadac" providerId="LiveId" clId="{EDF2FAEA-A41B-4C1F-9EE5-7BEAFE42C87B}" dt="2021-06-09T19:36:03.867" v="1915"/>
          <ac:spMkLst>
            <pc:docMk/>
            <pc:sldMk cId="3909453073" sldId="559"/>
            <ac:spMk id="3805" creationId="{24BF6BE6-514E-4880-BB6C-8273335DF074}"/>
          </ac:spMkLst>
        </pc:spChg>
        <pc:spChg chg="mod">
          <ac:chgData name="Timo Mühlhaus" userId="1b6b3aba618dadac" providerId="LiveId" clId="{EDF2FAEA-A41B-4C1F-9EE5-7BEAFE42C87B}" dt="2021-06-09T19:36:03.867" v="1915"/>
          <ac:spMkLst>
            <pc:docMk/>
            <pc:sldMk cId="3909453073" sldId="559"/>
            <ac:spMk id="3806" creationId="{DFFAFFF6-491A-4B5A-9286-06C9319C0F59}"/>
          </ac:spMkLst>
        </pc:spChg>
        <pc:spChg chg="mod">
          <ac:chgData name="Timo Mühlhaus" userId="1b6b3aba618dadac" providerId="LiveId" clId="{EDF2FAEA-A41B-4C1F-9EE5-7BEAFE42C87B}" dt="2021-06-09T19:36:03.867" v="1915"/>
          <ac:spMkLst>
            <pc:docMk/>
            <pc:sldMk cId="3909453073" sldId="559"/>
            <ac:spMk id="3807" creationId="{C518E279-92E0-4572-B287-DC601DB5BB20}"/>
          </ac:spMkLst>
        </pc:spChg>
        <pc:spChg chg="mod">
          <ac:chgData name="Timo Mühlhaus" userId="1b6b3aba618dadac" providerId="LiveId" clId="{EDF2FAEA-A41B-4C1F-9EE5-7BEAFE42C87B}" dt="2021-06-09T19:36:03.867" v="1915"/>
          <ac:spMkLst>
            <pc:docMk/>
            <pc:sldMk cId="3909453073" sldId="559"/>
            <ac:spMk id="3808" creationId="{AE04A020-F219-4277-971D-03A0C9DF75E6}"/>
          </ac:spMkLst>
        </pc:spChg>
        <pc:spChg chg="mod">
          <ac:chgData name="Timo Mühlhaus" userId="1b6b3aba618dadac" providerId="LiveId" clId="{EDF2FAEA-A41B-4C1F-9EE5-7BEAFE42C87B}" dt="2021-06-09T19:36:03.867" v="1915"/>
          <ac:spMkLst>
            <pc:docMk/>
            <pc:sldMk cId="3909453073" sldId="559"/>
            <ac:spMk id="3809" creationId="{74CC7A95-1967-43C6-A9F3-2849458EE3E8}"/>
          </ac:spMkLst>
        </pc:spChg>
        <pc:spChg chg="mod">
          <ac:chgData name="Timo Mühlhaus" userId="1b6b3aba618dadac" providerId="LiveId" clId="{EDF2FAEA-A41B-4C1F-9EE5-7BEAFE42C87B}" dt="2021-06-09T19:36:03.867" v="1915"/>
          <ac:spMkLst>
            <pc:docMk/>
            <pc:sldMk cId="3909453073" sldId="559"/>
            <ac:spMk id="3810" creationId="{2ACDBE03-901B-4A4A-8E25-7F8355A7DAB4}"/>
          </ac:spMkLst>
        </pc:spChg>
        <pc:spChg chg="mod">
          <ac:chgData name="Timo Mühlhaus" userId="1b6b3aba618dadac" providerId="LiveId" clId="{EDF2FAEA-A41B-4C1F-9EE5-7BEAFE42C87B}" dt="2021-06-09T19:36:03.867" v="1915"/>
          <ac:spMkLst>
            <pc:docMk/>
            <pc:sldMk cId="3909453073" sldId="559"/>
            <ac:spMk id="3811" creationId="{4523CD29-434E-4232-A2C8-BD86088E7AF2}"/>
          </ac:spMkLst>
        </pc:spChg>
        <pc:spChg chg="mod">
          <ac:chgData name="Timo Mühlhaus" userId="1b6b3aba618dadac" providerId="LiveId" clId="{EDF2FAEA-A41B-4C1F-9EE5-7BEAFE42C87B}" dt="2021-06-09T19:36:03.867" v="1915"/>
          <ac:spMkLst>
            <pc:docMk/>
            <pc:sldMk cId="3909453073" sldId="559"/>
            <ac:spMk id="3812" creationId="{18699275-5676-45BD-98A1-45C74C34DF01}"/>
          </ac:spMkLst>
        </pc:spChg>
        <pc:spChg chg="mod">
          <ac:chgData name="Timo Mühlhaus" userId="1b6b3aba618dadac" providerId="LiveId" clId="{EDF2FAEA-A41B-4C1F-9EE5-7BEAFE42C87B}" dt="2021-06-09T19:36:03.867" v="1915"/>
          <ac:spMkLst>
            <pc:docMk/>
            <pc:sldMk cId="3909453073" sldId="559"/>
            <ac:spMk id="3813" creationId="{DE1AF133-FF1D-423F-BACE-AA821669EF02}"/>
          </ac:spMkLst>
        </pc:spChg>
        <pc:spChg chg="mod">
          <ac:chgData name="Timo Mühlhaus" userId="1b6b3aba618dadac" providerId="LiveId" clId="{EDF2FAEA-A41B-4C1F-9EE5-7BEAFE42C87B}" dt="2021-06-09T19:36:03.867" v="1915"/>
          <ac:spMkLst>
            <pc:docMk/>
            <pc:sldMk cId="3909453073" sldId="559"/>
            <ac:spMk id="3814" creationId="{35FE5D3A-A396-4AB8-A71E-144A24916DED}"/>
          </ac:spMkLst>
        </pc:spChg>
        <pc:spChg chg="mod">
          <ac:chgData name="Timo Mühlhaus" userId="1b6b3aba618dadac" providerId="LiveId" clId="{EDF2FAEA-A41B-4C1F-9EE5-7BEAFE42C87B}" dt="2021-06-09T19:36:03.867" v="1915"/>
          <ac:spMkLst>
            <pc:docMk/>
            <pc:sldMk cId="3909453073" sldId="559"/>
            <ac:spMk id="3815" creationId="{328FEC39-E0C0-45DC-B70A-C913C841504A}"/>
          </ac:spMkLst>
        </pc:spChg>
        <pc:spChg chg="mod">
          <ac:chgData name="Timo Mühlhaus" userId="1b6b3aba618dadac" providerId="LiveId" clId="{EDF2FAEA-A41B-4C1F-9EE5-7BEAFE42C87B}" dt="2021-06-09T19:36:03.867" v="1915"/>
          <ac:spMkLst>
            <pc:docMk/>
            <pc:sldMk cId="3909453073" sldId="559"/>
            <ac:spMk id="3816" creationId="{D1C2D079-7697-41DD-84FE-FA3E53ACFF33}"/>
          </ac:spMkLst>
        </pc:spChg>
        <pc:spChg chg="mod">
          <ac:chgData name="Timo Mühlhaus" userId="1b6b3aba618dadac" providerId="LiveId" clId="{EDF2FAEA-A41B-4C1F-9EE5-7BEAFE42C87B}" dt="2021-06-09T19:36:03.867" v="1915"/>
          <ac:spMkLst>
            <pc:docMk/>
            <pc:sldMk cId="3909453073" sldId="559"/>
            <ac:spMk id="3817" creationId="{CE3ED62A-1914-4343-ACB3-7250CA4A0CDB}"/>
          </ac:spMkLst>
        </pc:spChg>
        <pc:spChg chg="mod">
          <ac:chgData name="Timo Mühlhaus" userId="1b6b3aba618dadac" providerId="LiveId" clId="{EDF2FAEA-A41B-4C1F-9EE5-7BEAFE42C87B}" dt="2021-06-09T19:36:03.867" v="1915"/>
          <ac:spMkLst>
            <pc:docMk/>
            <pc:sldMk cId="3909453073" sldId="559"/>
            <ac:spMk id="3818" creationId="{488CF806-D70D-4C33-BBB8-DFA193C61084}"/>
          </ac:spMkLst>
        </pc:spChg>
        <pc:spChg chg="mod">
          <ac:chgData name="Timo Mühlhaus" userId="1b6b3aba618dadac" providerId="LiveId" clId="{EDF2FAEA-A41B-4C1F-9EE5-7BEAFE42C87B}" dt="2021-06-09T19:36:03.867" v="1915"/>
          <ac:spMkLst>
            <pc:docMk/>
            <pc:sldMk cId="3909453073" sldId="559"/>
            <ac:spMk id="3819" creationId="{6B88B31D-562B-4C65-9EBD-04162F1CA015}"/>
          </ac:spMkLst>
        </pc:spChg>
        <pc:spChg chg="mod">
          <ac:chgData name="Timo Mühlhaus" userId="1b6b3aba618dadac" providerId="LiveId" clId="{EDF2FAEA-A41B-4C1F-9EE5-7BEAFE42C87B}" dt="2021-06-09T19:36:03.867" v="1915"/>
          <ac:spMkLst>
            <pc:docMk/>
            <pc:sldMk cId="3909453073" sldId="559"/>
            <ac:spMk id="3820" creationId="{43EBED03-F3ED-4805-855B-537D68E136DF}"/>
          </ac:spMkLst>
        </pc:spChg>
        <pc:spChg chg="mod">
          <ac:chgData name="Timo Mühlhaus" userId="1b6b3aba618dadac" providerId="LiveId" clId="{EDF2FAEA-A41B-4C1F-9EE5-7BEAFE42C87B}" dt="2021-06-09T19:36:03.867" v="1915"/>
          <ac:spMkLst>
            <pc:docMk/>
            <pc:sldMk cId="3909453073" sldId="559"/>
            <ac:spMk id="3821" creationId="{E6807625-CA28-4356-A43A-A6D31868FEF0}"/>
          </ac:spMkLst>
        </pc:spChg>
        <pc:spChg chg="mod">
          <ac:chgData name="Timo Mühlhaus" userId="1b6b3aba618dadac" providerId="LiveId" clId="{EDF2FAEA-A41B-4C1F-9EE5-7BEAFE42C87B}" dt="2021-06-09T19:36:03.867" v="1915"/>
          <ac:spMkLst>
            <pc:docMk/>
            <pc:sldMk cId="3909453073" sldId="559"/>
            <ac:spMk id="3822" creationId="{045BF361-D176-4AC4-A6AA-18950478283E}"/>
          </ac:spMkLst>
        </pc:spChg>
        <pc:spChg chg="mod">
          <ac:chgData name="Timo Mühlhaus" userId="1b6b3aba618dadac" providerId="LiveId" clId="{EDF2FAEA-A41B-4C1F-9EE5-7BEAFE42C87B}" dt="2021-06-09T19:36:03.867" v="1915"/>
          <ac:spMkLst>
            <pc:docMk/>
            <pc:sldMk cId="3909453073" sldId="559"/>
            <ac:spMk id="3823" creationId="{53774F59-EE05-4550-89D7-B4328512D3FB}"/>
          </ac:spMkLst>
        </pc:spChg>
        <pc:spChg chg="mod">
          <ac:chgData name="Timo Mühlhaus" userId="1b6b3aba618dadac" providerId="LiveId" clId="{EDF2FAEA-A41B-4C1F-9EE5-7BEAFE42C87B}" dt="2021-06-09T19:36:03.867" v="1915"/>
          <ac:spMkLst>
            <pc:docMk/>
            <pc:sldMk cId="3909453073" sldId="559"/>
            <ac:spMk id="3824" creationId="{7ED99197-70B2-4F05-82C9-F211A919C5AA}"/>
          </ac:spMkLst>
        </pc:spChg>
        <pc:spChg chg="mod">
          <ac:chgData name="Timo Mühlhaus" userId="1b6b3aba618dadac" providerId="LiveId" clId="{EDF2FAEA-A41B-4C1F-9EE5-7BEAFE42C87B}" dt="2021-06-09T19:36:03.867" v="1915"/>
          <ac:spMkLst>
            <pc:docMk/>
            <pc:sldMk cId="3909453073" sldId="559"/>
            <ac:spMk id="3825" creationId="{D1828D47-7E58-4858-9A0F-AF271793FDE8}"/>
          </ac:spMkLst>
        </pc:spChg>
        <pc:spChg chg="mod">
          <ac:chgData name="Timo Mühlhaus" userId="1b6b3aba618dadac" providerId="LiveId" clId="{EDF2FAEA-A41B-4C1F-9EE5-7BEAFE42C87B}" dt="2021-06-09T19:36:03.867" v="1915"/>
          <ac:spMkLst>
            <pc:docMk/>
            <pc:sldMk cId="3909453073" sldId="559"/>
            <ac:spMk id="3826" creationId="{1E158DF2-DE43-4FF5-A0D3-7862F57C6FE9}"/>
          </ac:spMkLst>
        </pc:spChg>
        <pc:spChg chg="mod">
          <ac:chgData name="Timo Mühlhaus" userId="1b6b3aba618dadac" providerId="LiveId" clId="{EDF2FAEA-A41B-4C1F-9EE5-7BEAFE42C87B}" dt="2021-06-09T19:36:03.867" v="1915"/>
          <ac:spMkLst>
            <pc:docMk/>
            <pc:sldMk cId="3909453073" sldId="559"/>
            <ac:spMk id="3827" creationId="{5D42F4C0-7273-4AAB-AC2F-95F4A144244B}"/>
          </ac:spMkLst>
        </pc:spChg>
        <pc:spChg chg="mod">
          <ac:chgData name="Timo Mühlhaus" userId="1b6b3aba618dadac" providerId="LiveId" clId="{EDF2FAEA-A41B-4C1F-9EE5-7BEAFE42C87B}" dt="2021-06-09T19:36:03.867" v="1915"/>
          <ac:spMkLst>
            <pc:docMk/>
            <pc:sldMk cId="3909453073" sldId="559"/>
            <ac:spMk id="3828" creationId="{85C03516-7138-46D2-8EB8-59125AA9F42B}"/>
          </ac:spMkLst>
        </pc:spChg>
        <pc:spChg chg="mod">
          <ac:chgData name="Timo Mühlhaus" userId="1b6b3aba618dadac" providerId="LiveId" clId="{EDF2FAEA-A41B-4C1F-9EE5-7BEAFE42C87B}" dt="2021-06-09T19:36:03.867" v="1915"/>
          <ac:spMkLst>
            <pc:docMk/>
            <pc:sldMk cId="3909453073" sldId="559"/>
            <ac:spMk id="3829" creationId="{7458D100-0912-4710-89CE-C15D89CEFCD5}"/>
          </ac:spMkLst>
        </pc:spChg>
        <pc:spChg chg="mod">
          <ac:chgData name="Timo Mühlhaus" userId="1b6b3aba618dadac" providerId="LiveId" clId="{EDF2FAEA-A41B-4C1F-9EE5-7BEAFE42C87B}" dt="2021-06-09T19:36:03.867" v="1915"/>
          <ac:spMkLst>
            <pc:docMk/>
            <pc:sldMk cId="3909453073" sldId="559"/>
            <ac:spMk id="3830" creationId="{099FA042-DC73-4163-9DEA-ED49B61E5170}"/>
          </ac:spMkLst>
        </pc:spChg>
        <pc:spChg chg="mod">
          <ac:chgData name="Timo Mühlhaus" userId="1b6b3aba618dadac" providerId="LiveId" clId="{EDF2FAEA-A41B-4C1F-9EE5-7BEAFE42C87B}" dt="2021-06-09T19:36:03.867" v="1915"/>
          <ac:spMkLst>
            <pc:docMk/>
            <pc:sldMk cId="3909453073" sldId="559"/>
            <ac:spMk id="3831" creationId="{D8CABB56-9367-487C-8EAC-E08E81ABD938}"/>
          </ac:spMkLst>
        </pc:spChg>
        <pc:spChg chg="mod">
          <ac:chgData name="Timo Mühlhaus" userId="1b6b3aba618dadac" providerId="LiveId" clId="{EDF2FAEA-A41B-4C1F-9EE5-7BEAFE42C87B}" dt="2021-06-09T19:36:03.867" v="1915"/>
          <ac:spMkLst>
            <pc:docMk/>
            <pc:sldMk cId="3909453073" sldId="559"/>
            <ac:spMk id="3832" creationId="{CFB101CD-DF8E-4B93-931B-EBE761EE40F9}"/>
          </ac:spMkLst>
        </pc:spChg>
        <pc:spChg chg="mod">
          <ac:chgData name="Timo Mühlhaus" userId="1b6b3aba618dadac" providerId="LiveId" clId="{EDF2FAEA-A41B-4C1F-9EE5-7BEAFE42C87B}" dt="2021-06-09T19:36:03.867" v="1915"/>
          <ac:spMkLst>
            <pc:docMk/>
            <pc:sldMk cId="3909453073" sldId="559"/>
            <ac:spMk id="3833" creationId="{BA9D48A7-7D6C-45B0-8A00-47D9544D1D4A}"/>
          </ac:spMkLst>
        </pc:spChg>
        <pc:spChg chg="mod">
          <ac:chgData name="Timo Mühlhaus" userId="1b6b3aba618dadac" providerId="LiveId" clId="{EDF2FAEA-A41B-4C1F-9EE5-7BEAFE42C87B}" dt="2021-06-09T19:36:03.867" v="1915"/>
          <ac:spMkLst>
            <pc:docMk/>
            <pc:sldMk cId="3909453073" sldId="559"/>
            <ac:spMk id="3834" creationId="{BC6A9F1F-5474-479B-8EA9-F46CCDAA5331}"/>
          </ac:spMkLst>
        </pc:spChg>
        <pc:spChg chg="mod">
          <ac:chgData name="Timo Mühlhaus" userId="1b6b3aba618dadac" providerId="LiveId" clId="{EDF2FAEA-A41B-4C1F-9EE5-7BEAFE42C87B}" dt="2021-06-09T19:36:03.867" v="1915"/>
          <ac:spMkLst>
            <pc:docMk/>
            <pc:sldMk cId="3909453073" sldId="559"/>
            <ac:spMk id="3835" creationId="{E151DAEB-0430-4B45-B2C3-C746A93B18BC}"/>
          </ac:spMkLst>
        </pc:spChg>
        <pc:spChg chg="mod">
          <ac:chgData name="Timo Mühlhaus" userId="1b6b3aba618dadac" providerId="LiveId" clId="{EDF2FAEA-A41B-4C1F-9EE5-7BEAFE42C87B}" dt="2021-06-09T19:36:03.867" v="1915"/>
          <ac:spMkLst>
            <pc:docMk/>
            <pc:sldMk cId="3909453073" sldId="559"/>
            <ac:spMk id="3836" creationId="{E9AEF966-EB51-458B-98E2-77C82FE236AB}"/>
          </ac:spMkLst>
        </pc:spChg>
        <pc:spChg chg="mod">
          <ac:chgData name="Timo Mühlhaus" userId="1b6b3aba618dadac" providerId="LiveId" clId="{EDF2FAEA-A41B-4C1F-9EE5-7BEAFE42C87B}" dt="2021-06-09T19:36:03.867" v="1915"/>
          <ac:spMkLst>
            <pc:docMk/>
            <pc:sldMk cId="3909453073" sldId="559"/>
            <ac:spMk id="3837" creationId="{3177FB27-97DC-477E-9432-85896DAA4FD1}"/>
          </ac:spMkLst>
        </pc:spChg>
        <pc:spChg chg="mod">
          <ac:chgData name="Timo Mühlhaus" userId="1b6b3aba618dadac" providerId="LiveId" clId="{EDF2FAEA-A41B-4C1F-9EE5-7BEAFE42C87B}" dt="2021-06-09T19:36:03.867" v="1915"/>
          <ac:spMkLst>
            <pc:docMk/>
            <pc:sldMk cId="3909453073" sldId="559"/>
            <ac:spMk id="3838" creationId="{FEB7B5AF-A95F-4FCC-8779-81C8B037C277}"/>
          </ac:spMkLst>
        </pc:spChg>
        <pc:spChg chg="mod">
          <ac:chgData name="Timo Mühlhaus" userId="1b6b3aba618dadac" providerId="LiveId" clId="{EDF2FAEA-A41B-4C1F-9EE5-7BEAFE42C87B}" dt="2021-06-09T19:36:03.867" v="1915"/>
          <ac:spMkLst>
            <pc:docMk/>
            <pc:sldMk cId="3909453073" sldId="559"/>
            <ac:spMk id="3839" creationId="{C2D0D606-8400-4C17-A8BC-3247198B9423}"/>
          </ac:spMkLst>
        </pc:spChg>
        <pc:spChg chg="mod">
          <ac:chgData name="Timo Mühlhaus" userId="1b6b3aba618dadac" providerId="LiveId" clId="{EDF2FAEA-A41B-4C1F-9EE5-7BEAFE42C87B}" dt="2021-06-09T19:36:03.867" v="1915"/>
          <ac:spMkLst>
            <pc:docMk/>
            <pc:sldMk cId="3909453073" sldId="559"/>
            <ac:spMk id="3840" creationId="{3EBF28D6-8827-4F7F-A568-A3498F9FBD1A}"/>
          </ac:spMkLst>
        </pc:spChg>
        <pc:spChg chg="mod">
          <ac:chgData name="Timo Mühlhaus" userId="1b6b3aba618dadac" providerId="LiveId" clId="{EDF2FAEA-A41B-4C1F-9EE5-7BEAFE42C87B}" dt="2021-06-09T19:36:03.867" v="1915"/>
          <ac:spMkLst>
            <pc:docMk/>
            <pc:sldMk cId="3909453073" sldId="559"/>
            <ac:spMk id="3841" creationId="{EE08B952-FFB4-4BA6-8655-C2922237ABF9}"/>
          </ac:spMkLst>
        </pc:spChg>
        <pc:spChg chg="mod">
          <ac:chgData name="Timo Mühlhaus" userId="1b6b3aba618dadac" providerId="LiveId" clId="{EDF2FAEA-A41B-4C1F-9EE5-7BEAFE42C87B}" dt="2021-06-09T19:36:03.867" v="1915"/>
          <ac:spMkLst>
            <pc:docMk/>
            <pc:sldMk cId="3909453073" sldId="559"/>
            <ac:spMk id="3842" creationId="{6AA41D91-0361-4E5D-92D1-B31EF6D79C6E}"/>
          </ac:spMkLst>
        </pc:spChg>
        <pc:spChg chg="mod">
          <ac:chgData name="Timo Mühlhaus" userId="1b6b3aba618dadac" providerId="LiveId" clId="{EDF2FAEA-A41B-4C1F-9EE5-7BEAFE42C87B}" dt="2021-06-09T19:36:03.867" v="1915"/>
          <ac:spMkLst>
            <pc:docMk/>
            <pc:sldMk cId="3909453073" sldId="559"/>
            <ac:spMk id="3843" creationId="{6A7C1CB7-B13B-4615-9DC1-13A0DF6ACD13}"/>
          </ac:spMkLst>
        </pc:spChg>
        <pc:spChg chg="mod">
          <ac:chgData name="Timo Mühlhaus" userId="1b6b3aba618dadac" providerId="LiveId" clId="{EDF2FAEA-A41B-4C1F-9EE5-7BEAFE42C87B}" dt="2021-06-09T19:36:03.867" v="1915"/>
          <ac:spMkLst>
            <pc:docMk/>
            <pc:sldMk cId="3909453073" sldId="559"/>
            <ac:spMk id="3844" creationId="{8F9CDA8A-9098-41E3-BEB6-2539E5B6D4D1}"/>
          </ac:spMkLst>
        </pc:spChg>
        <pc:spChg chg="mod">
          <ac:chgData name="Timo Mühlhaus" userId="1b6b3aba618dadac" providerId="LiveId" clId="{EDF2FAEA-A41B-4C1F-9EE5-7BEAFE42C87B}" dt="2021-06-09T19:36:03.867" v="1915"/>
          <ac:spMkLst>
            <pc:docMk/>
            <pc:sldMk cId="3909453073" sldId="559"/>
            <ac:spMk id="3845" creationId="{595C60E1-C712-4BAA-91C8-9DD72AE056CC}"/>
          </ac:spMkLst>
        </pc:spChg>
        <pc:spChg chg="mod">
          <ac:chgData name="Timo Mühlhaus" userId="1b6b3aba618dadac" providerId="LiveId" clId="{EDF2FAEA-A41B-4C1F-9EE5-7BEAFE42C87B}" dt="2021-06-09T19:36:03.867" v="1915"/>
          <ac:spMkLst>
            <pc:docMk/>
            <pc:sldMk cId="3909453073" sldId="559"/>
            <ac:spMk id="3846" creationId="{2F7BD986-728D-4736-BD42-3A5E2934EB5B}"/>
          </ac:spMkLst>
        </pc:spChg>
        <pc:spChg chg="mod">
          <ac:chgData name="Timo Mühlhaus" userId="1b6b3aba618dadac" providerId="LiveId" clId="{EDF2FAEA-A41B-4C1F-9EE5-7BEAFE42C87B}" dt="2021-06-09T19:36:03.867" v="1915"/>
          <ac:spMkLst>
            <pc:docMk/>
            <pc:sldMk cId="3909453073" sldId="559"/>
            <ac:spMk id="3847" creationId="{13B1C4EE-3791-4C0E-8FF9-E25105958013}"/>
          </ac:spMkLst>
        </pc:spChg>
        <pc:spChg chg="mod">
          <ac:chgData name="Timo Mühlhaus" userId="1b6b3aba618dadac" providerId="LiveId" clId="{EDF2FAEA-A41B-4C1F-9EE5-7BEAFE42C87B}" dt="2021-06-09T19:36:03.867" v="1915"/>
          <ac:spMkLst>
            <pc:docMk/>
            <pc:sldMk cId="3909453073" sldId="559"/>
            <ac:spMk id="3848" creationId="{205B138C-C490-4EC5-A378-B451E11B118F}"/>
          </ac:spMkLst>
        </pc:spChg>
        <pc:spChg chg="mod">
          <ac:chgData name="Timo Mühlhaus" userId="1b6b3aba618dadac" providerId="LiveId" clId="{EDF2FAEA-A41B-4C1F-9EE5-7BEAFE42C87B}" dt="2021-06-09T19:36:03.867" v="1915"/>
          <ac:spMkLst>
            <pc:docMk/>
            <pc:sldMk cId="3909453073" sldId="559"/>
            <ac:spMk id="3849" creationId="{9A23CAF8-2892-4E99-8302-809EB9F1D1DD}"/>
          </ac:spMkLst>
        </pc:spChg>
        <pc:spChg chg="mod">
          <ac:chgData name="Timo Mühlhaus" userId="1b6b3aba618dadac" providerId="LiveId" clId="{EDF2FAEA-A41B-4C1F-9EE5-7BEAFE42C87B}" dt="2021-06-09T19:36:03.867" v="1915"/>
          <ac:spMkLst>
            <pc:docMk/>
            <pc:sldMk cId="3909453073" sldId="559"/>
            <ac:spMk id="3850" creationId="{3548A2F9-AFCB-4466-9771-050DA75A2233}"/>
          </ac:spMkLst>
        </pc:spChg>
        <pc:spChg chg="mod">
          <ac:chgData name="Timo Mühlhaus" userId="1b6b3aba618dadac" providerId="LiveId" clId="{EDF2FAEA-A41B-4C1F-9EE5-7BEAFE42C87B}" dt="2021-06-09T19:36:03.867" v="1915"/>
          <ac:spMkLst>
            <pc:docMk/>
            <pc:sldMk cId="3909453073" sldId="559"/>
            <ac:spMk id="3851" creationId="{AC8B58ED-32A1-45A2-AF28-373D4C84FB5D}"/>
          </ac:spMkLst>
        </pc:spChg>
        <pc:spChg chg="mod">
          <ac:chgData name="Timo Mühlhaus" userId="1b6b3aba618dadac" providerId="LiveId" clId="{EDF2FAEA-A41B-4C1F-9EE5-7BEAFE42C87B}" dt="2021-06-09T19:36:03.867" v="1915"/>
          <ac:spMkLst>
            <pc:docMk/>
            <pc:sldMk cId="3909453073" sldId="559"/>
            <ac:spMk id="3852" creationId="{344F50A1-B532-4714-9F55-39C815ED276E}"/>
          </ac:spMkLst>
        </pc:spChg>
        <pc:spChg chg="mod">
          <ac:chgData name="Timo Mühlhaus" userId="1b6b3aba618dadac" providerId="LiveId" clId="{EDF2FAEA-A41B-4C1F-9EE5-7BEAFE42C87B}" dt="2021-06-09T19:36:03.867" v="1915"/>
          <ac:spMkLst>
            <pc:docMk/>
            <pc:sldMk cId="3909453073" sldId="559"/>
            <ac:spMk id="3853" creationId="{92A97E9D-664E-4A0D-AC02-7E35C5009074}"/>
          </ac:spMkLst>
        </pc:spChg>
        <pc:spChg chg="mod">
          <ac:chgData name="Timo Mühlhaus" userId="1b6b3aba618dadac" providerId="LiveId" clId="{EDF2FAEA-A41B-4C1F-9EE5-7BEAFE42C87B}" dt="2021-06-09T19:36:03.867" v="1915"/>
          <ac:spMkLst>
            <pc:docMk/>
            <pc:sldMk cId="3909453073" sldId="559"/>
            <ac:spMk id="3854" creationId="{2387DDD4-DFFB-4BC6-9FBE-1AE014C4BEE6}"/>
          </ac:spMkLst>
        </pc:spChg>
        <pc:spChg chg="mod">
          <ac:chgData name="Timo Mühlhaus" userId="1b6b3aba618dadac" providerId="LiveId" clId="{EDF2FAEA-A41B-4C1F-9EE5-7BEAFE42C87B}" dt="2021-06-09T19:36:03.867" v="1915"/>
          <ac:spMkLst>
            <pc:docMk/>
            <pc:sldMk cId="3909453073" sldId="559"/>
            <ac:spMk id="3855" creationId="{A1FC4849-CD72-4FF5-8F80-2DEC922925A7}"/>
          </ac:spMkLst>
        </pc:spChg>
        <pc:spChg chg="mod">
          <ac:chgData name="Timo Mühlhaus" userId="1b6b3aba618dadac" providerId="LiveId" clId="{EDF2FAEA-A41B-4C1F-9EE5-7BEAFE42C87B}" dt="2021-06-09T19:36:03.867" v="1915"/>
          <ac:spMkLst>
            <pc:docMk/>
            <pc:sldMk cId="3909453073" sldId="559"/>
            <ac:spMk id="3856" creationId="{672F88A8-C16F-462C-A491-425861527F50}"/>
          </ac:spMkLst>
        </pc:spChg>
        <pc:spChg chg="mod">
          <ac:chgData name="Timo Mühlhaus" userId="1b6b3aba618dadac" providerId="LiveId" clId="{EDF2FAEA-A41B-4C1F-9EE5-7BEAFE42C87B}" dt="2021-06-09T19:36:03.867" v="1915"/>
          <ac:spMkLst>
            <pc:docMk/>
            <pc:sldMk cId="3909453073" sldId="559"/>
            <ac:spMk id="3857" creationId="{40CE25FE-0CFC-42E5-A65B-31772EB209FD}"/>
          </ac:spMkLst>
        </pc:spChg>
        <pc:spChg chg="mod">
          <ac:chgData name="Timo Mühlhaus" userId="1b6b3aba618dadac" providerId="LiveId" clId="{EDF2FAEA-A41B-4C1F-9EE5-7BEAFE42C87B}" dt="2021-06-09T19:36:03.867" v="1915"/>
          <ac:spMkLst>
            <pc:docMk/>
            <pc:sldMk cId="3909453073" sldId="559"/>
            <ac:spMk id="3858" creationId="{15ACD5FD-CE17-4C41-8291-A6D821F7CCBD}"/>
          </ac:spMkLst>
        </pc:spChg>
        <pc:spChg chg="mod">
          <ac:chgData name="Timo Mühlhaus" userId="1b6b3aba618dadac" providerId="LiveId" clId="{EDF2FAEA-A41B-4C1F-9EE5-7BEAFE42C87B}" dt="2021-06-09T19:36:03.867" v="1915"/>
          <ac:spMkLst>
            <pc:docMk/>
            <pc:sldMk cId="3909453073" sldId="559"/>
            <ac:spMk id="3859" creationId="{9FD6FF90-DE82-4C7A-925A-389467D5835B}"/>
          </ac:spMkLst>
        </pc:spChg>
        <pc:spChg chg="mod">
          <ac:chgData name="Timo Mühlhaus" userId="1b6b3aba618dadac" providerId="LiveId" clId="{EDF2FAEA-A41B-4C1F-9EE5-7BEAFE42C87B}" dt="2021-06-09T19:36:03.867" v="1915"/>
          <ac:spMkLst>
            <pc:docMk/>
            <pc:sldMk cId="3909453073" sldId="559"/>
            <ac:spMk id="3860" creationId="{2A4F9BAD-4CA3-4671-8B21-12C7FAA3A9D7}"/>
          </ac:spMkLst>
        </pc:spChg>
        <pc:spChg chg="mod">
          <ac:chgData name="Timo Mühlhaus" userId="1b6b3aba618dadac" providerId="LiveId" clId="{EDF2FAEA-A41B-4C1F-9EE5-7BEAFE42C87B}" dt="2021-06-09T19:36:03.867" v="1915"/>
          <ac:spMkLst>
            <pc:docMk/>
            <pc:sldMk cId="3909453073" sldId="559"/>
            <ac:spMk id="3861" creationId="{C1C0E5F0-71E6-4A80-82A4-8B94569BDE3C}"/>
          </ac:spMkLst>
        </pc:spChg>
        <pc:spChg chg="mod">
          <ac:chgData name="Timo Mühlhaus" userId="1b6b3aba618dadac" providerId="LiveId" clId="{EDF2FAEA-A41B-4C1F-9EE5-7BEAFE42C87B}" dt="2021-06-09T19:36:03.867" v="1915"/>
          <ac:spMkLst>
            <pc:docMk/>
            <pc:sldMk cId="3909453073" sldId="559"/>
            <ac:spMk id="3862" creationId="{82FE572E-B0CE-4C44-A9A1-9CB1FF69E370}"/>
          </ac:spMkLst>
        </pc:spChg>
        <pc:spChg chg="mod">
          <ac:chgData name="Timo Mühlhaus" userId="1b6b3aba618dadac" providerId="LiveId" clId="{EDF2FAEA-A41B-4C1F-9EE5-7BEAFE42C87B}" dt="2021-06-09T19:36:03.867" v="1915"/>
          <ac:spMkLst>
            <pc:docMk/>
            <pc:sldMk cId="3909453073" sldId="559"/>
            <ac:spMk id="3863" creationId="{D13D0F18-D6EE-43C1-BFB0-BAC0AE09BDC5}"/>
          </ac:spMkLst>
        </pc:spChg>
        <pc:spChg chg="mod">
          <ac:chgData name="Timo Mühlhaus" userId="1b6b3aba618dadac" providerId="LiveId" clId="{EDF2FAEA-A41B-4C1F-9EE5-7BEAFE42C87B}" dt="2021-06-09T19:36:03.867" v="1915"/>
          <ac:spMkLst>
            <pc:docMk/>
            <pc:sldMk cId="3909453073" sldId="559"/>
            <ac:spMk id="3864" creationId="{A9472CCE-B8AB-45D1-807E-22CA0F77F0FF}"/>
          </ac:spMkLst>
        </pc:spChg>
        <pc:spChg chg="mod">
          <ac:chgData name="Timo Mühlhaus" userId="1b6b3aba618dadac" providerId="LiveId" clId="{EDF2FAEA-A41B-4C1F-9EE5-7BEAFE42C87B}" dt="2021-06-09T19:36:03.867" v="1915"/>
          <ac:spMkLst>
            <pc:docMk/>
            <pc:sldMk cId="3909453073" sldId="559"/>
            <ac:spMk id="3865" creationId="{5A3C8E97-B0DB-49BA-A180-00CA64B210B1}"/>
          </ac:spMkLst>
        </pc:spChg>
        <pc:spChg chg="mod">
          <ac:chgData name="Timo Mühlhaus" userId="1b6b3aba618dadac" providerId="LiveId" clId="{EDF2FAEA-A41B-4C1F-9EE5-7BEAFE42C87B}" dt="2021-06-09T19:36:03.867" v="1915"/>
          <ac:spMkLst>
            <pc:docMk/>
            <pc:sldMk cId="3909453073" sldId="559"/>
            <ac:spMk id="3866" creationId="{DF36A793-CF7E-4267-8323-1B6CCFDB4035}"/>
          </ac:spMkLst>
        </pc:spChg>
        <pc:spChg chg="mod">
          <ac:chgData name="Timo Mühlhaus" userId="1b6b3aba618dadac" providerId="LiveId" clId="{EDF2FAEA-A41B-4C1F-9EE5-7BEAFE42C87B}" dt="2021-06-09T19:36:03.867" v="1915"/>
          <ac:spMkLst>
            <pc:docMk/>
            <pc:sldMk cId="3909453073" sldId="559"/>
            <ac:spMk id="3867" creationId="{F42AB521-5A91-4CC2-82CD-DAF796A0DA72}"/>
          </ac:spMkLst>
        </pc:spChg>
        <pc:spChg chg="mod">
          <ac:chgData name="Timo Mühlhaus" userId="1b6b3aba618dadac" providerId="LiveId" clId="{EDF2FAEA-A41B-4C1F-9EE5-7BEAFE42C87B}" dt="2021-06-09T19:36:03.867" v="1915"/>
          <ac:spMkLst>
            <pc:docMk/>
            <pc:sldMk cId="3909453073" sldId="559"/>
            <ac:spMk id="3868" creationId="{0A473F38-2493-4978-A234-0BFA34AD301D}"/>
          </ac:spMkLst>
        </pc:spChg>
        <pc:spChg chg="mod">
          <ac:chgData name="Timo Mühlhaus" userId="1b6b3aba618dadac" providerId="LiveId" clId="{EDF2FAEA-A41B-4C1F-9EE5-7BEAFE42C87B}" dt="2021-06-09T19:36:03.867" v="1915"/>
          <ac:spMkLst>
            <pc:docMk/>
            <pc:sldMk cId="3909453073" sldId="559"/>
            <ac:spMk id="3869" creationId="{E9C40013-B32F-43E7-AE5F-FF6DF3666D26}"/>
          </ac:spMkLst>
        </pc:spChg>
        <pc:spChg chg="mod">
          <ac:chgData name="Timo Mühlhaus" userId="1b6b3aba618dadac" providerId="LiveId" clId="{EDF2FAEA-A41B-4C1F-9EE5-7BEAFE42C87B}" dt="2021-06-09T19:36:03.867" v="1915"/>
          <ac:spMkLst>
            <pc:docMk/>
            <pc:sldMk cId="3909453073" sldId="559"/>
            <ac:spMk id="3870" creationId="{C207C48C-E65D-42A3-99CE-91AA22EA1087}"/>
          </ac:spMkLst>
        </pc:spChg>
        <pc:spChg chg="mod">
          <ac:chgData name="Timo Mühlhaus" userId="1b6b3aba618dadac" providerId="LiveId" clId="{EDF2FAEA-A41B-4C1F-9EE5-7BEAFE42C87B}" dt="2021-06-09T19:36:03.867" v="1915"/>
          <ac:spMkLst>
            <pc:docMk/>
            <pc:sldMk cId="3909453073" sldId="559"/>
            <ac:spMk id="3871" creationId="{63C6CF82-6BA1-46ED-89D3-D6854C02F289}"/>
          </ac:spMkLst>
        </pc:spChg>
        <pc:spChg chg="mod">
          <ac:chgData name="Timo Mühlhaus" userId="1b6b3aba618dadac" providerId="LiveId" clId="{EDF2FAEA-A41B-4C1F-9EE5-7BEAFE42C87B}" dt="2021-06-09T19:36:03.867" v="1915"/>
          <ac:spMkLst>
            <pc:docMk/>
            <pc:sldMk cId="3909453073" sldId="559"/>
            <ac:spMk id="3872" creationId="{13BC675E-CA5F-459D-8EB3-FB1382A9D498}"/>
          </ac:spMkLst>
        </pc:spChg>
        <pc:spChg chg="mod">
          <ac:chgData name="Timo Mühlhaus" userId="1b6b3aba618dadac" providerId="LiveId" clId="{EDF2FAEA-A41B-4C1F-9EE5-7BEAFE42C87B}" dt="2021-06-09T19:36:03.867" v="1915"/>
          <ac:spMkLst>
            <pc:docMk/>
            <pc:sldMk cId="3909453073" sldId="559"/>
            <ac:spMk id="3873" creationId="{48B82B86-EEBF-4FC4-A91D-3BE9AB9B981F}"/>
          </ac:spMkLst>
        </pc:spChg>
        <pc:spChg chg="mod">
          <ac:chgData name="Timo Mühlhaus" userId="1b6b3aba618dadac" providerId="LiveId" clId="{EDF2FAEA-A41B-4C1F-9EE5-7BEAFE42C87B}" dt="2021-06-09T19:36:03.867" v="1915"/>
          <ac:spMkLst>
            <pc:docMk/>
            <pc:sldMk cId="3909453073" sldId="559"/>
            <ac:spMk id="3874" creationId="{B2A0D662-3877-4436-A3CE-1F440311F950}"/>
          </ac:spMkLst>
        </pc:spChg>
        <pc:spChg chg="mod">
          <ac:chgData name="Timo Mühlhaus" userId="1b6b3aba618dadac" providerId="LiveId" clId="{EDF2FAEA-A41B-4C1F-9EE5-7BEAFE42C87B}" dt="2021-06-09T19:36:03.867" v="1915"/>
          <ac:spMkLst>
            <pc:docMk/>
            <pc:sldMk cId="3909453073" sldId="559"/>
            <ac:spMk id="3875" creationId="{B4DFE455-B414-48F9-80BA-A1A50F5B7710}"/>
          </ac:spMkLst>
        </pc:spChg>
        <pc:spChg chg="mod">
          <ac:chgData name="Timo Mühlhaus" userId="1b6b3aba618dadac" providerId="LiveId" clId="{EDF2FAEA-A41B-4C1F-9EE5-7BEAFE42C87B}" dt="2021-06-09T19:36:03.867" v="1915"/>
          <ac:spMkLst>
            <pc:docMk/>
            <pc:sldMk cId="3909453073" sldId="559"/>
            <ac:spMk id="3876" creationId="{56EB7209-EB83-4D5E-AEDF-F4D454686400}"/>
          </ac:spMkLst>
        </pc:spChg>
        <pc:spChg chg="mod">
          <ac:chgData name="Timo Mühlhaus" userId="1b6b3aba618dadac" providerId="LiveId" clId="{EDF2FAEA-A41B-4C1F-9EE5-7BEAFE42C87B}" dt="2021-06-09T19:36:03.867" v="1915"/>
          <ac:spMkLst>
            <pc:docMk/>
            <pc:sldMk cId="3909453073" sldId="559"/>
            <ac:spMk id="3877" creationId="{7B73A1DB-9780-4073-8352-170AD2A4A925}"/>
          </ac:spMkLst>
        </pc:spChg>
        <pc:spChg chg="mod">
          <ac:chgData name="Timo Mühlhaus" userId="1b6b3aba618dadac" providerId="LiveId" clId="{EDF2FAEA-A41B-4C1F-9EE5-7BEAFE42C87B}" dt="2021-06-09T19:36:03.867" v="1915"/>
          <ac:spMkLst>
            <pc:docMk/>
            <pc:sldMk cId="3909453073" sldId="559"/>
            <ac:spMk id="3878" creationId="{E80D638C-FB00-4150-970F-BBB2312DDCDE}"/>
          </ac:spMkLst>
        </pc:spChg>
        <pc:spChg chg="mod">
          <ac:chgData name="Timo Mühlhaus" userId="1b6b3aba618dadac" providerId="LiveId" clId="{EDF2FAEA-A41B-4C1F-9EE5-7BEAFE42C87B}" dt="2021-06-09T19:36:03.867" v="1915"/>
          <ac:spMkLst>
            <pc:docMk/>
            <pc:sldMk cId="3909453073" sldId="559"/>
            <ac:spMk id="3879" creationId="{D2BF63EF-A243-48AA-9F67-29DE903C3546}"/>
          </ac:spMkLst>
        </pc:spChg>
        <pc:spChg chg="mod">
          <ac:chgData name="Timo Mühlhaus" userId="1b6b3aba618dadac" providerId="LiveId" clId="{EDF2FAEA-A41B-4C1F-9EE5-7BEAFE42C87B}" dt="2021-06-09T19:36:03.867" v="1915"/>
          <ac:spMkLst>
            <pc:docMk/>
            <pc:sldMk cId="3909453073" sldId="559"/>
            <ac:spMk id="3880" creationId="{061F6555-95FC-4B00-AF18-A1CA2D4EA7FD}"/>
          </ac:spMkLst>
        </pc:spChg>
        <pc:spChg chg="mod">
          <ac:chgData name="Timo Mühlhaus" userId="1b6b3aba618dadac" providerId="LiveId" clId="{EDF2FAEA-A41B-4C1F-9EE5-7BEAFE42C87B}" dt="2021-06-09T19:36:03.867" v="1915"/>
          <ac:spMkLst>
            <pc:docMk/>
            <pc:sldMk cId="3909453073" sldId="559"/>
            <ac:spMk id="3881" creationId="{DFEAB456-B558-49A7-817B-2D0C1A6A30E7}"/>
          </ac:spMkLst>
        </pc:spChg>
        <pc:spChg chg="mod">
          <ac:chgData name="Timo Mühlhaus" userId="1b6b3aba618dadac" providerId="LiveId" clId="{EDF2FAEA-A41B-4C1F-9EE5-7BEAFE42C87B}" dt="2021-06-09T19:36:03.867" v="1915"/>
          <ac:spMkLst>
            <pc:docMk/>
            <pc:sldMk cId="3909453073" sldId="559"/>
            <ac:spMk id="3882" creationId="{CBBCFA7B-1D40-4B00-90D2-E80ABDAD20D8}"/>
          </ac:spMkLst>
        </pc:spChg>
        <pc:spChg chg="mod">
          <ac:chgData name="Timo Mühlhaus" userId="1b6b3aba618dadac" providerId="LiveId" clId="{EDF2FAEA-A41B-4C1F-9EE5-7BEAFE42C87B}" dt="2021-06-09T19:36:03.867" v="1915"/>
          <ac:spMkLst>
            <pc:docMk/>
            <pc:sldMk cId="3909453073" sldId="559"/>
            <ac:spMk id="3883" creationId="{E8674817-EFD9-4D14-8D66-3BF15DA24FF6}"/>
          </ac:spMkLst>
        </pc:spChg>
        <pc:spChg chg="mod">
          <ac:chgData name="Timo Mühlhaus" userId="1b6b3aba618dadac" providerId="LiveId" clId="{EDF2FAEA-A41B-4C1F-9EE5-7BEAFE42C87B}" dt="2021-06-09T19:36:03.867" v="1915"/>
          <ac:spMkLst>
            <pc:docMk/>
            <pc:sldMk cId="3909453073" sldId="559"/>
            <ac:spMk id="3884" creationId="{2E31CA39-F6A2-40C9-B9AF-5E6649F23350}"/>
          </ac:spMkLst>
        </pc:spChg>
        <pc:spChg chg="mod">
          <ac:chgData name="Timo Mühlhaus" userId="1b6b3aba618dadac" providerId="LiveId" clId="{EDF2FAEA-A41B-4C1F-9EE5-7BEAFE42C87B}" dt="2021-06-09T19:36:03.867" v="1915"/>
          <ac:spMkLst>
            <pc:docMk/>
            <pc:sldMk cId="3909453073" sldId="559"/>
            <ac:spMk id="3885" creationId="{06C9E69F-D372-4397-9F5E-F1D44718B9A6}"/>
          </ac:spMkLst>
        </pc:spChg>
        <pc:spChg chg="mod">
          <ac:chgData name="Timo Mühlhaus" userId="1b6b3aba618dadac" providerId="LiveId" clId="{EDF2FAEA-A41B-4C1F-9EE5-7BEAFE42C87B}" dt="2021-06-09T19:36:03.867" v="1915"/>
          <ac:spMkLst>
            <pc:docMk/>
            <pc:sldMk cId="3909453073" sldId="559"/>
            <ac:spMk id="3886" creationId="{5157FEDC-C107-4E35-B752-5658B2FC311F}"/>
          </ac:spMkLst>
        </pc:spChg>
        <pc:spChg chg="mod">
          <ac:chgData name="Timo Mühlhaus" userId="1b6b3aba618dadac" providerId="LiveId" clId="{EDF2FAEA-A41B-4C1F-9EE5-7BEAFE42C87B}" dt="2021-06-09T19:36:03.867" v="1915"/>
          <ac:spMkLst>
            <pc:docMk/>
            <pc:sldMk cId="3909453073" sldId="559"/>
            <ac:spMk id="3887" creationId="{7C30DE1C-5680-4CFC-905C-68A3CA8D88A1}"/>
          </ac:spMkLst>
        </pc:spChg>
        <pc:spChg chg="mod">
          <ac:chgData name="Timo Mühlhaus" userId="1b6b3aba618dadac" providerId="LiveId" clId="{EDF2FAEA-A41B-4C1F-9EE5-7BEAFE42C87B}" dt="2021-06-09T19:36:03.867" v="1915"/>
          <ac:spMkLst>
            <pc:docMk/>
            <pc:sldMk cId="3909453073" sldId="559"/>
            <ac:spMk id="3888" creationId="{CCC64327-1EC1-4314-B4A6-662AD6E47961}"/>
          </ac:spMkLst>
        </pc:spChg>
        <pc:spChg chg="mod">
          <ac:chgData name="Timo Mühlhaus" userId="1b6b3aba618dadac" providerId="LiveId" clId="{EDF2FAEA-A41B-4C1F-9EE5-7BEAFE42C87B}" dt="2021-06-09T19:36:03.867" v="1915"/>
          <ac:spMkLst>
            <pc:docMk/>
            <pc:sldMk cId="3909453073" sldId="559"/>
            <ac:spMk id="3889" creationId="{7AECCEEE-5E30-41F1-A724-469188C15350}"/>
          </ac:spMkLst>
        </pc:spChg>
        <pc:spChg chg="mod">
          <ac:chgData name="Timo Mühlhaus" userId="1b6b3aba618dadac" providerId="LiveId" clId="{EDF2FAEA-A41B-4C1F-9EE5-7BEAFE42C87B}" dt="2021-06-09T19:36:03.867" v="1915"/>
          <ac:spMkLst>
            <pc:docMk/>
            <pc:sldMk cId="3909453073" sldId="559"/>
            <ac:spMk id="3890" creationId="{FE4AB375-EFBA-42ED-9965-67FD8C863189}"/>
          </ac:spMkLst>
        </pc:spChg>
        <pc:spChg chg="mod">
          <ac:chgData name="Timo Mühlhaus" userId="1b6b3aba618dadac" providerId="LiveId" clId="{EDF2FAEA-A41B-4C1F-9EE5-7BEAFE42C87B}" dt="2021-06-09T19:36:03.867" v="1915"/>
          <ac:spMkLst>
            <pc:docMk/>
            <pc:sldMk cId="3909453073" sldId="559"/>
            <ac:spMk id="3891" creationId="{EFA83087-F10B-48E6-BCEB-7B94AE8A0EB5}"/>
          </ac:spMkLst>
        </pc:spChg>
        <pc:spChg chg="mod">
          <ac:chgData name="Timo Mühlhaus" userId="1b6b3aba618dadac" providerId="LiveId" clId="{EDF2FAEA-A41B-4C1F-9EE5-7BEAFE42C87B}" dt="2021-06-09T19:36:03.867" v="1915"/>
          <ac:spMkLst>
            <pc:docMk/>
            <pc:sldMk cId="3909453073" sldId="559"/>
            <ac:spMk id="3892" creationId="{13113126-EB36-4737-A81F-9F1F8D40B056}"/>
          </ac:spMkLst>
        </pc:spChg>
        <pc:spChg chg="mod">
          <ac:chgData name="Timo Mühlhaus" userId="1b6b3aba618dadac" providerId="LiveId" clId="{EDF2FAEA-A41B-4C1F-9EE5-7BEAFE42C87B}" dt="2021-06-09T19:36:03.867" v="1915"/>
          <ac:spMkLst>
            <pc:docMk/>
            <pc:sldMk cId="3909453073" sldId="559"/>
            <ac:spMk id="3893" creationId="{93A0270C-3D19-477C-A35A-E1A5A8D81F01}"/>
          </ac:spMkLst>
        </pc:spChg>
        <pc:spChg chg="mod">
          <ac:chgData name="Timo Mühlhaus" userId="1b6b3aba618dadac" providerId="LiveId" clId="{EDF2FAEA-A41B-4C1F-9EE5-7BEAFE42C87B}" dt="2021-06-09T19:36:03.867" v="1915"/>
          <ac:spMkLst>
            <pc:docMk/>
            <pc:sldMk cId="3909453073" sldId="559"/>
            <ac:spMk id="3894" creationId="{7548F490-04CF-4F37-A48E-127106B70074}"/>
          </ac:spMkLst>
        </pc:spChg>
        <pc:spChg chg="mod">
          <ac:chgData name="Timo Mühlhaus" userId="1b6b3aba618dadac" providerId="LiveId" clId="{EDF2FAEA-A41B-4C1F-9EE5-7BEAFE42C87B}" dt="2021-06-09T19:36:03.867" v="1915"/>
          <ac:spMkLst>
            <pc:docMk/>
            <pc:sldMk cId="3909453073" sldId="559"/>
            <ac:spMk id="3895" creationId="{242C55F2-2452-424D-B3E3-A20EA4F8F1CD}"/>
          </ac:spMkLst>
        </pc:spChg>
        <pc:spChg chg="mod">
          <ac:chgData name="Timo Mühlhaus" userId="1b6b3aba618dadac" providerId="LiveId" clId="{EDF2FAEA-A41B-4C1F-9EE5-7BEAFE42C87B}" dt="2021-06-09T19:36:03.867" v="1915"/>
          <ac:spMkLst>
            <pc:docMk/>
            <pc:sldMk cId="3909453073" sldId="559"/>
            <ac:spMk id="3896" creationId="{73679554-8172-4366-B1C3-E6FDF14E9A6F}"/>
          </ac:spMkLst>
        </pc:spChg>
        <pc:spChg chg="mod">
          <ac:chgData name="Timo Mühlhaus" userId="1b6b3aba618dadac" providerId="LiveId" clId="{EDF2FAEA-A41B-4C1F-9EE5-7BEAFE42C87B}" dt="2021-06-09T19:36:03.867" v="1915"/>
          <ac:spMkLst>
            <pc:docMk/>
            <pc:sldMk cId="3909453073" sldId="559"/>
            <ac:spMk id="3897" creationId="{3E0F3023-73D2-4756-8A1B-7FF523FE90D4}"/>
          </ac:spMkLst>
        </pc:spChg>
        <pc:spChg chg="mod">
          <ac:chgData name="Timo Mühlhaus" userId="1b6b3aba618dadac" providerId="LiveId" clId="{EDF2FAEA-A41B-4C1F-9EE5-7BEAFE42C87B}" dt="2021-06-09T19:36:03.867" v="1915"/>
          <ac:spMkLst>
            <pc:docMk/>
            <pc:sldMk cId="3909453073" sldId="559"/>
            <ac:spMk id="3898" creationId="{E1FDAFF9-A31B-401C-BBAD-BD64A278E8CA}"/>
          </ac:spMkLst>
        </pc:spChg>
        <pc:spChg chg="mod">
          <ac:chgData name="Timo Mühlhaus" userId="1b6b3aba618dadac" providerId="LiveId" clId="{EDF2FAEA-A41B-4C1F-9EE5-7BEAFE42C87B}" dt="2021-06-09T19:36:03.867" v="1915"/>
          <ac:spMkLst>
            <pc:docMk/>
            <pc:sldMk cId="3909453073" sldId="559"/>
            <ac:spMk id="3899" creationId="{90C83730-100D-47F6-83C9-6EBCAF72D11C}"/>
          </ac:spMkLst>
        </pc:spChg>
        <pc:spChg chg="mod">
          <ac:chgData name="Timo Mühlhaus" userId="1b6b3aba618dadac" providerId="LiveId" clId="{EDF2FAEA-A41B-4C1F-9EE5-7BEAFE42C87B}" dt="2021-06-09T19:36:03.867" v="1915"/>
          <ac:spMkLst>
            <pc:docMk/>
            <pc:sldMk cId="3909453073" sldId="559"/>
            <ac:spMk id="3900" creationId="{3EB7F598-610B-46F1-9AB8-B08D9A6D2FFE}"/>
          </ac:spMkLst>
        </pc:spChg>
        <pc:spChg chg="mod">
          <ac:chgData name="Timo Mühlhaus" userId="1b6b3aba618dadac" providerId="LiveId" clId="{EDF2FAEA-A41B-4C1F-9EE5-7BEAFE42C87B}" dt="2021-06-09T19:36:03.867" v="1915"/>
          <ac:spMkLst>
            <pc:docMk/>
            <pc:sldMk cId="3909453073" sldId="559"/>
            <ac:spMk id="3901" creationId="{71C0425A-D271-498E-ADA8-381BF103D2D0}"/>
          </ac:spMkLst>
        </pc:spChg>
        <pc:spChg chg="mod">
          <ac:chgData name="Timo Mühlhaus" userId="1b6b3aba618dadac" providerId="LiveId" clId="{EDF2FAEA-A41B-4C1F-9EE5-7BEAFE42C87B}" dt="2021-06-09T19:36:03.867" v="1915"/>
          <ac:spMkLst>
            <pc:docMk/>
            <pc:sldMk cId="3909453073" sldId="559"/>
            <ac:spMk id="3902" creationId="{3F5F4387-001A-47F8-948D-E7E8AA3CAB45}"/>
          </ac:spMkLst>
        </pc:spChg>
        <pc:spChg chg="mod">
          <ac:chgData name="Timo Mühlhaus" userId="1b6b3aba618dadac" providerId="LiveId" clId="{EDF2FAEA-A41B-4C1F-9EE5-7BEAFE42C87B}" dt="2021-06-09T19:36:03.867" v="1915"/>
          <ac:spMkLst>
            <pc:docMk/>
            <pc:sldMk cId="3909453073" sldId="559"/>
            <ac:spMk id="3903" creationId="{8D67BA21-3378-45F5-AC49-2346B5EBFFBA}"/>
          </ac:spMkLst>
        </pc:spChg>
        <pc:spChg chg="mod">
          <ac:chgData name="Timo Mühlhaus" userId="1b6b3aba618dadac" providerId="LiveId" clId="{EDF2FAEA-A41B-4C1F-9EE5-7BEAFE42C87B}" dt="2021-06-09T19:36:03.867" v="1915"/>
          <ac:spMkLst>
            <pc:docMk/>
            <pc:sldMk cId="3909453073" sldId="559"/>
            <ac:spMk id="3904" creationId="{C65375D0-DE26-47B1-93B0-99A20F4429FC}"/>
          </ac:spMkLst>
        </pc:spChg>
        <pc:spChg chg="mod">
          <ac:chgData name="Timo Mühlhaus" userId="1b6b3aba618dadac" providerId="LiveId" clId="{EDF2FAEA-A41B-4C1F-9EE5-7BEAFE42C87B}" dt="2021-06-09T19:36:03.867" v="1915"/>
          <ac:spMkLst>
            <pc:docMk/>
            <pc:sldMk cId="3909453073" sldId="559"/>
            <ac:spMk id="3905" creationId="{A5DA7063-0EF0-4CAB-A7C1-2F9E597D1D66}"/>
          </ac:spMkLst>
        </pc:spChg>
        <pc:spChg chg="mod">
          <ac:chgData name="Timo Mühlhaus" userId="1b6b3aba618dadac" providerId="LiveId" clId="{EDF2FAEA-A41B-4C1F-9EE5-7BEAFE42C87B}" dt="2021-06-09T19:36:03.867" v="1915"/>
          <ac:spMkLst>
            <pc:docMk/>
            <pc:sldMk cId="3909453073" sldId="559"/>
            <ac:spMk id="3906" creationId="{2BF05245-F1FE-4330-BFAC-46606E41B490}"/>
          </ac:spMkLst>
        </pc:spChg>
        <pc:spChg chg="mod">
          <ac:chgData name="Timo Mühlhaus" userId="1b6b3aba618dadac" providerId="LiveId" clId="{EDF2FAEA-A41B-4C1F-9EE5-7BEAFE42C87B}" dt="2021-06-09T19:36:03.867" v="1915"/>
          <ac:spMkLst>
            <pc:docMk/>
            <pc:sldMk cId="3909453073" sldId="559"/>
            <ac:spMk id="3907" creationId="{B79518AE-840A-49D6-B06C-D2DAC621E2EA}"/>
          </ac:spMkLst>
        </pc:spChg>
        <pc:spChg chg="mod">
          <ac:chgData name="Timo Mühlhaus" userId="1b6b3aba618dadac" providerId="LiveId" clId="{EDF2FAEA-A41B-4C1F-9EE5-7BEAFE42C87B}" dt="2021-06-09T19:36:03.867" v="1915"/>
          <ac:spMkLst>
            <pc:docMk/>
            <pc:sldMk cId="3909453073" sldId="559"/>
            <ac:spMk id="3908" creationId="{E9E4EAB6-7E8B-4BAF-A29B-CCD6CE92B3B2}"/>
          </ac:spMkLst>
        </pc:spChg>
        <pc:spChg chg="mod">
          <ac:chgData name="Timo Mühlhaus" userId="1b6b3aba618dadac" providerId="LiveId" clId="{EDF2FAEA-A41B-4C1F-9EE5-7BEAFE42C87B}" dt="2021-06-09T19:36:03.867" v="1915"/>
          <ac:spMkLst>
            <pc:docMk/>
            <pc:sldMk cId="3909453073" sldId="559"/>
            <ac:spMk id="3909" creationId="{6ADB4F85-1C72-4339-8941-BB1411B0E1DB}"/>
          </ac:spMkLst>
        </pc:spChg>
        <pc:spChg chg="mod">
          <ac:chgData name="Timo Mühlhaus" userId="1b6b3aba618dadac" providerId="LiveId" clId="{EDF2FAEA-A41B-4C1F-9EE5-7BEAFE42C87B}" dt="2021-06-09T19:36:03.867" v="1915"/>
          <ac:spMkLst>
            <pc:docMk/>
            <pc:sldMk cId="3909453073" sldId="559"/>
            <ac:spMk id="3910" creationId="{CE1B2B02-AB6F-4057-A9B3-61440DF912E0}"/>
          </ac:spMkLst>
        </pc:spChg>
        <pc:spChg chg="mod">
          <ac:chgData name="Timo Mühlhaus" userId="1b6b3aba618dadac" providerId="LiveId" clId="{EDF2FAEA-A41B-4C1F-9EE5-7BEAFE42C87B}" dt="2021-06-09T19:36:03.867" v="1915"/>
          <ac:spMkLst>
            <pc:docMk/>
            <pc:sldMk cId="3909453073" sldId="559"/>
            <ac:spMk id="3911" creationId="{343EFBC2-B8BE-4889-A027-25DB2A5B60E0}"/>
          </ac:spMkLst>
        </pc:spChg>
        <pc:spChg chg="mod">
          <ac:chgData name="Timo Mühlhaus" userId="1b6b3aba618dadac" providerId="LiveId" clId="{EDF2FAEA-A41B-4C1F-9EE5-7BEAFE42C87B}" dt="2021-06-09T19:36:03.867" v="1915"/>
          <ac:spMkLst>
            <pc:docMk/>
            <pc:sldMk cId="3909453073" sldId="559"/>
            <ac:spMk id="3912" creationId="{612C701D-7657-4752-96EC-6AFC467F56CC}"/>
          </ac:spMkLst>
        </pc:spChg>
        <pc:spChg chg="mod">
          <ac:chgData name="Timo Mühlhaus" userId="1b6b3aba618dadac" providerId="LiveId" clId="{EDF2FAEA-A41B-4C1F-9EE5-7BEAFE42C87B}" dt="2021-06-09T19:36:03.867" v="1915"/>
          <ac:spMkLst>
            <pc:docMk/>
            <pc:sldMk cId="3909453073" sldId="559"/>
            <ac:spMk id="3913" creationId="{3C5120E0-A8B8-4BDD-9A36-341293F8B376}"/>
          </ac:spMkLst>
        </pc:spChg>
        <pc:spChg chg="mod">
          <ac:chgData name="Timo Mühlhaus" userId="1b6b3aba618dadac" providerId="LiveId" clId="{EDF2FAEA-A41B-4C1F-9EE5-7BEAFE42C87B}" dt="2021-06-09T19:36:03.867" v="1915"/>
          <ac:spMkLst>
            <pc:docMk/>
            <pc:sldMk cId="3909453073" sldId="559"/>
            <ac:spMk id="3914" creationId="{43331ECE-DB9E-4E03-8FE7-640DF8220231}"/>
          </ac:spMkLst>
        </pc:spChg>
        <pc:spChg chg="mod">
          <ac:chgData name="Timo Mühlhaus" userId="1b6b3aba618dadac" providerId="LiveId" clId="{EDF2FAEA-A41B-4C1F-9EE5-7BEAFE42C87B}" dt="2021-06-09T19:36:03.867" v="1915"/>
          <ac:spMkLst>
            <pc:docMk/>
            <pc:sldMk cId="3909453073" sldId="559"/>
            <ac:spMk id="3915" creationId="{B8AE97C1-C5B9-409B-A3A6-929F67AE5FE5}"/>
          </ac:spMkLst>
        </pc:spChg>
        <pc:spChg chg="mod">
          <ac:chgData name="Timo Mühlhaus" userId="1b6b3aba618dadac" providerId="LiveId" clId="{EDF2FAEA-A41B-4C1F-9EE5-7BEAFE42C87B}" dt="2021-06-09T19:36:03.867" v="1915"/>
          <ac:spMkLst>
            <pc:docMk/>
            <pc:sldMk cId="3909453073" sldId="559"/>
            <ac:spMk id="3916" creationId="{587DCCE7-6F7D-47FB-8F25-33B7C7E99CF0}"/>
          </ac:spMkLst>
        </pc:spChg>
        <pc:spChg chg="mod">
          <ac:chgData name="Timo Mühlhaus" userId="1b6b3aba618dadac" providerId="LiveId" clId="{EDF2FAEA-A41B-4C1F-9EE5-7BEAFE42C87B}" dt="2021-06-09T19:36:03.867" v="1915"/>
          <ac:spMkLst>
            <pc:docMk/>
            <pc:sldMk cId="3909453073" sldId="559"/>
            <ac:spMk id="3917" creationId="{E59E7F32-19BA-43B1-8712-103BC20CCE9B}"/>
          </ac:spMkLst>
        </pc:spChg>
        <pc:spChg chg="mod">
          <ac:chgData name="Timo Mühlhaus" userId="1b6b3aba618dadac" providerId="LiveId" clId="{EDF2FAEA-A41B-4C1F-9EE5-7BEAFE42C87B}" dt="2021-06-09T19:36:03.867" v="1915"/>
          <ac:spMkLst>
            <pc:docMk/>
            <pc:sldMk cId="3909453073" sldId="559"/>
            <ac:spMk id="3918" creationId="{46CF8359-C594-48D8-82CF-45029C06C13E}"/>
          </ac:spMkLst>
        </pc:spChg>
        <pc:spChg chg="mod">
          <ac:chgData name="Timo Mühlhaus" userId="1b6b3aba618dadac" providerId="LiveId" clId="{EDF2FAEA-A41B-4C1F-9EE5-7BEAFE42C87B}" dt="2021-06-09T19:36:03.867" v="1915"/>
          <ac:spMkLst>
            <pc:docMk/>
            <pc:sldMk cId="3909453073" sldId="559"/>
            <ac:spMk id="3919" creationId="{5705305B-24BD-478B-9683-1228ECA8EFAE}"/>
          </ac:spMkLst>
        </pc:spChg>
        <pc:spChg chg="mod">
          <ac:chgData name="Timo Mühlhaus" userId="1b6b3aba618dadac" providerId="LiveId" clId="{EDF2FAEA-A41B-4C1F-9EE5-7BEAFE42C87B}" dt="2021-06-09T19:36:03.867" v="1915"/>
          <ac:spMkLst>
            <pc:docMk/>
            <pc:sldMk cId="3909453073" sldId="559"/>
            <ac:spMk id="3920" creationId="{F861CCC0-B7AB-46D3-B8A0-47502C530FC6}"/>
          </ac:spMkLst>
        </pc:spChg>
        <pc:spChg chg="mod">
          <ac:chgData name="Timo Mühlhaus" userId="1b6b3aba618dadac" providerId="LiveId" clId="{EDF2FAEA-A41B-4C1F-9EE5-7BEAFE42C87B}" dt="2021-06-09T19:36:03.867" v="1915"/>
          <ac:spMkLst>
            <pc:docMk/>
            <pc:sldMk cId="3909453073" sldId="559"/>
            <ac:spMk id="3921" creationId="{CD1965B0-30B9-4A07-848E-C57E42461F91}"/>
          </ac:spMkLst>
        </pc:spChg>
        <pc:spChg chg="mod">
          <ac:chgData name="Timo Mühlhaus" userId="1b6b3aba618dadac" providerId="LiveId" clId="{EDF2FAEA-A41B-4C1F-9EE5-7BEAFE42C87B}" dt="2021-06-09T19:36:03.867" v="1915"/>
          <ac:spMkLst>
            <pc:docMk/>
            <pc:sldMk cId="3909453073" sldId="559"/>
            <ac:spMk id="3922" creationId="{22C35DA9-BB29-45AB-B401-5003681E4285}"/>
          </ac:spMkLst>
        </pc:spChg>
        <pc:spChg chg="mod">
          <ac:chgData name="Timo Mühlhaus" userId="1b6b3aba618dadac" providerId="LiveId" clId="{EDF2FAEA-A41B-4C1F-9EE5-7BEAFE42C87B}" dt="2021-06-09T19:36:03.867" v="1915"/>
          <ac:spMkLst>
            <pc:docMk/>
            <pc:sldMk cId="3909453073" sldId="559"/>
            <ac:spMk id="3923" creationId="{F2019C3E-7230-4589-BC19-6D9FE240E7A1}"/>
          </ac:spMkLst>
        </pc:spChg>
        <pc:spChg chg="mod">
          <ac:chgData name="Timo Mühlhaus" userId="1b6b3aba618dadac" providerId="LiveId" clId="{EDF2FAEA-A41B-4C1F-9EE5-7BEAFE42C87B}" dt="2021-06-09T19:36:03.867" v="1915"/>
          <ac:spMkLst>
            <pc:docMk/>
            <pc:sldMk cId="3909453073" sldId="559"/>
            <ac:spMk id="3924" creationId="{BD4FFB71-ED49-4224-9ED7-D2286471EAB5}"/>
          </ac:spMkLst>
        </pc:spChg>
        <pc:spChg chg="mod">
          <ac:chgData name="Timo Mühlhaus" userId="1b6b3aba618dadac" providerId="LiveId" clId="{EDF2FAEA-A41B-4C1F-9EE5-7BEAFE42C87B}" dt="2021-06-09T19:36:03.867" v="1915"/>
          <ac:spMkLst>
            <pc:docMk/>
            <pc:sldMk cId="3909453073" sldId="559"/>
            <ac:spMk id="3925" creationId="{1C5E65DA-3A87-4DAA-8687-12E36A40BEDB}"/>
          </ac:spMkLst>
        </pc:spChg>
        <pc:spChg chg="mod">
          <ac:chgData name="Timo Mühlhaus" userId="1b6b3aba618dadac" providerId="LiveId" clId="{EDF2FAEA-A41B-4C1F-9EE5-7BEAFE42C87B}" dt="2021-06-09T19:36:03.867" v="1915"/>
          <ac:spMkLst>
            <pc:docMk/>
            <pc:sldMk cId="3909453073" sldId="559"/>
            <ac:spMk id="3926" creationId="{6BC2A1F1-5E43-4E57-8862-00D152FAE357}"/>
          </ac:spMkLst>
        </pc:spChg>
        <pc:spChg chg="mod">
          <ac:chgData name="Timo Mühlhaus" userId="1b6b3aba618dadac" providerId="LiveId" clId="{EDF2FAEA-A41B-4C1F-9EE5-7BEAFE42C87B}" dt="2021-06-09T19:36:03.867" v="1915"/>
          <ac:spMkLst>
            <pc:docMk/>
            <pc:sldMk cId="3909453073" sldId="559"/>
            <ac:spMk id="3927" creationId="{63683DCB-F210-4C09-8E0F-AF6173D9D8B6}"/>
          </ac:spMkLst>
        </pc:spChg>
        <pc:spChg chg="mod">
          <ac:chgData name="Timo Mühlhaus" userId="1b6b3aba618dadac" providerId="LiveId" clId="{EDF2FAEA-A41B-4C1F-9EE5-7BEAFE42C87B}" dt="2021-06-09T19:36:03.867" v="1915"/>
          <ac:spMkLst>
            <pc:docMk/>
            <pc:sldMk cId="3909453073" sldId="559"/>
            <ac:spMk id="3928" creationId="{62D9B394-3640-41A2-9A61-4BD77148AE46}"/>
          </ac:spMkLst>
        </pc:spChg>
        <pc:spChg chg="mod">
          <ac:chgData name="Timo Mühlhaus" userId="1b6b3aba618dadac" providerId="LiveId" clId="{EDF2FAEA-A41B-4C1F-9EE5-7BEAFE42C87B}" dt="2021-06-09T19:36:03.867" v="1915"/>
          <ac:spMkLst>
            <pc:docMk/>
            <pc:sldMk cId="3909453073" sldId="559"/>
            <ac:spMk id="3929" creationId="{4790EEDF-0C56-471B-BD09-69CAE5E577DD}"/>
          </ac:spMkLst>
        </pc:spChg>
        <pc:spChg chg="mod">
          <ac:chgData name="Timo Mühlhaus" userId="1b6b3aba618dadac" providerId="LiveId" clId="{EDF2FAEA-A41B-4C1F-9EE5-7BEAFE42C87B}" dt="2021-06-09T19:36:03.867" v="1915"/>
          <ac:spMkLst>
            <pc:docMk/>
            <pc:sldMk cId="3909453073" sldId="559"/>
            <ac:spMk id="3930" creationId="{01D405AB-DAAB-46FF-B325-7C779B4A25F1}"/>
          </ac:spMkLst>
        </pc:spChg>
        <pc:spChg chg="mod">
          <ac:chgData name="Timo Mühlhaus" userId="1b6b3aba618dadac" providerId="LiveId" clId="{EDF2FAEA-A41B-4C1F-9EE5-7BEAFE42C87B}" dt="2021-06-09T19:36:03.867" v="1915"/>
          <ac:spMkLst>
            <pc:docMk/>
            <pc:sldMk cId="3909453073" sldId="559"/>
            <ac:spMk id="3931" creationId="{85E75F79-1A79-40FD-ADE8-C193A7DA4C09}"/>
          </ac:spMkLst>
        </pc:spChg>
        <pc:spChg chg="mod">
          <ac:chgData name="Timo Mühlhaus" userId="1b6b3aba618dadac" providerId="LiveId" clId="{EDF2FAEA-A41B-4C1F-9EE5-7BEAFE42C87B}" dt="2021-06-09T19:36:03.867" v="1915"/>
          <ac:spMkLst>
            <pc:docMk/>
            <pc:sldMk cId="3909453073" sldId="559"/>
            <ac:spMk id="3932" creationId="{383CE8BF-743E-4C7E-BFED-0023F3E06780}"/>
          </ac:spMkLst>
        </pc:spChg>
        <pc:spChg chg="mod">
          <ac:chgData name="Timo Mühlhaus" userId="1b6b3aba618dadac" providerId="LiveId" clId="{EDF2FAEA-A41B-4C1F-9EE5-7BEAFE42C87B}" dt="2021-06-09T19:36:03.867" v="1915"/>
          <ac:spMkLst>
            <pc:docMk/>
            <pc:sldMk cId="3909453073" sldId="559"/>
            <ac:spMk id="3933" creationId="{0E447D70-32A4-46BA-9918-9836A92AD08C}"/>
          </ac:spMkLst>
        </pc:spChg>
        <pc:spChg chg="mod">
          <ac:chgData name="Timo Mühlhaus" userId="1b6b3aba618dadac" providerId="LiveId" clId="{EDF2FAEA-A41B-4C1F-9EE5-7BEAFE42C87B}" dt="2021-06-09T19:36:03.867" v="1915"/>
          <ac:spMkLst>
            <pc:docMk/>
            <pc:sldMk cId="3909453073" sldId="559"/>
            <ac:spMk id="3934" creationId="{2F6E1D3E-AAF9-44AB-B61D-801FE8FEA7FB}"/>
          </ac:spMkLst>
        </pc:spChg>
        <pc:spChg chg="mod">
          <ac:chgData name="Timo Mühlhaus" userId="1b6b3aba618dadac" providerId="LiveId" clId="{EDF2FAEA-A41B-4C1F-9EE5-7BEAFE42C87B}" dt="2021-06-09T19:36:03.867" v="1915"/>
          <ac:spMkLst>
            <pc:docMk/>
            <pc:sldMk cId="3909453073" sldId="559"/>
            <ac:spMk id="3935" creationId="{EC67EF58-0420-4AEF-A767-89041A5973C5}"/>
          </ac:spMkLst>
        </pc:spChg>
        <pc:spChg chg="mod">
          <ac:chgData name="Timo Mühlhaus" userId="1b6b3aba618dadac" providerId="LiveId" clId="{EDF2FAEA-A41B-4C1F-9EE5-7BEAFE42C87B}" dt="2021-06-09T19:36:03.867" v="1915"/>
          <ac:spMkLst>
            <pc:docMk/>
            <pc:sldMk cId="3909453073" sldId="559"/>
            <ac:spMk id="3936" creationId="{DCC92D83-42A7-44EA-A2F5-6DC2D14E661E}"/>
          </ac:spMkLst>
        </pc:spChg>
        <pc:spChg chg="mod">
          <ac:chgData name="Timo Mühlhaus" userId="1b6b3aba618dadac" providerId="LiveId" clId="{EDF2FAEA-A41B-4C1F-9EE5-7BEAFE42C87B}" dt="2021-06-09T19:36:03.867" v="1915"/>
          <ac:spMkLst>
            <pc:docMk/>
            <pc:sldMk cId="3909453073" sldId="559"/>
            <ac:spMk id="3937" creationId="{2D1FB8AC-12AA-4F7C-B722-E884FBCB24DE}"/>
          </ac:spMkLst>
        </pc:spChg>
        <pc:spChg chg="mod">
          <ac:chgData name="Timo Mühlhaus" userId="1b6b3aba618dadac" providerId="LiveId" clId="{EDF2FAEA-A41B-4C1F-9EE5-7BEAFE42C87B}" dt="2021-06-09T19:36:03.867" v="1915"/>
          <ac:spMkLst>
            <pc:docMk/>
            <pc:sldMk cId="3909453073" sldId="559"/>
            <ac:spMk id="3938" creationId="{47509772-E04D-4025-87C0-6A9251A6F821}"/>
          </ac:spMkLst>
        </pc:spChg>
        <pc:spChg chg="mod">
          <ac:chgData name="Timo Mühlhaus" userId="1b6b3aba618dadac" providerId="LiveId" clId="{EDF2FAEA-A41B-4C1F-9EE5-7BEAFE42C87B}" dt="2021-06-09T19:36:03.867" v="1915"/>
          <ac:spMkLst>
            <pc:docMk/>
            <pc:sldMk cId="3909453073" sldId="559"/>
            <ac:spMk id="3939" creationId="{A367474C-C8A9-4C60-A57A-1561AB2BBE06}"/>
          </ac:spMkLst>
        </pc:spChg>
        <pc:spChg chg="mod">
          <ac:chgData name="Timo Mühlhaus" userId="1b6b3aba618dadac" providerId="LiveId" clId="{EDF2FAEA-A41B-4C1F-9EE5-7BEAFE42C87B}" dt="2021-06-09T19:36:03.867" v="1915"/>
          <ac:spMkLst>
            <pc:docMk/>
            <pc:sldMk cId="3909453073" sldId="559"/>
            <ac:spMk id="3940" creationId="{9038106D-37B3-44A6-B586-65E1E5EE77BA}"/>
          </ac:spMkLst>
        </pc:spChg>
        <pc:spChg chg="mod">
          <ac:chgData name="Timo Mühlhaus" userId="1b6b3aba618dadac" providerId="LiveId" clId="{EDF2FAEA-A41B-4C1F-9EE5-7BEAFE42C87B}" dt="2021-06-09T19:36:03.867" v="1915"/>
          <ac:spMkLst>
            <pc:docMk/>
            <pc:sldMk cId="3909453073" sldId="559"/>
            <ac:spMk id="3941" creationId="{AFFDE47E-6B91-4B41-9237-2DF2D35BDED2}"/>
          </ac:spMkLst>
        </pc:spChg>
        <pc:spChg chg="mod">
          <ac:chgData name="Timo Mühlhaus" userId="1b6b3aba618dadac" providerId="LiveId" clId="{EDF2FAEA-A41B-4C1F-9EE5-7BEAFE42C87B}" dt="2021-06-09T19:36:03.867" v="1915"/>
          <ac:spMkLst>
            <pc:docMk/>
            <pc:sldMk cId="3909453073" sldId="559"/>
            <ac:spMk id="3942" creationId="{EAFBF39C-3A96-4ECC-A9E7-09D69EBDA927}"/>
          </ac:spMkLst>
        </pc:spChg>
        <pc:spChg chg="mod">
          <ac:chgData name="Timo Mühlhaus" userId="1b6b3aba618dadac" providerId="LiveId" clId="{EDF2FAEA-A41B-4C1F-9EE5-7BEAFE42C87B}" dt="2021-06-09T19:36:03.867" v="1915"/>
          <ac:spMkLst>
            <pc:docMk/>
            <pc:sldMk cId="3909453073" sldId="559"/>
            <ac:spMk id="3943" creationId="{E73FBA0F-F927-4851-9438-90D9AD66CD27}"/>
          </ac:spMkLst>
        </pc:spChg>
        <pc:spChg chg="mod">
          <ac:chgData name="Timo Mühlhaus" userId="1b6b3aba618dadac" providerId="LiveId" clId="{EDF2FAEA-A41B-4C1F-9EE5-7BEAFE42C87B}" dt="2021-06-09T19:36:03.867" v="1915"/>
          <ac:spMkLst>
            <pc:docMk/>
            <pc:sldMk cId="3909453073" sldId="559"/>
            <ac:spMk id="3944" creationId="{B2456C11-74E0-49B6-820B-B41EF62B4918}"/>
          </ac:spMkLst>
        </pc:spChg>
        <pc:spChg chg="mod">
          <ac:chgData name="Timo Mühlhaus" userId="1b6b3aba618dadac" providerId="LiveId" clId="{EDF2FAEA-A41B-4C1F-9EE5-7BEAFE42C87B}" dt="2021-06-09T19:36:03.867" v="1915"/>
          <ac:spMkLst>
            <pc:docMk/>
            <pc:sldMk cId="3909453073" sldId="559"/>
            <ac:spMk id="3945" creationId="{147BEC81-0216-4213-829F-1DBD7B220497}"/>
          </ac:spMkLst>
        </pc:spChg>
        <pc:spChg chg="mod">
          <ac:chgData name="Timo Mühlhaus" userId="1b6b3aba618dadac" providerId="LiveId" clId="{EDF2FAEA-A41B-4C1F-9EE5-7BEAFE42C87B}" dt="2021-06-09T19:36:03.867" v="1915"/>
          <ac:spMkLst>
            <pc:docMk/>
            <pc:sldMk cId="3909453073" sldId="559"/>
            <ac:spMk id="3946" creationId="{90F18C63-189E-4DED-BC20-6F748D403BB1}"/>
          </ac:spMkLst>
        </pc:spChg>
        <pc:spChg chg="mod">
          <ac:chgData name="Timo Mühlhaus" userId="1b6b3aba618dadac" providerId="LiveId" clId="{EDF2FAEA-A41B-4C1F-9EE5-7BEAFE42C87B}" dt="2021-06-09T19:36:03.867" v="1915"/>
          <ac:spMkLst>
            <pc:docMk/>
            <pc:sldMk cId="3909453073" sldId="559"/>
            <ac:spMk id="3947" creationId="{4CCF38B3-32AE-42CB-99F2-8E2278BD2FD4}"/>
          </ac:spMkLst>
        </pc:spChg>
        <pc:spChg chg="mod">
          <ac:chgData name="Timo Mühlhaus" userId="1b6b3aba618dadac" providerId="LiveId" clId="{EDF2FAEA-A41B-4C1F-9EE5-7BEAFE42C87B}" dt="2021-06-09T19:36:03.867" v="1915"/>
          <ac:spMkLst>
            <pc:docMk/>
            <pc:sldMk cId="3909453073" sldId="559"/>
            <ac:spMk id="3948" creationId="{083191F5-D5DF-4C4F-9B1E-01084C2B2474}"/>
          </ac:spMkLst>
        </pc:spChg>
        <pc:spChg chg="mod">
          <ac:chgData name="Timo Mühlhaus" userId="1b6b3aba618dadac" providerId="LiveId" clId="{EDF2FAEA-A41B-4C1F-9EE5-7BEAFE42C87B}" dt="2021-06-09T19:36:03.867" v="1915"/>
          <ac:spMkLst>
            <pc:docMk/>
            <pc:sldMk cId="3909453073" sldId="559"/>
            <ac:spMk id="3949" creationId="{9696AE62-D5D0-4C9E-B242-C95D60B4E462}"/>
          </ac:spMkLst>
        </pc:spChg>
        <pc:spChg chg="mod">
          <ac:chgData name="Timo Mühlhaus" userId="1b6b3aba618dadac" providerId="LiveId" clId="{EDF2FAEA-A41B-4C1F-9EE5-7BEAFE42C87B}" dt="2021-06-09T19:36:03.867" v="1915"/>
          <ac:spMkLst>
            <pc:docMk/>
            <pc:sldMk cId="3909453073" sldId="559"/>
            <ac:spMk id="3950" creationId="{6C52AD73-0468-4451-B4E1-C8BD1E67BE30}"/>
          </ac:spMkLst>
        </pc:spChg>
        <pc:spChg chg="mod">
          <ac:chgData name="Timo Mühlhaus" userId="1b6b3aba618dadac" providerId="LiveId" clId="{EDF2FAEA-A41B-4C1F-9EE5-7BEAFE42C87B}" dt="2021-06-09T19:36:03.867" v="1915"/>
          <ac:spMkLst>
            <pc:docMk/>
            <pc:sldMk cId="3909453073" sldId="559"/>
            <ac:spMk id="3951" creationId="{738988B5-FE92-46AE-9BF0-2B031A51B371}"/>
          </ac:spMkLst>
        </pc:spChg>
        <pc:spChg chg="mod">
          <ac:chgData name="Timo Mühlhaus" userId="1b6b3aba618dadac" providerId="LiveId" clId="{EDF2FAEA-A41B-4C1F-9EE5-7BEAFE42C87B}" dt="2021-06-09T19:36:03.867" v="1915"/>
          <ac:spMkLst>
            <pc:docMk/>
            <pc:sldMk cId="3909453073" sldId="559"/>
            <ac:spMk id="3952" creationId="{BD6891C6-C385-4197-868F-F2B0EAF83BE0}"/>
          </ac:spMkLst>
        </pc:spChg>
        <pc:spChg chg="mod">
          <ac:chgData name="Timo Mühlhaus" userId="1b6b3aba618dadac" providerId="LiveId" clId="{EDF2FAEA-A41B-4C1F-9EE5-7BEAFE42C87B}" dt="2021-06-09T19:36:03.867" v="1915"/>
          <ac:spMkLst>
            <pc:docMk/>
            <pc:sldMk cId="3909453073" sldId="559"/>
            <ac:spMk id="3953" creationId="{385F2438-C5AF-44B5-AEB6-ADDF9F99C964}"/>
          </ac:spMkLst>
        </pc:spChg>
        <pc:spChg chg="mod">
          <ac:chgData name="Timo Mühlhaus" userId="1b6b3aba618dadac" providerId="LiveId" clId="{EDF2FAEA-A41B-4C1F-9EE5-7BEAFE42C87B}" dt="2021-06-09T19:36:03.867" v="1915"/>
          <ac:spMkLst>
            <pc:docMk/>
            <pc:sldMk cId="3909453073" sldId="559"/>
            <ac:spMk id="3954" creationId="{6B1814CC-7722-4603-A92A-A840862AE660}"/>
          </ac:spMkLst>
        </pc:spChg>
        <pc:spChg chg="mod">
          <ac:chgData name="Timo Mühlhaus" userId="1b6b3aba618dadac" providerId="LiveId" clId="{EDF2FAEA-A41B-4C1F-9EE5-7BEAFE42C87B}" dt="2021-06-09T19:36:03.867" v="1915"/>
          <ac:spMkLst>
            <pc:docMk/>
            <pc:sldMk cId="3909453073" sldId="559"/>
            <ac:spMk id="3955" creationId="{AA0E099B-6359-40BD-9486-3332467BFFEF}"/>
          </ac:spMkLst>
        </pc:spChg>
        <pc:spChg chg="mod">
          <ac:chgData name="Timo Mühlhaus" userId="1b6b3aba618dadac" providerId="LiveId" clId="{EDF2FAEA-A41B-4C1F-9EE5-7BEAFE42C87B}" dt="2021-06-09T19:36:03.867" v="1915"/>
          <ac:spMkLst>
            <pc:docMk/>
            <pc:sldMk cId="3909453073" sldId="559"/>
            <ac:spMk id="3956" creationId="{4594AE1C-FA59-4184-ACF3-5FEDD606079D}"/>
          </ac:spMkLst>
        </pc:spChg>
        <pc:spChg chg="mod">
          <ac:chgData name="Timo Mühlhaus" userId="1b6b3aba618dadac" providerId="LiveId" clId="{EDF2FAEA-A41B-4C1F-9EE5-7BEAFE42C87B}" dt="2021-06-09T19:36:03.867" v="1915"/>
          <ac:spMkLst>
            <pc:docMk/>
            <pc:sldMk cId="3909453073" sldId="559"/>
            <ac:spMk id="3957" creationId="{BA6F56C0-9DE1-49B1-ACD3-66139CEDBBD9}"/>
          </ac:spMkLst>
        </pc:spChg>
        <pc:spChg chg="mod">
          <ac:chgData name="Timo Mühlhaus" userId="1b6b3aba618dadac" providerId="LiveId" clId="{EDF2FAEA-A41B-4C1F-9EE5-7BEAFE42C87B}" dt="2021-06-09T19:36:03.867" v="1915"/>
          <ac:spMkLst>
            <pc:docMk/>
            <pc:sldMk cId="3909453073" sldId="559"/>
            <ac:spMk id="3958" creationId="{398E0847-645F-4E55-A48E-23AB05B86D23}"/>
          </ac:spMkLst>
        </pc:spChg>
        <pc:spChg chg="mod">
          <ac:chgData name="Timo Mühlhaus" userId="1b6b3aba618dadac" providerId="LiveId" clId="{EDF2FAEA-A41B-4C1F-9EE5-7BEAFE42C87B}" dt="2021-06-09T19:36:03.867" v="1915"/>
          <ac:spMkLst>
            <pc:docMk/>
            <pc:sldMk cId="3909453073" sldId="559"/>
            <ac:spMk id="3959" creationId="{56607321-2F7E-426C-900A-1F652E67669C}"/>
          </ac:spMkLst>
        </pc:spChg>
        <pc:spChg chg="mod">
          <ac:chgData name="Timo Mühlhaus" userId="1b6b3aba618dadac" providerId="LiveId" clId="{EDF2FAEA-A41B-4C1F-9EE5-7BEAFE42C87B}" dt="2021-06-09T19:36:03.867" v="1915"/>
          <ac:spMkLst>
            <pc:docMk/>
            <pc:sldMk cId="3909453073" sldId="559"/>
            <ac:spMk id="3960" creationId="{96632680-7752-4A69-8964-391DD5BC42F8}"/>
          </ac:spMkLst>
        </pc:spChg>
        <pc:spChg chg="mod">
          <ac:chgData name="Timo Mühlhaus" userId="1b6b3aba618dadac" providerId="LiveId" clId="{EDF2FAEA-A41B-4C1F-9EE5-7BEAFE42C87B}" dt="2021-06-09T19:36:03.867" v="1915"/>
          <ac:spMkLst>
            <pc:docMk/>
            <pc:sldMk cId="3909453073" sldId="559"/>
            <ac:spMk id="3961" creationId="{745FEDA2-3013-4E52-BE77-70675D20741B}"/>
          </ac:spMkLst>
        </pc:spChg>
        <pc:spChg chg="mod">
          <ac:chgData name="Timo Mühlhaus" userId="1b6b3aba618dadac" providerId="LiveId" clId="{EDF2FAEA-A41B-4C1F-9EE5-7BEAFE42C87B}" dt="2021-06-09T19:36:03.867" v="1915"/>
          <ac:spMkLst>
            <pc:docMk/>
            <pc:sldMk cId="3909453073" sldId="559"/>
            <ac:spMk id="3962" creationId="{0451DBA9-32ED-487D-89EC-72979350774F}"/>
          </ac:spMkLst>
        </pc:spChg>
        <pc:spChg chg="mod">
          <ac:chgData name="Timo Mühlhaus" userId="1b6b3aba618dadac" providerId="LiveId" clId="{EDF2FAEA-A41B-4C1F-9EE5-7BEAFE42C87B}" dt="2021-06-09T19:36:03.867" v="1915"/>
          <ac:spMkLst>
            <pc:docMk/>
            <pc:sldMk cId="3909453073" sldId="559"/>
            <ac:spMk id="3963" creationId="{E39D5C3B-5D4F-4184-9300-5EA3038AE0C1}"/>
          </ac:spMkLst>
        </pc:spChg>
        <pc:spChg chg="mod">
          <ac:chgData name="Timo Mühlhaus" userId="1b6b3aba618dadac" providerId="LiveId" clId="{EDF2FAEA-A41B-4C1F-9EE5-7BEAFE42C87B}" dt="2021-06-09T19:36:03.867" v="1915"/>
          <ac:spMkLst>
            <pc:docMk/>
            <pc:sldMk cId="3909453073" sldId="559"/>
            <ac:spMk id="3964" creationId="{40082DBE-C865-4B95-AB49-6B674A57D341}"/>
          </ac:spMkLst>
        </pc:spChg>
        <pc:spChg chg="mod">
          <ac:chgData name="Timo Mühlhaus" userId="1b6b3aba618dadac" providerId="LiveId" clId="{EDF2FAEA-A41B-4C1F-9EE5-7BEAFE42C87B}" dt="2021-06-09T19:36:03.867" v="1915"/>
          <ac:spMkLst>
            <pc:docMk/>
            <pc:sldMk cId="3909453073" sldId="559"/>
            <ac:spMk id="3965" creationId="{52CEADAA-7B85-4825-827B-8DD89D065B3D}"/>
          </ac:spMkLst>
        </pc:spChg>
        <pc:spChg chg="mod">
          <ac:chgData name="Timo Mühlhaus" userId="1b6b3aba618dadac" providerId="LiveId" clId="{EDF2FAEA-A41B-4C1F-9EE5-7BEAFE42C87B}" dt="2021-06-09T19:36:03.867" v="1915"/>
          <ac:spMkLst>
            <pc:docMk/>
            <pc:sldMk cId="3909453073" sldId="559"/>
            <ac:spMk id="3966" creationId="{4E1992C4-753B-45E5-A78F-E8DAB59F6DDB}"/>
          </ac:spMkLst>
        </pc:spChg>
        <pc:spChg chg="mod">
          <ac:chgData name="Timo Mühlhaus" userId="1b6b3aba618dadac" providerId="LiveId" clId="{EDF2FAEA-A41B-4C1F-9EE5-7BEAFE42C87B}" dt="2021-06-09T19:36:03.867" v="1915"/>
          <ac:spMkLst>
            <pc:docMk/>
            <pc:sldMk cId="3909453073" sldId="559"/>
            <ac:spMk id="3967" creationId="{64E1DA46-7077-44F7-BF3C-F3FCABBF0D17}"/>
          </ac:spMkLst>
        </pc:spChg>
        <pc:spChg chg="mod">
          <ac:chgData name="Timo Mühlhaus" userId="1b6b3aba618dadac" providerId="LiveId" clId="{EDF2FAEA-A41B-4C1F-9EE5-7BEAFE42C87B}" dt="2021-06-09T19:36:03.867" v="1915"/>
          <ac:spMkLst>
            <pc:docMk/>
            <pc:sldMk cId="3909453073" sldId="559"/>
            <ac:spMk id="3968" creationId="{71809D0E-E34E-47F3-B102-95A10254A499}"/>
          </ac:spMkLst>
        </pc:spChg>
        <pc:spChg chg="mod">
          <ac:chgData name="Timo Mühlhaus" userId="1b6b3aba618dadac" providerId="LiveId" clId="{EDF2FAEA-A41B-4C1F-9EE5-7BEAFE42C87B}" dt="2021-06-09T19:36:03.867" v="1915"/>
          <ac:spMkLst>
            <pc:docMk/>
            <pc:sldMk cId="3909453073" sldId="559"/>
            <ac:spMk id="3969" creationId="{A2CBB422-9C96-426A-B35B-6453A5BF5CCD}"/>
          </ac:spMkLst>
        </pc:spChg>
        <pc:spChg chg="mod">
          <ac:chgData name="Timo Mühlhaus" userId="1b6b3aba618dadac" providerId="LiveId" clId="{EDF2FAEA-A41B-4C1F-9EE5-7BEAFE42C87B}" dt="2021-06-09T19:36:03.867" v="1915"/>
          <ac:spMkLst>
            <pc:docMk/>
            <pc:sldMk cId="3909453073" sldId="559"/>
            <ac:spMk id="3970" creationId="{B6FC450C-9BC0-426F-8E4A-069F3BFF697D}"/>
          </ac:spMkLst>
        </pc:spChg>
        <pc:spChg chg="mod">
          <ac:chgData name="Timo Mühlhaus" userId="1b6b3aba618dadac" providerId="LiveId" clId="{EDF2FAEA-A41B-4C1F-9EE5-7BEAFE42C87B}" dt="2021-06-09T19:36:03.867" v="1915"/>
          <ac:spMkLst>
            <pc:docMk/>
            <pc:sldMk cId="3909453073" sldId="559"/>
            <ac:spMk id="3971" creationId="{0E80F90F-FE97-4D2B-91D9-5854329D1691}"/>
          </ac:spMkLst>
        </pc:spChg>
        <pc:spChg chg="mod">
          <ac:chgData name="Timo Mühlhaus" userId="1b6b3aba618dadac" providerId="LiveId" clId="{EDF2FAEA-A41B-4C1F-9EE5-7BEAFE42C87B}" dt="2021-06-09T19:36:03.867" v="1915"/>
          <ac:spMkLst>
            <pc:docMk/>
            <pc:sldMk cId="3909453073" sldId="559"/>
            <ac:spMk id="3972" creationId="{66C5EECA-AA55-491E-B22B-F17D241EA140}"/>
          </ac:spMkLst>
        </pc:spChg>
        <pc:spChg chg="mod">
          <ac:chgData name="Timo Mühlhaus" userId="1b6b3aba618dadac" providerId="LiveId" clId="{EDF2FAEA-A41B-4C1F-9EE5-7BEAFE42C87B}" dt="2021-06-09T19:36:03.867" v="1915"/>
          <ac:spMkLst>
            <pc:docMk/>
            <pc:sldMk cId="3909453073" sldId="559"/>
            <ac:spMk id="3973" creationId="{AB4DDA52-787C-4A47-A3DE-AB788FF27D7A}"/>
          </ac:spMkLst>
        </pc:spChg>
        <pc:spChg chg="mod">
          <ac:chgData name="Timo Mühlhaus" userId="1b6b3aba618dadac" providerId="LiveId" clId="{EDF2FAEA-A41B-4C1F-9EE5-7BEAFE42C87B}" dt="2021-06-09T19:36:03.867" v="1915"/>
          <ac:spMkLst>
            <pc:docMk/>
            <pc:sldMk cId="3909453073" sldId="559"/>
            <ac:spMk id="3974" creationId="{7E709E17-1472-48B1-9288-7C3317404769}"/>
          </ac:spMkLst>
        </pc:spChg>
        <pc:spChg chg="mod">
          <ac:chgData name="Timo Mühlhaus" userId="1b6b3aba618dadac" providerId="LiveId" clId="{EDF2FAEA-A41B-4C1F-9EE5-7BEAFE42C87B}" dt="2021-06-09T19:36:03.867" v="1915"/>
          <ac:spMkLst>
            <pc:docMk/>
            <pc:sldMk cId="3909453073" sldId="559"/>
            <ac:spMk id="3975" creationId="{5F6BC7F4-AEF1-41A1-8841-76928849F6C9}"/>
          </ac:spMkLst>
        </pc:spChg>
        <pc:spChg chg="mod">
          <ac:chgData name="Timo Mühlhaus" userId="1b6b3aba618dadac" providerId="LiveId" clId="{EDF2FAEA-A41B-4C1F-9EE5-7BEAFE42C87B}" dt="2021-06-09T19:36:03.867" v="1915"/>
          <ac:spMkLst>
            <pc:docMk/>
            <pc:sldMk cId="3909453073" sldId="559"/>
            <ac:spMk id="3976" creationId="{2B526966-7553-4D4B-9F9D-EBA8BA356BC7}"/>
          </ac:spMkLst>
        </pc:spChg>
        <pc:spChg chg="mod">
          <ac:chgData name="Timo Mühlhaus" userId="1b6b3aba618dadac" providerId="LiveId" clId="{EDF2FAEA-A41B-4C1F-9EE5-7BEAFE42C87B}" dt="2021-06-09T19:36:03.867" v="1915"/>
          <ac:spMkLst>
            <pc:docMk/>
            <pc:sldMk cId="3909453073" sldId="559"/>
            <ac:spMk id="3977" creationId="{DE6E03EF-53DC-45E2-8F4F-1EACF808F9F8}"/>
          </ac:spMkLst>
        </pc:spChg>
        <pc:spChg chg="mod">
          <ac:chgData name="Timo Mühlhaus" userId="1b6b3aba618dadac" providerId="LiveId" clId="{EDF2FAEA-A41B-4C1F-9EE5-7BEAFE42C87B}" dt="2021-06-09T19:36:03.867" v="1915"/>
          <ac:spMkLst>
            <pc:docMk/>
            <pc:sldMk cId="3909453073" sldId="559"/>
            <ac:spMk id="3978" creationId="{A23A2887-8611-4ACD-A408-66AE992211E8}"/>
          </ac:spMkLst>
        </pc:spChg>
        <pc:spChg chg="mod">
          <ac:chgData name="Timo Mühlhaus" userId="1b6b3aba618dadac" providerId="LiveId" clId="{EDF2FAEA-A41B-4C1F-9EE5-7BEAFE42C87B}" dt="2021-06-09T19:36:03.867" v="1915"/>
          <ac:spMkLst>
            <pc:docMk/>
            <pc:sldMk cId="3909453073" sldId="559"/>
            <ac:spMk id="3979" creationId="{A2B2A03B-A417-40EE-B787-000D87C096A6}"/>
          </ac:spMkLst>
        </pc:spChg>
        <pc:spChg chg="mod">
          <ac:chgData name="Timo Mühlhaus" userId="1b6b3aba618dadac" providerId="LiveId" clId="{EDF2FAEA-A41B-4C1F-9EE5-7BEAFE42C87B}" dt="2021-06-09T19:36:03.867" v="1915"/>
          <ac:spMkLst>
            <pc:docMk/>
            <pc:sldMk cId="3909453073" sldId="559"/>
            <ac:spMk id="3980" creationId="{2376D380-C9DE-43D9-8E43-D6475A3732D7}"/>
          </ac:spMkLst>
        </pc:spChg>
        <pc:spChg chg="mod">
          <ac:chgData name="Timo Mühlhaus" userId="1b6b3aba618dadac" providerId="LiveId" clId="{EDF2FAEA-A41B-4C1F-9EE5-7BEAFE42C87B}" dt="2021-06-09T19:36:03.867" v="1915"/>
          <ac:spMkLst>
            <pc:docMk/>
            <pc:sldMk cId="3909453073" sldId="559"/>
            <ac:spMk id="3981" creationId="{461A4551-1840-46AC-9563-054352C11C81}"/>
          </ac:spMkLst>
        </pc:spChg>
        <pc:spChg chg="mod">
          <ac:chgData name="Timo Mühlhaus" userId="1b6b3aba618dadac" providerId="LiveId" clId="{EDF2FAEA-A41B-4C1F-9EE5-7BEAFE42C87B}" dt="2021-06-09T19:36:03.867" v="1915"/>
          <ac:spMkLst>
            <pc:docMk/>
            <pc:sldMk cId="3909453073" sldId="559"/>
            <ac:spMk id="3982" creationId="{A0C95A87-8351-4407-96D3-9E1EEC9F618D}"/>
          </ac:spMkLst>
        </pc:spChg>
        <pc:spChg chg="mod">
          <ac:chgData name="Timo Mühlhaus" userId="1b6b3aba618dadac" providerId="LiveId" clId="{EDF2FAEA-A41B-4C1F-9EE5-7BEAFE42C87B}" dt="2021-06-09T19:36:03.867" v="1915"/>
          <ac:spMkLst>
            <pc:docMk/>
            <pc:sldMk cId="3909453073" sldId="559"/>
            <ac:spMk id="3983" creationId="{735CB22E-53EF-4946-9E85-24354BECB652}"/>
          </ac:spMkLst>
        </pc:spChg>
        <pc:spChg chg="mod">
          <ac:chgData name="Timo Mühlhaus" userId="1b6b3aba618dadac" providerId="LiveId" clId="{EDF2FAEA-A41B-4C1F-9EE5-7BEAFE42C87B}" dt="2021-06-09T19:36:03.867" v="1915"/>
          <ac:spMkLst>
            <pc:docMk/>
            <pc:sldMk cId="3909453073" sldId="559"/>
            <ac:spMk id="3984" creationId="{1DDF72BE-CF04-42A9-815C-4FEDB2025635}"/>
          </ac:spMkLst>
        </pc:spChg>
        <pc:spChg chg="mod">
          <ac:chgData name="Timo Mühlhaus" userId="1b6b3aba618dadac" providerId="LiveId" clId="{EDF2FAEA-A41B-4C1F-9EE5-7BEAFE42C87B}" dt="2021-06-09T19:36:03.867" v="1915"/>
          <ac:spMkLst>
            <pc:docMk/>
            <pc:sldMk cId="3909453073" sldId="559"/>
            <ac:spMk id="3985" creationId="{84FB75D5-208B-4A60-80A5-04FA8ECC6855}"/>
          </ac:spMkLst>
        </pc:spChg>
        <pc:spChg chg="mod">
          <ac:chgData name="Timo Mühlhaus" userId="1b6b3aba618dadac" providerId="LiveId" clId="{EDF2FAEA-A41B-4C1F-9EE5-7BEAFE42C87B}" dt="2021-06-09T19:36:03.867" v="1915"/>
          <ac:spMkLst>
            <pc:docMk/>
            <pc:sldMk cId="3909453073" sldId="559"/>
            <ac:spMk id="3986" creationId="{859663E6-B7CE-4D12-A316-F777ECDB2921}"/>
          </ac:spMkLst>
        </pc:spChg>
        <pc:spChg chg="mod">
          <ac:chgData name="Timo Mühlhaus" userId="1b6b3aba618dadac" providerId="LiveId" clId="{EDF2FAEA-A41B-4C1F-9EE5-7BEAFE42C87B}" dt="2021-06-09T19:36:03.867" v="1915"/>
          <ac:spMkLst>
            <pc:docMk/>
            <pc:sldMk cId="3909453073" sldId="559"/>
            <ac:spMk id="3987" creationId="{18626D03-B554-4541-B47B-FE641FAF7B1F}"/>
          </ac:spMkLst>
        </pc:spChg>
        <pc:spChg chg="mod">
          <ac:chgData name="Timo Mühlhaus" userId="1b6b3aba618dadac" providerId="LiveId" clId="{EDF2FAEA-A41B-4C1F-9EE5-7BEAFE42C87B}" dt="2021-06-09T19:36:03.867" v="1915"/>
          <ac:spMkLst>
            <pc:docMk/>
            <pc:sldMk cId="3909453073" sldId="559"/>
            <ac:spMk id="3988" creationId="{E11694C8-756E-4006-981D-90CC15C4543F}"/>
          </ac:spMkLst>
        </pc:spChg>
        <pc:spChg chg="mod">
          <ac:chgData name="Timo Mühlhaus" userId="1b6b3aba618dadac" providerId="LiveId" clId="{EDF2FAEA-A41B-4C1F-9EE5-7BEAFE42C87B}" dt="2021-06-09T19:36:03.867" v="1915"/>
          <ac:spMkLst>
            <pc:docMk/>
            <pc:sldMk cId="3909453073" sldId="559"/>
            <ac:spMk id="3989" creationId="{B2B16E7D-569C-4BDD-9F2A-AED2371BA4E5}"/>
          </ac:spMkLst>
        </pc:spChg>
        <pc:spChg chg="mod">
          <ac:chgData name="Timo Mühlhaus" userId="1b6b3aba618dadac" providerId="LiveId" clId="{EDF2FAEA-A41B-4C1F-9EE5-7BEAFE42C87B}" dt="2021-06-09T19:36:03.867" v="1915"/>
          <ac:spMkLst>
            <pc:docMk/>
            <pc:sldMk cId="3909453073" sldId="559"/>
            <ac:spMk id="3990" creationId="{699E954D-5172-41DD-AD84-268847DE4180}"/>
          </ac:spMkLst>
        </pc:spChg>
        <pc:spChg chg="mod">
          <ac:chgData name="Timo Mühlhaus" userId="1b6b3aba618dadac" providerId="LiveId" clId="{EDF2FAEA-A41B-4C1F-9EE5-7BEAFE42C87B}" dt="2021-06-09T19:36:03.867" v="1915"/>
          <ac:spMkLst>
            <pc:docMk/>
            <pc:sldMk cId="3909453073" sldId="559"/>
            <ac:spMk id="3991" creationId="{7828D9E0-E8D3-4841-BFCA-A81C01A371B6}"/>
          </ac:spMkLst>
        </pc:spChg>
        <pc:spChg chg="mod">
          <ac:chgData name="Timo Mühlhaus" userId="1b6b3aba618dadac" providerId="LiveId" clId="{EDF2FAEA-A41B-4C1F-9EE5-7BEAFE42C87B}" dt="2021-06-09T19:36:03.867" v="1915"/>
          <ac:spMkLst>
            <pc:docMk/>
            <pc:sldMk cId="3909453073" sldId="559"/>
            <ac:spMk id="3992" creationId="{7A964C07-4C6C-4C46-B58E-2EC6C565F056}"/>
          </ac:spMkLst>
        </pc:spChg>
        <pc:spChg chg="mod">
          <ac:chgData name="Timo Mühlhaus" userId="1b6b3aba618dadac" providerId="LiveId" clId="{EDF2FAEA-A41B-4C1F-9EE5-7BEAFE42C87B}" dt="2021-06-09T19:36:03.867" v="1915"/>
          <ac:spMkLst>
            <pc:docMk/>
            <pc:sldMk cId="3909453073" sldId="559"/>
            <ac:spMk id="3993" creationId="{FCAE4BF9-DC9A-49B5-9677-96C04514DB6E}"/>
          </ac:spMkLst>
        </pc:spChg>
        <pc:spChg chg="mod">
          <ac:chgData name="Timo Mühlhaus" userId="1b6b3aba618dadac" providerId="LiveId" clId="{EDF2FAEA-A41B-4C1F-9EE5-7BEAFE42C87B}" dt="2021-06-09T19:36:03.867" v="1915"/>
          <ac:spMkLst>
            <pc:docMk/>
            <pc:sldMk cId="3909453073" sldId="559"/>
            <ac:spMk id="3994" creationId="{4BFCCAA5-7D1F-4243-A760-8CCB6A6A30DB}"/>
          </ac:spMkLst>
        </pc:spChg>
        <pc:spChg chg="mod">
          <ac:chgData name="Timo Mühlhaus" userId="1b6b3aba618dadac" providerId="LiveId" clId="{EDF2FAEA-A41B-4C1F-9EE5-7BEAFE42C87B}" dt="2021-06-09T19:36:03.867" v="1915"/>
          <ac:spMkLst>
            <pc:docMk/>
            <pc:sldMk cId="3909453073" sldId="559"/>
            <ac:spMk id="3995" creationId="{E1BF90CA-DF1E-48F8-B60C-2DF934A4154A}"/>
          </ac:spMkLst>
        </pc:spChg>
        <pc:spChg chg="mod">
          <ac:chgData name="Timo Mühlhaus" userId="1b6b3aba618dadac" providerId="LiveId" clId="{EDF2FAEA-A41B-4C1F-9EE5-7BEAFE42C87B}" dt="2021-06-09T19:36:03.867" v="1915"/>
          <ac:spMkLst>
            <pc:docMk/>
            <pc:sldMk cId="3909453073" sldId="559"/>
            <ac:spMk id="3996" creationId="{31F29937-5B55-40EE-997A-968979E9E75A}"/>
          </ac:spMkLst>
        </pc:spChg>
        <pc:spChg chg="mod">
          <ac:chgData name="Timo Mühlhaus" userId="1b6b3aba618dadac" providerId="LiveId" clId="{EDF2FAEA-A41B-4C1F-9EE5-7BEAFE42C87B}" dt="2021-06-09T19:36:03.867" v="1915"/>
          <ac:spMkLst>
            <pc:docMk/>
            <pc:sldMk cId="3909453073" sldId="559"/>
            <ac:spMk id="3997" creationId="{C7610DD6-3DB8-48B4-A1A8-A1E682A7701D}"/>
          </ac:spMkLst>
        </pc:spChg>
        <pc:spChg chg="mod">
          <ac:chgData name="Timo Mühlhaus" userId="1b6b3aba618dadac" providerId="LiveId" clId="{EDF2FAEA-A41B-4C1F-9EE5-7BEAFE42C87B}" dt="2021-06-09T19:36:03.867" v="1915"/>
          <ac:spMkLst>
            <pc:docMk/>
            <pc:sldMk cId="3909453073" sldId="559"/>
            <ac:spMk id="3998" creationId="{EBA0E9F8-F1A0-4E35-BA7E-CCFB1E5B255C}"/>
          </ac:spMkLst>
        </pc:spChg>
        <pc:spChg chg="mod">
          <ac:chgData name="Timo Mühlhaus" userId="1b6b3aba618dadac" providerId="LiveId" clId="{EDF2FAEA-A41B-4C1F-9EE5-7BEAFE42C87B}" dt="2021-06-09T19:36:03.867" v="1915"/>
          <ac:spMkLst>
            <pc:docMk/>
            <pc:sldMk cId="3909453073" sldId="559"/>
            <ac:spMk id="3999" creationId="{6587211C-3B7D-405A-9EE5-3B2587943A3A}"/>
          </ac:spMkLst>
        </pc:spChg>
        <pc:spChg chg="mod">
          <ac:chgData name="Timo Mühlhaus" userId="1b6b3aba618dadac" providerId="LiveId" clId="{EDF2FAEA-A41B-4C1F-9EE5-7BEAFE42C87B}" dt="2021-06-09T19:36:03.867" v="1915"/>
          <ac:spMkLst>
            <pc:docMk/>
            <pc:sldMk cId="3909453073" sldId="559"/>
            <ac:spMk id="4000" creationId="{50FA9D45-A018-42D8-853A-D1DC67EE47DA}"/>
          </ac:spMkLst>
        </pc:spChg>
        <pc:spChg chg="mod">
          <ac:chgData name="Timo Mühlhaus" userId="1b6b3aba618dadac" providerId="LiveId" clId="{EDF2FAEA-A41B-4C1F-9EE5-7BEAFE42C87B}" dt="2021-06-09T19:36:03.867" v="1915"/>
          <ac:spMkLst>
            <pc:docMk/>
            <pc:sldMk cId="3909453073" sldId="559"/>
            <ac:spMk id="4001" creationId="{D2AC21F0-7FB4-481C-A998-595F0FB9B85C}"/>
          </ac:spMkLst>
        </pc:spChg>
        <pc:spChg chg="mod">
          <ac:chgData name="Timo Mühlhaus" userId="1b6b3aba618dadac" providerId="LiveId" clId="{EDF2FAEA-A41B-4C1F-9EE5-7BEAFE42C87B}" dt="2021-06-09T19:36:03.867" v="1915"/>
          <ac:spMkLst>
            <pc:docMk/>
            <pc:sldMk cId="3909453073" sldId="559"/>
            <ac:spMk id="4002" creationId="{608C8CFB-FB7A-4FE8-A204-3743FC7C87E1}"/>
          </ac:spMkLst>
        </pc:spChg>
        <pc:spChg chg="mod">
          <ac:chgData name="Timo Mühlhaus" userId="1b6b3aba618dadac" providerId="LiveId" clId="{EDF2FAEA-A41B-4C1F-9EE5-7BEAFE42C87B}" dt="2021-06-09T19:36:03.867" v="1915"/>
          <ac:spMkLst>
            <pc:docMk/>
            <pc:sldMk cId="3909453073" sldId="559"/>
            <ac:spMk id="4003" creationId="{ADEDBDD5-338E-4A29-8269-45B39E060936}"/>
          </ac:spMkLst>
        </pc:spChg>
        <pc:spChg chg="mod">
          <ac:chgData name="Timo Mühlhaus" userId="1b6b3aba618dadac" providerId="LiveId" clId="{EDF2FAEA-A41B-4C1F-9EE5-7BEAFE42C87B}" dt="2021-06-09T19:36:03.867" v="1915"/>
          <ac:spMkLst>
            <pc:docMk/>
            <pc:sldMk cId="3909453073" sldId="559"/>
            <ac:spMk id="4004" creationId="{BA503B02-9D15-445E-A23B-F7EB4B5F6CEE}"/>
          </ac:spMkLst>
        </pc:spChg>
        <pc:spChg chg="mod">
          <ac:chgData name="Timo Mühlhaus" userId="1b6b3aba618dadac" providerId="LiveId" clId="{EDF2FAEA-A41B-4C1F-9EE5-7BEAFE42C87B}" dt="2021-06-09T19:36:03.867" v="1915"/>
          <ac:spMkLst>
            <pc:docMk/>
            <pc:sldMk cId="3909453073" sldId="559"/>
            <ac:spMk id="4005" creationId="{8AC84962-318F-47A7-930B-123A8ABAA672}"/>
          </ac:spMkLst>
        </pc:spChg>
        <pc:spChg chg="mod">
          <ac:chgData name="Timo Mühlhaus" userId="1b6b3aba618dadac" providerId="LiveId" clId="{EDF2FAEA-A41B-4C1F-9EE5-7BEAFE42C87B}" dt="2021-06-09T19:36:03.867" v="1915"/>
          <ac:spMkLst>
            <pc:docMk/>
            <pc:sldMk cId="3909453073" sldId="559"/>
            <ac:spMk id="4006" creationId="{21E9BAD8-C6A9-4D6C-A53D-D36EA0869BC8}"/>
          </ac:spMkLst>
        </pc:spChg>
        <pc:spChg chg="mod">
          <ac:chgData name="Timo Mühlhaus" userId="1b6b3aba618dadac" providerId="LiveId" clId="{EDF2FAEA-A41B-4C1F-9EE5-7BEAFE42C87B}" dt="2021-06-09T19:36:03.867" v="1915"/>
          <ac:spMkLst>
            <pc:docMk/>
            <pc:sldMk cId="3909453073" sldId="559"/>
            <ac:spMk id="4007" creationId="{24522FBD-C9F7-46A8-AEE4-2AD1BA02F762}"/>
          </ac:spMkLst>
        </pc:spChg>
        <pc:spChg chg="mod">
          <ac:chgData name="Timo Mühlhaus" userId="1b6b3aba618dadac" providerId="LiveId" clId="{EDF2FAEA-A41B-4C1F-9EE5-7BEAFE42C87B}" dt="2021-06-09T19:36:03.867" v="1915"/>
          <ac:spMkLst>
            <pc:docMk/>
            <pc:sldMk cId="3909453073" sldId="559"/>
            <ac:spMk id="4008" creationId="{9F3F273E-1BDA-4B61-8752-0013B05646EE}"/>
          </ac:spMkLst>
        </pc:spChg>
        <pc:spChg chg="mod">
          <ac:chgData name="Timo Mühlhaus" userId="1b6b3aba618dadac" providerId="LiveId" clId="{EDF2FAEA-A41B-4C1F-9EE5-7BEAFE42C87B}" dt="2021-06-09T19:36:03.867" v="1915"/>
          <ac:spMkLst>
            <pc:docMk/>
            <pc:sldMk cId="3909453073" sldId="559"/>
            <ac:spMk id="4009" creationId="{A3E903BE-EDFB-46DB-94A1-766CB826CFF2}"/>
          </ac:spMkLst>
        </pc:spChg>
        <pc:spChg chg="mod">
          <ac:chgData name="Timo Mühlhaus" userId="1b6b3aba618dadac" providerId="LiveId" clId="{EDF2FAEA-A41B-4C1F-9EE5-7BEAFE42C87B}" dt="2021-06-09T19:36:03.867" v="1915"/>
          <ac:spMkLst>
            <pc:docMk/>
            <pc:sldMk cId="3909453073" sldId="559"/>
            <ac:spMk id="4010" creationId="{7C49D4AE-CB43-4877-9EB1-FE0E581CD99E}"/>
          </ac:spMkLst>
        </pc:spChg>
        <pc:spChg chg="mod">
          <ac:chgData name="Timo Mühlhaus" userId="1b6b3aba618dadac" providerId="LiveId" clId="{EDF2FAEA-A41B-4C1F-9EE5-7BEAFE42C87B}" dt="2021-06-09T19:36:03.867" v="1915"/>
          <ac:spMkLst>
            <pc:docMk/>
            <pc:sldMk cId="3909453073" sldId="559"/>
            <ac:spMk id="4011" creationId="{6305CD4C-33CD-42A3-AE65-AC1AF17DD569}"/>
          </ac:spMkLst>
        </pc:spChg>
        <pc:spChg chg="mod">
          <ac:chgData name="Timo Mühlhaus" userId="1b6b3aba618dadac" providerId="LiveId" clId="{EDF2FAEA-A41B-4C1F-9EE5-7BEAFE42C87B}" dt="2021-06-09T19:36:03.867" v="1915"/>
          <ac:spMkLst>
            <pc:docMk/>
            <pc:sldMk cId="3909453073" sldId="559"/>
            <ac:spMk id="4012" creationId="{29791CB3-EED1-4D99-9D0C-30A43AC9D253}"/>
          </ac:spMkLst>
        </pc:spChg>
        <pc:spChg chg="mod">
          <ac:chgData name="Timo Mühlhaus" userId="1b6b3aba618dadac" providerId="LiveId" clId="{EDF2FAEA-A41B-4C1F-9EE5-7BEAFE42C87B}" dt="2021-06-09T19:36:03.867" v="1915"/>
          <ac:spMkLst>
            <pc:docMk/>
            <pc:sldMk cId="3909453073" sldId="559"/>
            <ac:spMk id="4013" creationId="{E5CB493B-876B-48C4-B2CC-54429E2081E3}"/>
          </ac:spMkLst>
        </pc:spChg>
        <pc:spChg chg="mod">
          <ac:chgData name="Timo Mühlhaus" userId="1b6b3aba618dadac" providerId="LiveId" clId="{EDF2FAEA-A41B-4C1F-9EE5-7BEAFE42C87B}" dt="2021-06-09T19:36:03.867" v="1915"/>
          <ac:spMkLst>
            <pc:docMk/>
            <pc:sldMk cId="3909453073" sldId="559"/>
            <ac:spMk id="4014" creationId="{F3AF5F7B-4531-4DDC-A237-D48464F1B024}"/>
          </ac:spMkLst>
        </pc:spChg>
        <pc:spChg chg="mod">
          <ac:chgData name="Timo Mühlhaus" userId="1b6b3aba618dadac" providerId="LiveId" clId="{EDF2FAEA-A41B-4C1F-9EE5-7BEAFE42C87B}" dt="2021-06-09T19:36:03.867" v="1915"/>
          <ac:spMkLst>
            <pc:docMk/>
            <pc:sldMk cId="3909453073" sldId="559"/>
            <ac:spMk id="4015" creationId="{5F3D4F32-2993-4CD3-A059-92BB45EA9661}"/>
          </ac:spMkLst>
        </pc:spChg>
        <pc:spChg chg="mod">
          <ac:chgData name="Timo Mühlhaus" userId="1b6b3aba618dadac" providerId="LiveId" clId="{EDF2FAEA-A41B-4C1F-9EE5-7BEAFE42C87B}" dt="2021-06-09T19:36:03.867" v="1915"/>
          <ac:spMkLst>
            <pc:docMk/>
            <pc:sldMk cId="3909453073" sldId="559"/>
            <ac:spMk id="4016" creationId="{AEA40E12-DBC5-46D5-A2FA-E1C73009C9FD}"/>
          </ac:spMkLst>
        </pc:spChg>
        <pc:spChg chg="mod">
          <ac:chgData name="Timo Mühlhaus" userId="1b6b3aba618dadac" providerId="LiveId" clId="{EDF2FAEA-A41B-4C1F-9EE5-7BEAFE42C87B}" dt="2021-06-09T19:36:03.867" v="1915"/>
          <ac:spMkLst>
            <pc:docMk/>
            <pc:sldMk cId="3909453073" sldId="559"/>
            <ac:spMk id="4017" creationId="{313A716C-02E2-4BE1-A6F4-1D032D307F9B}"/>
          </ac:spMkLst>
        </pc:spChg>
        <pc:spChg chg="mod">
          <ac:chgData name="Timo Mühlhaus" userId="1b6b3aba618dadac" providerId="LiveId" clId="{EDF2FAEA-A41B-4C1F-9EE5-7BEAFE42C87B}" dt="2021-06-09T19:36:03.867" v="1915"/>
          <ac:spMkLst>
            <pc:docMk/>
            <pc:sldMk cId="3909453073" sldId="559"/>
            <ac:spMk id="4018" creationId="{A43A07AB-302B-49BD-A9AC-F22047592CA4}"/>
          </ac:spMkLst>
        </pc:spChg>
        <pc:spChg chg="mod">
          <ac:chgData name="Timo Mühlhaus" userId="1b6b3aba618dadac" providerId="LiveId" clId="{EDF2FAEA-A41B-4C1F-9EE5-7BEAFE42C87B}" dt="2021-06-09T19:36:03.867" v="1915"/>
          <ac:spMkLst>
            <pc:docMk/>
            <pc:sldMk cId="3909453073" sldId="559"/>
            <ac:spMk id="4019" creationId="{2AA6DE76-FB3E-4C27-A262-1EE30DB77563}"/>
          </ac:spMkLst>
        </pc:spChg>
        <pc:spChg chg="mod">
          <ac:chgData name="Timo Mühlhaus" userId="1b6b3aba618dadac" providerId="LiveId" clId="{EDF2FAEA-A41B-4C1F-9EE5-7BEAFE42C87B}" dt="2021-06-09T19:36:03.867" v="1915"/>
          <ac:spMkLst>
            <pc:docMk/>
            <pc:sldMk cId="3909453073" sldId="559"/>
            <ac:spMk id="4020" creationId="{9CA0F6EC-3FA5-4B1C-B66F-5CB44BED9C6A}"/>
          </ac:spMkLst>
        </pc:spChg>
        <pc:spChg chg="mod">
          <ac:chgData name="Timo Mühlhaus" userId="1b6b3aba618dadac" providerId="LiveId" clId="{EDF2FAEA-A41B-4C1F-9EE5-7BEAFE42C87B}" dt="2021-06-09T19:36:03.867" v="1915"/>
          <ac:spMkLst>
            <pc:docMk/>
            <pc:sldMk cId="3909453073" sldId="559"/>
            <ac:spMk id="4021" creationId="{4032403E-0D16-4F67-93D5-9B397D8C5C23}"/>
          </ac:spMkLst>
        </pc:spChg>
        <pc:spChg chg="mod">
          <ac:chgData name="Timo Mühlhaus" userId="1b6b3aba618dadac" providerId="LiveId" clId="{EDF2FAEA-A41B-4C1F-9EE5-7BEAFE42C87B}" dt="2021-06-09T19:36:03.867" v="1915"/>
          <ac:spMkLst>
            <pc:docMk/>
            <pc:sldMk cId="3909453073" sldId="559"/>
            <ac:spMk id="4022" creationId="{5DC24A99-DBD3-4B3D-97DE-8831217B5463}"/>
          </ac:spMkLst>
        </pc:spChg>
        <pc:spChg chg="mod">
          <ac:chgData name="Timo Mühlhaus" userId="1b6b3aba618dadac" providerId="LiveId" clId="{EDF2FAEA-A41B-4C1F-9EE5-7BEAFE42C87B}" dt="2021-06-09T19:36:03.867" v="1915"/>
          <ac:spMkLst>
            <pc:docMk/>
            <pc:sldMk cId="3909453073" sldId="559"/>
            <ac:spMk id="4023" creationId="{90D4B7A9-1D35-4004-8203-ADC0AA632378}"/>
          </ac:spMkLst>
        </pc:spChg>
        <pc:spChg chg="mod">
          <ac:chgData name="Timo Mühlhaus" userId="1b6b3aba618dadac" providerId="LiveId" clId="{EDF2FAEA-A41B-4C1F-9EE5-7BEAFE42C87B}" dt="2021-06-09T19:36:03.867" v="1915"/>
          <ac:spMkLst>
            <pc:docMk/>
            <pc:sldMk cId="3909453073" sldId="559"/>
            <ac:spMk id="4024" creationId="{79DCC43C-59D8-44A4-A811-3549FADEF822}"/>
          </ac:spMkLst>
        </pc:spChg>
        <pc:spChg chg="mod">
          <ac:chgData name="Timo Mühlhaus" userId="1b6b3aba618dadac" providerId="LiveId" clId="{EDF2FAEA-A41B-4C1F-9EE5-7BEAFE42C87B}" dt="2021-06-09T19:36:03.867" v="1915"/>
          <ac:spMkLst>
            <pc:docMk/>
            <pc:sldMk cId="3909453073" sldId="559"/>
            <ac:spMk id="4025" creationId="{AE28AA20-CCF2-4C4B-87D3-AA131D7F7B02}"/>
          </ac:spMkLst>
        </pc:spChg>
        <pc:spChg chg="mod">
          <ac:chgData name="Timo Mühlhaus" userId="1b6b3aba618dadac" providerId="LiveId" clId="{EDF2FAEA-A41B-4C1F-9EE5-7BEAFE42C87B}" dt="2021-06-09T19:36:03.867" v="1915"/>
          <ac:spMkLst>
            <pc:docMk/>
            <pc:sldMk cId="3909453073" sldId="559"/>
            <ac:spMk id="4026" creationId="{6010344B-8893-4352-A72B-05DC9ED43FAF}"/>
          </ac:spMkLst>
        </pc:spChg>
        <pc:spChg chg="mod">
          <ac:chgData name="Timo Mühlhaus" userId="1b6b3aba618dadac" providerId="LiveId" clId="{EDF2FAEA-A41B-4C1F-9EE5-7BEAFE42C87B}" dt="2021-06-09T19:36:03.867" v="1915"/>
          <ac:spMkLst>
            <pc:docMk/>
            <pc:sldMk cId="3909453073" sldId="559"/>
            <ac:spMk id="4027" creationId="{2D14A8A6-1D40-4576-96A7-8B0B5B87F7AE}"/>
          </ac:spMkLst>
        </pc:spChg>
        <pc:spChg chg="mod">
          <ac:chgData name="Timo Mühlhaus" userId="1b6b3aba618dadac" providerId="LiveId" clId="{EDF2FAEA-A41B-4C1F-9EE5-7BEAFE42C87B}" dt="2021-06-09T19:36:03.867" v="1915"/>
          <ac:spMkLst>
            <pc:docMk/>
            <pc:sldMk cId="3909453073" sldId="559"/>
            <ac:spMk id="4028" creationId="{4508D874-8AA4-4059-AF3F-34C52F482E1E}"/>
          </ac:spMkLst>
        </pc:spChg>
        <pc:spChg chg="mod">
          <ac:chgData name="Timo Mühlhaus" userId="1b6b3aba618dadac" providerId="LiveId" clId="{EDF2FAEA-A41B-4C1F-9EE5-7BEAFE42C87B}" dt="2021-06-09T19:36:03.867" v="1915"/>
          <ac:spMkLst>
            <pc:docMk/>
            <pc:sldMk cId="3909453073" sldId="559"/>
            <ac:spMk id="4029" creationId="{F4677D16-3682-473E-9AB3-109D40429A05}"/>
          </ac:spMkLst>
        </pc:spChg>
        <pc:spChg chg="mod">
          <ac:chgData name="Timo Mühlhaus" userId="1b6b3aba618dadac" providerId="LiveId" clId="{EDF2FAEA-A41B-4C1F-9EE5-7BEAFE42C87B}" dt="2021-06-09T19:36:03.867" v="1915"/>
          <ac:spMkLst>
            <pc:docMk/>
            <pc:sldMk cId="3909453073" sldId="559"/>
            <ac:spMk id="4030" creationId="{91F3A26B-98D2-4E22-B817-C6868CEF27F4}"/>
          </ac:spMkLst>
        </pc:spChg>
        <pc:spChg chg="mod">
          <ac:chgData name="Timo Mühlhaus" userId="1b6b3aba618dadac" providerId="LiveId" clId="{EDF2FAEA-A41B-4C1F-9EE5-7BEAFE42C87B}" dt="2021-06-09T19:36:03.867" v="1915"/>
          <ac:spMkLst>
            <pc:docMk/>
            <pc:sldMk cId="3909453073" sldId="559"/>
            <ac:spMk id="4031" creationId="{823ED709-710E-45A2-AAC1-193CEF048457}"/>
          </ac:spMkLst>
        </pc:spChg>
        <pc:spChg chg="mod">
          <ac:chgData name="Timo Mühlhaus" userId="1b6b3aba618dadac" providerId="LiveId" clId="{EDF2FAEA-A41B-4C1F-9EE5-7BEAFE42C87B}" dt="2021-06-09T19:36:03.867" v="1915"/>
          <ac:spMkLst>
            <pc:docMk/>
            <pc:sldMk cId="3909453073" sldId="559"/>
            <ac:spMk id="4032" creationId="{431B71B1-A5F7-4286-8199-8573BA32D992}"/>
          </ac:spMkLst>
        </pc:spChg>
        <pc:spChg chg="mod">
          <ac:chgData name="Timo Mühlhaus" userId="1b6b3aba618dadac" providerId="LiveId" clId="{EDF2FAEA-A41B-4C1F-9EE5-7BEAFE42C87B}" dt="2021-06-09T19:36:03.867" v="1915"/>
          <ac:spMkLst>
            <pc:docMk/>
            <pc:sldMk cId="3909453073" sldId="559"/>
            <ac:spMk id="4033" creationId="{10885677-4293-42DB-830A-E45813111B8C}"/>
          </ac:spMkLst>
        </pc:spChg>
        <pc:spChg chg="mod">
          <ac:chgData name="Timo Mühlhaus" userId="1b6b3aba618dadac" providerId="LiveId" clId="{EDF2FAEA-A41B-4C1F-9EE5-7BEAFE42C87B}" dt="2021-06-09T19:36:03.867" v="1915"/>
          <ac:spMkLst>
            <pc:docMk/>
            <pc:sldMk cId="3909453073" sldId="559"/>
            <ac:spMk id="4034" creationId="{CFA3B34F-F2AF-4FC9-8B11-E5CD4DFC6EBA}"/>
          </ac:spMkLst>
        </pc:spChg>
        <pc:spChg chg="mod">
          <ac:chgData name="Timo Mühlhaus" userId="1b6b3aba618dadac" providerId="LiveId" clId="{EDF2FAEA-A41B-4C1F-9EE5-7BEAFE42C87B}" dt="2021-06-09T19:36:03.867" v="1915"/>
          <ac:spMkLst>
            <pc:docMk/>
            <pc:sldMk cId="3909453073" sldId="559"/>
            <ac:spMk id="4035" creationId="{9AF49181-BA04-4B54-AB01-A9D26A07667E}"/>
          </ac:spMkLst>
        </pc:spChg>
        <pc:spChg chg="mod">
          <ac:chgData name="Timo Mühlhaus" userId="1b6b3aba618dadac" providerId="LiveId" clId="{EDF2FAEA-A41B-4C1F-9EE5-7BEAFE42C87B}" dt="2021-06-09T19:36:03.867" v="1915"/>
          <ac:spMkLst>
            <pc:docMk/>
            <pc:sldMk cId="3909453073" sldId="559"/>
            <ac:spMk id="4036" creationId="{0FE9B2BF-0374-4C5E-A650-2D18D82C26EF}"/>
          </ac:spMkLst>
        </pc:spChg>
        <pc:spChg chg="mod">
          <ac:chgData name="Timo Mühlhaus" userId="1b6b3aba618dadac" providerId="LiveId" clId="{EDF2FAEA-A41B-4C1F-9EE5-7BEAFE42C87B}" dt="2021-06-09T19:36:03.867" v="1915"/>
          <ac:spMkLst>
            <pc:docMk/>
            <pc:sldMk cId="3909453073" sldId="559"/>
            <ac:spMk id="4037" creationId="{F2B85FB4-4694-4B66-AE8F-8DEE98D85289}"/>
          </ac:spMkLst>
        </pc:spChg>
        <pc:spChg chg="mod">
          <ac:chgData name="Timo Mühlhaus" userId="1b6b3aba618dadac" providerId="LiveId" clId="{EDF2FAEA-A41B-4C1F-9EE5-7BEAFE42C87B}" dt="2021-06-09T19:36:03.867" v="1915"/>
          <ac:spMkLst>
            <pc:docMk/>
            <pc:sldMk cId="3909453073" sldId="559"/>
            <ac:spMk id="4038" creationId="{667E8F99-5EF5-4A77-803D-8277093FBA82}"/>
          </ac:spMkLst>
        </pc:spChg>
        <pc:spChg chg="mod">
          <ac:chgData name="Timo Mühlhaus" userId="1b6b3aba618dadac" providerId="LiveId" clId="{EDF2FAEA-A41B-4C1F-9EE5-7BEAFE42C87B}" dt="2021-06-09T19:36:03.867" v="1915"/>
          <ac:spMkLst>
            <pc:docMk/>
            <pc:sldMk cId="3909453073" sldId="559"/>
            <ac:spMk id="4039" creationId="{99D62344-9CEC-4ED9-AFFC-DCD3A630A59A}"/>
          </ac:spMkLst>
        </pc:spChg>
        <pc:spChg chg="mod">
          <ac:chgData name="Timo Mühlhaus" userId="1b6b3aba618dadac" providerId="LiveId" clId="{EDF2FAEA-A41B-4C1F-9EE5-7BEAFE42C87B}" dt="2021-06-09T19:36:03.867" v="1915"/>
          <ac:spMkLst>
            <pc:docMk/>
            <pc:sldMk cId="3909453073" sldId="559"/>
            <ac:spMk id="4040" creationId="{FE57CA85-A849-4386-89CD-66B8C83ADC75}"/>
          </ac:spMkLst>
        </pc:spChg>
        <pc:spChg chg="mod">
          <ac:chgData name="Timo Mühlhaus" userId="1b6b3aba618dadac" providerId="LiveId" clId="{EDF2FAEA-A41B-4C1F-9EE5-7BEAFE42C87B}" dt="2021-06-09T19:36:03.867" v="1915"/>
          <ac:spMkLst>
            <pc:docMk/>
            <pc:sldMk cId="3909453073" sldId="559"/>
            <ac:spMk id="4041" creationId="{29A7C481-8D7A-472E-A4E3-8E67898A0478}"/>
          </ac:spMkLst>
        </pc:spChg>
        <pc:spChg chg="mod">
          <ac:chgData name="Timo Mühlhaus" userId="1b6b3aba618dadac" providerId="LiveId" clId="{EDF2FAEA-A41B-4C1F-9EE5-7BEAFE42C87B}" dt="2021-06-09T19:36:03.867" v="1915"/>
          <ac:spMkLst>
            <pc:docMk/>
            <pc:sldMk cId="3909453073" sldId="559"/>
            <ac:spMk id="4042" creationId="{013B0AE6-2563-48C7-9636-EA79B0468BC0}"/>
          </ac:spMkLst>
        </pc:spChg>
        <pc:spChg chg="mod">
          <ac:chgData name="Timo Mühlhaus" userId="1b6b3aba618dadac" providerId="LiveId" clId="{EDF2FAEA-A41B-4C1F-9EE5-7BEAFE42C87B}" dt="2021-06-09T19:36:03.867" v="1915"/>
          <ac:spMkLst>
            <pc:docMk/>
            <pc:sldMk cId="3909453073" sldId="559"/>
            <ac:spMk id="4043" creationId="{32728B65-B079-49D6-9ADB-9367A5440AEA}"/>
          </ac:spMkLst>
        </pc:spChg>
        <pc:spChg chg="mod">
          <ac:chgData name="Timo Mühlhaus" userId="1b6b3aba618dadac" providerId="LiveId" clId="{EDF2FAEA-A41B-4C1F-9EE5-7BEAFE42C87B}" dt="2021-06-09T19:36:03.867" v="1915"/>
          <ac:spMkLst>
            <pc:docMk/>
            <pc:sldMk cId="3909453073" sldId="559"/>
            <ac:spMk id="4044" creationId="{1C82FA63-1DBD-430C-ADFE-1C9E8417957F}"/>
          </ac:spMkLst>
        </pc:spChg>
        <pc:spChg chg="mod">
          <ac:chgData name="Timo Mühlhaus" userId="1b6b3aba618dadac" providerId="LiveId" clId="{EDF2FAEA-A41B-4C1F-9EE5-7BEAFE42C87B}" dt="2021-06-09T19:36:03.867" v="1915"/>
          <ac:spMkLst>
            <pc:docMk/>
            <pc:sldMk cId="3909453073" sldId="559"/>
            <ac:spMk id="4045" creationId="{1048540A-6E3B-44C8-812A-97AC6F64E5F5}"/>
          </ac:spMkLst>
        </pc:spChg>
        <pc:spChg chg="mod">
          <ac:chgData name="Timo Mühlhaus" userId="1b6b3aba618dadac" providerId="LiveId" clId="{EDF2FAEA-A41B-4C1F-9EE5-7BEAFE42C87B}" dt="2021-06-09T19:36:03.867" v="1915"/>
          <ac:spMkLst>
            <pc:docMk/>
            <pc:sldMk cId="3909453073" sldId="559"/>
            <ac:spMk id="4046" creationId="{23CB0E1B-3CAB-4AED-9D91-83D18F708A3A}"/>
          </ac:spMkLst>
        </pc:spChg>
        <pc:spChg chg="mod">
          <ac:chgData name="Timo Mühlhaus" userId="1b6b3aba618dadac" providerId="LiveId" clId="{EDF2FAEA-A41B-4C1F-9EE5-7BEAFE42C87B}" dt="2021-06-09T19:36:03.867" v="1915"/>
          <ac:spMkLst>
            <pc:docMk/>
            <pc:sldMk cId="3909453073" sldId="559"/>
            <ac:spMk id="4047" creationId="{28E8B6F3-4B3D-4480-B1A5-5A407F3FA2FC}"/>
          </ac:spMkLst>
        </pc:spChg>
        <pc:spChg chg="mod">
          <ac:chgData name="Timo Mühlhaus" userId="1b6b3aba618dadac" providerId="LiveId" clId="{EDF2FAEA-A41B-4C1F-9EE5-7BEAFE42C87B}" dt="2021-06-09T19:36:03.867" v="1915"/>
          <ac:spMkLst>
            <pc:docMk/>
            <pc:sldMk cId="3909453073" sldId="559"/>
            <ac:spMk id="4048" creationId="{C0C7BCDF-664D-47B5-BC50-518BD4B81E03}"/>
          </ac:spMkLst>
        </pc:spChg>
        <pc:spChg chg="mod">
          <ac:chgData name="Timo Mühlhaus" userId="1b6b3aba618dadac" providerId="LiveId" clId="{EDF2FAEA-A41B-4C1F-9EE5-7BEAFE42C87B}" dt="2021-06-09T19:36:03.867" v="1915"/>
          <ac:spMkLst>
            <pc:docMk/>
            <pc:sldMk cId="3909453073" sldId="559"/>
            <ac:spMk id="4049" creationId="{4E839729-2DBB-480F-87CC-ECB0874F83E3}"/>
          </ac:spMkLst>
        </pc:spChg>
        <pc:spChg chg="mod">
          <ac:chgData name="Timo Mühlhaus" userId="1b6b3aba618dadac" providerId="LiveId" clId="{EDF2FAEA-A41B-4C1F-9EE5-7BEAFE42C87B}" dt="2021-06-09T19:36:03.867" v="1915"/>
          <ac:spMkLst>
            <pc:docMk/>
            <pc:sldMk cId="3909453073" sldId="559"/>
            <ac:spMk id="4050" creationId="{4951EC0E-3076-4063-B24A-43455B5D5D92}"/>
          </ac:spMkLst>
        </pc:spChg>
        <pc:spChg chg="mod">
          <ac:chgData name="Timo Mühlhaus" userId="1b6b3aba618dadac" providerId="LiveId" clId="{EDF2FAEA-A41B-4C1F-9EE5-7BEAFE42C87B}" dt="2021-06-09T19:36:03.867" v="1915"/>
          <ac:spMkLst>
            <pc:docMk/>
            <pc:sldMk cId="3909453073" sldId="559"/>
            <ac:spMk id="4051" creationId="{4BB8C1BA-9BA1-4724-AD10-584E850BF937}"/>
          </ac:spMkLst>
        </pc:spChg>
        <pc:spChg chg="mod">
          <ac:chgData name="Timo Mühlhaus" userId="1b6b3aba618dadac" providerId="LiveId" clId="{EDF2FAEA-A41B-4C1F-9EE5-7BEAFE42C87B}" dt="2021-06-09T19:36:03.867" v="1915"/>
          <ac:spMkLst>
            <pc:docMk/>
            <pc:sldMk cId="3909453073" sldId="559"/>
            <ac:spMk id="4052" creationId="{D1168655-962E-44CC-A860-AB4595C4D0BE}"/>
          </ac:spMkLst>
        </pc:spChg>
        <pc:spChg chg="mod">
          <ac:chgData name="Timo Mühlhaus" userId="1b6b3aba618dadac" providerId="LiveId" clId="{EDF2FAEA-A41B-4C1F-9EE5-7BEAFE42C87B}" dt="2021-06-09T19:36:03.867" v="1915"/>
          <ac:spMkLst>
            <pc:docMk/>
            <pc:sldMk cId="3909453073" sldId="559"/>
            <ac:spMk id="4053" creationId="{6BB873CD-EC62-4E7B-883D-5913A22A1CE2}"/>
          </ac:spMkLst>
        </pc:spChg>
        <pc:spChg chg="mod">
          <ac:chgData name="Timo Mühlhaus" userId="1b6b3aba618dadac" providerId="LiveId" clId="{EDF2FAEA-A41B-4C1F-9EE5-7BEAFE42C87B}" dt="2021-06-09T19:36:03.867" v="1915"/>
          <ac:spMkLst>
            <pc:docMk/>
            <pc:sldMk cId="3909453073" sldId="559"/>
            <ac:spMk id="4054" creationId="{A36D2775-AD20-43B7-8F7D-EC11B60FB5E9}"/>
          </ac:spMkLst>
        </pc:spChg>
        <pc:spChg chg="mod">
          <ac:chgData name="Timo Mühlhaus" userId="1b6b3aba618dadac" providerId="LiveId" clId="{EDF2FAEA-A41B-4C1F-9EE5-7BEAFE42C87B}" dt="2021-06-09T19:36:03.867" v="1915"/>
          <ac:spMkLst>
            <pc:docMk/>
            <pc:sldMk cId="3909453073" sldId="559"/>
            <ac:spMk id="4055" creationId="{C186900F-A2FA-4547-9DD7-721EBD902994}"/>
          </ac:spMkLst>
        </pc:spChg>
        <pc:spChg chg="mod">
          <ac:chgData name="Timo Mühlhaus" userId="1b6b3aba618dadac" providerId="LiveId" clId="{EDF2FAEA-A41B-4C1F-9EE5-7BEAFE42C87B}" dt="2021-06-09T19:36:03.867" v="1915"/>
          <ac:spMkLst>
            <pc:docMk/>
            <pc:sldMk cId="3909453073" sldId="559"/>
            <ac:spMk id="4056" creationId="{6C7CB45F-132C-4E63-9B3A-AEF05CA02B21}"/>
          </ac:spMkLst>
        </pc:spChg>
        <pc:spChg chg="mod">
          <ac:chgData name="Timo Mühlhaus" userId="1b6b3aba618dadac" providerId="LiveId" clId="{EDF2FAEA-A41B-4C1F-9EE5-7BEAFE42C87B}" dt="2021-06-09T19:36:03.867" v="1915"/>
          <ac:spMkLst>
            <pc:docMk/>
            <pc:sldMk cId="3909453073" sldId="559"/>
            <ac:spMk id="4057" creationId="{8BD64C26-3A05-4C63-AF43-C3F66E65FECB}"/>
          </ac:spMkLst>
        </pc:spChg>
        <pc:spChg chg="mod">
          <ac:chgData name="Timo Mühlhaus" userId="1b6b3aba618dadac" providerId="LiveId" clId="{EDF2FAEA-A41B-4C1F-9EE5-7BEAFE42C87B}" dt="2021-06-09T19:36:03.867" v="1915"/>
          <ac:spMkLst>
            <pc:docMk/>
            <pc:sldMk cId="3909453073" sldId="559"/>
            <ac:spMk id="4058" creationId="{D423CB59-CD1B-458C-9D44-BC038F950615}"/>
          </ac:spMkLst>
        </pc:spChg>
        <pc:spChg chg="mod">
          <ac:chgData name="Timo Mühlhaus" userId="1b6b3aba618dadac" providerId="LiveId" clId="{EDF2FAEA-A41B-4C1F-9EE5-7BEAFE42C87B}" dt="2021-06-09T19:36:03.867" v="1915"/>
          <ac:spMkLst>
            <pc:docMk/>
            <pc:sldMk cId="3909453073" sldId="559"/>
            <ac:spMk id="4059" creationId="{2DCC1F8C-189A-4E87-BFEE-923D9CE3A75A}"/>
          </ac:spMkLst>
        </pc:spChg>
        <pc:spChg chg="mod">
          <ac:chgData name="Timo Mühlhaus" userId="1b6b3aba618dadac" providerId="LiveId" clId="{EDF2FAEA-A41B-4C1F-9EE5-7BEAFE42C87B}" dt="2021-06-09T19:36:03.867" v="1915"/>
          <ac:spMkLst>
            <pc:docMk/>
            <pc:sldMk cId="3909453073" sldId="559"/>
            <ac:spMk id="4060" creationId="{03120D6A-7268-44BF-B498-B66D143EFB1A}"/>
          </ac:spMkLst>
        </pc:spChg>
        <pc:spChg chg="mod">
          <ac:chgData name="Timo Mühlhaus" userId="1b6b3aba618dadac" providerId="LiveId" clId="{EDF2FAEA-A41B-4C1F-9EE5-7BEAFE42C87B}" dt="2021-06-09T19:36:03.867" v="1915"/>
          <ac:spMkLst>
            <pc:docMk/>
            <pc:sldMk cId="3909453073" sldId="559"/>
            <ac:spMk id="4061" creationId="{A2BB86BB-45A7-4EB9-91B1-E3407F871CF7}"/>
          </ac:spMkLst>
        </pc:spChg>
        <pc:spChg chg="mod">
          <ac:chgData name="Timo Mühlhaus" userId="1b6b3aba618dadac" providerId="LiveId" clId="{EDF2FAEA-A41B-4C1F-9EE5-7BEAFE42C87B}" dt="2021-06-09T19:36:03.867" v="1915"/>
          <ac:spMkLst>
            <pc:docMk/>
            <pc:sldMk cId="3909453073" sldId="559"/>
            <ac:spMk id="4062" creationId="{C4B3D4E0-4B72-49A9-8C84-D99D04EE3B8F}"/>
          </ac:spMkLst>
        </pc:spChg>
        <pc:spChg chg="mod">
          <ac:chgData name="Timo Mühlhaus" userId="1b6b3aba618dadac" providerId="LiveId" clId="{EDF2FAEA-A41B-4C1F-9EE5-7BEAFE42C87B}" dt="2021-06-09T19:36:03.867" v="1915"/>
          <ac:spMkLst>
            <pc:docMk/>
            <pc:sldMk cId="3909453073" sldId="559"/>
            <ac:spMk id="4063" creationId="{09AC3AFB-6479-4A18-84CD-C2054D448EA3}"/>
          </ac:spMkLst>
        </pc:spChg>
        <pc:spChg chg="mod">
          <ac:chgData name="Timo Mühlhaus" userId="1b6b3aba618dadac" providerId="LiveId" clId="{EDF2FAEA-A41B-4C1F-9EE5-7BEAFE42C87B}" dt="2021-06-09T19:36:03.867" v="1915"/>
          <ac:spMkLst>
            <pc:docMk/>
            <pc:sldMk cId="3909453073" sldId="559"/>
            <ac:spMk id="4064" creationId="{DF781571-C510-4F5A-8B57-C930CE7E3321}"/>
          </ac:spMkLst>
        </pc:spChg>
        <pc:spChg chg="mod">
          <ac:chgData name="Timo Mühlhaus" userId="1b6b3aba618dadac" providerId="LiveId" clId="{EDF2FAEA-A41B-4C1F-9EE5-7BEAFE42C87B}" dt="2021-06-09T19:36:03.867" v="1915"/>
          <ac:spMkLst>
            <pc:docMk/>
            <pc:sldMk cId="3909453073" sldId="559"/>
            <ac:spMk id="4065" creationId="{AACCC8D7-BAEC-41FA-853C-325410405BF3}"/>
          </ac:spMkLst>
        </pc:spChg>
        <pc:spChg chg="mod">
          <ac:chgData name="Timo Mühlhaus" userId="1b6b3aba618dadac" providerId="LiveId" clId="{EDF2FAEA-A41B-4C1F-9EE5-7BEAFE42C87B}" dt="2021-06-09T19:36:03.867" v="1915"/>
          <ac:spMkLst>
            <pc:docMk/>
            <pc:sldMk cId="3909453073" sldId="559"/>
            <ac:spMk id="4066" creationId="{C3720A82-EA67-4901-B2CA-BC34EF606193}"/>
          </ac:spMkLst>
        </pc:spChg>
        <pc:spChg chg="mod">
          <ac:chgData name="Timo Mühlhaus" userId="1b6b3aba618dadac" providerId="LiveId" clId="{EDF2FAEA-A41B-4C1F-9EE5-7BEAFE42C87B}" dt="2021-06-09T19:36:03.867" v="1915"/>
          <ac:spMkLst>
            <pc:docMk/>
            <pc:sldMk cId="3909453073" sldId="559"/>
            <ac:spMk id="4067" creationId="{012289AC-1245-44A0-9FEE-2444267EBC2A}"/>
          </ac:spMkLst>
        </pc:spChg>
        <pc:spChg chg="mod">
          <ac:chgData name="Timo Mühlhaus" userId="1b6b3aba618dadac" providerId="LiveId" clId="{EDF2FAEA-A41B-4C1F-9EE5-7BEAFE42C87B}" dt="2021-06-09T19:36:03.867" v="1915"/>
          <ac:spMkLst>
            <pc:docMk/>
            <pc:sldMk cId="3909453073" sldId="559"/>
            <ac:spMk id="4068" creationId="{1E0025EA-2453-42B2-9D7A-9216BE6BD289}"/>
          </ac:spMkLst>
        </pc:spChg>
        <pc:spChg chg="mod">
          <ac:chgData name="Timo Mühlhaus" userId="1b6b3aba618dadac" providerId="LiveId" clId="{EDF2FAEA-A41B-4C1F-9EE5-7BEAFE42C87B}" dt="2021-06-09T19:36:03.867" v="1915"/>
          <ac:spMkLst>
            <pc:docMk/>
            <pc:sldMk cId="3909453073" sldId="559"/>
            <ac:spMk id="4069" creationId="{3A35570B-EA26-4D1F-8C39-14044BE72EEF}"/>
          </ac:spMkLst>
        </pc:spChg>
        <pc:spChg chg="mod">
          <ac:chgData name="Timo Mühlhaus" userId="1b6b3aba618dadac" providerId="LiveId" clId="{EDF2FAEA-A41B-4C1F-9EE5-7BEAFE42C87B}" dt="2021-06-09T19:36:03.867" v="1915"/>
          <ac:spMkLst>
            <pc:docMk/>
            <pc:sldMk cId="3909453073" sldId="559"/>
            <ac:spMk id="4070" creationId="{1FF978B1-09DB-419B-A657-A348D96A16EC}"/>
          </ac:spMkLst>
        </pc:spChg>
        <pc:spChg chg="mod">
          <ac:chgData name="Timo Mühlhaus" userId="1b6b3aba618dadac" providerId="LiveId" clId="{EDF2FAEA-A41B-4C1F-9EE5-7BEAFE42C87B}" dt="2021-06-09T19:36:03.867" v="1915"/>
          <ac:spMkLst>
            <pc:docMk/>
            <pc:sldMk cId="3909453073" sldId="559"/>
            <ac:spMk id="4071" creationId="{D137DC2A-628B-4D22-9103-97C4010AF828}"/>
          </ac:spMkLst>
        </pc:spChg>
        <pc:spChg chg="mod">
          <ac:chgData name="Timo Mühlhaus" userId="1b6b3aba618dadac" providerId="LiveId" clId="{EDF2FAEA-A41B-4C1F-9EE5-7BEAFE42C87B}" dt="2021-06-09T19:36:03.867" v="1915"/>
          <ac:spMkLst>
            <pc:docMk/>
            <pc:sldMk cId="3909453073" sldId="559"/>
            <ac:spMk id="4072" creationId="{461AA950-7293-4FCF-8C0E-64121C72AB56}"/>
          </ac:spMkLst>
        </pc:spChg>
        <pc:spChg chg="mod">
          <ac:chgData name="Timo Mühlhaus" userId="1b6b3aba618dadac" providerId="LiveId" clId="{EDF2FAEA-A41B-4C1F-9EE5-7BEAFE42C87B}" dt="2021-06-09T19:36:03.867" v="1915"/>
          <ac:spMkLst>
            <pc:docMk/>
            <pc:sldMk cId="3909453073" sldId="559"/>
            <ac:spMk id="4073" creationId="{AC918A5A-E848-45AD-99F2-16E3956B53CA}"/>
          </ac:spMkLst>
        </pc:spChg>
        <pc:spChg chg="mod">
          <ac:chgData name="Timo Mühlhaus" userId="1b6b3aba618dadac" providerId="LiveId" clId="{EDF2FAEA-A41B-4C1F-9EE5-7BEAFE42C87B}" dt="2021-06-09T19:36:03.867" v="1915"/>
          <ac:spMkLst>
            <pc:docMk/>
            <pc:sldMk cId="3909453073" sldId="559"/>
            <ac:spMk id="4074" creationId="{B59A2EC9-7C1D-4B52-AF2B-A56FD92510D8}"/>
          </ac:spMkLst>
        </pc:spChg>
        <pc:spChg chg="mod">
          <ac:chgData name="Timo Mühlhaus" userId="1b6b3aba618dadac" providerId="LiveId" clId="{EDF2FAEA-A41B-4C1F-9EE5-7BEAFE42C87B}" dt="2021-06-09T19:36:03.867" v="1915"/>
          <ac:spMkLst>
            <pc:docMk/>
            <pc:sldMk cId="3909453073" sldId="559"/>
            <ac:spMk id="4075" creationId="{2E6CB51B-C831-46C8-9F86-958A8DB83C60}"/>
          </ac:spMkLst>
        </pc:spChg>
        <pc:spChg chg="mod">
          <ac:chgData name="Timo Mühlhaus" userId="1b6b3aba618dadac" providerId="LiveId" clId="{EDF2FAEA-A41B-4C1F-9EE5-7BEAFE42C87B}" dt="2021-06-09T19:36:03.867" v="1915"/>
          <ac:spMkLst>
            <pc:docMk/>
            <pc:sldMk cId="3909453073" sldId="559"/>
            <ac:spMk id="4076" creationId="{CCB0153C-EC1E-4DB0-922D-4D4D814331A2}"/>
          </ac:spMkLst>
        </pc:spChg>
        <pc:spChg chg="mod">
          <ac:chgData name="Timo Mühlhaus" userId="1b6b3aba618dadac" providerId="LiveId" clId="{EDF2FAEA-A41B-4C1F-9EE5-7BEAFE42C87B}" dt="2021-06-09T19:36:03.867" v="1915"/>
          <ac:spMkLst>
            <pc:docMk/>
            <pc:sldMk cId="3909453073" sldId="559"/>
            <ac:spMk id="4077" creationId="{7D9E5A01-451D-4155-A93F-6F051EA919B9}"/>
          </ac:spMkLst>
        </pc:spChg>
        <pc:spChg chg="mod">
          <ac:chgData name="Timo Mühlhaus" userId="1b6b3aba618dadac" providerId="LiveId" clId="{EDF2FAEA-A41B-4C1F-9EE5-7BEAFE42C87B}" dt="2021-06-09T19:36:03.867" v="1915"/>
          <ac:spMkLst>
            <pc:docMk/>
            <pc:sldMk cId="3909453073" sldId="559"/>
            <ac:spMk id="4078" creationId="{755703EF-B77A-449D-AE84-15DEEE9F8235}"/>
          </ac:spMkLst>
        </pc:spChg>
        <pc:spChg chg="mod">
          <ac:chgData name="Timo Mühlhaus" userId="1b6b3aba618dadac" providerId="LiveId" clId="{EDF2FAEA-A41B-4C1F-9EE5-7BEAFE42C87B}" dt="2021-06-09T19:36:03.867" v="1915"/>
          <ac:spMkLst>
            <pc:docMk/>
            <pc:sldMk cId="3909453073" sldId="559"/>
            <ac:spMk id="4079" creationId="{C3703187-2476-4EA0-A1AA-7FC3AF6652C7}"/>
          </ac:spMkLst>
        </pc:spChg>
        <pc:spChg chg="mod">
          <ac:chgData name="Timo Mühlhaus" userId="1b6b3aba618dadac" providerId="LiveId" clId="{EDF2FAEA-A41B-4C1F-9EE5-7BEAFE42C87B}" dt="2021-06-09T19:36:03.867" v="1915"/>
          <ac:spMkLst>
            <pc:docMk/>
            <pc:sldMk cId="3909453073" sldId="559"/>
            <ac:spMk id="4080" creationId="{AE4937C4-135D-4279-882A-0D40DA1E27E5}"/>
          </ac:spMkLst>
        </pc:spChg>
        <pc:spChg chg="mod">
          <ac:chgData name="Timo Mühlhaus" userId="1b6b3aba618dadac" providerId="LiveId" clId="{EDF2FAEA-A41B-4C1F-9EE5-7BEAFE42C87B}" dt="2021-06-09T19:36:03.867" v="1915"/>
          <ac:spMkLst>
            <pc:docMk/>
            <pc:sldMk cId="3909453073" sldId="559"/>
            <ac:spMk id="4081" creationId="{B6385230-0606-4A94-9DFC-057519C4F64F}"/>
          </ac:spMkLst>
        </pc:spChg>
        <pc:spChg chg="mod">
          <ac:chgData name="Timo Mühlhaus" userId="1b6b3aba618dadac" providerId="LiveId" clId="{EDF2FAEA-A41B-4C1F-9EE5-7BEAFE42C87B}" dt="2021-06-09T19:36:03.867" v="1915"/>
          <ac:spMkLst>
            <pc:docMk/>
            <pc:sldMk cId="3909453073" sldId="559"/>
            <ac:spMk id="4082" creationId="{5FBB4C68-597B-43FD-914E-F95A9EDFFECF}"/>
          </ac:spMkLst>
        </pc:spChg>
        <pc:spChg chg="mod">
          <ac:chgData name="Timo Mühlhaus" userId="1b6b3aba618dadac" providerId="LiveId" clId="{EDF2FAEA-A41B-4C1F-9EE5-7BEAFE42C87B}" dt="2021-06-09T19:36:03.867" v="1915"/>
          <ac:spMkLst>
            <pc:docMk/>
            <pc:sldMk cId="3909453073" sldId="559"/>
            <ac:spMk id="4083" creationId="{CD0F798A-2B59-41D4-8DEC-537F4F416D44}"/>
          </ac:spMkLst>
        </pc:spChg>
        <pc:spChg chg="mod">
          <ac:chgData name="Timo Mühlhaus" userId="1b6b3aba618dadac" providerId="LiveId" clId="{EDF2FAEA-A41B-4C1F-9EE5-7BEAFE42C87B}" dt="2021-06-09T19:36:03.867" v="1915"/>
          <ac:spMkLst>
            <pc:docMk/>
            <pc:sldMk cId="3909453073" sldId="559"/>
            <ac:spMk id="4084" creationId="{6B622594-C6E9-4633-95F3-17202C6292EC}"/>
          </ac:spMkLst>
        </pc:spChg>
        <pc:spChg chg="mod">
          <ac:chgData name="Timo Mühlhaus" userId="1b6b3aba618dadac" providerId="LiveId" clId="{EDF2FAEA-A41B-4C1F-9EE5-7BEAFE42C87B}" dt="2021-06-09T19:36:03.867" v="1915"/>
          <ac:spMkLst>
            <pc:docMk/>
            <pc:sldMk cId="3909453073" sldId="559"/>
            <ac:spMk id="4085" creationId="{9B773101-F25E-476F-8449-CFF56F95F53F}"/>
          </ac:spMkLst>
        </pc:spChg>
        <pc:spChg chg="mod">
          <ac:chgData name="Timo Mühlhaus" userId="1b6b3aba618dadac" providerId="LiveId" clId="{EDF2FAEA-A41B-4C1F-9EE5-7BEAFE42C87B}" dt="2021-06-09T19:36:03.867" v="1915"/>
          <ac:spMkLst>
            <pc:docMk/>
            <pc:sldMk cId="3909453073" sldId="559"/>
            <ac:spMk id="4086" creationId="{C3DAE2A9-10CD-43C3-BC00-A0A1F7551E60}"/>
          </ac:spMkLst>
        </pc:spChg>
        <pc:spChg chg="mod">
          <ac:chgData name="Timo Mühlhaus" userId="1b6b3aba618dadac" providerId="LiveId" clId="{EDF2FAEA-A41B-4C1F-9EE5-7BEAFE42C87B}" dt="2021-06-09T19:36:03.867" v="1915"/>
          <ac:spMkLst>
            <pc:docMk/>
            <pc:sldMk cId="3909453073" sldId="559"/>
            <ac:spMk id="4087" creationId="{EA158398-EFB3-4128-B5C3-9960917BF6AA}"/>
          </ac:spMkLst>
        </pc:spChg>
        <pc:spChg chg="mod">
          <ac:chgData name="Timo Mühlhaus" userId="1b6b3aba618dadac" providerId="LiveId" clId="{EDF2FAEA-A41B-4C1F-9EE5-7BEAFE42C87B}" dt="2021-06-09T19:36:03.867" v="1915"/>
          <ac:spMkLst>
            <pc:docMk/>
            <pc:sldMk cId="3909453073" sldId="559"/>
            <ac:spMk id="4088" creationId="{320959C0-F0C9-4659-B367-14B3F020FEC2}"/>
          </ac:spMkLst>
        </pc:spChg>
        <pc:spChg chg="mod">
          <ac:chgData name="Timo Mühlhaus" userId="1b6b3aba618dadac" providerId="LiveId" clId="{EDF2FAEA-A41B-4C1F-9EE5-7BEAFE42C87B}" dt="2021-06-09T19:36:03.867" v="1915"/>
          <ac:spMkLst>
            <pc:docMk/>
            <pc:sldMk cId="3909453073" sldId="559"/>
            <ac:spMk id="4089" creationId="{202752BF-177C-4450-BABE-04FA9CFB2B4A}"/>
          </ac:spMkLst>
        </pc:spChg>
        <pc:spChg chg="mod">
          <ac:chgData name="Timo Mühlhaus" userId="1b6b3aba618dadac" providerId="LiveId" clId="{EDF2FAEA-A41B-4C1F-9EE5-7BEAFE42C87B}" dt="2021-06-09T19:36:03.867" v="1915"/>
          <ac:spMkLst>
            <pc:docMk/>
            <pc:sldMk cId="3909453073" sldId="559"/>
            <ac:spMk id="4090" creationId="{19DA7C26-CE6D-4554-8504-CC8AB580C563}"/>
          </ac:spMkLst>
        </pc:spChg>
        <pc:spChg chg="mod">
          <ac:chgData name="Timo Mühlhaus" userId="1b6b3aba618dadac" providerId="LiveId" clId="{EDF2FAEA-A41B-4C1F-9EE5-7BEAFE42C87B}" dt="2021-06-09T19:36:03.867" v="1915"/>
          <ac:spMkLst>
            <pc:docMk/>
            <pc:sldMk cId="3909453073" sldId="559"/>
            <ac:spMk id="4091" creationId="{6A99505B-60DB-4D81-AEBD-18184DACC4F4}"/>
          </ac:spMkLst>
        </pc:spChg>
        <pc:spChg chg="mod">
          <ac:chgData name="Timo Mühlhaus" userId="1b6b3aba618dadac" providerId="LiveId" clId="{EDF2FAEA-A41B-4C1F-9EE5-7BEAFE42C87B}" dt="2021-06-09T19:36:03.867" v="1915"/>
          <ac:spMkLst>
            <pc:docMk/>
            <pc:sldMk cId="3909453073" sldId="559"/>
            <ac:spMk id="4092" creationId="{33CC5272-DD6F-4D4C-B05B-F9C3446D043B}"/>
          </ac:spMkLst>
        </pc:spChg>
        <pc:spChg chg="mod">
          <ac:chgData name="Timo Mühlhaus" userId="1b6b3aba618dadac" providerId="LiveId" clId="{EDF2FAEA-A41B-4C1F-9EE5-7BEAFE42C87B}" dt="2021-06-09T19:36:03.867" v="1915"/>
          <ac:spMkLst>
            <pc:docMk/>
            <pc:sldMk cId="3909453073" sldId="559"/>
            <ac:spMk id="4093" creationId="{BED1572E-62A9-4D1D-8119-8CC14EC0381D}"/>
          </ac:spMkLst>
        </pc:spChg>
        <pc:spChg chg="mod">
          <ac:chgData name="Timo Mühlhaus" userId="1b6b3aba618dadac" providerId="LiveId" clId="{EDF2FAEA-A41B-4C1F-9EE5-7BEAFE42C87B}" dt="2021-06-09T19:36:03.867" v="1915"/>
          <ac:spMkLst>
            <pc:docMk/>
            <pc:sldMk cId="3909453073" sldId="559"/>
            <ac:spMk id="4094" creationId="{670CD6B2-8BD8-4EE8-AF58-1F16E90FCAEF}"/>
          </ac:spMkLst>
        </pc:spChg>
        <pc:spChg chg="mod">
          <ac:chgData name="Timo Mühlhaus" userId="1b6b3aba618dadac" providerId="LiveId" clId="{EDF2FAEA-A41B-4C1F-9EE5-7BEAFE42C87B}" dt="2021-06-09T19:36:03.867" v="1915"/>
          <ac:spMkLst>
            <pc:docMk/>
            <pc:sldMk cId="3909453073" sldId="559"/>
            <ac:spMk id="4095" creationId="{602D71F8-D858-46FC-A84B-7C29B83FFB86}"/>
          </ac:spMkLst>
        </pc:spChg>
        <pc:spChg chg="mod">
          <ac:chgData name="Timo Mühlhaus" userId="1b6b3aba618dadac" providerId="LiveId" clId="{EDF2FAEA-A41B-4C1F-9EE5-7BEAFE42C87B}" dt="2021-06-09T19:36:03.867" v="1915"/>
          <ac:spMkLst>
            <pc:docMk/>
            <pc:sldMk cId="3909453073" sldId="559"/>
            <ac:spMk id="4096" creationId="{C2FE82B4-236E-4E01-9AA5-3DA15AFD001C}"/>
          </ac:spMkLst>
        </pc:spChg>
        <pc:spChg chg="mod">
          <ac:chgData name="Timo Mühlhaus" userId="1b6b3aba618dadac" providerId="LiveId" clId="{EDF2FAEA-A41B-4C1F-9EE5-7BEAFE42C87B}" dt="2021-06-09T19:36:03.867" v="1915"/>
          <ac:spMkLst>
            <pc:docMk/>
            <pc:sldMk cId="3909453073" sldId="559"/>
            <ac:spMk id="4097" creationId="{5EF1E206-E70E-4670-B165-75B40E11B1AF}"/>
          </ac:spMkLst>
        </pc:spChg>
        <pc:spChg chg="mod">
          <ac:chgData name="Timo Mühlhaus" userId="1b6b3aba618dadac" providerId="LiveId" clId="{EDF2FAEA-A41B-4C1F-9EE5-7BEAFE42C87B}" dt="2021-06-09T19:36:03.867" v="1915"/>
          <ac:spMkLst>
            <pc:docMk/>
            <pc:sldMk cId="3909453073" sldId="559"/>
            <ac:spMk id="4098" creationId="{184B4A0B-A8F7-4262-9EB0-2DA9778A6AF3}"/>
          </ac:spMkLst>
        </pc:spChg>
        <pc:spChg chg="mod">
          <ac:chgData name="Timo Mühlhaus" userId="1b6b3aba618dadac" providerId="LiveId" clId="{EDF2FAEA-A41B-4C1F-9EE5-7BEAFE42C87B}" dt="2021-06-09T19:36:03.867" v="1915"/>
          <ac:spMkLst>
            <pc:docMk/>
            <pc:sldMk cId="3909453073" sldId="559"/>
            <ac:spMk id="4099" creationId="{B49EA85B-7AC1-44D2-9402-F0D447775A44}"/>
          </ac:spMkLst>
        </pc:spChg>
        <pc:spChg chg="mod">
          <ac:chgData name="Timo Mühlhaus" userId="1b6b3aba618dadac" providerId="LiveId" clId="{EDF2FAEA-A41B-4C1F-9EE5-7BEAFE42C87B}" dt="2021-06-09T19:36:03.867" v="1915"/>
          <ac:spMkLst>
            <pc:docMk/>
            <pc:sldMk cId="3909453073" sldId="559"/>
            <ac:spMk id="4100" creationId="{A549FF11-BE3C-483B-B9E0-5C850A6BEC0A}"/>
          </ac:spMkLst>
        </pc:spChg>
        <pc:spChg chg="mod">
          <ac:chgData name="Timo Mühlhaus" userId="1b6b3aba618dadac" providerId="LiveId" clId="{EDF2FAEA-A41B-4C1F-9EE5-7BEAFE42C87B}" dt="2021-06-09T19:36:03.867" v="1915"/>
          <ac:spMkLst>
            <pc:docMk/>
            <pc:sldMk cId="3909453073" sldId="559"/>
            <ac:spMk id="4101" creationId="{9E995A6E-FC4D-45F3-84BB-54EE7B3FC8AC}"/>
          </ac:spMkLst>
        </pc:spChg>
        <pc:spChg chg="mod">
          <ac:chgData name="Timo Mühlhaus" userId="1b6b3aba618dadac" providerId="LiveId" clId="{EDF2FAEA-A41B-4C1F-9EE5-7BEAFE42C87B}" dt="2021-06-09T19:36:03.867" v="1915"/>
          <ac:spMkLst>
            <pc:docMk/>
            <pc:sldMk cId="3909453073" sldId="559"/>
            <ac:spMk id="4102" creationId="{301880AC-F6A0-48D9-BCA9-DF04AC4CEBD5}"/>
          </ac:spMkLst>
        </pc:spChg>
        <pc:spChg chg="mod">
          <ac:chgData name="Timo Mühlhaus" userId="1b6b3aba618dadac" providerId="LiveId" clId="{EDF2FAEA-A41B-4C1F-9EE5-7BEAFE42C87B}" dt="2021-06-09T19:36:03.867" v="1915"/>
          <ac:spMkLst>
            <pc:docMk/>
            <pc:sldMk cId="3909453073" sldId="559"/>
            <ac:spMk id="4103" creationId="{E2D07719-E7E2-4E53-9C35-6992FAEE0E47}"/>
          </ac:spMkLst>
        </pc:spChg>
        <pc:spChg chg="mod">
          <ac:chgData name="Timo Mühlhaus" userId="1b6b3aba618dadac" providerId="LiveId" clId="{EDF2FAEA-A41B-4C1F-9EE5-7BEAFE42C87B}" dt="2021-06-09T19:36:03.867" v="1915"/>
          <ac:spMkLst>
            <pc:docMk/>
            <pc:sldMk cId="3909453073" sldId="559"/>
            <ac:spMk id="4104" creationId="{AC931122-A985-4073-98E4-60E1A6E3C59C}"/>
          </ac:spMkLst>
        </pc:spChg>
        <pc:spChg chg="mod">
          <ac:chgData name="Timo Mühlhaus" userId="1b6b3aba618dadac" providerId="LiveId" clId="{EDF2FAEA-A41B-4C1F-9EE5-7BEAFE42C87B}" dt="2021-06-09T19:36:03.867" v="1915"/>
          <ac:spMkLst>
            <pc:docMk/>
            <pc:sldMk cId="3909453073" sldId="559"/>
            <ac:spMk id="4105" creationId="{6E4B78EF-E321-48F8-B829-95690DA563BC}"/>
          </ac:spMkLst>
        </pc:spChg>
        <pc:spChg chg="mod">
          <ac:chgData name="Timo Mühlhaus" userId="1b6b3aba618dadac" providerId="LiveId" clId="{EDF2FAEA-A41B-4C1F-9EE5-7BEAFE42C87B}" dt="2021-06-09T19:36:03.867" v="1915"/>
          <ac:spMkLst>
            <pc:docMk/>
            <pc:sldMk cId="3909453073" sldId="559"/>
            <ac:spMk id="4106" creationId="{1C7AEF48-38CA-485B-85AD-59EAD6BDBC72}"/>
          </ac:spMkLst>
        </pc:spChg>
        <pc:spChg chg="mod">
          <ac:chgData name="Timo Mühlhaus" userId="1b6b3aba618dadac" providerId="LiveId" clId="{EDF2FAEA-A41B-4C1F-9EE5-7BEAFE42C87B}" dt="2021-06-09T19:36:03.867" v="1915"/>
          <ac:spMkLst>
            <pc:docMk/>
            <pc:sldMk cId="3909453073" sldId="559"/>
            <ac:spMk id="4107" creationId="{EBC95207-E196-4BC7-9ACF-54599739049B}"/>
          </ac:spMkLst>
        </pc:spChg>
        <pc:spChg chg="mod">
          <ac:chgData name="Timo Mühlhaus" userId="1b6b3aba618dadac" providerId="LiveId" clId="{EDF2FAEA-A41B-4C1F-9EE5-7BEAFE42C87B}" dt="2021-06-09T19:36:03.867" v="1915"/>
          <ac:spMkLst>
            <pc:docMk/>
            <pc:sldMk cId="3909453073" sldId="559"/>
            <ac:spMk id="4108" creationId="{E38E01CD-3BF3-4357-B3D2-531FFB610F7D}"/>
          </ac:spMkLst>
        </pc:spChg>
        <pc:spChg chg="mod">
          <ac:chgData name="Timo Mühlhaus" userId="1b6b3aba618dadac" providerId="LiveId" clId="{EDF2FAEA-A41B-4C1F-9EE5-7BEAFE42C87B}" dt="2021-06-09T19:36:03.867" v="1915"/>
          <ac:spMkLst>
            <pc:docMk/>
            <pc:sldMk cId="3909453073" sldId="559"/>
            <ac:spMk id="4109" creationId="{4BD2B4AF-9061-4197-A7EE-DD6388216E82}"/>
          </ac:spMkLst>
        </pc:spChg>
        <pc:spChg chg="mod">
          <ac:chgData name="Timo Mühlhaus" userId="1b6b3aba618dadac" providerId="LiveId" clId="{EDF2FAEA-A41B-4C1F-9EE5-7BEAFE42C87B}" dt="2021-06-09T19:36:03.867" v="1915"/>
          <ac:spMkLst>
            <pc:docMk/>
            <pc:sldMk cId="3909453073" sldId="559"/>
            <ac:spMk id="4110" creationId="{C6799665-DF2F-4F3F-8EAA-B3BB1704BDEF}"/>
          </ac:spMkLst>
        </pc:spChg>
        <pc:spChg chg="mod">
          <ac:chgData name="Timo Mühlhaus" userId="1b6b3aba618dadac" providerId="LiveId" clId="{EDF2FAEA-A41B-4C1F-9EE5-7BEAFE42C87B}" dt="2021-06-09T19:36:03.867" v="1915"/>
          <ac:spMkLst>
            <pc:docMk/>
            <pc:sldMk cId="3909453073" sldId="559"/>
            <ac:spMk id="4111" creationId="{FDD3B600-7CF0-4D31-85F3-8BA8B6B285A6}"/>
          </ac:spMkLst>
        </pc:spChg>
        <pc:spChg chg="mod">
          <ac:chgData name="Timo Mühlhaus" userId="1b6b3aba618dadac" providerId="LiveId" clId="{EDF2FAEA-A41B-4C1F-9EE5-7BEAFE42C87B}" dt="2021-06-09T19:36:03.867" v="1915"/>
          <ac:spMkLst>
            <pc:docMk/>
            <pc:sldMk cId="3909453073" sldId="559"/>
            <ac:spMk id="4112" creationId="{777C0973-05C1-4424-B275-E7C2B3B1C4D7}"/>
          </ac:spMkLst>
        </pc:spChg>
        <pc:spChg chg="mod">
          <ac:chgData name="Timo Mühlhaus" userId="1b6b3aba618dadac" providerId="LiveId" clId="{EDF2FAEA-A41B-4C1F-9EE5-7BEAFE42C87B}" dt="2021-06-09T19:36:03.867" v="1915"/>
          <ac:spMkLst>
            <pc:docMk/>
            <pc:sldMk cId="3909453073" sldId="559"/>
            <ac:spMk id="4113" creationId="{6B9567EE-A214-4CD6-8AE8-156566911ECB}"/>
          </ac:spMkLst>
        </pc:spChg>
        <pc:spChg chg="mod">
          <ac:chgData name="Timo Mühlhaus" userId="1b6b3aba618dadac" providerId="LiveId" clId="{EDF2FAEA-A41B-4C1F-9EE5-7BEAFE42C87B}" dt="2021-06-09T19:36:03.867" v="1915"/>
          <ac:spMkLst>
            <pc:docMk/>
            <pc:sldMk cId="3909453073" sldId="559"/>
            <ac:spMk id="4114" creationId="{2D241C95-4C7D-4906-9609-D727D6681CA1}"/>
          </ac:spMkLst>
        </pc:spChg>
        <pc:spChg chg="mod">
          <ac:chgData name="Timo Mühlhaus" userId="1b6b3aba618dadac" providerId="LiveId" clId="{EDF2FAEA-A41B-4C1F-9EE5-7BEAFE42C87B}" dt="2021-06-09T19:36:03.867" v="1915"/>
          <ac:spMkLst>
            <pc:docMk/>
            <pc:sldMk cId="3909453073" sldId="559"/>
            <ac:spMk id="4115" creationId="{87835AB5-7C0E-4D7F-9BDF-733C43C19A54}"/>
          </ac:spMkLst>
        </pc:spChg>
        <pc:spChg chg="mod">
          <ac:chgData name="Timo Mühlhaus" userId="1b6b3aba618dadac" providerId="LiveId" clId="{EDF2FAEA-A41B-4C1F-9EE5-7BEAFE42C87B}" dt="2021-06-09T19:36:03.867" v="1915"/>
          <ac:spMkLst>
            <pc:docMk/>
            <pc:sldMk cId="3909453073" sldId="559"/>
            <ac:spMk id="4116" creationId="{A5CABF8A-90DE-44A6-8323-F8EDD8A6ED2B}"/>
          </ac:spMkLst>
        </pc:spChg>
        <pc:spChg chg="mod">
          <ac:chgData name="Timo Mühlhaus" userId="1b6b3aba618dadac" providerId="LiveId" clId="{EDF2FAEA-A41B-4C1F-9EE5-7BEAFE42C87B}" dt="2021-06-09T19:36:03.867" v="1915"/>
          <ac:spMkLst>
            <pc:docMk/>
            <pc:sldMk cId="3909453073" sldId="559"/>
            <ac:spMk id="4117" creationId="{1C109C62-EAE8-4426-92E1-677D0A8A1B3B}"/>
          </ac:spMkLst>
        </pc:spChg>
        <pc:spChg chg="mod">
          <ac:chgData name="Timo Mühlhaus" userId="1b6b3aba618dadac" providerId="LiveId" clId="{EDF2FAEA-A41B-4C1F-9EE5-7BEAFE42C87B}" dt="2021-06-09T19:36:03.867" v="1915"/>
          <ac:spMkLst>
            <pc:docMk/>
            <pc:sldMk cId="3909453073" sldId="559"/>
            <ac:spMk id="4118" creationId="{BB142414-7705-429D-8E12-DB2A853A2259}"/>
          </ac:spMkLst>
        </pc:spChg>
        <pc:spChg chg="mod">
          <ac:chgData name="Timo Mühlhaus" userId="1b6b3aba618dadac" providerId="LiveId" clId="{EDF2FAEA-A41B-4C1F-9EE5-7BEAFE42C87B}" dt="2021-06-09T19:36:03.867" v="1915"/>
          <ac:spMkLst>
            <pc:docMk/>
            <pc:sldMk cId="3909453073" sldId="559"/>
            <ac:spMk id="4119" creationId="{F8ADFD5E-E21B-4FF2-AFBD-EC3697AB82D3}"/>
          </ac:spMkLst>
        </pc:spChg>
        <pc:spChg chg="mod">
          <ac:chgData name="Timo Mühlhaus" userId="1b6b3aba618dadac" providerId="LiveId" clId="{EDF2FAEA-A41B-4C1F-9EE5-7BEAFE42C87B}" dt="2021-06-09T19:36:03.867" v="1915"/>
          <ac:spMkLst>
            <pc:docMk/>
            <pc:sldMk cId="3909453073" sldId="559"/>
            <ac:spMk id="4120" creationId="{55D1A534-B40F-4B67-846B-B6870ED58A43}"/>
          </ac:spMkLst>
        </pc:spChg>
        <pc:spChg chg="mod">
          <ac:chgData name="Timo Mühlhaus" userId="1b6b3aba618dadac" providerId="LiveId" clId="{EDF2FAEA-A41B-4C1F-9EE5-7BEAFE42C87B}" dt="2021-06-09T19:36:03.867" v="1915"/>
          <ac:spMkLst>
            <pc:docMk/>
            <pc:sldMk cId="3909453073" sldId="559"/>
            <ac:spMk id="4121" creationId="{6D0E80DA-D5F9-4ADC-B518-3E14E7E7E25E}"/>
          </ac:spMkLst>
        </pc:spChg>
        <pc:spChg chg="mod">
          <ac:chgData name="Timo Mühlhaus" userId="1b6b3aba618dadac" providerId="LiveId" clId="{EDF2FAEA-A41B-4C1F-9EE5-7BEAFE42C87B}" dt="2021-06-09T19:36:03.867" v="1915"/>
          <ac:spMkLst>
            <pc:docMk/>
            <pc:sldMk cId="3909453073" sldId="559"/>
            <ac:spMk id="4122" creationId="{10560062-5640-488D-8039-2B5F36D4F322}"/>
          </ac:spMkLst>
        </pc:spChg>
        <pc:spChg chg="mod">
          <ac:chgData name="Timo Mühlhaus" userId="1b6b3aba618dadac" providerId="LiveId" clId="{EDF2FAEA-A41B-4C1F-9EE5-7BEAFE42C87B}" dt="2021-06-09T19:36:03.867" v="1915"/>
          <ac:spMkLst>
            <pc:docMk/>
            <pc:sldMk cId="3909453073" sldId="559"/>
            <ac:spMk id="4123" creationId="{40231F16-1A80-4528-BEAD-C478AD537F85}"/>
          </ac:spMkLst>
        </pc:spChg>
        <pc:spChg chg="mod">
          <ac:chgData name="Timo Mühlhaus" userId="1b6b3aba618dadac" providerId="LiveId" clId="{EDF2FAEA-A41B-4C1F-9EE5-7BEAFE42C87B}" dt="2021-06-09T19:36:03.867" v="1915"/>
          <ac:spMkLst>
            <pc:docMk/>
            <pc:sldMk cId="3909453073" sldId="559"/>
            <ac:spMk id="4124" creationId="{B41278DF-9579-4D42-AFAA-FB0AFFFB2418}"/>
          </ac:spMkLst>
        </pc:spChg>
        <pc:spChg chg="mod">
          <ac:chgData name="Timo Mühlhaus" userId="1b6b3aba618dadac" providerId="LiveId" clId="{EDF2FAEA-A41B-4C1F-9EE5-7BEAFE42C87B}" dt="2021-06-09T19:36:03.867" v="1915"/>
          <ac:spMkLst>
            <pc:docMk/>
            <pc:sldMk cId="3909453073" sldId="559"/>
            <ac:spMk id="4125" creationId="{AB2FBF8B-0A9A-4A41-94F1-D3ED8D2E7B76}"/>
          </ac:spMkLst>
        </pc:spChg>
        <pc:spChg chg="mod">
          <ac:chgData name="Timo Mühlhaus" userId="1b6b3aba618dadac" providerId="LiveId" clId="{EDF2FAEA-A41B-4C1F-9EE5-7BEAFE42C87B}" dt="2021-06-09T19:36:03.867" v="1915"/>
          <ac:spMkLst>
            <pc:docMk/>
            <pc:sldMk cId="3909453073" sldId="559"/>
            <ac:spMk id="4126" creationId="{77F9EFD1-9F6B-4ABD-9B6E-9A323A0DE6C7}"/>
          </ac:spMkLst>
        </pc:spChg>
        <pc:spChg chg="mod">
          <ac:chgData name="Timo Mühlhaus" userId="1b6b3aba618dadac" providerId="LiveId" clId="{EDF2FAEA-A41B-4C1F-9EE5-7BEAFE42C87B}" dt="2021-06-09T19:36:03.867" v="1915"/>
          <ac:spMkLst>
            <pc:docMk/>
            <pc:sldMk cId="3909453073" sldId="559"/>
            <ac:spMk id="4127" creationId="{D531812C-F70A-48A8-A398-ADE3C19AD4BD}"/>
          </ac:spMkLst>
        </pc:spChg>
        <pc:spChg chg="mod">
          <ac:chgData name="Timo Mühlhaus" userId="1b6b3aba618dadac" providerId="LiveId" clId="{EDF2FAEA-A41B-4C1F-9EE5-7BEAFE42C87B}" dt="2021-06-09T19:36:03.867" v="1915"/>
          <ac:spMkLst>
            <pc:docMk/>
            <pc:sldMk cId="3909453073" sldId="559"/>
            <ac:spMk id="4128" creationId="{0B44704B-D173-4578-9B96-86857172502A}"/>
          </ac:spMkLst>
        </pc:spChg>
        <pc:spChg chg="mod">
          <ac:chgData name="Timo Mühlhaus" userId="1b6b3aba618dadac" providerId="LiveId" clId="{EDF2FAEA-A41B-4C1F-9EE5-7BEAFE42C87B}" dt="2021-06-09T19:36:03.867" v="1915"/>
          <ac:spMkLst>
            <pc:docMk/>
            <pc:sldMk cId="3909453073" sldId="559"/>
            <ac:spMk id="4129" creationId="{02EC1106-46CA-475A-B013-DB1FF284A4C5}"/>
          </ac:spMkLst>
        </pc:spChg>
        <pc:spChg chg="mod">
          <ac:chgData name="Timo Mühlhaus" userId="1b6b3aba618dadac" providerId="LiveId" clId="{EDF2FAEA-A41B-4C1F-9EE5-7BEAFE42C87B}" dt="2021-06-09T19:36:03.867" v="1915"/>
          <ac:spMkLst>
            <pc:docMk/>
            <pc:sldMk cId="3909453073" sldId="559"/>
            <ac:spMk id="4130" creationId="{7DA33F69-1A6B-4C9F-A329-5F2D8C140278}"/>
          </ac:spMkLst>
        </pc:spChg>
        <pc:spChg chg="mod">
          <ac:chgData name="Timo Mühlhaus" userId="1b6b3aba618dadac" providerId="LiveId" clId="{EDF2FAEA-A41B-4C1F-9EE5-7BEAFE42C87B}" dt="2021-06-09T19:36:03.867" v="1915"/>
          <ac:spMkLst>
            <pc:docMk/>
            <pc:sldMk cId="3909453073" sldId="559"/>
            <ac:spMk id="4131" creationId="{7C1395FD-BC23-4F21-9969-F8EA51ED1A16}"/>
          </ac:spMkLst>
        </pc:spChg>
        <pc:spChg chg="mod">
          <ac:chgData name="Timo Mühlhaus" userId="1b6b3aba618dadac" providerId="LiveId" clId="{EDF2FAEA-A41B-4C1F-9EE5-7BEAFE42C87B}" dt="2021-06-09T19:36:03.867" v="1915"/>
          <ac:spMkLst>
            <pc:docMk/>
            <pc:sldMk cId="3909453073" sldId="559"/>
            <ac:spMk id="4132" creationId="{F22D2381-948C-401C-B2DA-4F8DE664963A}"/>
          </ac:spMkLst>
        </pc:spChg>
        <pc:spChg chg="mod">
          <ac:chgData name="Timo Mühlhaus" userId="1b6b3aba618dadac" providerId="LiveId" clId="{EDF2FAEA-A41B-4C1F-9EE5-7BEAFE42C87B}" dt="2021-06-09T19:36:03.867" v="1915"/>
          <ac:spMkLst>
            <pc:docMk/>
            <pc:sldMk cId="3909453073" sldId="559"/>
            <ac:spMk id="4133" creationId="{030FEAB1-844F-49E1-BAA8-9E40BC05132B}"/>
          </ac:spMkLst>
        </pc:spChg>
        <pc:spChg chg="mod">
          <ac:chgData name="Timo Mühlhaus" userId="1b6b3aba618dadac" providerId="LiveId" clId="{EDF2FAEA-A41B-4C1F-9EE5-7BEAFE42C87B}" dt="2021-06-09T19:36:03.867" v="1915"/>
          <ac:spMkLst>
            <pc:docMk/>
            <pc:sldMk cId="3909453073" sldId="559"/>
            <ac:spMk id="4134" creationId="{03679AED-9348-4112-B991-2051F7BE61BA}"/>
          </ac:spMkLst>
        </pc:spChg>
        <pc:spChg chg="mod">
          <ac:chgData name="Timo Mühlhaus" userId="1b6b3aba618dadac" providerId="LiveId" clId="{EDF2FAEA-A41B-4C1F-9EE5-7BEAFE42C87B}" dt="2021-06-09T19:36:03.867" v="1915"/>
          <ac:spMkLst>
            <pc:docMk/>
            <pc:sldMk cId="3909453073" sldId="559"/>
            <ac:spMk id="4135" creationId="{E56D1712-A745-4C91-A2FA-00CA11368843}"/>
          </ac:spMkLst>
        </pc:spChg>
        <pc:spChg chg="mod">
          <ac:chgData name="Timo Mühlhaus" userId="1b6b3aba618dadac" providerId="LiveId" clId="{EDF2FAEA-A41B-4C1F-9EE5-7BEAFE42C87B}" dt="2021-06-09T19:36:03.867" v="1915"/>
          <ac:spMkLst>
            <pc:docMk/>
            <pc:sldMk cId="3909453073" sldId="559"/>
            <ac:spMk id="4136" creationId="{4FCD8B35-17CC-4A87-8853-B0181BB9A246}"/>
          </ac:spMkLst>
        </pc:spChg>
        <pc:spChg chg="mod">
          <ac:chgData name="Timo Mühlhaus" userId="1b6b3aba618dadac" providerId="LiveId" clId="{EDF2FAEA-A41B-4C1F-9EE5-7BEAFE42C87B}" dt="2021-06-09T19:36:03.867" v="1915"/>
          <ac:spMkLst>
            <pc:docMk/>
            <pc:sldMk cId="3909453073" sldId="559"/>
            <ac:spMk id="4137" creationId="{148D9B88-1A27-42FF-8DD5-D81AA0125D2B}"/>
          </ac:spMkLst>
        </pc:spChg>
        <pc:spChg chg="mod">
          <ac:chgData name="Timo Mühlhaus" userId="1b6b3aba618dadac" providerId="LiveId" clId="{EDF2FAEA-A41B-4C1F-9EE5-7BEAFE42C87B}" dt="2021-06-09T19:36:03.867" v="1915"/>
          <ac:spMkLst>
            <pc:docMk/>
            <pc:sldMk cId="3909453073" sldId="559"/>
            <ac:spMk id="4138" creationId="{3254CBED-F836-47DC-9CDF-266988E75386}"/>
          </ac:spMkLst>
        </pc:spChg>
        <pc:spChg chg="mod">
          <ac:chgData name="Timo Mühlhaus" userId="1b6b3aba618dadac" providerId="LiveId" clId="{EDF2FAEA-A41B-4C1F-9EE5-7BEAFE42C87B}" dt="2021-06-09T19:36:03.867" v="1915"/>
          <ac:spMkLst>
            <pc:docMk/>
            <pc:sldMk cId="3909453073" sldId="559"/>
            <ac:spMk id="4139" creationId="{1C98C947-9804-4ADC-82D4-B22A868A5259}"/>
          </ac:spMkLst>
        </pc:spChg>
        <pc:spChg chg="mod">
          <ac:chgData name="Timo Mühlhaus" userId="1b6b3aba618dadac" providerId="LiveId" clId="{EDF2FAEA-A41B-4C1F-9EE5-7BEAFE42C87B}" dt="2021-06-09T19:36:03.867" v="1915"/>
          <ac:spMkLst>
            <pc:docMk/>
            <pc:sldMk cId="3909453073" sldId="559"/>
            <ac:spMk id="4140" creationId="{68108E93-23C4-4C5A-9ABD-C2AB620AD1DE}"/>
          </ac:spMkLst>
        </pc:spChg>
        <pc:spChg chg="mod">
          <ac:chgData name="Timo Mühlhaus" userId="1b6b3aba618dadac" providerId="LiveId" clId="{EDF2FAEA-A41B-4C1F-9EE5-7BEAFE42C87B}" dt="2021-06-09T19:36:03.867" v="1915"/>
          <ac:spMkLst>
            <pc:docMk/>
            <pc:sldMk cId="3909453073" sldId="559"/>
            <ac:spMk id="4141" creationId="{D011720C-4B8C-40F4-986A-EAEFB8AC8BFF}"/>
          </ac:spMkLst>
        </pc:spChg>
        <pc:spChg chg="mod">
          <ac:chgData name="Timo Mühlhaus" userId="1b6b3aba618dadac" providerId="LiveId" clId="{EDF2FAEA-A41B-4C1F-9EE5-7BEAFE42C87B}" dt="2021-06-09T19:36:03.867" v="1915"/>
          <ac:spMkLst>
            <pc:docMk/>
            <pc:sldMk cId="3909453073" sldId="559"/>
            <ac:spMk id="4142" creationId="{AEBF7778-B942-4855-B0BA-7395EC34F470}"/>
          </ac:spMkLst>
        </pc:spChg>
        <pc:spChg chg="mod">
          <ac:chgData name="Timo Mühlhaus" userId="1b6b3aba618dadac" providerId="LiveId" clId="{EDF2FAEA-A41B-4C1F-9EE5-7BEAFE42C87B}" dt="2021-06-09T19:36:03.867" v="1915"/>
          <ac:spMkLst>
            <pc:docMk/>
            <pc:sldMk cId="3909453073" sldId="559"/>
            <ac:spMk id="4143" creationId="{E175ECEF-49F3-4C4D-B566-64B4FE3A130E}"/>
          </ac:spMkLst>
        </pc:spChg>
        <pc:spChg chg="mod">
          <ac:chgData name="Timo Mühlhaus" userId="1b6b3aba618dadac" providerId="LiveId" clId="{EDF2FAEA-A41B-4C1F-9EE5-7BEAFE42C87B}" dt="2021-06-09T19:36:03.867" v="1915"/>
          <ac:spMkLst>
            <pc:docMk/>
            <pc:sldMk cId="3909453073" sldId="559"/>
            <ac:spMk id="4144" creationId="{152DEC02-FDA2-4563-8DE8-07BEC1853801}"/>
          </ac:spMkLst>
        </pc:spChg>
        <pc:spChg chg="mod">
          <ac:chgData name="Timo Mühlhaus" userId="1b6b3aba618dadac" providerId="LiveId" clId="{EDF2FAEA-A41B-4C1F-9EE5-7BEAFE42C87B}" dt="2021-06-09T19:36:03.867" v="1915"/>
          <ac:spMkLst>
            <pc:docMk/>
            <pc:sldMk cId="3909453073" sldId="559"/>
            <ac:spMk id="4145" creationId="{C814C7EF-BAB2-4835-82E1-BC2C7EAA9576}"/>
          </ac:spMkLst>
        </pc:spChg>
        <pc:spChg chg="mod">
          <ac:chgData name="Timo Mühlhaus" userId="1b6b3aba618dadac" providerId="LiveId" clId="{EDF2FAEA-A41B-4C1F-9EE5-7BEAFE42C87B}" dt="2021-06-09T19:36:03.867" v="1915"/>
          <ac:spMkLst>
            <pc:docMk/>
            <pc:sldMk cId="3909453073" sldId="559"/>
            <ac:spMk id="4146" creationId="{C7886CED-4624-4003-8FC5-B92ED8B8A7F4}"/>
          </ac:spMkLst>
        </pc:spChg>
        <pc:spChg chg="mod">
          <ac:chgData name="Timo Mühlhaus" userId="1b6b3aba618dadac" providerId="LiveId" clId="{EDF2FAEA-A41B-4C1F-9EE5-7BEAFE42C87B}" dt="2021-06-09T19:36:03.867" v="1915"/>
          <ac:spMkLst>
            <pc:docMk/>
            <pc:sldMk cId="3909453073" sldId="559"/>
            <ac:spMk id="4147" creationId="{F721F4C5-8BAA-47B7-8DEB-34F066735B45}"/>
          </ac:spMkLst>
        </pc:spChg>
        <pc:spChg chg="mod">
          <ac:chgData name="Timo Mühlhaus" userId="1b6b3aba618dadac" providerId="LiveId" clId="{EDF2FAEA-A41B-4C1F-9EE5-7BEAFE42C87B}" dt="2021-06-09T19:36:03.867" v="1915"/>
          <ac:spMkLst>
            <pc:docMk/>
            <pc:sldMk cId="3909453073" sldId="559"/>
            <ac:spMk id="4148" creationId="{BC621C84-6D9D-4D19-9715-7CA17352EC2A}"/>
          </ac:spMkLst>
        </pc:spChg>
        <pc:spChg chg="mod">
          <ac:chgData name="Timo Mühlhaus" userId="1b6b3aba618dadac" providerId="LiveId" clId="{EDF2FAEA-A41B-4C1F-9EE5-7BEAFE42C87B}" dt="2021-06-09T19:36:03.867" v="1915"/>
          <ac:spMkLst>
            <pc:docMk/>
            <pc:sldMk cId="3909453073" sldId="559"/>
            <ac:spMk id="4149" creationId="{E585A6FB-5AB6-412D-B3D8-A7D487843A9A}"/>
          </ac:spMkLst>
        </pc:spChg>
        <pc:spChg chg="mod">
          <ac:chgData name="Timo Mühlhaus" userId="1b6b3aba618dadac" providerId="LiveId" clId="{EDF2FAEA-A41B-4C1F-9EE5-7BEAFE42C87B}" dt="2021-06-09T19:36:03.867" v="1915"/>
          <ac:spMkLst>
            <pc:docMk/>
            <pc:sldMk cId="3909453073" sldId="559"/>
            <ac:spMk id="4150" creationId="{CD6C12D1-4B38-4385-9C41-07457516FDE2}"/>
          </ac:spMkLst>
        </pc:spChg>
        <pc:spChg chg="mod">
          <ac:chgData name="Timo Mühlhaus" userId="1b6b3aba618dadac" providerId="LiveId" clId="{EDF2FAEA-A41B-4C1F-9EE5-7BEAFE42C87B}" dt="2021-06-09T19:36:03.867" v="1915"/>
          <ac:spMkLst>
            <pc:docMk/>
            <pc:sldMk cId="3909453073" sldId="559"/>
            <ac:spMk id="4151" creationId="{C0EE4ACE-AA25-42FC-A2E3-53B284B7D8DA}"/>
          </ac:spMkLst>
        </pc:spChg>
        <pc:spChg chg="mod">
          <ac:chgData name="Timo Mühlhaus" userId="1b6b3aba618dadac" providerId="LiveId" clId="{EDF2FAEA-A41B-4C1F-9EE5-7BEAFE42C87B}" dt="2021-06-09T19:36:03.867" v="1915"/>
          <ac:spMkLst>
            <pc:docMk/>
            <pc:sldMk cId="3909453073" sldId="559"/>
            <ac:spMk id="4152" creationId="{C3B71F82-8645-43E5-8D61-B1D6808D9AC0}"/>
          </ac:spMkLst>
        </pc:spChg>
        <pc:spChg chg="mod">
          <ac:chgData name="Timo Mühlhaus" userId="1b6b3aba618dadac" providerId="LiveId" clId="{EDF2FAEA-A41B-4C1F-9EE5-7BEAFE42C87B}" dt="2021-06-09T19:36:03.867" v="1915"/>
          <ac:spMkLst>
            <pc:docMk/>
            <pc:sldMk cId="3909453073" sldId="559"/>
            <ac:spMk id="4153" creationId="{C652F76E-6D31-4BD2-8000-9EA60CF4E773}"/>
          </ac:spMkLst>
        </pc:spChg>
        <pc:spChg chg="mod">
          <ac:chgData name="Timo Mühlhaus" userId="1b6b3aba618dadac" providerId="LiveId" clId="{EDF2FAEA-A41B-4C1F-9EE5-7BEAFE42C87B}" dt="2021-06-09T19:36:03.867" v="1915"/>
          <ac:spMkLst>
            <pc:docMk/>
            <pc:sldMk cId="3909453073" sldId="559"/>
            <ac:spMk id="4154" creationId="{AE133679-4038-4CB4-B0D4-C45F79D3F59D}"/>
          </ac:spMkLst>
        </pc:spChg>
        <pc:spChg chg="mod">
          <ac:chgData name="Timo Mühlhaus" userId="1b6b3aba618dadac" providerId="LiveId" clId="{EDF2FAEA-A41B-4C1F-9EE5-7BEAFE42C87B}" dt="2021-06-09T19:36:03.867" v="1915"/>
          <ac:spMkLst>
            <pc:docMk/>
            <pc:sldMk cId="3909453073" sldId="559"/>
            <ac:spMk id="4155" creationId="{FDCDE1D3-924F-40FC-BDE3-2BF470C11DED}"/>
          </ac:spMkLst>
        </pc:spChg>
        <pc:spChg chg="mod">
          <ac:chgData name="Timo Mühlhaus" userId="1b6b3aba618dadac" providerId="LiveId" clId="{EDF2FAEA-A41B-4C1F-9EE5-7BEAFE42C87B}" dt="2021-06-09T19:36:03.867" v="1915"/>
          <ac:spMkLst>
            <pc:docMk/>
            <pc:sldMk cId="3909453073" sldId="559"/>
            <ac:spMk id="4156" creationId="{A6B7224F-2A65-4ACC-8B46-A554CED56292}"/>
          </ac:spMkLst>
        </pc:spChg>
        <pc:spChg chg="mod">
          <ac:chgData name="Timo Mühlhaus" userId="1b6b3aba618dadac" providerId="LiveId" clId="{EDF2FAEA-A41B-4C1F-9EE5-7BEAFE42C87B}" dt="2021-06-09T19:36:03.867" v="1915"/>
          <ac:spMkLst>
            <pc:docMk/>
            <pc:sldMk cId="3909453073" sldId="559"/>
            <ac:spMk id="4157" creationId="{EAF1A4C6-23B2-45CC-B275-3D04760D4488}"/>
          </ac:spMkLst>
        </pc:spChg>
        <pc:spChg chg="mod">
          <ac:chgData name="Timo Mühlhaus" userId="1b6b3aba618dadac" providerId="LiveId" clId="{EDF2FAEA-A41B-4C1F-9EE5-7BEAFE42C87B}" dt="2021-06-09T19:36:03.867" v="1915"/>
          <ac:spMkLst>
            <pc:docMk/>
            <pc:sldMk cId="3909453073" sldId="559"/>
            <ac:spMk id="4158" creationId="{1318FB27-C7F5-452C-97D0-5F43AC62D8E3}"/>
          </ac:spMkLst>
        </pc:spChg>
        <pc:spChg chg="mod">
          <ac:chgData name="Timo Mühlhaus" userId="1b6b3aba618dadac" providerId="LiveId" clId="{EDF2FAEA-A41B-4C1F-9EE5-7BEAFE42C87B}" dt="2021-06-09T19:36:03.867" v="1915"/>
          <ac:spMkLst>
            <pc:docMk/>
            <pc:sldMk cId="3909453073" sldId="559"/>
            <ac:spMk id="4159" creationId="{599B2BAB-00F2-4AF2-BC74-BE75A51E5308}"/>
          </ac:spMkLst>
        </pc:spChg>
        <pc:spChg chg="mod">
          <ac:chgData name="Timo Mühlhaus" userId="1b6b3aba618dadac" providerId="LiveId" clId="{EDF2FAEA-A41B-4C1F-9EE5-7BEAFE42C87B}" dt="2021-06-09T19:36:03.867" v="1915"/>
          <ac:spMkLst>
            <pc:docMk/>
            <pc:sldMk cId="3909453073" sldId="559"/>
            <ac:spMk id="4160" creationId="{A7115750-2059-403B-BDD5-7F15301797A8}"/>
          </ac:spMkLst>
        </pc:spChg>
        <pc:spChg chg="mod">
          <ac:chgData name="Timo Mühlhaus" userId="1b6b3aba618dadac" providerId="LiveId" clId="{EDF2FAEA-A41B-4C1F-9EE5-7BEAFE42C87B}" dt="2021-06-09T19:36:03.867" v="1915"/>
          <ac:spMkLst>
            <pc:docMk/>
            <pc:sldMk cId="3909453073" sldId="559"/>
            <ac:spMk id="4161" creationId="{1779DAB1-8364-41DF-B4E6-A1E2F1AD7BAD}"/>
          </ac:spMkLst>
        </pc:spChg>
        <pc:spChg chg="mod">
          <ac:chgData name="Timo Mühlhaus" userId="1b6b3aba618dadac" providerId="LiveId" clId="{EDF2FAEA-A41B-4C1F-9EE5-7BEAFE42C87B}" dt="2021-06-09T19:36:03.867" v="1915"/>
          <ac:spMkLst>
            <pc:docMk/>
            <pc:sldMk cId="3909453073" sldId="559"/>
            <ac:spMk id="4162" creationId="{497531F6-E2E4-4780-9E68-23C188F002B7}"/>
          </ac:spMkLst>
        </pc:spChg>
        <pc:spChg chg="mod">
          <ac:chgData name="Timo Mühlhaus" userId="1b6b3aba618dadac" providerId="LiveId" clId="{EDF2FAEA-A41B-4C1F-9EE5-7BEAFE42C87B}" dt="2021-06-09T19:36:03.867" v="1915"/>
          <ac:spMkLst>
            <pc:docMk/>
            <pc:sldMk cId="3909453073" sldId="559"/>
            <ac:spMk id="4163" creationId="{6FE50570-156C-431A-B26E-350428F1E039}"/>
          </ac:spMkLst>
        </pc:spChg>
        <pc:spChg chg="mod">
          <ac:chgData name="Timo Mühlhaus" userId="1b6b3aba618dadac" providerId="LiveId" clId="{EDF2FAEA-A41B-4C1F-9EE5-7BEAFE42C87B}" dt="2021-06-09T19:36:03.867" v="1915"/>
          <ac:spMkLst>
            <pc:docMk/>
            <pc:sldMk cId="3909453073" sldId="559"/>
            <ac:spMk id="4164" creationId="{AB5D78CF-5851-473E-A29B-623C557C71D8}"/>
          </ac:spMkLst>
        </pc:spChg>
        <pc:spChg chg="mod">
          <ac:chgData name="Timo Mühlhaus" userId="1b6b3aba618dadac" providerId="LiveId" clId="{EDF2FAEA-A41B-4C1F-9EE5-7BEAFE42C87B}" dt="2021-06-09T19:36:03.867" v="1915"/>
          <ac:spMkLst>
            <pc:docMk/>
            <pc:sldMk cId="3909453073" sldId="559"/>
            <ac:spMk id="4165" creationId="{7999DA15-1F55-42DA-A86C-E2D635F9F9E6}"/>
          </ac:spMkLst>
        </pc:spChg>
        <pc:spChg chg="mod">
          <ac:chgData name="Timo Mühlhaus" userId="1b6b3aba618dadac" providerId="LiveId" clId="{EDF2FAEA-A41B-4C1F-9EE5-7BEAFE42C87B}" dt="2021-06-09T19:36:03.867" v="1915"/>
          <ac:spMkLst>
            <pc:docMk/>
            <pc:sldMk cId="3909453073" sldId="559"/>
            <ac:spMk id="4166" creationId="{2EB86BB0-ED04-438F-B639-8484FBD3ED1B}"/>
          </ac:spMkLst>
        </pc:spChg>
        <pc:spChg chg="mod">
          <ac:chgData name="Timo Mühlhaus" userId="1b6b3aba618dadac" providerId="LiveId" clId="{EDF2FAEA-A41B-4C1F-9EE5-7BEAFE42C87B}" dt="2021-06-09T19:36:03.867" v="1915"/>
          <ac:spMkLst>
            <pc:docMk/>
            <pc:sldMk cId="3909453073" sldId="559"/>
            <ac:spMk id="4167" creationId="{6374DE5C-1BDC-413D-965A-90A03D20A727}"/>
          </ac:spMkLst>
        </pc:spChg>
        <pc:spChg chg="mod">
          <ac:chgData name="Timo Mühlhaus" userId="1b6b3aba618dadac" providerId="LiveId" clId="{EDF2FAEA-A41B-4C1F-9EE5-7BEAFE42C87B}" dt="2021-06-09T19:36:03.867" v="1915"/>
          <ac:spMkLst>
            <pc:docMk/>
            <pc:sldMk cId="3909453073" sldId="559"/>
            <ac:spMk id="4168" creationId="{23FDFC2F-0B04-490E-A4CB-96FFFB55B638}"/>
          </ac:spMkLst>
        </pc:spChg>
        <pc:spChg chg="mod">
          <ac:chgData name="Timo Mühlhaus" userId="1b6b3aba618dadac" providerId="LiveId" clId="{EDF2FAEA-A41B-4C1F-9EE5-7BEAFE42C87B}" dt="2021-06-09T19:36:03.867" v="1915"/>
          <ac:spMkLst>
            <pc:docMk/>
            <pc:sldMk cId="3909453073" sldId="559"/>
            <ac:spMk id="4169" creationId="{8E3DC6DB-E8F8-4E2F-97B4-2E0A6F1849E8}"/>
          </ac:spMkLst>
        </pc:spChg>
        <pc:spChg chg="mod">
          <ac:chgData name="Timo Mühlhaus" userId="1b6b3aba618dadac" providerId="LiveId" clId="{EDF2FAEA-A41B-4C1F-9EE5-7BEAFE42C87B}" dt="2021-06-09T19:36:03.867" v="1915"/>
          <ac:spMkLst>
            <pc:docMk/>
            <pc:sldMk cId="3909453073" sldId="559"/>
            <ac:spMk id="4170" creationId="{80916EFF-4C75-4D0E-9042-0DDE2D48CB41}"/>
          </ac:spMkLst>
        </pc:spChg>
        <pc:spChg chg="mod">
          <ac:chgData name="Timo Mühlhaus" userId="1b6b3aba618dadac" providerId="LiveId" clId="{EDF2FAEA-A41B-4C1F-9EE5-7BEAFE42C87B}" dt="2021-06-09T19:36:03.867" v="1915"/>
          <ac:spMkLst>
            <pc:docMk/>
            <pc:sldMk cId="3909453073" sldId="559"/>
            <ac:spMk id="4171" creationId="{ECA426E4-F94B-4F9A-9EAC-9D2C91B6B973}"/>
          </ac:spMkLst>
        </pc:spChg>
        <pc:spChg chg="mod">
          <ac:chgData name="Timo Mühlhaus" userId="1b6b3aba618dadac" providerId="LiveId" clId="{EDF2FAEA-A41B-4C1F-9EE5-7BEAFE42C87B}" dt="2021-06-09T19:36:03.867" v="1915"/>
          <ac:spMkLst>
            <pc:docMk/>
            <pc:sldMk cId="3909453073" sldId="559"/>
            <ac:spMk id="4172" creationId="{DF4F08E8-E977-4E6D-BC25-C3E362CC7A1E}"/>
          </ac:spMkLst>
        </pc:spChg>
        <pc:spChg chg="mod">
          <ac:chgData name="Timo Mühlhaus" userId="1b6b3aba618dadac" providerId="LiveId" clId="{EDF2FAEA-A41B-4C1F-9EE5-7BEAFE42C87B}" dt="2021-06-09T19:36:03.867" v="1915"/>
          <ac:spMkLst>
            <pc:docMk/>
            <pc:sldMk cId="3909453073" sldId="559"/>
            <ac:spMk id="4173" creationId="{1ECB2727-5AAB-4E2C-8DC8-29C569CC0D01}"/>
          </ac:spMkLst>
        </pc:spChg>
        <pc:spChg chg="mod">
          <ac:chgData name="Timo Mühlhaus" userId="1b6b3aba618dadac" providerId="LiveId" clId="{EDF2FAEA-A41B-4C1F-9EE5-7BEAFE42C87B}" dt="2021-06-09T19:36:03.867" v="1915"/>
          <ac:spMkLst>
            <pc:docMk/>
            <pc:sldMk cId="3909453073" sldId="559"/>
            <ac:spMk id="4174" creationId="{D412143A-10A5-4B9A-9014-549BC1B5FE95}"/>
          </ac:spMkLst>
        </pc:spChg>
        <pc:spChg chg="mod">
          <ac:chgData name="Timo Mühlhaus" userId="1b6b3aba618dadac" providerId="LiveId" clId="{EDF2FAEA-A41B-4C1F-9EE5-7BEAFE42C87B}" dt="2021-06-09T19:36:03.867" v="1915"/>
          <ac:spMkLst>
            <pc:docMk/>
            <pc:sldMk cId="3909453073" sldId="559"/>
            <ac:spMk id="4175" creationId="{A7AF5B5E-55D2-4FF6-894C-0F6A42EF5435}"/>
          </ac:spMkLst>
        </pc:spChg>
        <pc:spChg chg="mod">
          <ac:chgData name="Timo Mühlhaus" userId="1b6b3aba618dadac" providerId="LiveId" clId="{EDF2FAEA-A41B-4C1F-9EE5-7BEAFE42C87B}" dt="2021-06-09T19:36:03.867" v="1915"/>
          <ac:spMkLst>
            <pc:docMk/>
            <pc:sldMk cId="3909453073" sldId="559"/>
            <ac:spMk id="4176" creationId="{2E701BF5-8399-4BEC-8402-E3B188A2680C}"/>
          </ac:spMkLst>
        </pc:spChg>
        <pc:spChg chg="mod">
          <ac:chgData name="Timo Mühlhaus" userId="1b6b3aba618dadac" providerId="LiveId" clId="{EDF2FAEA-A41B-4C1F-9EE5-7BEAFE42C87B}" dt="2021-06-09T19:36:03.867" v="1915"/>
          <ac:spMkLst>
            <pc:docMk/>
            <pc:sldMk cId="3909453073" sldId="559"/>
            <ac:spMk id="4177" creationId="{C08B5BD4-1D67-4982-B32D-EA2956DBA22E}"/>
          </ac:spMkLst>
        </pc:spChg>
        <pc:spChg chg="mod">
          <ac:chgData name="Timo Mühlhaus" userId="1b6b3aba618dadac" providerId="LiveId" clId="{EDF2FAEA-A41B-4C1F-9EE5-7BEAFE42C87B}" dt="2021-06-09T19:36:03.867" v="1915"/>
          <ac:spMkLst>
            <pc:docMk/>
            <pc:sldMk cId="3909453073" sldId="559"/>
            <ac:spMk id="4178" creationId="{5E0A1BAD-1421-4C1A-836B-EB2218F7F312}"/>
          </ac:spMkLst>
        </pc:spChg>
        <pc:spChg chg="mod">
          <ac:chgData name="Timo Mühlhaus" userId="1b6b3aba618dadac" providerId="LiveId" clId="{EDF2FAEA-A41B-4C1F-9EE5-7BEAFE42C87B}" dt="2021-06-09T19:36:03.867" v="1915"/>
          <ac:spMkLst>
            <pc:docMk/>
            <pc:sldMk cId="3909453073" sldId="559"/>
            <ac:spMk id="4179" creationId="{7D95CF41-0A15-45E9-AA33-54BF4C239989}"/>
          </ac:spMkLst>
        </pc:spChg>
        <pc:spChg chg="mod">
          <ac:chgData name="Timo Mühlhaus" userId="1b6b3aba618dadac" providerId="LiveId" clId="{EDF2FAEA-A41B-4C1F-9EE5-7BEAFE42C87B}" dt="2021-06-09T19:36:03.867" v="1915"/>
          <ac:spMkLst>
            <pc:docMk/>
            <pc:sldMk cId="3909453073" sldId="559"/>
            <ac:spMk id="4180" creationId="{E8BEDEAB-26C3-401D-B689-116C13AC1968}"/>
          </ac:spMkLst>
        </pc:spChg>
        <pc:spChg chg="mod">
          <ac:chgData name="Timo Mühlhaus" userId="1b6b3aba618dadac" providerId="LiveId" clId="{EDF2FAEA-A41B-4C1F-9EE5-7BEAFE42C87B}" dt="2021-06-09T19:36:03.867" v="1915"/>
          <ac:spMkLst>
            <pc:docMk/>
            <pc:sldMk cId="3909453073" sldId="559"/>
            <ac:spMk id="4181" creationId="{D4723B9B-E459-4206-B1BF-81AB60F613DF}"/>
          </ac:spMkLst>
        </pc:spChg>
        <pc:spChg chg="mod">
          <ac:chgData name="Timo Mühlhaus" userId="1b6b3aba618dadac" providerId="LiveId" clId="{EDF2FAEA-A41B-4C1F-9EE5-7BEAFE42C87B}" dt="2021-06-09T19:36:03.867" v="1915"/>
          <ac:spMkLst>
            <pc:docMk/>
            <pc:sldMk cId="3909453073" sldId="559"/>
            <ac:spMk id="4182" creationId="{C843BDCB-6A9D-4E39-A42D-94B403E28405}"/>
          </ac:spMkLst>
        </pc:spChg>
        <pc:spChg chg="mod">
          <ac:chgData name="Timo Mühlhaus" userId="1b6b3aba618dadac" providerId="LiveId" clId="{EDF2FAEA-A41B-4C1F-9EE5-7BEAFE42C87B}" dt="2021-06-09T19:36:03.867" v="1915"/>
          <ac:spMkLst>
            <pc:docMk/>
            <pc:sldMk cId="3909453073" sldId="559"/>
            <ac:spMk id="4183" creationId="{21FEB7C8-AE50-43AB-9CDA-8DB6C558FC85}"/>
          </ac:spMkLst>
        </pc:spChg>
        <pc:spChg chg="mod">
          <ac:chgData name="Timo Mühlhaus" userId="1b6b3aba618dadac" providerId="LiveId" clId="{EDF2FAEA-A41B-4C1F-9EE5-7BEAFE42C87B}" dt="2021-06-09T19:36:03.867" v="1915"/>
          <ac:spMkLst>
            <pc:docMk/>
            <pc:sldMk cId="3909453073" sldId="559"/>
            <ac:spMk id="4184" creationId="{56971CAD-389B-4DE8-870A-C00E63951B2E}"/>
          </ac:spMkLst>
        </pc:spChg>
        <pc:spChg chg="mod">
          <ac:chgData name="Timo Mühlhaus" userId="1b6b3aba618dadac" providerId="LiveId" clId="{EDF2FAEA-A41B-4C1F-9EE5-7BEAFE42C87B}" dt="2021-06-09T19:36:03.867" v="1915"/>
          <ac:spMkLst>
            <pc:docMk/>
            <pc:sldMk cId="3909453073" sldId="559"/>
            <ac:spMk id="4185" creationId="{4EEF135C-7033-40AD-ADC2-29087A7C58DF}"/>
          </ac:spMkLst>
        </pc:spChg>
        <pc:spChg chg="mod">
          <ac:chgData name="Timo Mühlhaus" userId="1b6b3aba618dadac" providerId="LiveId" clId="{EDF2FAEA-A41B-4C1F-9EE5-7BEAFE42C87B}" dt="2021-06-09T19:36:03.867" v="1915"/>
          <ac:spMkLst>
            <pc:docMk/>
            <pc:sldMk cId="3909453073" sldId="559"/>
            <ac:spMk id="4186" creationId="{05C94C23-FEF9-44D7-BB2C-6DEED2F2030A}"/>
          </ac:spMkLst>
        </pc:spChg>
        <pc:spChg chg="mod">
          <ac:chgData name="Timo Mühlhaus" userId="1b6b3aba618dadac" providerId="LiveId" clId="{EDF2FAEA-A41B-4C1F-9EE5-7BEAFE42C87B}" dt="2021-06-09T19:36:03.867" v="1915"/>
          <ac:spMkLst>
            <pc:docMk/>
            <pc:sldMk cId="3909453073" sldId="559"/>
            <ac:spMk id="4187" creationId="{E619DCCB-BB92-498A-9591-3DF9BF462A87}"/>
          </ac:spMkLst>
        </pc:spChg>
        <pc:spChg chg="mod">
          <ac:chgData name="Timo Mühlhaus" userId="1b6b3aba618dadac" providerId="LiveId" clId="{EDF2FAEA-A41B-4C1F-9EE5-7BEAFE42C87B}" dt="2021-06-09T19:36:03.867" v="1915"/>
          <ac:spMkLst>
            <pc:docMk/>
            <pc:sldMk cId="3909453073" sldId="559"/>
            <ac:spMk id="4188" creationId="{E04868FD-CB62-4D1A-8FD5-F2C428348F02}"/>
          </ac:spMkLst>
        </pc:spChg>
        <pc:spChg chg="mod">
          <ac:chgData name="Timo Mühlhaus" userId="1b6b3aba618dadac" providerId="LiveId" clId="{EDF2FAEA-A41B-4C1F-9EE5-7BEAFE42C87B}" dt="2021-06-09T19:36:03.867" v="1915"/>
          <ac:spMkLst>
            <pc:docMk/>
            <pc:sldMk cId="3909453073" sldId="559"/>
            <ac:spMk id="4189" creationId="{08389A58-2594-48D2-8A06-9140294C5F57}"/>
          </ac:spMkLst>
        </pc:spChg>
        <pc:spChg chg="mod">
          <ac:chgData name="Timo Mühlhaus" userId="1b6b3aba618dadac" providerId="LiveId" clId="{EDF2FAEA-A41B-4C1F-9EE5-7BEAFE42C87B}" dt="2021-06-09T19:36:03.867" v="1915"/>
          <ac:spMkLst>
            <pc:docMk/>
            <pc:sldMk cId="3909453073" sldId="559"/>
            <ac:spMk id="4190" creationId="{3FCD401E-C4B3-428F-8C45-56572DC95897}"/>
          </ac:spMkLst>
        </pc:spChg>
        <pc:spChg chg="mod">
          <ac:chgData name="Timo Mühlhaus" userId="1b6b3aba618dadac" providerId="LiveId" clId="{EDF2FAEA-A41B-4C1F-9EE5-7BEAFE42C87B}" dt="2021-06-09T19:36:03.867" v="1915"/>
          <ac:spMkLst>
            <pc:docMk/>
            <pc:sldMk cId="3909453073" sldId="559"/>
            <ac:spMk id="4191" creationId="{E71652F7-2FFA-44AF-B74F-7CE22FF12A1B}"/>
          </ac:spMkLst>
        </pc:spChg>
        <pc:spChg chg="mod">
          <ac:chgData name="Timo Mühlhaus" userId="1b6b3aba618dadac" providerId="LiveId" clId="{EDF2FAEA-A41B-4C1F-9EE5-7BEAFE42C87B}" dt="2021-06-09T19:36:03.867" v="1915"/>
          <ac:spMkLst>
            <pc:docMk/>
            <pc:sldMk cId="3909453073" sldId="559"/>
            <ac:spMk id="4192" creationId="{B8693360-A379-437B-9137-5ACC3BDFAC4E}"/>
          </ac:spMkLst>
        </pc:spChg>
        <pc:spChg chg="mod">
          <ac:chgData name="Timo Mühlhaus" userId="1b6b3aba618dadac" providerId="LiveId" clId="{EDF2FAEA-A41B-4C1F-9EE5-7BEAFE42C87B}" dt="2021-06-09T19:36:03.867" v="1915"/>
          <ac:spMkLst>
            <pc:docMk/>
            <pc:sldMk cId="3909453073" sldId="559"/>
            <ac:spMk id="4193" creationId="{1BCF7F23-47F4-4B58-96AD-338C300637FF}"/>
          </ac:spMkLst>
        </pc:spChg>
        <pc:spChg chg="mod">
          <ac:chgData name="Timo Mühlhaus" userId="1b6b3aba618dadac" providerId="LiveId" clId="{EDF2FAEA-A41B-4C1F-9EE5-7BEAFE42C87B}" dt="2021-06-09T19:36:03.867" v="1915"/>
          <ac:spMkLst>
            <pc:docMk/>
            <pc:sldMk cId="3909453073" sldId="559"/>
            <ac:spMk id="4194" creationId="{85258CFA-462D-4064-827F-97727C262AEC}"/>
          </ac:spMkLst>
        </pc:spChg>
        <pc:spChg chg="mod">
          <ac:chgData name="Timo Mühlhaus" userId="1b6b3aba618dadac" providerId="LiveId" clId="{EDF2FAEA-A41B-4C1F-9EE5-7BEAFE42C87B}" dt="2021-06-09T19:36:03.867" v="1915"/>
          <ac:spMkLst>
            <pc:docMk/>
            <pc:sldMk cId="3909453073" sldId="559"/>
            <ac:spMk id="4195" creationId="{60EF0841-99BB-4294-8039-08776B922D93}"/>
          </ac:spMkLst>
        </pc:spChg>
        <pc:spChg chg="mod">
          <ac:chgData name="Timo Mühlhaus" userId="1b6b3aba618dadac" providerId="LiveId" clId="{EDF2FAEA-A41B-4C1F-9EE5-7BEAFE42C87B}" dt="2021-06-09T19:36:03.867" v="1915"/>
          <ac:spMkLst>
            <pc:docMk/>
            <pc:sldMk cId="3909453073" sldId="559"/>
            <ac:spMk id="4196" creationId="{3A99FAC8-0EB1-4C70-9F87-56A193996432}"/>
          </ac:spMkLst>
        </pc:spChg>
        <pc:spChg chg="mod">
          <ac:chgData name="Timo Mühlhaus" userId="1b6b3aba618dadac" providerId="LiveId" clId="{EDF2FAEA-A41B-4C1F-9EE5-7BEAFE42C87B}" dt="2021-06-09T19:36:03.867" v="1915"/>
          <ac:spMkLst>
            <pc:docMk/>
            <pc:sldMk cId="3909453073" sldId="559"/>
            <ac:spMk id="4197" creationId="{883A6A0A-A9E5-4EAD-87B0-9FA147CD5A35}"/>
          </ac:spMkLst>
        </pc:spChg>
        <pc:spChg chg="mod">
          <ac:chgData name="Timo Mühlhaus" userId="1b6b3aba618dadac" providerId="LiveId" clId="{EDF2FAEA-A41B-4C1F-9EE5-7BEAFE42C87B}" dt="2021-06-09T19:36:03.867" v="1915"/>
          <ac:spMkLst>
            <pc:docMk/>
            <pc:sldMk cId="3909453073" sldId="559"/>
            <ac:spMk id="4198" creationId="{D7F58BE0-4315-4941-BA79-8EFDDE8BB36E}"/>
          </ac:spMkLst>
        </pc:spChg>
        <pc:spChg chg="mod">
          <ac:chgData name="Timo Mühlhaus" userId="1b6b3aba618dadac" providerId="LiveId" clId="{EDF2FAEA-A41B-4C1F-9EE5-7BEAFE42C87B}" dt="2021-06-09T19:36:03.867" v="1915"/>
          <ac:spMkLst>
            <pc:docMk/>
            <pc:sldMk cId="3909453073" sldId="559"/>
            <ac:spMk id="4199" creationId="{D9D76D9E-B121-4FAF-AA15-3E88972754FD}"/>
          </ac:spMkLst>
        </pc:spChg>
        <pc:spChg chg="mod">
          <ac:chgData name="Timo Mühlhaus" userId="1b6b3aba618dadac" providerId="LiveId" clId="{EDF2FAEA-A41B-4C1F-9EE5-7BEAFE42C87B}" dt="2021-06-09T19:36:03.867" v="1915"/>
          <ac:spMkLst>
            <pc:docMk/>
            <pc:sldMk cId="3909453073" sldId="559"/>
            <ac:spMk id="4200" creationId="{CB93B7AD-1365-408F-B4E7-17138A9B9997}"/>
          </ac:spMkLst>
        </pc:spChg>
        <pc:spChg chg="mod">
          <ac:chgData name="Timo Mühlhaus" userId="1b6b3aba618dadac" providerId="LiveId" clId="{EDF2FAEA-A41B-4C1F-9EE5-7BEAFE42C87B}" dt="2021-06-09T19:36:03.867" v="1915"/>
          <ac:spMkLst>
            <pc:docMk/>
            <pc:sldMk cId="3909453073" sldId="559"/>
            <ac:spMk id="4201" creationId="{7BCEAF43-FE58-4871-91B1-97D71B127937}"/>
          </ac:spMkLst>
        </pc:spChg>
        <pc:spChg chg="mod">
          <ac:chgData name="Timo Mühlhaus" userId="1b6b3aba618dadac" providerId="LiveId" clId="{EDF2FAEA-A41B-4C1F-9EE5-7BEAFE42C87B}" dt="2021-06-09T19:36:03.867" v="1915"/>
          <ac:spMkLst>
            <pc:docMk/>
            <pc:sldMk cId="3909453073" sldId="559"/>
            <ac:spMk id="4202" creationId="{1FBD94C5-EB27-439D-B868-1F6A4FC7AE6D}"/>
          </ac:spMkLst>
        </pc:spChg>
        <pc:spChg chg="mod">
          <ac:chgData name="Timo Mühlhaus" userId="1b6b3aba618dadac" providerId="LiveId" clId="{EDF2FAEA-A41B-4C1F-9EE5-7BEAFE42C87B}" dt="2021-06-09T19:36:03.867" v="1915"/>
          <ac:spMkLst>
            <pc:docMk/>
            <pc:sldMk cId="3909453073" sldId="559"/>
            <ac:spMk id="4203" creationId="{61FC9898-38A4-4471-981C-7C099D3719BC}"/>
          </ac:spMkLst>
        </pc:spChg>
        <pc:spChg chg="mod">
          <ac:chgData name="Timo Mühlhaus" userId="1b6b3aba618dadac" providerId="LiveId" clId="{EDF2FAEA-A41B-4C1F-9EE5-7BEAFE42C87B}" dt="2021-06-09T19:36:03.867" v="1915"/>
          <ac:spMkLst>
            <pc:docMk/>
            <pc:sldMk cId="3909453073" sldId="559"/>
            <ac:spMk id="4204" creationId="{FAFF6B4D-8C5B-4E19-878E-366DAADB9C57}"/>
          </ac:spMkLst>
        </pc:spChg>
        <pc:spChg chg="mod">
          <ac:chgData name="Timo Mühlhaus" userId="1b6b3aba618dadac" providerId="LiveId" clId="{EDF2FAEA-A41B-4C1F-9EE5-7BEAFE42C87B}" dt="2021-06-09T19:36:03.867" v="1915"/>
          <ac:spMkLst>
            <pc:docMk/>
            <pc:sldMk cId="3909453073" sldId="559"/>
            <ac:spMk id="4205" creationId="{C7711290-7132-4085-BBE3-DD2F5B3B67C9}"/>
          </ac:spMkLst>
        </pc:spChg>
        <pc:spChg chg="mod">
          <ac:chgData name="Timo Mühlhaus" userId="1b6b3aba618dadac" providerId="LiveId" clId="{EDF2FAEA-A41B-4C1F-9EE5-7BEAFE42C87B}" dt="2021-06-09T19:36:03.867" v="1915"/>
          <ac:spMkLst>
            <pc:docMk/>
            <pc:sldMk cId="3909453073" sldId="559"/>
            <ac:spMk id="4206" creationId="{0EF8C33F-E9F1-4E42-96CE-A2C905099AA3}"/>
          </ac:spMkLst>
        </pc:spChg>
        <pc:spChg chg="mod">
          <ac:chgData name="Timo Mühlhaus" userId="1b6b3aba618dadac" providerId="LiveId" clId="{EDF2FAEA-A41B-4C1F-9EE5-7BEAFE42C87B}" dt="2021-06-09T19:36:03.867" v="1915"/>
          <ac:spMkLst>
            <pc:docMk/>
            <pc:sldMk cId="3909453073" sldId="559"/>
            <ac:spMk id="4207" creationId="{3CC30DF8-71E8-4349-9594-44454BC61442}"/>
          </ac:spMkLst>
        </pc:spChg>
        <pc:spChg chg="mod">
          <ac:chgData name="Timo Mühlhaus" userId="1b6b3aba618dadac" providerId="LiveId" clId="{EDF2FAEA-A41B-4C1F-9EE5-7BEAFE42C87B}" dt="2021-06-09T19:36:03.867" v="1915"/>
          <ac:spMkLst>
            <pc:docMk/>
            <pc:sldMk cId="3909453073" sldId="559"/>
            <ac:spMk id="4208" creationId="{EA892064-6434-436B-90F3-A337DEB0134D}"/>
          </ac:spMkLst>
        </pc:spChg>
        <pc:spChg chg="mod">
          <ac:chgData name="Timo Mühlhaus" userId="1b6b3aba618dadac" providerId="LiveId" clId="{EDF2FAEA-A41B-4C1F-9EE5-7BEAFE42C87B}" dt="2021-06-09T19:36:03.867" v="1915"/>
          <ac:spMkLst>
            <pc:docMk/>
            <pc:sldMk cId="3909453073" sldId="559"/>
            <ac:spMk id="4209" creationId="{6EE713A4-5D45-4AD1-BC63-251989C758AA}"/>
          </ac:spMkLst>
        </pc:spChg>
        <pc:spChg chg="mod">
          <ac:chgData name="Timo Mühlhaus" userId="1b6b3aba618dadac" providerId="LiveId" clId="{EDF2FAEA-A41B-4C1F-9EE5-7BEAFE42C87B}" dt="2021-06-09T19:36:03.867" v="1915"/>
          <ac:spMkLst>
            <pc:docMk/>
            <pc:sldMk cId="3909453073" sldId="559"/>
            <ac:spMk id="4210" creationId="{9B51506F-3797-453A-966B-6DD878527BD5}"/>
          </ac:spMkLst>
        </pc:spChg>
        <pc:spChg chg="mod">
          <ac:chgData name="Timo Mühlhaus" userId="1b6b3aba618dadac" providerId="LiveId" clId="{EDF2FAEA-A41B-4C1F-9EE5-7BEAFE42C87B}" dt="2021-06-09T19:36:03.867" v="1915"/>
          <ac:spMkLst>
            <pc:docMk/>
            <pc:sldMk cId="3909453073" sldId="559"/>
            <ac:spMk id="4211" creationId="{C59AC9B1-9F12-4B8A-A591-3FF998F476F5}"/>
          </ac:spMkLst>
        </pc:spChg>
        <pc:spChg chg="mod">
          <ac:chgData name="Timo Mühlhaus" userId="1b6b3aba618dadac" providerId="LiveId" clId="{EDF2FAEA-A41B-4C1F-9EE5-7BEAFE42C87B}" dt="2021-06-09T19:36:03.867" v="1915"/>
          <ac:spMkLst>
            <pc:docMk/>
            <pc:sldMk cId="3909453073" sldId="559"/>
            <ac:spMk id="4212" creationId="{18151871-1B71-45D3-BE86-C3243F86C07B}"/>
          </ac:spMkLst>
        </pc:spChg>
        <pc:spChg chg="mod">
          <ac:chgData name="Timo Mühlhaus" userId="1b6b3aba618dadac" providerId="LiveId" clId="{EDF2FAEA-A41B-4C1F-9EE5-7BEAFE42C87B}" dt="2021-06-09T19:36:03.867" v="1915"/>
          <ac:spMkLst>
            <pc:docMk/>
            <pc:sldMk cId="3909453073" sldId="559"/>
            <ac:spMk id="4213" creationId="{7C239C19-5881-4273-8DBA-FE2932507232}"/>
          </ac:spMkLst>
        </pc:spChg>
        <pc:spChg chg="mod">
          <ac:chgData name="Timo Mühlhaus" userId="1b6b3aba618dadac" providerId="LiveId" clId="{EDF2FAEA-A41B-4C1F-9EE5-7BEAFE42C87B}" dt="2021-06-09T19:36:03.867" v="1915"/>
          <ac:spMkLst>
            <pc:docMk/>
            <pc:sldMk cId="3909453073" sldId="559"/>
            <ac:spMk id="4214" creationId="{5F0A8C42-B60C-4060-8E16-1698ED22CE0A}"/>
          </ac:spMkLst>
        </pc:spChg>
        <pc:spChg chg="mod">
          <ac:chgData name="Timo Mühlhaus" userId="1b6b3aba618dadac" providerId="LiveId" clId="{EDF2FAEA-A41B-4C1F-9EE5-7BEAFE42C87B}" dt="2021-06-09T19:36:03.867" v="1915"/>
          <ac:spMkLst>
            <pc:docMk/>
            <pc:sldMk cId="3909453073" sldId="559"/>
            <ac:spMk id="4215" creationId="{A6EE3A88-4610-4557-A2CC-F6EF43D6C24E}"/>
          </ac:spMkLst>
        </pc:spChg>
        <pc:spChg chg="mod">
          <ac:chgData name="Timo Mühlhaus" userId="1b6b3aba618dadac" providerId="LiveId" clId="{EDF2FAEA-A41B-4C1F-9EE5-7BEAFE42C87B}" dt="2021-06-09T19:36:03.867" v="1915"/>
          <ac:spMkLst>
            <pc:docMk/>
            <pc:sldMk cId="3909453073" sldId="559"/>
            <ac:spMk id="4216" creationId="{1F87D935-A269-4B88-8BE3-45D807ABC449}"/>
          </ac:spMkLst>
        </pc:spChg>
        <pc:spChg chg="mod">
          <ac:chgData name="Timo Mühlhaus" userId="1b6b3aba618dadac" providerId="LiveId" clId="{EDF2FAEA-A41B-4C1F-9EE5-7BEAFE42C87B}" dt="2021-06-09T19:36:03.867" v="1915"/>
          <ac:spMkLst>
            <pc:docMk/>
            <pc:sldMk cId="3909453073" sldId="559"/>
            <ac:spMk id="4217" creationId="{7E7371F3-95F5-45F2-93C9-15081D177424}"/>
          </ac:spMkLst>
        </pc:spChg>
        <pc:spChg chg="mod">
          <ac:chgData name="Timo Mühlhaus" userId="1b6b3aba618dadac" providerId="LiveId" clId="{EDF2FAEA-A41B-4C1F-9EE5-7BEAFE42C87B}" dt="2021-06-09T19:36:03.867" v="1915"/>
          <ac:spMkLst>
            <pc:docMk/>
            <pc:sldMk cId="3909453073" sldId="559"/>
            <ac:spMk id="4218" creationId="{1A9BF386-E560-41AB-AD11-D9A6A8792ED9}"/>
          </ac:spMkLst>
        </pc:spChg>
        <pc:spChg chg="mod">
          <ac:chgData name="Timo Mühlhaus" userId="1b6b3aba618dadac" providerId="LiveId" clId="{EDF2FAEA-A41B-4C1F-9EE5-7BEAFE42C87B}" dt="2021-06-09T19:36:03.867" v="1915"/>
          <ac:spMkLst>
            <pc:docMk/>
            <pc:sldMk cId="3909453073" sldId="559"/>
            <ac:spMk id="4219" creationId="{1A5B90A5-3871-44CE-B456-3A14FCFF2029}"/>
          </ac:spMkLst>
        </pc:spChg>
        <pc:spChg chg="mod">
          <ac:chgData name="Timo Mühlhaus" userId="1b6b3aba618dadac" providerId="LiveId" clId="{EDF2FAEA-A41B-4C1F-9EE5-7BEAFE42C87B}" dt="2021-06-09T19:36:03.867" v="1915"/>
          <ac:spMkLst>
            <pc:docMk/>
            <pc:sldMk cId="3909453073" sldId="559"/>
            <ac:spMk id="4220" creationId="{370DB547-D690-4988-885A-6CE8A62E5FCA}"/>
          </ac:spMkLst>
        </pc:spChg>
        <pc:spChg chg="mod">
          <ac:chgData name="Timo Mühlhaus" userId="1b6b3aba618dadac" providerId="LiveId" clId="{EDF2FAEA-A41B-4C1F-9EE5-7BEAFE42C87B}" dt="2021-06-09T19:36:03.867" v="1915"/>
          <ac:spMkLst>
            <pc:docMk/>
            <pc:sldMk cId="3909453073" sldId="559"/>
            <ac:spMk id="4221" creationId="{FBEC2A14-2AAC-4773-B303-692CDA53D63A}"/>
          </ac:spMkLst>
        </pc:spChg>
        <pc:spChg chg="mod">
          <ac:chgData name="Timo Mühlhaus" userId="1b6b3aba618dadac" providerId="LiveId" clId="{EDF2FAEA-A41B-4C1F-9EE5-7BEAFE42C87B}" dt="2021-06-09T19:36:03.867" v="1915"/>
          <ac:spMkLst>
            <pc:docMk/>
            <pc:sldMk cId="3909453073" sldId="559"/>
            <ac:spMk id="4222" creationId="{C6EB522E-3FC5-402D-8D40-65CADA887F62}"/>
          </ac:spMkLst>
        </pc:spChg>
        <pc:spChg chg="mod">
          <ac:chgData name="Timo Mühlhaus" userId="1b6b3aba618dadac" providerId="LiveId" clId="{EDF2FAEA-A41B-4C1F-9EE5-7BEAFE42C87B}" dt="2021-06-09T19:36:03.867" v="1915"/>
          <ac:spMkLst>
            <pc:docMk/>
            <pc:sldMk cId="3909453073" sldId="559"/>
            <ac:spMk id="4223" creationId="{BCF1F4DD-1D57-4998-A2BC-C9776D915E67}"/>
          </ac:spMkLst>
        </pc:spChg>
        <pc:spChg chg="mod">
          <ac:chgData name="Timo Mühlhaus" userId="1b6b3aba618dadac" providerId="LiveId" clId="{EDF2FAEA-A41B-4C1F-9EE5-7BEAFE42C87B}" dt="2021-06-09T19:36:03.867" v="1915"/>
          <ac:spMkLst>
            <pc:docMk/>
            <pc:sldMk cId="3909453073" sldId="559"/>
            <ac:spMk id="4224" creationId="{BCA98C9E-F93C-4306-891A-4B7FAE386B85}"/>
          </ac:spMkLst>
        </pc:spChg>
        <pc:spChg chg="mod">
          <ac:chgData name="Timo Mühlhaus" userId="1b6b3aba618dadac" providerId="LiveId" clId="{EDF2FAEA-A41B-4C1F-9EE5-7BEAFE42C87B}" dt="2021-06-09T19:36:03.867" v="1915"/>
          <ac:spMkLst>
            <pc:docMk/>
            <pc:sldMk cId="3909453073" sldId="559"/>
            <ac:spMk id="4225" creationId="{3D85719F-2B8A-46AA-BD41-0727F84DE969}"/>
          </ac:spMkLst>
        </pc:spChg>
        <pc:spChg chg="mod">
          <ac:chgData name="Timo Mühlhaus" userId="1b6b3aba618dadac" providerId="LiveId" clId="{EDF2FAEA-A41B-4C1F-9EE5-7BEAFE42C87B}" dt="2021-06-09T19:36:03.867" v="1915"/>
          <ac:spMkLst>
            <pc:docMk/>
            <pc:sldMk cId="3909453073" sldId="559"/>
            <ac:spMk id="4226" creationId="{6F87EB10-8F07-41D7-86F2-2E7E746F4AAB}"/>
          </ac:spMkLst>
        </pc:spChg>
        <pc:spChg chg="mod">
          <ac:chgData name="Timo Mühlhaus" userId="1b6b3aba618dadac" providerId="LiveId" clId="{EDF2FAEA-A41B-4C1F-9EE5-7BEAFE42C87B}" dt="2021-06-09T19:36:03.867" v="1915"/>
          <ac:spMkLst>
            <pc:docMk/>
            <pc:sldMk cId="3909453073" sldId="559"/>
            <ac:spMk id="4227" creationId="{A1D1FD9C-326D-4384-A260-BDBF63EA69BB}"/>
          </ac:spMkLst>
        </pc:spChg>
        <pc:spChg chg="mod">
          <ac:chgData name="Timo Mühlhaus" userId="1b6b3aba618dadac" providerId="LiveId" clId="{EDF2FAEA-A41B-4C1F-9EE5-7BEAFE42C87B}" dt="2021-06-09T19:36:03.867" v="1915"/>
          <ac:spMkLst>
            <pc:docMk/>
            <pc:sldMk cId="3909453073" sldId="559"/>
            <ac:spMk id="4228" creationId="{9E2047B5-F5E5-442D-BC7F-4C88A3C1760E}"/>
          </ac:spMkLst>
        </pc:spChg>
        <pc:spChg chg="mod">
          <ac:chgData name="Timo Mühlhaus" userId="1b6b3aba618dadac" providerId="LiveId" clId="{EDF2FAEA-A41B-4C1F-9EE5-7BEAFE42C87B}" dt="2021-06-09T19:36:03.867" v="1915"/>
          <ac:spMkLst>
            <pc:docMk/>
            <pc:sldMk cId="3909453073" sldId="559"/>
            <ac:spMk id="4229" creationId="{CA8809E9-5E88-47DD-B45C-26307A704BAE}"/>
          </ac:spMkLst>
        </pc:spChg>
        <pc:spChg chg="mod">
          <ac:chgData name="Timo Mühlhaus" userId="1b6b3aba618dadac" providerId="LiveId" clId="{EDF2FAEA-A41B-4C1F-9EE5-7BEAFE42C87B}" dt="2021-06-09T19:36:03.867" v="1915"/>
          <ac:spMkLst>
            <pc:docMk/>
            <pc:sldMk cId="3909453073" sldId="559"/>
            <ac:spMk id="4230" creationId="{2E8D711A-10B8-44DA-A5CE-17CD741662C9}"/>
          </ac:spMkLst>
        </pc:spChg>
        <pc:spChg chg="mod">
          <ac:chgData name="Timo Mühlhaus" userId="1b6b3aba618dadac" providerId="LiveId" clId="{EDF2FAEA-A41B-4C1F-9EE5-7BEAFE42C87B}" dt="2021-06-09T19:36:03.867" v="1915"/>
          <ac:spMkLst>
            <pc:docMk/>
            <pc:sldMk cId="3909453073" sldId="559"/>
            <ac:spMk id="4231" creationId="{34CC0414-B270-4D52-A3E1-3A8845A6E518}"/>
          </ac:spMkLst>
        </pc:spChg>
        <pc:spChg chg="mod">
          <ac:chgData name="Timo Mühlhaus" userId="1b6b3aba618dadac" providerId="LiveId" clId="{EDF2FAEA-A41B-4C1F-9EE5-7BEAFE42C87B}" dt="2021-06-09T19:36:03.867" v="1915"/>
          <ac:spMkLst>
            <pc:docMk/>
            <pc:sldMk cId="3909453073" sldId="559"/>
            <ac:spMk id="4232" creationId="{3DD20F70-F52E-4739-9833-B8C3005B5036}"/>
          </ac:spMkLst>
        </pc:spChg>
        <pc:spChg chg="mod">
          <ac:chgData name="Timo Mühlhaus" userId="1b6b3aba618dadac" providerId="LiveId" clId="{EDF2FAEA-A41B-4C1F-9EE5-7BEAFE42C87B}" dt="2021-06-09T19:36:03.867" v="1915"/>
          <ac:spMkLst>
            <pc:docMk/>
            <pc:sldMk cId="3909453073" sldId="559"/>
            <ac:spMk id="4233" creationId="{CCB3E525-B4CA-4C5A-9674-8A208F402761}"/>
          </ac:spMkLst>
        </pc:spChg>
        <pc:spChg chg="mod">
          <ac:chgData name="Timo Mühlhaus" userId="1b6b3aba618dadac" providerId="LiveId" clId="{EDF2FAEA-A41B-4C1F-9EE5-7BEAFE42C87B}" dt="2021-06-09T19:36:03.867" v="1915"/>
          <ac:spMkLst>
            <pc:docMk/>
            <pc:sldMk cId="3909453073" sldId="559"/>
            <ac:spMk id="4234" creationId="{924A47CB-8502-45AB-A3C0-C76CC6F19A73}"/>
          </ac:spMkLst>
        </pc:spChg>
        <pc:spChg chg="mod">
          <ac:chgData name="Timo Mühlhaus" userId="1b6b3aba618dadac" providerId="LiveId" clId="{EDF2FAEA-A41B-4C1F-9EE5-7BEAFE42C87B}" dt="2021-06-09T19:36:03.867" v="1915"/>
          <ac:spMkLst>
            <pc:docMk/>
            <pc:sldMk cId="3909453073" sldId="559"/>
            <ac:spMk id="4235" creationId="{BF84805E-2AA4-415D-B817-593DC6FEFC47}"/>
          </ac:spMkLst>
        </pc:spChg>
        <pc:spChg chg="mod">
          <ac:chgData name="Timo Mühlhaus" userId="1b6b3aba618dadac" providerId="LiveId" clId="{EDF2FAEA-A41B-4C1F-9EE5-7BEAFE42C87B}" dt="2021-06-09T19:36:03.867" v="1915"/>
          <ac:spMkLst>
            <pc:docMk/>
            <pc:sldMk cId="3909453073" sldId="559"/>
            <ac:spMk id="4236" creationId="{E6357D00-AC7C-47D1-B119-78AEF3251CAC}"/>
          </ac:spMkLst>
        </pc:spChg>
        <pc:spChg chg="mod">
          <ac:chgData name="Timo Mühlhaus" userId="1b6b3aba618dadac" providerId="LiveId" clId="{EDF2FAEA-A41B-4C1F-9EE5-7BEAFE42C87B}" dt="2021-06-09T19:36:03.867" v="1915"/>
          <ac:spMkLst>
            <pc:docMk/>
            <pc:sldMk cId="3909453073" sldId="559"/>
            <ac:spMk id="4237" creationId="{B119DC53-A06D-4C5D-92B9-6F29B2D9ECF7}"/>
          </ac:spMkLst>
        </pc:spChg>
        <pc:spChg chg="mod">
          <ac:chgData name="Timo Mühlhaus" userId="1b6b3aba618dadac" providerId="LiveId" clId="{EDF2FAEA-A41B-4C1F-9EE5-7BEAFE42C87B}" dt="2021-06-09T19:36:03.867" v="1915"/>
          <ac:spMkLst>
            <pc:docMk/>
            <pc:sldMk cId="3909453073" sldId="559"/>
            <ac:spMk id="4238" creationId="{585887CC-A957-4F66-8E05-738D3C87B5C9}"/>
          </ac:spMkLst>
        </pc:spChg>
        <pc:spChg chg="mod">
          <ac:chgData name="Timo Mühlhaus" userId="1b6b3aba618dadac" providerId="LiveId" clId="{EDF2FAEA-A41B-4C1F-9EE5-7BEAFE42C87B}" dt="2021-06-09T19:36:03.867" v="1915"/>
          <ac:spMkLst>
            <pc:docMk/>
            <pc:sldMk cId="3909453073" sldId="559"/>
            <ac:spMk id="4239" creationId="{427014AB-691F-4FB1-AFDD-C98084D8D037}"/>
          </ac:spMkLst>
        </pc:spChg>
        <pc:spChg chg="mod">
          <ac:chgData name="Timo Mühlhaus" userId="1b6b3aba618dadac" providerId="LiveId" clId="{EDF2FAEA-A41B-4C1F-9EE5-7BEAFE42C87B}" dt="2021-06-09T19:36:03.867" v="1915"/>
          <ac:spMkLst>
            <pc:docMk/>
            <pc:sldMk cId="3909453073" sldId="559"/>
            <ac:spMk id="4240" creationId="{6F363315-CC06-4C37-947B-4BE7496BE313}"/>
          </ac:spMkLst>
        </pc:spChg>
        <pc:spChg chg="mod">
          <ac:chgData name="Timo Mühlhaus" userId="1b6b3aba618dadac" providerId="LiveId" clId="{EDF2FAEA-A41B-4C1F-9EE5-7BEAFE42C87B}" dt="2021-06-09T19:36:03.867" v="1915"/>
          <ac:spMkLst>
            <pc:docMk/>
            <pc:sldMk cId="3909453073" sldId="559"/>
            <ac:spMk id="4241" creationId="{76F7CD64-BFFD-4605-8657-A5F2E8B418CA}"/>
          </ac:spMkLst>
        </pc:spChg>
        <pc:spChg chg="mod">
          <ac:chgData name="Timo Mühlhaus" userId="1b6b3aba618dadac" providerId="LiveId" clId="{EDF2FAEA-A41B-4C1F-9EE5-7BEAFE42C87B}" dt="2021-06-09T19:36:03.867" v="1915"/>
          <ac:spMkLst>
            <pc:docMk/>
            <pc:sldMk cId="3909453073" sldId="559"/>
            <ac:spMk id="4242" creationId="{BEA80D78-BB9F-4DA0-A8F0-AA7BAEC564F0}"/>
          </ac:spMkLst>
        </pc:spChg>
        <pc:spChg chg="mod">
          <ac:chgData name="Timo Mühlhaus" userId="1b6b3aba618dadac" providerId="LiveId" clId="{EDF2FAEA-A41B-4C1F-9EE5-7BEAFE42C87B}" dt="2021-06-09T19:36:03.867" v="1915"/>
          <ac:spMkLst>
            <pc:docMk/>
            <pc:sldMk cId="3909453073" sldId="559"/>
            <ac:spMk id="4243" creationId="{8F00E7F9-FE35-47D4-B407-82288F9160F3}"/>
          </ac:spMkLst>
        </pc:spChg>
        <pc:spChg chg="mod">
          <ac:chgData name="Timo Mühlhaus" userId="1b6b3aba618dadac" providerId="LiveId" clId="{EDF2FAEA-A41B-4C1F-9EE5-7BEAFE42C87B}" dt="2021-06-09T19:36:03.867" v="1915"/>
          <ac:spMkLst>
            <pc:docMk/>
            <pc:sldMk cId="3909453073" sldId="559"/>
            <ac:spMk id="4244" creationId="{A7C8227B-776B-49FD-8216-80D03CB49156}"/>
          </ac:spMkLst>
        </pc:spChg>
        <pc:spChg chg="mod">
          <ac:chgData name="Timo Mühlhaus" userId="1b6b3aba618dadac" providerId="LiveId" clId="{EDF2FAEA-A41B-4C1F-9EE5-7BEAFE42C87B}" dt="2021-06-09T19:36:03.867" v="1915"/>
          <ac:spMkLst>
            <pc:docMk/>
            <pc:sldMk cId="3909453073" sldId="559"/>
            <ac:spMk id="4245" creationId="{EF4E4C30-65BE-4E7B-9DA6-0681CB5D9041}"/>
          </ac:spMkLst>
        </pc:spChg>
        <pc:spChg chg="mod">
          <ac:chgData name="Timo Mühlhaus" userId="1b6b3aba618dadac" providerId="LiveId" clId="{EDF2FAEA-A41B-4C1F-9EE5-7BEAFE42C87B}" dt="2021-06-09T19:36:03.867" v="1915"/>
          <ac:spMkLst>
            <pc:docMk/>
            <pc:sldMk cId="3909453073" sldId="559"/>
            <ac:spMk id="4246" creationId="{5B862A64-1408-47E4-BE0E-98C0A6CD45B6}"/>
          </ac:spMkLst>
        </pc:spChg>
        <pc:spChg chg="mod">
          <ac:chgData name="Timo Mühlhaus" userId="1b6b3aba618dadac" providerId="LiveId" clId="{EDF2FAEA-A41B-4C1F-9EE5-7BEAFE42C87B}" dt="2021-06-09T19:36:03.867" v="1915"/>
          <ac:spMkLst>
            <pc:docMk/>
            <pc:sldMk cId="3909453073" sldId="559"/>
            <ac:spMk id="4247" creationId="{FE5BB498-4898-4C94-A208-C0230DE16800}"/>
          </ac:spMkLst>
        </pc:spChg>
        <pc:spChg chg="mod">
          <ac:chgData name="Timo Mühlhaus" userId="1b6b3aba618dadac" providerId="LiveId" clId="{EDF2FAEA-A41B-4C1F-9EE5-7BEAFE42C87B}" dt="2021-06-09T19:36:03.867" v="1915"/>
          <ac:spMkLst>
            <pc:docMk/>
            <pc:sldMk cId="3909453073" sldId="559"/>
            <ac:spMk id="4248" creationId="{C8430664-CE3B-4B3F-BFFD-43ED2DFE45F3}"/>
          </ac:spMkLst>
        </pc:spChg>
        <pc:spChg chg="mod">
          <ac:chgData name="Timo Mühlhaus" userId="1b6b3aba618dadac" providerId="LiveId" clId="{EDF2FAEA-A41B-4C1F-9EE5-7BEAFE42C87B}" dt="2021-06-09T19:36:03.867" v="1915"/>
          <ac:spMkLst>
            <pc:docMk/>
            <pc:sldMk cId="3909453073" sldId="559"/>
            <ac:spMk id="4249" creationId="{E551F257-CDAD-4C4F-AC43-7EC24CE48264}"/>
          </ac:spMkLst>
        </pc:spChg>
        <pc:spChg chg="mod">
          <ac:chgData name="Timo Mühlhaus" userId="1b6b3aba618dadac" providerId="LiveId" clId="{EDF2FAEA-A41B-4C1F-9EE5-7BEAFE42C87B}" dt="2021-06-09T19:36:03.867" v="1915"/>
          <ac:spMkLst>
            <pc:docMk/>
            <pc:sldMk cId="3909453073" sldId="559"/>
            <ac:spMk id="4250" creationId="{D00FB561-A58C-4515-8DA2-34152B6FFD6F}"/>
          </ac:spMkLst>
        </pc:spChg>
        <pc:spChg chg="mod">
          <ac:chgData name="Timo Mühlhaus" userId="1b6b3aba618dadac" providerId="LiveId" clId="{EDF2FAEA-A41B-4C1F-9EE5-7BEAFE42C87B}" dt="2021-06-09T19:36:03.867" v="1915"/>
          <ac:spMkLst>
            <pc:docMk/>
            <pc:sldMk cId="3909453073" sldId="559"/>
            <ac:spMk id="4251" creationId="{A5E76CF0-E247-481F-93A1-8A3414390156}"/>
          </ac:spMkLst>
        </pc:spChg>
        <pc:spChg chg="mod">
          <ac:chgData name="Timo Mühlhaus" userId="1b6b3aba618dadac" providerId="LiveId" clId="{EDF2FAEA-A41B-4C1F-9EE5-7BEAFE42C87B}" dt="2021-06-09T19:36:03.867" v="1915"/>
          <ac:spMkLst>
            <pc:docMk/>
            <pc:sldMk cId="3909453073" sldId="559"/>
            <ac:spMk id="4252" creationId="{AE5AA565-EC75-4F83-9759-21996B1FF792}"/>
          </ac:spMkLst>
        </pc:spChg>
        <pc:spChg chg="mod">
          <ac:chgData name="Timo Mühlhaus" userId="1b6b3aba618dadac" providerId="LiveId" clId="{EDF2FAEA-A41B-4C1F-9EE5-7BEAFE42C87B}" dt="2021-06-09T19:36:03.867" v="1915"/>
          <ac:spMkLst>
            <pc:docMk/>
            <pc:sldMk cId="3909453073" sldId="559"/>
            <ac:spMk id="4253" creationId="{DA269509-43FF-4451-A097-0CAFBD12EE5A}"/>
          </ac:spMkLst>
        </pc:spChg>
        <pc:spChg chg="mod">
          <ac:chgData name="Timo Mühlhaus" userId="1b6b3aba618dadac" providerId="LiveId" clId="{EDF2FAEA-A41B-4C1F-9EE5-7BEAFE42C87B}" dt="2021-06-09T19:36:03.867" v="1915"/>
          <ac:spMkLst>
            <pc:docMk/>
            <pc:sldMk cId="3909453073" sldId="559"/>
            <ac:spMk id="4254" creationId="{67EA9525-4485-4202-BAA1-B6826187CFF4}"/>
          </ac:spMkLst>
        </pc:spChg>
        <pc:spChg chg="mod">
          <ac:chgData name="Timo Mühlhaus" userId="1b6b3aba618dadac" providerId="LiveId" clId="{EDF2FAEA-A41B-4C1F-9EE5-7BEAFE42C87B}" dt="2021-06-09T19:36:03.867" v="1915"/>
          <ac:spMkLst>
            <pc:docMk/>
            <pc:sldMk cId="3909453073" sldId="559"/>
            <ac:spMk id="4255" creationId="{B08439CC-D7ED-459B-9199-D47BB8F64D4D}"/>
          </ac:spMkLst>
        </pc:spChg>
        <pc:spChg chg="mod">
          <ac:chgData name="Timo Mühlhaus" userId="1b6b3aba618dadac" providerId="LiveId" clId="{EDF2FAEA-A41B-4C1F-9EE5-7BEAFE42C87B}" dt="2021-06-09T19:36:03.867" v="1915"/>
          <ac:spMkLst>
            <pc:docMk/>
            <pc:sldMk cId="3909453073" sldId="559"/>
            <ac:spMk id="4256" creationId="{0CA9B4B1-422F-4A5F-AA60-291447803B88}"/>
          </ac:spMkLst>
        </pc:spChg>
        <pc:spChg chg="mod">
          <ac:chgData name="Timo Mühlhaus" userId="1b6b3aba618dadac" providerId="LiveId" clId="{EDF2FAEA-A41B-4C1F-9EE5-7BEAFE42C87B}" dt="2021-06-09T19:36:03.867" v="1915"/>
          <ac:spMkLst>
            <pc:docMk/>
            <pc:sldMk cId="3909453073" sldId="559"/>
            <ac:spMk id="4257" creationId="{77525049-859B-40E5-978F-E86AE6F11A8E}"/>
          </ac:spMkLst>
        </pc:spChg>
        <pc:spChg chg="mod">
          <ac:chgData name="Timo Mühlhaus" userId="1b6b3aba618dadac" providerId="LiveId" clId="{EDF2FAEA-A41B-4C1F-9EE5-7BEAFE42C87B}" dt="2021-06-09T19:36:03.867" v="1915"/>
          <ac:spMkLst>
            <pc:docMk/>
            <pc:sldMk cId="3909453073" sldId="559"/>
            <ac:spMk id="4258" creationId="{2B6DFDA4-CD12-47AA-AB07-BD0439AAF4D8}"/>
          </ac:spMkLst>
        </pc:spChg>
        <pc:spChg chg="mod">
          <ac:chgData name="Timo Mühlhaus" userId="1b6b3aba618dadac" providerId="LiveId" clId="{EDF2FAEA-A41B-4C1F-9EE5-7BEAFE42C87B}" dt="2021-06-09T19:36:03.867" v="1915"/>
          <ac:spMkLst>
            <pc:docMk/>
            <pc:sldMk cId="3909453073" sldId="559"/>
            <ac:spMk id="4259" creationId="{4FF4645E-181E-4119-8765-14FD85600397}"/>
          </ac:spMkLst>
        </pc:spChg>
        <pc:spChg chg="mod">
          <ac:chgData name="Timo Mühlhaus" userId="1b6b3aba618dadac" providerId="LiveId" clId="{EDF2FAEA-A41B-4C1F-9EE5-7BEAFE42C87B}" dt="2021-06-09T19:36:03.867" v="1915"/>
          <ac:spMkLst>
            <pc:docMk/>
            <pc:sldMk cId="3909453073" sldId="559"/>
            <ac:spMk id="4260" creationId="{D8F7A424-EFA5-46A5-8243-3A4759FAA1EA}"/>
          </ac:spMkLst>
        </pc:spChg>
        <pc:spChg chg="mod">
          <ac:chgData name="Timo Mühlhaus" userId="1b6b3aba618dadac" providerId="LiveId" clId="{EDF2FAEA-A41B-4C1F-9EE5-7BEAFE42C87B}" dt="2021-06-09T19:36:03.867" v="1915"/>
          <ac:spMkLst>
            <pc:docMk/>
            <pc:sldMk cId="3909453073" sldId="559"/>
            <ac:spMk id="4261" creationId="{17626E76-9538-4ECF-8905-DC1F362E33A3}"/>
          </ac:spMkLst>
        </pc:spChg>
        <pc:spChg chg="mod">
          <ac:chgData name="Timo Mühlhaus" userId="1b6b3aba618dadac" providerId="LiveId" clId="{EDF2FAEA-A41B-4C1F-9EE5-7BEAFE42C87B}" dt="2021-06-09T19:36:03.867" v="1915"/>
          <ac:spMkLst>
            <pc:docMk/>
            <pc:sldMk cId="3909453073" sldId="559"/>
            <ac:spMk id="4262" creationId="{17D673FB-71CA-4403-90D5-B2F99440B717}"/>
          </ac:spMkLst>
        </pc:spChg>
        <pc:spChg chg="mod">
          <ac:chgData name="Timo Mühlhaus" userId="1b6b3aba618dadac" providerId="LiveId" clId="{EDF2FAEA-A41B-4C1F-9EE5-7BEAFE42C87B}" dt="2021-06-09T19:36:03.867" v="1915"/>
          <ac:spMkLst>
            <pc:docMk/>
            <pc:sldMk cId="3909453073" sldId="559"/>
            <ac:spMk id="4263" creationId="{256F7E45-75B3-40B3-A161-8E878046A862}"/>
          </ac:spMkLst>
        </pc:spChg>
        <pc:spChg chg="mod">
          <ac:chgData name="Timo Mühlhaus" userId="1b6b3aba618dadac" providerId="LiveId" clId="{EDF2FAEA-A41B-4C1F-9EE5-7BEAFE42C87B}" dt="2021-06-09T19:36:03.867" v="1915"/>
          <ac:spMkLst>
            <pc:docMk/>
            <pc:sldMk cId="3909453073" sldId="559"/>
            <ac:spMk id="4264" creationId="{66BEF8D6-8A85-4C58-B8C5-0659F1041374}"/>
          </ac:spMkLst>
        </pc:spChg>
        <pc:spChg chg="mod">
          <ac:chgData name="Timo Mühlhaus" userId="1b6b3aba618dadac" providerId="LiveId" clId="{EDF2FAEA-A41B-4C1F-9EE5-7BEAFE42C87B}" dt="2021-06-09T19:36:03.867" v="1915"/>
          <ac:spMkLst>
            <pc:docMk/>
            <pc:sldMk cId="3909453073" sldId="559"/>
            <ac:spMk id="4265" creationId="{42FE6810-E455-43F5-9520-57F7968D81E2}"/>
          </ac:spMkLst>
        </pc:spChg>
        <pc:spChg chg="mod">
          <ac:chgData name="Timo Mühlhaus" userId="1b6b3aba618dadac" providerId="LiveId" clId="{EDF2FAEA-A41B-4C1F-9EE5-7BEAFE42C87B}" dt="2021-06-09T19:36:03.867" v="1915"/>
          <ac:spMkLst>
            <pc:docMk/>
            <pc:sldMk cId="3909453073" sldId="559"/>
            <ac:spMk id="4266" creationId="{626A05D3-2243-4CA2-B9DD-D8FABB855F58}"/>
          </ac:spMkLst>
        </pc:spChg>
        <pc:spChg chg="mod">
          <ac:chgData name="Timo Mühlhaus" userId="1b6b3aba618dadac" providerId="LiveId" clId="{EDF2FAEA-A41B-4C1F-9EE5-7BEAFE42C87B}" dt="2021-06-09T19:36:03.867" v="1915"/>
          <ac:spMkLst>
            <pc:docMk/>
            <pc:sldMk cId="3909453073" sldId="559"/>
            <ac:spMk id="4267" creationId="{1FE9C6DA-045C-41A5-8739-DC200FD54F39}"/>
          </ac:spMkLst>
        </pc:spChg>
        <pc:spChg chg="mod">
          <ac:chgData name="Timo Mühlhaus" userId="1b6b3aba618dadac" providerId="LiveId" clId="{EDF2FAEA-A41B-4C1F-9EE5-7BEAFE42C87B}" dt="2021-06-09T19:36:03.867" v="1915"/>
          <ac:spMkLst>
            <pc:docMk/>
            <pc:sldMk cId="3909453073" sldId="559"/>
            <ac:spMk id="4268" creationId="{1F960101-88D0-4569-87BC-C0208D75C47E}"/>
          </ac:spMkLst>
        </pc:spChg>
        <pc:spChg chg="mod">
          <ac:chgData name="Timo Mühlhaus" userId="1b6b3aba618dadac" providerId="LiveId" clId="{EDF2FAEA-A41B-4C1F-9EE5-7BEAFE42C87B}" dt="2021-06-09T19:36:03.867" v="1915"/>
          <ac:spMkLst>
            <pc:docMk/>
            <pc:sldMk cId="3909453073" sldId="559"/>
            <ac:spMk id="4269" creationId="{F074B94C-DECA-473C-A85C-26A9E80B3150}"/>
          </ac:spMkLst>
        </pc:spChg>
        <pc:spChg chg="mod">
          <ac:chgData name="Timo Mühlhaus" userId="1b6b3aba618dadac" providerId="LiveId" clId="{EDF2FAEA-A41B-4C1F-9EE5-7BEAFE42C87B}" dt="2021-06-09T19:36:03.867" v="1915"/>
          <ac:spMkLst>
            <pc:docMk/>
            <pc:sldMk cId="3909453073" sldId="559"/>
            <ac:spMk id="4270" creationId="{2533A23F-8ED7-4210-8D92-6A0DF2EBA764}"/>
          </ac:spMkLst>
        </pc:spChg>
        <pc:spChg chg="mod">
          <ac:chgData name="Timo Mühlhaus" userId="1b6b3aba618dadac" providerId="LiveId" clId="{EDF2FAEA-A41B-4C1F-9EE5-7BEAFE42C87B}" dt="2021-06-09T19:36:03.867" v="1915"/>
          <ac:spMkLst>
            <pc:docMk/>
            <pc:sldMk cId="3909453073" sldId="559"/>
            <ac:spMk id="4271" creationId="{608BF72C-0267-4B0E-9099-E368B2D6AA22}"/>
          </ac:spMkLst>
        </pc:spChg>
        <pc:spChg chg="mod">
          <ac:chgData name="Timo Mühlhaus" userId="1b6b3aba618dadac" providerId="LiveId" clId="{EDF2FAEA-A41B-4C1F-9EE5-7BEAFE42C87B}" dt="2021-06-09T19:36:03.867" v="1915"/>
          <ac:spMkLst>
            <pc:docMk/>
            <pc:sldMk cId="3909453073" sldId="559"/>
            <ac:spMk id="4272" creationId="{DF91B1FA-3F2A-4031-917F-1B275ABBBD78}"/>
          </ac:spMkLst>
        </pc:spChg>
        <pc:spChg chg="mod">
          <ac:chgData name="Timo Mühlhaus" userId="1b6b3aba618dadac" providerId="LiveId" clId="{EDF2FAEA-A41B-4C1F-9EE5-7BEAFE42C87B}" dt="2021-06-09T19:36:03.867" v="1915"/>
          <ac:spMkLst>
            <pc:docMk/>
            <pc:sldMk cId="3909453073" sldId="559"/>
            <ac:spMk id="4273" creationId="{268FDE5E-3FC6-45AA-928F-F3C7E2D720E6}"/>
          </ac:spMkLst>
        </pc:spChg>
        <pc:spChg chg="mod">
          <ac:chgData name="Timo Mühlhaus" userId="1b6b3aba618dadac" providerId="LiveId" clId="{EDF2FAEA-A41B-4C1F-9EE5-7BEAFE42C87B}" dt="2021-06-09T19:36:03.867" v="1915"/>
          <ac:spMkLst>
            <pc:docMk/>
            <pc:sldMk cId="3909453073" sldId="559"/>
            <ac:spMk id="4274" creationId="{AF72E908-DB9F-4EBE-B8BE-8D61B414BBB2}"/>
          </ac:spMkLst>
        </pc:spChg>
        <pc:spChg chg="mod">
          <ac:chgData name="Timo Mühlhaus" userId="1b6b3aba618dadac" providerId="LiveId" clId="{EDF2FAEA-A41B-4C1F-9EE5-7BEAFE42C87B}" dt="2021-06-09T19:36:03.867" v="1915"/>
          <ac:spMkLst>
            <pc:docMk/>
            <pc:sldMk cId="3909453073" sldId="559"/>
            <ac:spMk id="4275" creationId="{45363899-AEC3-42A4-900B-381883F8B3E1}"/>
          </ac:spMkLst>
        </pc:spChg>
        <pc:spChg chg="mod">
          <ac:chgData name="Timo Mühlhaus" userId="1b6b3aba618dadac" providerId="LiveId" clId="{EDF2FAEA-A41B-4C1F-9EE5-7BEAFE42C87B}" dt="2021-06-09T19:36:03.867" v="1915"/>
          <ac:spMkLst>
            <pc:docMk/>
            <pc:sldMk cId="3909453073" sldId="559"/>
            <ac:spMk id="4276" creationId="{1C9BE5C6-3B67-4397-8C3F-C8A0375EDA00}"/>
          </ac:spMkLst>
        </pc:spChg>
        <pc:spChg chg="mod">
          <ac:chgData name="Timo Mühlhaus" userId="1b6b3aba618dadac" providerId="LiveId" clId="{EDF2FAEA-A41B-4C1F-9EE5-7BEAFE42C87B}" dt="2021-06-09T19:36:03.867" v="1915"/>
          <ac:spMkLst>
            <pc:docMk/>
            <pc:sldMk cId="3909453073" sldId="559"/>
            <ac:spMk id="4277" creationId="{01A6A8BE-37AA-412C-8209-0893936D73C8}"/>
          </ac:spMkLst>
        </pc:spChg>
        <pc:spChg chg="mod">
          <ac:chgData name="Timo Mühlhaus" userId="1b6b3aba618dadac" providerId="LiveId" clId="{EDF2FAEA-A41B-4C1F-9EE5-7BEAFE42C87B}" dt="2021-06-09T19:36:03.867" v="1915"/>
          <ac:spMkLst>
            <pc:docMk/>
            <pc:sldMk cId="3909453073" sldId="559"/>
            <ac:spMk id="4278" creationId="{F8402CC5-2D85-4ACE-B9A6-352F39E2FB46}"/>
          </ac:spMkLst>
        </pc:spChg>
        <pc:spChg chg="mod">
          <ac:chgData name="Timo Mühlhaus" userId="1b6b3aba618dadac" providerId="LiveId" clId="{EDF2FAEA-A41B-4C1F-9EE5-7BEAFE42C87B}" dt="2021-06-09T19:36:03.867" v="1915"/>
          <ac:spMkLst>
            <pc:docMk/>
            <pc:sldMk cId="3909453073" sldId="559"/>
            <ac:spMk id="4279" creationId="{9A49FB4A-48DB-42EA-9B6C-8C23546ADEF5}"/>
          </ac:spMkLst>
        </pc:spChg>
        <pc:spChg chg="mod">
          <ac:chgData name="Timo Mühlhaus" userId="1b6b3aba618dadac" providerId="LiveId" clId="{EDF2FAEA-A41B-4C1F-9EE5-7BEAFE42C87B}" dt="2021-06-09T19:36:03.867" v="1915"/>
          <ac:spMkLst>
            <pc:docMk/>
            <pc:sldMk cId="3909453073" sldId="559"/>
            <ac:spMk id="4280" creationId="{E7930D16-746F-4BF7-A9EA-08F571CC5674}"/>
          </ac:spMkLst>
        </pc:spChg>
        <pc:spChg chg="mod">
          <ac:chgData name="Timo Mühlhaus" userId="1b6b3aba618dadac" providerId="LiveId" clId="{EDF2FAEA-A41B-4C1F-9EE5-7BEAFE42C87B}" dt="2021-06-09T19:36:03.867" v="1915"/>
          <ac:spMkLst>
            <pc:docMk/>
            <pc:sldMk cId="3909453073" sldId="559"/>
            <ac:spMk id="4281" creationId="{85B2530D-32B7-4A50-81E6-CC7499EF5AA6}"/>
          </ac:spMkLst>
        </pc:spChg>
        <pc:spChg chg="mod">
          <ac:chgData name="Timo Mühlhaus" userId="1b6b3aba618dadac" providerId="LiveId" clId="{EDF2FAEA-A41B-4C1F-9EE5-7BEAFE42C87B}" dt="2021-06-09T19:36:03.867" v="1915"/>
          <ac:spMkLst>
            <pc:docMk/>
            <pc:sldMk cId="3909453073" sldId="559"/>
            <ac:spMk id="4282" creationId="{35A0DFAB-B009-465B-BCFF-AD66C111D2A3}"/>
          </ac:spMkLst>
        </pc:spChg>
        <pc:spChg chg="mod">
          <ac:chgData name="Timo Mühlhaus" userId="1b6b3aba618dadac" providerId="LiveId" clId="{EDF2FAEA-A41B-4C1F-9EE5-7BEAFE42C87B}" dt="2021-06-09T19:36:03.867" v="1915"/>
          <ac:spMkLst>
            <pc:docMk/>
            <pc:sldMk cId="3909453073" sldId="559"/>
            <ac:spMk id="4283" creationId="{8E13B432-CD90-4376-BBCF-FB50C30F7B02}"/>
          </ac:spMkLst>
        </pc:spChg>
        <pc:spChg chg="mod">
          <ac:chgData name="Timo Mühlhaus" userId="1b6b3aba618dadac" providerId="LiveId" clId="{EDF2FAEA-A41B-4C1F-9EE5-7BEAFE42C87B}" dt="2021-06-09T19:36:03.867" v="1915"/>
          <ac:spMkLst>
            <pc:docMk/>
            <pc:sldMk cId="3909453073" sldId="559"/>
            <ac:spMk id="4284" creationId="{30F9B360-D8F3-4CB4-8CE9-AAE68568A0A9}"/>
          </ac:spMkLst>
        </pc:spChg>
        <pc:spChg chg="mod">
          <ac:chgData name="Timo Mühlhaus" userId="1b6b3aba618dadac" providerId="LiveId" clId="{EDF2FAEA-A41B-4C1F-9EE5-7BEAFE42C87B}" dt="2021-06-09T19:36:03.867" v="1915"/>
          <ac:spMkLst>
            <pc:docMk/>
            <pc:sldMk cId="3909453073" sldId="559"/>
            <ac:spMk id="4285" creationId="{AB19B67A-1AAC-4F1E-ADEF-645DAB3AD272}"/>
          </ac:spMkLst>
        </pc:spChg>
        <pc:spChg chg="mod">
          <ac:chgData name="Timo Mühlhaus" userId="1b6b3aba618dadac" providerId="LiveId" clId="{EDF2FAEA-A41B-4C1F-9EE5-7BEAFE42C87B}" dt="2021-06-09T19:36:03.867" v="1915"/>
          <ac:spMkLst>
            <pc:docMk/>
            <pc:sldMk cId="3909453073" sldId="559"/>
            <ac:spMk id="4286" creationId="{03295DA2-4B68-41F4-8635-5DF7C1980C82}"/>
          </ac:spMkLst>
        </pc:spChg>
        <pc:spChg chg="mod">
          <ac:chgData name="Timo Mühlhaus" userId="1b6b3aba618dadac" providerId="LiveId" clId="{EDF2FAEA-A41B-4C1F-9EE5-7BEAFE42C87B}" dt="2021-06-09T19:36:03.867" v="1915"/>
          <ac:spMkLst>
            <pc:docMk/>
            <pc:sldMk cId="3909453073" sldId="559"/>
            <ac:spMk id="4287" creationId="{1993F42C-1F93-4D04-B8A5-2718516DC2D9}"/>
          </ac:spMkLst>
        </pc:spChg>
        <pc:spChg chg="mod">
          <ac:chgData name="Timo Mühlhaus" userId="1b6b3aba618dadac" providerId="LiveId" clId="{EDF2FAEA-A41B-4C1F-9EE5-7BEAFE42C87B}" dt="2021-06-09T19:36:03.867" v="1915"/>
          <ac:spMkLst>
            <pc:docMk/>
            <pc:sldMk cId="3909453073" sldId="559"/>
            <ac:spMk id="4288" creationId="{D46ACF83-8BB9-4723-9AB0-B18BA0A3EEC4}"/>
          </ac:spMkLst>
        </pc:spChg>
        <pc:spChg chg="mod">
          <ac:chgData name="Timo Mühlhaus" userId="1b6b3aba618dadac" providerId="LiveId" clId="{EDF2FAEA-A41B-4C1F-9EE5-7BEAFE42C87B}" dt="2021-06-09T19:36:03.867" v="1915"/>
          <ac:spMkLst>
            <pc:docMk/>
            <pc:sldMk cId="3909453073" sldId="559"/>
            <ac:spMk id="4289" creationId="{DE77337C-526A-4DE7-A593-4BF51A49E6D9}"/>
          </ac:spMkLst>
        </pc:spChg>
        <pc:spChg chg="mod">
          <ac:chgData name="Timo Mühlhaus" userId="1b6b3aba618dadac" providerId="LiveId" clId="{EDF2FAEA-A41B-4C1F-9EE5-7BEAFE42C87B}" dt="2021-06-09T19:36:03.867" v="1915"/>
          <ac:spMkLst>
            <pc:docMk/>
            <pc:sldMk cId="3909453073" sldId="559"/>
            <ac:spMk id="4290" creationId="{EA3F5756-17CF-4C30-8125-D9CAE0928FF5}"/>
          </ac:spMkLst>
        </pc:spChg>
        <pc:spChg chg="mod">
          <ac:chgData name="Timo Mühlhaus" userId="1b6b3aba618dadac" providerId="LiveId" clId="{EDF2FAEA-A41B-4C1F-9EE5-7BEAFE42C87B}" dt="2021-06-09T19:36:03.867" v="1915"/>
          <ac:spMkLst>
            <pc:docMk/>
            <pc:sldMk cId="3909453073" sldId="559"/>
            <ac:spMk id="4291" creationId="{00B925FD-60D3-4334-87DD-7E1A777846BA}"/>
          </ac:spMkLst>
        </pc:spChg>
        <pc:spChg chg="mod">
          <ac:chgData name="Timo Mühlhaus" userId="1b6b3aba618dadac" providerId="LiveId" clId="{EDF2FAEA-A41B-4C1F-9EE5-7BEAFE42C87B}" dt="2021-06-09T19:36:03.867" v="1915"/>
          <ac:spMkLst>
            <pc:docMk/>
            <pc:sldMk cId="3909453073" sldId="559"/>
            <ac:spMk id="4292" creationId="{AA7A680B-FF6F-4A3E-9F57-04C8C5E95DCE}"/>
          </ac:spMkLst>
        </pc:spChg>
        <pc:spChg chg="mod">
          <ac:chgData name="Timo Mühlhaus" userId="1b6b3aba618dadac" providerId="LiveId" clId="{EDF2FAEA-A41B-4C1F-9EE5-7BEAFE42C87B}" dt="2021-06-09T19:36:03.867" v="1915"/>
          <ac:spMkLst>
            <pc:docMk/>
            <pc:sldMk cId="3909453073" sldId="559"/>
            <ac:spMk id="4293" creationId="{BA87E4E8-9DF0-4176-B23B-378B292414B3}"/>
          </ac:spMkLst>
        </pc:spChg>
        <pc:spChg chg="mod">
          <ac:chgData name="Timo Mühlhaus" userId="1b6b3aba618dadac" providerId="LiveId" clId="{EDF2FAEA-A41B-4C1F-9EE5-7BEAFE42C87B}" dt="2021-06-09T19:36:03.867" v="1915"/>
          <ac:spMkLst>
            <pc:docMk/>
            <pc:sldMk cId="3909453073" sldId="559"/>
            <ac:spMk id="4294" creationId="{9BD29401-B909-4FDB-B2E4-CE8E16835D94}"/>
          </ac:spMkLst>
        </pc:spChg>
        <pc:spChg chg="mod">
          <ac:chgData name="Timo Mühlhaus" userId="1b6b3aba618dadac" providerId="LiveId" clId="{EDF2FAEA-A41B-4C1F-9EE5-7BEAFE42C87B}" dt="2021-06-09T19:36:03.867" v="1915"/>
          <ac:spMkLst>
            <pc:docMk/>
            <pc:sldMk cId="3909453073" sldId="559"/>
            <ac:spMk id="4295" creationId="{176E8230-2AD3-430E-BFD7-B276FCDE4346}"/>
          </ac:spMkLst>
        </pc:spChg>
        <pc:spChg chg="mod">
          <ac:chgData name="Timo Mühlhaus" userId="1b6b3aba618dadac" providerId="LiveId" clId="{EDF2FAEA-A41B-4C1F-9EE5-7BEAFE42C87B}" dt="2021-06-09T19:36:03.867" v="1915"/>
          <ac:spMkLst>
            <pc:docMk/>
            <pc:sldMk cId="3909453073" sldId="559"/>
            <ac:spMk id="4296" creationId="{AA854991-4C45-494D-A678-77B9A6DD8660}"/>
          </ac:spMkLst>
        </pc:spChg>
        <pc:spChg chg="mod">
          <ac:chgData name="Timo Mühlhaus" userId="1b6b3aba618dadac" providerId="LiveId" clId="{EDF2FAEA-A41B-4C1F-9EE5-7BEAFE42C87B}" dt="2021-06-09T19:36:03.867" v="1915"/>
          <ac:spMkLst>
            <pc:docMk/>
            <pc:sldMk cId="3909453073" sldId="559"/>
            <ac:spMk id="4297" creationId="{198CBD7C-7B5B-42FD-872E-C08E8F4C7537}"/>
          </ac:spMkLst>
        </pc:spChg>
        <pc:spChg chg="mod">
          <ac:chgData name="Timo Mühlhaus" userId="1b6b3aba618dadac" providerId="LiveId" clId="{EDF2FAEA-A41B-4C1F-9EE5-7BEAFE42C87B}" dt="2021-06-09T19:36:03.867" v="1915"/>
          <ac:spMkLst>
            <pc:docMk/>
            <pc:sldMk cId="3909453073" sldId="559"/>
            <ac:spMk id="4298" creationId="{7E79BB6A-02B2-496A-9821-16471D56AE95}"/>
          </ac:spMkLst>
        </pc:spChg>
        <pc:spChg chg="mod">
          <ac:chgData name="Timo Mühlhaus" userId="1b6b3aba618dadac" providerId="LiveId" clId="{EDF2FAEA-A41B-4C1F-9EE5-7BEAFE42C87B}" dt="2021-06-09T19:36:03.867" v="1915"/>
          <ac:spMkLst>
            <pc:docMk/>
            <pc:sldMk cId="3909453073" sldId="559"/>
            <ac:spMk id="4299" creationId="{C4862420-77F0-4A8E-8C97-D3E465FAAD64}"/>
          </ac:spMkLst>
        </pc:spChg>
        <pc:spChg chg="mod">
          <ac:chgData name="Timo Mühlhaus" userId="1b6b3aba618dadac" providerId="LiveId" clId="{EDF2FAEA-A41B-4C1F-9EE5-7BEAFE42C87B}" dt="2021-06-09T19:36:03.867" v="1915"/>
          <ac:spMkLst>
            <pc:docMk/>
            <pc:sldMk cId="3909453073" sldId="559"/>
            <ac:spMk id="4300" creationId="{E38FB9D5-E58C-40E8-A11A-29F870C9F983}"/>
          </ac:spMkLst>
        </pc:spChg>
        <pc:spChg chg="mod">
          <ac:chgData name="Timo Mühlhaus" userId="1b6b3aba618dadac" providerId="LiveId" clId="{EDF2FAEA-A41B-4C1F-9EE5-7BEAFE42C87B}" dt="2021-06-09T19:36:03.867" v="1915"/>
          <ac:spMkLst>
            <pc:docMk/>
            <pc:sldMk cId="3909453073" sldId="559"/>
            <ac:spMk id="4301" creationId="{2E129B7F-9D4E-46B2-B3E0-93B716B26F7F}"/>
          </ac:spMkLst>
        </pc:spChg>
        <pc:spChg chg="mod">
          <ac:chgData name="Timo Mühlhaus" userId="1b6b3aba618dadac" providerId="LiveId" clId="{EDF2FAEA-A41B-4C1F-9EE5-7BEAFE42C87B}" dt="2021-06-09T19:36:03.867" v="1915"/>
          <ac:spMkLst>
            <pc:docMk/>
            <pc:sldMk cId="3909453073" sldId="559"/>
            <ac:spMk id="4302" creationId="{FC4055E1-4FEB-4991-9AD6-A42A582B4B99}"/>
          </ac:spMkLst>
        </pc:spChg>
        <pc:spChg chg="mod">
          <ac:chgData name="Timo Mühlhaus" userId="1b6b3aba618dadac" providerId="LiveId" clId="{EDF2FAEA-A41B-4C1F-9EE5-7BEAFE42C87B}" dt="2021-06-09T19:36:03.867" v="1915"/>
          <ac:spMkLst>
            <pc:docMk/>
            <pc:sldMk cId="3909453073" sldId="559"/>
            <ac:spMk id="4303" creationId="{FCB344FF-4176-4408-B5C6-255A63ED5281}"/>
          </ac:spMkLst>
        </pc:spChg>
        <pc:spChg chg="mod">
          <ac:chgData name="Timo Mühlhaus" userId="1b6b3aba618dadac" providerId="LiveId" clId="{EDF2FAEA-A41B-4C1F-9EE5-7BEAFE42C87B}" dt="2021-06-09T19:36:03.867" v="1915"/>
          <ac:spMkLst>
            <pc:docMk/>
            <pc:sldMk cId="3909453073" sldId="559"/>
            <ac:spMk id="4304" creationId="{593C073F-D052-449B-A625-DEB45FFDA548}"/>
          </ac:spMkLst>
        </pc:spChg>
        <pc:spChg chg="mod">
          <ac:chgData name="Timo Mühlhaus" userId="1b6b3aba618dadac" providerId="LiveId" clId="{EDF2FAEA-A41B-4C1F-9EE5-7BEAFE42C87B}" dt="2021-06-09T19:36:03.867" v="1915"/>
          <ac:spMkLst>
            <pc:docMk/>
            <pc:sldMk cId="3909453073" sldId="559"/>
            <ac:spMk id="4305" creationId="{8020D718-7037-4016-BE85-84821A7F1899}"/>
          </ac:spMkLst>
        </pc:spChg>
        <pc:spChg chg="mod">
          <ac:chgData name="Timo Mühlhaus" userId="1b6b3aba618dadac" providerId="LiveId" clId="{EDF2FAEA-A41B-4C1F-9EE5-7BEAFE42C87B}" dt="2021-06-09T19:36:03.867" v="1915"/>
          <ac:spMkLst>
            <pc:docMk/>
            <pc:sldMk cId="3909453073" sldId="559"/>
            <ac:spMk id="4306" creationId="{946381AC-8EB3-4961-B2D4-0E5948B25667}"/>
          </ac:spMkLst>
        </pc:spChg>
        <pc:spChg chg="mod">
          <ac:chgData name="Timo Mühlhaus" userId="1b6b3aba618dadac" providerId="LiveId" clId="{EDF2FAEA-A41B-4C1F-9EE5-7BEAFE42C87B}" dt="2021-06-09T19:36:03.867" v="1915"/>
          <ac:spMkLst>
            <pc:docMk/>
            <pc:sldMk cId="3909453073" sldId="559"/>
            <ac:spMk id="4307" creationId="{9DBD69BE-64E2-4614-82E9-35F6C930E66D}"/>
          </ac:spMkLst>
        </pc:spChg>
        <pc:spChg chg="mod">
          <ac:chgData name="Timo Mühlhaus" userId="1b6b3aba618dadac" providerId="LiveId" clId="{EDF2FAEA-A41B-4C1F-9EE5-7BEAFE42C87B}" dt="2021-06-09T19:36:03.867" v="1915"/>
          <ac:spMkLst>
            <pc:docMk/>
            <pc:sldMk cId="3909453073" sldId="559"/>
            <ac:spMk id="4308" creationId="{3276B5C8-0231-4DF1-9625-FFC35AC1B6C3}"/>
          </ac:spMkLst>
        </pc:spChg>
        <pc:spChg chg="mod">
          <ac:chgData name="Timo Mühlhaus" userId="1b6b3aba618dadac" providerId="LiveId" clId="{EDF2FAEA-A41B-4C1F-9EE5-7BEAFE42C87B}" dt="2021-06-09T19:36:03.867" v="1915"/>
          <ac:spMkLst>
            <pc:docMk/>
            <pc:sldMk cId="3909453073" sldId="559"/>
            <ac:spMk id="4309" creationId="{B6F3187E-B782-4B7E-8388-EE2D84886641}"/>
          </ac:spMkLst>
        </pc:spChg>
        <pc:spChg chg="mod">
          <ac:chgData name="Timo Mühlhaus" userId="1b6b3aba618dadac" providerId="LiveId" clId="{EDF2FAEA-A41B-4C1F-9EE5-7BEAFE42C87B}" dt="2021-06-09T19:36:03.867" v="1915"/>
          <ac:spMkLst>
            <pc:docMk/>
            <pc:sldMk cId="3909453073" sldId="559"/>
            <ac:spMk id="4310" creationId="{2EEA497A-EB62-4205-BEE1-A46CCC3023F7}"/>
          </ac:spMkLst>
        </pc:spChg>
        <pc:spChg chg="mod">
          <ac:chgData name="Timo Mühlhaus" userId="1b6b3aba618dadac" providerId="LiveId" clId="{EDF2FAEA-A41B-4C1F-9EE5-7BEAFE42C87B}" dt="2021-06-09T19:36:03.867" v="1915"/>
          <ac:spMkLst>
            <pc:docMk/>
            <pc:sldMk cId="3909453073" sldId="559"/>
            <ac:spMk id="4311" creationId="{77904BF0-655F-405A-B33E-E928C5197389}"/>
          </ac:spMkLst>
        </pc:spChg>
        <pc:spChg chg="mod">
          <ac:chgData name="Timo Mühlhaus" userId="1b6b3aba618dadac" providerId="LiveId" clId="{EDF2FAEA-A41B-4C1F-9EE5-7BEAFE42C87B}" dt="2021-06-09T19:36:03.867" v="1915"/>
          <ac:spMkLst>
            <pc:docMk/>
            <pc:sldMk cId="3909453073" sldId="559"/>
            <ac:spMk id="4312" creationId="{A5A5AAA3-04AD-4F25-837E-E458B7FFDC7C}"/>
          </ac:spMkLst>
        </pc:spChg>
        <pc:spChg chg="mod">
          <ac:chgData name="Timo Mühlhaus" userId="1b6b3aba618dadac" providerId="LiveId" clId="{EDF2FAEA-A41B-4C1F-9EE5-7BEAFE42C87B}" dt="2021-06-09T19:36:03.867" v="1915"/>
          <ac:spMkLst>
            <pc:docMk/>
            <pc:sldMk cId="3909453073" sldId="559"/>
            <ac:spMk id="4313" creationId="{1234B890-0DFD-42CD-BA89-78065CA93A81}"/>
          </ac:spMkLst>
        </pc:spChg>
        <pc:spChg chg="mod">
          <ac:chgData name="Timo Mühlhaus" userId="1b6b3aba618dadac" providerId="LiveId" clId="{EDF2FAEA-A41B-4C1F-9EE5-7BEAFE42C87B}" dt="2021-06-09T19:36:03.867" v="1915"/>
          <ac:spMkLst>
            <pc:docMk/>
            <pc:sldMk cId="3909453073" sldId="559"/>
            <ac:spMk id="4314" creationId="{5AA3D485-A20B-4ED9-A6C6-D16ED84172C9}"/>
          </ac:spMkLst>
        </pc:spChg>
        <pc:spChg chg="mod">
          <ac:chgData name="Timo Mühlhaus" userId="1b6b3aba618dadac" providerId="LiveId" clId="{EDF2FAEA-A41B-4C1F-9EE5-7BEAFE42C87B}" dt="2021-06-09T19:36:03.867" v="1915"/>
          <ac:spMkLst>
            <pc:docMk/>
            <pc:sldMk cId="3909453073" sldId="559"/>
            <ac:spMk id="4315" creationId="{A726C03D-E623-46CC-96AC-34FFAE50751A}"/>
          </ac:spMkLst>
        </pc:spChg>
        <pc:spChg chg="mod">
          <ac:chgData name="Timo Mühlhaus" userId="1b6b3aba618dadac" providerId="LiveId" clId="{EDF2FAEA-A41B-4C1F-9EE5-7BEAFE42C87B}" dt="2021-06-09T19:36:03.867" v="1915"/>
          <ac:spMkLst>
            <pc:docMk/>
            <pc:sldMk cId="3909453073" sldId="559"/>
            <ac:spMk id="4316" creationId="{49C0D611-13BB-4D1E-9705-47354E8B879B}"/>
          </ac:spMkLst>
        </pc:spChg>
        <pc:spChg chg="mod">
          <ac:chgData name="Timo Mühlhaus" userId="1b6b3aba618dadac" providerId="LiveId" clId="{EDF2FAEA-A41B-4C1F-9EE5-7BEAFE42C87B}" dt="2021-06-09T19:36:03.867" v="1915"/>
          <ac:spMkLst>
            <pc:docMk/>
            <pc:sldMk cId="3909453073" sldId="559"/>
            <ac:spMk id="4317" creationId="{05D4F6B0-BA91-4450-BA27-AEE8488B3902}"/>
          </ac:spMkLst>
        </pc:spChg>
        <pc:spChg chg="mod">
          <ac:chgData name="Timo Mühlhaus" userId="1b6b3aba618dadac" providerId="LiveId" clId="{EDF2FAEA-A41B-4C1F-9EE5-7BEAFE42C87B}" dt="2021-06-09T19:36:03.867" v="1915"/>
          <ac:spMkLst>
            <pc:docMk/>
            <pc:sldMk cId="3909453073" sldId="559"/>
            <ac:spMk id="4318" creationId="{7BFB30CD-16C5-4E46-AF23-4E51155C209F}"/>
          </ac:spMkLst>
        </pc:spChg>
        <pc:spChg chg="mod">
          <ac:chgData name="Timo Mühlhaus" userId="1b6b3aba618dadac" providerId="LiveId" clId="{EDF2FAEA-A41B-4C1F-9EE5-7BEAFE42C87B}" dt="2021-06-09T19:36:03.867" v="1915"/>
          <ac:spMkLst>
            <pc:docMk/>
            <pc:sldMk cId="3909453073" sldId="559"/>
            <ac:spMk id="4319" creationId="{170455FA-1941-4A98-96B4-50C9D9B54A93}"/>
          </ac:spMkLst>
        </pc:spChg>
        <pc:spChg chg="mod">
          <ac:chgData name="Timo Mühlhaus" userId="1b6b3aba618dadac" providerId="LiveId" clId="{EDF2FAEA-A41B-4C1F-9EE5-7BEAFE42C87B}" dt="2021-06-09T19:36:03.867" v="1915"/>
          <ac:spMkLst>
            <pc:docMk/>
            <pc:sldMk cId="3909453073" sldId="559"/>
            <ac:spMk id="4320" creationId="{886D3D0C-86F6-47EB-8433-9A65B8A7F7B1}"/>
          </ac:spMkLst>
        </pc:spChg>
        <pc:spChg chg="mod">
          <ac:chgData name="Timo Mühlhaus" userId="1b6b3aba618dadac" providerId="LiveId" clId="{EDF2FAEA-A41B-4C1F-9EE5-7BEAFE42C87B}" dt="2021-06-09T19:36:03.867" v="1915"/>
          <ac:spMkLst>
            <pc:docMk/>
            <pc:sldMk cId="3909453073" sldId="559"/>
            <ac:spMk id="4321" creationId="{466CE550-28E0-46F7-BE62-C43EE34EFE1A}"/>
          </ac:spMkLst>
        </pc:spChg>
        <pc:spChg chg="mod">
          <ac:chgData name="Timo Mühlhaus" userId="1b6b3aba618dadac" providerId="LiveId" clId="{EDF2FAEA-A41B-4C1F-9EE5-7BEAFE42C87B}" dt="2021-06-09T19:36:03.867" v="1915"/>
          <ac:spMkLst>
            <pc:docMk/>
            <pc:sldMk cId="3909453073" sldId="559"/>
            <ac:spMk id="4322" creationId="{3CA93458-31A2-4BEF-BD26-E92C179B212A}"/>
          </ac:spMkLst>
        </pc:spChg>
        <pc:spChg chg="mod">
          <ac:chgData name="Timo Mühlhaus" userId="1b6b3aba618dadac" providerId="LiveId" clId="{EDF2FAEA-A41B-4C1F-9EE5-7BEAFE42C87B}" dt="2021-06-09T19:36:03.867" v="1915"/>
          <ac:spMkLst>
            <pc:docMk/>
            <pc:sldMk cId="3909453073" sldId="559"/>
            <ac:spMk id="4323" creationId="{34E079E4-C006-4AE8-A2F6-03064BE91321}"/>
          </ac:spMkLst>
        </pc:spChg>
        <pc:spChg chg="mod">
          <ac:chgData name="Timo Mühlhaus" userId="1b6b3aba618dadac" providerId="LiveId" clId="{EDF2FAEA-A41B-4C1F-9EE5-7BEAFE42C87B}" dt="2021-06-09T19:36:03.867" v="1915"/>
          <ac:spMkLst>
            <pc:docMk/>
            <pc:sldMk cId="3909453073" sldId="559"/>
            <ac:spMk id="4324" creationId="{BDC45A91-2FB0-473D-BB6E-C508A4D58FEA}"/>
          </ac:spMkLst>
        </pc:spChg>
        <pc:spChg chg="mod">
          <ac:chgData name="Timo Mühlhaus" userId="1b6b3aba618dadac" providerId="LiveId" clId="{EDF2FAEA-A41B-4C1F-9EE5-7BEAFE42C87B}" dt="2021-06-09T19:36:03.867" v="1915"/>
          <ac:spMkLst>
            <pc:docMk/>
            <pc:sldMk cId="3909453073" sldId="559"/>
            <ac:spMk id="4325" creationId="{C6A4CFEA-9F52-45B3-8006-64821A723E62}"/>
          </ac:spMkLst>
        </pc:spChg>
        <pc:spChg chg="mod">
          <ac:chgData name="Timo Mühlhaus" userId="1b6b3aba618dadac" providerId="LiveId" clId="{EDF2FAEA-A41B-4C1F-9EE5-7BEAFE42C87B}" dt="2021-06-09T19:36:03.867" v="1915"/>
          <ac:spMkLst>
            <pc:docMk/>
            <pc:sldMk cId="3909453073" sldId="559"/>
            <ac:spMk id="4326" creationId="{F55D7730-4ED4-4B55-8C10-1BE7AABE71AA}"/>
          </ac:spMkLst>
        </pc:spChg>
        <pc:spChg chg="mod">
          <ac:chgData name="Timo Mühlhaus" userId="1b6b3aba618dadac" providerId="LiveId" clId="{EDF2FAEA-A41B-4C1F-9EE5-7BEAFE42C87B}" dt="2021-06-09T19:36:03.867" v="1915"/>
          <ac:spMkLst>
            <pc:docMk/>
            <pc:sldMk cId="3909453073" sldId="559"/>
            <ac:spMk id="4327" creationId="{A59170AD-DC3E-4C14-B3FC-EA38F0942BBF}"/>
          </ac:spMkLst>
        </pc:spChg>
        <pc:spChg chg="mod">
          <ac:chgData name="Timo Mühlhaus" userId="1b6b3aba618dadac" providerId="LiveId" clId="{EDF2FAEA-A41B-4C1F-9EE5-7BEAFE42C87B}" dt="2021-06-09T19:36:03.867" v="1915"/>
          <ac:spMkLst>
            <pc:docMk/>
            <pc:sldMk cId="3909453073" sldId="559"/>
            <ac:spMk id="4328" creationId="{D9365F18-E115-4EB7-BDE4-AF609D5736A5}"/>
          </ac:spMkLst>
        </pc:spChg>
        <pc:spChg chg="mod">
          <ac:chgData name="Timo Mühlhaus" userId="1b6b3aba618dadac" providerId="LiveId" clId="{EDF2FAEA-A41B-4C1F-9EE5-7BEAFE42C87B}" dt="2021-06-09T19:36:03.867" v="1915"/>
          <ac:spMkLst>
            <pc:docMk/>
            <pc:sldMk cId="3909453073" sldId="559"/>
            <ac:spMk id="4329" creationId="{57BFB0BB-D2B6-4C0B-B63D-371596DCD098}"/>
          </ac:spMkLst>
        </pc:spChg>
        <pc:spChg chg="mod">
          <ac:chgData name="Timo Mühlhaus" userId="1b6b3aba618dadac" providerId="LiveId" clId="{EDF2FAEA-A41B-4C1F-9EE5-7BEAFE42C87B}" dt="2021-06-09T19:36:03.867" v="1915"/>
          <ac:spMkLst>
            <pc:docMk/>
            <pc:sldMk cId="3909453073" sldId="559"/>
            <ac:spMk id="4330" creationId="{5457EDA6-37BB-4185-81D8-F8A1F49E8BCE}"/>
          </ac:spMkLst>
        </pc:spChg>
        <pc:spChg chg="mod">
          <ac:chgData name="Timo Mühlhaus" userId="1b6b3aba618dadac" providerId="LiveId" clId="{EDF2FAEA-A41B-4C1F-9EE5-7BEAFE42C87B}" dt="2021-06-09T19:36:03.867" v="1915"/>
          <ac:spMkLst>
            <pc:docMk/>
            <pc:sldMk cId="3909453073" sldId="559"/>
            <ac:spMk id="4331" creationId="{43527D3D-8FB5-4B24-ADEA-2506E428EE8B}"/>
          </ac:spMkLst>
        </pc:spChg>
        <pc:spChg chg="mod">
          <ac:chgData name="Timo Mühlhaus" userId="1b6b3aba618dadac" providerId="LiveId" clId="{EDF2FAEA-A41B-4C1F-9EE5-7BEAFE42C87B}" dt="2021-06-09T19:36:03.867" v="1915"/>
          <ac:spMkLst>
            <pc:docMk/>
            <pc:sldMk cId="3909453073" sldId="559"/>
            <ac:spMk id="4332" creationId="{02C6EC03-2F60-408F-A305-4F2967F30CB3}"/>
          </ac:spMkLst>
        </pc:spChg>
        <pc:spChg chg="mod">
          <ac:chgData name="Timo Mühlhaus" userId="1b6b3aba618dadac" providerId="LiveId" clId="{EDF2FAEA-A41B-4C1F-9EE5-7BEAFE42C87B}" dt="2021-06-09T19:36:03.867" v="1915"/>
          <ac:spMkLst>
            <pc:docMk/>
            <pc:sldMk cId="3909453073" sldId="559"/>
            <ac:spMk id="4333" creationId="{4A7B700A-8192-4EF7-B60F-12DC094E8C41}"/>
          </ac:spMkLst>
        </pc:spChg>
        <pc:spChg chg="mod">
          <ac:chgData name="Timo Mühlhaus" userId="1b6b3aba618dadac" providerId="LiveId" clId="{EDF2FAEA-A41B-4C1F-9EE5-7BEAFE42C87B}" dt="2021-06-09T19:36:03.867" v="1915"/>
          <ac:spMkLst>
            <pc:docMk/>
            <pc:sldMk cId="3909453073" sldId="559"/>
            <ac:spMk id="4334" creationId="{44ABCDAA-BADB-4ADB-8501-7AC39FC0DEC6}"/>
          </ac:spMkLst>
        </pc:spChg>
        <pc:spChg chg="mod">
          <ac:chgData name="Timo Mühlhaus" userId="1b6b3aba618dadac" providerId="LiveId" clId="{EDF2FAEA-A41B-4C1F-9EE5-7BEAFE42C87B}" dt="2021-06-09T19:36:03.867" v="1915"/>
          <ac:spMkLst>
            <pc:docMk/>
            <pc:sldMk cId="3909453073" sldId="559"/>
            <ac:spMk id="4335" creationId="{440D8600-EB75-4766-824A-CC73E76D9D5A}"/>
          </ac:spMkLst>
        </pc:spChg>
        <pc:spChg chg="mod">
          <ac:chgData name="Timo Mühlhaus" userId="1b6b3aba618dadac" providerId="LiveId" clId="{EDF2FAEA-A41B-4C1F-9EE5-7BEAFE42C87B}" dt="2021-06-09T19:36:03.867" v="1915"/>
          <ac:spMkLst>
            <pc:docMk/>
            <pc:sldMk cId="3909453073" sldId="559"/>
            <ac:spMk id="4336" creationId="{0ECE1336-F770-416D-867B-77D5FB210E00}"/>
          </ac:spMkLst>
        </pc:spChg>
        <pc:spChg chg="mod">
          <ac:chgData name="Timo Mühlhaus" userId="1b6b3aba618dadac" providerId="LiveId" clId="{EDF2FAEA-A41B-4C1F-9EE5-7BEAFE42C87B}" dt="2021-06-09T19:36:03.867" v="1915"/>
          <ac:spMkLst>
            <pc:docMk/>
            <pc:sldMk cId="3909453073" sldId="559"/>
            <ac:spMk id="4337" creationId="{942156CE-4FD5-4902-9632-E88FCBB1ECE5}"/>
          </ac:spMkLst>
        </pc:spChg>
        <pc:spChg chg="mod">
          <ac:chgData name="Timo Mühlhaus" userId="1b6b3aba618dadac" providerId="LiveId" clId="{EDF2FAEA-A41B-4C1F-9EE5-7BEAFE42C87B}" dt="2021-06-09T19:36:03.867" v="1915"/>
          <ac:spMkLst>
            <pc:docMk/>
            <pc:sldMk cId="3909453073" sldId="559"/>
            <ac:spMk id="4338" creationId="{53942B8C-D007-4493-98CC-7187A1725511}"/>
          </ac:spMkLst>
        </pc:spChg>
        <pc:spChg chg="mod">
          <ac:chgData name="Timo Mühlhaus" userId="1b6b3aba618dadac" providerId="LiveId" clId="{EDF2FAEA-A41B-4C1F-9EE5-7BEAFE42C87B}" dt="2021-06-09T19:36:03.867" v="1915"/>
          <ac:spMkLst>
            <pc:docMk/>
            <pc:sldMk cId="3909453073" sldId="559"/>
            <ac:spMk id="4339" creationId="{43E56B03-2722-47F0-92B0-1600838CC8EB}"/>
          </ac:spMkLst>
        </pc:spChg>
        <pc:spChg chg="mod">
          <ac:chgData name="Timo Mühlhaus" userId="1b6b3aba618dadac" providerId="LiveId" clId="{EDF2FAEA-A41B-4C1F-9EE5-7BEAFE42C87B}" dt="2021-06-09T19:36:03.867" v="1915"/>
          <ac:spMkLst>
            <pc:docMk/>
            <pc:sldMk cId="3909453073" sldId="559"/>
            <ac:spMk id="4340" creationId="{07627E8A-40FD-4896-9F34-4B9E79452515}"/>
          </ac:spMkLst>
        </pc:spChg>
        <pc:spChg chg="mod">
          <ac:chgData name="Timo Mühlhaus" userId="1b6b3aba618dadac" providerId="LiveId" clId="{EDF2FAEA-A41B-4C1F-9EE5-7BEAFE42C87B}" dt="2021-06-09T19:36:03.867" v="1915"/>
          <ac:spMkLst>
            <pc:docMk/>
            <pc:sldMk cId="3909453073" sldId="559"/>
            <ac:spMk id="4341" creationId="{48A5DB31-2277-4757-8D53-C02B226E809E}"/>
          </ac:spMkLst>
        </pc:spChg>
        <pc:spChg chg="mod">
          <ac:chgData name="Timo Mühlhaus" userId="1b6b3aba618dadac" providerId="LiveId" clId="{EDF2FAEA-A41B-4C1F-9EE5-7BEAFE42C87B}" dt="2021-06-09T19:36:03.867" v="1915"/>
          <ac:spMkLst>
            <pc:docMk/>
            <pc:sldMk cId="3909453073" sldId="559"/>
            <ac:spMk id="4342" creationId="{90739736-2EE4-4BFA-BEB3-C4D57339786C}"/>
          </ac:spMkLst>
        </pc:spChg>
        <pc:spChg chg="mod">
          <ac:chgData name="Timo Mühlhaus" userId="1b6b3aba618dadac" providerId="LiveId" clId="{EDF2FAEA-A41B-4C1F-9EE5-7BEAFE42C87B}" dt="2021-06-09T19:36:03.867" v="1915"/>
          <ac:spMkLst>
            <pc:docMk/>
            <pc:sldMk cId="3909453073" sldId="559"/>
            <ac:spMk id="4343" creationId="{FFFC085E-4500-46F6-94ED-7F6ECEDDD897}"/>
          </ac:spMkLst>
        </pc:spChg>
        <pc:spChg chg="mod">
          <ac:chgData name="Timo Mühlhaus" userId="1b6b3aba618dadac" providerId="LiveId" clId="{EDF2FAEA-A41B-4C1F-9EE5-7BEAFE42C87B}" dt="2021-06-09T19:36:03.867" v="1915"/>
          <ac:spMkLst>
            <pc:docMk/>
            <pc:sldMk cId="3909453073" sldId="559"/>
            <ac:spMk id="4344" creationId="{C3A66568-B40B-4B6B-9162-41209B5C96D2}"/>
          </ac:spMkLst>
        </pc:spChg>
        <pc:spChg chg="mod">
          <ac:chgData name="Timo Mühlhaus" userId="1b6b3aba618dadac" providerId="LiveId" clId="{EDF2FAEA-A41B-4C1F-9EE5-7BEAFE42C87B}" dt="2021-06-09T19:36:03.867" v="1915"/>
          <ac:spMkLst>
            <pc:docMk/>
            <pc:sldMk cId="3909453073" sldId="559"/>
            <ac:spMk id="4345" creationId="{D84DF2D6-8EC8-4D0F-97DA-AA2D0E6781A7}"/>
          </ac:spMkLst>
        </pc:spChg>
        <pc:spChg chg="mod">
          <ac:chgData name="Timo Mühlhaus" userId="1b6b3aba618dadac" providerId="LiveId" clId="{EDF2FAEA-A41B-4C1F-9EE5-7BEAFE42C87B}" dt="2021-06-09T19:36:03.867" v="1915"/>
          <ac:spMkLst>
            <pc:docMk/>
            <pc:sldMk cId="3909453073" sldId="559"/>
            <ac:spMk id="4346" creationId="{F2D84DCE-2459-4DC2-AC33-9AC2A26A5C71}"/>
          </ac:spMkLst>
        </pc:spChg>
        <pc:spChg chg="mod">
          <ac:chgData name="Timo Mühlhaus" userId="1b6b3aba618dadac" providerId="LiveId" clId="{EDF2FAEA-A41B-4C1F-9EE5-7BEAFE42C87B}" dt="2021-06-09T19:36:03.867" v="1915"/>
          <ac:spMkLst>
            <pc:docMk/>
            <pc:sldMk cId="3909453073" sldId="559"/>
            <ac:spMk id="4347" creationId="{C49FF67E-45EB-4C73-A408-16F54AE0D7A5}"/>
          </ac:spMkLst>
        </pc:spChg>
        <pc:spChg chg="mod">
          <ac:chgData name="Timo Mühlhaus" userId="1b6b3aba618dadac" providerId="LiveId" clId="{EDF2FAEA-A41B-4C1F-9EE5-7BEAFE42C87B}" dt="2021-06-09T19:36:03.867" v="1915"/>
          <ac:spMkLst>
            <pc:docMk/>
            <pc:sldMk cId="3909453073" sldId="559"/>
            <ac:spMk id="4348" creationId="{0D7CF9A3-C4EE-4F08-8D49-26B835522DB9}"/>
          </ac:spMkLst>
        </pc:spChg>
        <pc:spChg chg="mod">
          <ac:chgData name="Timo Mühlhaus" userId="1b6b3aba618dadac" providerId="LiveId" clId="{EDF2FAEA-A41B-4C1F-9EE5-7BEAFE42C87B}" dt="2021-06-09T19:36:03.867" v="1915"/>
          <ac:spMkLst>
            <pc:docMk/>
            <pc:sldMk cId="3909453073" sldId="559"/>
            <ac:spMk id="4349" creationId="{B0FFDCDE-2994-47EC-8B7D-422ADB55079D}"/>
          </ac:spMkLst>
        </pc:spChg>
        <pc:spChg chg="mod">
          <ac:chgData name="Timo Mühlhaus" userId="1b6b3aba618dadac" providerId="LiveId" clId="{EDF2FAEA-A41B-4C1F-9EE5-7BEAFE42C87B}" dt="2021-06-09T19:36:03.867" v="1915"/>
          <ac:spMkLst>
            <pc:docMk/>
            <pc:sldMk cId="3909453073" sldId="559"/>
            <ac:spMk id="4350" creationId="{C7390DF7-10CA-4F13-9A02-C814A79492A1}"/>
          </ac:spMkLst>
        </pc:spChg>
        <pc:spChg chg="mod">
          <ac:chgData name="Timo Mühlhaus" userId="1b6b3aba618dadac" providerId="LiveId" clId="{EDF2FAEA-A41B-4C1F-9EE5-7BEAFE42C87B}" dt="2021-06-09T19:36:03.867" v="1915"/>
          <ac:spMkLst>
            <pc:docMk/>
            <pc:sldMk cId="3909453073" sldId="559"/>
            <ac:spMk id="4351" creationId="{19800F52-DFB5-43FF-B503-9155C3EE1F28}"/>
          </ac:spMkLst>
        </pc:spChg>
        <pc:spChg chg="mod">
          <ac:chgData name="Timo Mühlhaus" userId="1b6b3aba618dadac" providerId="LiveId" clId="{EDF2FAEA-A41B-4C1F-9EE5-7BEAFE42C87B}" dt="2021-06-09T19:36:03.867" v="1915"/>
          <ac:spMkLst>
            <pc:docMk/>
            <pc:sldMk cId="3909453073" sldId="559"/>
            <ac:spMk id="4352" creationId="{EF8AC792-F705-46F4-8991-6508689B07B5}"/>
          </ac:spMkLst>
        </pc:spChg>
        <pc:spChg chg="mod">
          <ac:chgData name="Timo Mühlhaus" userId="1b6b3aba618dadac" providerId="LiveId" clId="{EDF2FAEA-A41B-4C1F-9EE5-7BEAFE42C87B}" dt="2021-06-09T19:36:03.867" v="1915"/>
          <ac:spMkLst>
            <pc:docMk/>
            <pc:sldMk cId="3909453073" sldId="559"/>
            <ac:spMk id="4353" creationId="{50344609-3386-4DC5-8629-32400EFC35A5}"/>
          </ac:spMkLst>
        </pc:spChg>
        <pc:spChg chg="mod">
          <ac:chgData name="Timo Mühlhaus" userId="1b6b3aba618dadac" providerId="LiveId" clId="{EDF2FAEA-A41B-4C1F-9EE5-7BEAFE42C87B}" dt="2021-06-09T19:36:03.867" v="1915"/>
          <ac:spMkLst>
            <pc:docMk/>
            <pc:sldMk cId="3909453073" sldId="559"/>
            <ac:spMk id="4354" creationId="{41842A78-75F3-4F87-BFC5-EDE85972953D}"/>
          </ac:spMkLst>
        </pc:spChg>
        <pc:spChg chg="mod">
          <ac:chgData name="Timo Mühlhaus" userId="1b6b3aba618dadac" providerId="LiveId" clId="{EDF2FAEA-A41B-4C1F-9EE5-7BEAFE42C87B}" dt="2021-06-09T19:36:03.867" v="1915"/>
          <ac:spMkLst>
            <pc:docMk/>
            <pc:sldMk cId="3909453073" sldId="559"/>
            <ac:spMk id="4355" creationId="{D0C47CFE-6745-4626-9D0B-D87815C2C320}"/>
          </ac:spMkLst>
        </pc:spChg>
        <pc:spChg chg="mod">
          <ac:chgData name="Timo Mühlhaus" userId="1b6b3aba618dadac" providerId="LiveId" clId="{EDF2FAEA-A41B-4C1F-9EE5-7BEAFE42C87B}" dt="2021-06-09T19:36:03.867" v="1915"/>
          <ac:spMkLst>
            <pc:docMk/>
            <pc:sldMk cId="3909453073" sldId="559"/>
            <ac:spMk id="4356" creationId="{099C7ED7-9CD3-4D6D-B945-BAFC31B6E5A3}"/>
          </ac:spMkLst>
        </pc:spChg>
        <pc:spChg chg="mod">
          <ac:chgData name="Timo Mühlhaus" userId="1b6b3aba618dadac" providerId="LiveId" clId="{EDF2FAEA-A41B-4C1F-9EE5-7BEAFE42C87B}" dt="2021-06-09T19:36:03.867" v="1915"/>
          <ac:spMkLst>
            <pc:docMk/>
            <pc:sldMk cId="3909453073" sldId="559"/>
            <ac:spMk id="4357" creationId="{FA565AFC-312B-442E-99B3-F5CD61BBCC1D}"/>
          </ac:spMkLst>
        </pc:spChg>
        <pc:spChg chg="mod">
          <ac:chgData name="Timo Mühlhaus" userId="1b6b3aba618dadac" providerId="LiveId" clId="{EDF2FAEA-A41B-4C1F-9EE5-7BEAFE42C87B}" dt="2021-06-09T19:36:03.867" v="1915"/>
          <ac:spMkLst>
            <pc:docMk/>
            <pc:sldMk cId="3909453073" sldId="559"/>
            <ac:spMk id="4358" creationId="{1ACA4F84-3038-4FC7-B4C0-A7606C8D444C}"/>
          </ac:spMkLst>
        </pc:spChg>
        <pc:spChg chg="mod">
          <ac:chgData name="Timo Mühlhaus" userId="1b6b3aba618dadac" providerId="LiveId" clId="{EDF2FAEA-A41B-4C1F-9EE5-7BEAFE42C87B}" dt="2021-06-09T19:36:03.867" v="1915"/>
          <ac:spMkLst>
            <pc:docMk/>
            <pc:sldMk cId="3909453073" sldId="559"/>
            <ac:spMk id="4359" creationId="{1FE0AD6B-4AFB-439F-9ED9-E9B2FF6C6E0F}"/>
          </ac:spMkLst>
        </pc:spChg>
        <pc:spChg chg="mod">
          <ac:chgData name="Timo Mühlhaus" userId="1b6b3aba618dadac" providerId="LiveId" clId="{EDF2FAEA-A41B-4C1F-9EE5-7BEAFE42C87B}" dt="2021-06-09T19:36:03.867" v="1915"/>
          <ac:spMkLst>
            <pc:docMk/>
            <pc:sldMk cId="3909453073" sldId="559"/>
            <ac:spMk id="4360" creationId="{66ACF2BE-8AA2-44F5-9ED7-2C2E2DC08E1E}"/>
          </ac:spMkLst>
        </pc:spChg>
        <pc:spChg chg="mod">
          <ac:chgData name="Timo Mühlhaus" userId="1b6b3aba618dadac" providerId="LiveId" clId="{EDF2FAEA-A41B-4C1F-9EE5-7BEAFE42C87B}" dt="2021-06-09T19:36:03.867" v="1915"/>
          <ac:spMkLst>
            <pc:docMk/>
            <pc:sldMk cId="3909453073" sldId="559"/>
            <ac:spMk id="4361" creationId="{5938867F-D2BA-4A8A-8D69-64B9666EFFEF}"/>
          </ac:spMkLst>
        </pc:spChg>
        <pc:spChg chg="mod">
          <ac:chgData name="Timo Mühlhaus" userId="1b6b3aba618dadac" providerId="LiveId" clId="{EDF2FAEA-A41B-4C1F-9EE5-7BEAFE42C87B}" dt="2021-06-09T19:36:03.867" v="1915"/>
          <ac:spMkLst>
            <pc:docMk/>
            <pc:sldMk cId="3909453073" sldId="559"/>
            <ac:spMk id="4362" creationId="{7D864B3C-6E89-4CB5-A327-74CACA329459}"/>
          </ac:spMkLst>
        </pc:spChg>
        <pc:spChg chg="mod">
          <ac:chgData name="Timo Mühlhaus" userId="1b6b3aba618dadac" providerId="LiveId" clId="{EDF2FAEA-A41B-4C1F-9EE5-7BEAFE42C87B}" dt="2021-06-09T19:36:03.867" v="1915"/>
          <ac:spMkLst>
            <pc:docMk/>
            <pc:sldMk cId="3909453073" sldId="559"/>
            <ac:spMk id="4363" creationId="{F030D57E-9901-432A-9067-B878B752ED37}"/>
          </ac:spMkLst>
        </pc:spChg>
        <pc:spChg chg="mod">
          <ac:chgData name="Timo Mühlhaus" userId="1b6b3aba618dadac" providerId="LiveId" clId="{EDF2FAEA-A41B-4C1F-9EE5-7BEAFE42C87B}" dt="2021-06-09T19:36:03.867" v="1915"/>
          <ac:spMkLst>
            <pc:docMk/>
            <pc:sldMk cId="3909453073" sldId="559"/>
            <ac:spMk id="4364" creationId="{0D02E51F-70AE-4CFE-9449-846DA7E3137B}"/>
          </ac:spMkLst>
        </pc:spChg>
        <pc:spChg chg="mod">
          <ac:chgData name="Timo Mühlhaus" userId="1b6b3aba618dadac" providerId="LiveId" clId="{EDF2FAEA-A41B-4C1F-9EE5-7BEAFE42C87B}" dt="2021-06-09T19:36:03.867" v="1915"/>
          <ac:spMkLst>
            <pc:docMk/>
            <pc:sldMk cId="3909453073" sldId="559"/>
            <ac:spMk id="4365" creationId="{7E61E6EA-F22D-441C-9B15-9DE923F7007F}"/>
          </ac:spMkLst>
        </pc:spChg>
        <pc:spChg chg="mod">
          <ac:chgData name="Timo Mühlhaus" userId="1b6b3aba618dadac" providerId="LiveId" clId="{EDF2FAEA-A41B-4C1F-9EE5-7BEAFE42C87B}" dt="2021-06-09T19:36:03.867" v="1915"/>
          <ac:spMkLst>
            <pc:docMk/>
            <pc:sldMk cId="3909453073" sldId="559"/>
            <ac:spMk id="4366" creationId="{CD710851-F3A0-4BD3-A009-D897161FCCBF}"/>
          </ac:spMkLst>
        </pc:spChg>
        <pc:spChg chg="mod">
          <ac:chgData name="Timo Mühlhaus" userId="1b6b3aba618dadac" providerId="LiveId" clId="{EDF2FAEA-A41B-4C1F-9EE5-7BEAFE42C87B}" dt="2021-06-09T19:36:03.867" v="1915"/>
          <ac:spMkLst>
            <pc:docMk/>
            <pc:sldMk cId="3909453073" sldId="559"/>
            <ac:spMk id="4367" creationId="{1BA61315-30DC-4F20-A114-299C4AEE66F3}"/>
          </ac:spMkLst>
        </pc:spChg>
        <pc:spChg chg="mod">
          <ac:chgData name="Timo Mühlhaus" userId="1b6b3aba618dadac" providerId="LiveId" clId="{EDF2FAEA-A41B-4C1F-9EE5-7BEAFE42C87B}" dt="2021-06-09T19:36:03.867" v="1915"/>
          <ac:spMkLst>
            <pc:docMk/>
            <pc:sldMk cId="3909453073" sldId="559"/>
            <ac:spMk id="4368" creationId="{485DB7B7-9E9E-4B58-B499-18280A9DF16F}"/>
          </ac:spMkLst>
        </pc:spChg>
        <pc:spChg chg="mod">
          <ac:chgData name="Timo Mühlhaus" userId="1b6b3aba618dadac" providerId="LiveId" clId="{EDF2FAEA-A41B-4C1F-9EE5-7BEAFE42C87B}" dt="2021-06-09T19:36:03.867" v="1915"/>
          <ac:spMkLst>
            <pc:docMk/>
            <pc:sldMk cId="3909453073" sldId="559"/>
            <ac:spMk id="4369" creationId="{D2448661-B27B-4B71-94C0-98E05988367E}"/>
          </ac:spMkLst>
        </pc:spChg>
        <pc:spChg chg="mod">
          <ac:chgData name="Timo Mühlhaus" userId="1b6b3aba618dadac" providerId="LiveId" clId="{EDF2FAEA-A41B-4C1F-9EE5-7BEAFE42C87B}" dt="2021-06-09T19:36:03.867" v="1915"/>
          <ac:spMkLst>
            <pc:docMk/>
            <pc:sldMk cId="3909453073" sldId="559"/>
            <ac:spMk id="4370" creationId="{278EA863-79ED-436F-9C50-53BBBF8CB47A}"/>
          </ac:spMkLst>
        </pc:spChg>
        <pc:spChg chg="mod">
          <ac:chgData name="Timo Mühlhaus" userId="1b6b3aba618dadac" providerId="LiveId" clId="{EDF2FAEA-A41B-4C1F-9EE5-7BEAFE42C87B}" dt="2021-06-09T19:36:03.867" v="1915"/>
          <ac:spMkLst>
            <pc:docMk/>
            <pc:sldMk cId="3909453073" sldId="559"/>
            <ac:spMk id="4371" creationId="{57B0BEEB-EA20-4FB6-8966-7FD1992FDAFD}"/>
          </ac:spMkLst>
        </pc:spChg>
        <pc:spChg chg="mod">
          <ac:chgData name="Timo Mühlhaus" userId="1b6b3aba618dadac" providerId="LiveId" clId="{EDF2FAEA-A41B-4C1F-9EE5-7BEAFE42C87B}" dt="2021-06-09T19:36:03.867" v="1915"/>
          <ac:spMkLst>
            <pc:docMk/>
            <pc:sldMk cId="3909453073" sldId="559"/>
            <ac:spMk id="4372" creationId="{666DDE0E-9FBE-477A-B793-51B792F1869C}"/>
          </ac:spMkLst>
        </pc:spChg>
        <pc:spChg chg="mod">
          <ac:chgData name="Timo Mühlhaus" userId="1b6b3aba618dadac" providerId="LiveId" clId="{EDF2FAEA-A41B-4C1F-9EE5-7BEAFE42C87B}" dt="2021-06-09T19:36:03.867" v="1915"/>
          <ac:spMkLst>
            <pc:docMk/>
            <pc:sldMk cId="3909453073" sldId="559"/>
            <ac:spMk id="4373" creationId="{6D9AEA1E-4CBD-4C7C-9E1E-B6C38F955D40}"/>
          </ac:spMkLst>
        </pc:spChg>
        <pc:spChg chg="mod">
          <ac:chgData name="Timo Mühlhaus" userId="1b6b3aba618dadac" providerId="LiveId" clId="{EDF2FAEA-A41B-4C1F-9EE5-7BEAFE42C87B}" dt="2021-06-09T19:36:03.867" v="1915"/>
          <ac:spMkLst>
            <pc:docMk/>
            <pc:sldMk cId="3909453073" sldId="559"/>
            <ac:spMk id="4374" creationId="{DAD59650-C32A-476C-B827-21D9FA8D19FA}"/>
          </ac:spMkLst>
        </pc:spChg>
        <pc:spChg chg="mod">
          <ac:chgData name="Timo Mühlhaus" userId="1b6b3aba618dadac" providerId="LiveId" clId="{EDF2FAEA-A41B-4C1F-9EE5-7BEAFE42C87B}" dt="2021-06-09T19:36:03.867" v="1915"/>
          <ac:spMkLst>
            <pc:docMk/>
            <pc:sldMk cId="3909453073" sldId="559"/>
            <ac:spMk id="4375" creationId="{EB1E69F9-0F7E-467E-9679-62C03DCA0DAE}"/>
          </ac:spMkLst>
        </pc:spChg>
        <pc:spChg chg="mod">
          <ac:chgData name="Timo Mühlhaus" userId="1b6b3aba618dadac" providerId="LiveId" clId="{EDF2FAEA-A41B-4C1F-9EE5-7BEAFE42C87B}" dt="2021-06-09T19:36:03.867" v="1915"/>
          <ac:spMkLst>
            <pc:docMk/>
            <pc:sldMk cId="3909453073" sldId="559"/>
            <ac:spMk id="4376" creationId="{0C608A33-3ABB-4FE3-85C4-1F1A6CF5E91D}"/>
          </ac:spMkLst>
        </pc:spChg>
        <pc:spChg chg="mod">
          <ac:chgData name="Timo Mühlhaus" userId="1b6b3aba618dadac" providerId="LiveId" clId="{EDF2FAEA-A41B-4C1F-9EE5-7BEAFE42C87B}" dt="2021-06-09T19:36:03.867" v="1915"/>
          <ac:spMkLst>
            <pc:docMk/>
            <pc:sldMk cId="3909453073" sldId="559"/>
            <ac:spMk id="4377" creationId="{E10F5E0B-A52D-4C59-BF5F-980E7A5DB4E6}"/>
          </ac:spMkLst>
        </pc:spChg>
        <pc:spChg chg="mod">
          <ac:chgData name="Timo Mühlhaus" userId="1b6b3aba618dadac" providerId="LiveId" clId="{EDF2FAEA-A41B-4C1F-9EE5-7BEAFE42C87B}" dt="2021-06-09T19:36:03.867" v="1915"/>
          <ac:spMkLst>
            <pc:docMk/>
            <pc:sldMk cId="3909453073" sldId="559"/>
            <ac:spMk id="4378" creationId="{4D7C1F84-D30A-48D0-B706-792EBA6D211B}"/>
          </ac:spMkLst>
        </pc:spChg>
        <pc:spChg chg="mod">
          <ac:chgData name="Timo Mühlhaus" userId="1b6b3aba618dadac" providerId="LiveId" clId="{EDF2FAEA-A41B-4C1F-9EE5-7BEAFE42C87B}" dt="2021-06-09T19:36:03.867" v="1915"/>
          <ac:spMkLst>
            <pc:docMk/>
            <pc:sldMk cId="3909453073" sldId="559"/>
            <ac:spMk id="4379" creationId="{00C41368-B69C-4D93-9C62-C118C3E70C97}"/>
          </ac:spMkLst>
        </pc:spChg>
        <pc:spChg chg="mod">
          <ac:chgData name="Timo Mühlhaus" userId="1b6b3aba618dadac" providerId="LiveId" clId="{EDF2FAEA-A41B-4C1F-9EE5-7BEAFE42C87B}" dt="2021-06-09T19:36:03.867" v="1915"/>
          <ac:spMkLst>
            <pc:docMk/>
            <pc:sldMk cId="3909453073" sldId="559"/>
            <ac:spMk id="4380" creationId="{464D67CB-8FEB-4B6F-805A-DABD62AD86B8}"/>
          </ac:spMkLst>
        </pc:spChg>
        <pc:spChg chg="mod">
          <ac:chgData name="Timo Mühlhaus" userId="1b6b3aba618dadac" providerId="LiveId" clId="{EDF2FAEA-A41B-4C1F-9EE5-7BEAFE42C87B}" dt="2021-06-09T19:36:03.867" v="1915"/>
          <ac:spMkLst>
            <pc:docMk/>
            <pc:sldMk cId="3909453073" sldId="559"/>
            <ac:spMk id="4381" creationId="{7D2CDA60-0044-4C1E-AC25-43F46D4D4188}"/>
          </ac:spMkLst>
        </pc:spChg>
        <pc:spChg chg="mod">
          <ac:chgData name="Timo Mühlhaus" userId="1b6b3aba618dadac" providerId="LiveId" clId="{EDF2FAEA-A41B-4C1F-9EE5-7BEAFE42C87B}" dt="2021-06-09T19:36:03.867" v="1915"/>
          <ac:spMkLst>
            <pc:docMk/>
            <pc:sldMk cId="3909453073" sldId="559"/>
            <ac:spMk id="4382" creationId="{700558EC-0FEC-44FE-928A-92422F7C0DA6}"/>
          </ac:spMkLst>
        </pc:spChg>
        <pc:spChg chg="mod">
          <ac:chgData name="Timo Mühlhaus" userId="1b6b3aba618dadac" providerId="LiveId" clId="{EDF2FAEA-A41B-4C1F-9EE5-7BEAFE42C87B}" dt="2021-06-09T19:36:03.867" v="1915"/>
          <ac:spMkLst>
            <pc:docMk/>
            <pc:sldMk cId="3909453073" sldId="559"/>
            <ac:spMk id="4383" creationId="{3BA70372-7708-4651-8CD6-40D55890049D}"/>
          </ac:spMkLst>
        </pc:spChg>
        <pc:spChg chg="mod">
          <ac:chgData name="Timo Mühlhaus" userId="1b6b3aba618dadac" providerId="LiveId" clId="{EDF2FAEA-A41B-4C1F-9EE5-7BEAFE42C87B}" dt="2021-06-09T19:36:03.867" v="1915"/>
          <ac:spMkLst>
            <pc:docMk/>
            <pc:sldMk cId="3909453073" sldId="559"/>
            <ac:spMk id="4384" creationId="{EC1F0E37-BADB-4638-B0F4-2527F94D2077}"/>
          </ac:spMkLst>
        </pc:spChg>
        <pc:spChg chg="mod">
          <ac:chgData name="Timo Mühlhaus" userId="1b6b3aba618dadac" providerId="LiveId" clId="{EDF2FAEA-A41B-4C1F-9EE5-7BEAFE42C87B}" dt="2021-06-09T19:36:03.867" v="1915"/>
          <ac:spMkLst>
            <pc:docMk/>
            <pc:sldMk cId="3909453073" sldId="559"/>
            <ac:spMk id="4385" creationId="{0E631B54-4E68-4783-AFAF-1BE94B1EECE8}"/>
          </ac:spMkLst>
        </pc:spChg>
        <pc:spChg chg="mod">
          <ac:chgData name="Timo Mühlhaus" userId="1b6b3aba618dadac" providerId="LiveId" clId="{EDF2FAEA-A41B-4C1F-9EE5-7BEAFE42C87B}" dt="2021-06-09T19:36:03.867" v="1915"/>
          <ac:spMkLst>
            <pc:docMk/>
            <pc:sldMk cId="3909453073" sldId="559"/>
            <ac:spMk id="4386" creationId="{9B06FE7A-8020-490D-8FF2-9D85165D1D5B}"/>
          </ac:spMkLst>
        </pc:spChg>
        <pc:spChg chg="mod">
          <ac:chgData name="Timo Mühlhaus" userId="1b6b3aba618dadac" providerId="LiveId" clId="{EDF2FAEA-A41B-4C1F-9EE5-7BEAFE42C87B}" dt="2021-06-09T19:36:03.867" v="1915"/>
          <ac:spMkLst>
            <pc:docMk/>
            <pc:sldMk cId="3909453073" sldId="559"/>
            <ac:spMk id="4387" creationId="{2C942EE8-7F1A-42E5-8D8E-78B6641DFAF8}"/>
          </ac:spMkLst>
        </pc:spChg>
        <pc:spChg chg="mod">
          <ac:chgData name="Timo Mühlhaus" userId="1b6b3aba618dadac" providerId="LiveId" clId="{EDF2FAEA-A41B-4C1F-9EE5-7BEAFE42C87B}" dt="2021-06-09T19:36:03.867" v="1915"/>
          <ac:spMkLst>
            <pc:docMk/>
            <pc:sldMk cId="3909453073" sldId="559"/>
            <ac:spMk id="4388" creationId="{E5A8C78C-7F33-4F0E-BC31-03CCE52B94C6}"/>
          </ac:spMkLst>
        </pc:spChg>
        <pc:spChg chg="mod">
          <ac:chgData name="Timo Mühlhaus" userId="1b6b3aba618dadac" providerId="LiveId" clId="{EDF2FAEA-A41B-4C1F-9EE5-7BEAFE42C87B}" dt="2021-06-09T19:36:03.867" v="1915"/>
          <ac:spMkLst>
            <pc:docMk/>
            <pc:sldMk cId="3909453073" sldId="559"/>
            <ac:spMk id="4389" creationId="{53706172-BC42-497E-9A0C-F99B00017023}"/>
          </ac:spMkLst>
        </pc:spChg>
        <pc:spChg chg="mod">
          <ac:chgData name="Timo Mühlhaus" userId="1b6b3aba618dadac" providerId="LiveId" clId="{EDF2FAEA-A41B-4C1F-9EE5-7BEAFE42C87B}" dt="2021-06-09T19:36:03.867" v="1915"/>
          <ac:spMkLst>
            <pc:docMk/>
            <pc:sldMk cId="3909453073" sldId="559"/>
            <ac:spMk id="4390" creationId="{44796DFC-66C8-4AF0-BD9D-98D7AFC2F864}"/>
          </ac:spMkLst>
        </pc:spChg>
        <pc:spChg chg="mod">
          <ac:chgData name="Timo Mühlhaus" userId="1b6b3aba618dadac" providerId="LiveId" clId="{EDF2FAEA-A41B-4C1F-9EE5-7BEAFE42C87B}" dt="2021-06-09T19:36:03.867" v="1915"/>
          <ac:spMkLst>
            <pc:docMk/>
            <pc:sldMk cId="3909453073" sldId="559"/>
            <ac:spMk id="4391" creationId="{68F7985D-913C-4AC1-B2DB-6B78741D6772}"/>
          </ac:spMkLst>
        </pc:spChg>
        <pc:spChg chg="mod">
          <ac:chgData name="Timo Mühlhaus" userId="1b6b3aba618dadac" providerId="LiveId" clId="{EDF2FAEA-A41B-4C1F-9EE5-7BEAFE42C87B}" dt="2021-06-09T19:36:03.867" v="1915"/>
          <ac:spMkLst>
            <pc:docMk/>
            <pc:sldMk cId="3909453073" sldId="559"/>
            <ac:spMk id="4392" creationId="{920BAAE1-D96E-4887-8200-D1B2D70A6910}"/>
          </ac:spMkLst>
        </pc:spChg>
        <pc:spChg chg="mod">
          <ac:chgData name="Timo Mühlhaus" userId="1b6b3aba618dadac" providerId="LiveId" clId="{EDF2FAEA-A41B-4C1F-9EE5-7BEAFE42C87B}" dt="2021-06-09T19:36:03.867" v="1915"/>
          <ac:spMkLst>
            <pc:docMk/>
            <pc:sldMk cId="3909453073" sldId="559"/>
            <ac:spMk id="4393" creationId="{A7D9C2BD-16E1-4A1F-A477-D946143EA42A}"/>
          </ac:spMkLst>
        </pc:spChg>
        <pc:spChg chg="mod">
          <ac:chgData name="Timo Mühlhaus" userId="1b6b3aba618dadac" providerId="LiveId" clId="{EDF2FAEA-A41B-4C1F-9EE5-7BEAFE42C87B}" dt="2021-06-09T19:36:03.867" v="1915"/>
          <ac:spMkLst>
            <pc:docMk/>
            <pc:sldMk cId="3909453073" sldId="559"/>
            <ac:spMk id="4394" creationId="{609AF1BF-1121-4688-B7BD-419F62B3785D}"/>
          </ac:spMkLst>
        </pc:spChg>
        <pc:spChg chg="mod">
          <ac:chgData name="Timo Mühlhaus" userId="1b6b3aba618dadac" providerId="LiveId" clId="{EDF2FAEA-A41B-4C1F-9EE5-7BEAFE42C87B}" dt="2021-06-09T19:36:03.867" v="1915"/>
          <ac:spMkLst>
            <pc:docMk/>
            <pc:sldMk cId="3909453073" sldId="559"/>
            <ac:spMk id="4395" creationId="{4DF343D7-2C9B-4FF8-9FC9-292EA8FC8AD8}"/>
          </ac:spMkLst>
        </pc:spChg>
        <pc:spChg chg="mod">
          <ac:chgData name="Timo Mühlhaus" userId="1b6b3aba618dadac" providerId="LiveId" clId="{EDF2FAEA-A41B-4C1F-9EE5-7BEAFE42C87B}" dt="2021-06-09T19:36:03.867" v="1915"/>
          <ac:spMkLst>
            <pc:docMk/>
            <pc:sldMk cId="3909453073" sldId="559"/>
            <ac:spMk id="4396" creationId="{14FA20F2-DEE5-43EA-AB4C-B38D19673EB7}"/>
          </ac:spMkLst>
        </pc:spChg>
        <pc:spChg chg="mod">
          <ac:chgData name="Timo Mühlhaus" userId="1b6b3aba618dadac" providerId="LiveId" clId="{EDF2FAEA-A41B-4C1F-9EE5-7BEAFE42C87B}" dt="2021-06-09T19:36:03.867" v="1915"/>
          <ac:spMkLst>
            <pc:docMk/>
            <pc:sldMk cId="3909453073" sldId="559"/>
            <ac:spMk id="4397" creationId="{068C0E34-1D57-4ECB-99B6-07988D38D17C}"/>
          </ac:spMkLst>
        </pc:spChg>
        <pc:spChg chg="mod">
          <ac:chgData name="Timo Mühlhaus" userId="1b6b3aba618dadac" providerId="LiveId" clId="{EDF2FAEA-A41B-4C1F-9EE5-7BEAFE42C87B}" dt="2021-06-09T19:36:03.867" v="1915"/>
          <ac:spMkLst>
            <pc:docMk/>
            <pc:sldMk cId="3909453073" sldId="559"/>
            <ac:spMk id="4398" creationId="{482D0D47-2B52-4560-B750-0A9687D86FBB}"/>
          </ac:spMkLst>
        </pc:spChg>
        <pc:spChg chg="mod">
          <ac:chgData name="Timo Mühlhaus" userId="1b6b3aba618dadac" providerId="LiveId" clId="{EDF2FAEA-A41B-4C1F-9EE5-7BEAFE42C87B}" dt="2021-06-09T19:36:03.867" v="1915"/>
          <ac:spMkLst>
            <pc:docMk/>
            <pc:sldMk cId="3909453073" sldId="559"/>
            <ac:spMk id="4399" creationId="{EFD08ECC-7539-4C7B-B81F-1E34226D589F}"/>
          </ac:spMkLst>
        </pc:spChg>
        <pc:spChg chg="mod">
          <ac:chgData name="Timo Mühlhaus" userId="1b6b3aba618dadac" providerId="LiveId" clId="{EDF2FAEA-A41B-4C1F-9EE5-7BEAFE42C87B}" dt="2021-06-09T19:36:03.867" v="1915"/>
          <ac:spMkLst>
            <pc:docMk/>
            <pc:sldMk cId="3909453073" sldId="559"/>
            <ac:spMk id="4400" creationId="{4AD6A96F-50B6-48E5-A043-2BE68358EA03}"/>
          </ac:spMkLst>
        </pc:spChg>
        <pc:spChg chg="mod">
          <ac:chgData name="Timo Mühlhaus" userId="1b6b3aba618dadac" providerId="LiveId" clId="{EDF2FAEA-A41B-4C1F-9EE5-7BEAFE42C87B}" dt="2021-06-09T19:36:03.867" v="1915"/>
          <ac:spMkLst>
            <pc:docMk/>
            <pc:sldMk cId="3909453073" sldId="559"/>
            <ac:spMk id="4401" creationId="{21C3CF48-E709-4368-9736-529A9323B8EB}"/>
          </ac:spMkLst>
        </pc:spChg>
        <pc:spChg chg="mod">
          <ac:chgData name="Timo Mühlhaus" userId="1b6b3aba618dadac" providerId="LiveId" clId="{EDF2FAEA-A41B-4C1F-9EE5-7BEAFE42C87B}" dt="2021-06-09T19:36:03.867" v="1915"/>
          <ac:spMkLst>
            <pc:docMk/>
            <pc:sldMk cId="3909453073" sldId="559"/>
            <ac:spMk id="4402" creationId="{8A318D84-9473-4BFB-8F7B-D411AD018941}"/>
          </ac:spMkLst>
        </pc:spChg>
        <pc:spChg chg="mod">
          <ac:chgData name="Timo Mühlhaus" userId="1b6b3aba618dadac" providerId="LiveId" clId="{EDF2FAEA-A41B-4C1F-9EE5-7BEAFE42C87B}" dt="2021-06-09T19:36:03.867" v="1915"/>
          <ac:spMkLst>
            <pc:docMk/>
            <pc:sldMk cId="3909453073" sldId="559"/>
            <ac:spMk id="4403" creationId="{9A7CD0F7-08AC-456C-A402-2E008427DFC6}"/>
          </ac:spMkLst>
        </pc:spChg>
        <pc:spChg chg="mod">
          <ac:chgData name="Timo Mühlhaus" userId="1b6b3aba618dadac" providerId="LiveId" clId="{EDF2FAEA-A41B-4C1F-9EE5-7BEAFE42C87B}" dt="2021-06-09T19:36:03.867" v="1915"/>
          <ac:spMkLst>
            <pc:docMk/>
            <pc:sldMk cId="3909453073" sldId="559"/>
            <ac:spMk id="4404" creationId="{33ADFBC9-93BC-4222-896E-36D351AF1983}"/>
          </ac:spMkLst>
        </pc:spChg>
        <pc:spChg chg="mod">
          <ac:chgData name="Timo Mühlhaus" userId="1b6b3aba618dadac" providerId="LiveId" clId="{EDF2FAEA-A41B-4C1F-9EE5-7BEAFE42C87B}" dt="2021-06-09T19:36:03.867" v="1915"/>
          <ac:spMkLst>
            <pc:docMk/>
            <pc:sldMk cId="3909453073" sldId="559"/>
            <ac:spMk id="4405" creationId="{C448D607-BDF0-430B-A7A1-8C699A6E7686}"/>
          </ac:spMkLst>
        </pc:spChg>
        <pc:spChg chg="mod">
          <ac:chgData name="Timo Mühlhaus" userId="1b6b3aba618dadac" providerId="LiveId" clId="{EDF2FAEA-A41B-4C1F-9EE5-7BEAFE42C87B}" dt="2021-06-09T19:36:03.867" v="1915"/>
          <ac:spMkLst>
            <pc:docMk/>
            <pc:sldMk cId="3909453073" sldId="559"/>
            <ac:spMk id="4406" creationId="{69CCCC62-1EBF-401A-85FF-44B148B9025B}"/>
          </ac:spMkLst>
        </pc:spChg>
        <pc:spChg chg="mod">
          <ac:chgData name="Timo Mühlhaus" userId="1b6b3aba618dadac" providerId="LiveId" clId="{EDF2FAEA-A41B-4C1F-9EE5-7BEAFE42C87B}" dt="2021-06-09T19:36:03.867" v="1915"/>
          <ac:spMkLst>
            <pc:docMk/>
            <pc:sldMk cId="3909453073" sldId="559"/>
            <ac:spMk id="4407" creationId="{32B4827F-4FF5-42EF-ACB9-0A7A5A753BAB}"/>
          </ac:spMkLst>
        </pc:spChg>
        <pc:spChg chg="mod">
          <ac:chgData name="Timo Mühlhaus" userId="1b6b3aba618dadac" providerId="LiveId" clId="{EDF2FAEA-A41B-4C1F-9EE5-7BEAFE42C87B}" dt="2021-06-09T19:36:03.867" v="1915"/>
          <ac:spMkLst>
            <pc:docMk/>
            <pc:sldMk cId="3909453073" sldId="559"/>
            <ac:spMk id="4408" creationId="{87C3CC04-3B79-4C23-9532-B2DDB515C879}"/>
          </ac:spMkLst>
        </pc:spChg>
        <pc:spChg chg="mod">
          <ac:chgData name="Timo Mühlhaus" userId="1b6b3aba618dadac" providerId="LiveId" clId="{EDF2FAEA-A41B-4C1F-9EE5-7BEAFE42C87B}" dt="2021-06-09T19:36:03.867" v="1915"/>
          <ac:spMkLst>
            <pc:docMk/>
            <pc:sldMk cId="3909453073" sldId="559"/>
            <ac:spMk id="4409" creationId="{912B96D6-9E03-4F03-A2DB-64B553F01753}"/>
          </ac:spMkLst>
        </pc:spChg>
        <pc:spChg chg="mod">
          <ac:chgData name="Timo Mühlhaus" userId="1b6b3aba618dadac" providerId="LiveId" clId="{EDF2FAEA-A41B-4C1F-9EE5-7BEAFE42C87B}" dt="2021-06-09T19:36:03.867" v="1915"/>
          <ac:spMkLst>
            <pc:docMk/>
            <pc:sldMk cId="3909453073" sldId="559"/>
            <ac:spMk id="4410" creationId="{E9274F21-A88E-4351-957D-6C4608598E36}"/>
          </ac:spMkLst>
        </pc:spChg>
        <pc:spChg chg="mod">
          <ac:chgData name="Timo Mühlhaus" userId="1b6b3aba618dadac" providerId="LiveId" clId="{EDF2FAEA-A41B-4C1F-9EE5-7BEAFE42C87B}" dt="2021-06-09T19:36:03.867" v="1915"/>
          <ac:spMkLst>
            <pc:docMk/>
            <pc:sldMk cId="3909453073" sldId="559"/>
            <ac:spMk id="4411" creationId="{D3B0872B-C1FE-45F3-9B10-0FFBB43D7F67}"/>
          </ac:spMkLst>
        </pc:spChg>
        <pc:spChg chg="mod">
          <ac:chgData name="Timo Mühlhaus" userId="1b6b3aba618dadac" providerId="LiveId" clId="{EDF2FAEA-A41B-4C1F-9EE5-7BEAFE42C87B}" dt="2021-06-09T19:36:03.867" v="1915"/>
          <ac:spMkLst>
            <pc:docMk/>
            <pc:sldMk cId="3909453073" sldId="559"/>
            <ac:spMk id="4412" creationId="{777A9B77-E43A-4400-874A-944DC4821D82}"/>
          </ac:spMkLst>
        </pc:spChg>
        <pc:spChg chg="mod">
          <ac:chgData name="Timo Mühlhaus" userId="1b6b3aba618dadac" providerId="LiveId" clId="{EDF2FAEA-A41B-4C1F-9EE5-7BEAFE42C87B}" dt="2021-06-09T19:36:03.867" v="1915"/>
          <ac:spMkLst>
            <pc:docMk/>
            <pc:sldMk cId="3909453073" sldId="559"/>
            <ac:spMk id="4413" creationId="{B4824A34-2275-46B2-AE5B-0A6282303EB2}"/>
          </ac:spMkLst>
        </pc:spChg>
        <pc:spChg chg="mod">
          <ac:chgData name="Timo Mühlhaus" userId="1b6b3aba618dadac" providerId="LiveId" clId="{EDF2FAEA-A41B-4C1F-9EE5-7BEAFE42C87B}" dt="2021-06-09T19:36:03.867" v="1915"/>
          <ac:spMkLst>
            <pc:docMk/>
            <pc:sldMk cId="3909453073" sldId="559"/>
            <ac:spMk id="4414" creationId="{7811FDEB-3E27-4458-BAF8-26789B99E353}"/>
          </ac:spMkLst>
        </pc:spChg>
        <pc:spChg chg="mod">
          <ac:chgData name="Timo Mühlhaus" userId="1b6b3aba618dadac" providerId="LiveId" clId="{EDF2FAEA-A41B-4C1F-9EE5-7BEAFE42C87B}" dt="2021-06-09T19:36:03.867" v="1915"/>
          <ac:spMkLst>
            <pc:docMk/>
            <pc:sldMk cId="3909453073" sldId="559"/>
            <ac:spMk id="4415" creationId="{D3360E15-812D-47AC-A51E-F690C4CCECAE}"/>
          </ac:spMkLst>
        </pc:spChg>
        <pc:spChg chg="mod">
          <ac:chgData name="Timo Mühlhaus" userId="1b6b3aba618dadac" providerId="LiveId" clId="{EDF2FAEA-A41B-4C1F-9EE5-7BEAFE42C87B}" dt="2021-06-09T19:36:03.867" v="1915"/>
          <ac:spMkLst>
            <pc:docMk/>
            <pc:sldMk cId="3909453073" sldId="559"/>
            <ac:spMk id="4416" creationId="{E1B97099-0DE0-4F45-9BD2-30BA0475F693}"/>
          </ac:spMkLst>
        </pc:spChg>
        <pc:spChg chg="mod">
          <ac:chgData name="Timo Mühlhaus" userId="1b6b3aba618dadac" providerId="LiveId" clId="{EDF2FAEA-A41B-4C1F-9EE5-7BEAFE42C87B}" dt="2021-06-09T19:36:03.867" v="1915"/>
          <ac:spMkLst>
            <pc:docMk/>
            <pc:sldMk cId="3909453073" sldId="559"/>
            <ac:spMk id="4417" creationId="{A3AC01C1-3C4E-4981-8CED-73679058035A}"/>
          </ac:spMkLst>
        </pc:spChg>
        <pc:spChg chg="mod">
          <ac:chgData name="Timo Mühlhaus" userId="1b6b3aba618dadac" providerId="LiveId" clId="{EDF2FAEA-A41B-4C1F-9EE5-7BEAFE42C87B}" dt="2021-06-09T19:36:03.867" v="1915"/>
          <ac:spMkLst>
            <pc:docMk/>
            <pc:sldMk cId="3909453073" sldId="559"/>
            <ac:spMk id="4418" creationId="{9B2335A5-EB50-4875-B2EE-53699462E553}"/>
          </ac:spMkLst>
        </pc:spChg>
        <pc:spChg chg="mod">
          <ac:chgData name="Timo Mühlhaus" userId="1b6b3aba618dadac" providerId="LiveId" clId="{EDF2FAEA-A41B-4C1F-9EE5-7BEAFE42C87B}" dt="2021-06-09T19:36:03.867" v="1915"/>
          <ac:spMkLst>
            <pc:docMk/>
            <pc:sldMk cId="3909453073" sldId="559"/>
            <ac:spMk id="4419" creationId="{996D1659-4782-4F2D-8FC9-B5947451475A}"/>
          </ac:spMkLst>
        </pc:spChg>
        <pc:spChg chg="mod">
          <ac:chgData name="Timo Mühlhaus" userId="1b6b3aba618dadac" providerId="LiveId" clId="{EDF2FAEA-A41B-4C1F-9EE5-7BEAFE42C87B}" dt="2021-06-09T19:36:03.867" v="1915"/>
          <ac:spMkLst>
            <pc:docMk/>
            <pc:sldMk cId="3909453073" sldId="559"/>
            <ac:spMk id="4420" creationId="{A29E165E-3B91-45C4-901E-54EBB1C57F38}"/>
          </ac:spMkLst>
        </pc:spChg>
        <pc:spChg chg="mod">
          <ac:chgData name="Timo Mühlhaus" userId="1b6b3aba618dadac" providerId="LiveId" clId="{EDF2FAEA-A41B-4C1F-9EE5-7BEAFE42C87B}" dt="2021-06-09T19:36:03.867" v="1915"/>
          <ac:spMkLst>
            <pc:docMk/>
            <pc:sldMk cId="3909453073" sldId="559"/>
            <ac:spMk id="4421" creationId="{943E7465-7900-4DE3-914E-1ED8E5531944}"/>
          </ac:spMkLst>
        </pc:spChg>
        <pc:spChg chg="mod">
          <ac:chgData name="Timo Mühlhaus" userId="1b6b3aba618dadac" providerId="LiveId" clId="{EDF2FAEA-A41B-4C1F-9EE5-7BEAFE42C87B}" dt="2021-06-09T19:36:03.867" v="1915"/>
          <ac:spMkLst>
            <pc:docMk/>
            <pc:sldMk cId="3909453073" sldId="559"/>
            <ac:spMk id="4422" creationId="{B4E02FF8-BE17-40D5-B634-C688FB7A14EC}"/>
          </ac:spMkLst>
        </pc:spChg>
        <pc:spChg chg="mod">
          <ac:chgData name="Timo Mühlhaus" userId="1b6b3aba618dadac" providerId="LiveId" clId="{EDF2FAEA-A41B-4C1F-9EE5-7BEAFE42C87B}" dt="2021-06-09T19:36:03.867" v="1915"/>
          <ac:spMkLst>
            <pc:docMk/>
            <pc:sldMk cId="3909453073" sldId="559"/>
            <ac:spMk id="4423" creationId="{EF18CDF2-A24F-4B84-B95C-D5C0A9126A42}"/>
          </ac:spMkLst>
        </pc:spChg>
        <pc:spChg chg="mod">
          <ac:chgData name="Timo Mühlhaus" userId="1b6b3aba618dadac" providerId="LiveId" clId="{EDF2FAEA-A41B-4C1F-9EE5-7BEAFE42C87B}" dt="2021-06-09T19:36:03.867" v="1915"/>
          <ac:spMkLst>
            <pc:docMk/>
            <pc:sldMk cId="3909453073" sldId="559"/>
            <ac:spMk id="4424" creationId="{D750A756-12DE-447B-BCA1-4A518F9181AD}"/>
          </ac:spMkLst>
        </pc:spChg>
        <pc:spChg chg="mod">
          <ac:chgData name="Timo Mühlhaus" userId="1b6b3aba618dadac" providerId="LiveId" clId="{EDF2FAEA-A41B-4C1F-9EE5-7BEAFE42C87B}" dt="2021-06-09T19:36:03.867" v="1915"/>
          <ac:spMkLst>
            <pc:docMk/>
            <pc:sldMk cId="3909453073" sldId="559"/>
            <ac:spMk id="4425" creationId="{844AEC6D-A91D-4D77-8081-BFACC1CA34C6}"/>
          </ac:spMkLst>
        </pc:spChg>
        <pc:spChg chg="mod">
          <ac:chgData name="Timo Mühlhaus" userId="1b6b3aba618dadac" providerId="LiveId" clId="{EDF2FAEA-A41B-4C1F-9EE5-7BEAFE42C87B}" dt="2021-06-09T19:36:03.867" v="1915"/>
          <ac:spMkLst>
            <pc:docMk/>
            <pc:sldMk cId="3909453073" sldId="559"/>
            <ac:spMk id="4426" creationId="{387F1FA3-30FA-48D7-9514-E1DB5BB6799E}"/>
          </ac:spMkLst>
        </pc:spChg>
        <pc:spChg chg="mod">
          <ac:chgData name="Timo Mühlhaus" userId="1b6b3aba618dadac" providerId="LiveId" clId="{EDF2FAEA-A41B-4C1F-9EE5-7BEAFE42C87B}" dt="2021-06-09T19:36:03.867" v="1915"/>
          <ac:spMkLst>
            <pc:docMk/>
            <pc:sldMk cId="3909453073" sldId="559"/>
            <ac:spMk id="4427" creationId="{1B1C971B-7D55-4E27-90DF-58F6C91C2F22}"/>
          </ac:spMkLst>
        </pc:spChg>
        <pc:spChg chg="mod">
          <ac:chgData name="Timo Mühlhaus" userId="1b6b3aba618dadac" providerId="LiveId" clId="{EDF2FAEA-A41B-4C1F-9EE5-7BEAFE42C87B}" dt="2021-06-09T19:36:03.867" v="1915"/>
          <ac:spMkLst>
            <pc:docMk/>
            <pc:sldMk cId="3909453073" sldId="559"/>
            <ac:spMk id="4428" creationId="{15605349-B922-4EF0-AD69-67AB7C80B4A9}"/>
          </ac:spMkLst>
        </pc:spChg>
        <pc:spChg chg="mod">
          <ac:chgData name="Timo Mühlhaus" userId="1b6b3aba618dadac" providerId="LiveId" clId="{EDF2FAEA-A41B-4C1F-9EE5-7BEAFE42C87B}" dt="2021-06-09T19:36:03.867" v="1915"/>
          <ac:spMkLst>
            <pc:docMk/>
            <pc:sldMk cId="3909453073" sldId="559"/>
            <ac:spMk id="4429" creationId="{0D360F6F-59D5-4CCB-8700-F2402879F1CD}"/>
          </ac:spMkLst>
        </pc:spChg>
        <pc:spChg chg="mod">
          <ac:chgData name="Timo Mühlhaus" userId="1b6b3aba618dadac" providerId="LiveId" clId="{EDF2FAEA-A41B-4C1F-9EE5-7BEAFE42C87B}" dt="2021-06-09T19:36:03.867" v="1915"/>
          <ac:spMkLst>
            <pc:docMk/>
            <pc:sldMk cId="3909453073" sldId="559"/>
            <ac:spMk id="4430" creationId="{DF3D7E26-2B28-4553-87D0-E334E17CFEFB}"/>
          </ac:spMkLst>
        </pc:spChg>
        <pc:spChg chg="mod">
          <ac:chgData name="Timo Mühlhaus" userId="1b6b3aba618dadac" providerId="LiveId" clId="{EDF2FAEA-A41B-4C1F-9EE5-7BEAFE42C87B}" dt="2021-06-09T19:36:03.867" v="1915"/>
          <ac:spMkLst>
            <pc:docMk/>
            <pc:sldMk cId="3909453073" sldId="559"/>
            <ac:spMk id="4431" creationId="{6FE9BC93-DC6F-4D7B-B66C-36754A2004D6}"/>
          </ac:spMkLst>
        </pc:spChg>
        <pc:spChg chg="mod">
          <ac:chgData name="Timo Mühlhaus" userId="1b6b3aba618dadac" providerId="LiveId" clId="{EDF2FAEA-A41B-4C1F-9EE5-7BEAFE42C87B}" dt="2021-06-09T19:36:03.867" v="1915"/>
          <ac:spMkLst>
            <pc:docMk/>
            <pc:sldMk cId="3909453073" sldId="559"/>
            <ac:spMk id="4432" creationId="{07EA88F4-76B4-42EB-8717-690B017549D7}"/>
          </ac:spMkLst>
        </pc:spChg>
        <pc:spChg chg="mod">
          <ac:chgData name="Timo Mühlhaus" userId="1b6b3aba618dadac" providerId="LiveId" clId="{EDF2FAEA-A41B-4C1F-9EE5-7BEAFE42C87B}" dt="2021-06-09T19:36:03.867" v="1915"/>
          <ac:spMkLst>
            <pc:docMk/>
            <pc:sldMk cId="3909453073" sldId="559"/>
            <ac:spMk id="4433" creationId="{6C501690-580B-459C-9ACE-6477BF4599D4}"/>
          </ac:spMkLst>
        </pc:spChg>
        <pc:spChg chg="mod">
          <ac:chgData name="Timo Mühlhaus" userId="1b6b3aba618dadac" providerId="LiveId" clId="{EDF2FAEA-A41B-4C1F-9EE5-7BEAFE42C87B}" dt="2021-06-09T19:36:03.867" v="1915"/>
          <ac:spMkLst>
            <pc:docMk/>
            <pc:sldMk cId="3909453073" sldId="559"/>
            <ac:spMk id="4434" creationId="{D9367759-A8B6-4E5F-92D2-B604187665DB}"/>
          </ac:spMkLst>
        </pc:spChg>
        <pc:spChg chg="mod">
          <ac:chgData name="Timo Mühlhaus" userId="1b6b3aba618dadac" providerId="LiveId" clId="{EDF2FAEA-A41B-4C1F-9EE5-7BEAFE42C87B}" dt="2021-06-09T19:36:03.867" v="1915"/>
          <ac:spMkLst>
            <pc:docMk/>
            <pc:sldMk cId="3909453073" sldId="559"/>
            <ac:spMk id="4435" creationId="{9B2D8EC9-6E3F-4952-9926-2166DEA5D017}"/>
          </ac:spMkLst>
        </pc:spChg>
        <pc:spChg chg="mod">
          <ac:chgData name="Timo Mühlhaus" userId="1b6b3aba618dadac" providerId="LiveId" clId="{EDF2FAEA-A41B-4C1F-9EE5-7BEAFE42C87B}" dt="2021-06-09T19:36:03.867" v="1915"/>
          <ac:spMkLst>
            <pc:docMk/>
            <pc:sldMk cId="3909453073" sldId="559"/>
            <ac:spMk id="4436" creationId="{A6A7FE78-3A94-47B7-B250-4FB1E559E16F}"/>
          </ac:spMkLst>
        </pc:spChg>
        <pc:spChg chg="mod">
          <ac:chgData name="Timo Mühlhaus" userId="1b6b3aba618dadac" providerId="LiveId" clId="{EDF2FAEA-A41B-4C1F-9EE5-7BEAFE42C87B}" dt="2021-06-09T19:36:03.867" v="1915"/>
          <ac:spMkLst>
            <pc:docMk/>
            <pc:sldMk cId="3909453073" sldId="559"/>
            <ac:spMk id="4437" creationId="{455CFA86-DA6C-4CB6-B1BD-D4A534267A67}"/>
          </ac:spMkLst>
        </pc:spChg>
        <pc:spChg chg="mod">
          <ac:chgData name="Timo Mühlhaus" userId="1b6b3aba618dadac" providerId="LiveId" clId="{EDF2FAEA-A41B-4C1F-9EE5-7BEAFE42C87B}" dt="2021-06-09T19:36:03.867" v="1915"/>
          <ac:spMkLst>
            <pc:docMk/>
            <pc:sldMk cId="3909453073" sldId="559"/>
            <ac:spMk id="4438" creationId="{9358C690-CA45-4FF9-B06E-0BCFBE783ADA}"/>
          </ac:spMkLst>
        </pc:spChg>
        <pc:spChg chg="mod">
          <ac:chgData name="Timo Mühlhaus" userId="1b6b3aba618dadac" providerId="LiveId" clId="{EDF2FAEA-A41B-4C1F-9EE5-7BEAFE42C87B}" dt="2021-06-09T19:36:03.867" v="1915"/>
          <ac:spMkLst>
            <pc:docMk/>
            <pc:sldMk cId="3909453073" sldId="559"/>
            <ac:spMk id="4439" creationId="{679BF6AA-A7A7-4002-9664-5FE3AE1F0052}"/>
          </ac:spMkLst>
        </pc:spChg>
        <pc:spChg chg="mod">
          <ac:chgData name="Timo Mühlhaus" userId="1b6b3aba618dadac" providerId="LiveId" clId="{EDF2FAEA-A41B-4C1F-9EE5-7BEAFE42C87B}" dt="2021-06-09T19:36:03.867" v="1915"/>
          <ac:spMkLst>
            <pc:docMk/>
            <pc:sldMk cId="3909453073" sldId="559"/>
            <ac:spMk id="4440" creationId="{8668402D-21EE-4C06-A749-0E66A20EC33E}"/>
          </ac:spMkLst>
        </pc:spChg>
        <pc:spChg chg="mod">
          <ac:chgData name="Timo Mühlhaus" userId="1b6b3aba618dadac" providerId="LiveId" clId="{EDF2FAEA-A41B-4C1F-9EE5-7BEAFE42C87B}" dt="2021-06-09T19:36:03.867" v="1915"/>
          <ac:spMkLst>
            <pc:docMk/>
            <pc:sldMk cId="3909453073" sldId="559"/>
            <ac:spMk id="4441" creationId="{92002C98-E8D6-4C2C-8E85-C651E49A6F12}"/>
          </ac:spMkLst>
        </pc:spChg>
        <pc:spChg chg="mod">
          <ac:chgData name="Timo Mühlhaus" userId="1b6b3aba618dadac" providerId="LiveId" clId="{EDF2FAEA-A41B-4C1F-9EE5-7BEAFE42C87B}" dt="2021-06-09T19:36:03.867" v="1915"/>
          <ac:spMkLst>
            <pc:docMk/>
            <pc:sldMk cId="3909453073" sldId="559"/>
            <ac:spMk id="4442" creationId="{9BFF504C-4312-4E2B-922A-D46877C6D50E}"/>
          </ac:spMkLst>
        </pc:spChg>
        <pc:spChg chg="mod">
          <ac:chgData name="Timo Mühlhaus" userId="1b6b3aba618dadac" providerId="LiveId" clId="{EDF2FAEA-A41B-4C1F-9EE5-7BEAFE42C87B}" dt="2021-06-09T19:36:03.867" v="1915"/>
          <ac:spMkLst>
            <pc:docMk/>
            <pc:sldMk cId="3909453073" sldId="559"/>
            <ac:spMk id="4443" creationId="{81F7898E-E229-4C3F-A12A-64776FF6A654}"/>
          </ac:spMkLst>
        </pc:spChg>
        <pc:spChg chg="mod">
          <ac:chgData name="Timo Mühlhaus" userId="1b6b3aba618dadac" providerId="LiveId" clId="{EDF2FAEA-A41B-4C1F-9EE5-7BEAFE42C87B}" dt="2021-06-09T19:36:03.867" v="1915"/>
          <ac:spMkLst>
            <pc:docMk/>
            <pc:sldMk cId="3909453073" sldId="559"/>
            <ac:spMk id="4444" creationId="{B0871302-4223-4E45-BB0D-33742416C985}"/>
          </ac:spMkLst>
        </pc:spChg>
        <pc:spChg chg="mod">
          <ac:chgData name="Timo Mühlhaus" userId="1b6b3aba618dadac" providerId="LiveId" clId="{EDF2FAEA-A41B-4C1F-9EE5-7BEAFE42C87B}" dt="2021-06-09T19:36:03.867" v="1915"/>
          <ac:spMkLst>
            <pc:docMk/>
            <pc:sldMk cId="3909453073" sldId="559"/>
            <ac:spMk id="4445" creationId="{5037BD05-836C-4D0E-8380-FD91DEEEBBA9}"/>
          </ac:spMkLst>
        </pc:spChg>
        <pc:spChg chg="mod">
          <ac:chgData name="Timo Mühlhaus" userId="1b6b3aba618dadac" providerId="LiveId" clId="{EDF2FAEA-A41B-4C1F-9EE5-7BEAFE42C87B}" dt="2021-06-09T19:36:03.867" v="1915"/>
          <ac:spMkLst>
            <pc:docMk/>
            <pc:sldMk cId="3909453073" sldId="559"/>
            <ac:spMk id="4446" creationId="{E26A1C26-038E-452C-8E7B-43172C484C2F}"/>
          </ac:spMkLst>
        </pc:spChg>
        <pc:spChg chg="mod">
          <ac:chgData name="Timo Mühlhaus" userId="1b6b3aba618dadac" providerId="LiveId" clId="{EDF2FAEA-A41B-4C1F-9EE5-7BEAFE42C87B}" dt="2021-06-09T19:36:03.867" v="1915"/>
          <ac:spMkLst>
            <pc:docMk/>
            <pc:sldMk cId="3909453073" sldId="559"/>
            <ac:spMk id="4447" creationId="{FE7B219F-3B5D-4DEB-8BDC-D36406FBD884}"/>
          </ac:spMkLst>
        </pc:spChg>
        <pc:spChg chg="mod">
          <ac:chgData name="Timo Mühlhaus" userId="1b6b3aba618dadac" providerId="LiveId" clId="{EDF2FAEA-A41B-4C1F-9EE5-7BEAFE42C87B}" dt="2021-06-09T19:36:03.867" v="1915"/>
          <ac:spMkLst>
            <pc:docMk/>
            <pc:sldMk cId="3909453073" sldId="559"/>
            <ac:spMk id="4448" creationId="{1B7E2260-9959-4EA0-9586-564C2630CE86}"/>
          </ac:spMkLst>
        </pc:spChg>
        <pc:spChg chg="mod">
          <ac:chgData name="Timo Mühlhaus" userId="1b6b3aba618dadac" providerId="LiveId" clId="{EDF2FAEA-A41B-4C1F-9EE5-7BEAFE42C87B}" dt="2021-06-09T19:36:03.867" v="1915"/>
          <ac:spMkLst>
            <pc:docMk/>
            <pc:sldMk cId="3909453073" sldId="559"/>
            <ac:spMk id="4449" creationId="{9AD03E23-9D2D-4D99-A896-05F49C0C7C06}"/>
          </ac:spMkLst>
        </pc:spChg>
        <pc:spChg chg="mod">
          <ac:chgData name="Timo Mühlhaus" userId="1b6b3aba618dadac" providerId="LiveId" clId="{EDF2FAEA-A41B-4C1F-9EE5-7BEAFE42C87B}" dt="2021-06-09T19:36:03.867" v="1915"/>
          <ac:spMkLst>
            <pc:docMk/>
            <pc:sldMk cId="3909453073" sldId="559"/>
            <ac:spMk id="4450" creationId="{E00D538B-1CA6-4C86-A569-E126FEBFEA52}"/>
          </ac:spMkLst>
        </pc:spChg>
        <pc:spChg chg="mod">
          <ac:chgData name="Timo Mühlhaus" userId="1b6b3aba618dadac" providerId="LiveId" clId="{EDF2FAEA-A41B-4C1F-9EE5-7BEAFE42C87B}" dt="2021-06-09T19:36:03.867" v="1915"/>
          <ac:spMkLst>
            <pc:docMk/>
            <pc:sldMk cId="3909453073" sldId="559"/>
            <ac:spMk id="4451" creationId="{9B568675-DD21-4563-973B-FA5B05B888C6}"/>
          </ac:spMkLst>
        </pc:spChg>
        <pc:spChg chg="mod">
          <ac:chgData name="Timo Mühlhaus" userId="1b6b3aba618dadac" providerId="LiveId" clId="{EDF2FAEA-A41B-4C1F-9EE5-7BEAFE42C87B}" dt="2021-06-09T19:36:03.867" v="1915"/>
          <ac:spMkLst>
            <pc:docMk/>
            <pc:sldMk cId="3909453073" sldId="559"/>
            <ac:spMk id="4452" creationId="{55DD1369-6005-4753-91C6-61EFF423BB2C}"/>
          </ac:spMkLst>
        </pc:spChg>
        <pc:spChg chg="mod">
          <ac:chgData name="Timo Mühlhaus" userId="1b6b3aba618dadac" providerId="LiveId" clId="{EDF2FAEA-A41B-4C1F-9EE5-7BEAFE42C87B}" dt="2021-06-09T19:36:03.867" v="1915"/>
          <ac:spMkLst>
            <pc:docMk/>
            <pc:sldMk cId="3909453073" sldId="559"/>
            <ac:spMk id="4453" creationId="{06A08365-AA19-4160-845C-A8F11A7DDEA2}"/>
          </ac:spMkLst>
        </pc:spChg>
        <pc:spChg chg="mod">
          <ac:chgData name="Timo Mühlhaus" userId="1b6b3aba618dadac" providerId="LiveId" clId="{EDF2FAEA-A41B-4C1F-9EE5-7BEAFE42C87B}" dt="2021-06-09T19:36:03.867" v="1915"/>
          <ac:spMkLst>
            <pc:docMk/>
            <pc:sldMk cId="3909453073" sldId="559"/>
            <ac:spMk id="4454" creationId="{A43893F5-49A9-4100-958C-7BE3DD4D094E}"/>
          </ac:spMkLst>
        </pc:spChg>
        <pc:spChg chg="mod">
          <ac:chgData name="Timo Mühlhaus" userId="1b6b3aba618dadac" providerId="LiveId" clId="{EDF2FAEA-A41B-4C1F-9EE5-7BEAFE42C87B}" dt="2021-06-09T19:36:03.867" v="1915"/>
          <ac:spMkLst>
            <pc:docMk/>
            <pc:sldMk cId="3909453073" sldId="559"/>
            <ac:spMk id="4455" creationId="{F3347E46-9C17-46D8-83D8-D9B6BA82EACC}"/>
          </ac:spMkLst>
        </pc:spChg>
        <pc:spChg chg="mod">
          <ac:chgData name="Timo Mühlhaus" userId="1b6b3aba618dadac" providerId="LiveId" clId="{EDF2FAEA-A41B-4C1F-9EE5-7BEAFE42C87B}" dt="2021-06-09T19:36:03.867" v="1915"/>
          <ac:spMkLst>
            <pc:docMk/>
            <pc:sldMk cId="3909453073" sldId="559"/>
            <ac:spMk id="4456" creationId="{CFA0BEE2-0E2B-4216-833D-9935D27CC148}"/>
          </ac:spMkLst>
        </pc:spChg>
        <pc:spChg chg="mod">
          <ac:chgData name="Timo Mühlhaus" userId="1b6b3aba618dadac" providerId="LiveId" clId="{EDF2FAEA-A41B-4C1F-9EE5-7BEAFE42C87B}" dt="2021-06-09T19:36:03.867" v="1915"/>
          <ac:spMkLst>
            <pc:docMk/>
            <pc:sldMk cId="3909453073" sldId="559"/>
            <ac:spMk id="4457" creationId="{B12DCF27-4644-4827-86D4-88C04753A2A8}"/>
          </ac:spMkLst>
        </pc:spChg>
        <pc:spChg chg="mod">
          <ac:chgData name="Timo Mühlhaus" userId="1b6b3aba618dadac" providerId="LiveId" clId="{EDF2FAEA-A41B-4C1F-9EE5-7BEAFE42C87B}" dt="2021-06-09T19:36:03.867" v="1915"/>
          <ac:spMkLst>
            <pc:docMk/>
            <pc:sldMk cId="3909453073" sldId="559"/>
            <ac:spMk id="4458" creationId="{B095839E-5DCA-4D8E-AE70-CE5ED06E02F3}"/>
          </ac:spMkLst>
        </pc:spChg>
        <pc:spChg chg="mod">
          <ac:chgData name="Timo Mühlhaus" userId="1b6b3aba618dadac" providerId="LiveId" clId="{EDF2FAEA-A41B-4C1F-9EE5-7BEAFE42C87B}" dt="2021-06-09T19:36:03.867" v="1915"/>
          <ac:spMkLst>
            <pc:docMk/>
            <pc:sldMk cId="3909453073" sldId="559"/>
            <ac:spMk id="4459" creationId="{79CFA619-7A87-469D-95D6-551B749FFE91}"/>
          </ac:spMkLst>
        </pc:spChg>
        <pc:spChg chg="mod">
          <ac:chgData name="Timo Mühlhaus" userId="1b6b3aba618dadac" providerId="LiveId" clId="{EDF2FAEA-A41B-4C1F-9EE5-7BEAFE42C87B}" dt="2021-06-09T19:36:03.867" v="1915"/>
          <ac:spMkLst>
            <pc:docMk/>
            <pc:sldMk cId="3909453073" sldId="559"/>
            <ac:spMk id="4460" creationId="{030E1C74-9578-4D06-B07E-D584DEAE4272}"/>
          </ac:spMkLst>
        </pc:spChg>
        <pc:spChg chg="mod">
          <ac:chgData name="Timo Mühlhaus" userId="1b6b3aba618dadac" providerId="LiveId" clId="{EDF2FAEA-A41B-4C1F-9EE5-7BEAFE42C87B}" dt="2021-06-09T19:36:03.867" v="1915"/>
          <ac:spMkLst>
            <pc:docMk/>
            <pc:sldMk cId="3909453073" sldId="559"/>
            <ac:spMk id="4461" creationId="{5ACCA2AD-5F71-44D8-949A-2F654ABE5C25}"/>
          </ac:spMkLst>
        </pc:spChg>
        <pc:spChg chg="mod">
          <ac:chgData name="Timo Mühlhaus" userId="1b6b3aba618dadac" providerId="LiveId" clId="{EDF2FAEA-A41B-4C1F-9EE5-7BEAFE42C87B}" dt="2021-06-09T19:36:03.867" v="1915"/>
          <ac:spMkLst>
            <pc:docMk/>
            <pc:sldMk cId="3909453073" sldId="559"/>
            <ac:spMk id="4462" creationId="{C731C48C-985D-4549-BBB7-A10AFDE5AB49}"/>
          </ac:spMkLst>
        </pc:spChg>
        <pc:spChg chg="mod">
          <ac:chgData name="Timo Mühlhaus" userId="1b6b3aba618dadac" providerId="LiveId" clId="{EDF2FAEA-A41B-4C1F-9EE5-7BEAFE42C87B}" dt="2021-06-09T19:36:03.867" v="1915"/>
          <ac:spMkLst>
            <pc:docMk/>
            <pc:sldMk cId="3909453073" sldId="559"/>
            <ac:spMk id="4463" creationId="{C0000898-0BC5-4505-8C8D-27681834E4F1}"/>
          </ac:spMkLst>
        </pc:spChg>
        <pc:spChg chg="mod">
          <ac:chgData name="Timo Mühlhaus" userId="1b6b3aba618dadac" providerId="LiveId" clId="{EDF2FAEA-A41B-4C1F-9EE5-7BEAFE42C87B}" dt="2021-06-09T19:36:03.867" v="1915"/>
          <ac:spMkLst>
            <pc:docMk/>
            <pc:sldMk cId="3909453073" sldId="559"/>
            <ac:spMk id="4464" creationId="{48B2C71D-C004-41DB-8F96-F8F093F81015}"/>
          </ac:spMkLst>
        </pc:spChg>
        <pc:spChg chg="mod">
          <ac:chgData name="Timo Mühlhaus" userId="1b6b3aba618dadac" providerId="LiveId" clId="{EDF2FAEA-A41B-4C1F-9EE5-7BEAFE42C87B}" dt="2021-06-09T19:36:03.867" v="1915"/>
          <ac:spMkLst>
            <pc:docMk/>
            <pc:sldMk cId="3909453073" sldId="559"/>
            <ac:spMk id="4465" creationId="{B4974D2F-19C3-4D8A-ADFB-6120E0B4E7F4}"/>
          </ac:spMkLst>
        </pc:spChg>
        <pc:spChg chg="mod">
          <ac:chgData name="Timo Mühlhaus" userId="1b6b3aba618dadac" providerId="LiveId" clId="{EDF2FAEA-A41B-4C1F-9EE5-7BEAFE42C87B}" dt="2021-06-09T19:36:03.867" v="1915"/>
          <ac:spMkLst>
            <pc:docMk/>
            <pc:sldMk cId="3909453073" sldId="559"/>
            <ac:spMk id="4466" creationId="{3866CE0F-BFCD-450A-8E4C-A27D7A058D8A}"/>
          </ac:spMkLst>
        </pc:spChg>
        <pc:spChg chg="mod">
          <ac:chgData name="Timo Mühlhaus" userId="1b6b3aba618dadac" providerId="LiveId" clId="{EDF2FAEA-A41B-4C1F-9EE5-7BEAFE42C87B}" dt="2021-06-09T19:36:03.867" v="1915"/>
          <ac:spMkLst>
            <pc:docMk/>
            <pc:sldMk cId="3909453073" sldId="559"/>
            <ac:spMk id="4467" creationId="{25759156-B563-4DF3-973C-C5BAB71B9E80}"/>
          </ac:spMkLst>
        </pc:spChg>
        <pc:spChg chg="mod">
          <ac:chgData name="Timo Mühlhaus" userId="1b6b3aba618dadac" providerId="LiveId" clId="{EDF2FAEA-A41B-4C1F-9EE5-7BEAFE42C87B}" dt="2021-06-09T19:36:03.867" v="1915"/>
          <ac:spMkLst>
            <pc:docMk/>
            <pc:sldMk cId="3909453073" sldId="559"/>
            <ac:spMk id="4468" creationId="{2E8B6FE9-7A94-4ED9-B7BB-B1762F7137DD}"/>
          </ac:spMkLst>
        </pc:spChg>
        <pc:spChg chg="mod">
          <ac:chgData name="Timo Mühlhaus" userId="1b6b3aba618dadac" providerId="LiveId" clId="{EDF2FAEA-A41B-4C1F-9EE5-7BEAFE42C87B}" dt="2021-06-09T19:36:03.867" v="1915"/>
          <ac:spMkLst>
            <pc:docMk/>
            <pc:sldMk cId="3909453073" sldId="559"/>
            <ac:spMk id="4469" creationId="{05E11511-FB27-45D6-8256-2066C110A42A}"/>
          </ac:spMkLst>
        </pc:spChg>
        <pc:spChg chg="mod">
          <ac:chgData name="Timo Mühlhaus" userId="1b6b3aba618dadac" providerId="LiveId" clId="{EDF2FAEA-A41B-4C1F-9EE5-7BEAFE42C87B}" dt="2021-06-09T19:36:03.867" v="1915"/>
          <ac:spMkLst>
            <pc:docMk/>
            <pc:sldMk cId="3909453073" sldId="559"/>
            <ac:spMk id="4470" creationId="{F7096612-9386-4771-9C81-0AB65D2CD0F4}"/>
          </ac:spMkLst>
        </pc:spChg>
        <pc:spChg chg="mod">
          <ac:chgData name="Timo Mühlhaus" userId="1b6b3aba618dadac" providerId="LiveId" clId="{EDF2FAEA-A41B-4C1F-9EE5-7BEAFE42C87B}" dt="2021-06-09T19:36:03.867" v="1915"/>
          <ac:spMkLst>
            <pc:docMk/>
            <pc:sldMk cId="3909453073" sldId="559"/>
            <ac:spMk id="4471" creationId="{21A1D786-CBF9-405C-8CF0-4C86B1E5C9E7}"/>
          </ac:spMkLst>
        </pc:spChg>
        <pc:spChg chg="mod">
          <ac:chgData name="Timo Mühlhaus" userId="1b6b3aba618dadac" providerId="LiveId" clId="{EDF2FAEA-A41B-4C1F-9EE5-7BEAFE42C87B}" dt="2021-06-09T19:36:03.867" v="1915"/>
          <ac:spMkLst>
            <pc:docMk/>
            <pc:sldMk cId="3909453073" sldId="559"/>
            <ac:spMk id="4472" creationId="{1FA97193-2178-4793-A000-C29E192CC5C5}"/>
          </ac:spMkLst>
        </pc:spChg>
        <pc:spChg chg="mod">
          <ac:chgData name="Timo Mühlhaus" userId="1b6b3aba618dadac" providerId="LiveId" clId="{EDF2FAEA-A41B-4C1F-9EE5-7BEAFE42C87B}" dt="2021-06-09T19:36:03.867" v="1915"/>
          <ac:spMkLst>
            <pc:docMk/>
            <pc:sldMk cId="3909453073" sldId="559"/>
            <ac:spMk id="4473" creationId="{AC89BF2C-34AE-4072-88C6-4E063717D0E9}"/>
          </ac:spMkLst>
        </pc:spChg>
        <pc:spChg chg="mod">
          <ac:chgData name="Timo Mühlhaus" userId="1b6b3aba618dadac" providerId="LiveId" clId="{EDF2FAEA-A41B-4C1F-9EE5-7BEAFE42C87B}" dt="2021-06-09T19:36:03.867" v="1915"/>
          <ac:spMkLst>
            <pc:docMk/>
            <pc:sldMk cId="3909453073" sldId="559"/>
            <ac:spMk id="4474" creationId="{2576FC06-B011-43E7-B329-7304ACD9A680}"/>
          </ac:spMkLst>
        </pc:spChg>
        <pc:spChg chg="mod">
          <ac:chgData name="Timo Mühlhaus" userId="1b6b3aba618dadac" providerId="LiveId" clId="{EDF2FAEA-A41B-4C1F-9EE5-7BEAFE42C87B}" dt="2021-06-09T19:36:03.867" v="1915"/>
          <ac:spMkLst>
            <pc:docMk/>
            <pc:sldMk cId="3909453073" sldId="559"/>
            <ac:spMk id="4475" creationId="{3D13DD17-F519-414B-87D4-0AB50F0F877B}"/>
          </ac:spMkLst>
        </pc:spChg>
        <pc:spChg chg="mod">
          <ac:chgData name="Timo Mühlhaus" userId="1b6b3aba618dadac" providerId="LiveId" clId="{EDF2FAEA-A41B-4C1F-9EE5-7BEAFE42C87B}" dt="2021-06-09T19:36:03.867" v="1915"/>
          <ac:spMkLst>
            <pc:docMk/>
            <pc:sldMk cId="3909453073" sldId="559"/>
            <ac:spMk id="4476" creationId="{5164D293-DC1B-42A4-A737-059D8438EAA8}"/>
          </ac:spMkLst>
        </pc:spChg>
        <pc:spChg chg="mod">
          <ac:chgData name="Timo Mühlhaus" userId="1b6b3aba618dadac" providerId="LiveId" clId="{EDF2FAEA-A41B-4C1F-9EE5-7BEAFE42C87B}" dt="2021-06-09T19:36:03.867" v="1915"/>
          <ac:spMkLst>
            <pc:docMk/>
            <pc:sldMk cId="3909453073" sldId="559"/>
            <ac:spMk id="4477" creationId="{367D816D-99B9-4268-A543-E90ECCA42BF2}"/>
          </ac:spMkLst>
        </pc:spChg>
        <pc:spChg chg="mod">
          <ac:chgData name="Timo Mühlhaus" userId="1b6b3aba618dadac" providerId="LiveId" clId="{EDF2FAEA-A41B-4C1F-9EE5-7BEAFE42C87B}" dt="2021-06-09T19:36:03.867" v="1915"/>
          <ac:spMkLst>
            <pc:docMk/>
            <pc:sldMk cId="3909453073" sldId="559"/>
            <ac:spMk id="4478" creationId="{40605899-49DD-4F1A-84F3-D29D8843154D}"/>
          </ac:spMkLst>
        </pc:spChg>
        <pc:spChg chg="mod">
          <ac:chgData name="Timo Mühlhaus" userId="1b6b3aba618dadac" providerId="LiveId" clId="{EDF2FAEA-A41B-4C1F-9EE5-7BEAFE42C87B}" dt="2021-06-09T19:36:03.867" v="1915"/>
          <ac:spMkLst>
            <pc:docMk/>
            <pc:sldMk cId="3909453073" sldId="559"/>
            <ac:spMk id="4479" creationId="{33B66F43-93C3-4893-98DA-8A55B967833E}"/>
          </ac:spMkLst>
        </pc:spChg>
        <pc:spChg chg="mod">
          <ac:chgData name="Timo Mühlhaus" userId="1b6b3aba618dadac" providerId="LiveId" clId="{EDF2FAEA-A41B-4C1F-9EE5-7BEAFE42C87B}" dt="2021-06-09T19:36:03.867" v="1915"/>
          <ac:spMkLst>
            <pc:docMk/>
            <pc:sldMk cId="3909453073" sldId="559"/>
            <ac:spMk id="4480" creationId="{C3AF12E2-19DB-41C8-92F1-6837C8568C1D}"/>
          </ac:spMkLst>
        </pc:spChg>
        <pc:spChg chg="mod">
          <ac:chgData name="Timo Mühlhaus" userId="1b6b3aba618dadac" providerId="LiveId" clId="{EDF2FAEA-A41B-4C1F-9EE5-7BEAFE42C87B}" dt="2021-06-09T19:36:03.867" v="1915"/>
          <ac:spMkLst>
            <pc:docMk/>
            <pc:sldMk cId="3909453073" sldId="559"/>
            <ac:spMk id="4481" creationId="{E596747F-621F-4E44-BF8E-9E0A04C2E869}"/>
          </ac:spMkLst>
        </pc:spChg>
        <pc:spChg chg="mod">
          <ac:chgData name="Timo Mühlhaus" userId="1b6b3aba618dadac" providerId="LiveId" clId="{EDF2FAEA-A41B-4C1F-9EE5-7BEAFE42C87B}" dt="2021-06-09T19:36:03.867" v="1915"/>
          <ac:spMkLst>
            <pc:docMk/>
            <pc:sldMk cId="3909453073" sldId="559"/>
            <ac:spMk id="4482" creationId="{BBF25DAD-5AEA-4CE4-A640-25C350AEC25F}"/>
          </ac:spMkLst>
        </pc:spChg>
        <pc:spChg chg="mod">
          <ac:chgData name="Timo Mühlhaus" userId="1b6b3aba618dadac" providerId="LiveId" clId="{EDF2FAEA-A41B-4C1F-9EE5-7BEAFE42C87B}" dt="2021-06-09T19:36:03.867" v="1915"/>
          <ac:spMkLst>
            <pc:docMk/>
            <pc:sldMk cId="3909453073" sldId="559"/>
            <ac:spMk id="4483" creationId="{53E21FDA-408F-4BEE-BD9E-9DB9BF0A2019}"/>
          </ac:spMkLst>
        </pc:spChg>
        <pc:spChg chg="mod">
          <ac:chgData name="Timo Mühlhaus" userId="1b6b3aba618dadac" providerId="LiveId" clId="{EDF2FAEA-A41B-4C1F-9EE5-7BEAFE42C87B}" dt="2021-06-09T19:36:03.867" v="1915"/>
          <ac:spMkLst>
            <pc:docMk/>
            <pc:sldMk cId="3909453073" sldId="559"/>
            <ac:spMk id="4484" creationId="{1ADE9F55-9DAF-45EA-B07E-1BC0A07D6CA5}"/>
          </ac:spMkLst>
        </pc:spChg>
        <pc:spChg chg="mod">
          <ac:chgData name="Timo Mühlhaus" userId="1b6b3aba618dadac" providerId="LiveId" clId="{EDF2FAEA-A41B-4C1F-9EE5-7BEAFE42C87B}" dt="2021-06-09T19:36:03.867" v="1915"/>
          <ac:spMkLst>
            <pc:docMk/>
            <pc:sldMk cId="3909453073" sldId="559"/>
            <ac:spMk id="4485" creationId="{D07708D2-0B4F-4AA4-BD15-641AAFAFE91F}"/>
          </ac:spMkLst>
        </pc:spChg>
        <pc:spChg chg="mod">
          <ac:chgData name="Timo Mühlhaus" userId="1b6b3aba618dadac" providerId="LiveId" clId="{EDF2FAEA-A41B-4C1F-9EE5-7BEAFE42C87B}" dt="2021-06-09T19:36:03.867" v="1915"/>
          <ac:spMkLst>
            <pc:docMk/>
            <pc:sldMk cId="3909453073" sldId="559"/>
            <ac:spMk id="4486" creationId="{EFE1DF7E-8377-4FA0-9473-42EA717F7200}"/>
          </ac:spMkLst>
        </pc:spChg>
        <pc:spChg chg="mod">
          <ac:chgData name="Timo Mühlhaus" userId="1b6b3aba618dadac" providerId="LiveId" clId="{EDF2FAEA-A41B-4C1F-9EE5-7BEAFE42C87B}" dt="2021-06-09T19:36:03.867" v="1915"/>
          <ac:spMkLst>
            <pc:docMk/>
            <pc:sldMk cId="3909453073" sldId="559"/>
            <ac:spMk id="4487" creationId="{B6A23E0B-8203-4A61-9097-9FC6B13FC2FF}"/>
          </ac:spMkLst>
        </pc:spChg>
        <pc:spChg chg="mod">
          <ac:chgData name="Timo Mühlhaus" userId="1b6b3aba618dadac" providerId="LiveId" clId="{EDF2FAEA-A41B-4C1F-9EE5-7BEAFE42C87B}" dt="2021-06-09T19:36:03.867" v="1915"/>
          <ac:spMkLst>
            <pc:docMk/>
            <pc:sldMk cId="3909453073" sldId="559"/>
            <ac:spMk id="4488" creationId="{8BD426CC-6C01-4D59-ABA2-CC3D0879F8AF}"/>
          </ac:spMkLst>
        </pc:spChg>
        <pc:spChg chg="mod">
          <ac:chgData name="Timo Mühlhaus" userId="1b6b3aba618dadac" providerId="LiveId" clId="{EDF2FAEA-A41B-4C1F-9EE5-7BEAFE42C87B}" dt="2021-06-09T19:36:03.867" v="1915"/>
          <ac:spMkLst>
            <pc:docMk/>
            <pc:sldMk cId="3909453073" sldId="559"/>
            <ac:spMk id="4489" creationId="{CA5E1541-7689-4363-A26B-E2F89BD32327}"/>
          </ac:spMkLst>
        </pc:spChg>
        <pc:spChg chg="mod">
          <ac:chgData name="Timo Mühlhaus" userId="1b6b3aba618dadac" providerId="LiveId" clId="{EDF2FAEA-A41B-4C1F-9EE5-7BEAFE42C87B}" dt="2021-06-09T19:36:03.867" v="1915"/>
          <ac:spMkLst>
            <pc:docMk/>
            <pc:sldMk cId="3909453073" sldId="559"/>
            <ac:spMk id="4490" creationId="{53B242DA-205A-4129-9A05-A1043B8AF8BD}"/>
          </ac:spMkLst>
        </pc:spChg>
        <pc:spChg chg="mod">
          <ac:chgData name="Timo Mühlhaus" userId="1b6b3aba618dadac" providerId="LiveId" clId="{EDF2FAEA-A41B-4C1F-9EE5-7BEAFE42C87B}" dt="2021-06-09T19:36:03.867" v="1915"/>
          <ac:spMkLst>
            <pc:docMk/>
            <pc:sldMk cId="3909453073" sldId="559"/>
            <ac:spMk id="4491" creationId="{44402334-CCFA-405A-8F58-CC669E255B36}"/>
          </ac:spMkLst>
        </pc:spChg>
        <pc:spChg chg="mod">
          <ac:chgData name="Timo Mühlhaus" userId="1b6b3aba618dadac" providerId="LiveId" clId="{EDF2FAEA-A41B-4C1F-9EE5-7BEAFE42C87B}" dt="2021-06-09T19:36:03.867" v="1915"/>
          <ac:spMkLst>
            <pc:docMk/>
            <pc:sldMk cId="3909453073" sldId="559"/>
            <ac:spMk id="4492" creationId="{C468490A-EE2A-4D38-B460-FAE9A95ECB53}"/>
          </ac:spMkLst>
        </pc:spChg>
        <pc:spChg chg="mod">
          <ac:chgData name="Timo Mühlhaus" userId="1b6b3aba618dadac" providerId="LiveId" clId="{EDF2FAEA-A41B-4C1F-9EE5-7BEAFE42C87B}" dt="2021-06-09T19:36:03.867" v="1915"/>
          <ac:spMkLst>
            <pc:docMk/>
            <pc:sldMk cId="3909453073" sldId="559"/>
            <ac:spMk id="4493" creationId="{EB46C7A5-7D85-475C-B765-9071A7632EB5}"/>
          </ac:spMkLst>
        </pc:spChg>
        <pc:spChg chg="mod">
          <ac:chgData name="Timo Mühlhaus" userId="1b6b3aba618dadac" providerId="LiveId" clId="{EDF2FAEA-A41B-4C1F-9EE5-7BEAFE42C87B}" dt="2021-06-09T19:36:03.867" v="1915"/>
          <ac:spMkLst>
            <pc:docMk/>
            <pc:sldMk cId="3909453073" sldId="559"/>
            <ac:spMk id="4494" creationId="{56BDA53C-00DC-40C9-991F-F2B254D0EC42}"/>
          </ac:spMkLst>
        </pc:spChg>
        <pc:spChg chg="mod">
          <ac:chgData name="Timo Mühlhaus" userId="1b6b3aba618dadac" providerId="LiveId" clId="{EDF2FAEA-A41B-4C1F-9EE5-7BEAFE42C87B}" dt="2021-06-09T19:36:03.867" v="1915"/>
          <ac:spMkLst>
            <pc:docMk/>
            <pc:sldMk cId="3909453073" sldId="559"/>
            <ac:spMk id="4495" creationId="{4207F97C-91B4-41A1-817B-325CF41FB33F}"/>
          </ac:spMkLst>
        </pc:spChg>
        <pc:spChg chg="mod">
          <ac:chgData name="Timo Mühlhaus" userId="1b6b3aba618dadac" providerId="LiveId" clId="{EDF2FAEA-A41B-4C1F-9EE5-7BEAFE42C87B}" dt="2021-06-09T19:36:03.867" v="1915"/>
          <ac:spMkLst>
            <pc:docMk/>
            <pc:sldMk cId="3909453073" sldId="559"/>
            <ac:spMk id="4496" creationId="{16494A06-7871-41B9-9429-230E2E25147F}"/>
          </ac:spMkLst>
        </pc:spChg>
        <pc:spChg chg="mod">
          <ac:chgData name="Timo Mühlhaus" userId="1b6b3aba618dadac" providerId="LiveId" clId="{EDF2FAEA-A41B-4C1F-9EE5-7BEAFE42C87B}" dt="2021-06-09T19:36:03.867" v="1915"/>
          <ac:spMkLst>
            <pc:docMk/>
            <pc:sldMk cId="3909453073" sldId="559"/>
            <ac:spMk id="4497" creationId="{8A9926FC-2B7C-4D11-8D68-44E31C129AB5}"/>
          </ac:spMkLst>
        </pc:spChg>
        <pc:spChg chg="mod">
          <ac:chgData name="Timo Mühlhaus" userId="1b6b3aba618dadac" providerId="LiveId" clId="{EDF2FAEA-A41B-4C1F-9EE5-7BEAFE42C87B}" dt="2021-06-09T19:36:03.867" v="1915"/>
          <ac:spMkLst>
            <pc:docMk/>
            <pc:sldMk cId="3909453073" sldId="559"/>
            <ac:spMk id="4498" creationId="{1A0BF9D3-E621-4F85-ADA6-A3442CB76D53}"/>
          </ac:spMkLst>
        </pc:spChg>
        <pc:spChg chg="mod">
          <ac:chgData name="Timo Mühlhaus" userId="1b6b3aba618dadac" providerId="LiveId" clId="{EDF2FAEA-A41B-4C1F-9EE5-7BEAFE42C87B}" dt="2021-06-09T19:36:03.867" v="1915"/>
          <ac:spMkLst>
            <pc:docMk/>
            <pc:sldMk cId="3909453073" sldId="559"/>
            <ac:spMk id="4499" creationId="{5E4DBCD0-F536-4E27-937C-ECBB3D55D167}"/>
          </ac:spMkLst>
        </pc:spChg>
        <pc:spChg chg="mod">
          <ac:chgData name="Timo Mühlhaus" userId="1b6b3aba618dadac" providerId="LiveId" clId="{EDF2FAEA-A41B-4C1F-9EE5-7BEAFE42C87B}" dt="2021-06-09T19:36:03.867" v="1915"/>
          <ac:spMkLst>
            <pc:docMk/>
            <pc:sldMk cId="3909453073" sldId="559"/>
            <ac:spMk id="4500" creationId="{E97FDA54-D94F-4125-98EC-C8322306A501}"/>
          </ac:spMkLst>
        </pc:spChg>
        <pc:spChg chg="mod">
          <ac:chgData name="Timo Mühlhaus" userId="1b6b3aba618dadac" providerId="LiveId" clId="{EDF2FAEA-A41B-4C1F-9EE5-7BEAFE42C87B}" dt="2021-06-09T19:36:03.867" v="1915"/>
          <ac:spMkLst>
            <pc:docMk/>
            <pc:sldMk cId="3909453073" sldId="559"/>
            <ac:spMk id="4501" creationId="{EB325FA4-C39F-46CF-AB4D-6CB575D635F8}"/>
          </ac:spMkLst>
        </pc:spChg>
        <pc:spChg chg="mod">
          <ac:chgData name="Timo Mühlhaus" userId="1b6b3aba618dadac" providerId="LiveId" clId="{EDF2FAEA-A41B-4C1F-9EE5-7BEAFE42C87B}" dt="2021-06-09T19:36:03.867" v="1915"/>
          <ac:spMkLst>
            <pc:docMk/>
            <pc:sldMk cId="3909453073" sldId="559"/>
            <ac:spMk id="4502" creationId="{B0B28F12-EFC2-4F40-B64B-EB0B18275005}"/>
          </ac:spMkLst>
        </pc:spChg>
        <pc:spChg chg="mod">
          <ac:chgData name="Timo Mühlhaus" userId="1b6b3aba618dadac" providerId="LiveId" clId="{EDF2FAEA-A41B-4C1F-9EE5-7BEAFE42C87B}" dt="2021-06-09T19:36:03.867" v="1915"/>
          <ac:spMkLst>
            <pc:docMk/>
            <pc:sldMk cId="3909453073" sldId="559"/>
            <ac:spMk id="4503" creationId="{FB5CFA55-49B8-40A1-A82E-7E817ADB7708}"/>
          </ac:spMkLst>
        </pc:spChg>
        <pc:spChg chg="mod">
          <ac:chgData name="Timo Mühlhaus" userId="1b6b3aba618dadac" providerId="LiveId" clId="{EDF2FAEA-A41B-4C1F-9EE5-7BEAFE42C87B}" dt="2021-06-09T19:36:03.867" v="1915"/>
          <ac:spMkLst>
            <pc:docMk/>
            <pc:sldMk cId="3909453073" sldId="559"/>
            <ac:spMk id="4504" creationId="{45928745-BDF6-4BD9-9C20-1EAD2363CC5F}"/>
          </ac:spMkLst>
        </pc:spChg>
        <pc:spChg chg="mod">
          <ac:chgData name="Timo Mühlhaus" userId="1b6b3aba618dadac" providerId="LiveId" clId="{EDF2FAEA-A41B-4C1F-9EE5-7BEAFE42C87B}" dt="2021-06-09T19:36:03.867" v="1915"/>
          <ac:spMkLst>
            <pc:docMk/>
            <pc:sldMk cId="3909453073" sldId="559"/>
            <ac:spMk id="4505" creationId="{AC7E05E0-C8F7-4A1B-9BE2-1A29EB238F20}"/>
          </ac:spMkLst>
        </pc:spChg>
        <pc:spChg chg="mod">
          <ac:chgData name="Timo Mühlhaus" userId="1b6b3aba618dadac" providerId="LiveId" clId="{EDF2FAEA-A41B-4C1F-9EE5-7BEAFE42C87B}" dt="2021-06-09T19:36:03.867" v="1915"/>
          <ac:spMkLst>
            <pc:docMk/>
            <pc:sldMk cId="3909453073" sldId="559"/>
            <ac:spMk id="4506" creationId="{FD55A424-0D09-49E8-A2FE-E7DAC1B20A39}"/>
          </ac:spMkLst>
        </pc:spChg>
        <pc:spChg chg="mod">
          <ac:chgData name="Timo Mühlhaus" userId="1b6b3aba618dadac" providerId="LiveId" clId="{EDF2FAEA-A41B-4C1F-9EE5-7BEAFE42C87B}" dt="2021-06-09T19:36:03.867" v="1915"/>
          <ac:spMkLst>
            <pc:docMk/>
            <pc:sldMk cId="3909453073" sldId="559"/>
            <ac:spMk id="4507" creationId="{1F7AE122-7592-4C9A-B5D0-15B8827B827B}"/>
          </ac:spMkLst>
        </pc:spChg>
        <pc:spChg chg="mod">
          <ac:chgData name="Timo Mühlhaus" userId="1b6b3aba618dadac" providerId="LiveId" clId="{EDF2FAEA-A41B-4C1F-9EE5-7BEAFE42C87B}" dt="2021-06-09T19:36:03.867" v="1915"/>
          <ac:spMkLst>
            <pc:docMk/>
            <pc:sldMk cId="3909453073" sldId="559"/>
            <ac:spMk id="4508" creationId="{FE349854-E643-4A2D-8661-E7AED6E2AA68}"/>
          </ac:spMkLst>
        </pc:spChg>
        <pc:spChg chg="mod">
          <ac:chgData name="Timo Mühlhaus" userId="1b6b3aba618dadac" providerId="LiveId" clId="{EDF2FAEA-A41B-4C1F-9EE5-7BEAFE42C87B}" dt="2021-06-09T19:36:03.867" v="1915"/>
          <ac:spMkLst>
            <pc:docMk/>
            <pc:sldMk cId="3909453073" sldId="559"/>
            <ac:spMk id="4509" creationId="{27C9F2B1-FF4B-47C1-A827-0A2B18CDB35A}"/>
          </ac:spMkLst>
        </pc:spChg>
        <pc:spChg chg="mod">
          <ac:chgData name="Timo Mühlhaus" userId="1b6b3aba618dadac" providerId="LiveId" clId="{EDF2FAEA-A41B-4C1F-9EE5-7BEAFE42C87B}" dt="2021-06-09T19:36:03.867" v="1915"/>
          <ac:spMkLst>
            <pc:docMk/>
            <pc:sldMk cId="3909453073" sldId="559"/>
            <ac:spMk id="4510" creationId="{48F9803D-9354-433C-A4D4-E18A4A667594}"/>
          </ac:spMkLst>
        </pc:spChg>
        <pc:spChg chg="mod">
          <ac:chgData name="Timo Mühlhaus" userId="1b6b3aba618dadac" providerId="LiveId" clId="{EDF2FAEA-A41B-4C1F-9EE5-7BEAFE42C87B}" dt="2021-06-09T19:36:03.867" v="1915"/>
          <ac:spMkLst>
            <pc:docMk/>
            <pc:sldMk cId="3909453073" sldId="559"/>
            <ac:spMk id="4511" creationId="{AB50E2DD-93A7-4993-9D68-EA129DB0CEF2}"/>
          </ac:spMkLst>
        </pc:spChg>
        <pc:spChg chg="mod">
          <ac:chgData name="Timo Mühlhaus" userId="1b6b3aba618dadac" providerId="LiveId" clId="{EDF2FAEA-A41B-4C1F-9EE5-7BEAFE42C87B}" dt="2021-06-09T19:36:03.867" v="1915"/>
          <ac:spMkLst>
            <pc:docMk/>
            <pc:sldMk cId="3909453073" sldId="559"/>
            <ac:spMk id="4512" creationId="{AE2F2359-50D4-4DCF-9D86-8984776C6028}"/>
          </ac:spMkLst>
        </pc:spChg>
        <pc:spChg chg="mod">
          <ac:chgData name="Timo Mühlhaus" userId="1b6b3aba618dadac" providerId="LiveId" clId="{EDF2FAEA-A41B-4C1F-9EE5-7BEAFE42C87B}" dt="2021-06-09T19:36:03.867" v="1915"/>
          <ac:spMkLst>
            <pc:docMk/>
            <pc:sldMk cId="3909453073" sldId="559"/>
            <ac:spMk id="4513" creationId="{C6A4CB96-2A1E-4DE3-8B58-0D8AB3CDA2EF}"/>
          </ac:spMkLst>
        </pc:spChg>
        <pc:spChg chg="mod">
          <ac:chgData name="Timo Mühlhaus" userId="1b6b3aba618dadac" providerId="LiveId" clId="{EDF2FAEA-A41B-4C1F-9EE5-7BEAFE42C87B}" dt="2021-06-09T19:36:03.867" v="1915"/>
          <ac:spMkLst>
            <pc:docMk/>
            <pc:sldMk cId="3909453073" sldId="559"/>
            <ac:spMk id="4514" creationId="{E90650DE-EFAD-4F1E-9AB9-6399245A361A}"/>
          </ac:spMkLst>
        </pc:spChg>
        <pc:spChg chg="mod">
          <ac:chgData name="Timo Mühlhaus" userId="1b6b3aba618dadac" providerId="LiveId" clId="{EDF2FAEA-A41B-4C1F-9EE5-7BEAFE42C87B}" dt="2021-06-09T19:36:03.867" v="1915"/>
          <ac:spMkLst>
            <pc:docMk/>
            <pc:sldMk cId="3909453073" sldId="559"/>
            <ac:spMk id="4515" creationId="{A94DA48A-5E5F-4683-8CEF-80F37331A70D}"/>
          </ac:spMkLst>
        </pc:spChg>
        <pc:spChg chg="mod">
          <ac:chgData name="Timo Mühlhaus" userId="1b6b3aba618dadac" providerId="LiveId" clId="{EDF2FAEA-A41B-4C1F-9EE5-7BEAFE42C87B}" dt="2021-06-09T19:36:03.867" v="1915"/>
          <ac:spMkLst>
            <pc:docMk/>
            <pc:sldMk cId="3909453073" sldId="559"/>
            <ac:spMk id="4516" creationId="{A21F6299-555E-4F21-B5C3-C98A4ADA84E4}"/>
          </ac:spMkLst>
        </pc:spChg>
        <pc:spChg chg="mod">
          <ac:chgData name="Timo Mühlhaus" userId="1b6b3aba618dadac" providerId="LiveId" clId="{EDF2FAEA-A41B-4C1F-9EE5-7BEAFE42C87B}" dt="2021-06-09T19:36:03.867" v="1915"/>
          <ac:spMkLst>
            <pc:docMk/>
            <pc:sldMk cId="3909453073" sldId="559"/>
            <ac:spMk id="4517" creationId="{CEE0F363-4B9F-4031-A692-859EB49B3F11}"/>
          </ac:spMkLst>
        </pc:spChg>
        <pc:spChg chg="mod">
          <ac:chgData name="Timo Mühlhaus" userId="1b6b3aba618dadac" providerId="LiveId" clId="{EDF2FAEA-A41B-4C1F-9EE5-7BEAFE42C87B}" dt="2021-06-09T19:36:03.867" v="1915"/>
          <ac:spMkLst>
            <pc:docMk/>
            <pc:sldMk cId="3909453073" sldId="559"/>
            <ac:spMk id="4518" creationId="{43B474CF-73BB-49AB-95FB-9C1D4066C01A}"/>
          </ac:spMkLst>
        </pc:spChg>
        <pc:spChg chg="mod">
          <ac:chgData name="Timo Mühlhaus" userId="1b6b3aba618dadac" providerId="LiveId" clId="{EDF2FAEA-A41B-4C1F-9EE5-7BEAFE42C87B}" dt="2021-06-09T19:36:03.867" v="1915"/>
          <ac:spMkLst>
            <pc:docMk/>
            <pc:sldMk cId="3909453073" sldId="559"/>
            <ac:spMk id="4519" creationId="{65500EB0-04FF-4FC7-A864-F3F3D815C4C3}"/>
          </ac:spMkLst>
        </pc:spChg>
        <pc:spChg chg="mod">
          <ac:chgData name="Timo Mühlhaus" userId="1b6b3aba618dadac" providerId="LiveId" clId="{EDF2FAEA-A41B-4C1F-9EE5-7BEAFE42C87B}" dt="2021-06-09T19:36:03.867" v="1915"/>
          <ac:spMkLst>
            <pc:docMk/>
            <pc:sldMk cId="3909453073" sldId="559"/>
            <ac:spMk id="4520" creationId="{9BB026B1-028C-47EA-96FF-4F6FB000E369}"/>
          </ac:spMkLst>
        </pc:spChg>
        <pc:spChg chg="mod">
          <ac:chgData name="Timo Mühlhaus" userId="1b6b3aba618dadac" providerId="LiveId" clId="{EDF2FAEA-A41B-4C1F-9EE5-7BEAFE42C87B}" dt="2021-06-09T19:36:03.867" v="1915"/>
          <ac:spMkLst>
            <pc:docMk/>
            <pc:sldMk cId="3909453073" sldId="559"/>
            <ac:spMk id="4521" creationId="{D6057376-C9C2-4222-B350-ADA0CE4894D3}"/>
          </ac:spMkLst>
        </pc:spChg>
        <pc:spChg chg="mod">
          <ac:chgData name="Timo Mühlhaus" userId="1b6b3aba618dadac" providerId="LiveId" clId="{EDF2FAEA-A41B-4C1F-9EE5-7BEAFE42C87B}" dt="2021-06-09T19:36:03.867" v="1915"/>
          <ac:spMkLst>
            <pc:docMk/>
            <pc:sldMk cId="3909453073" sldId="559"/>
            <ac:spMk id="4522" creationId="{4C9937A5-1B68-4ED2-951B-4D2CC8C2859C}"/>
          </ac:spMkLst>
        </pc:spChg>
        <pc:spChg chg="mod">
          <ac:chgData name="Timo Mühlhaus" userId="1b6b3aba618dadac" providerId="LiveId" clId="{EDF2FAEA-A41B-4C1F-9EE5-7BEAFE42C87B}" dt="2021-06-09T19:36:03.867" v="1915"/>
          <ac:spMkLst>
            <pc:docMk/>
            <pc:sldMk cId="3909453073" sldId="559"/>
            <ac:spMk id="4523" creationId="{5AB0B190-4AF6-4F33-B0B4-7C9E9090AEFC}"/>
          </ac:spMkLst>
        </pc:spChg>
        <pc:spChg chg="mod">
          <ac:chgData name="Timo Mühlhaus" userId="1b6b3aba618dadac" providerId="LiveId" clId="{EDF2FAEA-A41B-4C1F-9EE5-7BEAFE42C87B}" dt="2021-06-09T19:36:03.867" v="1915"/>
          <ac:spMkLst>
            <pc:docMk/>
            <pc:sldMk cId="3909453073" sldId="559"/>
            <ac:spMk id="4524" creationId="{16FA1DA6-C346-4479-A994-AB9C595B1BC7}"/>
          </ac:spMkLst>
        </pc:spChg>
        <pc:spChg chg="mod">
          <ac:chgData name="Timo Mühlhaus" userId="1b6b3aba618dadac" providerId="LiveId" clId="{EDF2FAEA-A41B-4C1F-9EE5-7BEAFE42C87B}" dt="2021-06-09T19:36:03.867" v="1915"/>
          <ac:spMkLst>
            <pc:docMk/>
            <pc:sldMk cId="3909453073" sldId="559"/>
            <ac:spMk id="4525" creationId="{0F511E96-0C5A-4698-BE24-1E516A0D301E}"/>
          </ac:spMkLst>
        </pc:spChg>
        <pc:spChg chg="mod">
          <ac:chgData name="Timo Mühlhaus" userId="1b6b3aba618dadac" providerId="LiveId" clId="{EDF2FAEA-A41B-4C1F-9EE5-7BEAFE42C87B}" dt="2021-06-09T19:36:03.867" v="1915"/>
          <ac:spMkLst>
            <pc:docMk/>
            <pc:sldMk cId="3909453073" sldId="559"/>
            <ac:spMk id="4526" creationId="{47DD42D1-CA0F-487D-8D67-2469EBBA3AEA}"/>
          </ac:spMkLst>
        </pc:spChg>
        <pc:spChg chg="mod">
          <ac:chgData name="Timo Mühlhaus" userId="1b6b3aba618dadac" providerId="LiveId" clId="{EDF2FAEA-A41B-4C1F-9EE5-7BEAFE42C87B}" dt="2021-06-09T19:36:03.867" v="1915"/>
          <ac:spMkLst>
            <pc:docMk/>
            <pc:sldMk cId="3909453073" sldId="559"/>
            <ac:spMk id="4527" creationId="{BBBB81D1-F720-4174-AC33-E2F9B50D07F6}"/>
          </ac:spMkLst>
        </pc:spChg>
        <pc:spChg chg="mod">
          <ac:chgData name="Timo Mühlhaus" userId="1b6b3aba618dadac" providerId="LiveId" clId="{EDF2FAEA-A41B-4C1F-9EE5-7BEAFE42C87B}" dt="2021-06-09T19:36:03.867" v="1915"/>
          <ac:spMkLst>
            <pc:docMk/>
            <pc:sldMk cId="3909453073" sldId="559"/>
            <ac:spMk id="4528" creationId="{A1F407FC-FF0C-479E-886B-4EE6A22BC5CF}"/>
          </ac:spMkLst>
        </pc:spChg>
        <pc:spChg chg="mod">
          <ac:chgData name="Timo Mühlhaus" userId="1b6b3aba618dadac" providerId="LiveId" clId="{EDF2FAEA-A41B-4C1F-9EE5-7BEAFE42C87B}" dt="2021-06-09T19:36:03.867" v="1915"/>
          <ac:spMkLst>
            <pc:docMk/>
            <pc:sldMk cId="3909453073" sldId="559"/>
            <ac:spMk id="4529" creationId="{BB5FB3AC-5303-4A12-BB21-40A1731C4417}"/>
          </ac:spMkLst>
        </pc:spChg>
        <pc:spChg chg="mod">
          <ac:chgData name="Timo Mühlhaus" userId="1b6b3aba618dadac" providerId="LiveId" clId="{EDF2FAEA-A41B-4C1F-9EE5-7BEAFE42C87B}" dt="2021-06-09T19:36:03.867" v="1915"/>
          <ac:spMkLst>
            <pc:docMk/>
            <pc:sldMk cId="3909453073" sldId="559"/>
            <ac:spMk id="4530" creationId="{5897757A-AF0B-47CF-9C80-4415814D6F84}"/>
          </ac:spMkLst>
        </pc:spChg>
        <pc:spChg chg="mod">
          <ac:chgData name="Timo Mühlhaus" userId="1b6b3aba618dadac" providerId="LiveId" clId="{EDF2FAEA-A41B-4C1F-9EE5-7BEAFE42C87B}" dt="2021-06-09T19:36:03.867" v="1915"/>
          <ac:spMkLst>
            <pc:docMk/>
            <pc:sldMk cId="3909453073" sldId="559"/>
            <ac:spMk id="4531" creationId="{A4F475AD-5721-42C0-BF7E-D824F96CBECE}"/>
          </ac:spMkLst>
        </pc:spChg>
        <pc:spChg chg="mod">
          <ac:chgData name="Timo Mühlhaus" userId="1b6b3aba618dadac" providerId="LiveId" clId="{EDF2FAEA-A41B-4C1F-9EE5-7BEAFE42C87B}" dt="2021-06-09T19:36:03.867" v="1915"/>
          <ac:spMkLst>
            <pc:docMk/>
            <pc:sldMk cId="3909453073" sldId="559"/>
            <ac:spMk id="4532" creationId="{39856598-AACB-49D8-964A-D9292E46BCF4}"/>
          </ac:spMkLst>
        </pc:spChg>
        <pc:spChg chg="mod">
          <ac:chgData name="Timo Mühlhaus" userId="1b6b3aba618dadac" providerId="LiveId" clId="{EDF2FAEA-A41B-4C1F-9EE5-7BEAFE42C87B}" dt="2021-06-09T19:36:03.867" v="1915"/>
          <ac:spMkLst>
            <pc:docMk/>
            <pc:sldMk cId="3909453073" sldId="559"/>
            <ac:spMk id="4533" creationId="{92576626-409D-4A1C-871D-D389E2FA4255}"/>
          </ac:spMkLst>
        </pc:spChg>
        <pc:spChg chg="mod">
          <ac:chgData name="Timo Mühlhaus" userId="1b6b3aba618dadac" providerId="LiveId" clId="{EDF2FAEA-A41B-4C1F-9EE5-7BEAFE42C87B}" dt="2021-06-09T19:36:03.867" v="1915"/>
          <ac:spMkLst>
            <pc:docMk/>
            <pc:sldMk cId="3909453073" sldId="559"/>
            <ac:spMk id="4534" creationId="{4B06CE3F-A597-4EB5-AA88-7D1D42F80CEF}"/>
          </ac:spMkLst>
        </pc:spChg>
        <pc:spChg chg="mod">
          <ac:chgData name="Timo Mühlhaus" userId="1b6b3aba618dadac" providerId="LiveId" clId="{EDF2FAEA-A41B-4C1F-9EE5-7BEAFE42C87B}" dt="2021-06-09T19:36:03.867" v="1915"/>
          <ac:spMkLst>
            <pc:docMk/>
            <pc:sldMk cId="3909453073" sldId="559"/>
            <ac:spMk id="4535" creationId="{F456BC2C-E3EE-410E-96C8-59B95588CF30}"/>
          </ac:spMkLst>
        </pc:spChg>
        <pc:spChg chg="mod">
          <ac:chgData name="Timo Mühlhaus" userId="1b6b3aba618dadac" providerId="LiveId" clId="{EDF2FAEA-A41B-4C1F-9EE5-7BEAFE42C87B}" dt="2021-06-09T19:36:03.867" v="1915"/>
          <ac:spMkLst>
            <pc:docMk/>
            <pc:sldMk cId="3909453073" sldId="559"/>
            <ac:spMk id="4536" creationId="{84CA382D-BD43-4F4F-A806-7B2BD5CB4790}"/>
          </ac:spMkLst>
        </pc:spChg>
        <pc:spChg chg="mod">
          <ac:chgData name="Timo Mühlhaus" userId="1b6b3aba618dadac" providerId="LiveId" clId="{EDF2FAEA-A41B-4C1F-9EE5-7BEAFE42C87B}" dt="2021-06-09T19:36:03.867" v="1915"/>
          <ac:spMkLst>
            <pc:docMk/>
            <pc:sldMk cId="3909453073" sldId="559"/>
            <ac:spMk id="4537" creationId="{D1863E73-F723-4985-91D9-230D8DD95F49}"/>
          </ac:spMkLst>
        </pc:spChg>
        <pc:spChg chg="mod">
          <ac:chgData name="Timo Mühlhaus" userId="1b6b3aba618dadac" providerId="LiveId" clId="{EDF2FAEA-A41B-4C1F-9EE5-7BEAFE42C87B}" dt="2021-06-09T19:36:03.867" v="1915"/>
          <ac:spMkLst>
            <pc:docMk/>
            <pc:sldMk cId="3909453073" sldId="559"/>
            <ac:spMk id="4538" creationId="{0382BEB1-F05F-4DDE-B695-829C4724A6E7}"/>
          </ac:spMkLst>
        </pc:spChg>
        <pc:spChg chg="mod">
          <ac:chgData name="Timo Mühlhaus" userId="1b6b3aba618dadac" providerId="LiveId" clId="{EDF2FAEA-A41B-4C1F-9EE5-7BEAFE42C87B}" dt="2021-06-09T19:36:03.867" v="1915"/>
          <ac:spMkLst>
            <pc:docMk/>
            <pc:sldMk cId="3909453073" sldId="559"/>
            <ac:spMk id="4539" creationId="{57FADF05-3223-4115-9DCE-92C5CF4D155A}"/>
          </ac:spMkLst>
        </pc:spChg>
        <pc:spChg chg="mod">
          <ac:chgData name="Timo Mühlhaus" userId="1b6b3aba618dadac" providerId="LiveId" clId="{EDF2FAEA-A41B-4C1F-9EE5-7BEAFE42C87B}" dt="2021-06-09T19:36:03.867" v="1915"/>
          <ac:spMkLst>
            <pc:docMk/>
            <pc:sldMk cId="3909453073" sldId="559"/>
            <ac:spMk id="4540" creationId="{EE5DF89A-1A78-4D1F-9F28-CE8ED6E560A1}"/>
          </ac:spMkLst>
        </pc:spChg>
        <pc:spChg chg="mod">
          <ac:chgData name="Timo Mühlhaus" userId="1b6b3aba618dadac" providerId="LiveId" clId="{EDF2FAEA-A41B-4C1F-9EE5-7BEAFE42C87B}" dt="2021-06-09T19:36:03.867" v="1915"/>
          <ac:spMkLst>
            <pc:docMk/>
            <pc:sldMk cId="3909453073" sldId="559"/>
            <ac:spMk id="4541" creationId="{AEBAC988-B895-4830-8E30-7F62335E08F0}"/>
          </ac:spMkLst>
        </pc:spChg>
        <pc:spChg chg="mod">
          <ac:chgData name="Timo Mühlhaus" userId="1b6b3aba618dadac" providerId="LiveId" clId="{EDF2FAEA-A41B-4C1F-9EE5-7BEAFE42C87B}" dt="2021-06-09T19:36:03.867" v="1915"/>
          <ac:spMkLst>
            <pc:docMk/>
            <pc:sldMk cId="3909453073" sldId="559"/>
            <ac:spMk id="4542" creationId="{7C16246C-2801-4FFB-B323-795C21B345D1}"/>
          </ac:spMkLst>
        </pc:spChg>
        <pc:spChg chg="mod">
          <ac:chgData name="Timo Mühlhaus" userId="1b6b3aba618dadac" providerId="LiveId" clId="{EDF2FAEA-A41B-4C1F-9EE5-7BEAFE42C87B}" dt="2021-06-09T19:36:03.867" v="1915"/>
          <ac:spMkLst>
            <pc:docMk/>
            <pc:sldMk cId="3909453073" sldId="559"/>
            <ac:spMk id="4543" creationId="{F258D8C5-F323-4EE2-B0F1-B39BD5C60887}"/>
          </ac:spMkLst>
        </pc:spChg>
        <pc:spChg chg="mod">
          <ac:chgData name="Timo Mühlhaus" userId="1b6b3aba618dadac" providerId="LiveId" clId="{EDF2FAEA-A41B-4C1F-9EE5-7BEAFE42C87B}" dt="2021-06-09T19:36:03.867" v="1915"/>
          <ac:spMkLst>
            <pc:docMk/>
            <pc:sldMk cId="3909453073" sldId="559"/>
            <ac:spMk id="4544" creationId="{A8AE7723-B761-45F1-8B4E-74EFE657E3B3}"/>
          </ac:spMkLst>
        </pc:spChg>
        <pc:spChg chg="mod">
          <ac:chgData name="Timo Mühlhaus" userId="1b6b3aba618dadac" providerId="LiveId" clId="{EDF2FAEA-A41B-4C1F-9EE5-7BEAFE42C87B}" dt="2021-06-09T19:36:03.867" v="1915"/>
          <ac:spMkLst>
            <pc:docMk/>
            <pc:sldMk cId="3909453073" sldId="559"/>
            <ac:spMk id="4545" creationId="{F8827830-54A3-40DA-888A-7F3767ABC156}"/>
          </ac:spMkLst>
        </pc:spChg>
        <pc:spChg chg="mod">
          <ac:chgData name="Timo Mühlhaus" userId="1b6b3aba618dadac" providerId="LiveId" clId="{EDF2FAEA-A41B-4C1F-9EE5-7BEAFE42C87B}" dt="2021-06-09T19:36:03.867" v="1915"/>
          <ac:spMkLst>
            <pc:docMk/>
            <pc:sldMk cId="3909453073" sldId="559"/>
            <ac:spMk id="4546" creationId="{4B1AA5E4-79A6-4611-B921-69AAFDB5FABF}"/>
          </ac:spMkLst>
        </pc:spChg>
        <pc:spChg chg="mod">
          <ac:chgData name="Timo Mühlhaus" userId="1b6b3aba618dadac" providerId="LiveId" clId="{EDF2FAEA-A41B-4C1F-9EE5-7BEAFE42C87B}" dt="2021-06-09T19:36:03.867" v="1915"/>
          <ac:spMkLst>
            <pc:docMk/>
            <pc:sldMk cId="3909453073" sldId="559"/>
            <ac:spMk id="4547" creationId="{F29A77E8-DFDE-4F3D-9CBD-2CD5AE9BE0DB}"/>
          </ac:spMkLst>
        </pc:spChg>
        <pc:spChg chg="mod">
          <ac:chgData name="Timo Mühlhaus" userId="1b6b3aba618dadac" providerId="LiveId" clId="{EDF2FAEA-A41B-4C1F-9EE5-7BEAFE42C87B}" dt="2021-06-09T19:36:03.867" v="1915"/>
          <ac:spMkLst>
            <pc:docMk/>
            <pc:sldMk cId="3909453073" sldId="559"/>
            <ac:spMk id="4548" creationId="{ADF98C41-B7F8-4EC4-A358-812FD020031B}"/>
          </ac:spMkLst>
        </pc:spChg>
        <pc:spChg chg="mod">
          <ac:chgData name="Timo Mühlhaus" userId="1b6b3aba618dadac" providerId="LiveId" clId="{EDF2FAEA-A41B-4C1F-9EE5-7BEAFE42C87B}" dt="2021-06-09T19:36:03.867" v="1915"/>
          <ac:spMkLst>
            <pc:docMk/>
            <pc:sldMk cId="3909453073" sldId="559"/>
            <ac:spMk id="4549" creationId="{DD735483-3FD8-4804-8909-FF1B8B7540FE}"/>
          </ac:spMkLst>
        </pc:spChg>
        <pc:spChg chg="mod">
          <ac:chgData name="Timo Mühlhaus" userId="1b6b3aba618dadac" providerId="LiveId" clId="{EDF2FAEA-A41B-4C1F-9EE5-7BEAFE42C87B}" dt="2021-06-09T19:36:03.867" v="1915"/>
          <ac:spMkLst>
            <pc:docMk/>
            <pc:sldMk cId="3909453073" sldId="559"/>
            <ac:spMk id="4550" creationId="{AC3E6E74-4320-4808-8911-184D08B22775}"/>
          </ac:spMkLst>
        </pc:spChg>
        <pc:spChg chg="mod">
          <ac:chgData name="Timo Mühlhaus" userId="1b6b3aba618dadac" providerId="LiveId" clId="{EDF2FAEA-A41B-4C1F-9EE5-7BEAFE42C87B}" dt="2021-06-09T19:36:03.867" v="1915"/>
          <ac:spMkLst>
            <pc:docMk/>
            <pc:sldMk cId="3909453073" sldId="559"/>
            <ac:spMk id="4551" creationId="{CCA2B5C6-BAF3-4258-B4EA-48713F42FC1B}"/>
          </ac:spMkLst>
        </pc:spChg>
        <pc:spChg chg="mod">
          <ac:chgData name="Timo Mühlhaus" userId="1b6b3aba618dadac" providerId="LiveId" clId="{EDF2FAEA-A41B-4C1F-9EE5-7BEAFE42C87B}" dt="2021-06-09T19:36:03.867" v="1915"/>
          <ac:spMkLst>
            <pc:docMk/>
            <pc:sldMk cId="3909453073" sldId="559"/>
            <ac:spMk id="4552" creationId="{7FD132C6-63F6-4A88-92A2-EC02F316ADC7}"/>
          </ac:spMkLst>
        </pc:spChg>
        <pc:spChg chg="mod">
          <ac:chgData name="Timo Mühlhaus" userId="1b6b3aba618dadac" providerId="LiveId" clId="{EDF2FAEA-A41B-4C1F-9EE5-7BEAFE42C87B}" dt="2021-06-09T19:36:03.867" v="1915"/>
          <ac:spMkLst>
            <pc:docMk/>
            <pc:sldMk cId="3909453073" sldId="559"/>
            <ac:spMk id="4553" creationId="{3BEAA0D8-65DD-4FC8-9759-37C0BFA1EC2B}"/>
          </ac:spMkLst>
        </pc:spChg>
        <pc:spChg chg="mod">
          <ac:chgData name="Timo Mühlhaus" userId="1b6b3aba618dadac" providerId="LiveId" clId="{EDF2FAEA-A41B-4C1F-9EE5-7BEAFE42C87B}" dt="2021-06-09T19:36:03.867" v="1915"/>
          <ac:spMkLst>
            <pc:docMk/>
            <pc:sldMk cId="3909453073" sldId="559"/>
            <ac:spMk id="4554" creationId="{0D3FB001-87EC-4225-8D59-0EB3B63040D3}"/>
          </ac:spMkLst>
        </pc:spChg>
        <pc:spChg chg="mod">
          <ac:chgData name="Timo Mühlhaus" userId="1b6b3aba618dadac" providerId="LiveId" clId="{EDF2FAEA-A41B-4C1F-9EE5-7BEAFE42C87B}" dt="2021-06-09T19:36:03.867" v="1915"/>
          <ac:spMkLst>
            <pc:docMk/>
            <pc:sldMk cId="3909453073" sldId="559"/>
            <ac:spMk id="4555" creationId="{7D450368-B45B-45A0-87FE-B3B397A1EFAE}"/>
          </ac:spMkLst>
        </pc:spChg>
        <pc:spChg chg="mod">
          <ac:chgData name="Timo Mühlhaus" userId="1b6b3aba618dadac" providerId="LiveId" clId="{EDF2FAEA-A41B-4C1F-9EE5-7BEAFE42C87B}" dt="2021-06-09T19:36:03.867" v="1915"/>
          <ac:spMkLst>
            <pc:docMk/>
            <pc:sldMk cId="3909453073" sldId="559"/>
            <ac:spMk id="4556" creationId="{DE330D83-068C-42C4-82F4-443ABB1A1BA9}"/>
          </ac:spMkLst>
        </pc:spChg>
        <pc:spChg chg="mod">
          <ac:chgData name="Timo Mühlhaus" userId="1b6b3aba618dadac" providerId="LiveId" clId="{EDF2FAEA-A41B-4C1F-9EE5-7BEAFE42C87B}" dt="2021-06-09T19:36:03.867" v="1915"/>
          <ac:spMkLst>
            <pc:docMk/>
            <pc:sldMk cId="3909453073" sldId="559"/>
            <ac:spMk id="4557" creationId="{0CDD2AA8-82B2-4571-A0B1-FE3246ECBC7C}"/>
          </ac:spMkLst>
        </pc:spChg>
        <pc:spChg chg="mod">
          <ac:chgData name="Timo Mühlhaus" userId="1b6b3aba618dadac" providerId="LiveId" clId="{EDF2FAEA-A41B-4C1F-9EE5-7BEAFE42C87B}" dt="2021-06-09T19:36:03.867" v="1915"/>
          <ac:spMkLst>
            <pc:docMk/>
            <pc:sldMk cId="3909453073" sldId="559"/>
            <ac:spMk id="4558" creationId="{BC381E20-2DF0-4965-A0DC-74C322E9CD87}"/>
          </ac:spMkLst>
        </pc:spChg>
        <pc:spChg chg="mod">
          <ac:chgData name="Timo Mühlhaus" userId="1b6b3aba618dadac" providerId="LiveId" clId="{EDF2FAEA-A41B-4C1F-9EE5-7BEAFE42C87B}" dt="2021-06-09T19:36:03.867" v="1915"/>
          <ac:spMkLst>
            <pc:docMk/>
            <pc:sldMk cId="3909453073" sldId="559"/>
            <ac:spMk id="4559" creationId="{9886523E-164E-4ED6-8673-35669A65252A}"/>
          </ac:spMkLst>
        </pc:spChg>
        <pc:spChg chg="mod">
          <ac:chgData name="Timo Mühlhaus" userId="1b6b3aba618dadac" providerId="LiveId" clId="{EDF2FAEA-A41B-4C1F-9EE5-7BEAFE42C87B}" dt="2021-06-09T19:36:03.867" v="1915"/>
          <ac:spMkLst>
            <pc:docMk/>
            <pc:sldMk cId="3909453073" sldId="559"/>
            <ac:spMk id="4560" creationId="{75D0BF8B-E794-42E2-9E48-1447F7F727B4}"/>
          </ac:spMkLst>
        </pc:spChg>
        <pc:spChg chg="mod">
          <ac:chgData name="Timo Mühlhaus" userId="1b6b3aba618dadac" providerId="LiveId" clId="{EDF2FAEA-A41B-4C1F-9EE5-7BEAFE42C87B}" dt="2021-06-09T19:36:03.867" v="1915"/>
          <ac:spMkLst>
            <pc:docMk/>
            <pc:sldMk cId="3909453073" sldId="559"/>
            <ac:spMk id="4561" creationId="{2FD3EECE-859A-4E00-AEC1-7347F6E7A015}"/>
          </ac:spMkLst>
        </pc:spChg>
        <pc:spChg chg="mod">
          <ac:chgData name="Timo Mühlhaus" userId="1b6b3aba618dadac" providerId="LiveId" clId="{EDF2FAEA-A41B-4C1F-9EE5-7BEAFE42C87B}" dt="2021-06-09T19:36:03.867" v="1915"/>
          <ac:spMkLst>
            <pc:docMk/>
            <pc:sldMk cId="3909453073" sldId="559"/>
            <ac:spMk id="4562" creationId="{74E9479F-89C7-4587-83F2-9493B1C540FF}"/>
          </ac:spMkLst>
        </pc:spChg>
        <pc:spChg chg="mod">
          <ac:chgData name="Timo Mühlhaus" userId="1b6b3aba618dadac" providerId="LiveId" clId="{EDF2FAEA-A41B-4C1F-9EE5-7BEAFE42C87B}" dt="2021-06-09T19:36:03.867" v="1915"/>
          <ac:spMkLst>
            <pc:docMk/>
            <pc:sldMk cId="3909453073" sldId="559"/>
            <ac:spMk id="4563" creationId="{998CBA09-EB05-4DD2-BBEA-9A0543C2C5C7}"/>
          </ac:spMkLst>
        </pc:spChg>
        <pc:spChg chg="mod">
          <ac:chgData name="Timo Mühlhaus" userId="1b6b3aba618dadac" providerId="LiveId" clId="{EDF2FAEA-A41B-4C1F-9EE5-7BEAFE42C87B}" dt="2021-06-09T19:36:03.867" v="1915"/>
          <ac:spMkLst>
            <pc:docMk/>
            <pc:sldMk cId="3909453073" sldId="559"/>
            <ac:spMk id="4564" creationId="{1D0E3F74-76EA-494B-A3D7-034CE90D8E77}"/>
          </ac:spMkLst>
        </pc:spChg>
        <pc:spChg chg="mod">
          <ac:chgData name="Timo Mühlhaus" userId="1b6b3aba618dadac" providerId="LiveId" clId="{EDF2FAEA-A41B-4C1F-9EE5-7BEAFE42C87B}" dt="2021-06-09T19:36:03.867" v="1915"/>
          <ac:spMkLst>
            <pc:docMk/>
            <pc:sldMk cId="3909453073" sldId="559"/>
            <ac:spMk id="4565" creationId="{A6DC69A5-7DDF-4854-8740-ED0A41906976}"/>
          </ac:spMkLst>
        </pc:spChg>
        <pc:spChg chg="mod">
          <ac:chgData name="Timo Mühlhaus" userId="1b6b3aba618dadac" providerId="LiveId" clId="{EDF2FAEA-A41B-4C1F-9EE5-7BEAFE42C87B}" dt="2021-06-09T19:36:03.867" v="1915"/>
          <ac:spMkLst>
            <pc:docMk/>
            <pc:sldMk cId="3909453073" sldId="559"/>
            <ac:spMk id="4566" creationId="{819F8634-953E-43E7-A5B7-33FC01BBBED0}"/>
          </ac:spMkLst>
        </pc:spChg>
        <pc:spChg chg="mod">
          <ac:chgData name="Timo Mühlhaus" userId="1b6b3aba618dadac" providerId="LiveId" clId="{EDF2FAEA-A41B-4C1F-9EE5-7BEAFE42C87B}" dt="2021-06-09T19:36:03.867" v="1915"/>
          <ac:spMkLst>
            <pc:docMk/>
            <pc:sldMk cId="3909453073" sldId="559"/>
            <ac:spMk id="4567" creationId="{EC4B98A6-94E5-4598-8D95-7E32D0CE8B55}"/>
          </ac:spMkLst>
        </pc:spChg>
        <pc:spChg chg="mod">
          <ac:chgData name="Timo Mühlhaus" userId="1b6b3aba618dadac" providerId="LiveId" clId="{EDF2FAEA-A41B-4C1F-9EE5-7BEAFE42C87B}" dt="2021-06-09T19:36:03.867" v="1915"/>
          <ac:spMkLst>
            <pc:docMk/>
            <pc:sldMk cId="3909453073" sldId="559"/>
            <ac:spMk id="4568" creationId="{BE7921B6-FDCD-4959-AABB-4DE1D0455FFE}"/>
          </ac:spMkLst>
        </pc:spChg>
        <pc:spChg chg="mod">
          <ac:chgData name="Timo Mühlhaus" userId="1b6b3aba618dadac" providerId="LiveId" clId="{EDF2FAEA-A41B-4C1F-9EE5-7BEAFE42C87B}" dt="2021-06-09T19:36:03.867" v="1915"/>
          <ac:spMkLst>
            <pc:docMk/>
            <pc:sldMk cId="3909453073" sldId="559"/>
            <ac:spMk id="4569" creationId="{86C3FFE9-9C08-4FD1-A082-DBB317CB12A2}"/>
          </ac:spMkLst>
        </pc:spChg>
        <pc:spChg chg="mod">
          <ac:chgData name="Timo Mühlhaus" userId="1b6b3aba618dadac" providerId="LiveId" clId="{EDF2FAEA-A41B-4C1F-9EE5-7BEAFE42C87B}" dt="2021-06-09T19:36:03.867" v="1915"/>
          <ac:spMkLst>
            <pc:docMk/>
            <pc:sldMk cId="3909453073" sldId="559"/>
            <ac:spMk id="4570" creationId="{302FB66D-028D-40CA-B0C6-2E8CB0631AD3}"/>
          </ac:spMkLst>
        </pc:spChg>
        <pc:spChg chg="mod">
          <ac:chgData name="Timo Mühlhaus" userId="1b6b3aba618dadac" providerId="LiveId" clId="{EDF2FAEA-A41B-4C1F-9EE5-7BEAFE42C87B}" dt="2021-06-09T19:36:03.867" v="1915"/>
          <ac:spMkLst>
            <pc:docMk/>
            <pc:sldMk cId="3909453073" sldId="559"/>
            <ac:spMk id="4571" creationId="{BD2A85F7-49F1-44AF-93DC-6B8057BBD418}"/>
          </ac:spMkLst>
        </pc:spChg>
        <pc:spChg chg="mod">
          <ac:chgData name="Timo Mühlhaus" userId="1b6b3aba618dadac" providerId="LiveId" clId="{EDF2FAEA-A41B-4C1F-9EE5-7BEAFE42C87B}" dt="2021-06-09T19:36:03.867" v="1915"/>
          <ac:spMkLst>
            <pc:docMk/>
            <pc:sldMk cId="3909453073" sldId="559"/>
            <ac:spMk id="4572" creationId="{5FD8A568-768A-4039-8ABA-012EFBB911BA}"/>
          </ac:spMkLst>
        </pc:spChg>
        <pc:spChg chg="mod">
          <ac:chgData name="Timo Mühlhaus" userId="1b6b3aba618dadac" providerId="LiveId" clId="{EDF2FAEA-A41B-4C1F-9EE5-7BEAFE42C87B}" dt="2021-06-09T19:36:03.867" v="1915"/>
          <ac:spMkLst>
            <pc:docMk/>
            <pc:sldMk cId="3909453073" sldId="559"/>
            <ac:spMk id="4573" creationId="{4F1619C4-AFA5-4823-B4FA-53E979106875}"/>
          </ac:spMkLst>
        </pc:spChg>
        <pc:spChg chg="mod">
          <ac:chgData name="Timo Mühlhaus" userId="1b6b3aba618dadac" providerId="LiveId" clId="{EDF2FAEA-A41B-4C1F-9EE5-7BEAFE42C87B}" dt="2021-06-09T19:36:03.867" v="1915"/>
          <ac:spMkLst>
            <pc:docMk/>
            <pc:sldMk cId="3909453073" sldId="559"/>
            <ac:spMk id="4574" creationId="{DD7BC69A-D46D-4F36-B7F2-8969726DA98D}"/>
          </ac:spMkLst>
        </pc:spChg>
        <pc:spChg chg="mod">
          <ac:chgData name="Timo Mühlhaus" userId="1b6b3aba618dadac" providerId="LiveId" clId="{EDF2FAEA-A41B-4C1F-9EE5-7BEAFE42C87B}" dt="2021-06-09T19:36:03.867" v="1915"/>
          <ac:spMkLst>
            <pc:docMk/>
            <pc:sldMk cId="3909453073" sldId="559"/>
            <ac:spMk id="4575" creationId="{40E62D92-2AF5-408C-8BA1-8719C3D74C3D}"/>
          </ac:spMkLst>
        </pc:spChg>
        <pc:spChg chg="mod">
          <ac:chgData name="Timo Mühlhaus" userId="1b6b3aba618dadac" providerId="LiveId" clId="{EDF2FAEA-A41B-4C1F-9EE5-7BEAFE42C87B}" dt="2021-06-09T19:36:03.867" v="1915"/>
          <ac:spMkLst>
            <pc:docMk/>
            <pc:sldMk cId="3909453073" sldId="559"/>
            <ac:spMk id="4576" creationId="{E5B20BD2-E468-418D-B584-98994358D278}"/>
          </ac:spMkLst>
        </pc:spChg>
        <pc:spChg chg="mod">
          <ac:chgData name="Timo Mühlhaus" userId="1b6b3aba618dadac" providerId="LiveId" clId="{EDF2FAEA-A41B-4C1F-9EE5-7BEAFE42C87B}" dt="2021-06-09T19:36:03.867" v="1915"/>
          <ac:spMkLst>
            <pc:docMk/>
            <pc:sldMk cId="3909453073" sldId="559"/>
            <ac:spMk id="4577" creationId="{12E9C5F0-3994-45F1-AD90-8A533A4D18DC}"/>
          </ac:spMkLst>
        </pc:spChg>
        <pc:spChg chg="mod">
          <ac:chgData name="Timo Mühlhaus" userId="1b6b3aba618dadac" providerId="LiveId" clId="{EDF2FAEA-A41B-4C1F-9EE5-7BEAFE42C87B}" dt="2021-06-09T19:36:03.867" v="1915"/>
          <ac:spMkLst>
            <pc:docMk/>
            <pc:sldMk cId="3909453073" sldId="559"/>
            <ac:spMk id="4578" creationId="{F9E5DAD0-1379-4A7C-8D0C-55FD5A0E6DB1}"/>
          </ac:spMkLst>
        </pc:spChg>
        <pc:spChg chg="mod">
          <ac:chgData name="Timo Mühlhaus" userId="1b6b3aba618dadac" providerId="LiveId" clId="{EDF2FAEA-A41B-4C1F-9EE5-7BEAFE42C87B}" dt="2021-06-09T19:36:03.867" v="1915"/>
          <ac:spMkLst>
            <pc:docMk/>
            <pc:sldMk cId="3909453073" sldId="559"/>
            <ac:spMk id="4579" creationId="{C4A0E30D-76DB-4816-86FF-7482872EC83B}"/>
          </ac:spMkLst>
        </pc:spChg>
        <pc:spChg chg="mod">
          <ac:chgData name="Timo Mühlhaus" userId="1b6b3aba618dadac" providerId="LiveId" clId="{EDF2FAEA-A41B-4C1F-9EE5-7BEAFE42C87B}" dt="2021-06-09T19:36:03.867" v="1915"/>
          <ac:spMkLst>
            <pc:docMk/>
            <pc:sldMk cId="3909453073" sldId="559"/>
            <ac:spMk id="4580" creationId="{01CF2631-B4A3-4E25-94CE-3A28BB7F2A33}"/>
          </ac:spMkLst>
        </pc:spChg>
        <pc:spChg chg="mod">
          <ac:chgData name="Timo Mühlhaus" userId="1b6b3aba618dadac" providerId="LiveId" clId="{EDF2FAEA-A41B-4C1F-9EE5-7BEAFE42C87B}" dt="2021-06-09T19:36:03.867" v="1915"/>
          <ac:spMkLst>
            <pc:docMk/>
            <pc:sldMk cId="3909453073" sldId="559"/>
            <ac:spMk id="4581" creationId="{FD436659-A2E8-445F-8F65-BAE67B0C1D67}"/>
          </ac:spMkLst>
        </pc:spChg>
        <pc:spChg chg="mod">
          <ac:chgData name="Timo Mühlhaus" userId="1b6b3aba618dadac" providerId="LiveId" clId="{EDF2FAEA-A41B-4C1F-9EE5-7BEAFE42C87B}" dt="2021-06-09T19:36:03.867" v="1915"/>
          <ac:spMkLst>
            <pc:docMk/>
            <pc:sldMk cId="3909453073" sldId="559"/>
            <ac:spMk id="4582" creationId="{3CE9EFDB-FB4D-4182-9316-3940E0B62F0B}"/>
          </ac:spMkLst>
        </pc:spChg>
        <pc:spChg chg="mod">
          <ac:chgData name="Timo Mühlhaus" userId="1b6b3aba618dadac" providerId="LiveId" clId="{EDF2FAEA-A41B-4C1F-9EE5-7BEAFE42C87B}" dt="2021-06-09T19:36:03.867" v="1915"/>
          <ac:spMkLst>
            <pc:docMk/>
            <pc:sldMk cId="3909453073" sldId="559"/>
            <ac:spMk id="4583" creationId="{441E5A75-6F9E-4961-8B0F-2388ED2D958A}"/>
          </ac:spMkLst>
        </pc:spChg>
        <pc:spChg chg="mod">
          <ac:chgData name="Timo Mühlhaus" userId="1b6b3aba618dadac" providerId="LiveId" clId="{EDF2FAEA-A41B-4C1F-9EE5-7BEAFE42C87B}" dt="2021-06-09T19:36:03.867" v="1915"/>
          <ac:spMkLst>
            <pc:docMk/>
            <pc:sldMk cId="3909453073" sldId="559"/>
            <ac:spMk id="4584" creationId="{2942EDD9-00A1-454D-AB0A-404021484048}"/>
          </ac:spMkLst>
        </pc:spChg>
        <pc:spChg chg="mod">
          <ac:chgData name="Timo Mühlhaus" userId="1b6b3aba618dadac" providerId="LiveId" clId="{EDF2FAEA-A41B-4C1F-9EE5-7BEAFE42C87B}" dt="2021-06-09T19:36:03.867" v="1915"/>
          <ac:spMkLst>
            <pc:docMk/>
            <pc:sldMk cId="3909453073" sldId="559"/>
            <ac:spMk id="4585" creationId="{A856D659-61C6-49AB-9F00-47ADD4875937}"/>
          </ac:spMkLst>
        </pc:spChg>
        <pc:spChg chg="mod">
          <ac:chgData name="Timo Mühlhaus" userId="1b6b3aba618dadac" providerId="LiveId" clId="{EDF2FAEA-A41B-4C1F-9EE5-7BEAFE42C87B}" dt="2021-06-09T19:36:03.867" v="1915"/>
          <ac:spMkLst>
            <pc:docMk/>
            <pc:sldMk cId="3909453073" sldId="559"/>
            <ac:spMk id="4586" creationId="{2A03C34F-62EB-4733-8683-3CD2ABD676F5}"/>
          </ac:spMkLst>
        </pc:spChg>
        <pc:spChg chg="mod">
          <ac:chgData name="Timo Mühlhaus" userId="1b6b3aba618dadac" providerId="LiveId" clId="{EDF2FAEA-A41B-4C1F-9EE5-7BEAFE42C87B}" dt="2021-06-09T19:36:03.867" v="1915"/>
          <ac:spMkLst>
            <pc:docMk/>
            <pc:sldMk cId="3909453073" sldId="559"/>
            <ac:spMk id="4587" creationId="{050D6806-679A-4FB2-A0E8-A04A0C53C8C2}"/>
          </ac:spMkLst>
        </pc:spChg>
        <pc:spChg chg="mod">
          <ac:chgData name="Timo Mühlhaus" userId="1b6b3aba618dadac" providerId="LiveId" clId="{EDF2FAEA-A41B-4C1F-9EE5-7BEAFE42C87B}" dt="2021-06-09T19:36:03.867" v="1915"/>
          <ac:spMkLst>
            <pc:docMk/>
            <pc:sldMk cId="3909453073" sldId="559"/>
            <ac:spMk id="4588" creationId="{1595D780-FBC8-4000-BCF3-20546045468D}"/>
          </ac:spMkLst>
        </pc:spChg>
        <pc:spChg chg="mod">
          <ac:chgData name="Timo Mühlhaus" userId="1b6b3aba618dadac" providerId="LiveId" clId="{EDF2FAEA-A41B-4C1F-9EE5-7BEAFE42C87B}" dt="2021-06-09T19:36:03.867" v="1915"/>
          <ac:spMkLst>
            <pc:docMk/>
            <pc:sldMk cId="3909453073" sldId="559"/>
            <ac:spMk id="4589" creationId="{3B7EC655-87D6-4CF9-A052-6FDE83E5866F}"/>
          </ac:spMkLst>
        </pc:spChg>
        <pc:spChg chg="mod">
          <ac:chgData name="Timo Mühlhaus" userId="1b6b3aba618dadac" providerId="LiveId" clId="{EDF2FAEA-A41B-4C1F-9EE5-7BEAFE42C87B}" dt="2021-06-09T19:36:03.867" v="1915"/>
          <ac:spMkLst>
            <pc:docMk/>
            <pc:sldMk cId="3909453073" sldId="559"/>
            <ac:spMk id="4590" creationId="{2740937D-0B30-422D-806B-3A75C81A0152}"/>
          </ac:spMkLst>
        </pc:spChg>
        <pc:spChg chg="mod">
          <ac:chgData name="Timo Mühlhaus" userId="1b6b3aba618dadac" providerId="LiveId" clId="{EDF2FAEA-A41B-4C1F-9EE5-7BEAFE42C87B}" dt="2021-06-09T19:36:03.867" v="1915"/>
          <ac:spMkLst>
            <pc:docMk/>
            <pc:sldMk cId="3909453073" sldId="559"/>
            <ac:spMk id="4591" creationId="{5461F395-2E47-410B-A4D4-0BB48126E6CA}"/>
          </ac:spMkLst>
        </pc:spChg>
        <pc:spChg chg="mod">
          <ac:chgData name="Timo Mühlhaus" userId="1b6b3aba618dadac" providerId="LiveId" clId="{EDF2FAEA-A41B-4C1F-9EE5-7BEAFE42C87B}" dt="2021-06-09T19:36:03.867" v="1915"/>
          <ac:spMkLst>
            <pc:docMk/>
            <pc:sldMk cId="3909453073" sldId="559"/>
            <ac:spMk id="4592" creationId="{07AFB89C-9229-43B1-BCDE-680C3512E81F}"/>
          </ac:spMkLst>
        </pc:spChg>
        <pc:spChg chg="mod">
          <ac:chgData name="Timo Mühlhaus" userId="1b6b3aba618dadac" providerId="LiveId" clId="{EDF2FAEA-A41B-4C1F-9EE5-7BEAFE42C87B}" dt="2021-06-09T19:36:03.867" v="1915"/>
          <ac:spMkLst>
            <pc:docMk/>
            <pc:sldMk cId="3909453073" sldId="559"/>
            <ac:spMk id="4593" creationId="{BA617EA5-5481-4688-BA2A-32EBFC4E4DAE}"/>
          </ac:spMkLst>
        </pc:spChg>
        <pc:spChg chg="mod">
          <ac:chgData name="Timo Mühlhaus" userId="1b6b3aba618dadac" providerId="LiveId" clId="{EDF2FAEA-A41B-4C1F-9EE5-7BEAFE42C87B}" dt="2021-06-09T19:36:03.867" v="1915"/>
          <ac:spMkLst>
            <pc:docMk/>
            <pc:sldMk cId="3909453073" sldId="559"/>
            <ac:spMk id="4594" creationId="{012DC55A-0663-4710-868F-28CFC6573422}"/>
          </ac:spMkLst>
        </pc:spChg>
        <pc:spChg chg="mod">
          <ac:chgData name="Timo Mühlhaus" userId="1b6b3aba618dadac" providerId="LiveId" clId="{EDF2FAEA-A41B-4C1F-9EE5-7BEAFE42C87B}" dt="2021-06-09T19:36:03.867" v="1915"/>
          <ac:spMkLst>
            <pc:docMk/>
            <pc:sldMk cId="3909453073" sldId="559"/>
            <ac:spMk id="4595" creationId="{0EE6789E-666A-4E9B-8C0F-60F3907C1598}"/>
          </ac:spMkLst>
        </pc:spChg>
        <pc:spChg chg="mod">
          <ac:chgData name="Timo Mühlhaus" userId="1b6b3aba618dadac" providerId="LiveId" clId="{EDF2FAEA-A41B-4C1F-9EE5-7BEAFE42C87B}" dt="2021-06-09T19:36:03.867" v="1915"/>
          <ac:spMkLst>
            <pc:docMk/>
            <pc:sldMk cId="3909453073" sldId="559"/>
            <ac:spMk id="4596" creationId="{E3D4EC24-1149-4E2D-9F5A-C77EF63E8D89}"/>
          </ac:spMkLst>
        </pc:spChg>
        <pc:spChg chg="mod">
          <ac:chgData name="Timo Mühlhaus" userId="1b6b3aba618dadac" providerId="LiveId" clId="{EDF2FAEA-A41B-4C1F-9EE5-7BEAFE42C87B}" dt="2021-06-09T19:36:03.867" v="1915"/>
          <ac:spMkLst>
            <pc:docMk/>
            <pc:sldMk cId="3909453073" sldId="559"/>
            <ac:spMk id="4597" creationId="{14FC5786-CBB0-4760-B498-B87B3997CB3D}"/>
          </ac:spMkLst>
        </pc:spChg>
        <pc:spChg chg="mod">
          <ac:chgData name="Timo Mühlhaus" userId="1b6b3aba618dadac" providerId="LiveId" clId="{EDF2FAEA-A41B-4C1F-9EE5-7BEAFE42C87B}" dt="2021-06-09T19:36:03.867" v="1915"/>
          <ac:spMkLst>
            <pc:docMk/>
            <pc:sldMk cId="3909453073" sldId="559"/>
            <ac:spMk id="4598" creationId="{AD8B8C88-861A-4B74-81EF-28855675E122}"/>
          </ac:spMkLst>
        </pc:spChg>
        <pc:spChg chg="mod">
          <ac:chgData name="Timo Mühlhaus" userId="1b6b3aba618dadac" providerId="LiveId" clId="{EDF2FAEA-A41B-4C1F-9EE5-7BEAFE42C87B}" dt="2021-06-09T19:36:03.867" v="1915"/>
          <ac:spMkLst>
            <pc:docMk/>
            <pc:sldMk cId="3909453073" sldId="559"/>
            <ac:spMk id="4599" creationId="{F7EBE19D-67CC-449A-966C-3C2BD1863DF8}"/>
          </ac:spMkLst>
        </pc:spChg>
        <pc:spChg chg="mod">
          <ac:chgData name="Timo Mühlhaus" userId="1b6b3aba618dadac" providerId="LiveId" clId="{EDF2FAEA-A41B-4C1F-9EE5-7BEAFE42C87B}" dt="2021-06-09T19:36:03.867" v="1915"/>
          <ac:spMkLst>
            <pc:docMk/>
            <pc:sldMk cId="3909453073" sldId="559"/>
            <ac:spMk id="4600" creationId="{952B44A8-CD17-43B3-9DBF-CBF98B9AF6CB}"/>
          </ac:spMkLst>
        </pc:spChg>
        <pc:spChg chg="mod">
          <ac:chgData name="Timo Mühlhaus" userId="1b6b3aba618dadac" providerId="LiveId" clId="{EDF2FAEA-A41B-4C1F-9EE5-7BEAFE42C87B}" dt="2021-06-09T19:36:03.867" v="1915"/>
          <ac:spMkLst>
            <pc:docMk/>
            <pc:sldMk cId="3909453073" sldId="559"/>
            <ac:spMk id="4601" creationId="{7A16D3F9-D1C2-437B-B0DF-70ADF822A45E}"/>
          </ac:spMkLst>
        </pc:spChg>
        <pc:spChg chg="mod">
          <ac:chgData name="Timo Mühlhaus" userId="1b6b3aba618dadac" providerId="LiveId" clId="{EDF2FAEA-A41B-4C1F-9EE5-7BEAFE42C87B}" dt="2021-06-09T19:36:03.867" v="1915"/>
          <ac:spMkLst>
            <pc:docMk/>
            <pc:sldMk cId="3909453073" sldId="559"/>
            <ac:spMk id="4602" creationId="{35878332-3104-49BC-B642-55356FB755E5}"/>
          </ac:spMkLst>
        </pc:spChg>
        <pc:spChg chg="mod">
          <ac:chgData name="Timo Mühlhaus" userId="1b6b3aba618dadac" providerId="LiveId" clId="{EDF2FAEA-A41B-4C1F-9EE5-7BEAFE42C87B}" dt="2021-06-09T19:36:03.867" v="1915"/>
          <ac:spMkLst>
            <pc:docMk/>
            <pc:sldMk cId="3909453073" sldId="559"/>
            <ac:spMk id="4603" creationId="{A9D4685A-6284-476D-9A5F-49B3EC721266}"/>
          </ac:spMkLst>
        </pc:spChg>
        <pc:spChg chg="mod">
          <ac:chgData name="Timo Mühlhaus" userId="1b6b3aba618dadac" providerId="LiveId" clId="{EDF2FAEA-A41B-4C1F-9EE5-7BEAFE42C87B}" dt="2021-06-09T19:36:03.867" v="1915"/>
          <ac:spMkLst>
            <pc:docMk/>
            <pc:sldMk cId="3909453073" sldId="559"/>
            <ac:spMk id="4604" creationId="{95DEDECD-0B8C-4014-9D0C-97F69E20D02F}"/>
          </ac:spMkLst>
        </pc:spChg>
        <pc:spChg chg="mod">
          <ac:chgData name="Timo Mühlhaus" userId="1b6b3aba618dadac" providerId="LiveId" clId="{EDF2FAEA-A41B-4C1F-9EE5-7BEAFE42C87B}" dt="2021-06-09T19:36:03.867" v="1915"/>
          <ac:spMkLst>
            <pc:docMk/>
            <pc:sldMk cId="3909453073" sldId="559"/>
            <ac:spMk id="4605" creationId="{9B6F8103-DFC8-4021-AE1C-293553137312}"/>
          </ac:spMkLst>
        </pc:spChg>
        <pc:spChg chg="mod">
          <ac:chgData name="Timo Mühlhaus" userId="1b6b3aba618dadac" providerId="LiveId" clId="{EDF2FAEA-A41B-4C1F-9EE5-7BEAFE42C87B}" dt="2021-06-09T19:36:03.867" v="1915"/>
          <ac:spMkLst>
            <pc:docMk/>
            <pc:sldMk cId="3909453073" sldId="559"/>
            <ac:spMk id="4606" creationId="{6C0FAAF1-58A7-4FC2-A8F2-CFDB1C7CE9FD}"/>
          </ac:spMkLst>
        </pc:spChg>
        <pc:spChg chg="mod">
          <ac:chgData name="Timo Mühlhaus" userId="1b6b3aba618dadac" providerId="LiveId" clId="{EDF2FAEA-A41B-4C1F-9EE5-7BEAFE42C87B}" dt="2021-06-09T19:36:03.867" v="1915"/>
          <ac:spMkLst>
            <pc:docMk/>
            <pc:sldMk cId="3909453073" sldId="559"/>
            <ac:spMk id="4607" creationId="{2187FFEE-6767-40EB-BFDC-96F560AF164B}"/>
          </ac:spMkLst>
        </pc:spChg>
        <pc:spChg chg="mod">
          <ac:chgData name="Timo Mühlhaus" userId="1b6b3aba618dadac" providerId="LiveId" clId="{EDF2FAEA-A41B-4C1F-9EE5-7BEAFE42C87B}" dt="2021-06-09T19:36:03.867" v="1915"/>
          <ac:spMkLst>
            <pc:docMk/>
            <pc:sldMk cId="3909453073" sldId="559"/>
            <ac:spMk id="4608" creationId="{88B179E4-108B-4773-94E0-44A9DC4A3EEA}"/>
          </ac:spMkLst>
        </pc:spChg>
        <pc:spChg chg="mod">
          <ac:chgData name="Timo Mühlhaus" userId="1b6b3aba618dadac" providerId="LiveId" clId="{EDF2FAEA-A41B-4C1F-9EE5-7BEAFE42C87B}" dt="2021-06-09T19:36:03.867" v="1915"/>
          <ac:spMkLst>
            <pc:docMk/>
            <pc:sldMk cId="3909453073" sldId="559"/>
            <ac:spMk id="4609" creationId="{D90689A2-86E6-4101-AF03-5126B9AD9EEF}"/>
          </ac:spMkLst>
        </pc:spChg>
        <pc:spChg chg="mod">
          <ac:chgData name="Timo Mühlhaus" userId="1b6b3aba618dadac" providerId="LiveId" clId="{EDF2FAEA-A41B-4C1F-9EE5-7BEAFE42C87B}" dt="2021-06-09T19:36:03.867" v="1915"/>
          <ac:spMkLst>
            <pc:docMk/>
            <pc:sldMk cId="3909453073" sldId="559"/>
            <ac:spMk id="4610" creationId="{B3F5B5B5-B234-49AE-9484-1C2B96CF17D6}"/>
          </ac:spMkLst>
        </pc:spChg>
        <pc:spChg chg="mod">
          <ac:chgData name="Timo Mühlhaus" userId="1b6b3aba618dadac" providerId="LiveId" clId="{EDF2FAEA-A41B-4C1F-9EE5-7BEAFE42C87B}" dt="2021-06-09T19:36:03.867" v="1915"/>
          <ac:spMkLst>
            <pc:docMk/>
            <pc:sldMk cId="3909453073" sldId="559"/>
            <ac:spMk id="4611" creationId="{0A5DA430-710D-44AD-B275-8EFF97E42E8A}"/>
          </ac:spMkLst>
        </pc:spChg>
        <pc:spChg chg="mod">
          <ac:chgData name="Timo Mühlhaus" userId="1b6b3aba618dadac" providerId="LiveId" clId="{EDF2FAEA-A41B-4C1F-9EE5-7BEAFE42C87B}" dt="2021-06-09T19:36:03.867" v="1915"/>
          <ac:spMkLst>
            <pc:docMk/>
            <pc:sldMk cId="3909453073" sldId="559"/>
            <ac:spMk id="4612" creationId="{E2B8CC9A-1B1F-44F4-A3C0-21345FBBAED8}"/>
          </ac:spMkLst>
        </pc:spChg>
        <pc:spChg chg="mod">
          <ac:chgData name="Timo Mühlhaus" userId="1b6b3aba618dadac" providerId="LiveId" clId="{EDF2FAEA-A41B-4C1F-9EE5-7BEAFE42C87B}" dt="2021-06-09T19:36:03.867" v="1915"/>
          <ac:spMkLst>
            <pc:docMk/>
            <pc:sldMk cId="3909453073" sldId="559"/>
            <ac:spMk id="4613" creationId="{F927E061-212C-4DF2-BFB7-9171F0980082}"/>
          </ac:spMkLst>
        </pc:spChg>
        <pc:spChg chg="mod">
          <ac:chgData name="Timo Mühlhaus" userId="1b6b3aba618dadac" providerId="LiveId" clId="{EDF2FAEA-A41B-4C1F-9EE5-7BEAFE42C87B}" dt="2021-06-09T19:36:03.867" v="1915"/>
          <ac:spMkLst>
            <pc:docMk/>
            <pc:sldMk cId="3909453073" sldId="559"/>
            <ac:spMk id="4614" creationId="{E8E31FD1-453A-4004-A8EC-8E5900FE53A4}"/>
          </ac:spMkLst>
        </pc:spChg>
        <pc:spChg chg="mod">
          <ac:chgData name="Timo Mühlhaus" userId="1b6b3aba618dadac" providerId="LiveId" clId="{EDF2FAEA-A41B-4C1F-9EE5-7BEAFE42C87B}" dt="2021-06-09T19:36:03.867" v="1915"/>
          <ac:spMkLst>
            <pc:docMk/>
            <pc:sldMk cId="3909453073" sldId="559"/>
            <ac:spMk id="4615" creationId="{88938891-141E-4B13-8310-AB0907345062}"/>
          </ac:spMkLst>
        </pc:spChg>
        <pc:spChg chg="mod">
          <ac:chgData name="Timo Mühlhaus" userId="1b6b3aba618dadac" providerId="LiveId" clId="{EDF2FAEA-A41B-4C1F-9EE5-7BEAFE42C87B}" dt="2021-06-09T19:36:03.867" v="1915"/>
          <ac:spMkLst>
            <pc:docMk/>
            <pc:sldMk cId="3909453073" sldId="559"/>
            <ac:spMk id="4616" creationId="{DDBA0DA0-AE9E-4275-86ED-C86AA5E66C16}"/>
          </ac:spMkLst>
        </pc:spChg>
        <pc:spChg chg="mod">
          <ac:chgData name="Timo Mühlhaus" userId="1b6b3aba618dadac" providerId="LiveId" clId="{EDF2FAEA-A41B-4C1F-9EE5-7BEAFE42C87B}" dt="2021-06-09T19:36:03.867" v="1915"/>
          <ac:spMkLst>
            <pc:docMk/>
            <pc:sldMk cId="3909453073" sldId="559"/>
            <ac:spMk id="4617" creationId="{772CD289-39D7-4FFA-8F79-DE2E63D28232}"/>
          </ac:spMkLst>
        </pc:spChg>
        <pc:spChg chg="mod">
          <ac:chgData name="Timo Mühlhaus" userId="1b6b3aba618dadac" providerId="LiveId" clId="{EDF2FAEA-A41B-4C1F-9EE5-7BEAFE42C87B}" dt="2021-06-09T19:36:03.867" v="1915"/>
          <ac:spMkLst>
            <pc:docMk/>
            <pc:sldMk cId="3909453073" sldId="559"/>
            <ac:spMk id="4618" creationId="{D14E02AD-1907-40CF-884B-824BB1C724C3}"/>
          </ac:spMkLst>
        </pc:spChg>
        <pc:spChg chg="mod">
          <ac:chgData name="Timo Mühlhaus" userId="1b6b3aba618dadac" providerId="LiveId" clId="{EDF2FAEA-A41B-4C1F-9EE5-7BEAFE42C87B}" dt="2021-06-09T19:36:03.867" v="1915"/>
          <ac:spMkLst>
            <pc:docMk/>
            <pc:sldMk cId="3909453073" sldId="559"/>
            <ac:spMk id="4619" creationId="{8FEADD5B-73B7-440B-89F9-4317A6E149A2}"/>
          </ac:spMkLst>
        </pc:spChg>
        <pc:spChg chg="mod">
          <ac:chgData name="Timo Mühlhaus" userId="1b6b3aba618dadac" providerId="LiveId" clId="{EDF2FAEA-A41B-4C1F-9EE5-7BEAFE42C87B}" dt="2021-06-09T19:36:03.867" v="1915"/>
          <ac:spMkLst>
            <pc:docMk/>
            <pc:sldMk cId="3909453073" sldId="559"/>
            <ac:spMk id="4620" creationId="{89EE7A63-3CA7-4A73-B908-6357E4EAF590}"/>
          </ac:spMkLst>
        </pc:spChg>
        <pc:spChg chg="mod">
          <ac:chgData name="Timo Mühlhaus" userId="1b6b3aba618dadac" providerId="LiveId" clId="{EDF2FAEA-A41B-4C1F-9EE5-7BEAFE42C87B}" dt="2021-06-09T19:36:03.867" v="1915"/>
          <ac:spMkLst>
            <pc:docMk/>
            <pc:sldMk cId="3909453073" sldId="559"/>
            <ac:spMk id="4621" creationId="{97635860-E6D0-49CC-8797-8070EEDE7355}"/>
          </ac:spMkLst>
        </pc:spChg>
        <pc:spChg chg="mod">
          <ac:chgData name="Timo Mühlhaus" userId="1b6b3aba618dadac" providerId="LiveId" clId="{EDF2FAEA-A41B-4C1F-9EE5-7BEAFE42C87B}" dt="2021-06-09T19:36:03.867" v="1915"/>
          <ac:spMkLst>
            <pc:docMk/>
            <pc:sldMk cId="3909453073" sldId="559"/>
            <ac:spMk id="4622" creationId="{7E0E0F20-74CA-43BB-9879-67E155C85F9E}"/>
          </ac:spMkLst>
        </pc:spChg>
        <pc:spChg chg="mod">
          <ac:chgData name="Timo Mühlhaus" userId="1b6b3aba618dadac" providerId="LiveId" clId="{EDF2FAEA-A41B-4C1F-9EE5-7BEAFE42C87B}" dt="2021-06-09T19:36:03.867" v="1915"/>
          <ac:spMkLst>
            <pc:docMk/>
            <pc:sldMk cId="3909453073" sldId="559"/>
            <ac:spMk id="4623" creationId="{1E619EA5-D076-4819-85AB-38FCA9E2B3AF}"/>
          </ac:spMkLst>
        </pc:spChg>
        <pc:spChg chg="mod">
          <ac:chgData name="Timo Mühlhaus" userId="1b6b3aba618dadac" providerId="LiveId" clId="{EDF2FAEA-A41B-4C1F-9EE5-7BEAFE42C87B}" dt="2021-06-09T19:36:03.867" v="1915"/>
          <ac:spMkLst>
            <pc:docMk/>
            <pc:sldMk cId="3909453073" sldId="559"/>
            <ac:spMk id="4624" creationId="{E2038C35-A5AD-45DA-A37E-4AE462FA1CFB}"/>
          </ac:spMkLst>
        </pc:spChg>
        <pc:spChg chg="mod">
          <ac:chgData name="Timo Mühlhaus" userId="1b6b3aba618dadac" providerId="LiveId" clId="{EDF2FAEA-A41B-4C1F-9EE5-7BEAFE42C87B}" dt="2021-06-09T19:36:03.867" v="1915"/>
          <ac:spMkLst>
            <pc:docMk/>
            <pc:sldMk cId="3909453073" sldId="559"/>
            <ac:spMk id="4625" creationId="{777564AB-21EE-4F93-AF02-4AD79B136CB3}"/>
          </ac:spMkLst>
        </pc:spChg>
        <pc:spChg chg="mod">
          <ac:chgData name="Timo Mühlhaus" userId="1b6b3aba618dadac" providerId="LiveId" clId="{EDF2FAEA-A41B-4C1F-9EE5-7BEAFE42C87B}" dt="2021-06-09T19:36:03.867" v="1915"/>
          <ac:spMkLst>
            <pc:docMk/>
            <pc:sldMk cId="3909453073" sldId="559"/>
            <ac:spMk id="4626" creationId="{04EF3D7B-0C7F-4800-BE11-E0166E05634E}"/>
          </ac:spMkLst>
        </pc:spChg>
        <pc:spChg chg="mod">
          <ac:chgData name="Timo Mühlhaus" userId="1b6b3aba618dadac" providerId="LiveId" clId="{EDF2FAEA-A41B-4C1F-9EE5-7BEAFE42C87B}" dt="2021-06-09T19:36:03.867" v="1915"/>
          <ac:spMkLst>
            <pc:docMk/>
            <pc:sldMk cId="3909453073" sldId="559"/>
            <ac:spMk id="4627" creationId="{50DF7C7A-FC2D-46B4-B2DB-60EB6B1D2058}"/>
          </ac:spMkLst>
        </pc:spChg>
        <pc:spChg chg="mod">
          <ac:chgData name="Timo Mühlhaus" userId="1b6b3aba618dadac" providerId="LiveId" clId="{EDF2FAEA-A41B-4C1F-9EE5-7BEAFE42C87B}" dt="2021-06-09T19:36:03.867" v="1915"/>
          <ac:spMkLst>
            <pc:docMk/>
            <pc:sldMk cId="3909453073" sldId="559"/>
            <ac:spMk id="4628" creationId="{0550689A-84A5-4DAA-A024-274DD514E8EA}"/>
          </ac:spMkLst>
        </pc:spChg>
        <pc:spChg chg="mod">
          <ac:chgData name="Timo Mühlhaus" userId="1b6b3aba618dadac" providerId="LiveId" clId="{EDF2FAEA-A41B-4C1F-9EE5-7BEAFE42C87B}" dt="2021-06-09T19:36:03.867" v="1915"/>
          <ac:spMkLst>
            <pc:docMk/>
            <pc:sldMk cId="3909453073" sldId="559"/>
            <ac:spMk id="4629" creationId="{01E037A7-A5A5-424A-9AFA-634183711144}"/>
          </ac:spMkLst>
        </pc:spChg>
        <pc:spChg chg="mod">
          <ac:chgData name="Timo Mühlhaus" userId="1b6b3aba618dadac" providerId="LiveId" clId="{EDF2FAEA-A41B-4C1F-9EE5-7BEAFE42C87B}" dt="2021-06-09T19:36:03.867" v="1915"/>
          <ac:spMkLst>
            <pc:docMk/>
            <pc:sldMk cId="3909453073" sldId="559"/>
            <ac:spMk id="4630" creationId="{4792048A-1F42-4E79-A30E-0332C5AB17EC}"/>
          </ac:spMkLst>
        </pc:spChg>
        <pc:spChg chg="mod">
          <ac:chgData name="Timo Mühlhaus" userId="1b6b3aba618dadac" providerId="LiveId" clId="{EDF2FAEA-A41B-4C1F-9EE5-7BEAFE42C87B}" dt="2021-06-09T19:36:03.867" v="1915"/>
          <ac:spMkLst>
            <pc:docMk/>
            <pc:sldMk cId="3909453073" sldId="559"/>
            <ac:spMk id="4631" creationId="{66A605F6-55F3-40DC-BB9D-3CB666538A04}"/>
          </ac:spMkLst>
        </pc:spChg>
        <pc:spChg chg="mod">
          <ac:chgData name="Timo Mühlhaus" userId="1b6b3aba618dadac" providerId="LiveId" clId="{EDF2FAEA-A41B-4C1F-9EE5-7BEAFE42C87B}" dt="2021-06-09T19:36:03.867" v="1915"/>
          <ac:spMkLst>
            <pc:docMk/>
            <pc:sldMk cId="3909453073" sldId="559"/>
            <ac:spMk id="4632" creationId="{9A7A5F25-1BB6-4CEE-862A-091D160E7A44}"/>
          </ac:spMkLst>
        </pc:spChg>
        <pc:spChg chg="mod">
          <ac:chgData name="Timo Mühlhaus" userId="1b6b3aba618dadac" providerId="LiveId" clId="{EDF2FAEA-A41B-4C1F-9EE5-7BEAFE42C87B}" dt="2021-06-09T19:36:03.867" v="1915"/>
          <ac:spMkLst>
            <pc:docMk/>
            <pc:sldMk cId="3909453073" sldId="559"/>
            <ac:spMk id="4633" creationId="{8B74AAC1-28F2-4891-915E-02464A9E80AA}"/>
          </ac:spMkLst>
        </pc:spChg>
        <pc:spChg chg="mod">
          <ac:chgData name="Timo Mühlhaus" userId="1b6b3aba618dadac" providerId="LiveId" clId="{EDF2FAEA-A41B-4C1F-9EE5-7BEAFE42C87B}" dt="2021-06-09T19:36:03.867" v="1915"/>
          <ac:spMkLst>
            <pc:docMk/>
            <pc:sldMk cId="3909453073" sldId="559"/>
            <ac:spMk id="4634" creationId="{26D2A830-9CDE-4EE3-8090-91C4C7434BAC}"/>
          </ac:spMkLst>
        </pc:spChg>
        <pc:spChg chg="mod">
          <ac:chgData name="Timo Mühlhaus" userId="1b6b3aba618dadac" providerId="LiveId" clId="{EDF2FAEA-A41B-4C1F-9EE5-7BEAFE42C87B}" dt="2021-06-09T19:36:03.867" v="1915"/>
          <ac:spMkLst>
            <pc:docMk/>
            <pc:sldMk cId="3909453073" sldId="559"/>
            <ac:spMk id="4635" creationId="{65519A9B-FAA0-436D-A0C3-D6957C68AE23}"/>
          </ac:spMkLst>
        </pc:spChg>
        <pc:spChg chg="mod">
          <ac:chgData name="Timo Mühlhaus" userId="1b6b3aba618dadac" providerId="LiveId" clId="{EDF2FAEA-A41B-4C1F-9EE5-7BEAFE42C87B}" dt="2021-06-09T19:36:03.867" v="1915"/>
          <ac:spMkLst>
            <pc:docMk/>
            <pc:sldMk cId="3909453073" sldId="559"/>
            <ac:spMk id="4636" creationId="{CE08F064-5BCD-46F0-BD46-E1E9EA820834}"/>
          </ac:spMkLst>
        </pc:spChg>
        <pc:spChg chg="mod">
          <ac:chgData name="Timo Mühlhaus" userId="1b6b3aba618dadac" providerId="LiveId" clId="{EDF2FAEA-A41B-4C1F-9EE5-7BEAFE42C87B}" dt="2021-06-09T19:36:03.867" v="1915"/>
          <ac:spMkLst>
            <pc:docMk/>
            <pc:sldMk cId="3909453073" sldId="559"/>
            <ac:spMk id="4637" creationId="{B67289E3-203F-4F66-8673-E74BF6A3F9FA}"/>
          </ac:spMkLst>
        </pc:spChg>
        <pc:spChg chg="mod">
          <ac:chgData name="Timo Mühlhaus" userId="1b6b3aba618dadac" providerId="LiveId" clId="{EDF2FAEA-A41B-4C1F-9EE5-7BEAFE42C87B}" dt="2021-06-09T19:36:03.867" v="1915"/>
          <ac:spMkLst>
            <pc:docMk/>
            <pc:sldMk cId="3909453073" sldId="559"/>
            <ac:spMk id="4638" creationId="{A40DCCF5-B4D6-463B-9386-6C0A8F3F3872}"/>
          </ac:spMkLst>
        </pc:spChg>
        <pc:spChg chg="mod">
          <ac:chgData name="Timo Mühlhaus" userId="1b6b3aba618dadac" providerId="LiveId" clId="{EDF2FAEA-A41B-4C1F-9EE5-7BEAFE42C87B}" dt="2021-06-09T19:36:03.867" v="1915"/>
          <ac:spMkLst>
            <pc:docMk/>
            <pc:sldMk cId="3909453073" sldId="559"/>
            <ac:spMk id="4639" creationId="{D7C21D0C-5344-41E7-BC2F-1DE2C686AC51}"/>
          </ac:spMkLst>
        </pc:spChg>
        <pc:spChg chg="mod">
          <ac:chgData name="Timo Mühlhaus" userId="1b6b3aba618dadac" providerId="LiveId" clId="{EDF2FAEA-A41B-4C1F-9EE5-7BEAFE42C87B}" dt="2021-06-09T19:36:03.867" v="1915"/>
          <ac:spMkLst>
            <pc:docMk/>
            <pc:sldMk cId="3909453073" sldId="559"/>
            <ac:spMk id="4640" creationId="{B71103B6-857D-4435-B2E9-248FA35A86E8}"/>
          </ac:spMkLst>
        </pc:spChg>
        <pc:spChg chg="mod">
          <ac:chgData name="Timo Mühlhaus" userId="1b6b3aba618dadac" providerId="LiveId" clId="{EDF2FAEA-A41B-4C1F-9EE5-7BEAFE42C87B}" dt="2021-06-09T19:36:03.867" v="1915"/>
          <ac:spMkLst>
            <pc:docMk/>
            <pc:sldMk cId="3909453073" sldId="559"/>
            <ac:spMk id="4641" creationId="{C73B6A13-84A9-4A5B-BEA8-763F61A64C56}"/>
          </ac:spMkLst>
        </pc:spChg>
        <pc:spChg chg="mod">
          <ac:chgData name="Timo Mühlhaus" userId="1b6b3aba618dadac" providerId="LiveId" clId="{EDF2FAEA-A41B-4C1F-9EE5-7BEAFE42C87B}" dt="2021-06-09T19:36:03.867" v="1915"/>
          <ac:spMkLst>
            <pc:docMk/>
            <pc:sldMk cId="3909453073" sldId="559"/>
            <ac:spMk id="4642" creationId="{31EDC906-C72A-4458-B3CA-57FA26599911}"/>
          </ac:spMkLst>
        </pc:spChg>
        <pc:spChg chg="mod">
          <ac:chgData name="Timo Mühlhaus" userId="1b6b3aba618dadac" providerId="LiveId" clId="{EDF2FAEA-A41B-4C1F-9EE5-7BEAFE42C87B}" dt="2021-06-09T19:36:03.867" v="1915"/>
          <ac:spMkLst>
            <pc:docMk/>
            <pc:sldMk cId="3909453073" sldId="559"/>
            <ac:spMk id="4643" creationId="{1D9B736A-9160-46C8-BF52-DE85FA501DAF}"/>
          </ac:spMkLst>
        </pc:spChg>
        <pc:spChg chg="mod">
          <ac:chgData name="Timo Mühlhaus" userId="1b6b3aba618dadac" providerId="LiveId" clId="{EDF2FAEA-A41B-4C1F-9EE5-7BEAFE42C87B}" dt="2021-06-09T19:36:03.867" v="1915"/>
          <ac:spMkLst>
            <pc:docMk/>
            <pc:sldMk cId="3909453073" sldId="559"/>
            <ac:spMk id="4644" creationId="{068F6AFF-866A-4C3C-9F01-60BF20A41A5F}"/>
          </ac:spMkLst>
        </pc:spChg>
        <pc:spChg chg="mod">
          <ac:chgData name="Timo Mühlhaus" userId="1b6b3aba618dadac" providerId="LiveId" clId="{EDF2FAEA-A41B-4C1F-9EE5-7BEAFE42C87B}" dt="2021-06-09T19:36:03.867" v="1915"/>
          <ac:spMkLst>
            <pc:docMk/>
            <pc:sldMk cId="3909453073" sldId="559"/>
            <ac:spMk id="4645" creationId="{0E7AB06A-6E84-408A-B80E-67B7C77BE4EA}"/>
          </ac:spMkLst>
        </pc:spChg>
        <pc:spChg chg="mod">
          <ac:chgData name="Timo Mühlhaus" userId="1b6b3aba618dadac" providerId="LiveId" clId="{EDF2FAEA-A41B-4C1F-9EE5-7BEAFE42C87B}" dt="2021-06-09T19:36:03.867" v="1915"/>
          <ac:spMkLst>
            <pc:docMk/>
            <pc:sldMk cId="3909453073" sldId="559"/>
            <ac:spMk id="4646" creationId="{58960F3A-CBD0-40E3-926D-977CC14798EB}"/>
          </ac:spMkLst>
        </pc:spChg>
        <pc:spChg chg="mod">
          <ac:chgData name="Timo Mühlhaus" userId="1b6b3aba618dadac" providerId="LiveId" clId="{EDF2FAEA-A41B-4C1F-9EE5-7BEAFE42C87B}" dt="2021-06-09T19:36:03.867" v="1915"/>
          <ac:spMkLst>
            <pc:docMk/>
            <pc:sldMk cId="3909453073" sldId="559"/>
            <ac:spMk id="4647" creationId="{FF1982E6-CF5C-496F-9A5E-C636439B1C9D}"/>
          </ac:spMkLst>
        </pc:spChg>
        <pc:spChg chg="mod">
          <ac:chgData name="Timo Mühlhaus" userId="1b6b3aba618dadac" providerId="LiveId" clId="{EDF2FAEA-A41B-4C1F-9EE5-7BEAFE42C87B}" dt="2021-06-09T19:36:03.867" v="1915"/>
          <ac:spMkLst>
            <pc:docMk/>
            <pc:sldMk cId="3909453073" sldId="559"/>
            <ac:spMk id="4648" creationId="{1EAB2ADA-8534-4309-816D-298C8AD62E43}"/>
          </ac:spMkLst>
        </pc:spChg>
        <pc:spChg chg="mod">
          <ac:chgData name="Timo Mühlhaus" userId="1b6b3aba618dadac" providerId="LiveId" clId="{EDF2FAEA-A41B-4C1F-9EE5-7BEAFE42C87B}" dt="2021-06-09T19:36:03.867" v="1915"/>
          <ac:spMkLst>
            <pc:docMk/>
            <pc:sldMk cId="3909453073" sldId="559"/>
            <ac:spMk id="4649" creationId="{E873AA5F-BA6B-484C-A324-7DF183249725}"/>
          </ac:spMkLst>
        </pc:spChg>
        <pc:spChg chg="mod">
          <ac:chgData name="Timo Mühlhaus" userId="1b6b3aba618dadac" providerId="LiveId" clId="{EDF2FAEA-A41B-4C1F-9EE5-7BEAFE42C87B}" dt="2021-06-09T19:36:03.867" v="1915"/>
          <ac:spMkLst>
            <pc:docMk/>
            <pc:sldMk cId="3909453073" sldId="559"/>
            <ac:spMk id="4650" creationId="{B92075F9-6D26-472F-9819-D5338CC65F81}"/>
          </ac:spMkLst>
        </pc:spChg>
        <pc:spChg chg="mod">
          <ac:chgData name="Timo Mühlhaus" userId="1b6b3aba618dadac" providerId="LiveId" clId="{EDF2FAEA-A41B-4C1F-9EE5-7BEAFE42C87B}" dt="2021-06-09T19:36:03.867" v="1915"/>
          <ac:spMkLst>
            <pc:docMk/>
            <pc:sldMk cId="3909453073" sldId="559"/>
            <ac:spMk id="4651" creationId="{0F1E388C-70C7-4401-8D6C-29D5EA85DA19}"/>
          </ac:spMkLst>
        </pc:spChg>
        <pc:spChg chg="mod">
          <ac:chgData name="Timo Mühlhaus" userId="1b6b3aba618dadac" providerId="LiveId" clId="{EDF2FAEA-A41B-4C1F-9EE5-7BEAFE42C87B}" dt="2021-06-09T19:36:03.867" v="1915"/>
          <ac:spMkLst>
            <pc:docMk/>
            <pc:sldMk cId="3909453073" sldId="559"/>
            <ac:spMk id="4652" creationId="{B53421C2-F487-45E1-A4A8-2DA5192EFFAA}"/>
          </ac:spMkLst>
        </pc:spChg>
        <pc:spChg chg="mod">
          <ac:chgData name="Timo Mühlhaus" userId="1b6b3aba618dadac" providerId="LiveId" clId="{EDF2FAEA-A41B-4C1F-9EE5-7BEAFE42C87B}" dt="2021-06-09T19:36:03.867" v="1915"/>
          <ac:spMkLst>
            <pc:docMk/>
            <pc:sldMk cId="3909453073" sldId="559"/>
            <ac:spMk id="4653" creationId="{D1430C0A-C2BB-4256-9611-1B1ECFE10DC3}"/>
          </ac:spMkLst>
        </pc:spChg>
        <pc:spChg chg="mod">
          <ac:chgData name="Timo Mühlhaus" userId="1b6b3aba618dadac" providerId="LiveId" clId="{EDF2FAEA-A41B-4C1F-9EE5-7BEAFE42C87B}" dt="2021-06-09T19:36:03.867" v="1915"/>
          <ac:spMkLst>
            <pc:docMk/>
            <pc:sldMk cId="3909453073" sldId="559"/>
            <ac:spMk id="4654" creationId="{C22908B9-13EA-4410-87FC-1679E7F2B4D8}"/>
          </ac:spMkLst>
        </pc:spChg>
        <pc:spChg chg="mod">
          <ac:chgData name="Timo Mühlhaus" userId="1b6b3aba618dadac" providerId="LiveId" clId="{EDF2FAEA-A41B-4C1F-9EE5-7BEAFE42C87B}" dt="2021-06-09T19:36:03.867" v="1915"/>
          <ac:spMkLst>
            <pc:docMk/>
            <pc:sldMk cId="3909453073" sldId="559"/>
            <ac:spMk id="4655" creationId="{15CA990D-81DC-4B59-81F3-2FA84513B13B}"/>
          </ac:spMkLst>
        </pc:spChg>
        <pc:spChg chg="mod">
          <ac:chgData name="Timo Mühlhaus" userId="1b6b3aba618dadac" providerId="LiveId" clId="{EDF2FAEA-A41B-4C1F-9EE5-7BEAFE42C87B}" dt="2021-06-09T19:36:03.867" v="1915"/>
          <ac:spMkLst>
            <pc:docMk/>
            <pc:sldMk cId="3909453073" sldId="559"/>
            <ac:spMk id="4656" creationId="{5F905D93-EFD4-4B5A-B112-B9D97AC0CBBB}"/>
          </ac:spMkLst>
        </pc:spChg>
        <pc:spChg chg="mod">
          <ac:chgData name="Timo Mühlhaus" userId="1b6b3aba618dadac" providerId="LiveId" clId="{EDF2FAEA-A41B-4C1F-9EE5-7BEAFE42C87B}" dt="2021-06-09T19:36:03.867" v="1915"/>
          <ac:spMkLst>
            <pc:docMk/>
            <pc:sldMk cId="3909453073" sldId="559"/>
            <ac:spMk id="4657" creationId="{01AD4875-A912-4367-AC90-6BA90019A464}"/>
          </ac:spMkLst>
        </pc:spChg>
        <pc:spChg chg="mod">
          <ac:chgData name="Timo Mühlhaus" userId="1b6b3aba618dadac" providerId="LiveId" clId="{EDF2FAEA-A41B-4C1F-9EE5-7BEAFE42C87B}" dt="2021-06-09T19:36:03.867" v="1915"/>
          <ac:spMkLst>
            <pc:docMk/>
            <pc:sldMk cId="3909453073" sldId="559"/>
            <ac:spMk id="4658" creationId="{BC5AD6BB-730A-4880-A288-DEC283DECCDC}"/>
          </ac:spMkLst>
        </pc:spChg>
        <pc:spChg chg="mod">
          <ac:chgData name="Timo Mühlhaus" userId="1b6b3aba618dadac" providerId="LiveId" clId="{EDF2FAEA-A41B-4C1F-9EE5-7BEAFE42C87B}" dt="2021-06-09T19:36:03.867" v="1915"/>
          <ac:spMkLst>
            <pc:docMk/>
            <pc:sldMk cId="3909453073" sldId="559"/>
            <ac:spMk id="4659" creationId="{8D6DB2C1-8199-4A78-9748-338D6A7EE3F2}"/>
          </ac:spMkLst>
        </pc:spChg>
        <pc:spChg chg="mod">
          <ac:chgData name="Timo Mühlhaus" userId="1b6b3aba618dadac" providerId="LiveId" clId="{EDF2FAEA-A41B-4C1F-9EE5-7BEAFE42C87B}" dt="2021-06-09T19:36:03.867" v="1915"/>
          <ac:spMkLst>
            <pc:docMk/>
            <pc:sldMk cId="3909453073" sldId="559"/>
            <ac:spMk id="4660" creationId="{7CE33BDF-6D0C-44CB-846A-2E4C46FE1228}"/>
          </ac:spMkLst>
        </pc:spChg>
        <pc:spChg chg="mod">
          <ac:chgData name="Timo Mühlhaus" userId="1b6b3aba618dadac" providerId="LiveId" clId="{EDF2FAEA-A41B-4C1F-9EE5-7BEAFE42C87B}" dt="2021-06-09T19:36:03.867" v="1915"/>
          <ac:spMkLst>
            <pc:docMk/>
            <pc:sldMk cId="3909453073" sldId="559"/>
            <ac:spMk id="4661" creationId="{4BF0F883-2211-4659-96E4-97C35EE7D7F2}"/>
          </ac:spMkLst>
        </pc:spChg>
        <pc:spChg chg="mod">
          <ac:chgData name="Timo Mühlhaus" userId="1b6b3aba618dadac" providerId="LiveId" clId="{EDF2FAEA-A41B-4C1F-9EE5-7BEAFE42C87B}" dt="2021-06-09T19:36:03.867" v="1915"/>
          <ac:spMkLst>
            <pc:docMk/>
            <pc:sldMk cId="3909453073" sldId="559"/>
            <ac:spMk id="4662" creationId="{437AAC65-129C-4E32-A8E9-6458B722D289}"/>
          </ac:spMkLst>
        </pc:spChg>
        <pc:spChg chg="mod">
          <ac:chgData name="Timo Mühlhaus" userId="1b6b3aba618dadac" providerId="LiveId" clId="{EDF2FAEA-A41B-4C1F-9EE5-7BEAFE42C87B}" dt="2021-06-09T19:36:03.867" v="1915"/>
          <ac:spMkLst>
            <pc:docMk/>
            <pc:sldMk cId="3909453073" sldId="559"/>
            <ac:spMk id="4663" creationId="{35C4C1BF-8F2C-46DD-878F-75955D988E82}"/>
          </ac:spMkLst>
        </pc:spChg>
        <pc:spChg chg="mod">
          <ac:chgData name="Timo Mühlhaus" userId="1b6b3aba618dadac" providerId="LiveId" clId="{EDF2FAEA-A41B-4C1F-9EE5-7BEAFE42C87B}" dt="2021-06-09T19:36:03.867" v="1915"/>
          <ac:spMkLst>
            <pc:docMk/>
            <pc:sldMk cId="3909453073" sldId="559"/>
            <ac:spMk id="4664" creationId="{47A0E5B4-4B88-4F17-B767-1D2BE9B20F8B}"/>
          </ac:spMkLst>
        </pc:spChg>
        <pc:spChg chg="mod">
          <ac:chgData name="Timo Mühlhaus" userId="1b6b3aba618dadac" providerId="LiveId" clId="{EDF2FAEA-A41B-4C1F-9EE5-7BEAFE42C87B}" dt="2021-06-09T19:36:03.867" v="1915"/>
          <ac:spMkLst>
            <pc:docMk/>
            <pc:sldMk cId="3909453073" sldId="559"/>
            <ac:spMk id="4665" creationId="{16F3D3EA-CA3E-439C-AB1A-DD222EEC7853}"/>
          </ac:spMkLst>
        </pc:spChg>
        <pc:spChg chg="mod">
          <ac:chgData name="Timo Mühlhaus" userId="1b6b3aba618dadac" providerId="LiveId" clId="{EDF2FAEA-A41B-4C1F-9EE5-7BEAFE42C87B}" dt="2021-06-09T19:36:03.867" v="1915"/>
          <ac:spMkLst>
            <pc:docMk/>
            <pc:sldMk cId="3909453073" sldId="559"/>
            <ac:spMk id="4666" creationId="{1FC2C7D9-43AF-4F7E-B400-E50DEAFE6D0C}"/>
          </ac:spMkLst>
        </pc:spChg>
        <pc:spChg chg="mod">
          <ac:chgData name="Timo Mühlhaus" userId="1b6b3aba618dadac" providerId="LiveId" clId="{EDF2FAEA-A41B-4C1F-9EE5-7BEAFE42C87B}" dt="2021-06-09T19:36:03.867" v="1915"/>
          <ac:spMkLst>
            <pc:docMk/>
            <pc:sldMk cId="3909453073" sldId="559"/>
            <ac:spMk id="4667" creationId="{D19C8985-0BEC-4204-AB20-05FD2336A324}"/>
          </ac:spMkLst>
        </pc:spChg>
        <pc:spChg chg="mod">
          <ac:chgData name="Timo Mühlhaus" userId="1b6b3aba618dadac" providerId="LiveId" clId="{EDF2FAEA-A41B-4C1F-9EE5-7BEAFE42C87B}" dt="2021-06-09T19:36:03.867" v="1915"/>
          <ac:spMkLst>
            <pc:docMk/>
            <pc:sldMk cId="3909453073" sldId="559"/>
            <ac:spMk id="4668" creationId="{26584677-A130-4687-BE63-4ECC589E7A3F}"/>
          </ac:spMkLst>
        </pc:spChg>
        <pc:spChg chg="mod">
          <ac:chgData name="Timo Mühlhaus" userId="1b6b3aba618dadac" providerId="LiveId" clId="{EDF2FAEA-A41B-4C1F-9EE5-7BEAFE42C87B}" dt="2021-06-09T19:36:03.867" v="1915"/>
          <ac:spMkLst>
            <pc:docMk/>
            <pc:sldMk cId="3909453073" sldId="559"/>
            <ac:spMk id="4669" creationId="{B9312032-9163-46FD-BB60-0A87C6E53F3D}"/>
          </ac:spMkLst>
        </pc:spChg>
        <pc:spChg chg="mod">
          <ac:chgData name="Timo Mühlhaus" userId="1b6b3aba618dadac" providerId="LiveId" clId="{EDF2FAEA-A41B-4C1F-9EE5-7BEAFE42C87B}" dt="2021-06-09T19:36:03.867" v="1915"/>
          <ac:spMkLst>
            <pc:docMk/>
            <pc:sldMk cId="3909453073" sldId="559"/>
            <ac:spMk id="4670" creationId="{7D74236D-A6EE-41D9-883B-A44398B3E3C4}"/>
          </ac:spMkLst>
        </pc:spChg>
        <pc:spChg chg="mod">
          <ac:chgData name="Timo Mühlhaus" userId="1b6b3aba618dadac" providerId="LiveId" clId="{EDF2FAEA-A41B-4C1F-9EE5-7BEAFE42C87B}" dt="2021-06-09T19:36:03.867" v="1915"/>
          <ac:spMkLst>
            <pc:docMk/>
            <pc:sldMk cId="3909453073" sldId="559"/>
            <ac:spMk id="4671" creationId="{843D3719-28AE-49CA-8C89-A09B333BB4DC}"/>
          </ac:spMkLst>
        </pc:spChg>
        <pc:spChg chg="mod">
          <ac:chgData name="Timo Mühlhaus" userId="1b6b3aba618dadac" providerId="LiveId" clId="{EDF2FAEA-A41B-4C1F-9EE5-7BEAFE42C87B}" dt="2021-06-09T19:36:03.867" v="1915"/>
          <ac:spMkLst>
            <pc:docMk/>
            <pc:sldMk cId="3909453073" sldId="559"/>
            <ac:spMk id="4672" creationId="{0CA6D531-CAF6-4B65-9E8C-6DC4A512927E}"/>
          </ac:spMkLst>
        </pc:spChg>
        <pc:spChg chg="mod">
          <ac:chgData name="Timo Mühlhaus" userId="1b6b3aba618dadac" providerId="LiveId" clId="{EDF2FAEA-A41B-4C1F-9EE5-7BEAFE42C87B}" dt="2021-06-09T19:36:03.867" v="1915"/>
          <ac:spMkLst>
            <pc:docMk/>
            <pc:sldMk cId="3909453073" sldId="559"/>
            <ac:spMk id="4673" creationId="{7025109F-EBD3-49AF-A5DA-E29DA162C2F0}"/>
          </ac:spMkLst>
        </pc:spChg>
        <pc:spChg chg="mod">
          <ac:chgData name="Timo Mühlhaus" userId="1b6b3aba618dadac" providerId="LiveId" clId="{EDF2FAEA-A41B-4C1F-9EE5-7BEAFE42C87B}" dt="2021-06-09T19:36:03.867" v="1915"/>
          <ac:spMkLst>
            <pc:docMk/>
            <pc:sldMk cId="3909453073" sldId="559"/>
            <ac:spMk id="4674" creationId="{D6C4EF1B-A5AD-45FF-997E-8E1FA62B9179}"/>
          </ac:spMkLst>
        </pc:spChg>
        <pc:spChg chg="mod">
          <ac:chgData name="Timo Mühlhaus" userId="1b6b3aba618dadac" providerId="LiveId" clId="{EDF2FAEA-A41B-4C1F-9EE5-7BEAFE42C87B}" dt="2021-06-09T19:36:03.867" v="1915"/>
          <ac:spMkLst>
            <pc:docMk/>
            <pc:sldMk cId="3909453073" sldId="559"/>
            <ac:spMk id="4675" creationId="{0431B40D-632D-4E75-992A-4BBFA3D410A7}"/>
          </ac:spMkLst>
        </pc:spChg>
        <pc:spChg chg="mod">
          <ac:chgData name="Timo Mühlhaus" userId="1b6b3aba618dadac" providerId="LiveId" clId="{EDF2FAEA-A41B-4C1F-9EE5-7BEAFE42C87B}" dt="2021-06-09T19:36:03.867" v="1915"/>
          <ac:spMkLst>
            <pc:docMk/>
            <pc:sldMk cId="3909453073" sldId="559"/>
            <ac:spMk id="4676" creationId="{1B4DE981-D6DA-409B-BF03-CC5E0E6DF65C}"/>
          </ac:spMkLst>
        </pc:spChg>
        <pc:spChg chg="mod">
          <ac:chgData name="Timo Mühlhaus" userId="1b6b3aba618dadac" providerId="LiveId" clId="{EDF2FAEA-A41B-4C1F-9EE5-7BEAFE42C87B}" dt="2021-06-09T19:36:03.867" v="1915"/>
          <ac:spMkLst>
            <pc:docMk/>
            <pc:sldMk cId="3909453073" sldId="559"/>
            <ac:spMk id="4677" creationId="{1AE497F0-6FC8-487E-8BCE-144CC3CC0DE1}"/>
          </ac:spMkLst>
        </pc:spChg>
        <pc:spChg chg="mod">
          <ac:chgData name="Timo Mühlhaus" userId="1b6b3aba618dadac" providerId="LiveId" clId="{EDF2FAEA-A41B-4C1F-9EE5-7BEAFE42C87B}" dt="2021-06-09T19:36:03.867" v="1915"/>
          <ac:spMkLst>
            <pc:docMk/>
            <pc:sldMk cId="3909453073" sldId="559"/>
            <ac:spMk id="4678" creationId="{FDAA38F7-5ABB-49E0-B0BA-C45615FCD390}"/>
          </ac:spMkLst>
        </pc:spChg>
        <pc:spChg chg="mod">
          <ac:chgData name="Timo Mühlhaus" userId="1b6b3aba618dadac" providerId="LiveId" clId="{EDF2FAEA-A41B-4C1F-9EE5-7BEAFE42C87B}" dt="2021-06-09T19:36:03.867" v="1915"/>
          <ac:spMkLst>
            <pc:docMk/>
            <pc:sldMk cId="3909453073" sldId="559"/>
            <ac:spMk id="4679" creationId="{D063CF40-85B4-4286-8777-0D2C9CD88262}"/>
          </ac:spMkLst>
        </pc:spChg>
        <pc:spChg chg="mod">
          <ac:chgData name="Timo Mühlhaus" userId="1b6b3aba618dadac" providerId="LiveId" clId="{EDF2FAEA-A41B-4C1F-9EE5-7BEAFE42C87B}" dt="2021-06-09T19:36:03.867" v="1915"/>
          <ac:spMkLst>
            <pc:docMk/>
            <pc:sldMk cId="3909453073" sldId="559"/>
            <ac:spMk id="4680" creationId="{BEE2F162-2E8A-4A28-83C9-CDE3EC934DAE}"/>
          </ac:spMkLst>
        </pc:spChg>
        <pc:spChg chg="mod">
          <ac:chgData name="Timo Mühlhaus" userId="1b6b3aba618dadac" providerId="LiveId" clId="{EDF2FAEA-A41B-4C1F-9EE5-7BEAFE42C87B}" dt="2021-06-09T19:36:03.867" v="1915"/>
          <ac:spMkLst>
            <pc:docMk/>
            <pc:sldMk cId="3909453073" sldId="559"/>
            <ac:spMk id="4681" creationId="{19C9F198-5F42-4618-8702-DA9808FEF8E8}"/>
          </ac:spMkLst>
        </pc:spChg>
        <pc:spChg chg="mod">
          <ac:chgData name="Timo Mühlhaus" userId="1b6b3aba618dadac" providerId="LiveId" clId="{EDF2FAEA-A41B-4C1F-9EE5-7BEAFE42C87B}" dt="2021-06-09T19:36:03.867" v="1915"/>
          <ac:spMkLst>
            <pc:docMk/>
            <pc:sldMk cId="3909453073" sldId="559"/>
            <ac:spMk id="4682" creationId="{381A0970-E64B-43E8-9310-444857DFB59A}"/>
          </ac:spMkLst>
        </pc:spChg>
        <pc:spChg chg="mod">
          <ac:chgData name="Timo Mühlhaus" userId="1b6b3aba618dadac" providerId="LiveId" clId="{EDF2FAEA-A41B-4C1F-9EE5-7BEAFE42C87B}" dt="2021-06-09T19:36:03.867" v="1915"/>
          <ac:spMkLst>
            <pc:docMk/>
            <pc:sldMk cId="3909453073" sldId="559"/>
            <ac:spMk id="4683" creationId="{D10A60CE-3142-4537-90E3-40C9C47C317F}"/>
          </ac:spMkLst>
        </pc:spChg>
        <pc:spChg chg="mod">
          <ac:chgData name="Timo Mühlhaus" userId="1b6b3aba618dadac" providerId="LiveId" clId="{EDF2FAEA-A41B-4C1F-9EE5-7BEAFE42C87B}" dt="2021-06-09T19:36:03.867" v="1915"/>
          <ac:spMkLst>
            <pc:docMk/>
            <pc:sldMk cId="3909453073" sldId="559"/>
            <ac:spMk id="4684" creationId="{A3586565-DF42-4A11-97F1-305BA064CC6D}"/>
          </ac:spMkLst>
        </pc:spChg>
        <pc:spChg chg="mod">
          <ac:chgData name="Timo Mühlhaus" userId="1b6b3aba618dadac" providerId="LiveId" clId="{EDF2FAEA-A41B-4C1F-9EE5-7BEAFE42C87B}" dt="2021-06-09T19:36:03.867" v="1915"/>
          <ac:spMkLst>
            <pc:docMk/>
            <pc:sldMk cId="3909453073" sldId="559"/>
            <ac:spMk id="4685" creationId="{AC2F92F4-9840-4672-B8AF-50C69950BD3E}"/>
          </ac:spMkLst>
        </pc:spChg>
        <pc:spChg chg="mod">
          <ac:chgData name="Timo Mühlhaus" userId="1b6b3aba618dadac" providerId="LiveId" clId="{EDF2FAEA-A41B-4C1F-9EE5-7BEAFE42C87B}" dt="2021-06-09T19:36:03.867" v="1915"/>
          <ac:spMkLst>
            <pc:docMk/>
            <pc:sldMk cId="3909453073" sldId="559"/>
            <ac:spMk id="4686" creationId="{12210352-A4FE-4BDD-8C84-3D8775D33A98}"/>
          </ac:spMkLst>
        </pc:spChg>
        <pc:spChg chg="mod">
          <ac:chgData name="Timo Mühlhaus" userId="1b6b3aba618dadac" providerId="LiveId" clId="{EDF2FAEA-A41B-4C1F-9EE5-7BEAFE42C87B}" dt="2021-06-09T19:36:03.867" v="1915"/>
          <ac:spMkLst>
            <pc:docMk/>
            <pc:sldMk cId="3909453073" sldId="559"/>
            <ac:spMk id="4687" creationId="{CAA7E8A4-C3E1-4FE4-9502-EA51B9955497}"/>
          </ac:spMkLst>
        </pc:spChg>
        <pc:spChg chg="mod">
          <ac:chgData name="Timo Mühlhaus" userId="1b6b3aba618dadac" providerId="LiveId" clId="{EDF2FAEA-A41B-4C1F-9EE5-7BEAFE42C87B}" dt="2021-06-09T19:36:03.867" v="1915"/>
          <ac:spMkLst>
            <pc:docMk/>
            <pc:sldMk cId="3909453073" sldId="559"/>
            <ac:spMk id="4688" creationId="{7C3B17BF-8FE7-4C51-86AE-E9F98B7FA35F}"/>
          </ac:spMkLst>
        </pc:spChg>
        <pc:spChg chg="mod">
          <ac:chgData name="Timo Mühlhaus" userId="1b6b3aba618dadac" providerId="LiveId" clId="{EDF2FAEA-A41B-4C1F-9EE5-7BEAFE42C87B}" dt="2021-06-09T19:36:03.867" v="1915"/>
          <ac:spMkLst>
            <pc:docMk/>
            <pc:sldMk cId="3909453073" sldId="559"/>
            <ac:spMk id="4689" creationId="{26E62C96-FB25-4BB1-9BC2-77BF110B2F73}"/>
          </ac:spMkLst>
        </pc:spChg>
        <pc:spChg chg="mod">
          <ac:chgData name="Timo Mühlhaus" userId="1b6b3aba618dadac" providerId="LiveId" clId="{EDF2FAEA-A41B-4C1F-9EE5-7BEAFE42C87B}" dt="2021-06-09T19:36:03.867" v="1915"/>
          <ac:spMkLst>
            <pc:docMk/>
            <pc:sldMk cId="3909453073" sldId="559"/>
            <ac:spMk id="4690" creationId="{E64EDF38-2693-45F8-A5F0-C6D05CF846DF}"/>
          </ac:spMkLst>
        </pc:spChg>
        <pc:spChg chg="mod">
          <ac:chgData name="Timo Mühlhaus" userId="1b6b3aba618dadac" providerId="LiveId" clId="{EDF2FAEA-A41B-4C1F-9EE5-7BEAFE42C87B}" dt="2021-06-09T19:36:03.867" v="1915"/>
          <ac:spMkLst>
            <pc:docMk/>
            <pc:sldMk cId="3909453073" sldId="559"/>
            <ac:spMk id="4691" creationId="{BE9F344C-152F-4E71-9B92-573F9A32120B}"/>
          </ac:spMkLst>
        </pc:spChg>
        <pc:spChg chg="mod">
          <ac:chgData name="Timo Mühlhaus" userId="1b6b3aba618dadac" providerId="LiveId" clId="{EDF2FAEA-A41B-4C1F-9EE5-7BEAFE42C87B}" dt="2021-06-09T19:36:03.867" v="1915"/>
          <ac:spMkLst>
            <pc:docMk/>
            <pc:sldMk cId="3909453073" sldId="559"/>
            <ac:spMk id="4692" creationId="{918081C8-D567-4E15-870C-B669C0D89C3A}"/>
          </ac:spMkLst>
        </pc:spChg>
        <pc:spChg chg="mod">
          <ac:chgData name="Timo Mühlhaus" userId="1b6b3aba618dadac" providerId="LiveId" clId="{EDF2FAEA-A41B-4C1F-9EE5-7BEAFE42C87B}" dt="2021-06-09T19:36:03.867" v="1915"/>
          <ac:spMkLst>
            <pc:docMk/>
            <pc:sldMk cId="3909453073" sldId="559"/>
            <ac:spMk id="4693" creationId="{C8A395F0-DFA1-499E-BEE8-AA04D5ED7881}"/>
          </ac:spMkLst>
        </pc:spChg>
        <pc:spChg chg="mod">
          <ac:chgData name="Timo Mühlhaus" userId="1b6b3aba618dadac" providerId="LiveId" clId="{EDF2FAEA-A41B-4C1F-9EE5-7BEAFE42C87B}" dt="2021-06-09T19:36:03.867" v="1915"/>
          <ac:spMkLst>
            <pc:docMk/>
            <pc:sldMk cId="3909453073" sldId="559"/>
            <ac:spMk id="4694" creationId="{DC4B85DC-4D0F-456D-A87C-59C9B36063E2}"/>
          </ac:spMkLst>
        </pc:spChg>
        <pc:spChg chg="mod">
          <ac:chgData name="Timo Mühlhaus" userId="1b6b3aba618dadac" providerId="LiveId" clId="{EDF2FAEA-A41B-4C1F-9EE5-7BEAFE42C87B}" dt="2021-06-09T19:36:03.867" v="1915"/>
          <ac:spMkLst>
            <pc:docMk/>
            <pc:sldMk cId="3909453073" sldId="559"/>
            <ac:spMk id="4695" creationId="{EAD31573-2C4B-438E-8BA8-848CD1F81057}"/>
          </ac:spMkLst>
        </pc:spChg>
        <pc:spChg chg="mod">
          <ac:chgData name="Timo Mühlhaus" userId="1b6b3aba618dadac" providerId="LiveId" clId="{EDF2FAEA-A41B-4C1F-9EE5-7BEAFE42C87B}" dt="2021-06-09T19:36:03.867" v="1915"/>
          <ac:spMkLst>
            <pc:docMk/>
            <pc:sldMk cId="3909453073" sldId="559"/>
            <ac:spMk id="4696" creationId="{99147748-9C8D-4D90-89C2-F2ABD2850270}"/>
          </ac:spMkLst>
        </pc:spChg>
        <pc:spChg chg="mod">
          <ac:chgData name="Timo Mühlhaus" userId="1b6b3aba618dadac" providerId="LiveId" clId="{EDF2FAEA-A41B-4C1F-9EE5-7BEAFE42C87B}" dt="2021-06-09T19:36:03.867" v="1915"/>
          <ac:spMkLst>
            <pc:docMk/>
            <pc:sldMk cId="3909453073" sldId="559"/>
            <ac:spMk id="4697" creationId="{56E3BCCF-7805-4389-9BCB-95BCF5E77606}"/>
          </ac:spMkLst>
        </pc:spChg>
        <pc:spChg chg="mod">
          <ac:chgData name="Timo Mühlhaus" userId="1b6b3aba618dadac" providerId="LiveId" clId="{EDF2FAEA-A41B-4C1F-9EE5-7BEAFE42C87B}" dt="2021-06-09T19:36:03.867" v="1915"/>
          <ac:spMkLst>
            <pc:docMk/>
            <pc:sldMk cId="3909453073" sldId="559"/>
            <ac:spMk id="4698" creationId="{B650BB8F-0C25-4C2B-91D4-F0DDD23B3793}"/>
          </ac:spMkLst>
        </pc:spChg>
        <pc:spChg chg="mod">
          <ac:chgData name="Timo Mühlhaus" userId="1b6b3aba618dadac" providerId="LiveId" clId="{EDF2FAEA-A41B-4C1F-9EE5-7BEAFE42C87B}" dt="2021-06-09T19:36:03.867" v="1915"/>
          <ac:spMkLst>
            <pc:docMk/>
            <pc:sldMk cId="3909453073" sldId="559"/>
            <ac:spMk id="4699" creationId="{AEDAE911-015B-4407-AC63-AB5773C6231F}"/>
          </ac:spMkLst>
        </pc:spChg>
        <pc:spChg chg="mod">
          <ac:chgData name="Timo Mühlhaus" userId="1b6b3aba618dadac" providerId="LiveId" clId="{EDF2FAEA-A41B-4C1F-9EE5-7BEAFE42C87B}" dt="2021-06-09T19:36:03.867" v="1915"/>
          <ac:spMkLst>
            <pc:docMk/>
            <pc:sldMk cId="3909453073" sldId="559"/>
            <ac:spMk id="4700" creationId="{8ADD0B20-1504-44AC-8FA9-A1A44294BF4B}"/>
          </ac:spMkLst>
        </pc:spChg>
        <pc:spChg chg="mod">
          <ac:chgData name="Timo Mühlhaus" userId="1b6b3aba618dadac" providerId="LiveId" clId="{EDF2FAEA-A41B-4C1F-9EE5-7BEAFE42C87B}" dt="2021-06-09T19:36:03.867" v="1915"/>
          <ac:spMkLst>
            <pc:docMk/>
            <pc:sldMk cId="3909453073" sldId="559"/>
            <ac:spMk id="4701" creationId="{0C71E5AF-2F92-41E7-A306-D5DBC9D40F8F}"/>
          </ac:spMkLst>
        </pc:spChg>
        <pc:spChg chg="mod">
          <ac:chgData name="Timo Mühlhaus" userId="1b6b3aba618dadac" providerId="LiveId" clId="{EDF2FAEA-A41B-4C1F-9EE5-7BEAFE42C87B}" dt="2021-06-09T19:36:03.867" v="1915"/>
          <ac:spMkLst>
            <pc:docMk/>
            <pc:sldMk cId="3909453073" sldId="559"/>
            <ac:spMk id="4702" creationId="{F86735C3-8073-4747-B911-86B0457CE694}"/>
          </ac:spMkLst>
        </pc:spChg>
        <pc:spChg chg="mod">
          <ac:chgData name="Timo Mühlhaus" userId="1b6b3aba618dadac" providerId="LiveId" clId="{EDF2FAEA-A41B-4C1F-9EE5-7BEAFE42C87B}" dt="2021-06-09T19:36:03.867" v="1915"/>
          <ac:spMkLst>
            <pc:docMk/>
            <pc:sldMk cId="3909453073" sldId="559"/>
            <ac:spMk id="4703" creationId="{7EEEB290-F428-4997-B130-FFD9F7036109}"/>
          </ac:spMkLst>
        </pc:spChg>
        <pc:spChg chg="mod">
          <ac:chgData name="Timo Mühlhaus" userId="1b6b3aba618dadac" providerId="LiveId" clId="{EDF2FAEA-A41B-4C1F-9EE5-7BEAFE42C87B}" dt="2021-06-09T19:36:03.867" v="1915"/>
          <ac:spMkLst>
            <pc:docMk/>
            <pc:sldMk cId="3909453073" sldId="559"/>
            <ac:spMk id="4704" creationId="{71B4AC4F-A877-4A2F-92A3-FCDA9CF1934C}"/>
          </ac:spMkLst>
        </pc:spChg>
        <pc:spChg chg="mod">
          <ac:chgData name="Timo Mühlhaus" userId="1b6b3aba618dadac" providerId="LiveId" clId="{EDF2FAEA-A41B-4C1F-9EE5-7BEAFE42C87B}" dt="2021-06-09T19:36:03.867" v="1915"/>
          <ac:spMkLst>
            <pc:docMk/>
            <pc:sldMk cId="3909453073" sldId="559"/>
            <ac:spMk id="4705" creationId="{17188261-98D9-4C64-8ED2-338D2E9C329F}"/>
          </ac:spMkLst>
        </pc:spChg>
        <pc:spChg chg="mod">
          <ac:chgData name="Timo Mühlhaus" userId="1b6b3aba618dadac" providerId="LiveId" clId="{EDF2FAEA-A41B-4C1F-9EE5-7BEAFE42C87B}" dt="2021-06-09T19:36:03.867" v="1915"/>
          <ac:spMkLst>
            <pc:docMk/>
            <pc:sldMk cId="3909453073" sldId="559"/>
            <ac:spMk id="4706" creationId="{49EC8F14-3C74-4563-A06F-80AE92C5508A}"/>
          </ac:spMkLst>
        </pc:spChg>
        <pc:spChg chg="mod">
          <ac:chgData name="Timo Mühlhaus" userId="1b6b3aba618dadac" providerId="LiveId" clId="{EDF2FAEA-A41B-4C1F-9EE5-7BEAFE42C87B}" dt="2021-06-09T19:36:03.867" v="1915"/>
          <ac:spMkLst>
            <pc:docMk/>
            <pc:sldMk cId="3909453073" sldId="559"/>
            <ac:spMk id="4707" creationId="{224C55B4-6D49-429A-B499-0BCAD5401C5A}"/>
          </ac:spMkLst>
        </pc:spChg>
        <pc:spChg chg="mod">
          <ac:chgData name="Timo Mühlhaus" userId="1b6b3aba618dadac" providerId="LiveId" clId="{EDF2FAEA-A41B-4C1F-9EE5-7BEAFE42C87B}" dt="2021-06-09T19:36:03.867" v="1915"/>
          <ac:spMkLst>
            <pc:docMk/>
            <pc:sldMk cId="3909453073" sldId="559"/>
            <ac:spMk id="4708" creationId="{F07E5666-CFDE-4F94-B8E2-9C3AEAA0F72F}"/>
          </ac:spMkLst>
        </pc:spChg>
        <pc:spChg chg="mod">
          <ac:chgData name="Timo Mühlhaus" userId="1b6b3aba618dadac" providerId="LiveId" clId="{EDF2FAEA-A41B-4C1F-9EE5-7BEAFE42C87B}" dt="2021-06-09T19:36:03.867" v="1915"/>
          <ac:spMkLst>
            <pc:docMk/>
            <pc:sldMk cId="3909453073" sldId="559"/>
            <ac:spMk id="4709" creationId="{2D167E82-47C7-4D67-91E6-7D3A43910F5B}"/>
          </ac:spMkLst>
        </pc:spChg>
        <pc:spChg chg="mod">
          <ac:chgData name="Timo Mühlhaus" userId="1b6b3aba618dadac" providerId="LiveId" clId="{EDF2FAEA-A41B-4C1F-9EE5-7BEAFE42C87B}" dt="2021-06-09T19:36:03.867" v="1915"/>
          <ac:spMkLst>
            <pc:docMk/>
            <pc:sldMk cId="3909453073" sldId="559"/>
            <ac:spMk id="4710" creationId="{33F7A813-B7FA-490B-9045-C60850F11BFB}"/>
          </ac:spMkLst>
        </pc:spChg>
        <pc:spChg chg="mod">
          <ac:chgData name="Timo Mühlhaus" userId="1b6b3aba618dadac" providerId="LiveId" clId="{EDF2FAEA-A41B-4C1F-9EE5-7BEAFE42C87B}" dt="2021-06-09T19:36:03.867" v="1915"/>
          <ac:spMkLst>
            <pc:docMk/>
            <pc:sldMk cId="3909453073" sldId="559"/>
            <ac:spMk id="4711" creationId="{E3D2A0D4-4E46-45BF-84F9-63FD9E245C98}"/>
          </ac:spMkLst>
        </pc:spChg>
        <pc:spChg chg="mod">
          <ac:chgData name="Timo Mühlhaus" userId="1b6b3aba618dadac" providerId="LiveId" clId="{EDF2FAEA-A41B-4C1F-9EE5-7BEAFE42C87B}" dt="2021-06-09T19:36:03.867" v="1915"/>
          <ac:spMkLst>
            <pc:docMk/>
            <pc:sldMk cId="3909453073" sldId="559"/>
            <ac:spMk id="4712" creationId="{EF81471C-194E-4D59-9E41-C75E445E15D2}"/>
          </ac:spMkLst>
        </pc:spChg>
        <pc:spChg chg="mod">
          <ac:chgData name="Timo Mühlhaus" userId="1b6b3aba618dadac" providerId="LiveId" clId="{EDF2FAEA-A41B-4C1F-9EE5-7BEAFE42C87B}" dt="2021-06-09T19:36:03.867" v="1915"/>
          <ac:spMkLst>
            <pc:docMk/>
            <pc:sldMk cId="3909453073" sldId="559"/>
            <ac:spMk id="4713" creationId="{1F794416-E5F8-4E67-8765-359D45BDA973}"/>
          </ac:spMkLst>
        </pc:spChg>
        <pc:spChg chg="mod">
          <ac:chgData name="Timo Mühlhaus" userId="1b6b3aba618dadac" providerId="LiveId" clId="{EDF2FAEA-A41B-4C1F-9EE5-7BEAFE42C87B}" dt="2021-06-09T19:36:03.867" v="1915"/>
          <ac:spMkLst>
            <pc:docMk/>
            <pc:sldMk cId="3909453073" sldId="559"/>
            <ac:spMk id="4714" creationId="{9348563D-88F4-4E37-A474-BCB49089E6F0}"/>
          </ac:spMkLst>
        </pc:spChg>
        <pc:spChg chg="mod">
          <ac:chgData name="Timo Mühlhaus" userId="1b6b3aba618dadac" providerId="LiveId" clId="{EDF2FAEA-A41B-4C1F-9EE5-7BEAFE42C87B}" dt="2021-06-09T19:36:03.867" v="1915"/>
          <ac:spMkLst>
            <pc:docMk/>
            <pc:sldMk cId="3909453073" sldId="559"/>
            <ac:spMk id="4715" creationId="{74A07057-C7F9-46CE-B120-D62A23D703DB}"/>
          </ac:spMkLst>
        </pc:spChg>
        <pc:spChg chg="mod">
          <ac:chgData name="Timo Mühlhaus" userId="1b6b3aba618dadac" providerId="LiveId" clId="{EDF2FAEA-A41B-4C1F-9EE5-7BEAFE42C87B}" dt="2021-06-09T19:36:03.867" v="1915"/>
          <ac:spMkLst>
            <pc:docMk/>
            <pc:sldMk cId="3909453073" sldId="559"/>
            <ac:spMk id="4716" creationId="{2FA443D8-0F7E-4101-AF02-3DD7C2C0E72E}"/>
          </ac:spMkLst>
        </pc:spChg>
        <pc:spChg chg="mod">
          <ac:chgData name="Timo Mühlhaus" userId="1b6b3aba618dadac" providerId="LiveId" clId="{EDF2FAEA-A41B-4C1F-9EE5-7BEAFE42C87B}" dt="2021-06-09T19:36:03.867" v="1915"/>
          <ac:spMkLst>
            <pc:docMk/>
            <pc:sldMk cId="3909453073" sldId="559"/>
            <ac:spMk id="4717" creationId="{F7D67C54-536D-4493-82D1-D16F18EF2F1F}"/>
          </ac:spMkLst>
        </pc:spChg>
        <pc:spChg chg="mod">
          <ac:chgData name="Timo Mühlhaus" userId="1b6b3aba618dadac" providerId="LiveId" clId="{EDF2FAEA-A41B-4C1F-9EE5-7BEAFE42C87B}" dt="2021-06-09T19:36:03.867" v="1915"/>
          <ac:spMkLst>
            <pc:docMk/>
            <pc:sldMk cId="3909453073" sldId="559"/>
            <ac:spMk id="4718" creationId="{C0B61F5C-635C-412E-9129-CF33B299DE3A}"/>
          </ac:spMkLst>
        </pc:spChg>
        <pc:spChg chg="mod">
          <ac:chgData name="Timo Mühlhaus" userId="1b6b3aba618dadac" providerId="LiveId" clId="{EDF2FAEA-A41B-4C1F-9EE5-7BEAFE42C87B}" dt="2021-06-09T19:36:03.867" v="1915"/>
          <ac:spMkLst>
            <pc:docMk/>
            <pc:sldMk cId="3909453073" sldId="559"/>
            <ac:spMk id="4719" creationId="{B976300F-1FD9-4C14-A46A-6830AA6A1410}"/>
          </ac:spMkLst>
        </pc:spChg>
        <pc:spChg chg="mod">
          <ac:chgData name="Timo Mühlhaus" userId="1b6b3aba618dadac" providerId="LiveId" clId="{EDF2FAEA-A41B-4C1F-9EE5-7BEAFE42C87B}" dt="2021-06-09T19:36:03.867" v="1915"/>
          <ac:spMkLst>
            <pc:docMk/>
            <pc:sldMk cId="3909453073" sldId="559"/>
            <ac:spMk id="4720" creationId="{E62F8127-F168-40FE-AC06-3BF6FCEA36D3}"/>
          </ac:spMkLst>
        </pc:spChg>
        <pc:spChg chg="mod">
          <ac:chgData name="Timo Mühlhaus" userId="1b6b3aba618dadac" providerId="LiveId" clId="{EDF2FAEA-A41B-4C1F-9EE5-7BEAFE42C87B}" dt="2021-06-09T19:36:03.867" v="1915"/>
          <ac:spMkLst>
            <pc:docMk/>
            <pc:sldMk cId="3909453073" sldId="559"/>
            <ac:spMk id="4721" creationId="{EEA446B7-F262-4AFF-BDAE-38F4B5B4C45E}"/>
          </ac:spMkLst>
        </pc:spChg>
        <pc:spChg chg="mod">
          <ac:chgData name="Timo Mühlhaus" userId="1b6b3aba618dadac" providerId="LiveId" clId="{EDF2FAEA-A41B-4C1F-9EE5-7BEAFE42C87B}" dt="2021-06-09T19:36:03.867" v="1915"/>
          <ac:spMkLst>
            <pc:docMk/>
            <pc:sldMk cId="3909453073" sldId="559"/>
            <ac:spMk id="4722" creationId="{C958A713-08AD-4957-BB81-E5779C7ACED8}"/>
          </ac:spMkLst>
        </pc:spChg>
        <pc:spChg chg="mod">
          <ac:chgData name="Timo Mühlhaus" userId="1b6b3aba618dadac" providerId="LiveId" clId="{EDF2FAEA-A41B-4C1F-9EE5-7BEAFE42C87B}" dt="2021-06-09T19:36:03.867" v="1915"/>
          <ac:spMkLst>
            <pc:docMk/>
            <pc:sldMk cId="3909453073" sldId="559"/>
            <ac:spMk id="4723" creationId="{3B856BC2-BA58-4F88-93FE-862F8CEC4DE6}"/>
          </ac:spMkLst>
        </pc:spChg>
        <pc:spChg chg="mod">
          <ac:chgData name="Timo Mühlhaus" userId="1b6b3aba618dadac" providerId="LiveId" clId="{EDF2FAEA-A41B-4C1F-9EE5-7BEAFE42C87B}" dt="2021-06-09T19:36:03.867" v="1915"/>
          <ac:spMkLst>
            <pc:docMk/>
            <pc:sldMk cId="3909453073" sldId="559"/>
            <ac:spMk id="4724" creationId="{4D772829-485B-43A8-8591-50B47DDFE15F}"/>
          </ac:spMkLst>
        </pc:spChg>
        <pc:spChg chg="mod">
          <ac:chgData name="Timo Mühlhaus" userId="1b6b3aba618dadac" providerId="LiveId" clId="{EDF2FAEA-A41B-4C1F-9EE5-7BEAFE42C87B}" dt="2021-06-09T19:36:03.867" v="1915"/>
          <ac:spMkLst>
            <pc:docMk/>
            <pc:sldMk cId="3909453073" sldId="559"/>
            <ac:spMk id="4725" creationId="{FEF6F328-60EF-4864-BD8B-865C9EBB57EE}"/>
          </ac:spMkLst>
        </pc:spChg>
        <pc:spChg chg="mod">
          <ac:chgData name="Timo Mühlhaus" userId="1b6b3aba618dadac" providerId="LiveId" clId="{EDF2FAEA-A41B-4C1F-9EE5-7BEAFE42C87B}" dt="2021-06-09T19:36:03.867" v="1915"/>
          <ac:spMkLst>
            <pc:docMk/>
            <pc:sldMk cId="3909453073" sldId="559"/>
            <ac:spMk id="4726" creationId="{24334254-AD66-4E62-BB62-7CCCE5A724AB}"/>
          </ac:spMkLst>
        </pc:spChg>
        <pc:spChg chg="mod">
          <ac:chgData name="Timo Mühlhaus" userId="1b6b3aba618dadac" providerId="LiveId" clId="{EDF2FAEA-A41B-4C1F-9EE5-7BEAFE42C87B}" dt="2021-06-09T19:36:03.867" v="1915"/>
          <ac:spMkLst>
            <pc:docMk/>
            <pc:sldMk cId="3909453073" sldId="559"/>
            <ac:spMk id="4727" creationId="{799F3EFD-B912-4F5F-9058-277E1A1BD0F0}"/>
          </ac:spMkLst>
        </pc:spChg>
        <pc:spChg chg="mod">
          <ac:chgData name="Timo Mühlhaus" userId="1b6b3aba618dadac" providerId="LiveId" clId="{EDF2FAEA-A41B-4C1F-9EE5-7BEAFE42C87B}" dt="2021-06-09T19:36:03.867" v="1915"/>
          <ac:spMkLst>
            <pc:docMk/>
            <pc:sldMk cId="3909453073" sldId="559"/>
            <ac:spMk id="4728" creationId="{B4DC54DD-FECE-493D-BA3E-6391A15B96F8}"/>
          </ac:spMkLst>
        </pc:spChg>
        <pc:spChg chg="mod">
          <ac:chgData name="Timo Mühlhaus" userId="1b6b3aba618dadac" providerId="LiveId" clId="{EDF2FAEA-A41B-4C1F-9EE5-7BEAFE42C87B}" dt="2021-06-09T19:36:03.867" v="1915"/>
          <ac:spMkLst>
            <pc:docMk/>
            <pc:sldMk cId="3909453073" sldId="559"/>
            <ac:spMk id="4729" creationId="{63EF1B66-6498-4488-BD97-9D67A9FD9C47}"/>
          </ac:spMkLst>
        </pc:spChg>
        <pc:spChg chg="mod">
          <ac:chgData name="Timo Mühlhaus" userId="1b6b3aba618dadac" providerId="LiveId" clId="{EDF2FAEA-A41B-4C1F-9EE5-7BEAFE42C87B}" dt="2021-06-09T19:36:03.867" v="1915"/>
          <ac:spMkLst>
            <pc:docMk/>
            <pc:sldMk cId="3909453073" sldId="559"/>
            <ac:spMk id="4730" creationId="{7CEF553F-BE8C-4E5B-A0DA-2F46AFE5D4D1}"/>
          </ac:spMkLst>
        </pc:spChg>
        <pc:spChg chg="mod">
          <ac:chgData name="Timo Mühlhaus" userId="1b6b3aba618dadac" providerId="LiveId" clId="{EDF2FAEA-A41B-4C1F-9EE5-7BEAFE42C87B}" dt="2021-06-09T19:36:03.867" v="1915"/>
          <ac:spMkLst>
            <pc:docMk/>
            <pc:sldMk cId="3909453073" sldId="559"/>
            <ac:spMk id="4731" creationId="{491FE3E7-5750-4FFB-AA67-E761FB36EBB8}"/>
          </ac:spMkLst>
        </pc:spChg>
        <pc:spChg chg="mod">
          <ac:chgData name="Timo Mühlhaus" userId="1b6b3aba618dadac" providerId="LiveId" clId="{EDF2FAEA-A41B-4C1F-9EE5-7BEAFE42C87B}" dt="2021-06-09T19:36:03.867" v="1915"/>
          <ac:spMkLst>
            <pc:docMk/>
            <pc:sldMk cId="3909453073" sldId="559"/>
            <ac:spMk id="4732" creationId="{FB03DE3A-D03F-4A6C-8636-1DC3B4F6561E}"/>
          </ac:spMkLst>
        </pc:spChg>
        <pc:spChg chg="mod">
          <ac:chgData name="Timo Mühlhaus" userId="1b6b3aba618dadac" providerId="LiveId" clId="{EDF2FAEA-A41B-4C1F-9EE5-7BEAFE42C87B}" dt="2021-06-09T19:36:03.867" v="1915"/>
          <ac:spMkLst>
            <pc:docMk/>
            <pc:sldMk cId="3909453073" sldId="559"/>
            <ac:spMk id="4733" creationId="{1A969B00-BA1B-4774-9474-2F30F838CE46}"/>
          </ac:spMkLst>
        </pc:spChg>
        <pc:spChg chg="mod">
          <ac:chgData name="Timo Mühlhaus" userId="1b6b3aba618dadac" providerId="LiveId" clId="{EDF2FAEA-A41B-4C1F-9EE5-7BEAFE42C87B}" dt="2021-06-09T19:36:03.867" v="1915"/>
          <ac:spMkLst>
            <pc:docMk/>
            <pc:sldMk cId="3909453073" sldId="559"/>
            <ac:spMk id="4734" creationId="{E3E34FD0-A200-4231-90C8-9F744850DB98}"/>
          </ac:spMkLst>
        </pc:spChg>
        <pc:spChg chg="mod">
          <ac:chgData name="Timo Mühlhaus" userId="1b6b3aba618dadac" providerId="LiveId" clId="{EDF2FAEA-A41B-4C1F-9EE5-7BEAFE42C87B}" dt="2021-06-09T19:36:03.867" v="1915"/>
          <ac:spMkLst>
            <pc:docMk/>
            <pc:sldMk cId="3909453073" sldId="559"/>
            <ac:spMk id="4735" creationId="{76157215-5817-429A-86DE-44ACE5538DD4}"/>
          </ac:spMkLst>
        </pc:spChg>
        <pc:spChg chg="mod">
          <ac:chgData name="Timo Mühlhaus" userId="1b6b3aba618dadac" providerId="LiveId" clId="{EDF2FAEA-A41B-4C1F-9EE5-7BEAFE42C87B}" dt="2021-06-09T19:36:03.867" v="1915"/>
          <ac:spMkLst>
            <pc:docMk/>
            <pc:sldMk cId="3909453073" sldId="559"/>
            <ac:spMk id="4736" creationId="{4CF65849-6BAF-4D82-9224-52133D0DFEF2}"/>
          </ac:spMkLst>
        </pc:spChg>
        <pc:spChg chg="mod">
          <ac:chgData name="Timo Mühlhaus" userId="1b6b3aba618dadac" providerId="LiveId" clId="{EDF2FAEA-A41B-4C1F-9EE5-7BEAFE42C87B}" dt="2021-06-09T19:36:03.867" v="1915"/>
          <ac:spMkLst>
            <pc:docMk/>
            <pc:sldMk cId="3909453073" sldId="559"/>
            <ac:spMk id="4737" creationId="{81D58094-7D8C-42F2-994C-D5561C4D2291}"/>
          </ac:spMkLst>
        </pc:spChg>
        <pc:spChg chg="mod">
          <ac:chgData name="Timo Mühlhaus" userId="1b6b3aba618dadac" providerId="LiveId" clId="{EDF2FAEA-A41B-4C1F-9EE5-7BEAFE42C87B}" dt="2021-06-09T19:36:03.867" v="1915"/>
          <ac:spMkLst>
            <pc:docMk/>
            <pc:sldMk cId="3909453073" sldId="559"/>
            <ac:spMk id="4738" creationId="{36ADCF35-D986-46DA-962C-25A494FE3D38}"/>
          </ac:spMkLst>
        </pc:spChg>
        <pc:spChg chg="mod">
          <ac:chgData name="Timo Mühlhaus" userId="1b6b3aba618dadac" providerId="LiveId" clId="{EDF2FAEA-A41B-4C1F-9EE5-7BEAFE42C87B}" dt="2021-06-09T19:36:03.867" v="1915"/>
          <ac:spMkLst>
            <pc:docMk/>
            <pc:sldMk cId="3909453073" sldId="559"/>
            <ac:spMk id="4739" creationId="{3C9C2C55-B297-4F9A-9760-46FD54FE835F}"/>
          </ac:spMkLst>
        </pc:spChg>
        <pc:spChg chg="mod">
          <ac:chgData name="Timo Mühlhaus" userId="1b6b3aba618dadac" providerId="LiveId" clId="{EDF2FAEA-A41B-4C1F-9EE5-7BEAFE42C87B}" dt="2021-06-09T19:36:03.867" v="1915"/>
          <ac:spMkLst>
            <pc:docMk/>
            <pc:sldMk cId="3909453073" sldId="559"/>
            <ac:spMk id="4740" creationId="{61D59D00-4FCA-46AF-879B-71C5262BCAB0}"/>
          </ac:spMkLst>
        </pc:spChg>
        <pc:spChg chg="mod">
          <ac:chgData name="Timo Mühlhaus" userId="1b6b3aba618dadac" providerId="LiveId" clId="{EDF2FAEA-A41B-4C1F-9EE5-7BEAFE42C87B}" dt="2021-06-09T19:36:03.867" v="1915"/>
          <ac:spMkLst>
            <pc:docMk/>
            <pc:sldMk cId="3909453073" sldId="559"/>
            <ac:spMk id="4741" creationId="{BF76F2C5-F6BE-47A7-B75D-7BB7A03CAAEE}"/>
          </ac:spMkLst>
        </pc:spChg>
        <pc:spChg chg="mod">
          <ac:chgData name="Timo Mühlhaus" userId="1b6b3aba618dadac" providerId="LiveId" clId="{EDF2FAEA-A41B-4C1F-9EE5-7BEAFE42C87B}" dt="2021-06-09T19:36:03.867" v="1915"/>
          <ac:spMkLst>
            <pc:docMk/>
            <pc:sldMk cId="3909453073" sldId="559"/>
            <ac:spMk id="4742" creationId="{8CC37AFD-44A2-4B86-B13E-3C1478918BFE}"/>
          </ac:spMkLst>
        </pc:spChg>
        <pc:spChg chg="mod">
          <ac:chgData name="Timo Mühlhaus" userId="1b6b3aba618dadac" providerId="LiveId" clId="{EDF2FAEA-A41B-4C1F-9EE5-7BEAFE42C87B}" dt="2021-06-09T19:36:03.867" v="1915"/>
          <ac:spMkLst>
            <pc:docMk/>
            <pc:sldMk cId="3909453073" sldId="559"/>
            <ac:spMk id="4743" creationId="{943F86F1-3870-4120-9872-36839DD0B992}"/>
          </ac:spMkLst>
        </pc:spChg>
        <pc:spChg chg="mod">
          <ac:chgData name="Timo Mühlhaus" userId="1b6b3aba618dadac" providerId="LiveId" clId="{EDF2FAEA-A41B-4C1F-9EE5-7BEAFE42C87B}" dt="2021-06-09T19:36:03.867" v="1915"/>
          <ac:spMkLst>
            <pc:docMk/>
            <pc:sldMk cId="3909453073" sldId="559"/>
            <ac:spMk id="4744" creationId="{80AF0029-69FA-4B04-8FD9-957D5AEEC59E}"/>
          </ac:spMkLst>
        </pc:spChg>
        <pc:spChg chg="mod">
          <ac:chgData name="Timo Mühlhaus" userId="1b6b3aba618dadac" providerId="LiveId" clId="{EDF2FAEA-A41B-4C1F-9EE5-7BEAFE42C87B}" dt="2021-06-09T19:36:03.867" v="1915"/>
          <ac:spMkLst>
            <pc:docMk/>
            <pc:sldMk cId="3909453073" sldId="559"/>
            <ac:spMk id="4745" creationId="{3A364A02-5725-4D54-A362-A118F224F92B}"/>
          </ac:spMkLst>
        </pc:spChg>
        <pc:spChg chg="mod">
          <ac:chgData name="Timo Mühlhaus" userId="1b6b3aba618dadac" providerId="LiveId" clId="{EDF2FAEA-A41B-4C1F-9EE5-7BEAFE42C87B}" dt="2021-06-09T19:36:03.867" v="1915"/>
          <ac:spMkLst>
            <pc:docMk/>
            <pc:sldMk cId="3909453073" sldId="559"/>
            <ac:spMk id="4746" creationId="{2C8094BE-A994-49A9-BC11-03F6D6A017CA}"/>
          </ac:spMkLst>
        </pc:spChg>
        <pc:spChg chg="mod">
          <ac:chgData name="Timo Mühlhaus" userId="1b6b3aba618dadac" providerId="LiveId" clId="{EDF2FAEA-A41B-4C1F-9EE5-7BEAFE42C87B}" dt="2021-06-09T19:36:03.867" v="1915"/>
          <ac:spMkLst>
            <pc:docMk/>
            <pc:sldMk cId="3909453073" sldId="559"/>
            <ac:spMk id="4747" creationId="{9EB7AFF8-F143-4645-B941-E2748C21769F}"/>
          </ac:spMkLst>
        </pc:spChg>
        <pc:spChg chg="mod">
          <ac:chgData name="Timo Mühlhaus" userId="1b6b3aba618dadac" providerId="LiveId" clId="{EDF2FAEA-A41B-4C1F-9EE5-7BEAFE42C87B}" dt="2021-06-09T19:36:03.867" v="1915"/>
          <ac:spMkLst>
            <pc:docMk/>
            <pc:sldMk cId="3909453073" sldId="559"/>
            <ac:spMk id="4748" creationId="{1C14E922-DF4C-4119-8173-2AE176C63764}"/>
          </ac:spMkLst>
        </pc:spChg>
        <pc:spChg chg="mod">
          <ac:chgData name="Timo Mühlhaus" userId="1b6b3aba618dadac" providerId="LiveId" clId="{EDF2FAEA-A41B-4C1F-9EE5-7BEAFE42C87B}" dt="2021-06-09T19:36:03.867" v="1915"/>
          <ac:spMkLst>
            <pc:docMk/>
            <pc:sldMk cId="3909453073" sldId="559"/>
            <ac:spMk id="4749" creationId="{617632AE-BA9B-4634-81A1-8599DEA33E0E}"/>
          </ac:spMkLst>
        </pc:spChg>
        <pc:spChg chg="mod">
          <ac:chgData name="Timo Mühlhaus" userId="1b6b3aba618dadac" providerId="LiveId" clId="{EDF2FAEA-A41B-4C1F-9EE5-7BEAFE42C87B}" dt="2021-06-09T19:36:03.867" v="1915"/>
          <ac:spMkLst>
            <pc:docMk/>
            <pc:sldMk cId="3909453073" sldId="559"/>
            <ac:spMk id="4750" creationId="{E0416405-64FE-4553-B46C-BCCC364E6943}"/>
          </ac:spMkLst>
        </pc:spChg>
        <pc:spChg chg="mod">
          <ac:chgData name="Timo Mühlhaus" userId="1b6b3aba618dadac" providerId="LiveId" clId="{EDF2FAEA-A41B-4C1F-9EE5-7BEAFE42C87B}" dt="2021-06-09T19:36:03.867" v="1915"/>
          <ac:spMkLst>
            <pc:docMk/>
            <pc:sldMk cId="3909453073" sldId="559"/>
            <ac:spMk id="4751" creationId="{9E6B5491-C4C5-4A3C-9DE6-3A0B08B07B3F}"/>
          </ac:spMkLst>
        </pc:spChg>
        <pc:spChg chg="mod">
          <ac:chgData name="Timo Mühlhaus" userId="1b6b3aba618dadac" providerId="LiveId" clId="{EDF2FAEA-A41B-4C1F-9EE5-7BEAFE42C87B}" dt="2021-06-09T19:36:03.867" v="1915"/>
          <ac:spMkLst>
            <pc:docMk/>
            <pc:sldMk cId="3909453073" sldId="559"/>
            <ac:spMk id="4752" creationId="{CF74EED2-F5A5-4C48-A420-0382F9757303}"/>
          </ac:spMkLst>
        </pc:spChg>
        <pc:spChg chg="mod">
          <ac:chgData name="Timo Mühlhaus" userId="1b6b3aba618dadac" providerId="LiveId" clId="{EDF2FAEA-A41B-4C1F-9EE5-7BEAFE42C87B}" dt="2021-06-09T19:36:03.867" v="1915"/>
          <ac:spMkLst>
            <pc:docMk/>
            <pc:sldMk cId="3909453073" sldId="559"/>
            <ac:spMk id="4753" creationId="{D2232B5C-D329-46A3-B950-8E8EB3634F8C}"/>
          </ac:spMkLst>
        </pc:spChg>
        <pc:spChg chg="mod">
          <ac:chgData name="Timo Mühlhaus" userId="1b6b3aba618dadac" providerId="LiveId" clId="{EDF2FAEA-A41B-4C1F-9EE5-7BEAFE42C87B}" dt="2021-06-09T19:36:03.867" v="1915"/>
          <ac:spMkLst>
            <pc:docMk/>
            <pc:sldMk cId="3909453073" sldId="559"/>
            <ac:spMk id="4754" creationId="{7B5884DD-A458-4EB7-B895-EF28D07782C5}"/>
          </ac:spMkLst>
        </pc:spChg>
        <pc:spChg chg="mod">
          <ac:chgData name="Timo Mühlhaus" userId="1b6b3aba618dadac" providerId="LiveId" clId="{EDF2FAEA-A41B-4C1F-9EE5-7BEAFE42C87B}" dt="2021-06-09T19:36:03.867" v="1915"/>
          <ac:spMkLst>
            <pc:docMk/>
            <pc:sldMk cId="3909453073" sldId="559"/>
            <ac:spMk id="4755" creationId="{6081A579-006A-41A8-9FE1-5FB47AE9AB57}"/>
          </ac:spMkLst>
        </pc:spChg>
        <pc:spChg chg="mod">
          <ac:chgData name="Timo Mühlhaus" userId="1b6b3aba618dadac" providerId="LiveId" clId="{EDF2FAEA-A41B-4C1F-9EE5-7BEAFE42C87B}" dt="2021-06-09T19:36:03.867" v="1915"/>
          <ac:spMkLst>
            <pc:docMk/>
            <pc:sldMk cId="3909453073" sldId="559"/>
            <ac:spMk id="4756" creationId="{AC0FCE42-982E-44F4-B099-56A3B806D508}"/>
          </ac:spMkLst>
        </pc:spChg>
        <pc:spChg chg="mod">
          <ac:chgData name="Timo Mühlhaus" userId="1b6b3aba618dadac" providerId="LiveId" clId="{EDF2FAEA-A41B-4C1F-9EE5-7BEAFE42C87B}" dt="2021-06-09T19:36:03.867" v="1915"/>
          <ac:spMkLst>
            <pc:docMk/>
            <pc:sldMk cId="3909453073" sldId="559"/>
            <ac:spMk id="4757" creationId="{DE52798A-80A0-4F96-84D6-90ABEAAF5742}"/>
          </ac:spMkLst>
        </pc:spChg>
        <pc:spChg chg="mod">
          <ac:chgData name="Timo Mühlhaus" userId="1b6b3aba618dadac" providerId="LiveId" clId="{EDF2FAEA-A41B-4C1F-9EE5-7BEAFE42C87B}" dt="2021-06-09T19:36:03.867" v="1915"/>
          <ac:spMkLst>
            <pc:docMk/>
            <pc:sldMk cId="3909453073" sldId="559"/>
            <ac:spMk id="4758" creationId="{1FB5F26D-F741-44E0-A19B-FB44E6077EB9}"/>
          </ac:spMkLst>
        </pc:spChg>
        <pc:spChg chg="mod">
          <ac:chgData name="Timo Mühlhaus" userId="1b6b3aba618dadac" providerId="LiveId" clId="{EDF2FAEA-A41B-4C1F-9EE5-7BEAFE42C87B}" dt="2021-06-09T19:36:03.867" v="1915"/>
          <ac:spMkLst>
            <pc:docMk/>
            <pc:sldMk cId="3909453073" sldId="559"/>
            <ac:spMk id="4759" creationId="{FE83956F-C8AC-495A-BA60-7765E2C6A26B}"/>
          </ac:spMkLst>
        </pc:spChg>
        <pc:spChg chg="mod">
          <ac:chgData name="Timo Mühlhaus" userId="1b6b3aba618dadac" providerId="LiveId" clId="{EDF2FAEA-A41B-4C1F-9EE5-7BEAFE42C87B}" dt="2021-06-09T19:36:03.867" v="1915"/>
          <ac:spMkLst>
            <pc:docMk/>
            <pc:sldMk cId="3909453073" sldId="559"/>
            <ac:spMk id="4760" creationId="{82632113-3B36-439F-BDAA-C120CB752FEB}"/>
          </ac:spMkLst>
        </pc:spChg>
        <pc:spChg chg="mod">
          <ac:chgData name="Timo Mühlhaus" userId="1b6b3aba618dadac" providerId="LiveId" clId="{EDF2FAEA-A41B-4C1F-9EE5-7BEAFE42C87B}" dt="2021-06-09T19:36:03.867" v="1915"/>
          <ac:spMkLst>
            <pc:docMk/>
            <pc:sldMk cId="3909453073" sldId="559"/>
            <ac:spMk id="4761" creationId="{B900CE9C-BBE8-4BE4-96AB-83C1909A6A85}"/>
          </ac:spMkLst>
        </pc:spChg>
        <pc:spChg chg="mod">
          <ac:chgData name="Timo Mühlhaus" userId="1b6b3aba618dadac" providerId="LiveId" clId="{EDF2FAEA-A41B-4C1F-9EE5-7BEAFE42C87B}" dt="2021-06-09T19:36:03.867" v="1915"/>
          <ac:spMkLst>
            <pc:docMk/>
            <pc:sldMk cId="3909453073" sldId="559"/>
            <ac:spMk id="4762" creationId="{914DB36E-D966-4632-86D1-022BEBEFB3F0}"/>
          </ac:spMkLst>
        </pc:spChg>
        <pc:spChg chg="mod">
          <ac:chgData name="Timo Mühlhaus" userId="1b6b3aba618dadac" providerId="LiveId" clId="{EDF2FAEA-A41B-4C1F-9EE5-7BEAFE42C87B}" dt="2021-06-09T19:36:03.867" v="1915"/>
          <ac:spMkLst>
            <pc:docMk/>
            <pc:sldMk cId="3909453073" sldId="559"/>
            <ac:spMk id="4763" creationId="{0A17A6F2-7563-4B9D-BF7F-027058B9BB15}"/>
          </ac:spMkLst>
        </pc:spChg>
        <pc:spChg chg="mod">
          <ac:chgData name="Timo Mühlhaus" userId="1b6b3aba618dadac" providerId="LiveId" clId="{EDF2FAEA-A41B-4C1F-9EE5-7BEAFE42C87B}" dt="2021-06-09T19:36:03.867" v="1915"/>
          <ac:spMkLst>
            <pc:docMk/>
            <pc:sldMk cId="3909453073" sldId="559"/>
            <ac:spMk id="4764" creationId="{179540D4-B4EF-478A-BD5A-5B66B2CCA00F}"/>
          </ac:spMkLst>
        </pc:spChg>
        <pc:spChg chg="mod">
          <ac:chgData name="Timo Mühlhaus" userId="1b6b3aba618dadac" providerId="LiveId" clId="{EDF2FAEA-A41B-4C1F-9EE5-7BEAFE42C87B}" dt="2021-06-09T19:36:03.867" v="1915"/>
          <ac:spMkLst>
            <pc:docMk/>
            <pc:sldMk cId="3909453073" sldId="559"/>
            <ac:spMk id="4765" creationId="{F44E1BC3-AE56-410F-93E7-87936D2F5F68}"/>
          </ac:spMkLst>
        </pc:spChg>
        <pc:spChg chg="mod">
          <ac:chgData name="Timo Mühlhaus" userId="1b6b3aba618dadac" providerId="LiveId" clId="{EDF2FAEA-A41B-4C1F-9EE5-7BEAFE42C87B}" dt="2021-06-09T19:36:03.867" v="1915"/>
          <ac:spMkLst>
            <pc:docMk/>
            <pc:sldMk cId="3909453073" sldId="559"/>
            <ac:spMk id="4766" creationId="{89A66D37-F33A-4B5B-A397-E599EBBBA6FE}"/>
          </ac:spMkLst>
        </pc:spChg>
        <pc:spChg chg="mod">
          <ac:chgData name="Timo Mühlhaus" userId="1b6b3aba618dadac" providerId="LiveId" clId="{EDF2FAEA-A41B-4C1F-9EE5-7BEAFE42C87B}" dt="2021-06-09T19:36:03.867" v="1915"/>
          <ac:spMkLst>
            <pc:docMk/>
            <pc:sldMk cId="3909453073" sldId="559"/>
            <ac:spMk id="4767" creationId="{5400BB50-BCBA-4DE7-9D17-D2FE4D7B1B7B}"/>
          </ac:spMkLst>
        </pc:spChg>
        <pc:spChg chg="mod">
          <ac:chgData name="Timo Mühlhaus" userId="1b6b3aba618dadac" providerId="LiveId" clId="{EDF2FAEA-A41B-4C1F-9EE5-7BEAFE42C87B}" dt="2021-06-09T19:36:03.867" v="1915"/>
          <ac:spMkLst>
            <pc:docMk/>
            <pc:sldMk cId="3909453073" sldId="559"/>
            <ac:spMk id="4768" creationId="{8C201520-6D7F-41B3-B3FA-93D70301C49F}"/>
          </ac:spMkLst>
        </pc:spChg>
        <pc:spChg chg="mod">
          <ac:chgData name="Timo Mühlhaus" userId="1b6b3aba618dadac" providerId="LiveId" clId="{EDF2FAEA-A41B-4C1F-9EE5-7BEAFE42C87B}" dt="2021-06-09T19:36:03.867" v="1915"/>
          <ac:spMkLst>
            <pc:docMk/>
            <pc:sldMk cId="3909453073" sldId="559"/>
            <ac:spMk id="4769" creationId="{761BEB8D-DB90-49C9-B47C-843DC8534FF5}"/>
          </ac:spMkLst>
        </pc:spChg>
        <pc:spChg chg="mod">
          <ac:chgData name="Timo Mühlhaus" userId="1b6b3aba618dadac" providerId="LiveId" clId="{EDF2FAEA-A41B-4C1F-9EE5-7BEAFE42C87B}" dt="2021-06-09T19:36:03.867" v="1915"/>
          <ac:spMkLst>
            <pc:docMk/>
            <pc:sldMk cId="3909453073" sldId="559"/>
            <ac:spMk id="4770" creationId="{F48B35D4-953C-47C2-8A37-E5E2D6F8E5AF}"/>
          </ac:spMkLst>
        </pc:spChg>
        <pc:spChg chg="mod">
          <ac:chgData name="Timo Mühlhaus" userId="1b6b3aba618dadac" providerId="LiveId" clId="{EDF2FAEA-A41B-4C1F-9EE5-7BEAFE42C87B}" dt="2021-06-09T19:36:03.867" v="1915"/>
          <ac:spMkLst>
            <pc:docMk/>
            <pc:sldMk cId="3909453073" sldId="559"/>
            <ac:spMk id="4771" creationId="{996256D1-AD2F-4795-8E8F-973C28773C94}"/>
          </ac:spMkLst>
        </pc:spChg>
        <pc:spChg chg="mod">
          <ac:chgData name="Timo Mühlhaus" userId="1b6b3aba618dadac" providerId="LiveId" clId="{EDF2FAEA-A41B-4C1F-9EE5-7BEAFE42C87B}" dt="2021-06-09T19:36:03.867" v="1915"/>
          <ac:spMkLst>
            <pc:docMk/>
            <pc:sldMk cId="3909453073" sldId="559"/>
            <ac:spMk id="4772" creationId="{F0DB837D-C706-48C5-B3A1-0C28B6092229}"/>
          </ac:spMkLst>
        </pc:spChg>
        <pc:spChg chg="mod">
          <ac:chgData name="Timo Mühlhaus" userId="1b6b3aba618dadac" providerId="LiveId" clId="{EDF2FAEA-A41B-4C1F-9EE5-7BEAFE42C87B}" dt="2021-06-09T19:36:03.867" v="1915"/>
          <ac:spMkLst>
            <pc:docMk/>
            <pc:sldMk cId="3909453073" sldId="559"/>
            <ac:spMk id="4773" creationId="{652695B1-E5A7-4A26-AE08-20090D653856}"/>
          </ac:spMkLst>
        </pc:spChg>
        <pc:spChg chg="mod">
          <ac:chgData name="Timo Mühlhaus" userId="1b6b3aba618dadac" providerId="LiveId" clId="{EDF2FAEA-A41B-4C1F-9EE5-7BEAFE42C87B}" dt="2021-06-09T19:36:03.867" v="1915"/>
          <ac:spMkLst>
            <pc:docMk/>
            <pc:sldMk cId="3909453073" sldId="559"/>
            <ac:spMk id="4774" creationId="{B7A4AE18-F743-4A58-8B1C-C2C945165BF6}"/>
          </ac:spMkLst>
        </pc:spChg>
        <pc:spChg chg="mod">
          <ac:chgData name="Timo Mühlhaus" userId="1b6b3aba618dadac" providerId="LiveId" clId="{EDF2FAEA-A41B-4C1F-9EE5-7BEAFE42C87B}" dt="2021-06-09T19:36:03.867" v="1915"/>
          <ac:spMkLst>
            <pc:docMk/>
            <pc:sldMk cId="3909453073" sldId="559"/>
            <ac:spMk id="4775" creationId="{F4802098-C873-458C-A13E-D7572C6D67A7}"/>
          </ac:spMkLst>
        </pc:spChg>
        <pc:spChg chg="mod">
          <ac:chgData name="Timo Mühlhaus" userId="1b6b3aba618dadac" providerId="LiveId" clId="{EDF2FAEA-A41B-4C1F-9EE5-7BEAFE42C87B}" dt="2021-06-09T19:36:03.867" v="1915"/>
          <ac:spMkLst>
            <pc:docMk/>
            <pc:sldMk cId="3909453073" sldId="559"/>
            <ac:spMk id="4776" creationId="{A1B81BAD-41E1-41F8-902F-54C62B0DCA4E}"/>
          </ac:spMkLst>
        </pc:spChg>
        <pc:spChg chg="mod">
          <ac:chgData name="Timo Mühlhaus" userId="1b6b3aba618dadac" providerId="LiveId" clId="{EDF2FAEA-A41B-4C1F-9EE5-7BEAFE42C87B}" dt="2021-06-09T19:36:03.867" v="1915"/>
          <ac:spMkLst>
            <pc:docMk/>
            <pc:sldMk cId="3909453073" sldId="559"/>
            <ac:spMk id="4777" creationId="{E40B6443-0A3B-4983-9939-3FD8FD52A7AD}"/>
          </ac:spMkLst>
        </pc:spChg>
        <pc:spChg chg="mod">
          <ac:chgData name="Timo Mühlhaus" userId="1b6b3aba618dadac" providerId="LiveId" clId="{EDF2FAEA-A41B-4C1F-9EE5-7BEAFE42C87B}" dt="2021-06-09T19:36:03.867" v="1915"/>
          <ac:spMkLst>
            <pc:docMk/>
            <pc:sldMk cId="3909453073" sldId="559"/>
            <ac:spMk id="4778" creationId="{5E92042C-601B-47D2-BD85-7E2BCB2891DB}"/>
          </ac:spMkLst>
        </pc:spChg>
        <pc:spChg chg="mod">
          <ac:chgData name="Timo Mühlhaus" userId="1b6b3aba618dadac" providerId="LiveId" clId="{EDF2FAEA-A41B-4C1F-9EE5-7BEAFE42C87B}" dt="2021-06-09T19:36:03.867" v="1915"/>
          <ac:spMkLst>
            <pc:docMk/>
            <pc:sldMk cId="3909453073" sldId="559"/>
            <ac:spMk id="4779" creationId="{7FEFC8C9-0D4D-437B-BDF1-56831F2F41F9}"/>
          </ac:spMkLst>
        </pc:spChg>
        <pc:spChg chg="mod">
          <ac:chgData name="Timo Mühlhaus" userId="1b6b3aba618dadac" providerId="LiveId" clId="{EDF2FAEA-A41B-4C1F-9EE5-7BEAFE42C87B}" dt="2021-06-09T19:36:03.867" v="1915"/>
          <ac:spMkLst>
            <pc:docMk/>
            <pc:sldMk cId="3909453073" sldId="559"/>
            <ac:spMk id="4780" creationId="{4788C203-4575-4A1B-8EC5-B5D532F3A434}"/>
          </ac:spMkLst>
        </pc:spChg>
        <pc:spChg chg="mod">
          <ac:chgData name="Timo Mühlhaus" userId="1b6b3aba618dadac" providerId="LiveId" clId="{EDF2FAEA-A41B-4C1F-9EE5-7BEAFE42C87B}" dt="2021-06-09T19:36:03.867" v="1915"/>
          <ac:spMkLst>
            <pc:docMk/>
            <pc:sldMk cId="3909453073" sldId="559"/>
            <ac:spMk id="4781" creationId="{ADBAE13C-FDB4-42DE-B244-BC5645D4E094}"/>
          </ac:spMkLst>
        </pc:spChg>
        <pc:spChg chg="mod">
          <ac:chgData name="Timo Mühlhaus" userId="1b6b3aba618dadac" providerId="LiveId" clId="{EDF2FAEA-A41B-4C1F-9EE5-7BEAFE42C87B}" dt="2021-06-09T19:36:03.867" v="1915"/>
          <ac:spMkLst>
            <pc:docMk/>
            <pc:sldMk cId="3909453073" sldId="559"/>
            <ac:spMk id="4782" creationId="{7096508B-D516-45AA-A339-9E56C8593C7B}"/>
          </ac:spMkLst>
        </pc:spChg>
        <pc:spChg chg="mod">
          <ac:chgData name="Timo Mühlhaus" userId="1b6b3aba618dadac" providerId="LiveId" clId="{EDF2FAEA-A41B-4C1F-9EE5-7BEAFE42C87B}" dt="2021-06-09T19:36:03.867" v="1915"/>
          <ac:spMkLst>
            <pc:docMk/>
            <pc:sldMk cId="3909453073" sldId="559"/>
            <ac:spMk id="4783" creationId="{0A4FB760-51B2-4AA4-ADE9-53FDDA5F7F28}"/>
          </ac:spMkLst>
        </pc:spChg>
        <pc:spChg chg="mod">
          <ac:chgData name="Timo Mühlhaus" userId="1b6b3aba618dadac" providerId="LiveId" clId="{EDF2FAEA-A41B-4C1F-9EE5-7BEAFE42C87B}" dt="2021-06-09T19:36:03.867" v="1915"/>
          <ac:spMkLst>
            <pc:docMk/>
            <pc:sldMk cId="3909453073" sldId="559"/>
            <ac:spMk id="4784" creationId="{6EE1F2E7-9E72-491A-9E4C-EA4B51ED5AE7}"/>
          </ac:spMkLst>
        </pc:spChg>
        <pc:spChg chg="mod">
          <ac:chgData name="Timo Mühlhaus" userId="1b6b3aba618dadac" providerId="LiveId" clId="{EDF2FAEA-A41B-4C1F-9EE5-7BEAFE42C87B}" dt="2021-06-09T19:36:03.867" v="1915"/>
          <ac:spMkLst>
            <pc:docMk/>
            <pc:sldMk cId="3909453073" sldId="559"/>
            <ac:spMk id="4785" creationId="{FBF0AB9F-A00D-4365-AADD-2CDA5F0D1A07}"/>
          </ac:spMkLst>
        </pc:spChg>
        <pc:spChg chg="mod">
          <ac:chgData name="Timo Mühlhaus" userId="1b6b3aba618dadac" providerId="LiveId" clId="{EDF2FAEA-A41B-4C1F-9EE5-7BEAFE42C87B}" dt="2021-06-09T19:36:03.867" v="1915"/>
          <ac:spMkLst>
            <pc:docMk/>
            <pc:sldMk cId="3909453073" sldId="559"/>
            <ac:spMk id="4786" creationId="{BA13C4CD-446A-4A1F-BF03-8AC9C8352BA7}"/>
          </ac:spMkLst>
        </pc:spChg>
        <pc:spChg chg="mod">
          <ac:chgData name="Timo Mühlhaus" userId="1b6b3aba618dadac" providerId="LiveId" clId="{EDF2FAEA-A41B-4C1F-9EE5-7BEAFE42C87B}" dt="2021-06-09T19:36:03.867" v="1915"/>
          <ac:spMkLst>
            <pc:docMk/>
            <pc:sldMk cId="3909453073" sldId="559"/>
            <ac:spMk id="4787" creationId="{FD44A353-4BD0-4B3C-A0F8-F512E35A5C71}"/>
          </ac:spMkLst>
        </pc:spChg>
        <pc:spChg chg="mod">
          <ac:chgData name="Timo Mühlhaus" userId="1b6b3aba618dadac" providerId="LiveId" clId="{EDF2FAEA-A41B-4C1F-9EE5-7BEAFE42C87B}" dt="2021-06-09T19:36:03.867" v="1915"/>
          <ac:spMkLst>
            <pc:docMk/>
            <pc:sldMk cId="3909453073" sldId="559"/>
            <ac:spMk id="4788" creationId="{5E160CCA-9A1A-4853-B981-039F85927549}"/>
          </ac:spMkLst>
        </pc:spChg>
        <pc:spChg chg="mod">
          <ac:chgData name="Timo Mühlhaus" userId="1b6b3aba618dadac" providerId="LiveId" clId="{EDF2FAEA-A41B-4C1F-9EE5-7BEAFE42C87B}" dt="2021-06-09T19:36:03.867" v="1915"/>
          <ac:spMkLst>
            <pc:docMk/>
            <pc:sldMk cId="3909453073" sldId="559"/>
            <ac:spMk id="4789" creationId="{55EBCC09-7B20-455F-BF23-62DA6550797B}"/>
          </ac:spMkLst>
        </pc:spChg>
        <pc:spChg chg="mod">
          <ac:chgData name="Timo Mühlhaus" userId="1b6b3aba618dadac" providerId="LiveId" clId="{EDF2FAEA-A41B-4C1F-9EE5-7BEAFE42C87B}" dt="2021-06-09T19:36:03.867" v="1915"/>
          <ac:spMkLst>
            <pc:docMk/>
            <pc:sldMk cId="3909453073" sldId="559"/>
            <ac:spMk id="4790" creationId="{46E4F2B8-CFDC-458B-8790-B79C32CDD5A7}"/>
          </ac:spMkLst>
        </pc:spChg>
        <pc:spChg chg="mod">
          <ac:chgData name="Timo Mühlhaus" userId="1b6b3aba618dadac" providerId="LiveId" clId="{EDF2FAEA-A41B-4C1F-9EE5-7BEAFE42C87B}" dt="2021-06-09T19:36:03.867" v="1915"/>
          <ac:spMkLst>
            <pc:docMk/>
            <pc:sldMk cId="3909453073" sldId="559"/>
            <ac:spMk id="4791" creationId="{5EDC626A-324A-4F82-9C60-7373F455AE40}"/>
          </ac:spMkLst>
        </pc:spChg>
        <pc:spChg chg="mod">
          <ac:chgData name="Timo Mühlhaus" userId="1b6b3aba618dadac" providerId="LiveId" clId="{EDF2FAEA-A41B-4C1F-9EE5-7BEAFE42C87B}" dt="2021-06-09T19:36:03.867" v="1915"/>
          <ac:spMkLst>
            <pc:docMk/>
            <pc:sldMk cId="3909453073" sldId="559"/>
            <ac:spMk id="4792" creationId="{DDA441BD-109C-4A84-B1F6-AC6996E3C164}"/>
          </ac:spMkLst>
        </pc:spChg>
        <pc:spChg chg="mod">
          <ac:chgData name="Timo Mühlhaus" userId="1b6b3aba618dadac" providerId="LiveId" clId="{EDF2FAEA-A41B-4C1F-9EE5-7BEAFE42C87B}" dt="2021-06-09T19:36:03.867" v="1915"/>
          <ac:spMkLst>
            <pc:docMk/>
            <pc:sldMk cId="3909453073" sldId="559"/>
            <ac:spMk id="4793" creationId="{C727517C-9C75-45CC-974E-A9CC2E4BBFFC}"/>
          </ac:spMkLst>
        </pc:spChg>
        <pc:spChg chg="mod">
          <ac:chgData name="Timo Mühlhaus" userId="1b6b3aba618dadac" providerId="LiveId" clId="{EDF2FAEA-A41B-4C1F-9EE5-7BEAFE42C87B}" dt="2021-06-09T19:36:03.867" v="1915"/>
          <ac:spMkLst>
            <pc:docMk/>
            <pc:sldMk cId="3909453073" sldId="559"/>
            <ac:spMk id="4794" creationId="{D3FC9819-C016-416E-ACBA-993EF70A05EE}"/>
          </ac:spMkLst>
        </pc:spChg>
        <pc:spChg chg="mod">
          <ac:chgData name="Timo Mühlhaus" userId="1b6b3aba618dadac" providerId="LiveId" clId="{EDF2FAEA-A41B-4C1F-9EE5-7BEAFE42C87B}" dt="2021-06-09T19:36:03.867" v="1915"/>
          <ac:spMkLst>
            <pc:docMk/>
            <pc:sldMk cId="3909453073" sldId="559"/>
            <ac:spMk id="4795" creationId="{537BD28D-18E0-43ED-89FF-7841011E3A8E}"/>
          </ac:spMkLst>
        </pc:spChg>
        <pc:spChg chg="mod">
          <ac:chgData name="Timo Mühlhaus" userId="1b6b3aba618dadac" providerId="LiveId" clId="{EDF2FAEA-A41B-4C1F-9EE5-7BEAFE42C87B}" dt="2021-06-09T19:36:03.867" v="1915"/>
          <ac:spMkLst>
            <pc:docMk/>
            <pc:sldMk cId="3909453073" sldId="559"/>
            <ac:spMk id="4796" creationId="{B70BAC71-9169-4757-8167-EF78A7F85F83}"/>
          </ac:spMkLst>
        </pc:spChg>
        <pc:spChg chg="mod">
          <ac:chgData name="Timo Mühlhaus" userId="1b6b3aba618dadac" providerId="LiveId" clId="{EDF2FAEA-A41B-4C1F-9EE5-7BEAFE42C87B}" dt="2021-06-09T19:36:03.867" v="1915"/>
          <ac:spMkLst>
            <pc:docMk/>
            <pc:sldMk cId="3909453073" sldId="559"/>
            <ac:spMk id="4797" creationId="{1A25DD0B-7529-4495-A0A6-C315CA94DF1B}"/>
          </ac:spMkLst>
        </pc:spChg>
        <pc:spChg chg="mod">
          <ac:chgData name="Timo Mühlhaus" userId="1b6b3aba618dadac" providerId="LiveId" clId="{EDF2FAEA-A41B-4C1F-9EE5-7BEAFE42C87B}" dt="2021-06-09T19:36:03.867" v="1915"/>
          <ac:spMkLst>
            <pc:docMk/>
            <pc:sldMk cId="3909453073" sldId="559"/>
            <ac:spMk id="4798" creationId="{3D10ED9E-D5D2-4D21-9C69-D9E83130FE90}"/>
          </ac:spMkLst>
        </pc:spChg>
        <pc:spChg chg="mod">
          <ac:chgData name="Timo Mühlhaus" userId="1b6b3aba618dadac" providerId="LiveId" clId="{EDF2FAEA-A41B-4C1F-9EE5-7BEAFE42C87B}" dt="2021-06-09T19:36:03.867" v="1915"/>
          <ac:spMkLst>
            <pc:docMk/>
            <pc:sldMk cId="3909453073" sldId="559"/>
            <ac:spMk id="4799" creationId="{688D054A-60A9-405B-981A-6B4955896E66}"/>
          </ac:spMkLst>
        </pc:spChg>
        <pc:spChg chg="mod">
          <ac:chgData name="Timo Mühlhaus" userId="1b6b3aba618dadac" providerId="LiveId" clId="{EDF2FAEA-A41B-4C1F-9EE5-7BEAFE42C87B}" dt="2021-06-09T19:36:03.867" v="1915"/>
          <ac:spMkLst>
            <pc:docMk/>
            <pc:sldMk cId="3909453073" sldId="559"/>
            <ac:spMk id="4800" creationId="{811775FF-6461-4C8E-B5F3-027297107C23}"/>
          </ac:spMkLst>
        </pc:spChg>
        <pc:spChg chg="mod">
          <ac:chgData name="Timo Mühlhaus" userId="1b6b3aba618dadac" providerId="LiveId" clId="{EDF2FAEA-A41B-4C1F-9EE5-7BEAFE42C87B}" dt="2021-06-09T19:36:03.867" v="1915"/>
          <ac:spMkLst>
            <pc:docMk/>
            <pc:sldMk cId="3909453073" sldId="559"/>
            <ac:spMk id="4801" creationId="{76F5D2BF-955B-4EC7-9487-21DFD10CC116}"/>
          </ac:spMkLst>
        </pc:spChg>
        <pc:spChg chg="mod">
          <ac:chgData name="Timo Mühlhaus" userId="1b6b3aba618dadac" providerId="LiveId" clId="{EDF2FAEA-A41B-4C1F-9EE5-7BEAFE42C87B}" dt="2021-06-09T19:36:03.867" v="1915"/>
          <ac:spMkLst>
            <pc:docMk/>
            <pc:sldMk cId="3909453073" sldId="559"/>
            <ac:spMk id="4802" creationId="{814BB3D5-CD5C-42A5-BC4F-A8FBBF9F0426}"/>
          </ac:spMkLst>
        </pc:spChg>
        <pc:spChg chg="mod">
          <ac:chgData name="Timo Mühlhaus" userId="1b6b3aba618dadac" providerId="LiveId" clId="{EDF2FAEA-A41B-4C1F-9EE5-7BEAFE42C87B}" dt="2021-06-09T19:36:03.867" v="1915"/>
          <ac:spMkLst>
            <pc:docMk/>
            <pc:sldMk cId="3909453073" sldId="559"/>
            <ac:spMk id="4803" creationId="{043C198B-3A8B-49B4-8B2D-10132EB8A3A1}"/>
          </ac:spMkLst>
        </pc:spChg>
        <pc:spChg chg="mod">
          <ac:chgData name="Timo Mühlhaus" userId="1b6b3aba618dadac" providerId="LiveId" clId="{EDF2FAEA-A41B-4C1F-9EE5-7BEAFE42C87B}" dt="2021-06-09T19:36:03.867" v="1915"/>
          <ac:spMkLst>
            <pc:docMk/>
            <pc:sldMk cId="3909453073" sldId="559"/>
            <ac:spMk id="4804" creationId="{B27E9C2C-20B7-4AC0-89A5-6A9A7777538A}"/>
          </ac:spMkLst>
        </pc:spChg>
        <pc:spChg chg="mod">
          <ac:chgData name="Timo Mühlhaus" userId="1b6b3aba618dadac" providerId="LiveId" clId="{EDF2FAEA-A41B-4C1F-9EE5-7BEAFE42C87B}" dt="2021-06-09T19:36:03.867" v="1915"/>
          <ac:spMkLst>
            <pc:docMk/>
            <pc:sldMk cId="3909453073" sldId="559"/>
            <ac:spMk id="4805" creationId="{5737C031-3A10-47B8-9985-EABF2C7A232E}"/>
          </ac:spMkLst>
        </pc:spChg>
        <pc:spChg chg="mod">
          <ac:chgData name="Timo Mühlhaus" userId="1b6b3aba618dadac" providerId="LiveId" clId="{EDF2FAEA-A41B-4C1F-9EE5-7BEAFE42C87B}" dt="2021-06-09T19:36:03.867" v="1915"/>
          <ac:spMkLst>
            <pc:docMk/>
            <pc:sldMk cId="3909453073" sldId="559"/>
            <ac:spMk id="4806" creationId="{217674ED-F022-4BD7-B615-70A98B4D1F0F}"/>
          </ac:spMkLst>
        </pc:spChg>
        <pc:spChg chg="mod">
          <ac:chgData name="Timo Mühlhaus" userId="1b6b3aba618dadac" providerId="LiveId" clId="{EDF2FAEA-A41B-4C1F-9EE5-7BEAFE42C87B}" dt="2021-06-09T19:36:03.867" v="1915"/>
          <ac:spMkLst>
            <pc:docMk/>
            <pc:sldMk cId="3909453073" sldId="559"/>
            <ac:spMk id="4807" creationId="{D1EED0F2-701E-465F-9011-AE4D18E1EFBE}"/>
          </ac:spMkLst>
        </pc:spChg>
        <pc:spChg chg="mod">
          <ac:chgData name="Timo Mühlhaus" userId="1b6b3aba618dadac" providerId="LiveId" clId="{EDF2FAEA-A41B-4C1F-9EE5-7BEAFE42C87B}" dt="2021-06-09T19:36:03.867" v="1915"/>
          <ac:spMkLst>
            <pc:docMk/>
            <pc:sldMk cId="3909453073" sldId="559"/>
            <ac:spMk id="4808" creationId="{A289E9C6-6C96-4CF8-BE87-7A56194DDE86}"/>
          </ac:spMkLst>
        </pc:spChg>
        <pc:spChg chg="mod">
          <ac:chgData name="Timo Mühlhaus" userId="1b6b3aba618dadac" providerId="LiveId" clId="{EDF2FAEA-A41B-4C1F-9EE5-7BEAFE42C87B}" dt="2021-06-09T19:36:03.867" v="1915"/>
          <ac:spMkLst>
            <pc:docMk/>
            <pc:sldMk cId="3909453073" sldId="559"/>
            <ac:spMk id="4809" creationId="{9CA9E9E0-437A-485D-8906-A83DBBD71E88}"/>
          </ac:spMkLst>
        </pc:spChg>
        <pc:spChg chg="mod">
          <ac:chgData name="Timo Mühlhaus" userId="1b6b3aba618dadac" providerId="LiveId" clId="{EDF2FAEA-A41B-4C1F-9EE5-7BEAFE42C87B}" dt="2021-06-09T19:36:03.867" v="1915"/>
          <ac:spMkLst>
            <pc:docMk/>
            <pc:sldMk cId="3909453073" sldId="559"/>
            <ac:spMk id="4810" creationId="{52364E7E-CA8B-4E2A-9EF8-8D18118DADB9}"/>
          </ac:spMkLst>
        </pc:spChg>
        <pc:spChg chg="mod">
          <ac:chgData name="Timo Mühlhaus" userId="1b6b3aba618dadac" providerId="LiveId" clId="{EDF2FAEA-A41B-4C1F-9EE5-7BEAFE42C87B}" dt="2021-06-09T19:36:03.867" v="1915"/>
          <ac:spMkLst>
            <pc:docMk/>
            <pc:sldMk cId="3909453073" sldId="559"/>
            <ac:spMk id="4811" creationId="{10CEE7C1-7D93-42E7-8875-46F4F15CB5D2}"/>
          </ac:spMkLst>
        </pc:spChg>
        <pc:spChg chg="mod">
          <ac:chgData name="Timo Mühlhaus" userId="1b6b3aba618dadac" providerId="LiveId" clId="{EDF2FAEA-A41B-4C1F-9EE5-7BEAFE42C87B}" dt="2021-06-09T19:36:03.867" v="1915"/>
          <ac:spMkLst>
            <pc:docMk/>
            <pc:sldMk cId="3909453073" sldId="559"/>
            <ac:spMk id="4812" creationId="{F79A6FF4-AB8C-49C6-A321-44247D2FBA62}"/>
          </ac:spMkLst>
        </pc:spChg>
        <pc:spChg chg="mod">
          <ac:chgData name="Timo Mühlhaus" userId="1b6b3aba618dadac" providerId="LiveId" clId="{EDF2FAEA-A41B-4C1F-9EE5-7BEAFE42C87B}" dt="2021-06-09T19:36:03.867" v="1915"/>
          <ac:spMkLst>
            <pc:docMk/>
            <pc:sldMk cId="3909453073" sldId="559"/>
            <ac:spMk id="4813" creationId="{0DF2B007-8C0E-4494-BCDC-065846AD8E7F}"/>
          </ac:spMkLst>
        </pc:spChg>
        <pc:spChg chg="mod">
          <ac:chgData name="Timo Mühlhaus" userId="1b6b3aba618dadac" providerId="LiveId" clId="{EDF2FAEA-A41B-4C1F-9EE5-7BEAFE42C87B}" dt="2021-06-09T19:36:03.867" v="1915"/>
          <ac:spMkLst>
            <pc:docMk/>
            <pc:sldMk cId="3909453073" sldId="559"/>
            <ac:spMk id="4814" creationId="{8C0BE73A-25A8-415D-89DC-22C21CC9B0E4}"/>
          </ac:spMkLst>
        </pc:spChg>
        <pc:spChg chg="mod">
          <ac:chgData name="Timo Mühlhaus" userId="1b6b3aba618dadac" providerId="LiveId" clId="{EDF2FAEA-A41B-4C1F-9EE5-7BEAFE42C87B}" dt="2021-06-09T19:36:03.867" v="1915"/>
          <ac:spMkLst>
            <pc:docMk/>
            <pc:sldMk cId="3909453073" sldId="559"/>
            <ac:spMk id="4815" creationId="{426BA93F-535A-411C-8671-B0874B811048}"/>
          </ac:spMkLst>
        </pc:spChg>
        <pc:spChg chg="mod">
          <ac:chgData name="Timo Mühlhaus" userId="1b6b3aba618dadac" providerId="LiveId" clId="{EDF2FAEA-A41B-4C1F-9EE5-7BEAFE42C87B}" dt="2021-06-09T19:36:03.867" v="1915"/>
          <ac:spMkLst>
            <pc:docMk/>
            <pc:sldMk cId="3909453073" sldId="559"/>
            <ac:spMk id="4816" creationId="{7AD9BFB5-2935-466D-A2C3-1C1AEFDC6148}"/>
          </ac:spMkLst>
        </pc:spChg>
        <pc:spChg chg="mod">
          <ac:chgData name="Timo Mühlhaus" userId="1b6b3aba618dadac" providerId="LiveId" clId="{EDF2FAEA-A41B-4C1F-9EE5-7BEAFE42C87B}" dt="2021-06-09T19:36:03.867" v="1915"/>
          <ac:spMkLst>
            <pc:docMk/>
            <pc:sldMk cId="3909453073" sldId="559"/>
            <ac:spMk id="4817" creationId="{C329B582-6E26-412F-9A42-7A4EB1C25206}"/>
          </ac:spMkLst>
        </pc:spChg>
        <pc:spChg chg="mod">
          <ac:chgData name="Timo Mühlhaus" userId="1b6b3aba618dadac" providerId="LiveId" clId="{EDF2FAEA-A41B-4C1F-9EE5-7BEAFE42C87B}" dt="2021-06-09T19:36:03.867" v="1915"/>
          <ac:spMkLst>
            <pc:docMk/>
            <pc:sldMk cId="3909453073" sldId="559"/>
            <ac:spMk id="4818" creationId="{2AC54F3E-4E43-4496-9760-1410C9CE25B5}"/>
          </ac:spMkLst>
        </pc:spChg>
        <pc:spChg chg="mod">
          <ac:chgData name="Timo Mühlhaus" userId="1b6b3aba618dadac" providerId="LiveId" clId="{EDF2FAEA-A41B-4C1F-9EE5-7BEAFE42C87B}" dt="2021-06-09T19:36:03.867" v="1915"/>
          <ac:spMkLst>
            <pc:docMk/>
            <pc:sldMk cId="3909453073" sldId="559"/>
            <ac:spMk id="4819" creationId="{FF7C818D-F0A7-4AF0-82F8-C1AF2627A521}"/>
          </ac:spMkLst>
        </pc:spChg>
        <pc:spChg chg="mod">
          <ac:chgData name="Timo Mühlhaus" userId="1b6b3aba618dadac" providerId="LiveId" clId="{EDF2FAEA-A41B-4C1F-9EE5-7BEAFE42C87B}" dt="2021-06-09T19:36:03.867" v="1915"/>
          <ac:spMkLst>
            <pc:docMk/>
            <pc:sldMk cId="3909453073" sldId="559"/>
            <ac:spMk id="4820" creationId="{B13B1C1B-39BF-46FF-B884-E11DB8C2852F}"/>
          </ac:spMkLst>
        </pc:spChg>
        <pc:spChg chg="mod">
          <ac:chgData name="Timo Mühlhaus" userId="1b6b3aba618dadac" providerId="LiveId" clId="{EDF2FAEA-A41B-4C1F-9EE5-7BEAFE42C87B}" dt="2021-06-09T19:36:03.867" v="1915"/>
          <ac:spMkLst>
            <pc:docMk/>
            <pc:sldMk cId="3909453073" sldId="559"/>
            <ac:spMk id="4821" creationId="{383B16C8-ECEF-42CF-9358-05A18A776BA2}"/>
          </ac:spMkLst>
        </pc:spChg>
        <pc:spChg chg="mod">
          <ac:chgData name="Timo Mühlhaus" userId="1b6b3aba618dadac" providerId="LiveId" clId="{EDF2FAEA-A41B-4C1F-9EE5-7BEAFE42C87B}" dt="2021-06-09T19:36:03.867" v="1915"/>
          <ac:spMkLst>
            <pc:docMk/>
            <pc:sldMk cId="3909453073" sldId="559"/>
            <ac:spMk id="4822" creationId="{F431E0F0-4F9A-44C4-856E-ABBC29496F6E}"/>
          </ac:spMkLst>
        </pc:spChg>
        <pc:spChg chg="mod">
          <ac:chgData name="Timo Mühlhaus" userId="1b6b3aba618dadac" providerId="LiveId" clId="{EDF2FAEA-A41B-4C1F-9EE5-7BEAFE42C87B}" dt="2021-06-09T19:36:03.867" v="1915"/>
          <ac:spMkLst>
            <pc:docMk/>
            <pc:sldMk cId="3909453073" sldId="559"/>
            <ac:spMk id="4823" creationId="{1603FF80-6668-4A4E-A1F5-7E79B510DC36}"/>
          </ac:spMkLst>
        </pc:spChg>
        <pc:spChg chg="mod">
          <ac:chgData name="Timo Mühlhaus" userId="1b6b3aba618dadac" providerId="LiveId" clId="{EDF2FAEA-A41B-4C1F-9EE5-7BEAFE42C87B}" dt="2021-06-09T19:36:03.867" v="1915"/>
          <ac:spMkLst>
            <pc:docMk/>
            <pc:sldMk cId="3909453073" sldId="559"/>
            <ac:spMk id="4824" creationId="{A8AB4DA4-A66C-4E41-BE4F-5CCBE0A176E6}"/>
          </ac:spMkLst>
        </pc:spChg>
        <pc:spChg chg="mod">
          <ac:chgData name="Timo Mühlhaus" userId="1b6b3aba618dadac" providerId="LiveId" clId="{EDF2FAEA-A41B-4C1F-9EE5-7BEAFE42C87B}" dt="2021-06-09T19:36:03.867" v="1915"/>
          <ac:spMkLst>
            <pc:docMk/>
            <pc:sldMk cId="3909453073" sldId="559"/>
            <ac:spMk id="4825" creationId="{8CC55E37-ECE4-41DC-BD91-FF1C21349045}"/>
          </ac:spMkLst>
        </pc:spChg>
        <pc:spChg chg="mod">
          <ac:chgData name="Timo Mühlhaus" userId="1b6b3aba618dadac" providerId="LiveId" clId="{EDF2FAEA-A41B-4C1F-9EE5-7BEAFE42C87B}" dt="2021-06-09T19:36:03.867" v="1915"/>
          <ac:spMkLst>
            <pc:docMk/>
            <pc:sldMk cId="3909453073" sldId="559"/>
            <ac:spMk id="4826" creationId="{079FA4E6-C320-4232-A778-3A71B637641D}"/>
          </ac:spMkLst>
        </pc:spChg>
        <pc:spChg chg="mod">
          <ac:chgData name="Timo Mühlhaus" userId="1b6b3aba618dadac" providerId="LiveId" clId="{EDF2FAEA-A41B-4C1F-9EE5-7BEAFE42C87B}" dt="2021-06-09T19:36:03.867" v="1915"/>
          <ac:spMkLst>
            <pc:docMk/>
            <pc:sldMk cId="3909453073" sldId="559"/>
            <ac:spMk id="4827" creationId="{D8A30120-CF8E-40D5-8325-E8E6BFAFE2E9}"/>
          </ac:spMkLst>
        </pc:spChg>
        <pc:spChg chg="mod">
          <ac:chgData name="Timo Mühlhaus" userId="1b6b3aba618dadac" providerId="LiveId" clId="{EDF2FAEA-A41B-4C1F-9EE5-7BEAFE42C87B}" dt="2021-06-09T19:36:03.867" v="1915"/>
          <ac:spMkLst>
            <pc:docMk/>
            <pc:sldMk cId="3909453073" sldId="559"/>
            <ac:spMk id="4828" creationId="{CC102E0E-0677-4E0E-A29E-6D67A7FD4C70}"/>
          </ac:spMkLst>
        </pc:spChg>
        <pc:spChg chg="mod">
          <ac:chgData name="Timo Mühlhaus" userId="1b6b3aba618dadac" providerId="LiveId" clId="{EDF2FAEA-A41B-4C1F-9EE5-7BEAFE42C87B}" dt="2021-06-09T19:36:03.867" v="1915"/>
          <ac:spMkLst>
            <pc:docMk/>
            <pc:sldMk cId="3909453073" sldId="559"/>
            <ac:spMk id="4829" creationId="{ADA33C8B-5B7E-4ADA-BABA-CDA27745B034}"/>
          </ac:spMkLst>
        </pc:spChg>
        <pc:spChg chg="mod">
          <ac:chgData name="Timo Mühlhaus" userId="1b6b3aba618dadac" providerId="LiveId" clId="{EDF2FAEA-A41B-4C1F-9EE5-7BEAFE42C87B}" dt="2021-06-09T19:36:03.867" v="1915"/>
          <ac:spMkLst>
            <pc:docMk/>
            <pc:sldMk cId="3909453073" sldId="559"/>
            <ac:spMk id="4830" creationId="{E1A380C9-096B-4A09-AC63-8AA3DDDFC5BE}"/>
          </ac:spMkLst>
        </pc:spChg>
        <pc:spChg chg="mod">
          <ac:chgData name="Timo Mühlhaus" userId="1b6b3aba618dadac" providerId="LiveId" clId="{EDF2FAEA-A41B-4C1F-9EE5-7BEAFE42C87B}" dt="2021-06-09T19:36:03.867" v="1915"/>
          <ac:spMkLst>
            <pc:docMk/>
            <pc:sldMk cId="3909453073" sldId="559"/>
            <ac:spMk id="4831" creationId="{68E41BC2-076B-4BB5-A96A-633E621760E2}"/>
          </ac:spMkLst>
        </pc:spChg>
        <pc:spChg chg="mod">
          <ac:chgData name="Timo Mühlhaus" userId="1b6b3aba618dadac" providerId="LiveId" clId="{EDF2FAEA-A41B-4C1F-9EE5-7BEAFE42C87B}" dt="2021-06-09T19:36:03.867" v="1915"/>
          <ac:spMkLst>
            <pc:docMk/>
            <pc:sldMk cId="3909453073" sldId="559"/>
            <ac:spMk id="4832" creationId="{C9E38150-72F1-4D12-B742-F25F1ACDF691}"/>
          </ac:spMkLst>
        </pc:spChg>
        <pc:spChg chg="mod">
          <ac:chgData name="Timo Mühlhaus" userId="1b6b3aba618dadac" providerId="LiveId" clId="{EDF2FAEA-A41B-4C1F-9EE5-7BEAFE42C87B}" dt="2021-06-09T19:36:03.867" v="1915"/>
          <ac:spMkLst>
            <pc:docMk/>
            <pc:sldMk cId="3909453073" sldId="559"/>
            <ac:spMk id="4833" creationId="{7C7B9794-E569-48D1-ABC2-347C25536F34}"/>
          </ac:spMkLst>
        </pc:spChg>
        <pc:spChg chg="mod">
          <ac:chgData name="Timo Mühlhaus" userId="1b6b3aba618dadac" providerId="LiveId" clId="{EDF2FAEA-A41B-4C1F-9EE5-7BEAFE42C87B}" dt="2021-06-09T19:36:03.867" v="1915"/>
          <ac:spMkLst>
            <pc:docMk/>
            <pc:sldMk cId="3909453073" sldId="559"/>
            <ac:spMk id="4834" creationId="{426AE175-CE12-468F-99BE-F170839AA274}"/>
          </ac:spMkLst>
        </pc:spChg>
        <pc:spChg chg="mod">
          <ac:chgData name="Timo Mühlhaus" userId="1b6b3aba618dadac" providerId="LiveId" clId="{EDF2FAEA-A41B-4C1F-9EE5-7BEAFE42C87B}" dt="2021-06-09T19:36:03.867" v="1915"/>
          <ac:spMkLst>
            <pc:docMk/>
            <pc:sldMk cId="3909453073" sldId="559"/>
            <ac:spMk id="4835" creationId="{C9F8758C-F73F-42E1-91E7-0BD0AE107FA8}"/>
          </ac:spMkLst>
        </pc:spChg>
        <pc:spChg chg="mod">
          <ac:chgData name="Timo Mühlhaus" userId="1b6b3aba618dadac" providerId="LiveId" clId="{EDF2FAEA-A41B-4C1F-9EE5-7BEAFE42C87B}" dt="2021-06-09T19:36:03.867" v="1915"/>
          <ac:spMkLst>
            <pc:docMk/>
            <pc:sldMk cId="3909453073" sldId="559"/>
            <ac:spMk id="4836" creationId="{727A9A3B-624C-464C-B203-379F82317B82}"/>
          </ac:spMkLst>
        </pc:spChg>
        <pc:spChg chg="mod">
          <ac:chgData name="Timo Mühlhaus" userId="1b6b3aba618dadac" providerId="LiveId" clId="{EDF2FAEA-A41B-4C1F-9EE5-7BEAFE42C87B}" dt="2021-06-09T19:36:03.867" v="1915"/>
          <ac:spMkLst>
            <pc:docMk/>
            <pc:sldMk cId="3909453073" sldId="559"/>
            <ac:spMk id="4837" creationId="{16712A28-8FAE-43C4-BB26-50BB94669F1E}"/>
          </ac:spMkLst>
        </pc:spChg>
        <pc:spChg chg="mod">
          <ac:chgData name="Timo Mühlhaus" userId="1b6b3aba618dadac" providerId="LiveId" clId="{EDF2FAEA-A41B-4C1F-9EE5-7BEAFE42C87B}" dt="2021-06-09T19:36:03.867" v="1915"/>
          <ac:spMkLst>
            <pc:docMk/>
            <pc:sldMk cId="3909453073" sldId="559"/>
            <ac:spMk id="4838" creationId="{69AB8AD5-6331-46B1-9631-9132E868D73A}"/>
          </ac:spMkLst>
        </pc:spChg>
        <pc:spChg chg="mod">
          <ac:chgData name="Timo Mühlhaus" userId="1b6b3aba618dadac" providerId="LiveId" clId="{EDF2FAEA-A41B-4C1F-9EE5-7BEAFE42C87B}" dt="2021-06-09T19:36:03.867" v="1915"/>
          <ac:spMkLst>
            <pc:docMk/>
            <pc:sldMk cId="3909453073" sldId="559"/>
            <ac:spMk id="4839" creationId="{5BC0141B-BB2D-4DEE-8C2F-18FD79CC13E6}"/>
          </ac:spMkLst>
        </pc:spChg>
        <pc:spChg chg="mod">
          <ac:chgData name="Timo Mühlhaus" userId="1b6b3aba618dadac" providerId="LiveId" clId="{EDF2FAEA-A41B-4C1F-9EE5-7BEAFE42C87B}" dt="2021-06-09T19:36:03.867" v="1915"/>
          <ac:spMkLst>
            <pc:docMk/>
            <pc:sldMk cId="3909453073" sldId="559"/>
            <ac:spMk id="4840" creationId="{FEB82881-CAF1-4AD8-A214-9AA643FF3344}"/>
          </ac:spMkLst>
        </pc:spChg>
        <pc:spChg chg="mod">
          <ac:chgData name="Timo Mühlhaus" userId="1b6b3aba618dadac" providerId="LiveId" clId="{EDF2FAEA-A41B-4C1F-9EE5-7BEAFE42C87B}" dt="2021-06-09T19:36:03.867" v="1915"/>
          <ac:spMkLst>
            <pc:docMk/>
            <pc:sldMk cId="3909453073" sldId="559"/>
            <ac:spMk id="4841" creationId="{4CAC2014-6B2B-4EB8-9F66-AFC363E6CB49}"/>
          </ac:spMkLst>
        </pc:spChg>
        <pc:spChg chg="mod">
          <ac:chgData name="Timo Mühlhaus" userId="1b6b3aba618dadac" providerId="LiveId" clId="{EDF2FAEA-A41B-4C1F-9EE5-7BEAFE42C87B}" dt="2021-06-09T19:36:03.867" v="1915"/>
          <ac:spMkLst>
            <pc:docMk/>
            <pc:sldMk cId="3909453073" sldId="559"/>
            <ac:spMk id="4842" creationId="{320C440B-3F65-44F2-BC26-A050C5F3994B}"/>
          </ac:spMkLst>
        </pc:spChg>
        <pc:spChg chg="mod">
          <ac:chgData name="Timo Mühlhaus" userId="1b6b3aba618dadac" providerId="LiveId" clId="{EDF2FAEA-A41B-4C1F-9EE5-7BEAFE42C87B}" dt="2021-06-09T19:36:03.867" v="1915"/>
          <ac:spMkLst>
            <pc:docMk/>
            <pc:sldMk cId="3909453073" sldId="559"/>
            <ac:spMk id="4843" creationId="{009F3B86-2111-414F-B8C7-8E8A571B926E}"/>
          </ac:spMkLst>
        </pc:spChg>
        <pc:spChg chg="mod">
          <ac:chgData name="Timo Mühlhaus" userId="1b6b3aba618dadac" providerId="LiveId" clId="{EDF2FAEA-A41B-4C1F-9EE5-7BEAFE42C87B}" dt="2021-06-09T19:36:03.867" v="1915"/>
          <ac:spMkLst>
            <pc:docMk/>
            <pc:sldMk cId="3909453073" sldId="559"/>
            <ac:spMk id="4844" creationId="{51D271F0-01E8-4B21-B703-A47A36270C5B}"/>
          </ac:spMkLst>
        </pc:spChg>
        <pc:spChg chg="mod">
          <ac:chgData name="Timo Mühlhaus" userId="1b6b3aba618dadac" providerId="LiveId" clId="{EDF2FAEA-A41B-4C1F-9EE5-7BEAFE42C87B}" dt="2021-06-09T19:36:03.867" v="1915"/>
          <ac:spMkLst>
            <pc:docMk/>
            <pc:sldMk cId="3909453073" sldId="559"/>
            <ac:spMk id="4845" creationId="{B119C3C2-BD4A-49B1-B731-C1F888CD98C6}"/>
          </ac:spMkLst>
        </pc:spChg>
        <pc:spChg chg="mod">
          <ac:chgData name="Timo Mühlhaus" userId="1b6b3aba618dadac" providerId="LiveId" clId="{EDF2FAEA-A41B-4C1F-9EE5-7BEAFE42C87B}" dt="2021-06-09T19:36:03.867" v="1915"/>
          <ac:spMkLst>
            <pc:docMk/>
            <pc:sldMk cId="3909453073" sldId="559"/>
            <ac:spMk id="4846" creationId="{9A8A68DC-36EF-41B9-AB30-3B5CF9D62F5D}"/>
          </ac:spMkLst>
        </pc:spChg>
        <pc:spChg chg="mod">
          <ac:chgData name="Timo Mühlhaus" userId="1b6b3aba618dadac" providerId="LiveId" clId="{EDF2FAEA-A41B-4C1F-9EE5-7BEAFE42C87B}" dt="2021-06-09T19:36:03.867" v="1915"/>
          <ac:spMkLst>
            <pc:docMk/>
            <pc:sldMk cId="3909453073" sldId="559"/>
            <ac:spMk id="4847" creationId="{F89A28EB-BD93-4EAA-8686-CC4D2E15634C}"/>
          </ac:spMkLst>
        </pc:spChg>
        <pc:spChg chg="mod">
          <ac:chgData name="Timo Mühlhaus" userId="1b6b3aba618dadac" providerId="LiveId" clId="{EDF2FAEA-A41B-4C1F-9EE5-7BEAFE42C87B}" dt="2021-06-09T19:36:03.867" v="1915"/>
          <ac:spMkLst>
            <pc:docMk/>
            <pc:sldMk cId="3909453073" sldId="559"/>
            <ac:spMk id="4848" creationId="{47F12FAC-BB13-4CA8-BA0C-8FDB46895882}"/>
          </ac:spMkLst>
        </pc:spChg>
        <pc:spChg chg="mod">
          <ac:chgData name="Timo Mühlhaus" userId="1b6b3aba618dadac" providerId="LiveId" clId="{EDF2FAEA-A41B-4C1F-9EE5-7BEAFE42C87B}" dt="2021-06-09T19:36:03.867" v="1915"/>
          <ac:spMkLst>
            <pc:docMk/>
            <pc:sldMk cId="3909453073" sldId="559"/>
            <ac:spMk id="4849" creationId="{0CA43C51-6BD8-4C63-A406-6CEDBC7F0C8D}"/>
          </ac:spMkLst>
        </pc:spChg>
        <pc:spChg chg="mod">
          <ac:chgData name="Timo Mühlhaus" userId="1b6b3aba618dadac" providerId="LiveId" clId="{EDF2FAEA-A41B-4C1F-9EE5-7BEAFE42C87B}" dt="2021-06-09T19:36:03.867" v="1915"/>
          <ac:spMkLst>
            <pc:docMk/>
            <pc:sldMk cId="3909453073" sldId="559"/>
            <ac:spMk id="4850" creationId="{3354B227-0E74-4D80-AB4F-E582FA89DEB3}"/>
          </ac:spMkLst>
        </pc:spChg>
        <pc:spChg chg="mod">
          <ac:chgData name="Timo Mühlhaus" userId="1b6b3aba618dadac" providerId="LiveId" clId="{EDF2FAEA-A41B-4C1F-9EE5-7BEAFE42C87B}" dt="2021-06-09T19:36:03.867" v="1915"/>
          <ac:spMkLst>
            <pc:docMk/>
            <pc:sldMk cId="3909453073" sldId="559"/>
            <ac:spMk id="4851" creationId="{BB13E1AF-8E66-40B0-AC4E-EB9E2E9C7A0C}"/>
          </ac:spMkLst>
        </pc:spChg>
        <pc:spChg chg="mod">
          <ac:chgData name="Timo Mühlhaus" userId="1b6b3aba618dadac" providerId="LiveId" clId="{EDF2FAEA-A41B-4C1F-9EE5-7BEAFE42C87B}" dt="2021-06-09T19:36:03.867" v="1915"/>
          <ac:spMkLst>
            <pc:docMk/>
            <pc:sldMk cId="3909453073" sldId="559"/>
            <ac:spMk id="4852" creationId="{DAB9B9AF-F024-4EA0-85C2-C0230B83CC71}"/>
          </ac:spMkLst>
        </pc:spChg>
        <pc:spChg chg="mod">
          <ac:chgData name="Timo Mühlhaus" userId="1b6b3aba618dadac" providerId="LiveId" clId="{EDF2FAEA-A41B-4C1F-9EE5-7BEAFE42C87B}" dt="2021-06-09T19:36:03.867" v="1915"/>
          <ac:spMkLst>
            <pc:docMk/>
            <pc:sldMk cId="3909453073" sldId="559"/>
            <ac:spMk id="4853" creationId="{4B5EB716-2454-4AD0-AC42-42BB0764D070}"/>
          </ac:spMkLst>
        </pc:spChg>
        <pc:spChg chg="mod">
          <ac:chgData name="Timo Mühlhaus" userId="1b6b3aba618dadac" providerId="LiveId" clId="{EDF2FAEA-A41B-4C1F-9EE5-7BEAFE42C87B}" dt="2021-06-09T19:36:03.867" v="1915"/>
          <ac:spMkLst>
            <pc:docMk/>
            <pc:sldMk cId="3909453073" sldId="559"/>
            <ac:spMk id="4854" creationId="{47FAC0D6-2BFE-4D80-B36B-8A8AFFC7E992}"/>
          </ac:spMkLst>
        </pc:spChg>
        <pc:spChg chg="mod">
          <ac:chgData name="Timo Mühlhaus" userId="1b6b3aba618dadac" providerId="LiveId" clId="{EDF2FAEA-A41B-4C1F-9EE5-7BEAFE42C87B}" dt="2021-06-09T19:36:03.867" v="1915"/>
          <ac:spMkLst>
            <pc:docMk/>
            <pc:sldMk cId="3909453073" sldId="559"/>
            <ac:spMk id="4855" creationId="{22E8B64D-B0BF-4FF2-891A-CF75BEBFE076}"/>
          </ac:spMkLst>
        </pc:spChg>
        <pc:spChg chg="mod">
          <ac:chgData name="Timo Mühlhaus" userId="1b6b3aba618dadac" providerId="LiveId" clId="{EDF2FAEA-A41B-4C1F-9EE5-7BEAFE42C87B}" dt="2021-06-09T19:36:03.867" v="1915"/>
          <ac:spMkLst>
            <pc:docMk/>
            <pc:sldMk cId="3909453073" sldId="559"/>
            <ac:spMk id="4856" creationId="{CB4F4FEE-CB24-4B63-A6F7-04274F7AF9B9}"/>
          </ac:spMkLst>
        </pc:spChg>
        <pc:spChg chg="mod">
          <ac:chgData name="Timo Mühlhaus" userId="1b6b3aba618dadac" providerId="LiveId" clId="{EDF2FAEA-A41B-4C1F-9EE5-7BEAFE42C87B}" dt="2021-06-09T19:36:03.867" v="1915"/>
          <ac:spMkLst>
            <pc:docMk/>
            <pc:sldMk cId="3909453073" sldId="559"/>
            <ac:spMk id="4857" creationId="{C0E3C8BF-EB15-4C47-84AA-0268029157BB}"/>
          </ac:spMkLst>
        </pc:spChg>
        <pc:spChg chg="mod">
          <ac:chgData name="Timo Mühlhaus" userId="1b6b3aba618dadac" providerId="LiveId" clId="{EDF2FAEA-A41B-4C1F-9EE5-7BEAFE42C87B}" dt="2021-06-09T19:36:03.867" v="1915"/>
          <ac:spMkLst>
            <pc:docMk/>
            <pc:sldMk cId="3909453073" sldId="559"/>
            <ac:spMk id="4858" creationId="{DD5D4988-E6AE-4EEE-9615-E08F253705B3}"/>
          </ac:spMkLst>
        </pc:spChg>
        <pc:spChg chg="mod">
          <ac:chgData name="Timo Mühlhaus" userId="1b6b3aba618dadac" providerId="LiveId" clId="{EDF2FAEA-A41B-4C1F-9EE5-7BEAFE42C87B}" dt="2021-06-09T19:36:03.867" v="1915"/>
          <ac:spMkLst>
            <pc:docMk/>
            <pc:sldMk cId="3909453073" sldId="559"/>
            <ac:spMk id="4859" creationId="{3768E2BD-1D57-4401-955B-FBBDD6D384A3}"/>
          </ac:spMkLst>
        </pc:spChg>
        <pc:spChg chg="mod">
          <ac:chgData name="Timo Mühlhaus" userId="1b6b3aba618dadac" providerId="LiveId" clId="{EDF2FAEA-A41B-4C1F-9EE5-7BEAFE42C87B}" dt="2021-06-09T19:36:03.867" v="1915"/>
          <ac:spMkLst>
            <pc:docMk/>
            <pc:sldMk cId="3909453073" sldId="559"/>
            <ac:spMk id="4860" creationId="{3ED0C607-B7A3-439A-B741-361DF17A6987}"/>
          </ac:spMkLst>
        </pc:spChg>
        <pc:spChg chg="mod">
          <ac:chgData name="Timo Mühlhaus" userId="1b6b3aba618dadac" providerId="LiveId" clId="{EDF2FAEA-A41B-4C1F-9EE5-7BEAFE42C87B}" dt="2021-06-09T19:36:03.867" v="1915"/>
          <ac:spMkLst>
            <pc:docMk/>
            <pc:sldMk cId="3909453073" sldId="559"/>
            <ac:spMk id="4861" creationId="{85EDF156-8943-4B84-94E3-CF00D17B4120}"/>
          </ac:spMkLst>
        </pc:spChg>
        <pc:spChg chg="mod">
          <ac:chgData name="Timo Mühlhaus" userId="1b6b3aba618dadac" providerId="LiveId" clId="{EDF2FAEA-A41B-4C1F-9EE5-7BEAFE42C87B}" dt="2021-06-09T19:36:03.867" v="1915"/>
          <ac:spMkLst>
            <pc:docMk/>
            <pc:sldMk cId="3909453073" sldId="559"/>
            <ac:spMk id="4862" creationId="{38E4DD04-2E01-4492-86FC-3BD88CCC5ECB}"/>
          </ac:spMkLst>
        </pc:spChg>
        <pc:spChg chg="mod">
          <ac:chgData name="Timo Mühlhaus" userId="1b6b3aba618dadac" providerId="LiveId" clId="{EDF2FAEA-A41B-4C1F-9EE5-7BEAFE42C87B}" dt="2021-06-09T19:36:03.867" v="1915"/>
          <ac:spMkLst>
            <pc:docMk/>
            <pc:sldMk cId="3909453073" sldId="559"/>
            <ac:spMk id="4863" creationId="{2DA217B9-3D7D-49B4-9165-289EF9443DA2}"/>
          </ac:spMkLst>
        </pc:spChg>
        <pc:spChg chg="mod">
          <ac:chgData name="Timo Mühlhaus" userId="1b6b3aba618dadac" providerId="LiveId" clId="{EDF2FAEA-A41B-4C1F-9EE5-7BEAFE42C87B}" dt="2021-06-09T19:36:03.867" v="1915"/>
          <ac:spMkLst>
            <pc:docMk/>
            <pc:sldMk cId="3909453073" sldId="559"/>
            <ac:spMk id="4864" creationId="{2A3264EE-62CF-4616-B4E5-C9342A09021C}"/>
          </ac:spMkLst>
        </pc:spChg>
        <pc:spChg chg="mod">
          <ac:chgData name="Timo Mühlhaus" userId="1b6b3aba618dadac" providerId="LiveId" clId="{EDF2FAEA-A41B-4C1F-9EE5-7BEAFE42C87B}" dt="2021-06-09T19:36:03.867" v="1915"/>
          <ac:spMkLst>
            <pc:docMk/>
            <pc:sldMk cId="3909453073" sldId="559"/>
            <ac:spMk id="4865" creationId="{61D029C7-FB2C-45E8-97BA-59D56100D1D6}"/>
          </ac:spMkLst>
        </pc:spChg>
        <pc:spChg chg="mod">
          <ac:chgData name="Timo Mühlhaus" userId="1b6b3aba618dadac" providerId="LiveId" clId="{EDF2FAEA-A41B-4C1F-9EE5-7BEAFE42C87B}" dt="2021-06-09T19:36:03.867" v="1915"/>
          <ac:spMkLst>
            <pc:docMk/>
            <pc:sldMk cId="3909453073" sldId="559"/>
            <ac:spMk id="4866" creationId="{A271173C-7CCF-495C-B179-AAC94B2F251D}"/>
          </ac:spMkLst>
        </pc:spChg>
        <pc:spChg chg="mod">
          <ac:chgData name="Timo Mühlhaus" userId="1b6b3aba618dadac" providerId="LiveId" clId="{EDF2FAEA-A41B-4C1F-9EE5-7BEAFE42C87B}" dt="2021-06-09T19:36:03.867" v="1915"/>
          <ac:spMkLst>
            <pc:docMk/>
            <pc:sldMk cId="3909453073" sldId="559"/>
            <ac:spMk id="4867" creationId="{268EDAAC-7AF9-4ECA-8795-7B953ED4429E}"/>
          </ac:spMkLst>
        </pc:spChg>
        <pc:spChg chg="mod">
          <ac:chgData name="Timo Mühlhaus" userId="1b6b3aba618dadac" providerId="LiveId" clId="{EDF2FAEA-A41B-4C1F-9EE5-7BEAFE42C87B}" dt="2021-06-09T19:36:03.867" v="1915"/>
          <ac:spMkLst>
            <pc:docMk/>
            <pc:sldMk cId="3909453073" sldId="559"/>
            <ac:spMk id="4868" creationId="{15DF2AAC-847B-4344-A079-6F05E3401CD9}"/>
          </ac:spMkLst>
        </pc:spChg>
        <pc:spChg chg="mod">
          <ac:chgData name="Timo Mühlhaus" userId="1b6b3aba618dadac" providerId="LiveId" clId="{EDF2FAEA-A41B-4C1F-9EE5-7BEAFE42C87B}" dt="2021-06-09T19:36:03.867" v="1915"/>
          <ac:spMkLst>
            <pc:docMk/>
            <pc:sldMk cId="3909453073" sldId="559"/>
            <ac:spMk id="4869" creationId="{942EF7C3-41D6-4984-B91A-C425F516302A}"/>
          </ac:spMkLst>
        </pc:spChg>
        <pc:spChg chg="mod">
          <ac:chgData name="Timo Mühlhaus" userId="1b6b3aba618dadac" providerId="LiveId" clId="{EDF2FAEA-A41B-4C1F-9EE5-7BEAFE42C87B}" dt="2021-06-09T19:36:03.867" v="1915"/>
          <ac:spMkLst>
            <pc:docMk/>
            <pc:sldMk cId="3909453073" sldId="559"/>
            <ac:spMk id="4870" creationId="{9AE8E8D5-9FE9-4233-B877-405A55F6AC3D}"/>
          </ac:spMkLst>
        </pc:spChg>
        <pc:spChg chg="mod">
          <ac:chgData name="Timo Mühlhaus" userId="1b6b3aba618dadac" providerId="LiveId" clId="{EDF2FAEA-A41B-4C1F-9EE5-7BEAFE42C87B}" dt="2021-06-09T19:36:03.867" v="1915"/>
          <ac:spMkLst>
            <pc:docMk/>
            <pc:sldMk cId="3909453073" sldId="559"/>
            <ac:spMk id="4871" creationId="{D0EE42D7-3210-45DE-A05E-C45C31DC4448}"/>
          </ac:spMkLst>
        </pc:spChg>
        <pc:spChg chg="mod">
          <ac:chgData name="Timo Mühlhaus" userId="1b6b3aba618dadac" providerId="LiveId" clId="{EDF2FAEA-A41B-4C1F-9EE5-7BEAFE42C87B}" dt="2021-06-09T19:36:03.867" v="1915"/>
          <ac:spMkLst>
            <pc:docMk/>
            <pc:sldMk cId="3909453073" sldId="559"/>
            <ac:spMk id="4872" creationId="{BF91D2AB-A46C-414E-AADA-0012779E2179}"/>
          </ac:spMkLst>
        </pc:spChg>
        <pc:spChg chg="mod">
          <ac:chgData name="Timo Mühlhaus" userId="1b6b3aba618dadac" providerId="LiveId" clId="{EDF2FAEA-A41B-4C1F-9EE5-7BEAFE42C87B}" dt="2021-06-09T19:36:03.867" v="1915"/>
          <ac:spMkLst>
            <pc:docMk/>
            <pc:sldMk cId="3909453073" sldId="559"/>
            <ac:spMk id="4873" creationId="{66CDED0B-2785-46B0-A726-55B05306CE35}"/>
          </ac:spMkLst>
        </pc:spChg>
        <pc:spChg chg="mod">
          <ac:chgData name="Timo Mühlhaus" userId="1b6b3aba618dadac" providerId="LiveId" clId="{EDF2FAEA-A41B-4C1F-9EE5-7BEAFE42C87B}" dt="2021-06-09T19:36:03.867" v="1915"/>
          <ac:spMkLst>
            <pc:docMk/>
            <pc:sldMk cId="3909453073" sldId="559"/>
            <ac:spMk id="4874" creationId="{68261563-7C2F-4D76-83E5-147DFABC282F}"/>
          </ac:spMkLst>
        </pc:spChg>
        <pc:spChg chg="mod">
          <ac:chgData name="Timo Mühlhaus" userId="1b6b3aba618dadac" providerId="LiveId" clId="{EDF2FAEA-A41B-4C1F-9EE5-7BEAFE42C87B}" dt="2021-06-09T19:36:03.867" v="1915"/>
          <ac:spMkLst>
            <pc:docMk/>
            <pc:sldMk cId="3909453073" sldId="559"/>
            <ac:spMk id="4875" creationId="{237E49BA-865D-4693-ABE0-2C8CFA76B4E9}"/>
          </ac:spMkLst>
        </pc:spChg>
        <pc:spChg chg="mod">
          <ac:chgData name="Timo Mühlhaus" userId="1b6b3aba618dadac" providerId="LiveId" clId="{EDF2FAEA-A41B-4C1F-9EE5-7BEAFE42C87B}" dt="2021-06-09T19:36:03.867" v="1915"/>
          <ac:spMkLst>
            <pc:docMk/>
            <pc:sldMk cId="3909453073" sldId="559"/>
            <ac:spMk id="4876" creationId="{AF89A2E3-2AB5-47C9-BCC4-88A60D2D8E3F}"/>
          </ac:spMkLst>
        </pc:spChg>
        <pc:spChg chg="mod">
          <ac:chgData name="Timo Mühlhaus" userId="1b6b3aba618dadac" providerId="LiveId" clId="{EDF2FAEA-A41B-4C1F-9EE5-7BEAFE42C87B}" dt="2021-06-09T19:36:03.867" v="1915"/>
          <ac:spMkLst>
            <pc:docMk/>
            <pc:sldMk cId="3909453073" sldId="559"/>
            <ac:spMk id="4877" creationId="{2B744D6B-5B06-40E5-AB71-C0813A62FFA4}"/>
          </ac:spMkLst>
        </pc:spChg>
        <pc:spChg chg="mod">
          <ac:chgData name="Timo Mühlhaus" userId="1b6b3aba618dadac" providerId="LiveId" clId="{EDF2FAEA-A41B-4C1F-9EE5-7BEAFE42C87B}" dt="2021-06-09T19:36:03.867" v="1915"/>
          <ac:spMkLst>
            <pc:docMk/>
            <pc:sldMk cId="3909453073" sldId="559"/>
            <ac:spMk id="4878" creationId="{A3BB181E-09CF-4833-9D20-DEF897433E4C}"/>
          </ac:spMkLst>
        </pc:spChg>
        <pc:spChg chg="mod">
          <ac:chgData name="Timo Mühlhaus" userId="1b6b3aba618dadac" providerId="LiveId" clId="{EDF2FAEA-A41B-4C1F-9EE5-7BEAFE42C87B}" dt="2021-06-09T19:36:03.867" v="1915"/>
          <ac:spMkLst>
            <pc:docMk/>
            <pc:sldMk cId="3909453073" sldId="559"/>
            <ac:spMk id="4879" creationId="{6625CEE5-AD72-46A7-8658-D2E2FAA15FA7}"/>
          </ac:spMkLst>
        </pc:spChg>
        <pc:spChg chg="mod">
          <ac:chgData name="Timo Mühlhaus" userId="1b6b3aba618dadac" providerId="LiveId" clId="{EDF2FAEA-A41B-4C1F-9EE5-7BEAFE42C87B}" dt="2021-06-09T19:36:03.867" v="1915"/>
          <ac:spMkLst>
            <pc:docMk/>
            <pc:sldMk cId="3909453073" sldId="559"/>
            <ac:spMk id="4880" creationId="{E5020C9F-77C3-4674-9224-93DC13C35A22}"/>
          </ac:spMkLst>
        </pc:spChg>
        <pc:spChg chg="mod">
          <ac:chgData name="Timo Mühlhaus" userId="1b6b3aba618dadac" providerId="LiveId" clId="{EDF2FAEA-A41B-4C1F-9EE5-7BEAFE42C87B}" dt="2021-06-09T19:36:03.867" v="1915"/>
          <ac:spMkLst>
            <pc:docMk/>
            <pc:sldMk cId="3909453073" sldId="559"/>
            <ac:spMk id="4881" creationId="{BC8BCAB8-2A8F-4946-86E6-94BE90F89EA1}"/>
          </ac:spMkLst>
        </pc:spChg>
        <pc:spChg chg="mod">
          <ac:chgData name="Timo Mühlhaus" userId="1b6b3aba618dadac" providerId="LiveId" clId="{EDF2FAEA-A41B-4C1F-9EE5-7BEAFE42C87B}" dt="2021-06-09T19:36:03.867" v="1915"/>
          <ac:spMkLst>
            <pc:docMk/>
            <pc:sldMk cId="3909453073" sldId="559"/>
            <ac:spMk id="4882" creationId="{7DC53608-CB30-43A0-A328-27CFE1031229}"/>
          </ac:spMkLst>
        </pc:spChg>
        <pc:spChg chg="mod">
          <ac:chgData name="Timo Mühlhaus" userId="1b6b3aba618dadac" providerId="LiveId" clId="{EDF2FAEA-A41B-4C1F-9EE5-7BEAFE42C87B}" dt="2021-06-09T19:36:03.867" v="1915"/>
          <ac:spMkLst>
            <pc:docMk/>
            <pc:sldMk cId="3909453073" sldId="559"/>
            <ac:spMk id="4883" creationId="{AC112848-B753-405F-9ADE-C6890D1B5720}"/>
          </ac:spMkLst>
        </pc:spChg>
        <pc:spChg chg="mod">
          <ac:chgData name="Timo Mühlhaus" userId="1b6b3aba618dadac" providerId="LiveId" clId="{EDF2FAEA-A41B-4C1F-9EE5-7BEAFE42C87B}" dt="2021-06-09T19:36:03.867" v="1915"/>
          <ac:spMkLst>
            <pc:docMk/>
            <pc:sldMk cId="3909453073" sldId="559"/>
            <ac:spMk id="4884" creationId="{09630A3C-2087-42D0-8D56-AC08246195DC}"/>
          </ac:spMkLst>
        </pc:spChg>
        <pc:spChg chg="mod">
          <ac:chgData name="Timo Mühlhaus" userId="1b6b3aba618dadac" providerId="LiveId" clId="{EDF2FAEA-A41B-4C1F-9EE5-7BEAFE42C87B}" dt="2021-06-09T19:36:03.867" v="1915"/>
          <ac:spMkLst>
            <pc:docMk/>
            <pc:sldMk cId="3909453073" sldId="559"/>
            <ac:spMk id="4885" creationId="{8537D738-B05E-465F-9B48-71C8846B8958}"/>
          </ac:spMkLst>
        </pc:spChg>
        <pc:spChg chg="mod">
          <ac:chgData name="Timo Mühlhaus" userId="1b6b3aba618dadac" providerId="LiveId" clId="{EDF2FAEA-A41B-4C1F-9EE5-7BEAFE42C87B}" dt="2021-06-09T19:36:03.867" v="1915"/>
          <ac:spMkLst>
            <pc:docMk/>
            <pc:sldMk cId="3909453073" sldId="559"/>
            <ac:spMk id="4886" creationId="{6948ED1E-FE47-42F2-B780-E8C673CD6F41}"/>
          </ac:spMkLst>
        </pc:spChg>
        <pc:spChg chg="mod">
          <ac:chgData name="Timo Mühlhaus" userId="1b6b3aba618dadac" providerId="LiveId" clId="{EDF2FAEA-A41B-4C1F-9EE5-7BEAFE42C87B}" dt="2021-06-09T19:36:03.867" v="1915"/>
          <ac:spMkLst>
            <pc:docMk/>
            <pc:sldMk cId="3909453073" sldId="559"/>
            <ac:spMk id="4887" creationId="{D68DE48E-9CBF-47E8-8F0D-A6F338236B8B}"/>
          </ac:spMkLst>
        </pc:spChg>
        <pc:spChg chg="mod">
          <ac:chgData name="Timo Mühlhaus" userId="1b6b3aba618dadac" providerId="LiveId" clId="{EDF2FAEA-A41B-4C1F-9EE5-7BEAFE42C87B}" dt="2021-06-09T19:36:03.867" v="1915"/>
          <ac:spMkLst>
            <pc:docMk/>
            <pc:sldMk cId="3909453073" sldId="559"/>
            <ac:spMk id="4888" creationId="{B96A4927-E77A-4AF2-B804-C3720F893C88}"/>
          </ac:spMkLst>
        </pc:spChg>
        <pc:spChg chg="mod">
          <ac:chgData name="Timo Mühlhaus" userId="1b6b3aba618dadac" providerId="LiveId" clId="{EDF2FAEA-A41B-4C1F-9EE5-7BEAFE42C87B}" dt="2021-06-09T19:36:03.867" v="1915"/>
          <ac:spMkLst>
            <pc:docMk/>
            <pc:sldMk cId="3909453073" sldId="559"/>
            <ac:spMk id="4889" creationId="{F2FDC248-8C60-434A-ABD1-9E41F3FE2EEB}"/>
          </ac:spMkLst>
        </pc:spChg>
        <pc:spChg chg="mod">
          <ac:chgData name="Timo Mühlhaus" userId="1b6b3aba618dadac" providerId="LiveId" clId="{EDF2FAEA-A41B-4C1F-9EE5-7BEAFE42C87B}" dt="2021-06-09T19:36:03.867" v="1915"/>
          <ac:spMkLst>
            <pc:docMk/>
            <pc:sldMk cId="3909453073" sldId="559"/>
            <ac:spMk id="4890" creationId="{C84BC513-A3A9-448F-8367-38D830E47CD0}"/>
          </ac:spMkLst>
        </pc:spChg>
        <pc:spChg chg="mod">
          <ac:chgData name="Timo Mühlhaus" userId="1b6b3aba618dadac" providerId="LiveId" clId="{EDF2FAEA-A41B-4C1F-9EE5-7BEAFE42C87B}" dt="2021-06-09T19:36:03.867" v="1915"/>
          <ac:spMkLst>
            <pc:docMk/>
            <pc:sldMk cId="3909453073" sldId="559"/>
            <ac:spMk id="4891" creationId="{5D6698C9-5FF6-40E9-8878-310ED5A270EE}"/>
          </ac:spMkLst>
        </pc:spChg>
        <pc:spChg chg="mod">
          <ac:chgData name="Timo Mühlhaus" userId="1b6b3aba618dadac" providerId="LiveId" clId="{EDF2FAEA-A41B-4C1F-9EE5-7BEAFE42C87B}" dt="2021-06-09T19:36:03.867" v="1915"/>
          <ac:spMkLst>
            <pc:docMk/>
            <pc:sldMk cId="3909453073" sldId="559"/>
            <ac:spMk id="4892" creationId="{8E59FA0F-C9A9-4027-AB36-9AA6716EE532}"/>
          </ac:spMkLst>
        </pc:spChg>
        <pc:spChg chg="mod">
          <ac:chgData name="Timo Mühlhaus" userId="1b6b3aba618dadac" providerId="LiveId" clId="{EDF2FAEA-A41B-4C1F-9EE5-7BEAFE42C87B}" dt="2021-06-09T19:36:03.867" v="1915"/>
          <ac:spMkLst>
            <pc:docMk/>
            <pc:sldMk cId="3909453073" sldId="559"/>
            <ac:spMk id="4893" creationId="{E4B299E5-3C98-4AD1-BE8F-33C621DFE602}"/>
          </ac:spMkLst>
        </pc:spChg>
        <pc:spChg chg="mod">
          <ac:chgData name="Timo Mühlhaus" userId="1b6b3aba618dadac" providerId="LiveId" clId="{EDF2FAEA-A41B-4C1F-9EE5-7BEAFE42C87B}" dt="2021-06-09T19:36:03.867" v="1915"/>
          <ac:spMkLst>
            <pc:docMk/>
            <pc:sldMk cId="3909453073" sldId="559"/>
            <ac:spMk id="4894" creationId="{07C8625C-9B5C-4DFE-94B0-43451A27EB1A}"/>
          </ac:spMkLst>
        </pc:spChg>
        <pc:spChg chg="mod">
          <ac:chgData name="Timo Mühlhaus" userId="1b6b3aba618dadac" providerId="LiveId" clId="{EDF2FAEA-A41B-4C1F-9EE5-7BEAFE42C87B}" dt="2021-06-09T19:36:03.867" v="1915"/>
          <ac:spMkLst>
            <pc:docMk/>
            <pc:sldMk cId="3909453073" sldId="559"/>
            <ac:spMk id="4895" creationId="{9903B6B4-C15F-4266-A3A0-B49EAC3BE039}"/>
          </ac:spMkLst>
        </pc:spChg>
        <pc:spChg chg="mod">
          <ac:chgData name="Timo Mühlhaus" userId="1b6b3aba618dadac" providerId="LiveId" clId="{EDF2FAEA-A41B-4C1F-9EE5-7BEAFE42C87B}" dt="2021-06-09T19:36:03.867" v="1915"/>
          <ac:spMkLst>
            <pc:docMk/>
            <pc:sldMk cId="3909453073" sldId="559"/>
            <ac:spMk id="4896" creationId="{27D4DF7B-BCB4-43DF-9C87-AB57E68AE930}"/>
          </ac:spMkLst>
        </pc:spChg>
        <pc:spChg chg="mod">
          <ac:chgData name="Timo Mühlhaus" userId="1b6b3aba618dadac" providerId="LiveId" clId="{EDF2FAEA-A41B-4C1F-9EE5-7BEAFE42C87B}" dt="2021-06-09T19:36:03.867" v="1915"/>
          <ac:spMkLst>
            <pc:docMk/>
            <pc:sldMk cId="3909453073" sldId="559"/>
            <ac:spMk id="4897" creationId="{BF67F726-4CB7-4957-B35C-98A1D170FF4C}"/>
          </ac:spMkLst>
        </pc:spChg>
        <pc:spChg chg="mod">
          <ac:chgData name="Timo Mühlhaus" userId="1b6b3aba618dadac" providerId="LiveId" clId="{EDF2FAEA-A41B-4C1F-9EE5-7BEAFE42C87B}" dt="2021-06-09T19:36:03.867" v="1915"/>
          <ac:spMkLst>
            <pc:docMk/>
            <pc:sldMk cId="3909453073" sldId="559"/>
            <ac:spMk id="4898" creationId="{AC1AF83E-F7E9-49FA-ADBD-8ABE38175B3D}"/>
          </ac:spMkLst>
        </pc:spChg>
        <pc:spChg chg="mod">
          <ac:chgData name="Timo Mühlhaus" userId="1b6b3aba618dadac" providerId="LiveId" clId="{EDF2FAEA-A41B-4C1F-9EE5-7BEAFE42C87B}" dt="2021-06-09T19:36:03.867" v="1915"/>
          <ac:spMkLst>
            <pc:docMk/>
            <pc:sldMk cId="3909453073" sldId="559"/>
            <ac:spMk id="4899" creationId="{1F1386E6-1B37-42E7-8072-429E98AD2836}"/>
          </ac:spMkLst>
        </pc:spChg>
        <pc:spChg chg="mod">
          <ac:chgData name="Timo Mühlhaus" userId="1b6b3aba618dadac" providerId="LiveId" clId="{EDF2FAEA-A41B-4C1F-9EE5-7BEAFE42C87B}" dt="2021-06-09T19:36:03.867" v="1915"/>
          <ac:spMkLst>
            <pc:docMk/>
            <pc:sldMk cId="3909453073" sldId="559"/>
            <ac:spMk id="4900" creationId="{6F066D43-FABB-44F2-B7D5-BFE507AF146B}"/>
          </ac:spMkLst>
        </pc:spChg>
        <pc:spChg chg="mod">
          <ac:chgData name="Timo Mühlhaus" userId="1b6b3aba618dadac" providerId="LiveId" clId="{EDF2FAEA-A41B-4C1F-9EE5-7BEAFE42C87B}" dt="2021-06-09T19:36:03.867" v="1915"/>
          <ac:spMkLst>
            <pc:docMk/>
            <pc:sldMk cId="3909453073" sldId="559"/>
            <ac:spMk id="4901" creationId="{9830D97B-5502-4F2B-A75C-2557AA95833A}"/>
          </ac:spMkLst>
        </pc:spChg>
        <pc:spChg chg="mod">
          <ac:chgData name="Timo Mühlhaus" userId="1b6b3aba618dadac" providerId="LiveId" clId="{EDF2FAEA-A41B-4C1F-9EE5-7BEAFE42C87B}" dt="2021-06-09T19:36:03.867" v="1915"/>
          <ac:spMkLst>
            <pc:docMk/>
            <pc:sldMk cId="3909453073" sldId="559"/>
            <ac:spMk id="4902" creationId="{EFA99EDB-B295-4170-ABA3-9882C70D384D}"/>
          </ac:spMkLst>
        </pc:spChg>
        <pc:spChg chg="mod">
          <ac:chgData name="Timo Mühlhaus" userId="1b6b3aba618dadac" providerId="LiveId" clId="{EDF2FAEA-A41B-4C1F-9EE5-7BEAFE42C87B}" dt="2021-06-09T19:36:03.867" v="1915"/>
          <ac:spMkLst>
            <pc:docMk/>
            <pc:sldMk cId="3909453073" sldId="559"/>
            <ac:spMk id="4903" creationId="{900ACCC5-D2E4-4460-B425-B45297953934}"/>
          </ac:spMkLst>
        </pc:spChg>
        <pc:spChg chg="mod">
          <ac:chgData name="Timo Mühlhaus" userId="1b6b3aba618dadac" providerId="LiveId" clId="{EDF2FAEA-A41B-4C1F-9EE5-7BEAFE42C87B}" dt="2021-06-09T19:36:03.867" v="1915"/>
          <ac:spMkLst>
            <pc:docMk/>
            <pc:sldMk cId="3909453073" sldId="559"/>
            <ac:spMk id="4904" creationId="{E9B4A180-9E78-4677-9CB8-063D03D50764}"/>
          </ac:spMkLst>
        </pc:spChg>
        <pc:spChg chg="mod">
          <ac:chgData name="Timo Mühlhaus" userId="1b6b3aba618dadac" providerId="LiveId" clId="{EDF2FAEA-A41B-4C1F-9EE5-7BEAFE42C87B}" dt="2021-06-09T19:36:03.867" v="1915"/>
          <ac:spMkLst>
            <pc:docMk/>
            <pc:sldMk cId="3909453073" sldId="559"/>
            <ac:spMk id="4905" creationId="{2AD58323-AC9F-4998-878B-7A9E2F5C89F1}"/>
          </ac:spMkLst>
        </pc:spChg>
        <pc:spChg chg="mod">
          <ac:chgData name="Timo Mühlhaus" userId="1b6b3aba618dadac" providerId="LiveId" clId="{EDF2FAEA-A41B-4C1F-9EE5-7BEAFE42C87B}" dt="2021-06-09T19:36:03.867" v="1915"/>
          <ac:spMkLst>
            <pc:docMk/>
            <pc:sldMk cId="3909453073" sldId="559"/>
            <ac:spMk id="4906" creationId="{519A419E-C880-4FFE-A667-6E24AC240617}"/>
          </ac:spMkLst>
        </pc:spChg>
        <pc:spChg chg="mod">
          <ac:chgData name="Timo Mühlhaus" userId="1b6b3aba618dadac" providerId="LiveId" clId="{EDF2FAEA-A41B-4C1F-9EE5-7BEAFE42C87B}" dt="2021-06-09T19:36:03.867" v="1915"/>
          <ac:spMkLst>
            <pc:docMk/>
            <pc:sldMk cId="3909453073" sldId="559"/>
            <ac:spMk id="4907" creationId="{C78276A3-E31E-4E37-84DE-9513E82BB26A}"/>
          </ac:spMkLst>
        </pc:spChg>
        <pc:spChg chg="mod">
          <ac:chgData name="Timo Mühlhaus" userId="1b6b3aba618dadac" providerId="LiveId" clId="{EDF2FAEA-A41B-4C1F-9EE5-7BEAFE42C87B}" dt="2021-06-09T19:36:03.867" v="1915"/>
          <ac:spMkLst>
            <pc:docMk/>
            <pc:sldMk cId="3909453073" sldId="559"/>
            <ac:spMk id="4908" creationId="{D29B4DA3-EB0E-4EF2-A643-5986B12AD9D9}"/>
          </ac:spMkLst>
        </pc:spChg>
        <pc:spChg chg="mod">
          <ac:chgData name="Timo Mühlhaus" userId="1b6b3aba618dadac" providerId="LiveId" clId="{EDF2FAEA-A41B-4C1F-9EE5-7BEAFE42C87B}" dt="2021-06-09T19:36:03.867" v="1915"/>
          <ac:spMkLst>
            <pc:docMk/>
            <pc:sldMk cId="3909453073" sldId="559"/>
            <ac:spMk id="4909" creationId="{2D89AE06-453F-4F6F-8095-5F9620205E7C}"/>
          </ac:spMkLst>
        </pc:spChg>
        <pc:spChg chg="mod">
          <ac:chgData name="Timo Mühlhaus" userId="1b6b3aba618dadac" providerId="LiveId" clId="{EDF2FAEA-A41B-4C1F-9EE5-7BEAFE42C87B}" dt="2021-06-09T19:36:03.867" v="1915"/>
          <ac:spMkLst>
            <pc:docMk/>
            <pc:sldMk cId="3909453073" sldId="559"/>
            <ac:spMk id="4910" creationId="{6E7B6445-664F-407E-BACB-754ACB4287FD}"/>
          </ac:spMkLst>
        </pc:spChg>
        <pc:spChg chg="mod">
          <ac:chgData name="Timo Mühlhaus" userId="1b6b3aba618dadac" providerId="LiveId" clId="{EDF2FAEA-A41B-4C1F-9EE5-7BEAFE42C87B}" dt="2021-06-09T19:36:03.867" v="1915"/>
          <ac:spMkLst>
            <pc:docMk/>
            <pc:sldMk cId="3909453073" sldId="559"/>
            <ac:spMk id="4911" creationId="{262F696F-3C59-40A1-9400-7FCE4A5FC9F0}"/>
          </ac:spMkLst>
        </pc:spChg>
        <pc:spChg chg="mod">
          <ac:chgData name="Timo Mühlhaus" userId="1b6b3aba618dadac" providerId="LiveId" clId="{EDF2FAEA-A41B-4C1F-9EE5-7BEAFE42C87B}" dt="2021-06-09T19:36:03.867" v="1915"/>
          <ac:spMkLst>
            <pc:docMk/>
            <pc:sldMk cId="3909453073" sldId="559"/>
            <ac:spMk id="4912" creationId="{0C4D941B-65E5-4942-B049-B9774160F16D}"/>
          </ac:spMkLst>
        </pc:spChg>
        <pc:spChg chg="mod">
          <ac:chgData name="Timo Mühlhaus" userId="1b6b3aba618dadac" providerId="LiveId" clId="{EDF2FAEA-A41B-4C1F-9EE5-7BEAFE42C87B}" dt="2021-06-09T19:36:03.867" v="1915"/>
          <ac:spMkLst>
            <pc:docMk/>
            <pc:sldMk cId="3909453073" sldId="559"/>
            <ac:spMk id="4913" creationId="{EBA90325-17EE-4896-AD0A-FE9819B0C65F}"/>
          </ac:spMkLst>
        </pc:spChg>
        <pc:spChg chg="mod">
          <ac:chgData name="Timo Mühlhaus" userId="1b6b3aba618dadac" providerId="LiveId" clId="{EDF2FAEA-A41B-4C1F-9EE5-7BEAFE42C87B}" dt="2021-06-09T19:36:03.867" v="1915"/>
          <ac:spMkLst>
            <pc:docMk/>
            <pc:sldMk cId="3909453073" sldId="559"/>
            <ac:spMk id="4914" creationId="{A07C9EF7-BDB3-4E1C-B1C5-9F141D8DF500}"/>
          </ac:spMkLst>
        </pc:spChg>
        <pc:spChg chg="mod">
          <ac:chgData name="Timo Mühlhaus" userId="1b6b3aba618dadac" providerId="LiveId" clId="{EDF2FAEA-A41B-4C1F-9EE5-7BEAFE42C87B}" dt="2021-06-09T19:36:03.867" v="1915"/>
          <ac:spMkLst>
            <pc:docMk/>
            <pc:sldMk cId="3909453073" sldId="559"/>
            <ac:spMk id="4915" creationId="{4A3F63C7-9157-4B61-BE9A-FE8B3D9EBCBF}"/>
          </ac:spMkLst>
        </pc:spChg>
        <pc:spChg chg="mod">
          <ac:chgData name="Timo Mühlhaus" userId="1b6b3aba618dadac" providerId="LiveId" clId="{EDF2FAEA-A41B-4C1F-9EE5-7BEAFE42C87B}" dt="2021-06-09T19:36:03.867" v="1915"/>
          <ac:spMkLst>
            <pc:docMk/>
            <pc:sldMk cId="3909453073" sldId="559"/>
            <ac:spMk id="4916" creationId="{1A34E252-2022-40B2-9B87-034FF390ECA6}"/>
          </ac:spMkLst>
        </pc:spChg>
        <pc:spChg chg="mod">
          <ac:chgData name="Timo Mühlhaus" userId="1b6b3aba618dadac" providerId="LiveId" clId="{EDF2FAEA-A41B-4C1F-9EE5-7BEAFE42C87B}" dt="2021-06-09T19:36:03.867" v="1915"/>
          <ac:spMkLst>
            <pc:docMk/>
            <pc:sldMk cId="3909453073" sldId="559"/>
            <ac:spMk id="4917" creationId="{A9EBECAD-5504-46AC-BB95-3B472FE6225D}"/>
          </ac:spMkLst>
        </pc:spChg>
        <pc:spChg chg="mod">
          <ac:chgData name="Timo Mühlhaus" userId="1b6b3aba618dadac" providerId="LiveId" clId="{EDF2FAEA-A41B-4C1F-9EE5-7BEAFE42C87B}" dt="2021-06-09T19:36:03.867" v="1915"/>
          <ac:spMkLst>
            <pc:docMk/>
            <pc:sldMk cId="3909453073" sldId="559"/>
            <ac:spMk id="4918" creationId="{F7629AD5-5809-4523-A64B-4E3191DE8C97}"/>
          </ac:spMkLst>
        </pc:spChg>
        <pc:spChg chg="mod">
          <ac:chgData name="Timo Mühlhaus" userId="1b6b3aba618dadac" providerId="LiveId" clId="{EDF2FAEA-A41B-4C1F-9EE5-7BEAFE42C87B}" dt="2021-06-09T19:36:03.867" v="1915"/>
          <ac:spMkLst>
            <pc:docMk/>
            <pc:sldMk cId="3909453073" sldId="559"/>
            <ac:spMk id="4919" creationId="{70290FFF-B974-40B2-8D13-1003C6E7F810}"/>
          </ac:spMkLst>
        </pc:spChg>
        <pc:spChg chg="mod">
          <ac:chgData name="Timo Mühlhaus" userId="1b6b3aba618dadac" providerId="LiveId" clId="{EDF2FAEA-A41B-4C1F-9EE5-7BEAFE42C87B}" dt="2021-06-09T19:36:03.867" v="1915"/>
          <ac:spMkLst>
            <pc:docMk/>
            <pc:sldMk cId="3909453073" sldId="559"/>
            <ac:spMk id="4920" creationId="{0A354E58-9E13-49FD-9BE6-4DC860B5E410}"/>
          </ac:spMkLst>
        </pc:spChg>
        <pc:spChg chg="mod">
          <ac:chgData name="Timo Mühlhaus" userId="1b6b3aba618dadac" providerId="LiveId" clId="{EDF2FAEA-A41B-4C1F-9EE5-7BEAFE42C87B}" dt="2021-06-09T19:36:03.867" v="1915"/>
          <ac:spMkLst>
            <pc:docMk/>
            <pc:sldMk cId="3909453073" sldId="559"/>
            <ac:spMk id="4921" creationId="{63B6597E-DE0A-47D8-802A-6F78057E770D}"/>
          </ac:spMkLst>
        </pc:spChg>
        <pc:spChg chg="mod">
          <ac:chgData name="Timo Mühlhaus" userId="1b6b3aba618dadac" providerId="LiveId" clId="{EDF2FAEA-A41B-4C1F-9EE5-7BEAFE42C87B}" dt="2021-06-09T19:36:03.867" v="1915"/>
          <ac:spMkLst>
            <pc:docMk/>
            <pc:sldMk cId="3909453073" sldId="559"/>
            <ac:spMk id="4922" creationId="{5139E42C-4476-4A48-93A5-737CD3B96A71}"/>
          </ac:spMkLst>
        </pc:spChg>
        <pc:spChg chg="mod">
          <ac:chgData name="Timo Mühlhaus" userId="1b6b3aba618dadac" providerId="LiveId" clId="{EDF2FAEA-A41B-4C1F-9EE5-7BEAFE42C87B}" dt="2021-06-09T19:36:03.867" v="1915"/>
          <ac:spMkLst>
            <pc:docMk/>
            <pc:sldMk cId="3909453073" sldId="559"/>
            <ac:spMk id="4923" creationId="{D70C8222-4098-44DE-9F69-5103C44CE3EB}"/>
          </ac:spMkLst>
        </pc:spChg>
        <pc:spChg chg="mod">
          <ac:chgData name="Timo Mühlhaus" userId="1b6b3aba618dadac" providerId="LiveId" clId="{EDF2FAEA-A41B-4C1F-9EE5-7BEAFE42C87B}" dt="2021-06-09T19:36:03.867" v="1915"/>
          <ac:spMkLst>
            <pc:docMk/>
            <pc:sldMk cId="3909453073" sldId="559"/>
            <ac:spMk id="4924" creationId="{C80BBA41-A903-4AC6-B760-3AB3CC54B397}"/>
          </ac:spMkLst>
        </pc:spChg>
        <pc:spChg chg="mod">
          <ac:chgData name="Timo Mühlhaus" userId="1b6b3aba618dadac" providerId="LiveId" clId="{EDF2FAEA-A41B-4C1F-9EE5-7BEAFE42C87B}" dt="2021-06-09T19:36:03.867" v="1915"/>
          <ac:spMkLst>
            <pc:docMk/>
            <pc:sldMk cId="3909453073" sldId="559"/>
            <ac:spMk id="4925" creationId="{15C9DEB3-6B1D-45C9-A9D8-12D533088184}"/>
          </ac:spMkLst>
        </pc:spChg>
        <pc:spChg chg="mod">
          <ac:chgData name="Timo Mühlhaus" userId="1b6b3aba618dadac" providerId="LiveId" clId="{EDF2FAEA-A41B-4C1F-9EE5-7BEAFE42C87B}" dt="2021-06-09T19:36:03.867" v="1915"/>
          <ac:spMkLst>
            <pc:docMk/>
            <pc:sldMk cId="3909453073" sldId="559"/>
            <ac:spMk id="4926" creationId="{96CCFDC3-24F2-45FD-BCB8-4B78F2608080}"/>
          </ac:spMkLst>
        </pc:spChg>
        <pc:spChg chg="mod">
          <ac:chgData name="Timo Mühlhaus" userId="1b6b3aba618dadac" providerId="LiveId" clId="{EDF2FAEA-A41B-4C1F-9EE5-7BEAFE42C87B}" dt="2021-06-09T19:36:03.867" v="1915"/>
          <ac:spMkLst>
            <pc:docMk/>
            <pc:sldMk cId="3909453073" sldId="559"/>
            <ac:spMk id="4927" creationId="{6C6EFE5F-4705-47EF-8E30-B678BA8C82BA}"/>
          </ac:spMkLst>
        </pc:spChg>
        <pc:spChg chg="mod">
          <ac:chgData name="Timo Mühlhaus" userId="1b6b3aba618dadac" providerId="LiveId" clId="{EDF2FAEA-A41B-4C1F-9EE5-7BEAFE42C87B}" dt="2021-06-09T19:36:03.867" v="1915"/>
          <ac:spMkLst>
            <pc:docMk/>
            <pc:sldMk cId="3909453073" sldId="559"/>
            <ac:spMk id="4928" creationId="{7ED4D0A7-2564-4600-9A08-AA2478500420}"/>
          </ac:spMkLst>
        </pc:spChg>
        <pc:spChg chg="mod">
          <ac:chgData name="Timo Mühlhaus" userId="1b6b3aba618dadac" providerId="LiveId" clId="{EDF2FAEA-A41B-4C1F-9EE5-7BEAFE42C87B}" dt="2021-06-09T19:36:03.867" v="1915"/>
          <ac:spMkLst>
            <pc:docMk/>
            <pc:sldMk cId="3909453073" sldId="559"/>
            <ac:spMk id="4929" creationId="{69D93C71-6E0F-4B05-A473-FFD690B2AF77}"/>
          </ac:spMkLst>
        </pc:spChg>
        <pc:spChg chg="mod">
          <ac:chgData name="Timo Mühlhaus" userId="1b6b3aba618dadac" providerId="LiveId" clId="{EDF2FAEA-A41B-4C1F-9EE5-7BEAFE42C87B}" dt="2021-06-09T19:36:03.867" v="1915"/>
          <ac:spMkLst>
            <pc:docMk/>
            <pc:sldMk cId="3909453073" sldId="559"/>
            <ac:spMk id="4930" creationId="{CCF67852-3424-455D-A812-4BA126915A4D}"/>
          </ac:spMkLst>
        </pc:spChg>
        <pc:spChg chg="mod">
          <ac:chgData name="Timo Mühlhaus" userId="1b6b3aba618dadac" providerId="LiveId" clId="{EDF2FAEA-A41B-4C1F-9EE5-7BEAFE42C87B}" dt="2021-06-09T19:36:03.867" v="1915"/>
          <ac:spMkLst>
            <pc:docMk/>
            <pc:sldMk cId="3909453073" sldId="559"/>
            <ac:spMk id="4931" creationId="{F140FEA2-52FF-4D72-87A9-2A29EFA014DE}"/>
          </ac:spMkLst>
        </pc:spChg>
        <pc:spChg chg="mod">
          <ac:chgData name="Timo Mühlhaus" userId="1b6b3aba618dadac" providerId="LiveId" clId="{EDF2FAEA-A41B-4C1F-9EE5-7BEAFE42C87B}" dt="2021-06-09T19:36:03.867" v="1915"/>
          <ac:spMkLst>
            <pc:docMk/>
            <pc:sldMk cId="3909453073" sldId="559"/>
            <ac:spMk id="4932" creationId="{AF651FF8-F33B-4C4B-A631-3B5124161FC5}"/>
          </ac:spMkLst>
        </pc:spChg>
        <pc:spChg chg="mod">
          <ac:chgData name="Timo Mühlhaus" userId="1b6b3aba618dadac" providerId="LiveId" clId="{EDF2FAEA-A41B-4C1F-9EE5-7BEAFE42C87B}" dt="2021-06-09T19:36:03.867" v="1915"/>
          <ac:spMkLst>
            <pc:docMk/>
            <pc:sldMk cId="3909453073" sldId="559"/>
            <ac:spMk id="4933" creationId="{05AD9FAF-03B3-4959-96AC-30FFC70CC122}"/>
          </ac:spMkLst>
        </pc:spChg>
        <pc:spChg chg="mod">
          <ac:chgData name="Timo Mühlhaus" userId="1b6b3aba618dadac" providerId="LiveId" clId="{EDF2FAEA-A41B-4C1F-9EE5-7BEAFE42C87B}" dt="2021-06-09T19:36:03.867" v="1915"/>
          <ac:spMkLst>
            <pc:docMk/>
            <pc:sldMk cId="3909453073" sldId="559"/>
            <ac:spMk id="4934" creationId="{E910A8CE-9040-471B-9321-6B08F6E36DF4}"/>
          </ac:spMkLst>
        </pc:spChg>
        <pc:spChg chg="mod">
          <ac:chgData name="Timo Mühlhaus" userId="1b6b3aba618dadac" providerId="LiveId" clId="{EDF2FAEA-A41B-4C1F-9EE5-7BEAFE42C87B}" dt="2021-06-09T19:36:03.867" v="1915"/>
          <ac:spMkLst>
            <pc:docMk/>
            <pc:sldMk cId="3909453073" sldId="559"/>
            <ac:spMk id="4935" creationId="{A7A9974E-D6E3-4C80-9F55-933D5E1136BF}"/>
          </ac:spMkLst>
        </pc:spChg>
        <pc:spChg chg="mod">
          <ac:chgData name="Timo Mühlhaus" userId="1b6b3aba618dadac" providerId="LiveId" clId="{EDF2FAEA-A41B-4C1F-9EE5-7BEAFE42C87B}" dt="2021-06-09T19:36:03.867" v="1915"/>
          <ac:spMkLst>
            <pc:docMk/>
            <pc:sldMk cId="3909453073" sldId="559"/>
            <ac:spMk id="4936" creationId="{BCFB4577-2D5F-4DA7-941F-4A38F525BB2C}"/>
          </ac:spMkLst>
        </pc:spChg>
        <pc:spChg chg="mod">
          <ac:chgData name="Timo Mühlhaus" userId="1b6b3aba618dadac" providerId="LiveId" clId="{EDF2FAEA-A41B-4C1F-9EE5-7BEAFE42C87B}" dt="2021-06-09T19:36:03.867" v="1915"/>
          <ac:spMkLst>
            <pc:docMk/>
            <pc:sldMk cId="3909453073" sldId="559"/>
            <ac:spMk id="4937" creationId="{E88BE173-9A19-4C8C-8CF1-520E162996EF}"/>
          </ac:spMkLst>
        </pc:spChg>
        <pc:spChg chg="mod">
          <ac:chgData name="Timo Mühlhaus" userId="1b6b3aba618dadac" providerId="LiveId" clId="{EDF2FAEA-A41B-4C1F-9EE5-7BEAFE42C87B}" dt="2021-06-09T19:36:03.867" v="1915"/>
          <ac:spMkLst>
            <pc:docMk/>
            <pc:sldMk cId="3909453073" sldId="559"/>
            <ac:spMk id="4938" creationId="{E5450CDE-7F99-4D2F-A584-570B94CA02B3}"/>
          </ac:spMkLst>
        </pc:spChg>
        <pc:spChg chg="mod">
          <ac:chgData name="Timo Mühlhaus" userId="1b6b3aba618dadac" providerId="LiveId" clId="{EDF2FAEA-A41B-4C1F-9EE5-7BEAFE42C87B}" dt="2021-06-09T19:36:03.867" v="1915"/>
          <ac:spMkLst>
            <pc:docMk/>
            <pc:sldMk cId="3909453073" sldId="559"/>
            <ac:spMk id="4939" creationId="{14EC6D19-A4C8-48B3-A7ED-E1405C07888C}"/>
          </ac:spMkLst>
        </pc:spChg>
        <pc:spChg chg="mod">
          <ac:chgData name="Timo Mühlhaus" userId="1b6b3aba618dadac" providerId="LiveId" clId="{EDF2FAEA-A41B-4C1F-9EE5-7BEAFE42C87B}" dt="2021-06-09T19:36:03.867" v="1915"/>
          <ac:spMkLst>
            <pc:docMk/>
            <pc:sldMk cId="3909453073" sldId="559"/>
            <ac:spMk id="4940" creationId="{0B7866A2-5BFC-41CA-B9A8-C6B88C5C4E42}"/>
          </ac:spMkLst>
        </pc:spChg>
        <pc:spChg chg="mod">
          <ac:chgData name="Timo Mühlhaus" userId="1b6b3aba618dadac" providerId="LiveId" clId="{EDF2FAEA-A41B-4C1F-9EE5-7BEAFE42C87B}" dt="2021-06-09T19:36:03.867" v="1915"/>
          <ac:spMkLst>
            <pc:docMk/>
            <pc:sldMk cId="3909453073" sldId="559"/>
            <ac:spMk id="4941" creationId="{130EC956-2842-48FE-A114-3C4C435F5337}"/>
          </ac:spMkLst>
        </pc:spChg>
        <pc:spChg chg="mod">
          <ac:chgData name="Timo Mühlhaus" userId="1b6b3aba618dadac" providerId="LiveId" clId="{EDF2FAEA-A41B-4C1F-9EE5-7BEAFE42C87B}" dt="2021-06-09T19:36:03.867" v="1915"/>
          <ac:spMkLst>
            <pc:docMk/>
            <pc:sldMk cId="3909453073" sldId="559"/>
            <ac:spMk id="4942" creationId="{BD4CFAFD-0BB9-4D4B-9569-ABCB4F7BFA3E}"/>
          </ac:spMkLst>
        </pc:spChg>
        <pc:spChg chg="mod">
          <ac:chgData name="Timo Mühlhaus" userId="1b6b3aba618dadac" providerId="LiveId" clId="{EDF2FAEA-A41B-4C1F-9EE5-7BEAFE42C87B}" dt="2021-06-09T19:36:03.867" v="1915"/>
          <ac:spMkLst>
            <pc:docMk/>
            <pc:sldMk cId="3909453073" sldId="559"/>
            <ac:spMk id="4943" creationId="{EE500381-0046-4548-B4E5-3F2AC46CAB8B}"/>
          </ac:spMkLst>
        </pc:spChg>
        <pc:spChg chg="mod">
          <ac:chgData name="Timo Mühlhaus" userId="1b6b3aba618dadac" providerId="LiveId" clId="{EDF2FAEA-A41B-4C1F-9EE5-7BEAFE42C87B}" dt="2021-06-09T19:36:03.867" v="1915"/>
          <ac:spMkLst>
            <pc:docMk/>
            <pc:sldMk cId="3909453073" sldId="559"/>
            <ac:spMk id="4944" creationId="{4C33ED85-137A-4199-8005-94B978A1DBA8}"/>
          </ac:spMkLst>
        </pc:spChg>
        <pc:spChg chg="mod">
          <ac:chgData name="Timo Mühlhaus" userId="1b6b3aba618dadac" providerId="LiveId" clId="{EDF2FAEA-A41B-4C1F-9EE5-7BEAFE42C87B}" dt="2021-06-09T19:36:03.867" v="1915"/>
          <ac:spMkLst>
            <pc:docMk/>
            <pc:sldMk cId="3909453073" sldId="559"/>
            <ac:spMk id="4945" creationId="{1486770A-8316-487D-8D7B-52A3730C7BA3}"/>
          </ac:spMkLst>
        </pc:spChg>
        <pc:spChg chg="mod">
          <ac:chgData name="Timo Mühlhaus" userId="1b6b3aba618dadac" providerId="LiveId" clId="{EDF2FAEA-A41B-4C1F-9EE5-7BEAFE42C87B}" dt="2021-06-09T19:36:03.867" v="1915"/>
          <ac:spMkLst>
            <pc:docMk/>
            <pc:sldMk cId="3909453073" sldId="559"/>
            <ac:spMk id="4946" creationId="{CA5FAE0C-56E0-428A-BC8A-414DEC737976}"/>
          </ac:spMkLst>
        </pc:spChg>
        <pc:spChg chg="mod">
          <ac:chgData name="Timo Mühlhaus" userId="1b6b3aba618dadac" providerId="LiveId" clId="{EDF2FAEA-A41B-4C1F-9EE5-7BEAFE42C87B}" dt="2021-06-09T19:36:03.867" v="1915"/>
          <ac:spMkLst>
            <pc:docMk/>
            <pc:sldMk cId="3909453073" sldId="559"/>
            <ac:spMk id="4947" creationId="{7F420F09-8EB9-4DAD-BD15-29BCFB4C508A}"/>
          </ac:spMkLst>
        </pc:spChg>
        <pc:spChg chg="mod">
          <ac:chgData name="Timo Mühlhaus" userId="1b6b3aba618dadac" providerId="LiveId" clId="{EDF2FAEA-A41B-4C1F-9EE5-7BEAFE42C87B}" dt="2021-06-09T19:36:03.867" v="1915"/>
          <ac:spMkLst>
            <pc:docMk/>
            <pc:sldMk cId="3909453073" sldId="559"/>
            <ac:spMk id="4948" creationId="{A5375BB5-BFC5-486D-804D-19169895D4AB}"/>
          </ac:spMkLst>
        </pc:spChg>
        <pc:spChg chg="mod">
          <ac:chgData name="Timo Mühlhaus" userId="1b6b3aba618dadac" providerId="LiveId" clId="{EDF2FAEA-A41B-4C1F-9EE5-7BEAFE42C87B}" dt="2021-06-09T19:36:03.867" v="1915"/>
          <ac:spMkLst>
            <pc:docMk/>
            <pc:sldMk cId="3909453073" sldId="559"/>
            <ac:spMk id="4949" creationId="{18704F68-7A01-4765-B7E0-FAEB857135CD}"/>
          </ac:spMkLst>
        </pc:spChg>
        <pc:spChg chg="mod">
          <ac:chgData name="Timo Mühlhaus" userId="1b6b3aba618dadac" providerId="LiveId" clId="{EDF2FAEA-A41B-4C1F-9EE5-7BEAFE42C87B}" dt="2021-06-09T19:36:03.867" v="1915"/>
          <ac:spMkLst>
            <pc:docMk/>
            <pc:sldMk cId="3909453073" sldId="559"/>
            <ac:spMk id="4950" creationId="{D3FB258B-86F3-4029-856E-C2C8448D2131}"/>
          </ac:spMkLst>
        </pc:spChg>
        <pc:spChg chg="mod">
          <ac:chgData name="Timo Mühlhaus" userId="1b6b3aba618dadac" providerId="LiveId" clId="{EDF2FAEA-A41B-4C1F-9EE5-7BEAFE42C87B}" dt="2021-06-09T19:36:03.867" v="1915"/>
          <ac:spMkLst>
            <pc:docMk/>
            <pc:sldMk cId="3909453073" sldId="559"/>
            <ac:spMk id="4951" creationId="{E686CE9F-9B37-40B0-B45B-8A43010ABA40}"/>
          </ac:spMkLst>
        </pc:spChg>
        <pc:spChg chg="mod">
          <ac:chgData name="Timo Mühlhaus" userId="1b6b3aba618dadac" providerId="LiveId" clId="{EDF2FAEA-A41B-4C1F-9EE5-7BEAFE42C87B}" dt="2021-06-09T19:36:03.867" v="1915"/>
          <ac:spMkLst>
            <pc:docMk/>
            <pc:sldMk cId="3909453073" sldId="559"/>
            <ac:spMk id="4952" creationId="{DAACC1CB-D357-4085-A52F-179303D6CBAB}"/>
          </ac:spMkLst>
        </pc:spChg>
        <pc:spChg chg="mod">
          <ac:chgData name="Timo Mühlhaus" userId="1b6b3aba618dadac" providerId="LiveId" clId="{EDF2FAEA-A41B-4C1F-9EE5-7BEAFE42C87B}" dt="2021-06-09T19:36:03.867" v="1915"/>
          <ac:spMkLst>
            <pc:docMk/>
            <pc:sldMk cId="3909453073" sldId="559"/>
            <ac:spMk id="4953" creationId="{390D94E9-8FA4-41E9-AE4F-902645B5FE3E}"/>
          </ac:spMkLst>
        </pc:spChg>
        <pc:spChg chg="mod">
          <ac:chgData name="Timo Mühlhaus" userId="1b6b3aba618dadac" providerId="LiveId" clId="{EDF2FAEA-A41B-4C1F-9EE5-7BEAFE42C87B}" dt="2021-06-09T19:36:03.867" v="1915"/>
          <ac:spMkLst>
            <pc:docMk/>
            <pc:sldMk cId="3909453073" sldId="559"/>
            <ac:spMk id="4954" creationId="{ED0BD09B-DD76-417B-8FB8-54FB62B08AC1}"/>
          </ac:spMkLst>
        </pc:spChg>
        <pc:spChg chg="mod">
          <ac:chgData name="Timo Mühlhaus" userId="1b6b3aba618dadac" providerId="LiveId" clId="{EDF2FAEA-A41B-4C1F-9EE5-7BEAFE42C87B}" dt="2021-06-09T19:36:03.867" v="1915"/>
          <ac:spMkLst>
            <pc:docMk/>
            <pc:sldMk cId="3909453073" sldId="559"/>
            <ac:spMk id="4955" creationId="{C5CF8C45-3B69-4A2D-8D9B-839D346A3397}"/>
          </ac:spMkLst>
        </pc:spChg>
        <pc:spChg chg="mod">
          <ac:chgData name="Timo Mühlhaus" userId="1b6b3aba618dadac" providerId="LiveId" clId="{EDF2FAEA-A41B-4C1F-9EE5-7BEAFE42C87B}" dt="2021-06-09T19:36:03.867" v="1915"/>
          <ac:spMkLst>
            <pc:docMk/>
            <pc:sldMk cId="3909453073" sldId="559"/>
            <ac:spMk id="4956" creationId="{3BF0A2FC-D5EE-405B-9CF4-E680834B784C}"/>
          </ac:spMkLst>
        </pc:spChg>
        <pc:spChg chg="mod">
          <ac:chgData name="Timo Mühlhaus" userId="1b6b3aba618dadac" providerId="LiveId" clId="{EDF2FAEA-A41B-4C1F-9EE5-7BEAFE42C87B}" dt="2021-06-09T19:36:03.867" v="1915"/>
          <ac:spMkLst>
            <pc:docMk/>
            <pc:sldMk cId="3909453073" sldId="559"/>
            <ac:spMk id="4957" creationId="{96473D8D-7095-4542-8B57-9C83AC8E8E19}"/>
          </ac:spMkLst>
        </pc:spChg>
        <pc:spChg chg="mod">
          <ac:chgData name="Timo Mühlhaus" userId="1b6b3aba618dadac" providerId="LiveId" clId="{EDF2FAEA-A41B-4C1F-9EE5-7BEAFE42C87B}" dt="2021-06-09T19:36:03.867" v="1915"/>
          <ac:spMkLst>
            <pc:docMk/>
            <pc:sldMk cId="3909453073" sldId="559"/>
            <ac:spMk id="4958" creationId="{FB21ED75-D0E5-4CE3-9C2A-008AB6ADD34D}"/>
          </ac:spMkLst>
        </pc:spChg>
        <pc:spChg chg="mod">
          <ac:chgData name="Timo Mühlhaus" userId="1b6b3aba618dadac" providerId="LiveId" clId="{EDF2FAEA-A41B-4C1F-9EE5-7BEAFE42C87B}" dt="2021-06-09T19:36:03.867" v="1915"/>
          <ac:spMkLst>
            <pc:docMk/>
            <pc:sldMk cId="3909453073" sldId="559"/>
            <ac:spMk id="4959" creationId="{D9653179-0C0F-4E08-BAAF-5FF8D5D7F138}"/>
          </ac:spMkLst>
        </pc:spChg>
        <pc:spChg chg="mod">
          <ac:chgData name="Timo Mühlhaus" userId="1b6b3aba618dadac" providerId="LiveId" clId="{EDF2FAEA-A41B-4C1F-9EE5-7BEAFE42C87B}" dt="2021-06-09T19:36:03.867" v="1915"/>
          <ac:spMkLst>
            <pc:docMk/>
            <pc:sldMk cId="3909453073" sldId="559"/>
            <ac:spMk id="4960" creationId="{CD6F9A7B-A199-4175-81F8-436B3D6C5F45}"/>
          </ac:spMkLst>
        </pc:spChg>
        <pc:spChg chg="mod">
          <ac:chgData name="Timo Mühlhaus" userId="1b6b3aba618dadac" providerId="LiveId" clId="{EDF2FAEA-A41B-4C1F-9EE5-7BEAFE42C87B}" dt="2021-06-09T19:36:03.867" v="1915"/>
          <ac:spMkLst>
            <pc:docMk/>
            <pc:sldMk cId="3909453073" sldId="559"/>
            <ac:spMk id="4961" creationId="{2597059D-E853-4D0C-9B13-6A1C2253EFF1}"/>
          </ac:spMkLst>
        </pc:spChg>
        <pc:spChg chg="mod">
          <ac:chgData name="Timo Mühlhaus" userId="1b6b3aba618dadac" providerId="LiveId" clId="{EDF2FAEA-A41B-4C1F-9EE5-7BEAFE42C87B}" dt="2021-06-09T19:36:03.867" v="1915"/>
          <ac:spMkLst>
            <pc:docMk/>
            <pc:sldMk cId="3909453073" sldId="559"/>
            <ac:spMk id="4962" creationId="{4D026447-3698-4CC8-8132-E8C94EE70331}"/>
          </ac:spMkLst>
        </pc:spChg>
        <pc:spChg chg="mod">
          <ac:chgData name="Timo Mühlhaus" userId="1b6b3aba618dadac" providerId="LiveId" clId="{EDF2FAEA-A41B-4C1F-9EE5-7BEAFE42C87B}" dt="2021-06-09T19:36:03.867" v="1915"/>
          <ac:spMkLst>
            <pc:docMk/>
            <pc:sldMk cId="3909453073" sldId="559"/>
            <ac:spMk id="4963" creationId="{2BE2B962-1E61-4D99-BC88-9D90DDB29D95}"/>
          </ac:spMkLst>
        </pc:spChg>
        <pc:spChg chg="mod">
          <ac:chgData name="Timo Mühlhaus" userId="1b6b3aba618dadac" providerId="LiveId" clId="{EDF2FAEA-A41B-4C1F-9EE5-7BEAFE42C87B}" dt="2021-06-09T19:36:03.867" v="1915"/>
          <ac:spMkLst>
            <pc:docMk/>
            <pc:sldMk cId="3909453073" sldId="559"/>
            <ac:spMk id="4964" creationId="{A409F2D1-08E7-43EE-85A1-B97C1C29B72B}"/>
          </ac:spMkLst>
        </pc:spChg>
        <pc:spChg chg="mod">
          <ac:chgData name="Timo Mühlhaus" userId="1b6b3aba618dadac" providerId="LiveId" clId="{EDF2FAEA-A41B-4C1F-9EE5-7BEAFE42C87B}" dt="2021-06-09T19:36:03.867" v="1915"/>
          <ac:spMkLst>
            <pc:docMk/>
            <pc:sldMk cId="3909453073" sldId="559"/>
            <ac:spMk id="4965" creationId="{EA3CB34D-512B-47A3-B4D9-5CF6F1B22ED8}"/>
          </ac:spMkLst>
        </pc:spChg>
        <pc:spChg chg="mod">
          <ac:chgData name="Timo Mühlhaus" userId="1b6b3aba618dadac" providerId="LiveId" clId="{EDF2FAEA-A41B-4C1F-9EE5-7BEAFE42C87B}" dt="2021-06-09T19:36:03.867" v="1915"/>
          <ac:spMkLst>
            <pc:docMk/>
            <pc:sldMk cId="3909453073" sldId="559"/>
            <ac:spMk id="4966" creationId="{D4F3F7A7-FBAE-4901-97EB-6033DAD72D81}"/>
          </ac:spMkLst>
        </pc:spChg>
        <pc:spChg chg="mod">
          <ac:chgData name="Timo Mühlhaus" userId="1b6b3aba618dadac" providerId="LiveId" clId="{EDF2FAEA-A41B-4C1F-9EE5-7BEAFE42C87B}" dt="2021-06-09T19:36:03.867" v="1915"/>
          <ac:spMkLst>
            <pc:docMk/>
            <pc:sldMk cId="3909453073" sldId="559"/>
            <ac:spMk id="4967" creationId="{600BDFFA-7808-4C93-BBB9-4B6AE4CBB7F3}"/>
          </ac:spMkLst>
        </pc:spChg>
        <pc:spChg chg="mod">
          <ac:chgData name="Timo Mühlhaus" userId="1b6b3aba618dadac" providerId="LiveId" clId="{EDF2FAEA-A41B-4C1F-9EE5-7BEAFE42C87B}" dt="2021-06-09T19:36:03.867" v="1915"/>
          <ac:spMkLst>
            <pc:docMk/>
            <pc:sldMk cId="3909453073" sldId="559"/>
            <ac:spMk id="4968" creationId="{5E2BA575-C963-4021-9732-0E61DC1E7E42}"/>
          </ac:spMkLst>
        </pc:spChg>
        <pc:spChg chg="mod">
          <ac:chgData name="Timo Mühlhaus" userId="1b6b3aba618dadac" providerId="LiveId" clId="{EDF2FAEA-A41B-4C1F-9EE5-7BEAFE42C87B}" dt="2021-06-09T19:36:03.867" v="1915"/>
          <ac:spMkLst>
            <pc:docMk/>
            <pc:sldMk cId="3909453073" sldId="559"/>
            <ac:spMk id="4969" creationId="{DA3CCF3D-23F3-4A0A-82F1-E07552F090C9}"/>
          </ac:spMkLst>
        </pc:spChg>
        <pc:spChg chg="mod">
          <ac:chgData name="Timo Mühlhaus" userId="1b6b3aba618dadac" providerId="LiveId" clId="{EDF2FAEA-A41B-4C1F-9EE5-7BEAFE42C87B}" dt="2021-06-09T19:36:03.867" v="1915"/>
          <ac:spMkLst>
            <pc:docMk/>
            <pc:sldMk cId="3909453073" sldId="559"/>
            <ac:spMk id="4970" creationId="{6B4A4F0F-6FC4-403C-87E5-492898FE1D42}"/>
          </ac:spMkLst>
        </pc:spChg>
        <pc:spChg chg="mod">
          <ac:chgData name="Timo Mühlhaus" userId="1b6b3aba618dadac" providerId="LiveId" clId="{EDF2FAEA-A41B-4C1F-9EE5-7BEAFE42C87B}" dt="2021-06-09T19:36:03.867" v="1915"/>
          <ac:spMkLst>
            <pc:docMk/>
            <pc:sldMk cId="3909453073" sldId="559"/>
            <ac:spMk id="4971" creationId="{95811876-BFFE-4495-9588-CEDDC5FC850D}"/>
          </ac:spMkLst>
        </pc:spChg>
        <pc:spChg chg="mod">
          <ac:chgData name="Timo Mühlhaus" userId="1b6b3aba618dadac" providerId="LiveId" clId="{EDF2FAEA-A41B-4C1F-9EE5-7BEAFE42C87B}" dt="2021-06-09T19:36:03.867" v="1915"/>
          <ac:spMkLst>
            <pc:docMk/>
            <pc:sldMk cId="3909453073" sldId="559"/>
            <ac:spMk id="4972" creationId="{BB26A19D-C26E-458B-A089-C06D4AD04555}"/>
          </ac:spMkLst>
        </pc:spChg>
        <pc:spChg chg="mod">
          <ac:chgData name="Timo Mühlhaus" userId="1b6b3aba618dadac" providerId="LiveId" clId="{EDF2FAEA-A41B-4C1F-9EE5-7BEAFE42C87B}" dt="2021-06-09T19:36:03.867" v="1915"/>
          <ac:spMkLst>
            <pc:docMk/>
            <pc:sldMk cId="3909453073" sldId="559"/>
            <ac:spMk id="4973" creationId="{FCC2EEAB-C2C3-4529-9180-CB05BE98BBA3}"/>
          </ac:spMkLst>
        </pc:spChg>
        <pc:spChg chg="mod">
          <ac:chgData name="Timo Mühlhaus" userId="1b6b3aba618dadac" providerId="LiveId" clId="{EDF2FAEA-A41B-4C1F-9EE5-7BEAFE42C87B}" dt="2021-06-09T19:36:03.867" v="1915"/>
          <ac:spMkLst>
            <pc:docMk/>
            <pc:sldMk cId="3909453073" sldId="559"/>
            <ac:spMk id="4974" creationId="{31FD3682-5C5D-4595-9EA8-4C29136ACE19}"/>
          </ac:spMkLst>
        </pc:spChg>
        <pc:spChg chg="mod">
          <ac:chgData name="Timo Mühlhaus" userId="1b6b3aba618dadac" providerId="LiveId" clId="{EDF2FAEA-A41B-4C1F-9EE5-7BEAFE42C87B}" dt="2021-06-09T19:36:03.867" v="1915"/>
          <ac:spMkLst>
            <pc:docMk/>
            <pc:sldMk cId="3909453073" sldId="559"/>
            <ac:spMk id="4975" creationId="{8EB1109A-78AE-4346-87CE-5166ED291599}"/>
          </ac:spMkLst>
        </pc:spChg>
        <pc:spChg chg="mod">
          <ac:chgData name="Timo Mühlhaus" userId="1b6b3aba618dadac" providerId="LiveId" clId="{EDF2FAEA-A41B-4C1F-9EE5-7BEAFE42C87B}" dt="2021-06-09T19:36:03.867" v="1915"/>
          <ac:spMkLst>
            <pc:docMk/>
            <pc:sldMk cId="3909453073" sldId="559"/>
            <ac:spMk id="4976" creationId="{0D6B44F6-D55F-4152-ABDF-F3EE01362C63}"/>
          </ac:spMkLst>
        </pc:spChg>
        <pc:spChg chg="mod">
          <ac:chgData name="Timo Mühlhaus" userId="1b6b3aba618dadac" providerId="LiveId" clId="{EDF2FAEA-A41B-4C1F-9EE5-7BEAFE42C87B}" dt="2021-06-09T19:36:03.867" v="1915"/>
          <ac:spMkLst>
            <pc:docMk/>
            <pc:sldMk cId="3909453073" sldId="559"/>
            <ac:spMk id="4977" creationId="{1CDED3A6-270A-4E77-8CC2-819F7865B177}"/>
          </ac:spMkLst>
        </pc:spChg>
        <pc:spChg chg="mod">
          <ac:chgData name="Timo Mühlhaus" userId="1b6b3aba618dadac" providerId="LiveId" clId="{EDF2FAEA-A41B-4C1F-9EE5-7BEAFE42C87B}" dt="2021-06-09T19:36:03.867" v="1915"/>
          <ac:spMkLst>
            <pc:docMk/>
            <pc:sldMk cId="3909453073" sldId="559"/>
            <ac:spMk id="4978" creationId="{FBFBDF2A-4FE5-4B7B-A352-0685D2A13CEC}"/>
          </ac:spMkLst>
        </pc:spChg>
        <pc:spChg chg="mod">
          <ac:chgData name="Timo Mühlhaus" userId="1b6b3aba618dadac" providerId="LiveId" clId="{EDF2FAEA-A41B-4C1F-9EE5-7BEAFE42C87B}" dt="2021-06-09T19:36:03.867" v="1915"/>
          <ac:spMkLst>
            <pc:docMk/>
            <pc:sldMk cId="3909453073" sldId="559"/>
            <ac:spMk id="4979" creationId="{2FFAF807-C554-4D0A-85C5-FA8B1B165E63}"/>
          </ac:spMkLst>
        </pc:spChg>
        <pc:spChg chg="mod">
          <ac:chgData name="Timo Mühlhaus" userId="1b6b3aba618dadac" providerId="LiveId" clId="{EDF2FAEA-A41B-4C1F-9EE5-7BEAFE42C87B}" dt="2021-06-09T19:36:03.867" v="1915"/>
          <ac:spMkLst>
            <pc:docMk/>
            <pc:sldMk cId="3909453073" sldId="559"/>
            <ac:spMk id="4980" creationId="{B6B2CF5C-3298-4E84-9EC1-D27C65017167}"/>
          </ac:spMkLst>
        </pc:spChg>
        <pc:spChg chg="mod">
          <ac:chgData name="Timo Mühlhaus" userId="1b6b3aba618dadac" providerId="LiveId" clId="{EDF2FAEA-A41B-4C1F-9EE5-7BEAFE42C87B}" dt="2021-06-09T19:36:03.867" v="1915"/>
          <ac:spMkLst>
            <pc:docMk/>
            <pc:sldMk cId="3909453073" sldId="559"/>
            <ac:spMk id="4981" creationId="{FD8D408A-AD89-4A71-B0B1-05D269E00251}"/>
          </ac:spMkLst>
        </pc:spChg>
        <pc:spChg chg="mod">
          <ac:chgData name="Timo Mühlhaus" userId="1b6b3aba618dadac" providerId="LiveId" clId="{EDF2FAEA-A41B-4C1F-9EE5-7BEAFE42C87B}" dt="2021-06-09T19:36:03.867" v="1915"/>
          <ac:spMkLst>
            <pc:docMk/>
            <pc:sldMk cId="3909453073" sldId="559"/>
            <ac:spMk id="4982" creationId="{D2430646-AE69-4E37-AA5D-AA710018154A}"/>
          </ac:spMkLst>
        </pc:spChg>
        <pc:spChg chg="mod">
          <ac:chgData name="Timo Mühlhaus" userId="1b6b3aba618dadac" providerId="LiveId" clId="{EDF2FAEA-A41B-4C1F-9EE5-7BEAFE42C87B}" dt="2021-06-09T19:36:03.867" v="1915"/>
          <ac:spMkLst>
            <pc:docMk/>
            <pc:sldMk cId="3909453073" sldId="559"/>
            <ac:spMk id="4983" creationId="{B01CA0E2-56AD-4390-8AA7-143A6B0D4E4C}"/>
          </ac:spMkLst>
        </pc:spChg>
        <pc:spChg chg="mod">
          <ac:chgData name="Timo Mühlhaus" userId="1b6b3aba618dadac" providerId="LiveId" clId="{EDF2FAEA-A41B-4C1F-9EE5-7BEAFE42C87B}" dt="2021-06-09T19:36:03.867" v="1915"/>
          <ac:spMkLst>
            <pc:docMk/>
            <pc:sldMk cId="3909453073" sldId="559"/>
            <ac:spMk id="4984" creationId="{7B399A96-9190-4E2C-BDB3-8BFE9EC91790}"/>
          </ac:spMkLst>
        </pc:spChg>
        <pc:spChg chg="mod">
          <ac:chgData name="Timo Mühlhaus" userId="1b6b3aba618dadac" providerId="LiveId" clId="{EDF2FAEA-A41B-4C1F-9EE5-7BEAFE42C87B}" dt="2021-06-09T19:36:03.867" v="1915"/>
          <ac:spMkLst>
            <pc:docMk/>
            <pc:sldMk cId="3909453073" sldId="559"/>
            <ac:spMk id="4985" creationId="{E28F37BB-236C-4BA3-BF77-9E241168CE9D}"/>
          </ac:spMkLst>
        </pc:spChg>
        <pc:spChg chg="mod">
          <ac:chgData name="Timo Mühlhaus" userId="1b6b3aba618dadac" providerId="LiveId" clId="{EDF2FAEA-A41B-4C1F-9EE5-7BEAFE42C87B}" dt="2021-06-09T19:36:03.867" v="1915"/>
          <ac:spMkLst>
            <pc:docMk/>
            <pc:sldMk cId="3909453073" sldId="559"/>
            <ac:spMk id="4986" creationId="{C69BA0E9-2F86-4E60-9785-41E88F4254FB}"/>
          </ac:spMkLst>
        </pc:spChg>
        <pc:spChg chg="mod">
          <ac:chgData name="Timo Mühlhaus" userId="1b6b3aba618dadac" providerId="LiveId" clId="{EDF2FAEA-A41B-4C1F-9EE5-7BEAFE42C87B}" dt="2021-06-09T19:36:03.867" v="1915"/>
          <ac:spMkLst>
            <pc:docMk/>
            <pc:sldMk cId="3909453073" sldId="559"/>
            <ac:spMk id="4987" creationId="{66420CDC-E6FE-4480-B50B-92A61F4648EC}"/>
          </ac:spMkLst>
        </pc:spChg>
        <pc:spChg chg="mod">
          <ac:chgData name="Timo Mühlhaus" userId="1b6b3aba618dadac" providerId="LiveId" clId="{EDF2FAEA-A41B-4C1F-9EE5-7BEAFE42C87B}" dt="2021-06-09T19:36:03.867" v="1915"/>
          <ac:spMkLst>
            <pc:docMk/>
            <pc:sldMk cId="3909453073" sldId="559"/>
            <ac:spMk id="4988" creationId="{E91AE20D-09D4-4781-9E4A-0784E482BEE9}"/>
          </ac:spMkLst>
        </pc:spChg>
        <pc:spChg chg="mod">
          <ac:chgData name="Timo Mühlhaus" userId="1b6b3aba618dadac" providerId="LiveId" clId="{EDF2FAEA-A41B-4C1F-9EE5-7BEAFE42C87B}" dt="2021-06-09T19:36:03.867" v="1915"/>
          <ac:spMkLst>
            <pc:docMk/>
            <pc:sldMk cId="3909453073" sldId="559"/>
            <ac:spMk id="4989" creationId="{86ECA82D-7E40-4DBD-8D45-2E5C2048FE52}"/>
          </ac:spMkLst>
        </pc:spChg>
        <pc:spChg chg="mod">
          <ac:chgData name="Timo Mühlhaus" userId="1b6b3aba618dadac" providerId="LiveId" clId="{EDF2FAEA-A41B-4C1F-9EE5-7BEAFE42C87B}" dt="2021-06-09T19:36:03.867" v="1915"/>
          <ac:spMkLst>
            <pc:docMk/>
            <pc:sldMk cId="3909453073" sldId="559"/>
            <ac:spMk id="4990" creationId="{4698B9D1-040A-469F-BD98-227559A34B19}"/>
          </ac:spMkLst>
        </pc:spChg>
        <pc:spChg chg="mod">
          <ac:chgData name="Timo Mühlhaus" userId="1b6b3aba618dadac" providerId="LiveId" clId="{EDF2FAEA-A41B-4C1F-9EE5-7BEAFE42C87B}" dt="2021-06-09T19:36:03.867" v="1915"/>
          <ac:spMkLst>
            <pc:docMk/>
            <pc:sldMk cId="3909453073" sldId="559"/>
            <ac:spMk id="4991" creationId="{2105EF0B-D07C-472D-AFE4-8690208E3500}"/>
          </ac:spMkLst>
        </pc:spChg>
        <pc:spChg chg="mod">
          <ac:chgData name="Timo Mühlhaus" userId="1b6b3aba618dadac" providerId="LiveId" clId="{EDF2FAEA-A41B-4C1F-9EE5-7BEAFE42C87B}" dt="2021-06-09T19:36:03.867" v="1915"/>
          <ac:spMkLst>
            <pc:docMk/>
            <pc:sldMk cId="3909453073" sldId="559"/>
            <ac:spMk id="4992" creationId="{BDCF76C7-A2D5-43B1-AA62-C2B863D39D57}"/>
          </ac:spMkLst>
        </pc:spChg>
        <pc:spChg chg="mod">
          <ac:chgData name="Timo Mühlhaus" userId="1b6b3aba618dadac" providerId="LiveId" clId="{EDF2FAEA-A41B-4C1F-9EE5-7BEAFE42C87B}" dt="2021-06-09T19:36:03.867" v="1915"/>
          <ac:spMkLst>
            <pc:docMk/>
            <pc:sldMk cId="3909453073" sldId="559"/>
            <ac:spMk id="4993" creationId="{8EF8A939-C2A6-4CD6-9E86-FCD35E382158}"/>
          </ac:spMkLst>
        </pc:spChg>
        <pc:spChg chg="mod">
          <ac:chgData name="Timo Mühlhaus" userId="1b6b3aba618dadac" providerId="LiveId" clId="{EDF2FAEA-A41B-4C1F-9EE5-7BEAFE42C87B}" dt="2021-06-09T19:36:03.867" v="1915"/>
          <ac:spMkLst>
            <pc:docMk/>
            <pc:sldMk cId="3909453073" sldId="559"/>
            <ac:spMk id="4994" creationId="{B6807F09-987B-4863-8F7B-427B6F93B3D9}"/>
          </ac:spMkLst>
        </pc:spChg>
        <pc:spChg chg="mod">
          <ac:chgData name="Timo Mühlhaus" userId="1b6b3aba618dadac" providerId="LiveId" clId="{EDF2FAEA-A41B-4C1F-9EE5-7BEAFE42C87B}" dt="2021-06-09T19:36:03.867" v="1915"/>
          <ac:spMkLst>
            <pc:docMk/>
            <pc:sldMk cId="3909453073" sldId="559"/>
            <ac:spMk id="4995" creationId="{41F23434-E48C-45CA-8947-5F97582EED76}"/>
          </ac:spMkLst>
        </pc:spChg>
        <pc:spChg chg="mod">
          <ac:chgData name="Timo Mühlhaus" userId="1b6b3aba618dadac" providerId="LiveId" clId="{EDF2FAEA-A41B-4C1F-9EE5-7BEAFE42C87B}" dt="2021-06-09T19:36:03.867" v="1915"/>
          <ac:spMkLst>
            <pc:docMk/>
            <pc:sldMk cId="3909453073" sldId="559"/>
            <ac:spMk id="4996" creationId="{FCE27FCD-60C6-41A7-A70D-9576080DBAEA}"/>
          </ac:spMkLst>
        </pc:spChg>
        <pc:spChg chg="mod">
          <ac:chgData name="Timo Mühlhaus" userId="1b6b3aba618dadac" providerId="LiveId" clId="{EDF2FAEA-A41B-4C1F-9EE5-7BEAFE42C87B}" dt="2021-06-09T19:36:03.867" v="1915"/>
          <ac:spMkLst>
            <pc:docMk/>
            <pc:sldMk cId="3909453073" sldId="559"/>
            <ac:spMk id="4997" creationId="{A95F23CD-90A0-44B7-AC3C-3B43A1C67B4F}"/>
          </ac:spMkLst>
        </pc:spChg>
        <pc:spChg chg="mod">
          <ac:chgData name="Timo Mühlhaus" userId="1b6b3aba618dadac" providerId="LiveId" clId="{EDF2FAEA-A41B-4C1F-9EE5-7BEAFE42C87B}" dt="2021-06-09T19:36:03.867" v="1915"/>
          <ac:spMkLst>
            <pc:docMk/>
            <pc:sldMk cId="3909453073" sldId="559"/>
            <ac:spMk id="4998" creationId="{1CA9EEB8-9FE7-4F97-8ABD-CABCE4283306}"/>
          </ac:spMkLst>
        </pc:spChg>
        <pc:spChg chg="mod">
          <ac:chgData name="Timo Mühlhaus" userId="1b6b3aba618dadac" providerId="LiveId" clId="{EDF2FAEA-A41B-4C1F-9EE5-7BEAFE42C87B}" dt="2021-06-09T19:36:03.867" v="1915"/>
          <ac:spMkLst>
            <pc:docMk/>
            <pc:sldMk cId="3909453073" sldId="559"/>
            <ac:spMk id="4999" creationId="{9EC8F3E8-CB71-448A-99D8-F7AEA94D96C5}"/>
          </ac:spMkLst>
        </pc:spChg>
        <pc:spChg chg="mod">
          <ac:chgData name="Timo Mühlhaus" userId="1b6b3aba618dadac" providerId="LiveId" clId="{EDF2FAEA-A41B-4C1F-9EE5-7BEAFE42C87B}" dt="2021-06-09T19:36:03.867" v="1915"/>
          <ac:spMkLst>
            <pc:docMk/>
            <pc:sldMk cId="3909453073" sldId="559"/>
            <ac:spMk id="5000" creationId="{A63D8114-FE24-4547-B824-7997E3167799}"/>
          </ac:spMkLst>
        </pc:spChg>
        <pc:spChg chg="mod">
          <ac:chgData name="Timo Mühlhaus" userId="1b6b3aba618dadac" providerId="LiveId" clId="{EDF2FAEA-A41B-4C1F-9EE5-7BEAFE42C87B}" dt="2021-06-09T19:36:03.867" v="1915"/>
          <ac:spMkLst>
            <pc:docMk/>
            <pc:sldMk cId="3909453073" sldId="559"/>
            <ac:spMk id="5001" creationId="{9F45B821-2942-46B2-AFBD-A2DB349631F5}"/>
          </ac:spMkLst>
        </pc:spChg>
        <pc:spChg chg="mod">
          <ac:chgData name="Timo Mühlhaus" userId="1b6b3aba618dadac" providerId="LiveId" clId="{EDF2FAEA-A41B-4C1F-9EE5-7BEAFE42C87B}" dt="2021-06-09T19:36:03.867" v="1915"/>
          <ac:spMkLst>
            <pc:docMk/>
            <pc:sldMk cId="3909453073" sldId="559"/>
            <ac:spMk id="5002" creationId="{E66158EF-4FA9-4B38-AA34-77EFFA6C244A}"/>
          </ac:spMkLst>
        </pc:spChg>
        <pc:spChg chg="mod">
          <ac:chgData name="Timo Mühlhaus" userId="1b6b3aba618dadac" providerId="LiveId" clId="{EDF2FAEA-A41B-4C1F-9EE5-7BEAFE42C87B}" dt="2021-06-09T19:36:03.867" v="1915"/>
          <ac:spMkLst>
            <pc:docMk/>
            <pc:sldMk cId="3909453073" sldId="559"/>
            <ac:spMk id="5003" creationId="{A5C50E64-ECC5-461C-84D0-620435FE17BC}"/>
          </ac:spMkLst>
        </pc:spChg>
        <pc:spChg chg="mod">
          <ac:chgData name="Timo Mühlhaus" userId="1b6b3aba618dadac" providerId="LiveId" clId="{EDF2FAEA-A41B-4C1F-9EE5-7BEAFE42C87B}" dt="2021-06-09T19:36:03.867" v="1915"/>
          <ac:spMkLst>
            <pc:docMk/>
            <pc:sldMk cId="3909453073" sldId="559"/>
            <ac:spMk id="5004" creationId="{A0680317-9176-4897-9BC1-2816E1D3D2DA}"/>
          </ac:spMkLst>
        </pc:spChg>
        <pc:spChg chg="mod">
          <ac:chgData name="Timo Mühlhaus" userId="1b6b3aba618dadac" providerId="LiveId" clId="{EDF2FAEA-A41B-4C1F-9EE5-7BEAFE42C87B}" dt="2021-06-09T19:36:03.867" v="1915"/>
          <ac:spMkLst>
            <pc:docMk/>
            <pc:sldMk cId="3909453073" sldId="559"/>
            <ac:spMk id="5005" creationId="{4925956E-4F08-49C2-AAA7-845702A124EE}"/>
          </ac:spMkLst>
        </pc:spChg>
        <pc:spChg chg="mod">
          <ac:chgData name="Timo Mühlhaus" userId="1b6b3aba618dadac" providerId="LiveId" clId="{EDF2FAEA-A41B-4C1F-9EE5-7BEAFE42C87B}" dt="2021-06-09T19:36:03.867" v="1915"/>
          <ac:spMkLst>
            <pc:docMk/>
            <pc:sldMk cId="3909453073" sldId="559"/>
            <ac:spMk id="5006" creationId="{87E18913-9042-4FCF-B218-774854E5733B}"/>
          </ac:spMkLst>
        </pc:spChg>
        <pc:spChg chg="mod">
          <ac:chgData name="Timo Mühlhaus" userId="1b6b3aba618dadac" providerId="LiveId" clId="{EDF2FAEA-A41B-4C1F-9EE5-7BEAFE42C87B}" dt="2021-06-09T19:36:03.867" v="1915"/>
          <ac:spMkLst>
            <pc:docMk/>
            <pc:sldMk cId="3909453073" sldId="559"/>
            <ac:spMk id="5007" creationId="{49457A20-64E0-4247-9C66-5822F1557221}"/>
          </ac:spMkLst>
        </pc:spChg>
        <pc:spChg chg="mod">
          <ac:chgData name="Timo Mühlhaus" userId="1b6b3aba618dadac" providerId="LiveId" clId="{EDF2FAEA-A41B-4C1F-9EE5-7BEAFE42C87B}" dt="2021-06-09T19:36:03.867" v="1915"/>
          <ac:spMkLst>
            <pc:docMk/>
            <pc:sldMk cId="3909453073" sldId="559"/>
            <ac:spMk id="5008" creationId="{4421317A-6DC0-4C82-8B7E-0D04326EF904}"/>
          </ac:spMkLst>
        </pc:spChg>
        <pc:spChg chg="mod">
          <ac:chgData name="Timo Mühlhaus" userId="1b6b3aba618dadac" providerId="LiveId" clId="{EDF2FAEA-A41B-4C1F-9EE5-7BEAFE42C87B}" dt="2021-06-09T19:36:03.867" v="1915"/>
          <ac:spMkLst>
            <pc:docMk/>
            <pc:sldMk cId="3909453073" sldId="559"/>
            <ac:spMk id="5009" creationId="{1A17F5F9-9171-45A7-8ACC-2D2227F4AB75}"/>
          </ac:spMkLst>
        </pc:spChg>
        <pc:spChg chg="mod">
          <ac:chgData name="Timo Mühlhaus" userId="1b6b3aba618dadac" providerId="LiveId" clId="{EDF2FAEA-A41B-4C1F-9EE5-7BEAFE42C87B}" dt="2021-06-09T19:36:03.867" v="1915"/>
          <ac:spMkLst>
            <pc:docMk/>
            <pc:sldMk cId="3909453073" sldId="559"/>
            <ac:spMk id="5010" creationId="{CC3D2B19-371F-4FF1-BF42-DD81576B6C50}"/>
          </ac:spMkLst>
        </pc:spChg>
        <pc:spChg chg="mod">
          <ac:chgData name="Timo Mühlhaus" userId="1b6b3aba618dadac" providerId="LiveId" clId="{EDF2FAEA-A41B-4C1F-9EE5-7BEAFE42C87B}" dt="2021-06-09T19:36:03.867" v="1915"/>
          <ac:spMkLst>
            <pc:docMk/>
            <pc:sldMk cId="3909453073" sldId="559"/>
            <ac:spMk id="5011" creationId="{5E326B3C-5CCC-409E-B44F-70E0A7698C91}"/>
          </ac:spMkLst>
        </pc:spChg>
        <pc:spChg chg="mod">
          <ac:chgData name="Timo Mühlhaus" userId="1b6b3aba618dadac" providerId="LiveId" clId="{EDF2FAEA-A41B-4C1F-9EE5-7BEAFE42C87B}" dt="2021-06-09T19:36:03.867" v="1915"/>
          <ac:spMkLst>
            <pc:docMk/>
            <pc:sldMk cId="3909453073" sldId="559"/>
            <ac:spMk id="5012" creationId="{8C12867C-27C8-4E69-B7C0-502D5530EEBD}"/>
          </ac:spMkLst>
        </pc:spChg>
        <pc:spChg chg="mod">
          <ac:chgData name="Timo Mühlhaus" userId="1b6b3aba618dadac" providerId="LiveId" clId="{EDF2FAEA-A41B-4C1F-9EE5-7BEAFE42C87B}" dt="2021-06-09T19:36:03.867" v="1915"/>
          <ac:spMkLst>
            <pc:docMk/>
            <pc:sldMk cId="3909453073" sldId="559"/>
            <ac:spMk id="5013" creationId="{2344D64F-74F5-4C36-85D7-BD2089CE3EB2}"/>
          </ac:spMkLst>
        </pc:spChg>
        <pc:spChg chg="mod">
          <ac:chgData name="Timo Mühlhaus" userId="1b6b3aba618dadac" providerId="LiveId" clId="{EDF2FAEA-A41B-4C1F-9EE5-7BEAFE42C87B}" dt="2021-06-09T19:36:03.867" v="1915"/>
          <ac:spMkLst>
            <pc:docMk/>
            <pc:sldMk cId="3909453073" sldId="559"/>
            <ac:spMk id="5014" creationId="{3E33B621-20F4-48C0-920A-4FD85A2906F1}"/>
          </ac:spMkLst>
        </pc:spChg>
        <pc:spChg chg="mod">
          <ac:chgData name="Timo Mühlhaus" userId="1b6b3aba618dadac" providerId="LiveId" clId="{EDF2FAEA-A41B-4C1F-9EE5-7BEAFE42C87B}" dt="2021-06-09T19:36:03.867" v="1915"/>
          <ac:spMkLst>
            <pc:docMk/>
            <pc:sldMk cId="3909453073" sldId="559"/>
            <ac:spMk id="5015" creationId="{A25B45E1-B8E3-4584-93D8-79AC34A8C919}"/>
          </ac:spMkLst>
        </pc:spChg>
        <pc:spChg chg="mod">
          <ac:chgData name="Timo Mühlhaus" userId="1b6b3aba618dadac" providerId="LiveId" clId="{EDF2FAEA-A41B-4C1F-9EE5-7BEAFE42C87B}" dt="2021-06-09T19:36:03.867" v="1915"/>
          <ac:spMkLst>
            <pc:docMk/>
            <pc:sldMk cId="3909453073" sldId="559"/>
            <ac:spMk id="5016" creationId="{C064D30A-11D6-44A7-AC91-32712C1EDFCE}"/>
          </ac:spMkLst>
        </pc:spChg>
        <pc:spChg chg="mod">
          <ac:chgData name="Timo Mühlhaus" userId="1b6b3aba618dadac" providerId="LiveId" clId="{EDF2FAEA-A41B-4C1F-9EE5-7BEAFE42C87B}" dt="2021-06-09T19:36:03.867" v="1915"/>
          <ac:spMkLst>
            <pc:docMk/>
            <pc:sldMk cId="3909453073" sldId="559"/>
            <ac:spMk id="5017" creationId="{9DAAC134-F7E8-4848-B5EE-716C2CD73CB8}"/>
          </ac:spMkLst>
        </pc:spChg>
        <pc:spChg chg="mod">
          <ac:chgData name="Timo Mühlhaus" userId="1b6b3aba618dadac" providerId="LiveId" clId="{EDF2FAEA-A41B-4C1F-9EE5-7BEAFE42C87B}" dt="2021-06-09T19:36:03.867" v="1915"/>
          <ac:spMkLst>
            <pc:docMk/>
            <pc:sldMk cId="3909453073" sldId="559"/>
            <ac:spMk id="5018" creationId="{E35808C8-91E9-414C-BB42-1D0C94E52FFB}"/>
          </ac:spMkLst>
        </pc:spChg>
        <pc:spChg chg="mod">
          <ac:chgData name="Timo Mühlhaus" userId="1b6b3aba618dadac" providerId="LiveId" clId="{EDF2FAEA-A41B-4C1F-9EE5-7BEAFE42C87B}" dt="2021-06-09T19:36:03.867" v="1915"/>
          <ac:spMkLst>
            <pc:docMk/>
            <pc:sldMk cId="3909453073" sldId="559"/>
            <ac:spMk id="5019" creationId="{949A0843-B5D7-43CD-9D72-96E15B1313C0}"/>
          </ac:spMkLst>
        </pc:spChg>
        <pc:spChg chg="mod">
          <ac:chgData name="Timo Mühlhaus" userId="1b6b3aba618dadac" providerId="LiveId" clId="{EDF2FAEA-A41B-4C1F-9EE5-7BEAFE42C87B}" dt="2021-06-09T19:36:03.867" v="1915"/>
          <ac:spMkLst>
            <pc:docMk/>
            <pc:sldMk cId="3909453073" sldId="559"/>
            <ac:spMk id="5020" creationId="{704D2E67-125E-495A-B7B3-724C51B57C48}"/>
          </ac:spMkLst>
        </pc:spChg>
        <pc:spChg chg="mod">
          <ac:chgData name="Timo Mühlhaus" userId="1b6b3aba618dadac" providerId="LiveId" clId="{EDF2FAEA-A41B-4C1F-9EE5-7BEAFE42C87B}" dt="2021-06-09T19:36:03.867" v="1915"/>
          <ac:spMkLst>
            <pc:docMk/>
            <pc:sldMk cId="3909453073" sldId="559"/>
            <ac:spMk id="5021" creationId="{E0738FEC-9DDD-4F5F-A2EF-295A716372BC}"/>
          </ac:spMkLst>
        </pc:spChg>
        <pc:spChg chg="mod">
          <ac:chgData name="Timo Mühlhaus" userId="1b6b3aba618dadac" providerId="LiveId" clId="{EDF2FAEA-A41B-4C1F-9EE5-7BEAFE42C87B}" dt="2021-06-09T19:36:03.867" v="1915"/>
          <ac:spMkLst>
            <pc:docMk/>
            <pc:sldMk cId="3909453073" sldId="559"/>
            <ac:spMk id="5022" creationId="{7D3D1FE0-BE2B-4F4E-A4FA-81D12A027490}"/>
          </ac:spMkLst>
        </pc:spChg>
        <pc:spChg chg="mod">
          <ac:chgData name="Timo Mühlhaus" userId="1b6b3aba618dadac" providerId="LiveId" clId="{EDF2FAEA-A41B-4C1F-9EE5-7BEAFE42C87B}" dt="2021-06-09T19:36:03.867" v="1915"/>
          <ac:spMkLst>
            <pc:docMk/>
            <pc:sldMk cId="3909453073" sldId="559"/>
            <ac:spMk id="5023" creationId="{BDD4A710-90EA-432D-B61F-402E061B19D2}"/>
          </ac:spMkLst>
        </pc:spChg>
        <pc:spChg chg="mod">
          <ac:chgData name="Timo Mühlhaus" userId="1b6b3aba618dadac" providerId="LiveId" clId="{EDF2FAEA-A41B-4C1F-9EE5-7BEAFE42C87B}" dt="2021-06-09T19:36:03.867" v="1915"/>
          <ac:spMkLst>
            <pc:docMk/>
            <pc:sldMk cId="3909453073" sldId="559"/>
            <ac:spMk id="5024" creationId="{3818F32B-99A9-4C36-9268-DAF781365368}"/>
          </ac:spMkLst>
        </pc:spChg>
        <pc:spChg chg="mod">
          <ac:chgData name="Timo Mühlhaus" userId="1b6b3aba618dadac" providerId="LiveId" clId="{EDF2FAEA-A41B-4C1F-9EE5-7BEAFE42C87B}" dt="2021-06-09T19:36:03.867" v="1915"/>
          <ac:spMkLst>
            <pc:docMk/>
            <pc:sldMk cId="3909453073" sldId="559"/>
            <ac:spMk id="5025" creationId="{81F33CBD-6D8D-4BED-938C-3F71F4AD2F0F}"/>
          </ac:spMkLst>
        </pc:spChg>
        <pc:spChg chg="mod">
          <ac:chgData name="Timo Mühlhaus" userId="1b6b3aba618dadac" providerId="LiveId" clId="{EDF2FAEA-A41B-4C1F-9EE5-7BEAFE42C87B}" dt="2021-06-09T19:36:03.867" v="1915"/>
          <ac:spMkLst>
            <pc:docMk/>
            <pc:sldMk cId="3909453073" sldId="559"/>
            <ac:spMk id="5026" creationId="{FF4C555A-D7C9-4F3C-8993-5A4BF12D1E7C}"/>
          </ac:spMkLst>
        </pc:spChg>
        <pc:spChg chg="mod">
          <ac:chgData name="Timo Mühlhaus" userId="1b6b3aba618dadac" providerId="LiveId" clId="{EDF2FAEA-A41B-4C1F-9EE5-7BEAFE42C87B}" dt="2021-06-09T19:36:03.867" v="1915"/>
          <ac:spMkLst>
            <pc:docMk/>
            <pc:sldMk cId="3909453073" sldId="559"/>
            <ac:spMk id="5027" creationId="{073C3BD3-45AE-4CEF-8D37-D842E1394FF7}"/>
          </ac:spMkLst>
        </pc:spChg>
        <pc:spChg chg="mod">
          <ac:chgData name="Timo Mühlhaus" userId="1b6b3aba618dadac" providerId="LiveId" clId="{EDF2FAEA-A41B-4C1F-9EE5-7BEAFE42C87B}" dt="2021-06-09T19:36:03.867" v="1915"/>
          <ac:spMkLst>
            <pc:docMk/>
            <pc:sldMk cId="3909453073" sldId="559"/>
            <ac:spMk id="5028" creationId="{9D6890AB-BECC-40A4-BD36-C32F8920C5FE}"/>
          </ac:spMkLst>
        </pc:spChg>
        <pc:spChg chg="mod">
          <ac:chgData name="Timo Mühlhaus" userId="1b6b3aba618dadac" providerId="LiveId" clId="{EDF2FAEA-A41B-4C1F-9EE5-7BEAFE42C87B}" dt="2021-06-09T19:36:03.867" v="1915"/>
          <ac:spMkLst>
            <pc:docMk/>
            <pc:sldMk cId="3909453073" sldId="559"/>
            <ac:spMk id="5029" creationId="{BDDA2003-1199-4ABA-81A1-15C8A52D57C8}"/>
          </ac:spMkLst>
        </pc:spChg>
        <pc:spChg chg="mod">
          <ac:chgData name="Timo Mühlhaus" userId="1b6b3aba618dadac" providerId="LiveId" clId="{EDF2FAEA-A41B-4C1F-9EE5-7BEAFE42C87B}" dt="2021-06-09T19:36:03.867" v="1915"/>
          <ac:spMkLst>
            <pc:docMk/>
            <pc:sldMk cId="3909453073" sldId="559"/>
            <ac:spMk id="5030" creationId="{F655ECD7-7390-450A-9AC2-BA8ACAC8B5EE}"/>
          </ac:spMkLst>
        </pc:spChg>
        <pc:spChg chg="mod">
          <ac:chgData name="Timo Mühlhaus" userId="1b6b3aba618dadac" providerId="LiveId" clId="{EDF2FAEA-A41B-4C1F-9EE5-7BEAFE42C87B}" dt="2021-06-09T19:36:03.867" v="1915"/>
          <ac:spMkLst>
            <pc:docMk/>
            <pc:sldMk cId="3909453073" sldId="559"/>
            <ac:spMk id="5031" creationId="{ED65170E-1530-4D60-93C7-9892D1251E73}"/>
          </ac:spMkLst>
        </pc:spChg>
        <pc:spChg chg="mod">
          <ac:chgData name="Timo Mühlhaus" userId="1b6b3aba618dadac" providerId="LiveId" clId="{EDF2FAEA-A41B-4C1F-9EE5-7BEAFE42C87B}" dt="2021-06-09T19:36:03.867" v="1915"/>
          <ac:spMkLst>
            <pc:docMk/>
            <pc:sldMk cId="3909453073" sldId="559"/>
            <ac:spMk id="5032" creationId="{F495E820-A1BB-4B65-A01B-AFC8A205EB8F}"/>
          </ac:spMkLst>
        </pc:spChg>
        <pc:spChg chg="mod">
          <ac:chgData name="Timo Mühlhaus" userId="1b6b3aba618dadac" providerId="LiveId" clId="{EDF2FAEA-A41B-4C1F-9EE5-7BEAFE42C87B}" dt="2021-06-09T19:36:03.867" v="1915"/>
          <ac:spMkLst>
            <pc:docMk/>
            <pc:sldMk cId="3909453073" sldId="559"/>
            <ac:spMk id="5033" creationId="{5AEFF31E-7026-4888-B61B-8CD9F23A559F}"/>
          </ac:spMkLst>
        </pc:spChg>
        <pc:spChg chg="mod">
          <ac:chgData name="Timo Mühlhaus" userId="1b6b3aba618dadac" providerId="LiveId" clId="{EDF2FAEA-A41B-4C1F-9EE5-7BEAFE42C87B}" dt="2021-06-09T19:36:03.867" v="1915"/>
          <ac:spMkLst>
            <pc:docMk/>
            <pc:sldMk cId="3909453073" sldId="559"/>
            <ac:spMk id="5034" creationId="{26EDA683-2F5A-4B1F-AD0E-8C309A8A8692}"/>
          </ac:spMkLst>
        </pc:spChg>
        <pc:spChg chg="mod">
          <ac:chgData name="Timo Mühlhaus" userId="1b6b3aba618dadac" providerId="LiveId" clId="{EDF2FAEA-A41B-4C1F-9EE5-7BEAFE42C87B}" dt="2021-06-09T19:36:03.867" v="1915"/>
          <ac:spMkLst>
            <pc:docMk/>
            <pc:sldMk cId="3909453073" sldId="559"/>
            <ac:spMk id="5035" creationId="{60B8F74B-1687-4A18-8551-EE9FAC1F8EB4}"/>
          </ac:spMkLst>
        </pc:spChg>
        <pc:spChg chg="mod">
          <ac:chgData name="Timo Mühlhaus" userId="1b6b3aba618dadac" providerId="LiveId" clId="{EDF2FAEA-A41B-4C1F-9EE5-7BEAFE42C87B}" dt="2021-06-09T19:36:03.867" v="1915"/>
          <ac:spMkLst>
            <pc:docMk/>
            <pc:sldMk cId="3909453073" sldId="559"/>
            <ac:spMk id="5036" creationId="{F130A060-E467-48FA-A697-E29907E06B6D}"/>
          </ac:spMkLst>
        </pc:spChg>
        <pc:spChg chg="mod">
          <ac:chgData name="Timo Mühlhaus" userId="1b6b3aba618dadac" providerId="LiveId" clId="{EDF2FAEA-A41B-4C1F-9EE5-7BEAFE42C87B}" dt="2021-06-09T19:36:03.867" v="1915"/>
          <ac:spMkLst>
            <pc:docMk/>
            <pc:sldMk cId="3909453073" sldId="559"/>
            <ac:spMk id="5037" creationId="{A60C41C3-31E3-48FE-AB77-BB91DC7D4577}"/>
          </ac:spMkLst>
        </pc:spChg>
        <pc:spChg chg="mod">
          <ac:chgData name="Timo Mühlhaus" userId="1b6b3aba618dadac" providerId="LiveId" clId="{EDF2FAEA-A41B-4C1F-9EE5-7BEAFE42C87B}" dt="2021-06-09T19:36:03.867" v="1915"/>
          <ac:spMkLst>
            <pc:docMk/>
            <pc:sldMk cId="3909453073" sldId="559"/>
            <ac:spMk id="5038" creationId="{7AB6CC1E-0AFD-4BF9-84C3-B4D6B8947773}"/>
          </ac:spMkLst>
        </pc:spChg>
        <pc:spChg chg="mod">
          <ac:chgData name="Timo Mühlhaus" userId="1b6b3aba618dadac" providerId="LiveId" clId="{EDF2FAEA-A41B-4C1F-9EE5-7BEAFE42C87B}" dt="2021-06-09T19:36:03.867" v="1915"/>
          <ac:spMkLst>
            <pc:docMk/>
            <pc:sldMk cId="3909453073" sldId="559"/>
            <ac:spMk id="5039" creationId="{6A406F4F-D492-4005-A321-ED0ECB6DC33F}"/>
          </ac:spMkLst>
        </pc:spChg>
        <pc:spChg chg="mod">
          <ac:chgData name="Timo Mühlhaus" userId="1b6b3aba618dadac" providerId="LiveId" clId="{EDF2FAEA-A41B-4C1F-9EE5-7BEAFE42C87B}" dt="2021-06-09T19:36:03.867" v="1915"/>
          <ac:spMkLst>
            <pc:docMk/>
            <pc:sldMk cId="3909453073" sldId="559"/>
            <ac:spMk id="5040" creationId="{C6C08946-2954-4722-8712-1774C8E06C7F}"/>
          </ac:spMkLst>
        </pc:spChg>
        <pc:spChg chg="mod">
          <ac:chgData name="Timo Mühlhaus" userId="1b6b3aba618dadac" providerId="LiveId" clId="{EDF2FAEA-A41B-4C1F-9EE5-7BEAFE42C87B}" dt="2021-06-09T19:36:03.867" v="1915"/>
          <ac:spMkLst>
            <pc:docMk/>
            <pc:sldMk cId="3909453073" sldId="559"/>
            <ac:spMk id="5041" creationId="{9F7F9D3A-747F-42F4-AC4B-48C02F09F055}"/>
          </ac:spMkLst>
        </pc:spChg>
        <pc:spChg chg="mod">
          <ac:chgData name="Timo Mühlhaus" userId="1b6b3aba618dadac" providerId="LiveId" clId="{EDF2FAEA-A41B-4C1F-9EE5-7BEAFE42C87B}" dt="2021-06-09T19:36:03.867" v="1915"/>
          <ac:spMkLst>
            <pc:docMk/>
            <pc:sldMk cId="3909453073" sldId="559"/>
            <ac:spMk id="5042" creationId="{D014CE7F-4220-4FA0-955C-EB1D6087F3D2}"/>
          </ac:spMkLst>
        </pc:spChg>
        <pc:spChg chg="mod">
          <ac:chgData name="Timo Mühlhaus" userId="1b6b3aba618dadac" providerId="LiveId" clId="{EDF2FAEA-A41B-4C1F-9EE5-7BEAFE42C87B}" dt="2021-06-09T19:36:03.867" v="1915"/>
          <ac:spMkLst>
            <pc:docMk/>
            <pc:sldMk cId="3909453073" sldId="559"/>
            <ac:spMk id="5043" creationId="{1EEC944E-41FE-4D24-8BD6-31B2F1B7213B}"/>
          </ac:spMkLst>
        </pc:spChg>
        <pc:spChg chg="mod">
          <ac:chgData name="Timo Mühlhaus" userId="1b6b3aba618dadac" providerId="LiveId" clId="{EDF2FAEA-A41B-4C1F-9EE5-7BEAFE42C87B}" dt="2021-06-09T19:36:03.867" v="1915"/>
          <ac:spMkLst>
            <pc:docMk/>
            <pc:sldMk cId="3909453073" sldId="559"/>
            <ac:spMk id="5044" creationId="{DE20C77B-AA57-48A2-A63C-F5171A867E44}"/>
          </ac:spMkLst>
        </pc:spChg>
        <pc:spChg chg="mod">
          <ac:chgData name="Timo Mühlhaus" userId="1b6b3aba618dadac" providerId="LiveId" clId="{EDF2FAEA-A41B-4C1F-9EE5-7BEAFE42C87B}" dt="2021-06-09T19:36:03.867" v="1915"/>
          <ac:spMkLst>
            <pc:docMk/>
            <pc:sldMk cId="3909453073" sldId="559"/>
            <ac:spMk id="5045" creationId="{41B31C29-3087-477B-AB56-3F3B03E28325}"/>
          </ac:spMkLst>
        </pc:spChg>
        <pc:spChg chg="mod">
          <ac:chgData name="Timo Mühlhaus" userId="1b6b3aba618dadac" providerId="LiveId" clId="{EDF2FAEA-A41B-4C1F-9EE5-7BEAFE42C87B}" dt="2021-06-09T19:36:03.867" v="1915"/>
          <ac:spMkLst>
            <pc:docMk/>
            <pc:sldMk cId="3909453073" sldId="559"/>
            <ac:spMk id="5046" creationId="{390A7E99-9410-4600-95E4-A1B74F6260F0}"/>
          </ac:spMkLst>
        </pc:spChg>
        <pc:spChg chg="mod">
          <ac:chgData name="Timo Mühlhaus" userId="1b6b3aba618dadac" providerId="LiveId" clId="{EDF2FAEA-A41B-4C1F-9EE5-7BEAFE42C87B}" dt="2021-06-09T19:36:03.867" v="1915"/>
          <ac:spMkLst>
            <pc:docMk/>
            <pc:sldMk cId="3909453073" sldId="559"/>
            <ac:spMk id="5047" creationId="{F2ABDA83-1466-4E6B-ACC6-D85479D8B1BB}"/>
          </ac:spMkLst>
        </pc:spChg>
        <pc:spChg chg="mod">
          <ac:chgData name="Timo Mühlhaus" userId="1b6b3aba618dadac" providerId="LiveId" clId="{EDF2FAEA-A41B-4C1F-9EE5-7BEAFE42C87B}" dt="2021-06-09T19:36:03.867" v="1915"/>
          <ac:spMkLst>
            <pc:docMk/>
            <pc:sldMk cId="3909453073" sldId="559"/>
            <ac:spMk id="5048" creationId="{B954B249-6C2B-4D40-A2C2-4D987719E21A}"/>
          </ac:spMkLst>
        </pc:spChg>
        <pc:spChg chg="mod">
          <ac:chgData name="Timo Mühlhaus" userId="1b6b3aba618dadac" providerId="LiveId" clId="{EDF2FAEA-A41B-4C1F-9EE5-7BEAFE42C87B}" dt="2021-06-09T19:36:03.867" v="1915"/>
          <ac:spMkLst>
            <pc:docMk/>
            <pc:sldMk cId="3909453073" sldId="559"/>
            <ac:spMk id="5049" creationId="{54BB4EE7-EBA2-436C-B8DD-8BD1B120404A}"/>
          </ac:spMkLst>
        </pc:spChg>
        <pc:spChg chg="mod">
          <ac:chgData name="Timo Mühlhaus" userId="1b6b3aba618dadac" providerId="LiveId" clId="{EDF2FAEA-A41B-4C1F-9EE5-7BEAFE42C87B}" dt="2021-06-09T19:36:03.867" v="1915"/>
          <ac:spMkLst>
            <pc:docMk/>
            <pc:sldMk cId="3909453073" sldId="559"/>
            <ac:spMk id="5050" creationId="{AB150C67-2438-4F3F-A664-FE965022E934}"/>
          </ac:spMkLst>
        </pc:spChg>
        <pc:spChg chg="mod">
          <ac:chgData name="Timo Mühlhaus" userId="1b6b3aba618dadac" providerId="LiveId" clId="{EDF2FAEA-A41B-4C1F-9EE5-7BEAFE42C87B}" dt="2021-06-09T19:36:03.867" v="1915"/>
          <ac:spMkLst>
            <pc:docMk/>
            <pc:sldMk cId="3909453073" sldId="559"/>
            <ac:spMk id="5051" creationId="{6A2ACE76-F281-42CA-AA3D-0E572B0335FE}"/>
          </ac:spMkLst>
        </pc:spChg>
        <pc:spChg chg="mod">
          <ac:chgData name="Timo Mühlhaus" userId="1b6b3aba618dadac" providerId="LiveId" clId="{EDF2FAEA-A41B-4C1F-9EE5-7BEAFE42C87B}" dt="2021-06-09T19:36:03.867" v="1915"/>
          <ac:spMkLst>
            <pc:docMk/>
            <pc:sldMk cId="3909453073" sldId="559"/>
            <ac:spMk id="5052" creationId="{F8CAA227-2312-40D7-B50D-595853347EAF}"/>
          </ac:spMkLst>
        </pc:spChg>
        <pc:spChg chg="mod">
          <ac:chgData name="Timo Mühlhaus" userId="1b6b3aba618dadac" providerId="LiveId" clId="{EDF2FAEA-A41B-4C1F-9EE5-7BEAFE42C87B}" dt="2021-06-09T19:36:03.867" v="1915"/>
          <ac:spMkLst>
            <pc:docMk/>
            <pc:sldMk cId="3909453073" sldId="559"/>
            <ac:spMk id="5053" creationId="{DAF5F5AA-6D1F-43EF-B28E-153A5DA7C8A6}"/>
          </ac:spMkLst>
        </pc:spChg>
        <pc:spChg chg="mod">
          <ac:chgData name="Timo Mühlhaus" userId="1b6b3aba618dadac" providerId="LiveId" clId="{EDF2FAEA-A41B-4C1F-9EE5-7BEAFE42C87B}" dt="2021-06-09T19:36:03.867" v="1915"/>
          <ac:spMkLst>
            <pc:docMk/>
            <pc:sldMk cId="3909453073" sldId="559"/>
            <ac:spMk id="5054" creationId="{226CBEAE-4608-4396-B8B6-DC0849B5B996}"/>
          </ac:spMkLst>
        </pc:spChg>
        <pc:spChg chg="mod">
          <ac:chgData name="Timo Mühlhaus" userId="1b6b3aba618dadac" providerId="LiveId" clId="{EDF2FAEA-A41B-4C1F-9EE5-7BEAFE42C87B}" dt="2021-06-09T19:36:03.867" v="1915"/>
          <ac:spMkLst>
            <pc:docMk/>
            <pc:sldMk cId="3909453073" sldId="559"/>
            <ac:spMk id="5055" creationId="{A9801410-31EA-40E0-8595-BC736423D808}"/>
          </ac:spMkLst>
        </pc:spChg>
        <pc:spChg chg="mod">
          <ac:chgData name="Timo Mühlhaus" userId="1b6b3aba618dadac" providerId="LiveId" clId="{EDF2FAEA-A41B-4C1F-9EE5-7BEAFE42C87B}" dt="2021-06-09T19:36:03.867" v="1915"/>
          <ac:spMkLst>
            <pc:docMk/>
            <pc:sldMk cId="3909453073" sldId="559"/>
            <ac:spMk id="5056" creationId="{01E673D7-918B-4900-8566-15E386361E3E}"/>
          </ac:spMkLst>
        </pc:spChg>
        <pc:spChg chg="mod">
          <ac:chgData name="Timo Mühlhaus" userId="1b6b3aba618dadac" providerId="LiveId" clId="{EDF2FAEA-A41B-4C1F-9EE5-7BEAFE42C87B}" dt="2021-06-09T19:36:03.867" v="1915"/>
          <ac:spMkLst>
            <pc:docMk/>
            <pc:sldMk cId="3909453073" sldId="559"/>
            <ac:spMk id="5057" creationId="{99C7B434-E031-4C4A-BE2A-A84516EC19E2}"/>
          </ac:spMkLst>
        </pc:spChg>
        <pc:spChg chg="mod">
          <ac:chgData name="Timo Mühlhaus" userId="1b6b3aba618dadac" providerId="LiveId" clId="{EDF2FAEA-A41B-4C1F-9EE5-7BEAFE42C87B}" dt="2021-06-09T19:36:03.867" v="1915"/>
          <ac:spMkLst>
            <pc:docMk/>
            <pc:sldMk cId="3909453073" sldId="559"/>
            <ac:spMk id="5058" creationId="{930A64A3-4368-4519-BC34-9BA7E064F0DB}"/>
          </ac:spMkLst>
        </pc:spChg>
        <pc:spChg chg="mod">
          <ac:chgData name="Timo Mühlhaus" userId="1b6b3aba618dadac" providerId="LiveId" clId="{EDF2FAEA-A41B-4C1F-9EE5-7BEAFE42C87B}" dt="2021-06-09T19:36:03.867" v="1915"/>
          <ac:spMkLst>
            <pc:docMk/>
            <pc:sldMk cId="3909453073" sldId="559"/>
            <ac:spMk id="5059" creationId="{0240B6E3-E499-456B-9EA8-DFDEBE475AB2}"/>
          </ac:spMkLst>
        </pc:spChg>
        <pc:spChg chg="mod">
          <ac:chgData name="Timo Mühlhaus" userId="1b6b3aba618dadac" providerId="LiveId" clId="{EDF2FAEA-A41B-4C1F-9EE5-7BEAFE42C87B}" dt="2021-06-09T19:36:03.867" v="1915"/>
          <ac:spMkLst>
            <pc:docMk/>
            <pc:sldMk cId="3909453073" sldId="559"/>
            <ac:spMk id="5060" creationId="{CA450434-A488-4BEA-A04D-BA9745EEF116}"/>
          </ac:spMkLst>
        </pc:spChg>
        <pc:spChg chg="mod">
          <ac:chgData name="Timo Mühlhaus" userId="1b6b3aba618dadac" providerId="LiveId" clId="{EDF2FAEA-A41B-4C1F-9EE5-7BEAFE42C87B}" dt="2021-06-09T19:36:03.867" v="1915"/>
          <ac:spMkLst>
            <pc:docMk/>
            <pc:sldMk cId="3909453073" sldId="559"/>
            <ac:spMk id="5061" creationId="{9A344BA9-BA82-4D7F-8C9D-B5B2FC4F8F09}"/>
          </ac:spMkLst>
        </pc:spChg>
        <pc:spChg chg="mod">
          <ac:chgData name="Timo Mühlhaus" userId="1b6b3aba618dadac" providerId="LiveId" clId="{EDF2FAEA-A41B-4C1F-9EE5-7BEAFE42C87B}" dt="2021-06-09T19:36:03.867" v="1915"/>
          <ac:spMkLst>
            <pc:docMk/>
            <pc:sldMk cId="3909453073" sldId="559"/>
            <ac:spMk id="5062" creationId="{CC8DB5EE-2C64-4A83-8445-FEAF30FEA55E}"/>
          </ac:spMkLst>
        </pc:spChg>
        <pc:spChg chg="mod">
          <ac:chgData name="Timo Mühlhaus" userId="1b6b3aba618dadac" providerId="LiveId" clId="{EDF2FAEA-A41B-4C1F-9EE5-7BEAFE42C87B}" dt="2021-06-09T19:36:03.867" v="1915"/>
          <ac:spMkLst>
            <pc:docMk/>
            <pc:sldMk cId="3909453073" sldId="559"/>
            <ac:spMk id="5063" creationId="{9E1012BF-FBAB-47CB-A5BE-A0DBB3019E35}"/>
          </ac:spMkLst>
        </pc:spChg>
        <pc:spChg chg="mod">
          <ac:chgData name="Timo Mühlhaus" userId="1b6b3aba618dadac" providerId="LiveId" clId="{EDF2FAEA-A41B-4C1F-9EE5-7BEAFE42C87B}" dt="2021-06-09T19:36:03.867" v="1915"/>
          <ac:spMkLst>
            <pc:docMk/>
            <pc:sldMk cId="3909453073" sldId="559"/>
            <ac:spMk id="5064" creationId="{EE40D861-EF96-4074-B4D0-2E471947B16F}"/>
          </ac:spMkLst>
        </pc:spChg>
        <pc:spChg chg="mod">
          <ac:chgData name="Timo Mühlhaus" userId="1b6b3aba618dadac" providerId="LiveId" clId="{EDF2FAEA-A41B-4C1F-9EE5-7BEAFE42C87B}" dt="2021-06-09T19:36:03.867" v="1915"/>
          <ac:spMkLst>
            <pc:docMk/>
            <pc:sldMk cId="3909453073" sldId="559"/>
            <ac:spMk id="5065" creationId="{FDBEF5E3-B8D1-48D1-8614-53A4E356D7B3}"/>
          </ac:spMkLst>
        </pc:spChg>
        <pc:spChg chg="mod">
          <ac:chgData name="Timo Mühlhaus" userId="1b6b3aba618dadac" providerId="LiveId" clId="{EDF2FAEA-A41B-4C1F-9EE5-7BEAFE42C87B}" dt="2021-06-09T19:36:03.867" v="1915"/>
          <ac:spMkLst>
            <pc:docMk/>
            <pc:sldMk cId="3909453073" sldId="559"/>
            <ac:spMk id="5066" creationId="{C756649F-1969-4597-8AC8-D242A79393A2}"/>
          </ac:spMkLst>
        </pc:spChg>
        <pc:spChg chg="mod">
          <ac:chgData name="Timo Mühlhaus" userId="1b6b3aba618dadac" providerId="LiveId" clId="{EDF2FAEA-A41B-4C1F-9EE5-7BEAFE42C87B}" dt="2021-06-09T19:36:03.867" v="1915"/>
          <ac:spMkLst>
            <pc:docMk/>
            <pc:sldMk cId="3909453073" sldId="559"/>
            <ac:spMk id="5067" creationId="{4D461B56-DCB5-4539-8E15-A031441914E4}"/>
          </ac:spMkLst>
        </pc:spChg>
        <pc:spChg chg="mod">
          <ac:chgData name="Timo Mühlhaus" userId="1b6b3aba618dadac" providerId="LiveId" clId="{EDF2FAEA-A41B-4C1F-9EE5-7BEAFE42C87B}" dt="2021-06-09T19:36:03.867" v="1915"/>
          <ac:spMkLst>
            <pc:docMk/>
            <pc:sldMk cId="3909453073" sldId="559"/>
            <ac:spMk id="5068" creationId="{CAA4FD00-F89C-4E6A-922D-856953D46E09}"/>
          </ac:spMkLst>
        </pc:spChg>
        <pc:spChg chg="mod">
          <ac:chgData name="Timo Mühlhaus" userId="1b6b3aba618dadac" providerId="LiveId" clId="{EDF2FAEA-A41B-4C1F-9EE5-7BEAFE42C87B}" dt="2021-06-09T19:36:03.867" v="1915"/>
          <ac:spMkLst>
            <pc:docMk/>
            <pc:sldMk cId="3909453073" sldId="559"/>
            <ac:spMk id="5069" creationId="{6D619E7B-5CC8-4ECF-B73D-5260B23C5C99}"/>
          </ac:spMkLst>
        </pc:spChg>
        <pc:spChg chg="mod">
          <ac:chgData name="Timo Mühlhaus" userId="1b6b3aba618dadac" providerId="LiveId" clId="{EDF2FAEA-A41B-4C1F-9EE5-7BEAFE42C87B}" dt="2021-06-09T19:36:03.867" v="1915"/>
          <ac:spMkLst>
            <pc:docMk/>
            <pc:sldMk cId="3909453073" sldId="559"/>
            <ac:spMk id="5070" creationId="{48AF7F0F-80DE-4430-8EC5-E8E2D85DC3F8}"/>
          </ac:spMkLst>
        </pc:spChg>
        <pc:spChg chg="mod">
          <ac:chgData name="Timo Mühlhaus" userId="1b6b3aba618dadac" providerId="LiveId" clId="{EDF2FAEA-A41B-4C1F-9EE5-7BEAFE42C87B}" dt="2021-06-09T19:36:03.867" v="1915"/>
          <ac:spMkLst>
            <pc:docMk/>
            <pc:sldMk cId="3909453073" sldId="559"/>
            <ac:spMk id="5071" creationId="{CFC44239-17CE-457B-B6F8-56F5692EDE36}"/>
          </ac:spMkLst>
        </pc:spChg>
        <pc:spChg chg="mod">
          <ac:chgData name="Timo Mühlhaus" userId="1b6b3aba618dadac" providerId="LiveId" clId="{EDF2FAEA-A41B-4C1F-9EE5-7BEAFE42C87B}" dt="2021-06-09T19:36:03.867" v="1915"/>
          <ac:spMkLst>
            <pc:docMk/>
            <pc:sldMk cId="3909453073" sldId="559"/>
            <ac:spMk id="5072" creationId="{F28EC9DC-4F58-4C05-8EDF-32D303901547}"/>
          </ac:spMkLst>
        </pc:spChg>
        <pc:spChg chg="mod">
          <ac:chgData name="Timo Mühlhaus" userId="1b6b3aba618dadac" providerId="LiveId" clId="{EDF2FAEA-A41B-4C1F-9EE5-7BEAFE42C87B}" dt="2021-06-09T19:36:03.867" v="1915"/>
          <ac:spMkLst>
            <pc:docMk/>
            <pc:sldMk cId="3909453073" sldId="559"/>
            <ac:spMk id="5073" creationId="{92AA6604-BD29-4FD7-AD60-69DD681722F4}"/>
          </ac:spMkLst>
        </pc:spChg>
        <pc:spChg chg="mod">
          <ac:chgData name="Timo Mühlhaus" userId="1b6b3aba618dadac" providerId="LiveId" clId="{EDF2FAEA-A41B-4C1F-9EE5-7BEAFE42C87B}" dt="2021-06-09T19:36:03.867" v="1915"/>
          <ac:spMkLst>
            <pc:docMk/>
            <pc:sldMk cId="3909453073" sldId="559"/>
            <ac:spMk id="5074" creationId="{18DC3D22-313B-4900-9A5D-809AE16BD391}"/>
          </ac:spMkLst>
        </pc:spChg>
        <pc:spChg chg="mod">
          <ac:chgData name="Timo Mühlhaus" userId="1b6b3aba618dadac" providerId="LiveId" clId="{EDF2FAEA-A41B-4C1F-9EE5-7BEAFE42C87B}" dt="2021-06-09T19:36:03.867" v="1915"/>
          <ac:spMkLst>
            <pc:docMk/>
            <pc:sldMk cId="3909453073" sldId="559"/>
            <ac:spMk id="5075" creationId="{0AC7C64D-543F-40D0-9A34-4475FD02C7AF}"/>
          </ac:spMkLst>
        </pc:spChg>
        <pc:spChg chg="mod">
          <ac:chgData name="Timo Mühlhaus" userId="1b6b3aba618dadac" providerId="LiveId" clId="{EDF2FAEA-A41B-4C1F-9EE5-7BEAFE42C87B}" dt="2021-06-09T19:36:03.867" v="1915"/>
          <ac:spMkLst>
            <pc:docMk/>
            <pc:sldMk cId="3909453073" sldId="559"/>
            <ac:spMk id="5076" creationId="{597E4CFD-DA22-4297-A596-EA408D69C54E}"/>
          </ac:spMkLst>
        </pc:spChg>
        <pc:spChg chg="mod">
          <ac:chgData name="Timo Mühlhaus" userId="1b6b3aba618dadac" providerId="LiveId" clId="{EDF2FAEA-A41B-4C1F-9EE5-7BEAFE42C87B}" dt="2021-06-09T19:36:03.867" v="1915"/>
          <ac:spMkLst>
            <pc:docMk/>
            <pc:sldMk cId="3909453073" sldId="559"/>
            <ac:spMk id="5077" creationId="{D6E16C4A-408D-4061-B0AC-EFE608E60A31}"/>
          </ac:spMkLst>
        </pc:spChg>
        <pc:spChg chg="mod">
          <ac:chgData name="Timo Mühlhaus" userId="1b6b3aba618dadac" providerId="LiveId" clId="{EDF2FAEA-A41B-4C1F-9EE5-7BEAFE42C87B}" dt="2021-06-09T19:36:03.867" v="1915"/>
          <ac:spMkLst>
            <pc:docMk/>
            <pc:sldMk cId="3909453073" sldId="559"/>
            <ac:spMk id="5078" creationId="{36B010B6-856B-4CC1-80B2-5811E9376844}"/>
          </ac:spMkLst>
        </pc:spChg>
        <pc:spChg chg="mod">
          <ac:chgData name="Timo Mühlhaus" userId="1b6b3aba618dadac" providerId="LiveId" clId="{EDF2FAEA-A41B-4C1F-9EE5-7BEAFE42C87B}" dt="2021-06-09T19:36:03.867" v="1915"/>
          <ac:spMkLst>
            <pc:docMk/>
            <pc:sldMk cId="3909453073" sldId="559"/>
            <ac:spMk id="5079" creationId="{26F44BAC-94BC-4EC8-8DEE-A385EE5D66BD}"/>
          </ac:spMkLst>
        </pc:spChg>
        <pc:spChg chg="mod">
          <ac:chgData name="Timo Mühlhaus" userId="1b6b3aba618dadac" providerId="LiveId" clId="{EDF2FAEA-A41B-4C1F-9EE5-7BEAFE42C87B}" dt="2021-06-09T19:36:03.867" v="1915"/>
          <ac:spMkLst>
            <pc:docMk/>
            <pc:sldMk cId="3909453073" sldId="559"/>
            <ac:spMk id="5080" creationId="{6CF858ED-EE7D-4DBB-A548-6997C5310AA3}"/>
          </ac:spMkLst>
        </pc:spChg>
        <pc:spChg chg="mod">
          <ac:chgData name="Timo Mühlhaus" userId="1b6b3aba618dadac" providerId="LiveId" clId="{EDF2FAEA-A41B-4C1F-9EE5-7BEAFE42C87B}" dt="2021-06-09T19:36:03.867" v="1915"/>
          <ac:spMkLst>
            <pc:docMk/>
            <pc:sldMk cId="3909453073" sldId="559"/>
            <ac:spMk id="5081" creationId="{BD0E3782-0B88-4898-B249-D3FA31DE01B6}"/>
          </ac:spMkLst>
        </pc:spChg>
        <pc:spChg chg="mod">
          <ac:chgData name="Timo Mühlhaus" userId="1b6b3aba618dadac" providerId="LiveId" clId="{EDF2FAEA-A41B-4C1F-9EE5-7BEAFE42C87B}" dt="2021-06-09T19:36:03.867" v="1915"/>
          <ac:spMkLst>
            <pc:docMk/>
            <pc:sldMk cId="3909453073" sldId="559"/>
            <ac:spMk id="5082" creationId="{E051F712-A345-4874-A140-CBF537FA373F}"/>
          </ac:spMkLst>
        </pc:spChg>
        <pc:spChg chg="mod">
          <ac:chgData name="Timo Mühlhaus" userId="1b6b3aba618dadac" providerId="LiveId" clId="{EDF2FAEA-A41B-4C1F-9EE5-7BEAFE42C87B}" dt="2021-06-09T19:36:03.867" v="1915"/>
          <ac:spMkLst>
            <pc:docMk/>
            <pc:sldMk cId="3909453073" sldId="559"/>
            <ac:spMk id="5083" creationId="{7FBE3843-F9A5-4EA7-B910-37897F59DA67}"/>
          </ac:spMkLst>
        </pc:spChg>
        <pc:spChg chg="mod">
          <ac:chgData name="Timo Mühlhaus" userId="1b6b3aba618dadac" providerId="LiveId" clId="{EDF2FAEA-A41B-4C1F-9EE5-7BEAFE42C87B}" dt="2021-06-09T19:36:03.867" v="1915"/>
          <ac:spMkLst>
            <pc:docMk/>
            <pc:sldMk cId="3909453073" sldId="559"/>
            <ac:spMk id="5084" creationId="{A21C421F-6335-46C3-A16C-66E8A1E8E243}"/>
          </ac:spMkLst>
        </pc:spChg>
        <pc:spChg chg="mod">
          <ac:chgData name="Timo Mühlhaus" userId="1b6b3aba618dadac" providerId="LiveId" clId="{EDF2FAEA-A41B-4C1F-9EE5-7BEAFE42C87B}" dt="2021-06-09T19:36:03.867" v="1915"/>
          <ac:spMkLst>
            <pc:docMk/>
            <pc:sldMk cId="3909453073" sldId="559"/>
            <ac:spMk id="5085" creationId="{96315380-05EC-417C-A24B-85E7C8F2950D}"/>
          </ac:spMkLst>
        </pc:spChg>
        <pc:spChg chg="mod">
          <ac:chgData name="Timo Mühlhaus" userId="1b6b3aba618dadac" providerId="LiveId" clId="{EDF2FAEA-A41B-4C1F-9EE5-7BEAFE42C87B}" dt="2021-06-09T19:36:03.867" v="1915"/>
          <ac:spMkLst>
            <pc:docMk/>
            <pc:sldMk cId="3909453073" sldId="559"/>
            <ac:spMk id="5086" creationId="{900104D4-083E-4428-AF49-1FDA2C2C7F88}"/>
          </ac:spMkLst>
        </pc:spChg>
        <pc:spChg chg="mod">
          <ac:chgData name="Timo Mühlhaus" userId="1b6b3aba618dadac" providerId="LiveId" clId="{EDF2FAEA-A41B-4C1F-9EE5-7BEAFE42C87B}" dt="2021-06-09T19:36:03.867" v="1915"/>
          <ac:spMkLst>
            <pc:docMk/>
            <pc:sldMk cId="3909453073" sldId="559"/>
            <ac:spMk id="5087" creationId="{B2F0D440-12F7-4548-8048-D91E9BC5AE8F}"/>
          </ac:spMkLst>
        </pc:spChg>
        <pc:spChg chg="mod">
          <ac:chgData name="Timo Mühlhaus" userId="1b6b3aba618dadac" providerId="LiveId" clId="{EDF2FAEA-A41B-4C1F-9EE5-7BEAFE42C87B}" dt="2021-06-09T19:36:03.867" v="1915"/>
          <ac:spMkLst>
            <pc:docMk/>
            <pc:sldMk cId="3909453073" sldId="559"/>
            <ac:spMk id="5088" creationId="{60EF6EFA-F6C3-43AD-A4B1-C10C0A6F3949}"/>
          </ac:spMkLst>
        </pc:spChg>
        <pc:spChg chg="mod">
          <ac:chgData name="Timo Mühlhaus" userId="1b6b3aba618dadac" providerId="LiveId" clId="{EDF2FAEA-A41B-4C1F-9EE5-7BEAFE42C87B}" dt="2021-06-09T19:36:03.867" v="1915"/>
          <ac:spMkLst>
            <pc:docMk/>
            <pc:sldMk cId="3909453073" sldId="559"/>
            <ac:spMk id="5089" creationId="{96402D50-EDF3-459B-90FD-B17A2778A689}"/>
          </ac:spMkLst>
        </pc:spChg>
        <pc:spChg chg="mod">
          <ac:chgData name="Timo Mühlhaus" userId="1b6b3aba618dadac" providerId="LiveId" clId="{EDF2FAEA-A41B-4C1F-9EE5-7BEAFE42C87B}" dt="2021-06-09T19:36:03.867" v="1915"/>
          <ac:spMkLst>
            <pc:docMk/>
            <pc:sldMk cId="3909453073" sldId="559"/>
            <ac:spMk id="5090" creationId="{28211C51-F095-4C70-BD20-90C3A80791BC}"/>
          </ac:spMkLst>
        </pc:spChg>
        <pc:spChg chg="mod">
          <ac:chgData name="Timo Mühlhaus" userId="1b6b3aba618dadac" providerId="LiveId" clId="{EDF2FAEA-A41B-4C1F-9EE5-7BEAFE42C87B}" dt="2021-06-09T19:36:03.867" v="1915"/>
          <ac:spMkLst>
            <pc:docMk/>
            <pc:sldMk cId="3909453073" sldId="559"/>
            <ac:spMk id="5091" creationId="{DB632F69-6E16-4257-83FD-389F4932BDB4}"/>
          </ac:spMkLst>
        </pc:spChg>
        <pc:spChg chg="mod">
          <ac:chgData name="Timo Mühlhaus" userId="1b6b3aba618dadac" providerId="LiveId" clId="{EDF2FAEA-A41B-4C1F-9EE5-7BEAFE42C87B}" dt="2021-06-09T19:36:03.867" v="1915"/>
          <ac:spMkLst>
            <pc:docMk/>
            <pc:sldMk cId="3909453073" sldId="559"/>
            <ac:spMk id="5092" creationId="{578B335A-B2AF-4CB4-8FA2-06E210CD3781}"/>
          </ac:spMkLst>
        </pc:spChg>
        <pc:spChg chg="mod">
          <ac:chgData name="Timo Mühlhaus" userId="1b6b3aba618dadac" providerId="LiveId" clId="{EDF2FAEA-A41B-4C1F-9EE5-7BEAFE42C87B}" dt="2021-06-09T19:36:03.867" v="1915"/>
          <ac:spMkLst>
            <pc:docMk/>
            <pc:sldMk cId="3909453073" sldId="559"/>
            <ac:spMk id="5093" creationId="{81B0BC47-3135-48C1-908F-C0CF91301860}"/>
          </ac:spMkLst>
        </pc:spChg>
        <pc:spChg chg="mod">
          <ac:chgData name="Timo Mühlhaus" userId="1b6b3aba618dadac" providerId="LiveId" clId="{EDF2FAEA-A41B-4C1F-9EE5-7BEAFE42C87B}" dt="2021-06-09T19:36:03.867" v="1915"/>
          <ac:spMkLst>
            <pc:docMk/>
            <pc:sldMk cId="3909453073" sldId="559"/>
            <ac:spMk id="5094" creationId="{1FC169EF-0826-4952-A9B6-486BED323FFA}"/>
          </ac:spMkLst>
        </pc:spChg>
        <pc:spChg chg="mod">
          <ac:chgData name="Timo Mühlhaus" userId="1b6b3aba618dadac" providerId="LiveId" clId="{EDF2FAEA-A41B-4C1F-9EE5-7BEAFE42C87B}" dt="2021-06-09T19:36:03.867" v="1915"/>
          <ac:spMkLst>
            <pc:docMk/>
            <pc:sldMk cId="3909453073" sldId="559"/>
            <ac:spMk id="5095" creationId="{1C480677-7194-41F8-A622-63308CAF2A0E}"/>
          </ac:spMkLst>
        </pc:spChg>
        <pc:spChg chg="mod">
          <ac:chgData name="Timo Mühlhaus" userId="1b6b3aba618dadac" providerId="LiveId" clId="{EDF2FAEA-A41B-4C1F-9EE5-7BEAFE42C87B}" dt="2021-06-09T19:36:03.867" v="1915"/>
          <ac:spMkLst>
            <pc:docMk/>
            <pc:sldMk cId="3909453073" sldId="559"/>
            <ac:spMk id="5096" creationId="{46836C7A-05B7-402D-BD3A-7B287450D815}"/>
          </ac:spMkLst>
        </pc:spChg>
        <pc:spChg chg="mod">
          <ac:chgData name="Timo Mühlhaus" userId="1b6b3aba618dadac" providerId="LiveId" clId="{EDF2FAEA-A41B-4C1F-9EE5-7BEAFE42C87B}" dt="2021-06-09T19:36:03.867" v="1915"/>
          <ac:spMkLst>
            <pc:docMk/>
            <pc:sldMk cId="3909453073" sldId="559"/>
            <ac:spMk id="5097" creationId="{E5B9DF7C-D0F0-42FF-95D2-BDA8911DDF42}"/>
          </ac:spMkLst>
        </pc:spChg>
        <pc:spChg chg="mod">
          <ac:chgData name="Timo Mühlhaus" userId="1b6b3aba618dadac" providerId="LiveId" clId="{EDF2FAEA-A41B-4C1F-9EE5-7BEAFE42C87B}" dt="2021-06-09T19:36:03.867" v="1915"/>
          <ac:spMkLst>
            <pc:docMk/>
            <pc:sldMk cId="3909453073" sldId="559"/>
            <ac:spMk id="5098" creationId="{EEF6D0DF-8EF6-4543-84A4-23A00DD0F6F7}"/>
          </ac:spMkLst>
        </pc:spChg>
        <pc:spChg chg="mod">
          <ac:chgData name="Timo Mühlhaus" userId="1b6b3aba618dadac" providerId="LiveId" clId="{EDF2FAEA-A41B-4C1F-9EE5-7BEAFE42C87B}" dt="2021-06-09T19:36:03.867" v="1915"/>
          <ac:spMkLst>
            <pc:docMk/>
            <pc:sldMk cId="3909453073" sldId="559"/>
            <ac:spMk id="5099" creationId="{8BD98CFA-2419-43A1-A695-0F4B75041F09}"/>
          </ac:spMkLst>
        </pc:spChg>
        <pc:spChg chg="mod">
          <ac:chgData name="Timo Mühlhaus" userId="1b6b3aba618dadac" providerId="LiveId" clId="{EDF2FAEA-A41B-4C1F-9EE5-7BEAFE42C87B}" dt="2021-06-09T19:36:03.867" v="1915"/>
          <ac:spMkLst>
            <pc:docMk/>
            <pc:sldMk cId="3909453073" sldId="559"/>
            <ac:spMk id="5100" creationId="{9A41AE4F-75B0-4FF2-89DC-BA24852D1B22}"/>
          </ac:spMkLst>
        </pc:spChg>
        <pc:spChg chg="mod">
          <ac:chgData name="Timo Mühlhaus" userId="1b6b3aba618dadac" providerId="LiveId" clId="{EDF2FAEA-A41B-4C1F-9EE5-7BEAFE42C87B}" dt="2021-06-09T19:36:03.867" v="1915"/>
          <ac:spMkLst>
            <pc:docMk/>
            <pc:sldMk cId="3909453073" sldId="559"/>
            <ac:spMk id="5101" creationId="{E27A1FD2-B299-4367-AE2F-535F1D389D65}"/>
          </ac:spMkLst>
        </pc:spChg>
        <pc:spChg chg="mod">
          <ac:chgData name="Timo Mühlhaus" userId="1b6b3aba618dadac" providerId="LiveId" clId="{EDF2FAEA-A41B-4C1F-9EE5-7BEAFE42C87B}" dt="2021-06-09T19:36:03.867" v="1915"/>
          <ac:spMkLst>
            <pc:docMk/>
            <pc:sldMk cId="3909453073" sldId="559"/>
            <ac:spMk id="5102" creationId="{B931FBB7-40D3-4162-B823-F301D773CE1B}"/>
          </ac:spMkLst>
        </pc:spChg>
        <pc:spChg chg="mod">
          <ac:chgData name="Timo Mühlhaus" userId="1b6b3aba618dadac" providerId="LiveId" clId="{EDF2FAEA-A41B-4C1F-9EE5-7BEAFE42C87B}" dt="2021-06-09T19:36:03.867" v="1915"/>
          <ac:spMkLst>
            <pc:docMk/>
            <pc:sldMk cId="3909453073" sldId="559"/>
            <ac:spMk id="5103" creationId="{40AEA4DB-C4FF-470F-B0B4-445068482569}"/>
          </ac:spMkLst>
        </pc:spChg>
        <pc:spChg chg="mod">
          <ac:chgData name="Timo Mühlhaus" userId="1b6b3aba618dadac" providerId="LiveId" clId="{EDF2FAEA-A41B-4C1F-9EE5-7BEAFE42C87B}" dt="2021-06-09T19:36:03.867" v="1915"/>
          <ac:spMkLst>
            <pc:docMk/>
            <pc:sldMk cId="3909453073" sldId="559"/>
            <ac:spMk id="5104" creationId="{46A05911-8371-4EBA-83BB-D5843E71EDFD}"/>
          </ac:spMkLst>
        </pc:spChg>
        <pc:spChg chg="mod">
          <ac:chgData name="Timo Mühlhaus" userId="1b6b3aba618dadac" providerId="LiveId" clId="{EDF2FAEA-A41B-4C1F-9EE5-7BEAFE42C87B}" dt="2021-06-09T19:36:03.867" v="1915"/>
          <ac:spMkLst>
            <pc:docMk/>
            <pc:sldMk cId="3909453073" sldId="559"/>
            <ac:spMk id="5105" creationId="{8A5714A2-61AC-4580-AD69-680BA1BF1FCB}"/>
          </ac:spMkLst>
        </pc:spChg>
        <pc:spChg chg="mod">
          <ac:chgData name="Timo Mühlhaus" userId="1b6b3aba618dadac" providerId="LiveId" clId="{EDF2FAEA-A41B-4C1F-9EE5-7BEAFE42C87B}" dt="2021-06-09T19:36:03.867" v="1915"/>
          <ac:spMkLst>
            <pc:docMk/>
            <pc:sldMk cId="3909453073" sldId="559"/>
            <ac:spMk id="5106" creationId="{1F8F3DC5-D055-432E-9F84-0582F2F71107}"/>
          </ac:spMkLst>
        </pc:spChg>
        <pc:spChg chg="mod">
          <ac:chgData name="Timo Mühlhaus" userId="1b6b3aba618dadac" providerId="LiveId" clId="{EDF2FAEA-A41B-4C1F-9EE5-7BEAFE42C87B}" dt="2021-06-09T19:36:03.867" v="1915"/>
          <ac:spMkLst>
            <pc:docMk/>
            <pc:sldMk cId="3909453073" sldId="559"/>
            <ac:spMk id="5107" creationId="{7E764097-E668-43E8-9040-B3923C542D80}"/>
          </ac:spMkLst>
        </pc:spChg>
        <pc:spChg chg="mod">
          <ac:chgData name="Timo Mühlhaus" userId="1b6b3aba618dadac" providerId="LiveId" clId="{EDF2FAEA-A41B-4C1F-9EE5-7BEAFE42C87B}" dt="2021-06-09T19:36:03.867" v="1915"/>
          <ac:spMkLst>
            <pc:docMk/>
            <pc:sldMk cId="3909453073" sldId="559"/>
            <ac:spMk id="5108" creationId="{3CAA96D7-A7D6-4D37-A398-6B0F7D4B9BC4}"/>
          </ac:spMkLst>
        </pc:spChg>
        <pc:spChg chg="mod">
          <ac:chgData name="Timo Mühlhaus" userId="1b6b3aba618dadac" providerId="LiveId" clId="{EDF2FAEA-A41B-4C1F-9EE5-7BEAFE42C87B}" dt="2021-06-09T19:36:03.867" v="1915"/>
          <ac:spMkLst>
            <pc:docMk/>
            <pc:sldMk cId="3909453073" sldId="559"/>
            <ac:spMk id="5109" creationId="{EFAE6636-9EE1-45A2-86FA-370D68DA15AB}"/>
          </ac:spMkLst>
        </pc:spChg>
        <pc:spChg chg="mod">
          <ac:chgData name="Timo Mühlhaus" userId="1b6b3aba618dadac" providerId="LiveId" clId="{EDF2FAEA-A41B-4C1F-9EE5-7BEAFE42C87B}" dt="2021-06-09T19:36:03.867" v="1915"/>
          <ac:spMkLst>
            <pc:docMk/>
            <pc:sldMk cId="3909453073" sldId="559"/>
            <ac:spMk id="5110" creationId="{D924EE64-FA01-445C-9C8B-2D642A9B4934}"/>
          </ac:spMkLst>
        </pc:spChg>
        <pc:spChg chg="mod">
          <ac:chgData name="Timo Mühlhaus" userId="1b6b3aba618dadac" providerId="LiveId" clId="{EDF2FAEA-A41B-4C1F-9EE5-7BEAFE42C87B}" dt="2021-06-09T19:36:03.867" v="1915"/>
          <ac:spMkLst>
            <pc:docMk/>
            <pc:sldMk cId="3909453073" sldId="559"/>
            <ac:spMk id="5111" creationId="{3413F3F8-37D5-4468-BDC3-620CF46DB973}"/>
          </ac:spMkLst>
        </pc:spChg>
        <pc:spChg chg="mod">
          <ac:chgData name="Timo Mühlhaus" userId="1b6b3aba618dadac" providerId="LiveId" clId="{EDF2FAEA-A41B-4C1F-9EE5-7BEAFE42C87B}" dt="2021-06-09T19:36:03.867" v="1915"/>
          <ac:spMkLst>
            <pc:docMk/>
            <pc:sldMk cId="3909453073" sldId="559"/>
            <ac:spMk id="5112" creationId="{70FF1917-DA0B-4012-ABB6-23FB715B991E}"/>
          </ac:spMkLst>
        </pc:spChg>
        <pc:spChg chg="mod">
          <ac:chgData name="Timo Mühlhaus" userId="1b6b3aba618dadac" providerId="LiveId" clId="{EDF2FAEA-A41B-4C1F-9EE5-7BEAFE42C87B}" dt="2021-06-09T19:36:03.867" v="1915"/>
          <ac:spMkLst>
            <pc:docMk/>
            <pc:sldMk cId="3909453073" sldId="559"/>
            <ac:spMk id="5113" creationId="{FEC5D21D-097D-47B1-855F-155C0189F0E0}"/>
          </ac:spMkLst>
        </pc:spChg>
        <pc:spChg chg="mod">
          <ac:chgData name="Timo Mühlhaus" userId="1b6b3aba618dadac" providerId="LiveId" clId="{EDF2FAEA-A41B-4C1F-9EE5-7BEAFE42C87B}" dt="2021-06-09T19:36:03.867" v="1915"/>
          <ac:spMkLst>
            <pc:docMk/>
            <pc:sldMk cId="3909453073" sldId="559"/>
            <ac:spMk id="5114" creationId="{892CCD8E-BB4C-4349-BCF8-22CA3341FD50}"/>
          </ac:spMkLst>
        </pc:spChg>
        <pc:spChg chg="mod">
          <ac:chgData name="Timo Mühlhaus" userId="1b6b3aba618dadac" providerId="LiveId" clId="{EDF2FAEA-A41B-4C1F-9EE5-7BEAFE42C87B}" dt="2021-06-09T19:36:03.867" v="1915"/>
          <ac:spMkLst>
            <pc:docMk/>
            <pc:sldMk cId="3909453073" sldId="559"/>
            <ac:spMk id="5115" creationId="{42D03660-F80A-4D26-9CB8-70BA80CE6813}"/>
          </ac:spMkLst>
        </pc:spChg>
        <pc:spChg chg="mod">
          <ac:chgData name="Timo Mühlhaus" userId="1b6b3aba618dadac" providerId="LiveId" clId="{EDF2FAEA-A41B-4C1F-9EE5-7BEAFE42C87B}" dt="2021-06-09T19:36:03.867" v="1915"/>
          <ac:spMkLst>
            <pc:docMk/>
            <pc:sldMk cId="3909453073" sldId="559"/>
            <ac:spMk id="5116" creationId="{0D06E114-8428-4B59-B7DB-7076B647FB1C}"/>
          </ac:spMkLst>
        </pc:spChg>
        <pc:spChg chg="mod">
          <ac:chgData name="Timo Mühlhaus" userId="1b6b3aba618dadac" providerId="LiveId" clId="{EDF2FAEA-A41B-4C1F-9EE5-7BEAFE42C87B}" dt="2021-06-09T19:36:03.867" v="1915"/>
          <ac:spMkLst>
            <pc:docMk/>
            <pc:sldMk cId="3909453073" sldId="559"/>
            <ac:spMk id="5117" creationId="{CACC6792-DCA8-4BCA-8C57-F1B0BDA344B6}"/>
          </ac:spMkLst>
        </pc:spChg>
        <pc:spChg chg="mod">
          <ac:chgData name="Timo Mühlhaus" userId="1b6b3aba618dadac" providerId="LiveId" clId="{EDF2FAEA-A41B-4C1F-9EE5-7BEAFE42C87B}" dt="2021-06-09T19:36:03.867" v="1915"/>
          <ac:spMkLst>
            <pc:docMk/>
            <pc:sldMk cId="3909453073" sldId="559"/>
            <ac:spMk id="5118" creationId="{8781007D-0C32-417F-AA44-CD5D0051285B}"/>
          </ac:spMkLst>
        </pc:spChg>
        <pc:spChg chg="mod">
          <ac:chgData name="Timo Mühlhaus" userId="1b6b3aba618dadac" providerId="LiveId" clId="{EDF2FAEA-A41B-4C1F-9EE5-7BEAFE42C87B}" dt="2021-06-09T19:36:03.867" v="1915"/>
          <ac:spMkLst>
            <pc:docMk/>
            <pc:sldMk cId="3909453073" sldId="559"/>
            <ac:spMk id="5119" creationId="{375B1620-0671-4EC5-B39F-80B2340D0D52}"/>
          </ac:spMkLst>
        </pc:spChg>
        <pc:spChg chg="mod">
          <ac:chgData name="Timo Mühlhaus" userId="1b6b3aba618dadac" providerId="LiveId" clId="{EDF2FAEA-A41B-4C1F-9EE5-7BEAFE42C87B}" dt="2021-06-09T19:36:03.867" v="1915"/>
          <ac:spMkLst>
            <pc:docMk/>
            <pc:sldMk cId="3909453073" sldId="559"/>
            <ac:spMk id="5120" creationId="{24EB7D9C-5C45-4B17-9DCC-1EC848279DF1}"/>
          </ac:spMkLst>
        </pc:spChg>
        <pc:spChg chg="mod">
          <ac:chgData name="Timo Mühlhaus" userId="1b6b3aba618dadac" providerId="LiveId" clId="{EDF2FAEA-A41B-4C1F-9EE5-7BEAFE42C87B}" dt="2021-06-09T19:36:03.867" v="1915"/>
          <ac:spMkLst>
            <pc:docMk/>
            <pc:sldMk cId="3909453073" sldId="559"/>
            <ac:spMk id="5121" creationId="{269D7793-869D-412F-9807-26FC14128E1F}"/>
          </ac:spMkLst>
        </pc:spChg>
        <pc:spChg chg="mod">
          <ac:chgData name="Timo Mühlhaus" userId="1b6b3aba618dadac" providerId="LiveId" clId="{EDF2FAEA-A41B-4C1F-9EE5-7BEAFE42C87B}" dt="2021-06-09T19:36:03.867" v="1915"/>
          <ac:spMkLst>
            <pc:docMk/>
            <pc:sldMk cId="3909453073" sldId="559"/>
            <ac:spMk id="5122" creationId="{F074BDC1-4D23-4788-B514-EAC76F206EBD}"/>
          </ac:spMkLst>
        </pc:spChg>
        <pc:spChg chg="mod">
          <ac:chgData name="Timo Mühlhaus" userId="1b6b3aba618dadac" providerId="LiveId" clId="{EDF2FAEA-A41B-4C1F-9EE5-7BEAFE42C87B}" dt="2021-06-09T19:36:03.867" v="1915"/>
          <ac:spMkLst>
            <pc:docMk/>
            <pc:sldMk cId="3909453073" sldId="559"/>
            <ac:spMk id="5123" creationId="{9431E24F-D4A1-41B6-B23C-47424AEE74EE}"/>
          </ac:spMkLst>
        </pc:spChg>
        <pc:spChg chg="mod">
          <ac:chgData name="Timo Mühlhaus" userId="1b6b3aba618dadac" providerId="LiveId" clId="{EDF2FAEA-A41B-4C1F-9EE5-7BEAFE42C87B}" dt="2021-06-09T19:36:03.867" v="1915"/>
          <ac:spMkLst>
            <pc:docMk/>
            <pc:sldMk cId="3909453073" sldId="559"/>
            <ac:spMk id="5124" creationId="{CD957397-9F55-4F21-A1E0-937A696A4865}"/>
          </ac:spMkLst>
        </pc:spChg>
        <pc:spChg chg="mod">
          <ac:chgData name="Timo Mühlhaus" userId="1b6b3aba618dadac" providerId="LiveId" clId="{EDF2FAEA-A41B-4C1F-9EE5-7BEAFE42C87B}" dt="2021-06-09T19:36:03.867" v="1915"/>
          <ac:spMkLst>
            <pc:docMk/>
            <pc:sldMk cId="3909453073" sldId="559"/>
            <ac:spMk id="5125" creationId="{279FF5DB-5C20-4291-9E92-F3FAE373419D}"/>
          </ac:spMkLst>
        </pc:spChg>
        <pc:spChg chg="mod">
          <ac:chgData name="Timo Mühlhaus" userId="1b6b3aba618dadac" providerId="LiveId" clId="{EDF2FAEA-A41B-4C1F-9EE5-7BEAFE42C87B}" dt="2021-06-09T19:36:03.867" v="1915"/>
          <ac:spMkLst>
            <pc:docMk/>
            <pc:sldMk cId="3909453073" sldId="559"/>
            <ac:spMk id="5126" creationId="{CA9853E1-BEC2-4A64-B87A-A765DC34E6E4}"/>
          </ac:spMkLst>
        </pc:spChg>
        <pc:spChg chg="mod">
          <ac:chgData name="Timo Mühlhaus" userId="1b6b3aba618dadac" providerId="LiveId" clId="{EDF2FAEA-A41B-4C1F-9EE5-7BEAFE42C87B}" dt="2021-06-09T19:36:03.867" v="1915"/>
          <ac:spMkLst>
            <pc:docMk/>
            <pc:sldMk cId="3909453073" sldId="559"/>
            <ac:spMk id="5127" creationId="{5F1E165E-89E2-46EF-8C02-9294E9E6EF9F}"/>
          </ac:spMkLst>
        </pc:spChg>
        <pc:spChg chg="mod">
          <ac:chgData name="Timo Mühlhaus" userId="1b6b3aba618dadac" providerId="LiveId" clId="{EDF2FAEA-A41B-4C1F-9EE5-7BEAFE42C87B}" dt="2021-06-09T19:36:03.867" v="1915"/>
          <ac:spMkLst>
            <pc:docMk/>
            <pc:sldMk cId="3909453073" sldId="559"/>
            <ac:spMk id="5128" creationId="{4C1E492A-E54B-4294-9BB2-1AAE45AECB76}"/>
          </ac:spMkLst>
        </pc:spChg>
        <pc:spChg chg="mod">
          <ac:chgData name="Timo Mühlhaus" userId="1b6b3aba618dadac" providerId="LiveId" clId="{EDF2FAEA-A41B-4C1F-9EE5-7BEAFE42C87B}" dt="2021-06-09T19:36:03.867" v="1915"/>
          <ac:spMkLst>
            <pc:docMk/>
            <pc:sldMk cId="3909453073" sldId="559"/>
            <ac:spMk id="5129" creationId="{BAEB37E3-04B7-41CF-9D71-129D186F5883}"/>
          </ac:spMkLst>
        </pc:spChg>
        <pc:spChg chg="mod">
          <ac:chgData name="Timo Mühlhaus" userId="1b6b3aba618dadac" providerId="LiveId" clId="{EDF2FAEA-A41B-4C1F-9EE5-7BEAFE42C87B}" dt="2021-06-09T19:36:03.867" v="1915"/>
          <ac:spMkLst>
            <pc:docMk/>
            <pc:sldMk cId="3909453073" sldId="559"/>
            <ac:spMk id="5130" creationId="{1EBCF800-8935-4C23-A72C-E12AE87A0641}"/>
          </ac:spMkLst>
        </pc:spChg>
        <pc:spChg chg="mod">
          <ac:chgData name="Timo Mühlhaus" userId="1b6b3aba618dadac" providerId="LiveId" clId="{EDF2FAEA-A41B-4C1F-9EE5-7BEAFE42C87B}" dt="2021-06-09T19:36:03.867" v="1915"/>
          <ac:spMkLst>
            <pc:docMk/>
            <pc:sldMk cId="3909453073" sldId="559"/>
            <ac:spMk id="5131" creationId="{0D24FB04-B154-42FE-BC70-F6DAE082D4F3}"/>
          </ac:spMkLst>
        </pc:spChg>
        <pc:spChg chg="mod">
          <ac:chgData name="Timo Mühlhaus" userId="1b6b3aba618dadac" providerId="LiveId" clId="{EDF2FAEA-A41B-4C1F-9EE5-7BEAFE42C87B}" dt="2021-06-09T19:36:03.867" v="1915"/>
          <ac:spMkLst>
            <pc:docMk/>
            <pc:sldMk cId="3909453073" sldId="559"/>
            <ac:spMk id="5132" creationId="{96F0EEF6-76CD-4897-898C-6FD2F7F60D69}"/>
          </ac:spMkLst>
        </pc:spChg>
        <pc:spChg chg="mod">
          <ac:chgData name="Timo Mühlhaus" userId="1b6b3aba618dadac" providerId="LiveId" clId="{EDF2FAEA-A41B-4C1F-9EE5-7BEAFE42C87B}" dt="2021-06-09T19:36:03.867" v="1915"/>
          <ac:spMkLst>
            <pc:docMk/>
            <pc:sldMk cId="3909453073" sldId="559"/>
            <ac:spMk id="5133" creationId="{0FD3B37D-4853-4DCD-A35C-474704D0A7A5}"/>
          </ac:spMkLst>
        </pc:spChg>
        <pc:spChg chg="mod">
          <ac:chgData name="Timo Mühlhaus" userId="1b6b3aba618dadac" providerId="LiveId" clId="{EDF2FAEA-A41B-4C1F-9EE5-7BEAFE42C87B}" dt="2021-06-09T19:36:03.867" v="1915"/>
          <ac:spMkLst>
            <pc:docMk/>
            <pc:sldMk cId="3909453073" sldId="559"/>
            <ac:spMk id="5134" creationId="{6DA7FCAF-4A81-45CA-AE4C-C0F0421F1B3A}"/>
          </ac:spMkLst>
        </pc:spChg>
        <pc:spChg chg="mod">
          <ac:chgData name="Timo Mühlhaus" userId="1b6b3aba618dadac" providerId="LiveId" clId="{EDF2FAEA-A41B-4C1F-9EE5-7BEAFE42C87B}" dt="2021-06-09T19:36:03.867" v="1915"/>
          <ac:spMkLst>
            <pc:docMk/>
            <pc:sldMk cId="3909453073" sldId="559"/>
            <ac:spMk id="5135" creationId="{56097137-B2C3-4BC7-9B5F-FA4EDC3E75E7}"/>
          </ac:spMkLst>
        </pc:spChg>
        <pc:spChg chg="mod">
          <ac:chgData name="Timo Mühlhaus" userId="1b6b3aba618dadac" providerId="LiveId" clId="{EDF2FAEA-A41B-4C1F-9EE5-7BEAFE42C87B}" dt="2021-06-09T19:36:03.867" v="1915"/>
          <ac:spMkLst>
            <pc:docMk/>
            <pc:sldMk cId="3909453073" sldId="559"/>
            <ac:spMk id="5136" creationId="{26525A7D-DA7A-4C2B-A049-C9BEF903EE84}"/>
          </ac:spMkLst>
        </pc:spChg>
        <pc:spChg chg="mod">
          <ac:chgData name="Timo Mühlhaus" userId="1b6b3aba618dadac" providerId="LiveId" clId="{EDF2FAEA-A41B-4C1F-9EE5-7BEAFE42C87B}" dt="2021-06-09T19:36:03.867" v="1915"/>
          <ac:spMkLst>
            <pc:docMk/>
            <pc:sldMk cId="3909453073" sldId="559"/>
            <ac:spMk id="5137" creationId="{3C5427A6-E38B-42B4-82F6-D4CFD77F8613}"/>
          </ac:spMkLst>
        </pc:spChg>
        <pc:spChg chg="mod">
          <ac:chgData name="Timo Mühlhaus" userId="1b6b3aba618dadac" providerId="LiveId" clId="{EDF2FAEA-A41B-4C1F-9EE5-7BEAFE42C87B}" dt="2021-06-09T19:36:03.867" v="1915"/>
          <ac:spMkLst>
            <pc:docMk/>
            <pc:sldMk cId="3909453073" sldId="559"/>
            <ac:spMk id="5138" creationId="{2EB56C78-9B73-43C3-A231-373B5F4D8B80}"/>
          </ac:spMkLst>
        </pc:spChg>
        <pc:spChg chg="mod">
          <ac:chgData name="Timo Mühlhaus" userId="1b6b3aba618dadac" providerId="LiveId" clId="{EDF2FAEA-A41B-4C1F-9EE5-7BEAFE42C87B}" dt="2021-06-09T19:36:03.867" v="1915"/>
          <ac:spMkLst>
            <pc:docMk/>
            <pc:sldMk cId="3909453073" sldId="559"/>
            <ac:spMk id="5139" creationId="{29091426-A5EA-4F5E-99AE-83DF18C03768}"/>
          </ac:spMkLst>
        </pc:spChg>
        <pc:spChg chg="mod">
          <ac:chgData name="Timo Mühlhaus" userId="1b6b3aba618dadac" providerId="LiveId" clId="{EDF2FAEA-A41B-4C1F-9EE5-7BEAFE42C87B}" dt="2021-06-09T19:36:03.867" v="1915"/>
          <ac:spMkLst>
            <pc:docMk/>
            <pc:sldMk cId="3909453073" sldId="559"/>
            <ac:spMk id="5140" creationId="{F9B1BE6D-44FD-4E31-B39C-177885A992E6}"/>
          </ac:spMkLst>
        </pc:spChg>
        <pc:spChg chg="mod">
          <ac:chgData name="Timo Mühlhaus" userId="1b6b3aba618dadac" providerId="LiveId" clId="{EDF2FAEA-A41B-4C1F-9EE5-7BEAFE42C87B}" dt="2021-06-09T19:36:03.867" v="1915"/>
          <ac:spMkLst>
            <pc:docMk/>
            <pc:sldMk cId="3909453073" sldId="559"/>
            <ac:spMk id="5141" creationId="{115062B0-1838-46B5-B720-2F1EFEA0293A}"/>
          </ac:spMkLst>
        </pc:spChg>
        <pc:spChg chg="mod">
          <ac:chgData name="Timo Mühlhaus" userId="1b6b3aba618dadac" providerId="LiveId" clId="{EDF2FAEA-A41B-4C1F-9EE5-7BEAFE42C87B}" dt="2021-06-09T19:36:03.867" v="1915"/>
          <ac:spMkLst>
            <pc:docMk/>
            <pc:sldMk cId="3909453073" sldId="559"/>
            <ac:spMk id="5142" creationId="{95BE3D2D-AC1F-40DD-936F-554F1F029D54}"/>
          </ac:spMkLst>
        </pc:spChg>
        <pc:spChg chg="mod">
          <ac:chgData name="Timo Mühlhaus" userId="1b6b3aba618dadac" providerId="LiveId" clId="{EDF2FAEA-A41B-4C1F-9EE5-7BEAFE42C87B}" dt="2021-06-09T19:36:03.867" v="1915"/>
          <ac:spMkLst>
            <pc:docMk/>
            <pc:sldMk cId="3909453073" sldId="559"/>
            <ac:spMk id="5143" creationId="{9CB2B64C-3864-4F20-A742-40853345671B}"/>
          </ac:spMkLst>
        </pc:spChg>
        <pc:spChg chg="mod">
          <ac:chgData name="Timo Mühlhaus" userId="1b6b3aba618dadac" providerId="LiveId" clId="{EDF2FAEA-A41B-4C1F-9EE5-7BEAFE42C87B}" dt="2021-06-09T19:36:03.867" v="1915"/>
          <ac:spMkLst>
            <pc:docMk/>
            <pc:sldMk cId="3909453073" sldId="559"/>
            <ac:spMk id="5144" creationId="{76DC12E9-ADB1-4E82-A2B1-646C0D567020}"/>
          </ac:spMkLst>
        </pc:spChg>
        <pc:spChg chg="mod">
          <ac:chgData name="Timo Mühlhaus" userId="1b6b3aba618dadac" providerId="LiveId" clId="{EDF2FAEA-A41B-4C1F-9EE5-7BEAFE42C87B}" dt="2021-06-09T19:36:03.867" v="1915"/>
          <ac:spMkLst>
            <pc:docMk/>
            <pc:sldMk cId="3909453073" sldId="559"/>
            <ac:spMk id="5145" creationId="{0A33B104-4E80-4FC1-B51A-CABA95C59B0B}"/>
          </ac:spMkLst>
        </pc:spChg>
        <pc:spChg chg="mod">
          <ac:chgData name="Timo Mühlhaus" userId="1b6b3aba618dadac" providerId="LiveId" clId="{EDF2FAEA-A41B-4C1F-9EE5-7BEAFE42C87B}" dt="2021-06-09T19:36:03.867" v="1915"/>
          <ac:spMkLst>
            <pc:docMk/>
            <pc:sldMk cId="3909453073" sldId="559"/>
            <ac:spMk id="5146" creationId="{A387E540-B7ED-49F9-A18F-7C17802F017F}"/>
          </ac:spMkLst>
        </pc:spChg>
        <pc:spChg chg="mod">
          <ac:chgData name="Timo Mühlhaus" userId="1b6b3aba618dadac" providerId="LiveId" clId="{EDF2FAEA-A41B-4C1F-9EE5-7BEAFE42C87B}" dt="2021-06-09T19:36:03.867" v="1915"/>
          <ac:spMkLst>
            <pc:docMk/>
            <pc:sldMk cId="3909453073" sldId="559"/>
            <ac:spMk id="5147" creationId="{7661C065-657E-478D-9B31-CEF98B139A78}"/>
          </ac:spMkLst>
        </pc:spChg>
        <pc:spChg chg="mod">
          <ac:chgData name="Timo Mühlhaus" userId="1b6b3aba618dadac" providerId="LiveId" clId="{EDF2FAEA-A41B-4C1F-9EE5-7BEAFE42C87B}" dt="2021-06-09T19:36:03.867" v="1915"/>
          <ac:spMkLst>
            <pc:docMk/>
            <pc:sldMk cId="3909453073" sldId="559"/>
            <ac:spMk id="5148" creationId="{4B018EF8-E194-43D1-9BA0-3EA3DA1080D8}"/>
          </ac:spMkLst>
        </pc:spChg>
        <pc:spChg chg="mod">
          <ac:chgData name="Timo Mühlhaus" userId="1b6b3aba618dadac" providerId="LiveId" clId="{EDF2FAEA-A41B-4C1F-9EE5-7BEAFE42C87B}" dt="2021-06-09T19:36:03.867" v="1915"/>
          <ac:spMkLst>
            <pc:docMk/>
            <pc:sldMk cId="3909453073" sldId="559"/>
            <ac:spMk id="5149" creationId="{F8608A4A-688D-4033-8CB1-02E6190377FD}"/>
          </ac:spMkLst>
        </pc:spChg>
        <pc:spChg chg="mod">
          <ac:chgData name="Timo Mühlhaus" userId="1b6b3aba618dadac" providerId="LiveId" clId="{EDF2FAEA-A41B-4C1F-9EE5-7BEAFE42C87B}" dt="2021-06-09T19:36:03.867" v="1915"/>
          <ac:spMkLst>
            <pc:docMk/>
            <pc:sldMk cId="3909453073" sldId="559"/>
            <ac:spMk id="5150" creationId="{2387ED33-5952-482E-94B6-E413BB5B0A09}"/>
          </ac:spMkLst>
        </pc:spChg>
        <pc:spChg chg="mod">
          <ac:chgData name="Timo Mühlhaus" userId="1b6b3aba618dadac" providerId="LiveId" clId="{EDF2FAEA-A41B-4C1F-9EE5-7BEAFE42C87B}" dt="2021-06-09T19:36:03.867" v="1915"/>
          <ac:spMkLst>
            <pc:docMk/>
            <pc:sldMk cId="3909453073" sldId="559"/>
            <ac:spMk id="5151" creationId="{3180F489-80F5-49AF-B32B-9BBC5B121293}"/>
          </ac:spMkLst>
        </pc:spChg>
        <pc:spChg chg="mod">
          <ac:chgData name="Timo Mühlhaus" userId="1b6b3aba618dadac" providerId="LiveId" clId="{EDF2FAEA-A41B-4C1F-9EE5-7BEAFE42C87B}" dt="2021-06-09T19:36:03.867" v="1915"/>
          <ac:spMkLst>
            <pc:docMk/>
            <pc:sldMk cId="3909453073" sldId="559"/>
            <ac:spMk id="5152" creationId="{2A451E78-4886-4E93-A7A6-057578B9556D}"/>
          </ac:spMkLst>
        </pc:spChg>
        <pc:spChg chg="mod">
          <ac:chgData name="Timo Mühlhaus" userId="1b6b3aba618dadac" providerId="LiveId" clId="{EDF2FAEA-A41B-4C1F-9EE5-7BEAFE42C87B}" dt="2021-06-09T19:36:03.867" v="1915"/>
          <ac:spMkLst>
            <pc:docMk/>
            <pc:sldMk cId="3909453073" sldId="559"/>
            <ac:spMk id="5153" creationId="{A7E40099-74C6-4468-9BFF-9B118F75F854}"/>
          </ac:spMkLst>
        </pc:spChg>
        <pc:spChg chg="mod">
          <ac:chgData name="Timo Mühlhaus" userId="1b6b3aba618dadac" providerId="LiveId" clId="{EDF2FAEA-A41B-4C1F-9EE5-7BEAFE42C87B}" dt="2021-06-09T19:36:03.867" v="1915"/>
          <ac:spMkLst>
            <pc:docMk/>
            <pc:sldMk cId="3909453073" sldId="559"/>
            <ac:spMk id="5154" creationId="{6C9DCD75-90E7-45AE-8619-F5738A756F7C}"/>
          </ac:spMkLst>
        </pc:spChg>
        <pc:spChg chg="mod">
          <ac:chgData name="Timo Mühlhaus" userId="1b6b3aba618dadac" providerId="LiveId" clId="{EDF2FAEA-A41B-4C1F-9EE5-7BEAFE42C87B}" dt="2021-06-09T19:36:03.867" v="1915"/>
          <ac:spMkLst>
            <pc:docMk/>
            <pc:sldMk cId="3909453073" sldId="559"/>
            <ac:spMk id="5155" creationId="{3ED31D09-7CD4-446D-8D10-11E51C90DF44}"/>
          </ac:spMkLst>
        </pc:spChg>
        <pc:spChg chg="mod">
          <ac:chgData name="Timo Mühlhaus" userId="1b6b3aba618dadac" providerId="LiveId" clId="{EDF2FAEA-A41B-4C1F-9EE5-7BEAFE42C87B}" dt="2021-06-09T19:36:03.867" v="1915"/>
          <ac:spMkLst>
            <pc:docMk/>
            <pc:sldMk cId="3909453073" sldId="559"/>
            <ac:spMk id="5156" creationId="{CBC24CBF-0E3D-428E-B4C5-6E3A57DA922F}"/>
          </ac:spMkLst>
        </pc:spChg>
        <pc:spChg chg="mod">
          <ac:chgData name="Timo Mühlhaus" userId="1b6b3aba618dadac" providerId="LiveId" clId="{EDF2FAEA-A41B-4C1F-9EE5-7BEAFE42C87B}" dt="2021-06-09T19:36:03.867" v="1915"/>
          <ac:spMkLst>
            <pc:docMk/>
            <pc:sldMk cId="3909453073" sldId="559"/>
            <ac:spMk id="5157" creationId="{56860C5F-01E2-4614-B8EC-0308447B32A1}"/>
          </ac:spMkLst>
        </pc:spChg>
        <pc:spChg chg="mod">
          <ac:chgData name="Timo Mühlhaus" userId="1b6b3aba618dadac" providerId="LiveId" clId="{EDF2FAEA-A41B-4C1F-9EE5-7BEAFE42C87B}" dt="2021-06-09T19:36:03.867" v="1915"/>
          <ac:spMkLst>
            <pc:docMk/>
            <pc:sldMk cId="3909453073" sldId="559"/>
            <ac:spMk id="5158" creationId="{2A1CC0BE-B2A4-44A3-915E-F6C106E89D00}"/>
          </ac:spMkLst>
        </pc:spChg>
        <pc:spChg chg="mod">
          <ac:chgData name="Timo Mühlhaus" userId="1b6b3aba618dadac" providerId="LiveId" clId="{EDF2FAEA-A41B-4C1F-9EE5-7BEAFE42C87B}" dt="2021-06-09T19:36:03.867" v="1915"/>
          <ac:spMkLst>
            <pc:docMk/>
            <pc:sldMk cId="3909453073" sldId="559"/>
            <ac:spMk id="5159" creationId="{0BFD7C74-4E15-424F-BDE7-FAEFF25E342D}"/>
          </ac:spMkLst>
        </pc:spChg>
        <pc:spChg chg="mod">
          <ac:chgData name="Timo Mühlhaus" userId="1b6b3aba618dadac" providerId="LiveId" clId="{EDF2FAEA-A41B-4C1F-9EE5-7BEAFE42C87B}" dt="2021-06-09T19:36:03.867" v="1915"/>
          <ac:spMkLst>
            <pc:docMk/>
            <pc:sldMk cId="3909453073" sldId="559"/>
            <ac:spMk id="5160" creationId="{4DCCA6ED-AFFD-4B82-A8CA-FB0D73A4E8BB}"/>
          </ac:spMkLst>
        </pc:spChg>
        <pc:spChg chg="mod">
          <ac:chgData name="Timo Mühlhaus" userId="1b6b3aba618dadac" providerId="LiveId" clId="{EDF2FAEA-A41B-4C1F-9EE5-7BEAFE42C87B}" dt="2021-06-09T19:36:03.867" v="1915"/>
          <ac:spMkLst>
            <pc:docMk/>
            <pc:sldMk cId="3909453073" sldId="559"/>
            <ac:spMk id="5161" creationId="{99A63F1E-9A30-478D-BA21-4E7557279562}"/>
          </ac:spMkLst>
        </pc:spChg>
        <pc:spChg chg="mod">
          <ac:chgData name="Timo Mühlhaus" userId="1b6b3aba618dadac" providerId="LiveId" clId="{EDF2FAEA-A41B-4C1F-9EE5-7BEAFE42C87B}" dt="2021-06-09T19:36:03.867" v="1915"/>
          <ac:spMkLst>
            <pc:docMk/>
            <pc:sldMk cId="3909453073" sldId="559"/>
            <ac:spMk id="5162" creationId="{98E93B76-BC06-4AC6-B1FB-A290F7731283}"/>
          </ac:spMkLst>
        </pc:spChg>
        <pc:spChg chg="mod">
          <ac:chgData name="Timo Mühlhaus" userId="1b6b3aba618dadac" providerId="LiveId" clId="{EDF2FAEA-A41B-4C1F-9EE5-7BEAFE42C87B}" dt="2021-06-09T19:36:03.867" v="1915"/>
          <ac:spMkLst>
            <pc:docMk/>
            <pc:sldMk cId="3909453073" sldId="559"/>
            <ac:spMk id="5163" creationId="{C9557A08-5579-4007-9DDD-9495C13A6E36}"/>
          </ac:spMkLst>
        </pc:spChg>
        <pc:spChg chg="mod">
          <ac:chgData name="Timo Mühlhaus" userId="1b6b3aba618dadac" providerId="LiveId" clId="{EDF2FAEA-A41B-4C1F-9EE5-7BEAFE42C87B}" dt="2021-06-09T19:36:03.867" v="1915"/>
          <ac:spMkLst>
            <pc:docMk/>
            <pc:sldMk cId="3909453073" sldId="559"/>
            <ac:spMk id="5164" creationId="{BD904B05-7D17-4656-8A2B-791F3965D104}"/>
          </ac:spMkLst>
        </pc:spChg>
        <pc:spChg chg="mod">
          <ac:chgData name="Timo Mühlhaus" userId="1b6b3aba618dadac" providerId="LiveId" clId="{EDF2FAEA-A41B-4C1F-9EE5-7BEAFE42C87B}" dt="2021-06-09T19:36:03.867" v="1915"/>
          <ac:spMkLst>
            <pc:docMk/>
            <pc:sldMk cId="3909453073" sldId="559"/>
            <ac:spMk id="5165" creationId="{C5B24733-E7FC-45D6-947F-EB35589878B9}"/>
          </ac:spMkLst>
        </pc:spChg>
        <pc:spChg chg="mod">
          <ac:chgData name="Timo Mühlhaus" userId="1b6b3aba618dadac" providerId="LiveId" clId="{EDF2FAEA-A41B-4C1F-9EE5-7BEAFE42C87B}" dt="2021-06-09T19:36:03.867" v="1915"/>
          <ac:spMkLst>
            <pc:docMk/>
            <pc:sldMk cId="3909453073" sldId="559"/>
            <ac:spMk id="5166" creationId="{7373BFCC-FF96-4EED-BC97-600DE1797D89}"/>
          </ac:spMkLst>
        </pc:spChg>
        <pc:spChg chg="mod">
          <ac:chgData name="Timo Mühlhaus" userId="1b6b3aba618dadac" providerId="LiveId" clId="{EDF2FAEA-A41B-4C1F-9EE5-7BEAFE42C87B}" dt="2021-06-09T19:36:03.867" v="1915"/>
          <ac:spMkLst>
            <pc:docMk/>
            <pc:sldMk cId="3909453073" sldId="559"/>
            <ac:spMk id="5167" creationId="{F149AD5F-0DCD-40D4-B476-0C31ADB24321}"/>
          </ac:spMkLst>
        </pc:spChg>
        <pc:spChg chg="mod">
          <ac:chgData name="Timo Mühlhaus" userId="1b6b3aba618dadac" providerId="LiveId" clId="{EDF2FAEA-A41B-4C1F-9EE5-7BEAFE42C87B}" dt="2021-06-09T19:36:03.867" v="1915"/>
          <ac:spMkLst>
            <pc:docMk/>
            <pc:sldMk cId="3909453073" sldId="559"/>
            <ac:spMk id="5168" creationId="{E11CE5E1-6C61-4A6F-B449-A71DB62D940E}"/>
          </ac:spMkLst>
        </pc:spChg>
        <pc:spChg chg="mod">
          <ac:chgData name="Timo Mühlhaus" userId="1b6b3aba618dadac" providerId="LiveId" clId="{EDF2FAEA-A41B-4C1F-9EE5-7BEAFE42C87B}" dt="2021-06-09T19:36:03.867" v="1915"/>
          <ac:spMkLst>
            <pc:docMk/>
            <pc:sldMk cId="3909453073" sldId="559"/>
            <ac:spMk id="5169" creationId="{06EB3727-C118-4ADE-B7E7-A378DA8B0810}"/>
          </ac:spMkLst>
        </pc:spChg>
        <pc:spChg chg="mod">
          <ac:chgData name="Timo Mühlhaus" userId="1b6b3aba618dadac" providerId="LiveId" clId="{EDF2FAEA-A41B-4C1F-9EE5-7BEAFE42C87B}" dt="2021-06-09T19:36:03.867" v="1915"/>
          <ac:spMkLst>
            <pc:docMk/>
            <pc:sldMk cId="3909453073" sldId="559"/>
            <ac:spMk id="5170" creationId="{1F46AB49-25F1-49F0-881D-A5E8420B4A84}"/>
          </ac:spMkLst>
        </pc:spChg>
        <pc:spChg chg="mod">
          <ac:chgData name="Timo Mühlhaus" userId="1b6b3aba618dadac" providerId="LiveId" clId="{EDF2FAEA-A41B-4C1F-9EE5-7BEAFE42C87B}" dt="2021-06-09T19:36:03.867" v="1915"/>
          <ac:spMkLst>
            <pc:docMk/>
            <pc:sldMk cId="3909453073" sldId="559"/>
            <ac:spMk id="5171" creationId="{4F6BD124-82B0-458B-B249-D7162A0C256E}"/>
          </ac:spMkLst>
        </pc:spChg>
        <pc:spChg chg="mod">
          <ac:chgData name="Timo Mühlhaus" userId="1b6b3aba618dadac" providerId="LiveId" clId="{EDF2FAEA-A41B-4C1F-9EE5-7BEAFE42C87B}" dt="2021-06-09T19:36:03.867" v="1915"/>
          <ac:spMkLst>
            <pc:docMk/>
            <pc:sldMk cId="3909453073" sldId="559"/>
            <ac:spMk id="5172" creationId="{2E229F7F-04F1-4ED7-BA59-C428EDE70A82}"/>
          </ac:spMkLst>
        </pc:spChg>
        <pc:spChg chg="mod">
          <ac:chgData name="Timo Mühlhaus" userId="1b6b3aba618dadac" providerId="LiveId" clId="{EDF2FAEA-A41B-4C1F-9EE5-7BEAFE42C87B}" dt="2021-06-09T19:36:03.867" v="1915"/>
          <ac:spMkLst>
            <pc:docMk/>
            <pc:sldMk cId="3909453073" sldId="559"/>
            <ac:spMk id="5173" creationId="{8901FB31-E26C-4563-A77F-CC88E72C02CE}"/>
          </ac:spMkLst>
        </pc:spChg>
        <pc:spChg chg="mod">
          <ac:chgData name="Timo Mühlhaus" userId="1b6b3aba618dadac" providerId="LiveId" clId="{EDF2FAEA-A41B-4C1F-9EE5-7BEAFE42C87B}" dt="2021-06-09T19:36:03.867" v="1915"/>
          <ac:spMkLst>
            <pc:docMk/>
            <pc:sldMk cId="3909453073" sldId="559"/>
            <ac:spMk id="5174" creationId="{E90E26CF-18D9-4ECD-BC7F-B5E8A49E731E}"/>
          </ac:spMkLst>
        </pc:spChg>
        <pc:spChg chg="mod">
          <ac:chgData name="Timo Mühlhaus" userId="1b6b3aba618dadac" providerId="LiveId" clId="{EDF2FAEA-A41B-4C1F-9EE5-7BEAFE42C87B}" dt="2021-06-09T19:36:03.867" v="1915"/>
          <ac:spMkLst>
            <pc:docMk/>
            <pc:sldMk cId="3909453073" sldId="559"/>
            <ac:spMk id="5175" creationId="{C1678BBE-C705-4899-805A-A3DE39C3E1B6}"/>
          </ac:spMkLst>
        </pc:spChg>
        <pc:spChg chg="mod">
          <ac:chgData name="Timo Mühlhaus" userId="1b6b3aba618dadac" providerId="LiveId" clId="{EDF2FAEA-A41B-4C1F-9EE5-7BEAFE42C87B}" dt="2021-06-09T19:36:03.867" v="1915"/>
          <ac:spMkLst>
            <pc:docMk/>
            <pc:sldMk cId="3909453073" sldId="559"/>
            <ac:spMk id="5176" creationId="{0E4D23B5-3F80-4EDC-B621-40908402625E}"/>
          </ac:spMkLst>
        </pc:spChg>
        <pc:spChg chg="mod">
          <ac:chgData name="Timo Mühlhaus" userId="1b6b3aba618dadac" providerId="LiveId" clId="{EDF2FAEA-A41B-4C1F-9EE5-7BEAFE42C87B}" dt="2021-06-09T19:36:03.867" v="1915"/>
          <ac:spMkLst>
            <pc:docMk/>
            <pc:sldMk cId="3909453073" sldId="559"/>
            <ac:spMk id="5177" creationId="{690B8432-02E1-49E0-8E1E-589942BCB31B}"/>
          </ac:spMkLst>
        </pc:spChg>
        <pc:spChg chg="mod">
          <ac:chgData name="Timo Mühlhaus" userId="1b6b3aba618dadac" providerId="LiveId" clId="{EDF2FAEA-A41B-4C1F-9EE5-7BEAFE42C87B}" dt="2021-06-09T19:36:03.867" v="1915"/>
          <ac:spMkLst>
            <pc:docMk/>
            <pc:sldMk cId="3909453073" sldId="559"/>
            <ac:spMk id="5178" creationId="{A655D641-B8DF-4918-A2C8-AA777A7B017A}"/>
          </ac:spMkLst>
        </pc:spChg>
        <pc:spChg chg="mod">
          <ac:chgData name="Timo Mühlhaus" userId="1b6b3aba618dadac" providerId="LiveId" clId="{EDF2FAEA-A41B-4C1F-9EE5-7BEAFE42C87B}" dt="2021-06-09T19:36:03.867" v="1915"/>
          <ac:spMkLst>
            <pc:docMk/>
            <pc:sldMk cId="3909453073" sldId="559"/>
            <ac:spMk id="5179" creationId="{88FF37E7-65B8-417F-9046-27519C3C588B}"/>
          </ac:spMkLst>
        </pc:spChg>
        <pc:spChg chg="mod">
          <ac:chgData name="Timo Mühlhaus" userId="1b6b3aba618dadac" providerId="LiveId" clId="{EDF2FAEA-A41B-4C1F-9EE5-7BEAFE42C87B}" dt="2021-06-09T19:36:03.867" v="1915"/>
          <ac:spMkLst>
            <pc:docMk/>
            <pc:sldMk cId="3909453073" sldId="559"/>
            <ac:spMk id="5180" creationId="{DCC98894-1435-4911-893F-2CA574699D1E}"/>
          </ac:spMkLst>
        </pc:spChg>
        <pc:spChg chg="mod">
          <ac:chgData name="Timo Mühlhaus" userId="1b6b3aba618dadac" providerId="LiveId" clId="{EDF2FAEA-A41B-4C1F-9EE5-7BEAFE42C87B}" dt="2021-06-09T19:36:03.867" v="1915"/>
          <ac:spMkLst>
            <pc:docMk/>
            <pc:sldMk cId="3909453073" sldId="559"/>
            <ac:spMk id="5181" creationId="{95AF9C73-E5DA-4AB6-9940-35EAFB700160}"/>
          </ac:spMkLst>
        </pc:spChg>
        <pc:spChg chg="mod">
          <ac:chgData name="Timo Mühlhaus" userId="1b6b3aba618dadac" providerId="LiveId" clId="{EDF2FAEA-A41B-4C1F-9EE5-7BEAFE42C87B}" dt="2021-06-09T19:36:03.867" v="1915"/>
          <ac:spMkLst>
            <pc:docMk/>
            <pc:sldMk cId="3909453073" sldId="559"/>
            <ac:spMk id="5182" creationId="{4BABD7F9-47BD-494A-B7E6-B9EA0E4DB94E}"/>
          </ac:spMkLst>
        </pc:spChg>
        <pc:spChg chg="mod">
          <ac:chgData name="Timo Mühlhaus" userId="1b6b3aba618dadac" providerId="LiveId" clId="{EDF2FAEA-A41B-4C1F-9EE5-7BEAFE42C87B}" dt="2021-06-09T19:36:03.867" v="1915"/>
          <ac:spMkLst>
            <pc:docMk/>
            <pc:sldMk cId="3909453073" sldId="559"/>
            <ac:spMk id="5183" creationId="{DAE7544A-C6F3-4327-A60A-798B831B1CF7}"/>
          </ac:spMkLst>
        </pc:spChg>
        <pc:spChg chg="mod">
          <ac:chgData name="Timo Mühlhaus" userId="1b6b3aba618dadac" providerId="LiveId" clId="{EDF2FAEA-A41B-4C1F-9EE5-7BEAFE42C87B}" dt="2021-06-09T19:36:03.867" v="1915"/>
          <ac:spMkLst>
            <pc:docMk/>
            <pc:sldMk cId="3909453073" sldId="559"/>
            <ac:spMk id="5184" creationId="{64B7B513-90F2-4CD0-9278-ED414D08C569}"/>
          </ac:spMkLst>
        </pc:spChg>
        <pc:spChg chg="mod">
          <ac:chgData name="Timo Mühlhaus" userId="1b6b3aba618dadac" providerId="LiveId" clId="{EDF2FAEA-A41B-4C1F-9EE5-7BEAFE42C87B}" dt="2021-06-09T19:36:03.867" v="1915"/>
          <ac:spMkLst>
            <pc:docMk/>
            <pc:sldMk cId="3909453073" sldId="559"/>
            <ac:spMk id="5185" creationId="{1F4CB799-CCAF-442F-88DE-578BCBA3E721}"/>
          </ac:spMkLst>
        </pc:spChg>
        <pc:spChg chg="mod">
          <ac:chgData name="Timo Mühlhaus" userId="1b6b3aba618dadac" providerId="LiveId" clId="{EDF2FAEA-A41B-4C1F-9EE5-7BEAFE42C87B}" dt="2021-06-09T19:36:03.867" v="1915"/>
          <ac:spMkLst>
            <pc:docMk/>
            <pc:sldMk cId="3909453073" sldId="559"/>
            <ac:spMk id="5186" creationId="{DE4157E0-1AD1-45A9-B19F-D6CB284A7A74}"/>
          </ac:spMkLst>
        </pc:spChg>
        <pc:spChg chg="mod">
          <ac:chgData name="Timo Mühlhaus" userId="1b6b3aba618dadac" providerId="LiveId" clId="{EDF2FAEA-A41B-4C1F-9EE5-7BEAFE42C87B}" dt="2021-06-09T19:36:03.867" v="1915"/>
          <ac:spMkLst>
            <pc:docMk/>
            <pc:sldMk cId="3909453073" sldId="559"/>
            <ac:spMk id="5187" creationId="{4C8D1B4A-5CD0-4B98-A545-EB9B7155C146}"/>
          </ac:spMkLst>
        </pc:spChg>
        <pc:spChg chg="mod">
          <ac:chgData name="Timo Mühlhaus" userId="1b6b3aba618dadac" providerId="LiveId" clId="{EDF2FAEA-A41B-4C1F-9EE5-7BEAFE42C87B}" dt="2021-06-09T19:36:03.867" v="1915"/>
          <ac:spMkLst>
            <pc:docMk/>
            <pc:sldMk cId="3909453073" sldId="559"/>
            <ac:spMk id="5188" creationId="{08281D3F-B77F-4A16-93DC-CD03CFE405B1}"/>
          </ac:spMkLst>
        </pc:spChg>
        <pc:spChg chg="mod">
          <ac:chgData name="Timo Mühlhaus" userId="1b6b3aba618dadac" providerId="LiveId" clId="{EDF2FAEA-A41B-4C1F-9EE5-7BEAFE42C87B}" dt="2021-06-09T19:36:03.867" v="1915"/>
          <ac:spMkLst>
            <pc:docMk/>
            <pc:sldMk cId="3909453073" sldId="559"/>
            <ac:spMk id="5189" creationId="{DF531260-521B-444B-8046-D61C90C42B33}"/>
          </ac:spMkLst>
        </pc:spChg>
        <pc:spChg chg="mod">
          <ac:chgData name="Timo Mühlhaus" userId="1b6b3aba618dadac" providerId="LiveId" clId="{EDF2FAEA-A41B-4C1F-9EE5-7BEAFE42C87B}" dt="2021-06-09T19:36:03.867" v="1915"/>
          <ac:spMkLst>
            <pc:docMk/>
            <pc:sldMk cId="3909453073" sldId="559"/>
            <ac:spMk id="5190" creationId="{235E5D1B-3FF7-4FF1-943E-ED97DA518E2A}"/>
          </ac:spMkLst>
        </pc:spChg>
        <pc:spChg chg="mod">
          <ac:chgData name="Timo Mühlhaus" userId="1b6b3aba618dadac" providerId="LiveId" clId="{EDF2FAEA-A41B-4C1F-9EE5-7BEAFE42C87B}" dt="2021-06-09T19:36:03.867" v="1915"/>
          <ac:spMkLst>
            <pc:docMk/>
            <pc:sldMk cId="3909453073" sldId="559"/>
            <ac:spMk id="5191" creationId="{7678232B-0D2B-40EB-A95E-83BAE8693F08}"/>
          </ac:spMkLst>
        </pc:spChg>
        <pc:spChg chg="mod">
          <ac:chgData name="Timo Mühlhaus" userId="1b6b3aba618dadac" providerId="LiveId" clId="{EDF2FAEA-A41B-4C1F-9EE5-7BEAFE42C87B}" dt="2021-06-09T19:36:03.867" v="1915"/>
          <ac:spMkLst>
            <pc:docMk/>
            <pc:sldMk cId="3909453073" sldId="559"/>
            <ac:spMk id="5192" creationId="{8BAAEBE2-DEB7-447B-BE01-638FBC7382ED}"/>
          </ac:spMkLst>
        </pc:spChg>
        <pc:spChg chg="mod">
          <ac:chgData name="Timo Mühlhaus" userId="1b6b3aba618dadac" providerId="LiveId" clId="{EDF2FAEA-A41B-4C1F-9EE5-7BEAFE42C87B}" dt="2021-06-09T19:36:03.867" v="1915"/>
          <ac:spMkLst>
            <pc:docMk/>
            <pc:sldMk cId="3909453073" sldId="559"/>
            <ac:spMk id="5193" creationId="{EB1064D7-D1A4-4213-B609-A02B12A6FA74}"/>
          </ac:spMkLst>
        </pc:spChg>
        <pc:spChg chg="mod">
          <ac:chgData name="Timo Mühlhaus" userId="1b6b3aba618dadac" providerId="LiveId" clId="{EDF2FAEA-A41B-4C1F-9EE5-7BEAFE42C87B}" dt="2021-06-09T19:36:03.867" v="1915"/>
          <ac:spMkLst>
            <pc:docMk/>
            <pc:sldMk cId="3909453073" sldId="559"/>
            <ac:spMk id="5194" creationId="{81A1A15D-5A63-4622-AC1D-8CDF48022856}"/>
          </ac:spMkLst>
        </pc:spChg>
        <pc:spChg chg="mod">
          <ac:chgData name="Timo Mühlhaus" userId="1b6b3aba618dadac" providerId="LiveId" clId="{EDF2FAEA-A41B-4C1F-9EE5-7BEAFE42C87B}" dt="2021-06-09T19:36:03.867" v="1915"/>
          <ac:spMkLst>
            <pc:docMk/>
            <pc:sldMk cId="3909453073" sldId="559"/>
            <ac:spMk id="5195" creationId="{82BDF43F-4746-483C-9D5F-E757CAF97665}"/>
          </ac:spMkLst>
        </pc:spChg>
        <pc:spChg chg="mod">
          <ac:chgData name="Timo Mühlhaus" userId="1b6b3aba618dadac" providerId="LiveId" clId="{EDF2FAEA-A41B-4C1F-9EE5-7BEAFE42C87B}" dt="2021-06-09T19:36:03.867" v="1915"/>
          <ac:spMkLst>
            <pc:docMk/>
            <pc:sldMk cId="3909453073" sldId="559"/>
            <ac:spMk id="5196" creationId="{E8631805-CA74-470A-8186-21377845F69A}"/>
          </ac:spMkLst>
        </pc:spChg>
        <pc:spChg chg="mod">
          <ac:chgData name="Timo Mühlhaus" userId="1b6b3aba618dadac" providerId="LiveId" clId="{EDF2FAEA-A41B-4C1F-9EE5-7BEAFE42C87B}" dt="2021-06-09T19:36:03.867" v="1915"/>
          <ac:spMkLst>
            <pc:docMk/>
            <pc:sldMk cId="3909453073" sldId="559"/>
            <ac:spMk id="5197" creationId="{1A14D047-72DD-4CA3-946B-3E76F0DDC6D9}"/>
          </ac:spMkLst>
        </pc:spChg>
        <pc:spChg chg="mod">
          <ac:chgData name="Timo Mühlhaus" userId="1b6b3aba618dadac" providerId="LiveId" clId="{EDF2FAEA-A41B-4C1F-9EE5-7BEAFE42C87B}" dt="2021-06-09T19:36:03.867" v="1915"/>
          <ac:spMkLst>
            <pc:docMk/>
            <pc:sldMk cId="3909453073" sldId="559"/>
            <ac:spMk id="5198" creationId="{B9F48EB9-12A4-4F23-99EB-9633AA72392F}"/>
          </ac:spMkLst>
        </pc:spChg>
        <pc:spChg chg="mod">
          <ac:chgData name="Timo Mühlhaus" userId="1b6b3aba618dadac" providerId="LiveId" clId="{EDF2FAEA-A41B-4C1F-9EE5-7BEAFE42C87B}" dt="2021-06-09T19:36:03.867" v="1915"/>
          <ac:spMkLst>
            <pc:docMk/>
            <pc:sldMk cId="3909453073" sldId="559"/>
            <ac:spMk id="5199" creationId="{969D74A7-3C12-4A86-A259-F6F4D92366AD}"/>
          </ac:spMkLst>
        </pc:spChg>
        <pc:spChg chg="mod">
          <ac:chgData name="Timo Mühlhaus" userId="1b6b3aba618dadac" providerId="LiveId" clId="{EDF2FAEA-A41B-4C1F-9EE5-7BEAFE42C87B}" dt="2021-06-09T19:36:03.867" v="1915"/>
          <ac:spMkLst>
            <pc:docMk/>
            <pc:sldMk cId="3909453073" sldId="559"/>
            <ac:spMk id="5200" creationId="{A300E03B-D7F0-45F1-A984-DD06201846CB}"/>
          </ac:spMkLst>
        </pc:spChg>
        <pc:spChg chg="mod">
          <ac:chgData name="Timo Mühlhaus" userId="1b6b3aba618dadac" providerId="LiveId" clId="{EDF2FAEA-A41B-4C1F-9EE5-7BEAFE42C87B}" dt="2021-06-09T19:36:03.867" v="1915"/>
          <ac:spMkLst>
            <pc:docMk/>
            <pc:sldMk cId="3909453073" sldId="559"/>
            <ac:spMk id="5201" creationId="{343A775D-1B98-46C0-BE79-C84CD5807A31}"/>
          </ac:spMkLst>
        </pc:spChg>
        <pc:spChg chg="mod">
          <ac:chgData name="Timo Mühlhaus" userId="1b6b3aba618dadac" providerId="LiveId" clId="{EDF2FAEA-A41B-4C1F-9EE5-7BEAFE42C87B}" dt="2021-06-09T19:36:03.867" v="1915"/>
          <ac:spMkLst>
            <pc:docMk/>
            <pc:sldMk cId="3909453073" sldId="559"/>
            <ac:spMk id="5202" creationId="{862F2844-CFF8-4F87-BA23-192AD7866225}"/>
          </ac:spMkLst>
        </pc:spChg>
        <pc:spChg chg="mod">
          <ac:chgData name="Timo Mühlhaus" userId="1b6b3aba618dadac" providerId="LiveId" clId="{EDF2FAEA-A41B-4C1F-9EE5-7BEAFE42C87B}" dt="2021-06-09T19:36:03.867" v="1915"/>
          <ac:spMkLst>
            <pc:docMk/>
            <pc:sldMk cId="3909453073" sldId="559"/>
            <ac:spMk id="5203" creationId="{9FD51C46-7985-4BD2-B7FB-74F10A69BFF2}"/>
          </ac:spMkLst>
        </pc:spChg>
        <pc:spChg chg="mod">
          <ac:chgData name="Timo Mühlhaus" userId="1b6b3aba618dadac" providerId="LiveId" clId="{EDF2FAEA-A41B-4C1F-9EE5-7BEAFE42C87B}" dt="2021-06-09T19:36:03.867" v="1915"/>
          <ac:spMkLst>
            <pc:docMk/>
            <pc:sldMk cId="3909453073" sldId="559"/>
            <ac:spMk id="5204" creationId="{B0C2EB57-CF31-48C2-9EB6-C2E6BE512FF2}"/>
          </ac:spMkLst>
        </pc:spChg>
        <pc:spChg chg="mod">
          <ac:chgData name="Timo Mühlhaus" userId="1b6b3aba618dadac" providerId="LiveId" clId="{EDF2FAEA-A41B-4C1F-9EE5-7BEAFE42C87B}" dt="2021-06-09T19:36:03.867" v="1915"/>
          <ac:spMkLst>
            <pc:docMk/>
            <pc:sldMk cId="3909453073" sldId="559"/>
            <ac:spMk id="5205" creationId="{D075C256-70C1-4819-A0A2-53B79F68D50D}"/>
          </ac:spMkLst>
        </pc:spChg>
        <pc:spChg chg="mod">
          <ac:chgData name="Timo Mühlhaus" userId="1b6b3aba618dadac" providerId="LiveId" clId="{EDF2FAEA-A41B-4C1F-9EE5-7BEAFE42C87B}" dt="2021-06-09T19:36:03.867" v="1915"/>
          <ac:spMkLst>
            <pc:docMk/>
            <pc:sldMk cId="3909453073" sldId="559"/>
            <ac:spMk id="5206" creationId="{A93159D9-42B5-427D-B78D-1B839A29202D}"/>
          </ac:spMkLst>
        </pc:spChg>
        <pc:spChg chg="mod">
          <ac:chgData name="Timo Mühlhaus" userId="1b6b3aba618dadac" providerId="LiveId" clId="{EDF2FAEA-A41B-4C1F-9EE5-7BEAFE42C87B}" dt="2021-06-09T19:36:03.867" v="1915"/>
          <ac:spMkLst>
            <pc:docMk/>
            <pc:sldMk cId="3909453073" sldId="559"/>
            <ac:spMk id="5207" creationId="{27242974-B287-4053-82D7-29303134A55B}"/>
          </ac:spMkLst>
        </pc:spChg>
        <pc:spChg chg="mod">
          <ac:chgData name="Timo Mühlhaus" userId="1b6b3aba618dadac" providerId="LiveId" clId="{EDF2FAEA-A41B-4C1F-9EE5-7BEAFE42C87B}" dt="2021-06-09T19:36:03.867" v="1915"/>
          <ac:spMkLst>
            <pc:docMk/>
            <pc:sldMk cId="3909453073" sldId="559"/>
            <ac:spMk id="5208" creationId="{1D53F51C-A2B1-4B38-97EE-E9FDD9178D42}"/>
          </ac:spMkLst>
        </pc:spChg>
        <pc:spChg chg="mod">
          <ac:chgData name="Timo Mühlhaus" userId="1b6b3aba618dadac" providerId="LiveId" clId="{EDF2FAEA-A41B-4C1F-9EE5-7BEAFE42C87B}" dt="2021-06-09T19:36:03.867" v="1915"/>
          <ac:spMkLst>
            <pc:docMk/>
            <pc:sldMk cId="3909453073" sldId="559"/>
            <ac:spMk id="5209" creationId="{85B078E3-63E2-4C2C-A0DA-EB488B7F3A43}"/>
          </ac:spMkLst>
        </pc:spChg>
        <pc:spChg chg="mod">
          <ac:chgData name="Timo Mühlhaus" userId="1b6b3aba618dadac" providerId="LiveId" clId="{EDF2FAEA-A41B-4C1F-9EE5-7BEAFE42C87B}" dt="2021-06-09T19:36:03.867" v="1915"/>
          <ac:spMkLst>
            <pc:docMk/>
            <pc:sldMk cId="3909453073" sldId="559"/>
            <ac:spMk id="5210" creationId="{3B02CA46-6B0D-4608-8722-232786628BC9}"/>
          </ac:spMkLst>
        </pc:spChg>
        <pc:spChg chg="mod">
          <ac:chgData name="Timo Mühlhaus" userId="1b6b3aba618dadac" providerId="LiveId" clId="{EDF2FAEA-A41B-4C1F-9EE5-7BEAFE42C87B}" dt="2021-06-09T19:36:03.867" v="1915"/>
          <ac:spMkLst>
            <pc:docMk/>
            <pc:sldMk cId="3909453073" sldId="559"/>
            <ac:spMk id="5211" creationId="{3EC8127F-5AC0-4342-BF8A-ECD3B5FFFFF4}"/>
          </ac:spMkLst>
        </pc:spChg>
        <pc:spChg chg="mod">
          <ac:chgData name="Timo Mühlhaus" userId="1b6b3aba618dadac" providerId="LiveId" clId="{EDF2FAEA-A41B-4C1F-9EE5-7BEAFE42C87B}" dt="2021-06-09T19:36:03.867" v="1915"/>
          <ac:spMkLst>
            <pc:docMk/>
            <pc:sldMk cId="3909453073" sldId="559"/>
            <ac:spMk id="5212" creationId="{9D6C3350-F7DB-4173-9D2F-3C66BECE7188}"/>
          </ac:spMkLst>
        </pc:spChg>
        <pc:spChg chg="mod">
          <ac:chgData name="Timo Mühlhaus" userId="1b6b3aba618dadac" providerId="LiveId" clId="{EDF2FAEA-A41B-4C1F-9EE5-7BEAFE42C87B}" dt="2021-06-09T19:36:03.867" v="1915"/>
          <ac:spMkLst>
            <pc:docMk/>
            <pc:sldMk cId="3909453073" sldId="559"/>
            <ac:spMk id="5213" creationId="{F1EE6E1C-BEF2-4211-8878-8FD256A7BE47}"/>
          </ac:spMkLst>
        </pc:spChg>
        <pc:spChg chg="mod">
          <ac:chgData name="Timo Mühlhaus" userId="1b6b3aba618dadac" providerId="LiveId" clId="{EDF2FAEA-A41B-4C1F-9EE5-7BEAFE42C87B}" dt="2021-06-09T19:36:03.867" v="1915"/>
          <ac:spMkLst>
            <pc:docMk/>
            <pc:sldMk cId="3909453073" sldId="559"/>
            <ac:spMk id="5214" creationId="{245AB315-B4E0-426B-8A30-05AA6F638498}"/>
          </ac:spMkLst>
        </pc:spChg>
        <pc:spChg chg="mod">
          <ac:chgData name="Timo Mühlhaus" userId="1b6b3aba618dadac" providerId="LiveId" clId="{EDF2FAEA-A41B-4C1F-9EE5-7BEAFE42C87B}" dt="2021-06-09T19:36:03.867" v="1915"/>
          <ac:spMkLst>
            <pc:docMk/>
            <pc:sldMk cId="3909453073" sldId="559"/>
            <ac:spMk id="5215" creationId="{79E54DE0-37F6-4D6F-9658-598A7F7F1523}"/>
          </ac:spMkLst>
        </pc:spChg>
        <pc:spChg chg="mod">
          <ac:chgData name="Timo Mühlhaus" userId="1b6b3aba618dadac" providerId="LiveId" clId="{EDF2FAEA-A41B-4C1F-9EE5-7BEAFE42C87B}" dt="2021-06-09T19:36:03.867" v="1915"/>
          <ac:spMkLst>
            <pc:docMk/>
            <pc:sldMk cId="3909453073" sldId="559"/>
            <ac:spMk id="5216" creationId="{01815C33-1764-4CDE-ACD3-4FE12C858670}"/>
          </ac:spMkLst>
        </pc:spChg>
        <pc:spChg chg="mod">
          <ac:chgData name="Timo Mühlhaus" userId="1b6b3aba618dadac" providerId="LiveId" clId="{EDF2FAEA-A41B-4C1F-9EE5-7BEAFE42C87B}" dt="2021-06-09T19:36:03.867" v="1915"/>
          <ac:spMkLst>
            <pc:docMk/>
            <pc:sldMk cId="3909453073" sldId="559"/>
            <ac:spMk id="5217" creationId="{F3B1FCF7-2ACA-440E-95BD-028571CEB792}"/>
          </ac:spMkLst>
        </pc:spChg>
        <pc:spChg chg="mod">
          <ac:chgData name="Timo Mühlhaus" userId="1b6b3aba618dadac" providerId="LiveId" clId="{EDF2FAEA-A41B-4C1F-9EE5-7BEAFE42C87B}" dt="2021-06-09T19:36:03.867" v="1915"/>
          <ac:spMkLst>
            <pc:docMk/>
            <pc:sldMk cId="3909453073" sldId="559"/>
            <ac:spMk id="5218" creationId="{92EC7308-80B0-493E-908E-72DFDC543391}"/>
          </ac:spMkLst>
        </pc:spChg>
        <pc:spChg chg="mod">
          <ac:chgData name="Timo Mühlhaus" userId="1b6b3aba618dadac" providerId="LiveId" clId="{EDF2FAEA-A41B-4C1F-9EE5-7BEAFE42C87B}" dt="2021-06-09T19:36:03.867" v="1915"/>
          <ac:spMkLst>
            <pc:docMk/>
            <pc:sldMk cId="3909453073" sldId="559"/>
            <ac:spMk id="5219" creationId="{F52901FA-01AE-46E8-9A8B-3C24B2785609}"/>
          </ac:spMkLst>
        </pc:spChg>
        <pc:spChg chg="mod">
          <ac:chgData name="Timo Mühlhaus" userId="1b6b3aba618dadac" providerId="LiveId" clId="{EDF2FAEA-A41B-4C1F-9EE5-7BEAFE42C87B}" dt="2021-06-09T19:36:03.867" v="1915"/>
          <ac:spMkLst>
            <pc:docMk/>
            <pc:sldMk cId="3909453073" sldId="559"/>
            <ac:spMk id="5220" creationId="{121DA981-5CEF-4DF8-A482-441E2BB64E4D}"/>
          </ac:spMkLst>
        </pc:spChg>
        <pc:spChg chg="mod">
          <ac:chgData name="Timo Mühlhaus" userId="1b6b3aba618dadac" providerId="LiveId" clId="{EDF2FAEA-A41B-4C1F-9EE5-7BEAFE42C87B}" dt="2021-06-09T19:36:03.867" v="1915"/>
          <ac:spMkLst>
            <pc:docMk/>
            <pc:sldMk cId="3909453073" sldId="559"/>
            <ac:spMk id="5221" creationId="{D92E308F-D00A-423A-8294-5675622DE5EA}"/>
          </ac:spMkLst>
        </pc:spChg>
        <pc:spChg chg="mod">
          <ac:chgData name="Timo Mühlhaus" userId="1b6b3aba618dadac" providerId="LiveId" clId="{EDF2FAEA-A41B-4C1F-9EE5-7BEAFE42C87B}" dt="2021-06-09T19:36:03.867" v="1915"/>
          <ac:spMkLst>
            <pc:docMk/>
            <pc:sldMk cId="3909453073" sldId="559"/>
            <ac:spMk id="5222" creationId="{83CA0BCB-EC1D-4D8F-95E5-E67C8BE8CEDB}"/>
          </ac:spMkLst>
        </pc:spChg>
        <pc:spChg chg="mod">
          <ac:chgData name="Timo Mühlhaus" userId="1b6b3aba618dadac" providerId="LiveId" clId="{EDF2FAEA-A41B-4C1F-9EE5-7BEAFE42C87B}" dt="2021-06-09T19:36:03.867" v="1915"/>
          <ac:spMkLst>
            <pc:docMk/>
            <pc:sldMk cId="3909453073" sldId="559"/>
            <ac:spMk id="5223" creationId="{E95FBF8A-848B-4F1D-BA04-3E58C7C46CC1}"/>
          </ac:spMkLst>
        </pc:spChg>
        <pc:spChg chg="mod">
          <ac:chgData name="Timo Mühlhaus" userId="1b6b3aba618dadac" providerId="LiveId" clId="{EDF2FAEA-A41B-4C1F-9EE5-7BEAFE42C87B}" dt="2021-06-09T19:36:03.867" v="1915"/>
          <ac:spMkLst>
            <pc:docMk/>
            <pc:sldMk cId="3909453073" sldId="559"/>
            <ac:spMk id="5224" creationId="{86446CCD-3E4A-4D17-8BEF-763BE863ECCF}"/>
          </ac:spMkLst>
        </pc:spChg>
        <pc:spChg chg="mod">
          <ac:chgData name="Timo Mühlhaus" userId="1b6b3aba618dadac" providerId="LiveId" clId="{EDF2FAEA-A41B-4C1F-9EE5-7BEAFE42C87B}" dt="2021-06-09T19:36:03.867" v="1915"/>
          <ac:spMkLst>
            <pc:docMk/>
            <pc:sldMk cId="3909453073" sldId="559"/>
            <ac:spMk id="5225" creationId="{13272BD8-F790-4A6F-A008-0693288A2A34}"/>
          </ac:spMkLst>
        </pc:spChg>
        <pc:spChg chg="mod">
          <ac:chgData name="Timo Mühlhaus" userId="1b6b3aba618dadac" providerId="LiveId" clId="{EDF2FAEA-A41B-4C1F-9EE5-7BEAFE42C87B}" dt="2021-06-09T19:36:03.867" v="1915"/>
          <ac:spMkLst>
            <pc:docMk/>
            <pc:sldMk cId="3909453073" sldId="559"/>
            <ac:spMk id="5226" creationId="{2DDB4D97-B487-4BA6-B237-F8D9D02E3371}"/>
          </ac:spMkLst>
        </pc:spChg>
        <pc:spChg chg="mod">
          <ac:chgData name="Timo Mühlhaus" userId="1b6b3aba618dadac" providerId="LiveId" clId="{EDF2FAEA-A41B-4C1F-9EE5-7BEAFE42C87B}" dt="2021-06-09T19:36:03.867" v="1915"/>
          <ac:spMkLst>
            <pc:docMk/>
            <pc:sldMk cId="3909453073" sldId="559"/>
            <ac:spMk id="5227" creationId="{1E09266C-CCE3-48DD-8D26-3F8A66264230}"/>
          </ac:spMkLst>
        </pc:spChg>
        <pc:spChg chg="mod">
          <ac:chgData name="Timo Mühlhaus" userId="1b6b3aba618dadac" providerId="LiveId" clId="{EDF2FAEA-A41B-4C1F-9EE5-7BEAFE42C87B}" dt="2021-06-09T19:36:03.867" v="1915"/>
          <ac:spMkLst>
            <pc:docMk/>
            <pc:sldMk cId="3909453073" sldId="559"/>
            <ac:spMk id="5228" creationId="{0E5FCB54-E543-47AF-AD79-FCD42A05CB9B}"/>
          </ac:spMkLst>
        </pc:spChg>
        <pc:spChg chg="mod">
          <ac:chgData name="Timo Mühlhaus" userId="1b6b3aba618dadac" providerId="LiveId" clId="{EDF2FAEA-A41B-4C1F-9EE5-7BEAFE42C87B}" dt="2021-06-09T19:36:03.867" v="1915"/>
          <ac:spMkLst>
            <pc:docMk/>
            <pc:sldMk cId="3909453073" sldId="559"/>
            <ac:spMk id="5229" creationId="{231B56E3-0315-46DF-9141-B4022FD86A2D}"/>
          </ac:spMkLst>
        </pc:spChg>
        <pc:spChg chg="mod">
          <ac:chgData name="Timo Mühlhaus" userId="1b6b3aba618dadac" providerId="LiveId" clId="{EDF2FAEA-A41B-4C1F-9EE5-7BEAFE42C87B}" dt="2021-06-09T19:36:03.867" v="1915"/>
          <ac:spMkLst>
            <pc:docMk/>
            <pc:sldMk cId="3909453073" sldId="559"/>
            <ac:spMk id="5230" creationId="{B4CF0BF0-2969-4807-AD26-87D0EE926B81}"/>
          </ac:spMkLst>
        </pc:spChg>
        <pc:spChg chg="mod">
          <ac:chgData name="Timo Mühlhaus" userId="1b6b3aba618dadac" providerId="LiveId" clId="{EDF2FAEA-A41B-4C1F-9EE5-7BEAFE42C87B}" dt="2021-06-09T19:36:03.867" v="1915"/>
          <ac:spMkLst>
            <pc:docMk/>
            <pc:sldMk cId="3909453073" sldId="559"/>
            <ac:spMk id="5231" creationId="{76B5C40C-62F3-4E5F-A94B-6AE516F8E5E2}"/>
          </ac:spMkLst>
        </pc:spChg>
        <pc:spChg chg="mod">
          <ac:chgData name="Timo Mühlhaus" userId="1b6b3aba618dadac" providerId="LiveId" clId="{EDF2FAEA-A41B-4C1F-9EE5-7BEAFE42C87B}" dt="2021-06-09T19:36:03.867" v="1915"/>
          <ac:spMkLst>
            <pc:docMk/>
            <pc:sldMk cId="3909453073" sldId="559"/>
            <ac:spMk id="5232" creationId="{57FE55C5-04EB-49A9-95A5-BBAADE7606AE}"/>
          </ac:spMkLst>
        </pc:spChg>
        <pc:spChg chg="mod">
          <ac:chgData name="Timo Mühlhaus" userId="1b6b3aba618dadac" providerId="LiveId" clId="{EDF2FAEA-A41B-4C1F-9EE5-7BEAFE42C87B}" dt="2021-06-09T19:36:03.867" v="1915"/>
          <ac:spMkLst>
            <pc:docMk/>
            <pc:sldMk cId="3909453073" sldId="559"/>
            <ac:spMk id="5233" creationId="{6D05961C-1B98-40D1-B38B-1788D978FFE3}"/>
          </ac:spMkLst>
        </pc:spChg>
        <pc:spChg chg="mod">
          <ac:chgData name="Timo Mühlhaus" userId="1b6b3aba618dadac" providerId="LiveId" clId="{EDF2FAEA-A41B-4C1F-9EE5-7BEAFE42C87B}" dt="2021-06-09T19:36:03.867" v="1915"/>
          <ac:spMkLst>
            <pc:docMk/>
            <pc:sldMk cId="3909453073" sldId="559"/>
            <ac:spMk id="5234" creationId="{E4F1F350-CB53-4C7A-8C93-DBDA1C5115BE}"/>
          </ac:spMkLst>
        </pc:spChg>
        <pc:spChg chg="mod">
          <ac:chgData name="Timo Mühlhaus" userId="1b6b3aba618dadac" providerId="LiveId" clId="{EDF2FAEA-A41B-4C1F-9EE5-7BEAFE42C87B}" dt="2021-06-09T19:36:03.867" v="1915"/>
          <ac:spMkLst>
            <pc:docMk/>
            <pc:sldMk cId="3909453073" sldId="559"/>
            <ac:spMk id="5235" creationId="{C84815F9-099F-4133-A550-E5AAB9F40173}"/>
          </ac:spMkLst>
        </pc:spChg>
        <pc:spChg chg="mod">
          <ac:chgData name="Timo Mühlhaus" userId="1b6b3aba618dadac" providerId="LiveId" clId="{EDF2FAEA-A41B-4C1F-9EE5-7BEAFE42C87B}" dt="2021-06-09T19:36:03.867" v="1915"/>
          <ac:spMkLst>
            <pc:docMk/>
            <pc:sldMk cId="3909453073" sldId="559"/>
            <ac:spMk id="5236" creationId="{9A3002FE-45D5-4B55-9F3F-3029E48F996F}"/>
          </ac:spMkLst>
        </pc:spChg>
        <pc:spChg chg="mod">
          <ac:chgData name="Timo Mühlhaus" userId="1b6b3aba618dadac" providerId="LiveId" clId="{EDF2FAEA-A41B-4C1F-9EE5-7BEAFE42C87B}" dt="2021-06-09T19:36:03.867" v="1915"/>
          <ac:spMkLst>
            <pc:docMk/>
            <pc:sldMk cId="3909453073" sldId="559"/>
            <ac:spMk id="5237" creationId="{E4F4F2AB-ED07-478C-8187-C1FA796AFB20}"/>
          </ac:spMkLst>
        </pc:spChg>
        <pc:spChg chg="mod">
          <ac:chgData name="Timo Mühlhaus" userId="1b6b3aba618dadac" providerId="LiveId" clId="{EDF2FAEA-A41B-4C1F-9EE5-7BEAFE42C87B}" dt="2021-06-09T19:36:03.867" v="1915"/>
          <ac:spMkLst>
            <pc:docMk/>
            <pc:sldMk cId="3909453073" sldId="559"/>
            <ac:spMk id="5238" creationId="{773BC340-048D-41F5-961C-3539E1BCAE90}"/>
          </ac:spMkLst>
        </pc:spChg>
        <pc:spChg chg="mod">
          <ac:chgData name="Timo Mühlhaus" userId="1b6b3aba618dadac" providerId="LiveId" clId="{EDF2FAEA-A41B-4C1F-9EE5-7BEAFE42C87B}" dt="2021-06-09T19:36:03.867" v="1915"/>
          <ac:spMkLst>
            <pc:docMk/>
            <pc:sldMk cId="3909453073" sldId="559"/>
            <ac:spMk id="5239" creationId="{E4871C86-DB8E-4DCC-86A6-B548BBA0E851}"/>
          </ac:spMkLst>
        </pc:spChg>
        <pc:spChg chg="mod">
          <ac:chgData name="Timo Mühlhaus" userId="1b6b3aba618dadac" providerId="LiveId" clId="{EDF2FAEA-A41B-4C1F-9EE5-7BEAFE42C87B}" dt="2021-06-09T19:36:03.867" v="1915"/>
          <ac:spMkLst>
            <pc:docMk/>
            <pc:sldMk cId="3909453073" sldId="559"/>
            <ac:spMk id="5240" creationId="{F5AF45E0-26C3-4742-8FC0-7B00FB97F16D}"/>
          </ac:spMkLst>
        </pc:spChg>
        <pc:spChg chg="mod">
          <ac:chgData name="Timo Mühlhaus" userId="1b6b3aba618dadac" providerId="LiveId" clId="{EDF2FAEA-A41B-4C1F-9EE5-7BEAFE42C87B}" dt="2021-06-09T19:36:03.867" v="1915"/>
          <ac:spMkLst>
            <pc:docMk/>
            <pc:sldMk cId="3909453073" sldId="559"/>
            <ac:spMk id="5241" creationId="{9B0C7FA3-2DD8-4BF0-A568-DFE4FEFBF56B}"/>
          </ac:spMkLst>
        </pc:spChg>
        <pc:spChg chg="mod">
          <ac:chgData name="Timo Mühlhaus" userId="1b6b3aba618dadac" providerId="LiveId" clId="{EDF2FAEA-A41B-4C1F-9EE5-7BEAFE42C87B}" dt="2021-06-09T19:36:03.867" v="1915"/>
          <ac:spMkLst>
            <pc:docMk/>
            <pc:sldMk cId="3909453073" sldId="559"/>
            <ac:spMk id="5242" creationId="{790A514A-8F2A-4513-B1B5-1EC36C357B7D}"/>
          </ac:spMkLst>
        </pc:spChg>
        <pc:spChg chg="mod">
          <ac:chgData name="Timo Mühlhaus" userId="1b6b3aba618dadac" providerId="LiveId" clId="{EDF2FAEA-A41B-4C1F-9EE5-7BEAFE42C87B}" dt="2021-06-09T19:36:03.867" v="1915"/>
          <ac:spMkLst>
            <pc:docMk/>
            <pc:sldMk cId="3909453073" sldId="559"/>
            <ac:spMk id="5243" creationId="{54454095-3CDB-40DD-979B-76640B940032}"/>
          </ac:spMkLst>
        </pc:spChg>
        <pc:spChg chg="mod">
          <ac:chgData name="Timo Mühlhaus" userId="1b6b3aba618dadac" providerId="LiveId" clId="{EDF2FAEA-A41B-4C1F-9EE5-7BEAFE42C87B}" dt="2021-06-09T19:36:03.867" v="1915"/>
          <ac:spMkLst>
            <pc:docMk/>
            <pc:sldMk cId="3909453073" sldId="559"/>
            <ac:spMk id="5244" creationId="{60BC3C97-C0B0-4BF9-AE02-660CB0F41108}"/>
          </ac:spMkLst>
        </pc:spChg>
        <pc:spChg chg="mod">
          <ac:chgData name="Timo Mühlhaus" userId="1b6b3aba618dadac" providerId="LiveId" clId="{EDF2FAEA-A41B-4C1F-9EE5-7BEAFE42C87B}" dt="2021-06-09T19:36:03.867" v="1915"/>
          <ac:spMkLst>
            <pc:docMk/>
            <pc:sldMk cId="3909453073" sldId="559"/>
            <ac:spMk id="5245" creationId="{F042A333-6F5A-4063-894C-60C2602EE373}"/>
          </ac:spMkLst>
        </pc:spChg>
        <pc:spChg chg="mod">
          <ac:chgData name="Timo Mühlhaus" userId="1b6b3aba618dadac" providerId="LiveId" clId="{EDF2FAEA-A41B-4C1F-9EE5-7BEAFE42C87B}" dt="2021-06-09T19:36:03.867" v="1915"/>
          <ac:spMkLst>
            <pc:docMk/>
            <pc:sldMk cId="3909453073" sldId="559"/>
            <ac:spMk id="5246" creationId="{58ADA872-23EC-45A5-B8FA-F8283C38099C}"/>
          </ac:spMkLst>
        </pc:spChg>
        <pc:spChg chg="mod">
          <ac:chgData name="Timo Mühlhaus" userId="1b6b3aba618dadac" providerId="LiveId" clId="{EDF2FAEA-A41B-4C1F-9EE5-7BEAFE42C87B}" dt="2021-06-09T19:36:03.867" v="1915"/>
          <ac:spMkLst>
            <pc:docMk/>
            <pc:sldMk cId="3909453073" sldId="559"/>
            <ac:spMk id="5247" creationId="{D3CF35D2-C9A1-4490-9288-441BBE45A7FF}"/>
          </ac:spMkLst>
        </pc:spChg>
        <pc:spChg chg="mod">
          <ac:chgData name="Timo Mühlhaus" userId="1b6b3aba618dadac" providerId="LiveId" clId="{EDF2FAEA-A41B-4C1F-9EE5-7BEAFE42C87B}" dt="2021-06-09T19:36:03.867" v="1915"/>
          <ac:spMkLst>
            <pc:docMk/>
            <pc:sldMk cId="3909453073" sldId="559"/>
            <ac:spMk id="5248" creationId="{A441A4E5-9FB2-4E51-8A8B-936F48CF6AFD}"/>
          </ac:spMkLst>
        </pc:spChg>
        <pc:spChg chg="mod">
          <ac:chgData name="Timo Mühlhaus" userId="1b6b3aba618dadac" providerId="LiveId" clId="{EDF2FAEA-A41B-4C1F-9EE5-7BEAFE42C87B}" dt="2021-06-09T19:36:03.867" v="1915"/>
          <ac:spMkLst>
            <pc:docMk/>
            <pc:sldMk cId="3909453073" sldId="559"/>
            <ac:spMk id="5249" creationId="{2A1B577B-0600-4C0D-BAF4-F6406E8F4E4A}"/>
          </ac:spMkLst>
        </pc:spChg>
        <pc:spChg chg="mod">
          <ac:chgData name="Timo Mühlhaus" userId="1b6b3aba618dadac" providerId="LiveId" clId="{EDF2FAEA-A41B-4C1F-9EE5-7BEAFE42C87B}" dt="2021-06-09T19:36:03.867" v="1915"/>
          <ac:spMkLst>
            <pc:docMk/>
            <pc:sldMk cId="3909453073" sldId="559"/>
            <ac:spMk id="5250" creationId="{15F86529-1191-4C14-9840-5D226C1D8AA7}"/>
          </ac:spMkLst>
        </pc:spChg>
        <pc:spChg chg="mod">
          <ac:chgData name="Timo Mühlhaus" userId="1b6b3aba618dadac" providerId="LiveId" clId="{EDF2FAEA-A41B-4C1F-9EE5-7BEAFE42C87B}" dt="2021-06-09T19:36:03.867" v="1915"/>
          <ac:spMkLst>
            <pc:docMk/>
            <pc:sldMk cId="3909453073" sldId="559"/>
            <ac:spMk id="5251" creationId="{007C4BD2-277E-4027-8660-EC246253C651}"/>
          </ac:spMkLst>
        </pc:spChg>
        <pc:spChg chg="mod">
          <ac:chgData name="Timo Mühlhaus" userId="1b6b3aba618dadac" providerId="LiveId" clId="{EDF2FAEA-A41B-4C1F-9EE5-7BEAFE42C87B}" dt="2021-06-09T19:36:03.867" v="1915"/>
          <ac:spMkLst>
            <pc:docMk/>
            <pc:sldMk cId="3909453073" sldId="559"/>
            <ac:spMk id="5252" creationId="{32436BC8-44BA-41D1-A23D-19D498922912}"/>
          </ac:spMkLst>
        </pc:spChg>
        <pc:spChg chg="mod">
          <ac:chgData name="Timo Mühlhaus" userId="1b6b3aba618dadac" providerId="LiveId" clId="{EDF2FAEA-A41B-4C1F-9EE5-7BEAFE42C87B}" dt="2021-06-09T19:36:03.867" v="1915"/>
          <ac:spMkLst>
            <pc:docMk/>
            <pc:sldMk cId="3909453073" sldId="559"/>
            <ac:spMk id="5253" creationId="{28311783-92BB-42E5-93D2-7647E90D43CB}"/>
          </ac:spMkLst>
        </pc:spChg>
        <pc:spChg chg="mod">
          <ac:chgData name="Timo Mühlhaus" userId="1b6b3aba618dadac" providerId="LiveId" clId="{EDF2FAEA-A41B-4C1F-9EE5-7BEAFE42C87B}" dt="2021-06-09T19:36:03.867" v="1915"/>
          <ac:spMkLst>
            <pc:docMk/>
            <pc:sldMk cId="3909453073" sldId="559"/>
            <ac:spMk id="5254" creationId="{3458D7B8-573C-43F0-BAD4-FB43E3E74A0D}"/>
          </ac:spMkLst>
        </pc:spChg>
        <pc:spChg chg="mod">
          <ac:chgData name="Timo Mühlhaus" userId="1b6b3aba618dadac" providerId="LiveId" clId="{EDF2FAEA-A41B-4C1F-9EE5-7BEAFE42C87B}" dt="2021-06-09T19:36:03.867" v="1915"/>
          <ac:spMkLst>
            <pc:docMk/>
            <pc:sldMk cId="3909453073" sldId="559"/>
            <ac:spMk id="5255" creationId="{419D89E4-C26F-43D2-B9B4-9F047FCD9577}"/>
          </ac:spMkLst>
        </pc:spChg>
        <pc:spChg chg="mod">
          <ac:chgData name="Timo Mühlhaus" userId="1b6b3aba618dadac" providerId="LiveId" clId="{EDF2FAEA-A41B-4C1F-9EE5-7BEAFE42C87B}" dt="2021-06-09T19:36:03.867" v="1915"/>
          <ac:spMkLst>
            <pc:docMk/>
            <pc:sldMk cId="3909453073" sldId="559"/>
            <ac:spMk id="5256" creationId="{DEC80C44-8259-4018-BF73-13F0E4134570}"/>
          </ac:spMkLst>
        </pc:spChg>
        <pc:spChg chg="mod">
          <ac:chgData name="Timo Mühlhaus" userId="1b6b3aba618dadac" providerId="LiveId" clId="{EDF2FAEA-A41B-4C1F-9EE5-7BEAFE42C87B}" dt="2021-06-09T19:36:03.867" v="1915"/>
          <ac:spMkLst>
            <pc:docMk/>
            <pc:sldMk cId="3909453073" sldId="559"/>
            <ac:spMk id="5257" creationId="{C1C80E5A-8141-4745-9E1A-E3134EF39E78}"/>
          </ac:spMkLst>
        </pc:spChg>
        <pc:spChg chg="mod">
          <ac:chgData name="Timo Mühlhaus" userId="1b6b3aba618dadac" providerId="LiveId" clId="{EDF2FAEA-A41B-4C1F-9EE5-7BEAFE42C87B}" dt="2021-06-09T19:36:03.867" v="1915"/>
          <ac:spMkLst>
            <pc:docMk/>
            <pc:sldMk cId="3909453073" sldId="559"/>
            <ac:spMk id="5258" creationId="{CD46C37D-307F-4DAD-AA95-1D134D5E0CFD}"/>
          </ac:spMkLst>
        </pc:spChg>
        <pc:spChg chg="mod">
          <ac:chgData name="Timo Mühlhaus" userId="1b6b3aba618dadac" providerId="LiveId" clId="{EDF2FAEA-A41B-4C1F-9EE5-7BEAFE42C87B}" dt="2021-06-09T19:36:03.867" v="1915"/>
          <ac:spMkLst>
            <pc:docMk/>
            <pc:sldMk cId="3909453073" sldId="559"/>
            <ac:spMk id="5259" creationId="{51B2838E-E231-4E51-871A-149FBC1CA4F2}"/>
          </ac:spMkLst>
        </pc:spChg>
        <pc:spChg chg="mod">
          <ac:chgData name="Timo Mühlhaus" userId="1b6b3aba618dadac" providerId="LiveId" clId="{EDF2FAEA-A41B-4C1F-9EE5-7BEAFE42C87B}" dt="2021-06-09T19:36:03.867" v="1915"/>
          <ac:spMkLst>
            <pc:docMk/>
            <pc:sldMk cId="3909453073" sldId="559"/>
            <ac:spMk id="5260" creationId="{0D1FC989-2F5F-4B0C-8931-9D7E349D787E}"/>
          </ac:spMkLst>
        </pc:spChg>
        <pc:spChg chg="mod">
          <ac:chgData name="Timo Mühlhaus" userId="1b6b3aba618dadac" providerId="LiveId" clId="{EDF2FAEA-A41B-4C1F-9EE5-7BEAFE42C87B}" dt="2021-06-09T19:36:03.867" v="1915"/>
          <ac:spMkLst>
            <pc:docMk/>
            <pc:sldMk cId="3909453073" sldId="559"/>
            <ac:spMk id="5261" creationId="{2E41BB4F-44F2-41AE-83F1-E144C114831A}"/>
          </ac:spMkLst>
        </pc:spChg>
        <pc:spChg chg="mod">
          <ac:chgData name="Timo Mühlhaus" userId="1b6b3aba618dadac" providerId="LiveId" clId="{EDF2FAEA-A41B-4C1F-9EE5-7BEAFE42C87B}" dt="2021-06-09T19:36:03.867" v="1915"/>
          <ac:spMkLst>
            <pc:docMk/>
            <pc:sldMk cId="3909453073" sldId="559"/>
            <ac:spMk id="5262" creationId="{2878586F-31E5-4214-9EDB-3F1675A554B0}"/>
          </ac:spMkLst>
        </pc:spChg>
        <pc:spChg chg="mod">
          <ac:chgData name="Timo Mühlhaus" userId="1b6b3aba618dadac" providerId="LiveId" clId="{EDF2FAEA-A41B-4C1F-9EE5-7BEAFE42C87B}" dt="2021-06-09T19:36:03.867" v="1915"/>
          <ac:spMkLst>
            <pc:docMk/>
            <pc:sldMk cId="3909453073" sldId="559"/>
            <ac:spMk id="5263" creationId="{05E68F06-8A04-4A3D-90B6-66BBA35BAC09}"/>
          </ac:spMkLst>
        </pc:spChg>
        <pc:spChg chg="mod">
          <ac:chgData name="Timo Mühlhaus" userId="1b6b3aba618dadac" providerId="LiveId" clId="{EDF2FAEA-A41B-4C1F-9EE5-7BEAFE42C87B}" dt="2021-06-09T19:36:03.867" v="1915"/>
          <ac:spMkLst>
            <pc:docMk/>
            <pc:sldMk cId="3909453073" sldId="559"/>
            <ac:spMk id="5264" creationId="{247C40BD-6C0A-4C91-BAE5-7A7FE8742022}"/>
          </ac:spMkLst>
        </pc:spChg>
        <pc:spChg chg="mod">
          <ac:chgData name="Timo Mühlhaus" userId="1b6b3aba618dadac" providerId="LiveId" clId="{EDF2FAEA-A41B-4C1F-9EE5-7BEAFE42C87B}" dt="2021-06-09T19:36:03.867" v="1915"/>
          <ac:spMkLst>
            <pc:docMk/>
            <pc:sldMk cId="3909453073" sldId="559"/>
            <ac:spMk id="5265" creationId="{89556638-C662-45E8-ADA2-8517A7D89D85}"/>
          </ac:spMkLst>
        </pc:spChg>
        <pc:spChg chg="mod">
          <ac:chgData name="Timo Mühlhaus" userId="1b6b3aba618dadac" providerId="LiveId" clId="{EDF2FAEA-A41B-4C1F-9EE5-7BEAFE42C87B}" dt="2021-06-09T19:36:03.867" v="1915"/>
          <ac:spMkLst>
            <pc:docMk/>
            <pc:sldMk cId="3909453073" sldId="559"/>
            <ac:spMk id="5266" creationId="{2FAC1BB9-77F6-4A73-B2FA-D7EE2D5D5647}"/>
          </ac:spMkLst>
        </pc:spChg>
        <pc:spChg chg="mod">
          <ac:chgData name="Timo Mühlhaus" userId="1b6b3aba618dadac" providerId="LiveId" clId="{EDF2FAEA-A41B-4C1F-9EE5-7BEAFE42C87B}" dt="2021-06-09T19:36:03.867" v="1915"/>
          <ac:spMkLst>
            <pc:docMk/>
            <pc:sldMk cId="3909453073" sldId="559"/>
            <ac:spMk id="5267" creationId="{AE1CA0D0-A69E-4CB1-97A3-74ECBFE25745}"/>
          </ac:spMkLst>
        </pc:spChg>
        <pc:spChg chg="mod">
          <ac:chgData name="Timo Mühlhaus" userId="1b6b3aba618dadac" providerId="LiveId" clId="{EDF2FAEA-A41B-4C1F-9EE5-7BEAFE42C87B}" dt="2021-06-09T19:36:03.867" v="1915"/>
          <ac:spMkLst>
            <pc:docMk/>
            <pc:sldMk cId="3909453073" sldId="559"/>
            <ac:spMk id="5268" creationId="{ED93B93D-2A9D-4AB7-854E-E5ED9C71A59E}"/>
          </ac:spMkLst>
        </pc:spChg>
        <pc:spChg chg="mod">
          <ac:chgData name="Timo Mühlhaus" userId="1b6b3aba618dadac" providerId="LiveId" clId="{EDF2FAEA-A41B-4C1F-9EE5-7BEAFE42C87B}" dt="2021-06-09T19:36:03.867" v="1915"/>
          <ac:spMkLst>
            <pc:docMk/>
            <pc:sldMk cId="3909453073" sldId="559"/>
            <ac:spMk id="5269" creationId="{D5B87E4B-65E8-446B-8369-1733D7F2AF1C}"/>
          </ac:spMkLst>
        </pc:spChg>
        <pc:spChg chg="mod">
          <ac:chgData name="Timo Mühlhaus" userId="1b6b3aba618dadac" providerId="LiveId" clId="{EDF2FAEA-A41B-4C1F-9EE5-7BEAFE42C87B}" dt="2021-06-09T19:36:03.867" v="1915"/>
          <ac:spMkLst>
            <pc:docMk/>
            <pc:sldMk cId="3909453073" sldId="559"/>
            <ac:spMk id="5270" creationId="{E19CC864-6F5C-456F-BAE1-458191458379}"/>
          </ac:spMkLst>
        </pc:spChg>
        <pc:spChg chg="mod">
          <ac:chgData name="Timo Mühlhaus" userId="1b6b3aba618dadac" providerId="LiveId" clId="{EDF2FAEA-A41B-4C1F-9EE5-7BEAFE42C87B}" dt="2021-06-09T19:36:03.867" v="1915"/>
          <ac:spMkLst>
            <pc:docMk/>
            <pc:sldMk cId="3909453073" sldId="559"/>
            <ac:spMk id="5271" creationId="{A1DA7363-2D9C-4DF9-8E04-0BA3A1089731}"/>
          </ac:spMkLst>
        </pc:spChg>
        <pc:spChg chg="mod">
          <ac:chgData name="Timo Mühlhaus" userId="1b6b3aba618dadac" providerId="LiveId" clId="{EDF2FAEA-A41B-4C1F-9EE5-7BEAFE42C87B}" dt="2021-06-09T19:36:03.867" v="1915"/>
          <ac:spMkLst>
            <pc:docMk/>
            <pc:sldMk cId="3909453073" sldId="559"/>
            <ac:spMk id="5272" creationId="{A25E1592-3814-4E05-A809-6453BED2F8A1}"/>
          </ac:spMkLst>
        </pc:spChg>
        <pc:spChg chg="mod">
          <ac:chgData name="Timo Mühlhaus" userId="1b6b3aba618dadac" providerId="LiveId" clId="{EDF2FAEA-A41B-4C1F-9EE5-7BEAFE42C87B}" dt="2021-06-09T19:36:03.867" v="1915"/>
          <ac:spMkLst>
            <pc:docMk/>
            <pc:sldMk cId="3909453073" sldId="559"/>
            <ac:spMk id="5273" creationId="{C430B2E4-D5BC-432F-A3FB-64C00BC6196D}"/>
          </ac:spMkLst>
        </pc:spChg>
        <pc:spChg chg="mod">
          <ac:chgData name="Timo Mühlhaus" userId="1b6b3aba618dadac" providerId="LiveId" clId="{EDF2FAEA-A41B-4C1F-9EE5-7BEAFE42C87B}" dt="2021-06-09T19:36:03.867" v="1915"/>
          <ac:spMkLst>
            <pc:docMk/>
            <pc:sldMk cId="3909453073" sldId="559"/>
            <ac:spMk id="5274" creationId="{A2401EAE-01CF-48ED-B3B7-B9CF33E9AC2A}"/>
          </ac:spMkLst>
        </pc:spChg>
        <pc:spChg chg="mod">
          <ac:chgData name="Timo Mühlhaus" userId="1b6b3aba618dadac" providerId="LiveId" clId="{EDF2FAEA-A41B-4C1F-9EE5-7BEAFE42C87B}" dt="2021-06-09T19:36:03.867" v="1915"/>
          <ac:spMkLst>
            <pc:docMk/>
            <pc:sldMk cId="3909453073" sldId="559"/>
            <ac:spMk id="5275" creationId="{E1F94646-26EB-4E50-8384-C460265D0959}"/>
          </ac:spMkLst>
        </pc:spChg>
        <pc:spChg chg="mod">
          <ac:chgData name="Timo Mühlhaus" userId="1b6b3aba618dadac" providerId="LiveId" clId="{EDF2FAEA-A41B-4C1F-9EE5-7BEAFE42C87B}" dt="2021-06-09T19:36:03.867" v="1915"/>
          <ac:spMkLst>
            <pc:docMk/>
            <pc:sldMk cId="3909453073" sldId="559"/>
            <ac:spMk id="5276" creationId="{94172886-B787-4D12-9E74-70442ECBBF50}"/>
          </ac:spMkLst>
        </pc:spChg>
        <pc:spChg chg="mod">
          <ac:chgData name="Timo Mühlhaus" userId="1b6b3aba618dadac" providerId="LiveId" clId="{EDF2FAEA-A41B-4C1F-9EE5-7BEAFE42C87B}" dt="2021-06-09T19:36:03.867" v="1915"/>
          <ac:spMkLst>
            <pc:docMk/>
            <pc:sldMk cId="3909453073" sldId="559"/>
            <ac:spMk id="5277" creationId="{6E43D554-2253-45F1-885B-4D2356C150C5}"/>
          </ac:spMkLst>
        </pc:spChg>
        <pc:spChg chg="mod">
          <ac:chgData name="Timo Mühlhaus" userId="1b6b3aba618dadac" providerId="LiveId" clId="{EDF2FAEA-A41B-4C1F-9EE5-7BEAFE42C87B}" dt="2021-06-09T19:36:03.867" v="1915"/>
          <ac:spMkLst>
            <pc:docMk/>
            <pc:sldMk cId="3909453073" sldId="559"/>
            <ac:spMk id="5278" creationId="{764A230A-AF02-4E88-829D-0C4646308375}"/>
          </ac:spMkLst>
        </pc:spChg>
        <pc:spChg chg="mod">
          <ac:chgData name="Timo Mühlhaus" userId="1b6b3aba618dadac" providerId="LiveId" clId="{EDF2FAEA-A41B-4C1F-9EE5-7BEAFE42C87B}" dt="2021-06-09T19:36:03.867" v="1915"/>
          <ac:spMkLst>
            <pc:docMk/>
            <pc:sldMk cId="3909453073" sldId="559"/>
            <ac:spMk id="5279" creationId="{9C52E427-F854-46E2-92E0-105EF311F2DA}"/>
          </ac:spMkLst>
        </pc:spChg>
        <pc:spChg chg="mod">
          <ac:chgData name="Timo Mühlhaus" userId="1b6b3aba618dadac" providerId="LiveId" clId="{EDF2FAEA-A41B-4C1F-9EE5-7BEAFE42C87B}" dt="2021-06-09T19:36:03.867" v="1915"/>
          <ac:spMkLst>
            <pc:docMk/>
            <pc:sldMk cId="3909453073" sldId="559"/>
            <ac:spMk id="5280" creationId="{2FC1A210-A7DC-4DF7-A867-9870EA33DEB9}"/>
          </ac:spMkLst>
        </pc:spChg>
        <pc:spChg chg="mod">
          <ac:chgData name="Timo Mühlhaus" userId="1b6b3aba618dadac" providerId="LiveId" clId="{EDF2FAEA-A41B-4C1F-9EE5-7BEAFE42C87B}" dt="2021-06-09T19:36:03.867" v="1915"/>
          <ac:spMkLst>
            <pc:docMk/>
            <pc:sldMk cId="3909453073" sldId="559"/>
            <ac:spMk id="5281" creationId="{194135EC-2F79-4A57-B834-EFD439949337}"/>
          </ac:spMkLst>
        </pc:spChg>
        <pc:spChg chg="mod">
          <ac:chgData name="Timo Mühlhaus" userId="1b6b3aba618dadac" providerId="LiveId" clId="{EDF2FAEA-A41B-4C1F-9EE5-7BEAFE42C87B}" dt="2021-06-09T19:36:03.867" v="1915"/>
          <ac:spMkLst>
            <pc:docMk/>
            <pc:sldMk cId="3909453073" sldId="559"/>
            <ac:spMk id="5282" creationId="{1FF97CFB-9E43-4B14-A21E-4A5F992DAADD}"/>
          </ac:spMkLst>
        </pc:spChg>
        <pc:spChg chg="mod">
          <ac:chgData name="Timo Mühlhaus" userId="1b6b3aba618dadac" providerId="LiveId" clId="{EDF2FAEA-A41B-4C1F-9EE5-7BEAFE42C87B}" dt="2021-06-09T19:36:03.867" v="1915"/>
          <ac:spMkLst>
            <pc:docMk/>
            <pc:sldMk cId="3909453073" sldId="559"/>
            <ac:spMk id="5283" creationId="{6CEEFF2F-7712-4FB0-80E6-C55F2CDF7A06}"/>
          </ac:spMkLst>
        </pc:spChg>
        <pc:spChg chg="mod">
          <ac:chgData name="Timo Mühlhaus" userId="1b6b3aba618dadac" providerId="LiveId" clId="{EDF2FAEA-A41B-4C1F-9EE5-7BEAFE42C87B}" dt="2021-06-09T19:36:03.867" v="1915"/>
          <ac:spMkLst>
            <pc:docMk/>
            <pc:sldMk cId="3909453073" sldId="559"/>
            <ac:spMk id="5284" creationId="{302A0C79-E7D3-4B2E-864F-920740C7B96C}"/>
          </ac:spMkLst>
        </pc:spChg>
        <pc:spChg chg="mod">
          <ac:chgData name="Timo Mühlhaus" userId="1b6b3aba618dadac" providerId="LiveId" clId="{EDF2FAEA-A41B-4C1F-9EE5-7BEAFE42C87B}" dt="2021-06-09T19:36:03.867" v="1915"/>
          <ac:spMkLst>
            <pc:docMk/>
            <pc:sldMk cId="3909453073" sldId="559"/>
            <ac:spMk id="5285" creationId="{ADAD51A7-FA9E-415A-A17C-7229F58C895C}"/>
          </ac:spMkLst>
        </pc:spChg>
        <pc:spChg chg="mod">
          <ac:chgData name="Timo Mühlhaus" userId="1b6b3aba618dadac" providerId="LiveId" clId="{EDF2FAEA-A41B-4C1F-9EE5-7BEAFE42C87B}" dt="2021-06-09T19:36:03.867" v="1915"/>
          <ac:spMkLst>
            <pc:docMk/>
            <pc:sldMk cId="3909453073" sldId="559"/>
            <ac:spMk id="5286" creationId="{6B28031A-8158-408B-8E83-19E1511B88F7}"/>
          </ac:spMkLst>
        </pc:spChg>
        <pc:spChg chg="mod">
          <ac:chgData name="Timo Mühlhaus" userId="1b6b3aba618dadac" providerId="LiveId" clId="{EDF2FAEA-A41B-4C1F-9EE5-7BEAFE42C87B}" dt="2021-06-09T19:36:03.867" v="1915"/>
          <ac:spMkLst>
            <pc:docMk/>
            <pc:sldMk cId="3909453073" sldId="559"/>
            <ac:spMk id="5287" creationId="{B8D267BA-8379-4049-98DA-DD8A38FFF5ED}"/>
          </ac:spMkLst>
        </pc:spChg>
        <pc:spChg chg="mod">
          <ac:chgData name="Timo Mühlhaus" userId="1b6b3aba618dadac" providerId="LiveId" clId="{EDF2FAEA-A41B-4C1F-9EE5-7BEAFE42C87B}" dt="2021-06-09T19:36:03.867" v="1915"/>
          <ac:spMkLst>
            <pc:docMk/>
            <pc:sldMk cId="3909453073" sldId="559"/>
            <ac:spMk id="5288" creationId="{93285EAD-A419-47BF-A9C3-CCBE6C768C30}"/>
          </ac:spMkLst>
        </pc:spChg>
        <pc:spChg chg="mod">
          <ac:chgData name="Timo Mühlhaus" userId="1b6b3aba618dadac" providerId="LiveId" clId="{EDF2FAEA-A41B-4C1F-9EE5-7BEAFE42C87B}" dt="2021-06-09T19:36:03.867" v="1915"/>
          <ac:spMkLst>
            <pc:docMk/>
            <pc:sldMk cId="3909453073" sldId="559"/>
            <ac:spMk id="5289" creationId="{74AE508C-BAB0-415B-88D6-27937FBB23D8}"/>
          </ac:spMkLst>
        </pc:spChg>
        <pc:spChg chg="mod">
          <ac:chgData name="Timo Mühlhaus" userId="1b6b3aba618dadac" providerId="LiveId" clId="{EDF2FAEA-A41B-4C1F-9EE5-7BEAFE42C87B}" dt="2021-06-09T19:36:03.867" v="1915"/>
          <ac:spMkLst>
            <pc:docMk/>
            <pc:sldMk cId="3909453073" sldId="559"/>
            <ac:spMk id="5290" creationId="{B15CD517-9772-4F02-9A40-8D400994DC92}"/>
          </ac:spMkLst>
        </pc:spChg>
        <pc:spChg chg="mod">
          <ac:chgData name="Timo Mühlhaus" userId="1b6b3aba618dadac" providerId="LiveId" clId="{EDF2FAEA-A41B-4C1F-9EE5-7BEAFE42C87B}" dt="2021-06-09T19:36:03.867" v="1915"/>
          <ac:spMkLst>
            <pc:docMk/>
            <pc:sldMk cId="3909453073" sldId="559"/>
            <ac:spMk id="5291" creationId="{A58C5A00-BD62-4E90-8C28-AA3517133C4D}"/>
          </ac:spMkLst>
        </pc:spChg>
        <pc:spChg chg="mod">
          <ac:chgData name="Timo Mühlhaus" userId="1b6b3aba618dadac" providerId="LiveId" clId="{EDF2FAEA-A41B-4C1F-9EE5-7BEAFE42C87B}" dt="2021-06-09T19:36:03.867" v="1915"/>
          <ac:spMkLst>
            <pc:docMk/>
            <pc:sldMk cId="3909453073" sldId="559"/>
            <ac:spMk id="5292" creationId="{A55A3153-EA0E-4303-B515-E65854CFC356}"/>
          </ac:spMkLst>
        </pc:spChg>
        <pc:spChg chg="mod">
          <ac:chgData name="Timo Mühlhaus" userId="1b6b3aba618dadac" providerId="LiveId" clId="{EDF2FAEA-A41B-4C1F-9EE5-7BEAFE42C87B}" dt="2021-06-09T19:36:03.867" v="1915"/>
          <ac:spMkLst>
            <pc:docMk/>
            <pc:sldMk cId="3909453073" sldId="559"/>
            <ac:spMk id="5293" creationId="{2C82FE80-0352-4A4C-BCB6-3A3B535A74EE}"/>
          </ac:spMkLst>
        </pc:spChg>
        <pc:spChg chg="mod">
          <ac:chgData name="Timo Mühlhaus" userId="1b6b3aba618dadac" providerId="LiveId" clId="{EDF2FAEA-A41B-4C1F-9EE5-7BEAFE42C87B}" dt="2021-06-09T19:36:03.867" v="1915"/>
          <ac:spMkLst>
            <pc:docMk/>
            <pc:sldMk cId="3909453073" sldId="559"/>
            <ac:spMk id="5294" creationId="{9CD18A05-3F0E-4EFC-87E4-0093FA680F84}"/>
          </ac:spMkLst>
        </pc:spChg>
        <pc:spChg chg="mod">
          <ac:chgData name="Timo Mühlhaus" userId="1b6b3aba618dadac" providerId="LiveId" clId="{EDF2FAEA-A41B-4C1F-9EE5-7BEAFE42C87B}" dt="2021-06-09T19:36:03.867" v="1915"/>
          <ac:spMkLst>
            <pc:docMk/>
            <pc:sldMk cId="3909453073" sldId="559"/>
            <ac:spMk id="5295" creationId="{26CB1679-F0E3-40D8-BDA9-2A4272DBDBF1}"/>
          </ac:spMkLst>
        </pc:spChg>
        <pc:spChg chg="mod">
          <ac:chgData name="Timo Mühlhaus" userId="1b6b3aba618dadac" providerId="LiveId" clId="{EDF2FAEA-A41B-4C1F-9EE5-7BEAFE42C87B}" dt="2021-06-09T19:36:03.867" v="1915"/>
          <ac:spMkLst>
            <pc:docMk/>
            <pc:sldMk cId="3909453073" sldId="559"/>
            <ac:spMk id="5296" creationId="{76EC86CC-3A13-499E-8249-23583E7EAEF9}"/>
          </ac:spMkLst>
        </pc:spChg>
        <pc:spChg chg="mod">
          <ac:chgData name="Timo Mühlhaus" userId="1b6b3aba618dadac" providerId="LiveId" clId="{EDF2FAEA-A41B-4C1F-9EE5-7BEAFE42C87B}" dt="2021-06-09T19:36:03.867" v="1915"/>
          <ac:spMkLst>
            <pc:docMk/>
            <pc:sldMk cId="3909453073" sldId="559"/>
            <ac:spMk id="5297" creationId="{1E25AD69-3A55-4116-A649-DE1F597B8622}"/>
          </ac:spMkLst>
        </pc:spChg>
        <pc:spChg chg="mod">
          <ac:chgData name="Timo Mühlhaus" userId="1b6b3aba618dadac" providerId="LiveId" clId="{EDF2FAEA-A41B-4C1F-9EE5-7BEAFE42C87B}" dt="2021-06-09T19:36:03.867" v="1915"/>
          <ac:spMkLst>
            <pc:docMk/>
            <pc:sldMk cId="3909453073" sldId="559"/>
            <ac:spMk id="5298" creationId="{1596965D-D821-4E8B-A74D-D47CC0777698}"/>
          </ac:spMkLst>
        </pc:spChg>
        <pc:spChg chg="mod">
          <ac:chgData name="Timo Mühlhaus" userId="1b6b3aba618dadac" providerId="LiveId" clId="{EDF2FAEA-A41B-4C1F-9EE5-7BEAFE42C87B}" dt="2021-06-09T19:36:03.867" v="1915"/>
          <ac:spMkLst>
            <pc:docMk/>
            <pc:sldMk cId="3909453073" sldId="559"/>
            <ac:spMk id="5299" creationId="{336EDE04-04A0-42D4-8BC1-D7D84C043A62}"/>
          </ac:spMkLst>
        </pc:spChg>
        <pc:spChg chg="mod">
          <ac:chgData name="Timo Mühlhaus" userId="1b6b3aba618dadac" providerId="LiveId" clId="{EDF2FAEA-A41B-4C1F-9EE5-7BEAFE42C87B}" dt="2021-06-09T19:36:03.867" v="1915"/>
          <ac:spMkLst>
            <pc:docMk/>
            <pc:sldMk cId="3909453073" sldId="559"/>
            <ac:spMk id="5300" creationId="{0DC2CD4B-44E3-415D-85C4-B8D2DE7B9487}"/>
          </ac:spMkLst>
        </pc:spChg>
        <pc:spChg chg="mod">
          <ac:chgData name="Timo Mühlhaus" userId="1b6b3aba618dadac" providerId="LiveId" clId="{EDF2FAEA-A41B-4C1F-9EE5-7BEAFE42C87B}" dt="2021-06-09T19:36:03.867" v="1915"/>
          <ac:spMkLst>
            <pc:docMk/>
            <pc:sldMk cId="3909453073" sldId="559"/>
            <ac:spMk id="5301" creationId="{D21FA20B-C682-4BF5-A966-6E8105C2149E}"/>
          </ac:spMkLst>
        </pc:spChg>
        <pc:spChg chg="mod">
          <ac:chgData name="Timo Mühlhaus" userId="1b6b3aba618dadac" providerId="LiveId" clId="{EDF2FAEA-A41B-4C1F-9EE5-7BEAFE42C87B}" dt="2021-06-09T19:36:03.867" v="1915"/>
          <ac:spMkLst>
            <pc:docMk/>
            <pc:sldMk cId="3909453073" sldId="559"/>
            <ac:spMk id="5302" creationId="{D2AA6FC5-AE3D-4BE9-B582-D66FABA84B5D}"/>
          </ac:spMkLst>
        </pc:spChg>
        <pc:spChg chg="mod">
          <ac:chgData name="Timo Mühlhaus" userId="1b6b3aba618dadac" providerId="LiveId" clId="{EDF2FAEA-A41B-4C1F-9EE5-7BEAFE42C87B}" dt="2021-06-09T19:36:03.867" v="1915"/>
          <ac:spMkLst>
            <pc:docMk/>
            <pc:sldMk cId="3909453073" sldId="559"/>
            <ac:spMk id="5303" creationId="{1CE21532-5F7A-48CE-B015-B0F43A337EF8}"/>
          </ac:spMkLst>
        </pc:spChg>
        <pc:spChg chg="mod">
          <ac:chgData name="Timo Mühlhaus" userId="1b6b3aba618dadac" providerId="LiveId" clId="{EDF2FAEA-A41B-4C1F-9EE5-7BEAFE42C87B}" dt="2021-06-09T19:36:03.867" v="1915"/>
          <ac:spMkLst>
            <pc:docMk/>
            <pc:sldMk cId="3909453073" sldId="559"/>
            <ac:spMk id="5304" creationId="{25105B49-EF9E-49C0-AE8D-CAE208602DAB}"/>
          </ac:spMkLst>
        </pc:spChg>
        <pc:spChg chg="mod">
          <ac:chgData name="Timo Mühlhaus" userId="1b6b3aba618dadac" providerId="LiveId" clId="{EDF2FAEA-A41B-4C1F-9EE5-7BEAFE42C87B}" dt="2021-06-09T19:36:03.867" v="1915"/>
          <ac:spMkLst>
            <pc:docMk/>
            <pc:sldMk cId="3909453073" sldId="559"/>
            <ac:spMk id="5305" creationId="{EB9072E4-FC36-41BF-903F-88556D90E53E}"/>
          </ac:spMkLst>
        </pc:spChg>
        <pc:spChg chg="mod">
          <ac:chgData name="Timo Mühlhaus" userId="1b6b3aba618dadac" providerId="LiveId" clId="{EDF2FAEA-A41B-4C1F-9EE5-7BEAFE42C87B}" dt="2021-06-09T19:36:03.867" v="1915"/>
          <ac:spMkLst>
            <pc:docMk/>
            <pc:sldMk cId="3909453073" sldId="559"/>
            <ac:spMk id="5306" creationId="{BC49FB19-2DA9-48DC-BAF9-39D62AE9ECDE}"/>
          </ac:spMkLst>
        </pc:spChg>
        <pc:spChg chg="mod">
          <ac:chgData name="Timo Mühlhaus" userId="1b6b3aba618dadac" providerId="LiveId" clId="{EDF2FAEA-A41B-4C1F-9EE5-7BEAFE42C87B}" dt="2021-06-09T19:36:03.867" v="1915"/>
          <ac:spMkLst>
            <pc:docMk/>
            <pc:sldMk cId="3909453073" sldId="559"/>
            <ac:spMk id="5307" creationId="{D89FA696-B6E2-48D5-915D-4828E3FBE941}"/>
          </ac:spMkLst>
        </pc:spChg>
        <pc:spChg chg="mod">
          <ac:chgData name="Timo Mühlhaus" userId="1b6b3aba618dadac" providerId="LiveId" clId="{EDF2FAEA-A41B-4C1F-9EE5-7BEAFE42C87B}" dt="2021-06-09T19:36:03.867" v="1915"/>
          <ac:spMkLst>
            <pc:docMk/>
            <pc:sldMk cId="3909453073" sldId="559"/>
            <ac:spMk id="5308" creationId="{EF09EA84-5987-457B-91A6-9B5FD7927F70}"/>
          </ac:spMkLst>
        </pc:spChg>
        <pc:spChg chg="mod">
          <ac:chgData name="Timo Mühlhaus" userId="1b6b3aba618dadac" providerId="LiveId" clId="{EDF2FAEA-A41B-4C1F-9EE5-7BEAFE42C87B}" dt="2021-06-09T19:36:03.867" v="1915"/>
          <ac:spMkLst>
            <pc:docMk/>
            <pc:sldMk cId="3909453073" sldId="559"/>
            <ac:spMk id="5309" creationId="{CC027DE5-DBDD-4EDA-AFAD-CB600A4DE105}"/>
          </ac:spMkLst>
        </pc:spChg>
        <pc:spChg chg="mod">
          <ac:chgData name="Timo Mühlhaus" userId="1b6b3aba618dadac" providerId="LiveId" clId="{EDF2FAEA-A41B-4C1F-9EE5-7BEAFE42C87B}" dt="2021-06-09T19:36:03.867" v="1915"/>
          <ac:spMkLst>
            <pc:docMk/>
            <pc:sldMk cId="3909453073" sldId="559"/>
            <ac:spMk id="5310" creationId="{886E4206-C470-4CC2-92CE-6C976FAF55AC}"/>
          </ac:spMkLst>
        </pc:spChg>
        <pc:spChg chg="mod">
          <ac:chgData name="Timo Mühlhaus" userId="1b6b3aba618dadac" providerId="LiveId" clId="{EDF2FAEA-A41B-4C1F-9EE5-7BEAFE42C87B}" dt="2021-06-09T19:36:03.867" v="1915"/>
          <ac:spMkLst>
            <pc:docMk/>
            <pc:sldMk cId="3909453073" sldId="559"/>
            <ac:spMk id="5311" creationId="{91A4E589-DDFA-4E60-B930-BF6271A0E1D5}"/>
          </ac:spMkLst>
        </pc:spChg>
        <pc:spChg chg="mod">
          <ac:chgData name="Timo Mühlhaus" userId="1b6b3aba618dadac" providerId="LiveId" clId="{EDF2FAEA-A41B-4C1F-9EE5-7BEAFE42C87B}" dt="2021-06-09T19:36:03.867" v="1915"/>
          <ac:spMkLst>
            <pc:docMk/>
            <pc:sldMk cId="3909453073" sldId="559"/>
            <ac:spMk id="5312" creationId="{47F8E0A6-FB1D-43A1-A262-D9B2383CC8BC}"/>
          </ac:spMkLst>
        </pc:spChg>
        <pc:spChg chg="mod">
          <ac:chgData name="Timo Mühlhaus" userId="1b6b3aba618dadac" providerId="LiveId" clId="{EDF2FAEA-A41B-4C1F-9EE5-7BEAFE42C87B}" dt="2021-06-09T19:36:03.867" v="1915"/>
          <ac:spMkLst>
            <pc:docMk/>
            <pc:sldMk cId="3909453073" sldId="559"/>
            <ac:spMk id="5313" creationId="{CF84DE8C-5766-47B4-8CC6-F1972B3391D4}"/>
          </ac:spMkLst>
        </pc:spChg>
        <pc:spChg chg="mod">
          <ac:chgData name="Timo Mühlhaus" userId="1b6b3aba618dadac" providerId="LiveId" clId="{EDF2FAEA-A41B-4C1F-9EE5-7BEAFE42C87B}" dt="2021-06-09T19:36:03.867" v="1915"/>
          <ac:spMkLst>
            <pc:docMk/>
            <pc:sldMk cId="3909453073" sldId="559"/>
            <ac:spMk id="5314" creationId="{5B7D22D0-879C-421B-B53D-4E84ADF66654}"/>
          </ac:spMkLst>
        </pc:spChg>
        <pc:spChg chg="mod">
          <ac:chgData name="Timo Mühlhaus" userId="1b6b3aba618dadac" providerId="LiveId" clId="{EDF2FAEA-A41B-4C1F-9EE5-7BEAFE42C87B}" dt="2021-06-09T19:36:03.867" v="1915"/>
          <ac:spMkLst>
            <pc:docMk/>
            <pc:sldMk cId="3909453073" sldId="559"/>
            <ac:spMk id="5315" creationId="{00A5B4FB-01AD-4E2A-B624-D92649DB3EF2}"/>
          </ac:spMkLst>
        </pc:spChg>
        <pc:spChg chg="mod">
          <ac:chgData name="Timo Mühlhaus" userId="1b6b3aba618dadac" providerId="LiveId" clId="{EDF2FAEA-A41B-4C1F-9EE5-7BEAFE42C87B}" dt="2021-06-09T19:36:03.867" v="1915"/>
          <ac:spMkLst>
            <pc:docMk/>
            <pc:sldMk cId="3909453073" sldId="559"/>
            <ac:spMk id="5316" creationId="{0153822F-BFFE-49FB-8B34-AD86D43C9323}"/>
          </ac:spMkLst>
        </pc:spChg>
        <pc:spChg chg="mod">
          <ac:chgData name="Timo Mühlhaus" userId="1b6b3aba618dadac" providerId="LiveId" clId="{EDF2FAEA-A41B-4C1F-9EE5-7BEAFE42C87B}" dt="2021-06-09T19:36:03.867" v="1915"/>
          <ac:spMkLst>
            <pc:docMk/>
            <pc:sldMk cId="3909453073" sldId="559"/>
            <ac:spMk id="5317" creationId="{A745C9CD-5094-4EF5-A7FE-C63D6B66A4B1}"/>
          </ac:spMkLst>
        </pc:spChg>
        <pc:spChg chg="mod">
          <ac:chgData name="Timo Mühlhaus" userId="1b6b3aba618dadac" providerId="LiveId" clId="{EDF2FAEA-A41B-4C1F-9EE5-7BEAFE42C87B}" dt="2021-06-09T19:36:03.867" v="1915"/>
          <ac:spMkLst>
            <pc:docMk/>
            <pc:sldMk cId="3909453073" sldId="559"/>
            <ac:spMk id="5318" creationId="{EA4AC0D6-3421-490E-8466-50F01CD3D5BD}"/>
          </ac:spMkLst>
        </pc:spChg>
        <pc:spChg chg="mod">
          <ac:chgData name="Timo Mühlhaus" userId="1b6b3aba618dadac" providerId="LiveId" clId="{EDF2FAEA-A41B-4C1F-9EE5-7BEAFE42C87B}" dt="2021-06-09T19:36:03.867" v="1915"/>
          <ac:spMkLst>
            <pc:docMk/>
            <pc:sldMk cId="3909453073" sldId="559"/>
            <ac:spMk id="5319" creationId="{70647F7E-C381-4ACB-A4D3-126846F57405}"/>
          </ac:spMkLst>
        </pc:spChg>
        <pc:spChg chg="mod">
          <ac:chgData name="Timo Mühlhaus" userId="1b6b3aba618dadac" providerId="LiveId" clId="{EDF2FAEA-A41B-4C1F-9EE5-7BEAFE42C87B}" dt="2021-06-09T19:36:03.867" v="1915"/>
          <ac:spMkLst>
            <pc:docMk/>
            <pc:sldMk cId="3909453073" sldId="559"/>
            <ac:spMk id="5320" creationId="{DBEC9AFD-9BF0-4919-9F7D-C8CE57C472E2}"/>
          </ac:spMkLst>
        </pc:spChg>
        <pc:spChg chg="mod">
          <ac:chgData name="Timo Mühlhaus" userId="1b6b3aba618dadac" providerId="LiveId" clId="{EDF2FAEA-A41B-4C1F-9EE5-7BEAFE42C87B}" dt="2021-06-09T19:36:03.867" v="1915"/>
          <ac:spMkLst>
            <pc:docMk/>
            <pc:sldMk cId="3909453073" sldId="559"/>
            <ac:spMk id="5321" creationId="{7A2F38F9-531D-4B76-A6F5-0E43779C8757}"/>
          </ac:spMkLst>
        </pc:spChg>
        <pc:spChg chg="mod">
          <ac:chgData name="Timo Mühlhaus" userId="1b6b3aba618dadac" providerId="LiveId" clId="{EDF2FAEA-A41B-4C1F-9EE5-7BEAFE42C87B}" dt="2021-06-09T19:36:03.867" v="1915"/>
          <ac:spMkLst>
            <pc:docMk/>
            <pc:sldMk cId="3909453073" sldId="559"/>
            <ac:spMk id="5322" creationId="{62F68501-FB2C-469B-9B47-D57143BCE6F9}"/>
          </ac:spMkLst>
        </pc:spChg>
        <pc:spChg chg="mod">
          <ac:chgData name="Timo Mühlhaus" userId="1b6b3aba618dadac" providerId="LiveId" clId="{EDF2FAEA-A41B-4C1F-9EE5-7BEAFE42C87B}" dt="2021-06-09T19:36:03.867" v="1915"/>
          <ac:spMkLst>
            <pc:docMk/>
            <pc:sldMk cId="3909453073" sldId="559"/>
            <ac:spMk id="5323" creationId="{D71C5E0A-7016-4871-A8E8-3B17DD699A36}"/>
          </ac:spMkLst>
        </pc:spChg>
        <pc:spChg chg="mod">
          <ac:chgData name="Timo Mühlhaus" userId="1b6b3aba618dadac" providerId="LiveId" clId="{EDF2FAEA-A41B-4C1F-9EE5-7BEAFE42C87B}" dt="2021-06-09T19:36:03.867" v="1915"/>
          <ac:spMkLst>
            <pc:docMk/>
            <pc:sldMk cId="3909453073" sldId="559"/>
            <ac:spMk id="5324" creationId="{9384AD22-34D3-4410-882E-F8A78B90CD85}"/>
          </ac:spMkLst>
        </pc:spChg>
        <pc:spChg chg="mod">
          <ac:chgData name="Timo Mühlhaus" userId="1b6b3aba618dadac" providerId="LiveId" clId="{EDF2FAEA-A41B-4C1F-9EE5-7BEAFE42C87B}" dt="2021-06-09T19:36:03.867" v="1915"/>
          <ac:spMkLst>
            <pc:docMk/>
            <pc:sldMk cId="3909453073" sldId="559"/>
            <ac:spMk id="5325" creationId="{13DD40F9-0803-4BCB-BB11-3D94A26FCB99}"/>
          </ac:spMkLst>
        </pc:spChg>
        <pc:spChg chg="mod">
          <ac:chgData name="Timo Mühlhaus" userId="1b6b3aba618dadac" providerId="LiveId" clId="{EDF2FAEA-A41B-4C1F-9EE5-7BEAFE42C87B}" dt="2021-06-09T19:36:03.867" v="1915"/>
          <ac:spMkLst>
            <pc:docMk/>
            <pc:sldMk cId="3909453073" sldId="559"/>
            <ac:spMk id="5326" creationId="{7B99FB01-2019-4326-8659-B86B10C931A7}"/>
          </ac:spMkLst>
        </pc:spChg>
        <pc:spChg chg="mod">
          <ac:chgData name="Timo Mühlhaus" userId="1b6b3aba618dadac" providerId="LiveId" clId="{EDF2FAEA-A41B-4C1F-9EE5-7BEAFE42C87B}" dt="2021-06-09T19:36:03.867" v="1915"/>
          <ac:spMkLst>
            <pc:docMk/>
            <pc:sldMk cId="3909453073" sldId="559"/>
            <ac:spMk id="5327" creationId="{8EA878A0-4DE7-497E-9E33-014F6124B4DB}"/>
          </ac:spMkLst>
        </pc:spChg>
        <pc:spChg chg="mod">
          <ac:chgData name="Timo Mühlhaus" userId="1b6b3aba618dadac" providerId="LiveId" clId="{EDF2FAEA-A41B-4C1F-9EE5-7BEAFE42C87B}" dt="2021-06-09T19:36:03.867" v="1915"/>
          <ac:spMkLst>
            <pc:docMk/>
            <pc:sldMk cId="3909453073" sldId="559"/>
            <ac:spMk id="5328" creationId="{6E599CDE-993B-472F-B1D4-F3604111DF97}"/>
          </ac:spMkLst>
        </pc:spChg>
        <pc:spChg chg="mod">
          <ac:chgData name="Timo Mühlhaus" userId="1b6b3aba618dadac" providerId="LiveId" clId="{EDF2FAEA-A41B-4C1F-9EE5-7BEAFE42C87B}" dt="2021-06-09T19:36:03.867" v="1915"/>
          <ac:spMkLst>
            <pc:docMk/>
            <pc:sldMk cId="3909453073" sldId="559"/>
            <ac:spMk id="5329" creationId="{27159509-1238-4474-93CD-1566FFD1EFDC}"/>
          </ac:spMkLst>
        </pc:spChg>
        <pc:spChg chg="mod">
          <ac:chgData name="Timo Mühlhaus" userId="1b6b3aba618dadac" providerId="LiveId" clId="{EDF2FAEA-A41B-4C1F-9EE5-7BEAFE42C87B}" dt="2021-06-09T19:36:03.867" v="1915"/>
          <ac:spMkLst>
            <pc:docMk/>
            <pc:sldMk cId="3909453073" sldId="559"/>
            <ac:spMk id="5330" creationId="{ED1D74FB-AD83-45DD-921A-6987D292028B}"/>
          </ac:spMkLst>
        </pc:spChg>
        <pc:spChg chg="mod">
          <ac:chgData name="Timo Mühlhaus" userId="1b6b3aba618dadac" providerId="LiveId" clId="{EDF2FAEA-A41B-4C1F-9EE5-7BEAFE42C87B}" dt="2021-06-09T19:36:03.867" v="1915"/>
          <ac:spMkLst>
            <pc:docMk/>
            <pc:sldMk cId="3909453073" sldId="559"/>
            <ac:spMk id="5331" creationId="{683AFFB8-F4AC-4EED-A45D-63B285BF6A3E}"/>
          </ac:spMkLst>
        </pc:spChg>
        <pc:spChg chg="mod">
          <ac:chgData name="Timo Mühlhaus" userId="1b6b3aba618dadac" providerId="LiveId" clId="{EDF2FAEA-A41B-4C1F-9EE5-7BEAFE42C87B}" dt="2021-06-09T19:36:03.867" v="1915"/>
          <ac:spMkLst>
            <pc:docMk/>
            <pc:sldMk cId="3909453073" sldId="559"/>
            <ac:spMk id="5332" creationId="{C30C904C-4B90-4ABF-BDD4-4D2A19354374}"/>
          </ac:spMkLst>
        </pc:spChg>
        <pc:spChg chg="mod">
          <ac:chgData name="Timo Mühlhaus" userId="1b6b3aba618dadac" providerId="LiveId" clId="{EDF2FAEA-A41B-4C1F-9EE5-7BEAFE42C87B}" dt="2021-06-09T19:36:03.867" v="1915"/>
          <ac:spMkLst>
            <pc:docMk/>
            <pc:sldMk cId="3909453073" sldId="559"/>
            <ac:spMk id="5333" creationId="{EC56E63B-8DCC-402B-9FB3-E6E180BF39B0}"/>
          </ac:spMkLst>
        </pc:spChg>
        <pc:spChg chg="mod">
          <ac:chgData name="Timo Mühlhaus" userId="1b6b3aba618dadac" providerId="LiveId" clId="{EDF2FAEA-A41B-4C1F-9EE5-7BEAFE42C87B}" dt="2021-06-09T19:36:03.867" v="1915"/>
          <ac:spMkLst>
            <pc:docMk/>
            <pc:sldMk cId="3909453073" sldId="559"/>
            <ac:spMk id="5334" creationId="{625F20CE-1F24-441F-8F62-13C0E788857F}"/>
          </ac:spMkLst>
        </pc:spChg>
        <pc:spChg chg="mod">
          <ac:chgData name="Timo Mühlhaus" userId="1b6b3aba618dadac" providerId="LiveId" clId="{EDF2FAEA-A41B-4C1F-9EE5-7BEAFE42C87B}" dt="2021-06-09T19:36:03.867" v="1915"/>
          <ac:spMkLst>
            <pc:docMk/>
            <pc:sldMk cId="3909453073" sldId="559"/>
            <ac:spMk id="5335" creationId="{33877726-FC7B-4CA6-B049-E27EE89AAEF0}"/>
          </ac:spMkLst>
        </pc:spChg>
        <pc:spChg chg="mod">
          <ac:chgData name="Timo Mühlhaus" userId="1b6b3aba618dadac" providerId="LiveId" clId="{EDF2FAEA-A41B-4C1F-9EE5-7BEAFE42C87B}" dt="2021-06-09T19:36:03.867" v="1915"/>
          <ac:spMkLst>
            <pc:docMk/>
            <pc:sldMk cId="3909453073" sldId="559"/>
            <ac:spMk id="5336" creationId="{2396E9A4-42D2-4DCE-85D1-6C7618FB0B52}"/>
          </ac:spMkLst>
        </pc:spChg>
        <pc:spChg chg="mod">
          <ac:chgData name="Timo Mühlhaus" userId="1b6b3aba618dadac" providerId="LiveId" clId="{EDF2FAEA-A41B-4C1F-9EE5-7BEAFE42C87B}" dt="2021-06-09T19:36:03.867" v="1915"/>
          <ac:spMkLst>
            <pc:docMk/>
            <pc:sldMk cId="3909453073" sldId="559"/>
            <ac:spMk id="5337" creationId="{E4DF335B-DFF5-49A8-8AAB-8088CA80588B}"/>
          </ac:spMkLst>
        </pc:spChg>
        <pc:spChg chg="mod">
          <ac:chgData name="Timo Mühlhaus" userId="1b6b3aba618dadac" providerId="LiveId" clId="{EDF2FAEA-A41B-4C1F-9EE5-7BEAFE42C87B}" dt="2021-06-09T19:36:03.867" v="1915"/>
          <ac:spMkLst>
            <pc:docMk/>
            <pc:sldMk cId="3909453073" sldId="559"/>
            <ac:spMk id="5338" creationId="{45164FFB-760F-4B67-BFF3-C08B0C1796CE}"/>
          </ac:spMkLst>
        </pc:spChg>
        <pc:spChg chg="mod">
          <ac:chgData name="Timo Mühlhaus" userId="1b6b3aba618dadac" providerId="LiveId" clId="{EDF2FAEA-A41B-4C1F-9EE5-7BEAFE42C87B}" dt="2021-06-09T19:36:03.867" v="1915"/>
          <ac:spMkLst>
            <pc:docMk/>
            <pc:sldMk cId="3909453073" sldId="559"/>
            <ac:spMk id="5339" creationId="{B9BDFCDE-7C1F-4694-8A95-E9AB1CF4E265}"/>
          </ac:spMkLst>
        </pc:spChg>
        <pc:spChg chg="mod">
          <ac:chgData name="Timo Mühlhaus" userId="1b6b3aba618dadac" providerId="LiveId" clId="{EDF2FAEA-A41B-4C1F-9EE5-7BEAFE42C87B}" dt="2021-06-09T19:36:03.867" v="1915"/>
          <ac:spMkLst>
            <pc:docMk/>
            <pc:sldMk cId="3909453073" sldId="559"/>
            <ac:spMk id="5340" creationId="{09EE43DB-3AC9-411C-919E-BCA6D0F3922D}"/>
          </ac:spMkLst>
        </pc:spChg>
        <pc:spChg chg="mod">
          <ac:chgData name="Timo Mühlhaus" userId="1b6b3aba618dadac" providerId="LiveId" clId="{EDF2FAEA-A41B-4C1F-9EE5-7BEAFE42C87B}" dt="2021-06-09T19:36:03.867" v="1915"/>
          <ac:spMkLst>
            <pc:docMk/>
            <pc:sldMk cId="3909453073" sldId="559"/>
            <ac:spMk id="5341" creationId="{E9DA9FA6-8B5E-4D2E-8AB2-3E4F38E727CF}"/>
          </ac:spMkLst>
        </pc:spChg>
        <pc:spChg chg="mod">
          <ac:chgData name="Timo Mühlhaus" userId="1b6b3aba618dadac" providerId="LiveId" clId="{EDF2FAEA-A41B-4C1F-9EE5-7BEAFE42C87B}" dt="2021-06-09T19:36:03.867" v="1915"/>
          <ac:spMkLst>
            <pc:docMk/>
            <pc:sldMk cId="3909453073" sldId="559"/>
            <ac:spMk id="5342" creationId="{961F8421-75AA-400F-BDD3-D92CE404B5F8}"/>
          </ac:spMkLst>
        </pc:spChg>
        <pc:spChg chg="mod">
          <ac:chgData name="Timo Mühlhaus" userId="1b6b3aba618dadac" providerId="LiveId" clId="{EDF2FAEA-A41B-4C1F-9EE5-7BEAFE42C87B}" dt="2021-06-09T19:36:03.867" v="1915"/>
          <ac:spMkLst>
            <pc:docMk/>
            <pc:sldMk cId="3909453073" sldId="559"/>
            <ac:spMk id="5343" creationId="{3A2F5802-F029-4B26-9D20-1CA563C5D6C9}"/>
          </ac:spMkLst>
        </pc:spChg>
        <pc:spChg chg="mod">
          <ac:chgData name="Timo Mühlhaus" userId="1b6b3aba618dadac" providerId="LiveId" clId="{EDF2FAEA-A41B-4C1F-9EE5-7BEAFE42C87B}" dt="2021-06-09T19:36:03.867" v="1915"/>
          <ac:spMkLst>
            <pc:docMk/>
            <pc:sldMk cId="3909453073" sldId="559"/>
            <ac:spMk id="5344" creationId="{FEDE4D2E-2AE9-48F5-A6D7-642BA9863CE7}"/>
          </ac:spMkLst>
        </pc:spChg>
        <pc:spChg chg="mod">
          <ac:chgData name="Timo Mühlhaus" userId="1b6b3aba618dadac" providerId="LiveId" clId="{EDF2FAEA-A41B-4C1F-9EE5-7BEAFE42C87B}" dt="2021-06-09T19:36:03.867" v="1915"/>
          <ac:spMkLst>
            <pc:docMk/>
            <pc:sldMk cId="3909453073" sldId="559"/>
            <ac:spMk id="5345" creationId="{13023E7F-E442-43B1-B259-2D5EA428733C}"/>
          </ac:spMkLst>
        </pc:spChg>
        <pc:spChg chg="mod">
          <ac:chgData name="Timo Mühlhaus" userId="1b6b3aba618dadac" providerId="LiveId" clId="{EDF2FAEA-A41B-4C1F-9EE5-7BEAFE42C87B}" dt="2021-06-09T19:36:03.867" v="1915"/>
          <ac:spMkLst>
            <pc:docMk/>
            <pc:sldMk cId="3909453073" sldId="559"/>
            <ac:spMk id="5346" creationId="{22AF39D5-65AD-4EFA-8105-9917D07AE5FC}"/>
          </ac:spMkLst>
        </pc:spChg>
        <pc:spChg chg="mod">
          <ac:chgData name="Timo Mühlhaus" userId="1b6b3aba618dadac" providerId="LiveId" clId="{EDF2FAEA-A41B-4C1F-9EE5-7BEAFE42C87B}" dt="2021-06-09T19:36:03.867" v="1915"/>
          <ac:spMkLst>
            <pc:docMk/>
            <pc:sldMk cId="3909453073" sldId="559"/>
            <ac:spMk id="5347" creationId="{0C5416B4-F07A-4BCC-84F0-F3A0C591DD84}"/>
          </ac:spMkLst>
        </pc:spChg>
        <pc:spChg chg="mod">
          <ac:chgData name="Timo Mühlhaus" userId="1b6b3aba618dadac" providerId="LiveId" clId="{EDF2FAEA-A41B-4C1F-9EE5-7BEAFE42C87B}" dt="2021-06-09T19:36:03.867" v="1915"/>
          <ac:spMkLst>
            <pc:docMk/>
            <pc:sldMk cId="3909453073" sldId="559"/>
            <ac:spMk id="5348" creationId="{96E19B7A-5E91-4D06-AC63-05EE76C39683}"/>
          </ac:spMkLst>
        </pc:spChg>
        <pc:spChg chg="mod">
          <ac:chgData name="Timo Mühlhaus" userId="1b6b3aba618dadac" providerId="LiveId" clId="{EDF2FAEA-A41B-4C1F-9EE5-7BEAFE42C87B}" dt="2021-06-09T19:36:03.867" v="1915"/>
          <ac:spMkLst>
            <pc:docMk/>
            <pc:sldMk cId="3909453073" sldId="559"/>
            <ac:spMk id="5349" creationId="{498A64AF-FEA2-450D-8895-58A760884A6B}"/>
          </ac:spMkLst>
        </pc:spChg>
        <pc:spChg chg="mod">
          <ac:chgData name="Timo Mühlhaus" userId="1b6b3aba618dadac" providerId="LiveId" clId="{EDF2FAEA-A41B-4C1F-9EE5-7BEAFE42C87B}" dt="2021-06-09T19:36:03.867" v="1915"/>
          <ac:spMkLst>
            <pc:docMk/>
            <pc:sldMk cId="3909453073" sldId="559"/>
            <ac:spMk id="5350" creationId="{5234F43D-3E35-4CDE-9A1E-892B42AB8795}"/>
          </ac:spMkLst>
        </pc:spChg>
        <pc:spChg chg="mod">
          <ac:chgData name="Timo Mühlhaus" userId="1b6b3aba618dadac" providerId="LiveId" clId="{EDF2FAEA-A41B-4C1F-9EE5-7BEAFE42C87B}" dt="2021-06-09T19:36:03.867" v="1915"/>
          <ac:spMkLst>
            <pc:docMk/>
            <pc:sldMk cId="3909453073" sldId="559"/>
            <ac:spMk id="5351" creationId="{92B2DA18-D7C0-4B3E-B0F3-DBD0BC6481D8}"/>
          </ac:spMkLst>
        </pc:spChg>
        <pc:spChg chg="mod">
          <ac:chgData name="Timo Mühlhaus" userId="1b6b3aba618dadac" providerId="LiveId" clId="{EDF2FAEA-A41B-4C1F-9EE5-7BEAFE42C87B}" dt="2021-06-09T19:36:03.867" v="1915"/>
          <ac:spMkLst>
            <pc:docMk/>
            <pc:sldMk cId="3909453073" sldId="559"/>
            <ac:spMk id="5352" creationId="{C3477E06-C253-490B-99E7-16BDEF81D131}"/>
          </ac:spMkLst>
        </pc:spChg>
        <pc:spChg chg="mod">
          <ac:chgData name="Timo Mühlhaus" userId="1b6b3aba618dadac" providerId="LiveId" clId="{EDF2FAEA-A41B-4C1F-9EE5-7BEAFE42C87B}" dt="2021-06-09T19:36:03.867" v="1915"/>
          <ac:spMkLst>
            <pc:docMk/>
            <pc:sldMk cId="3909453073" sldId="559"/>
            <ac:spMk id="5353" creationId="{9204464A-48BF-4461-A41E-DD5029627DBC}"/>
          </ac:spMkLst>
        </pc:spChg>
        <pc:spChg chg="mod">
          <ac:chgData name="Timo Mühlhaus" userId="1b6b3aba618dadac" providerId="LiveId" clId="{EDF2FAEA-A41B-4C1F-9EE5-7BEAFE42C87B}" dt="2021-06-09T19:36:03.867" v="1915"/>
          <ac:spMkLst>
            <pc:docMk/>
            <pc:sldMk cId="3909453073" sldId="559"/>
            <ac:spMk id="5354" creationId="{6F36A4A1-A7EB-48A5-A342-ACE4C33624D2}"/>
          </ac:spMkLst>
        </pc:spChg>
        <pc:spChg chg="mod">
          <ac:chgData name="Timo Mühlhaus" userId="1b6b3aba618dadac" providerId="LiveId" clId="{EDF2FAEA-A41B-4C1F-9EE5-7BEAFE42C87B}" dt="2021-06-09T19:36:03.867" v="1915"/>
          <ac:spMkLst>
            <pc:docMk/>
            <pc:sldMk cId="3909453073" sldId="559"/>
            <ac:spMk id="5355" creationId="{185E76E2-E9E6-4628-98DB-9554ABE1CC1B}"/>
          </ac:spMkLst>
        </pc:spChg>
        <pc:spChg chg="mod">
          <ac:chgData name="Timo Mühlhaus" userId="1b6b3aba618dadac" providerId="LiveId" clId="{EDF2FAEA-A41B-4C1F-9EE5-7BEAFE42C87B}" dt="2021-06-09T19:36:03.867" v="1915"/>
          <ac:spMkLst>
            <pc:docMk/>
            <pc:sldMk cId="3909453073" sldId="559"/>
            <ac:spMk id="5356" creationId="{70661715-840D-4810-8DAD-F399D22270B4}"/>
          </ac:spMkLst>
        </pc:spChg>
        <pc:spChg chg="mod">
          <ac:chgData name="Timo Mühlhaus" userId="1b6b3aba618dadac" providerId="LiveId" clId="{EDF2FAEA-A41B-4C1F-9EE5-7BEAFE42C87B}" dt="2021-06-09T19:36:03.867" v="1915"/>
          <ac:spMkLst>
            <pc:docMk/>
            <pc:sldMk cId="3909453073" sldId="559"/>
            <ac:spMk id="5357" creationId="{81F51E57-F027-471D-85B1-6597B4912B58}"/>
          </ac:spMkLst>
        </pc:spChg>
        <pc:spChg chg="mod">
          <ac:chgData name="Timo Mühlhaus" userId="1b6b3aba618dadac" providerId="LiveId" clId="{EDF2FAEA-A41B-4C1F-9EE5-7BEAFE42C87B}" dt="2021-06-09T19:36:03.867" v="1915"/>
          <ac:spMkLst>
            <pc:docMk/>
            <pc:sldMk cId="3909453073" sldId="559"/>
            <ac:spMk id="5358" creationId="{823ADD91-5724-480D-B6FF-0CFB00B8CCBE}"/>
          </ac:spMkLst>
        </pc:spChg>
        <pc:spChg chg="mod">
          <ac:chgData name="Timo Mühlhaus" userId="1b6b3aba618dadac" providerId="LiveId" clId="{EDF2FAEA-A41B-4C1F-9EE5-7BEAFE42C87B}" dt="2021-06-09T19:36:03.867" v="1915"/>
          <ac:spMkLst>
            <pc:docMk/>
            <pc:sldMk cId="3909453073" sldId="559"/>
            <ac:spMk id="5359" creationId="{4C677A5B-7D59-4B1D-A640-CC0CD4048D4C}"/>
          </ac:spMkLst>
        </pc:spChg>
        <pc:spChg chg="mod">
          <ac:chgData name="Timo Mühlhaus" userId="1b6b3aba618dadac" providerId="LiveId" clId="{EDF2FAEA-A41B-4C1F-9EE5-7BEAFE42C87B}" dt="2021-06-09T19:36:03.867" v="1915"/>
          <ac:spMkLst>
            <pc:docMk/>
            <pc:sldMk cId="3909453073" sldId="559"/>
            <ac:spMk id="5360" creationId="{20722AA8-67B9-4A3F-9736-ECBF93961AE0}"/>
          </ac:spMkLst>
        </pc:spChg>
        <pc:spChg chg="mod">
          <ac:chgData name="Timo Mühlhaus" userId="1b6b3aba618dadac" providerId="LiveId" clId="{EDF2FAEA-A41B-4C1F-9EE5-7BEAFE42C87B}" dt="2021-06-09T19:36:03.867" v="1915"/>
          <ac:spMkLst>
            <pc:docMk/>
            <pc:sldMk cId="3909453073" sldId="559"/>
            <ac:spMk id="5361" creationId="{55A6BD5B-CAA0-43B8-9628-CB1BFDD0E8DE}"/>
          </ac:spMkLst>
        </pc:spChg>
        <pc:spChg chg="mod">
          <ac:chgData name="Timo Mühlhaus" userId="1b6b3aba618dadac" providerId="LiveId" clId="{EDF2FAEA-A41B-4C1F-9EE5-7BEAFE42C87B}" dt="2021-06-09T19:36:03.867" v="1915"/>
          <ac:spMkLst>
            <pc:docMk/>
            <pc:sldMk cId="3909453073" sldId="559"/>
            <ac:spMk id="5362" creationId="{B2547155-9C78-43AA-B736-92419412FD85}"/>
          </ac:spMkLst>
        </pc:spChg>
        <pc:spChg chg="mod">
          <ac:chgData name="Timo Mühlhaus" userId="1b6b3aba618dadac" providerId="LiveId" clId="{EDF2FAEA-A41B-4C1F-9EE5-7BEAFE42C87B}" dt="2021-06-09T19:36:03.867" v="1915"/>
          <ac:spMkLst>
            <pc:docMk/>
            <pc:sldMk cId="3909453073" sldId="559"/>
            <ac:spMk id="5363" creationId="{A8233F28-E934-46C1-849A-99C254199E1B}"/>
          </ac:spMkLst>
        </pc:spChg>
        <pc:spChg chg="mod">
          <ac:chgData name="Timo Mühlhaus" userId="1b6b3aba618dadac" providerId="LiveId" clId="{EDF2FAEA-A41B-4C1F-9EE5-7BEAFE42C87B}" dt="2021-06-09T19:36:03.867" v="1915"/>
          <ac:spMkLst>
            <pc:docMk/>
            <pc:sldMk cId="3909453073" sldId="559"/>
            <ac:spMk id="5364" creationId="{B1A25491-B09B-42CA-8721-BC3851B9AD2E}"/>
          </ac:spMkLst>
        </pc:spChg>
        <pc:spChg chg="mod">
          <ac:chgData name="Timo Mühlhaus" userId="1b6b3aba618dadac" providerId="LiveId" clId="{EDF2FAEA-A41B-4C1F-9EE5-7BEAFE42C87B}" dt="2021-06-09T19:36:03.867" v="1915"/>
          <ac:spMkLst>
            <pc:docMk/>
            <pc:sldMk cId="3909453073" sldId="559"/>
            <ac:spMk id="5365" creationId="{973E02D8-1FBE-4D48-B615-AFA0692201EE}"/>
          </ac:spMkLst>
        </pc:spChg>
        <pc:spChg chg="mod">
          <ac:chgData name="Timo Mühlhaus" userId="1b6b3aba618dadac" providerId="LiveId" clId="{EDF2FAEA-A41B-4C1F-9EE5-7BEAFE42C87B}" dt="2021-06-09T19:36:03.867" v="1915"/>
          <ac:spMkLst>
            <pc:docMk/>
            <pc:sldMk cId="3909453073" sldId="559"/>
            <ac:spMk id="5366" creationId="{46CFD01F-6A38-4C86-B46B-E92BF20ED08F}"/>
          </ac:spMkLst>
        </pc:spChg>
        <pc:spChg chg="mod">
          <ac:chgData name="Timo Mühlhaus" userId="1b6b3aba618dadac" providerId="LiveId" clId="{EDF2FAEA-A41B-4C1F-9EE5-7BEAFE42C87B}" dt="2021-06-09T19:36:03.867" v="1915"/>
          <ac:spMkLst>
            <pc:docMk/>
            <pc:sldMk cId="3909453073" sldId="559"/>
            <ac:spMk id="5367" creationId="{95C3DC4F-D382-4A1D-88EF-60D7567E3243}"/>
          </ac:spMkLst>
        </pc:spChg>
        <pc:spChg chg="mod">
          <ac:chgData name="Timo Mühlhaus" userId="1b6b3aba618dadac" providerId="LiveId" clId="{EDF2FAEA-A41B-4C1F-9EE5-7BEAFE42C87B}" dt="2021-06-09T19:36:03.867" v="1915"/>
          <ac:spMkLst>
            <pc:docMk/>
            <pc:sldMk cId="3909453073" sldId="559"/>
            <ac:spMk id="5368" creationId="{7FF99E96-A12F-4684-9828-BB9AA057CEA4}"/>
          </ac:spMkLst>
        </pc:spChg>
        <pc:spChg chg="mod">
          <ac:chgData name="Timo Mühlhaus" userId="1b6b3aba618dadac" providerId="LiveId" clId="{EDF2FAEA-A41B-4C1F-9EE5-7BEAFE42C87B}" dt="2021-06-09T19:36:03.867" v="1915"/>
          <ac:spMkLst>
            <pc:docMk/>
            <pc:sldMk cId="3909453073" sldId="559"/>
            <ac:spMk id="5369" creationId="{65713BB5-334E-489C-9583-BED7F0EDA3D8}"/>
          </ac:spMkLst>
        </pc:spChg>
        <pc:spChg chg="mod">
          <ac:chgData name="Timo Mühlhaus" userId="1b6b3aba618dadac" providerId="LiveId" clId="{EDF2FAEA-A41B-4C1F-9EE5-7BEAFE42C87B}" dt="2021-06-09T19:36:03.867" v="1915"/>
          <ac:spMkLst>
            <pc:docMk/>
            <pc:sldMk cId="3909453073" sldId="559"/>
            <ac:spMk id="5370" creationId="{51C4CB40-0730-44E9-B6B5-C4C5070776D2}"/>
          </ac:spMkLst>
        </pc:spChg>
        <pc:spChg chg="mod">
          <ac:chgData name="Timo Mühlhaus" userId="1b6b3aba618dadac" providerId="LiveId" clId="{EDF2FAEA-A41B-4C1F-9EE5-7BEAFE42C87B}" dt="2021-06-09T19:36:03.867" v="1915"/>
          <ac:spMkLst>
            <pc:docMk/>
            <pc:sldMk cId="3909453073" sldId="559"/>
            <ac:spMk id="5371" creationId="{26EE573A-7C7A-439B-9993-F4E925307CB6}"/>
          </ac:spMkLst>
        </pc:spChg>
        <pc:spChg chg="mod">
          <ac:chgData name="Timo Mühlhaus" userId="1b6b3aba618dadac" providerId="LiveId" clId="{EDF2FAEA-A41B-4C1F-9EE5-7BEAFE42C87B}" dt="2021-06-09T19:36:03.867" v="1915"/>
          <ac:spMkLst>
            <pc:docMk/>
            <pc:sldMk cId="3909453073" sldId="559"/>
            <ac:spMk id="5372" creationId="{B2119388-1E08-41A6-B762-7E94558919B2}"/>
          </ac:spMkLst>
        </pc:spChg>
        <pc:spChg chg="mod">
          <ac:chgData name="Timo Mühlhaus" userId="1b6b3aba618dadac" providerId="LiveId" clId="{EDF2FAEA-A41B-4C1F-9EE5-7BEAFE42C87B}" dt="2021-06-09T19:36:03.867" v="1915"/>
          <ac:spMkLst>
            <pc:docMk/>
            <pc:sldMk cId="3909453073" sldId="559"/>
            <ac:spMk id="5373" creationId="{B6AF0BB5-C9D6-4846-A68B-14AAFA0BB6E4}"/>
          </ac:spMkLst>
        </pc:spChg>
        <pc:spChg chg="mod">
          <ac:chgData name="Timo Mühlhaus" userId="1b6b3aba618dadac" providerId="LiveId" clId="{EDF2FAEA-A41B-4C1F-9EE5-7BEAFE42C87B}" dt="2021-06-09T19:36:03.867" v="1915"/>
          <ac:spMkLst>
            <pc:docMk/>
            <pc:sldMk cId="3909453073" sldId="559"/>
            <ac:spMk id="5374" creationId="{089A6374-8BB1-47CB-B6E0-57A4C9A2AE66}"/>
          </ac:spMkLst>
        </pc:spChg>
        <pc:spChg chg="mod">
          <ac:chgData name="Timo Mühlhaus" userId="1b6b3aba618dadac" providerId="LiveId" clId="{EDF2FAEA-A41B-4C1F-9EE5-7BEAFE42C87B}" dt="2021-06-09T19:36:03.867" v="1915"/>
          <ac:spMkLst>
            <pc:docMk/>
            <pc:sldMk cId="3909453073" sldId="559"/>
            <ac:spMk id="5375" creationId="{256EF8AA-DEB0-4AFE-87DB-0672630CE8EC}"/>
          </ac:spMkLst>
        </pc:spChg>
        <pc:spChg chg="mod">
          <ac:chgData name="Timo Mühlhaus" userId="1b6b3aba618dadac" providerId="LiveId" clId="{EDF2FAEA-A41B-4C1F-9EE5-7BEAFE42C87B}" dt="2021-06-09T19:36:03.867" v="1915"/>
          <ac:spMkLst>
            <pc:docMk/>
            <pc:sldMk cId="3909453073" sldId="559"/>
            <ac:spMk id="5376" creationId="{8BCFC433-6855-4C52-9FDB-E8D165B1296F}"/>
          </ac:spMkLst>
        </pc:spChg>
        <pc:spChg chg="mod">
          <ac:chgData name="Timo Mühlhaus" userId="1b6b3aba618dadac" providerId="LiveId" clId="{EDF2FAEA-A41B-4C1F-9EE5-7BEAFE42C87B}" dt="2021-06-09T19:36:03.867" v="1915"/>
          <ac:spMkLst>
            <pc:docMk/>
            <pc:sldMk cId="3909453073" sldId="559"/>
            <ac:spMk id="5377" creationId="{7DC9D9D9-B525-46BC-8B5B-9AD6871B502C}"/>
          </ac:spMkLst>
        </pc:spChg>
        <pc:spChg chg="mod">
          <ac:chgData name="Timo Mühlhaus" userId="1b6b3aba618dadac" providerId="LiveId" clId="{EDF2FAEA-A41B-4C1F-9EE5-7BEAFE42C87B}" dt="2021-06-09T19:36:03.867" v="1915"/>
          <ac:spMkLst>
            <pc:docMk/>
            <pc:sldMk cId="3909453073" sldId="559"/>
            <ac:spMk id="5378" creationId="{ED77EE86-345C-473D-BC7A-8AF637D15F75}"/>
          </ac:spMkLst>
        </pc:spChg>
        <pc:spChg chg="mod">
          <ac:chgData name="Timo Mühlhaus" userId="1b6b3aba618dadac" providerId="LiveId" clId="{EDF2FAEA-A41B-4C1F-9EE5-7BEAFE42C87B}" dt="2021-06-09T19:36:03.867" v="1915"/>
          <ac:spMkLst>
            <pc:docMk/>
            <pc:sldMk cId="3909453073" sldId="559"/>
            <ac:spMk id="5379" creationId="{FA237F50-1289-498A-BB4C-586427F0A4A7}"/>
          </ac:spMkLst>
        </pc:spChg>
        <pc:spChg chg="mod">
          <ac:chgData name="Timo Mühlhaus" userId="1b6b3aba618dadac" providerId="LiveId" clId="{EDF2FAEA-A41B-4C1F-9EE5-7BEAFE42C87B}" dt="2021-06-09T19:36:03.867" v="1915"/>
          <ac:spMkLst>
            <pc:docMk/>
            <pc:sldMk cId="3909453073" sldId="559"/>
            <ac:spMk id="5380" creationId="{48E8C0F7-2F41-443A-8723-27245E8DA259}"/>
          </ac:spMkLst>
        </pc:spChg>
        <pc:spChg chg="mod">
          <ac:chgData name="Timo Mühlhaus" userId="1b6b3aba618dadac" providerId="LiveId" clId="{EDF2FAEA-A41B-4C1F-9EE5-7BEAFE42C87B}" dt="2021-06-09T19:36:03.867" v="1915"/>
          <ac:spMkLst>
            <pc:docMk/>
            <pc:sldMk cId="3909453073" sldId="559"/>
            <ac:spMk id="5381" creationId="{3F3FECA7-1FC5-4A70-B5C2-E4E37856604B}"/>
          </ac:spMkLst>
        </pc:spChg>
        <pc:spChg chg="mod">
          <ac:chgData name="Timo Mühlhaus" userId="1b6b3aba618dadac" providerId="LiveId" clId="{EDF2FAEA-A41B-4C1F-9EE5-7BEAFE42C87B}" dt="2021-06-09T19:36:03.867" v="1915"/>
          <ac:spMkLst>
            <pc:docMk/>
            <pc:sldMk cId="3909453073" sldId="559"/>
            <ac:spMk id="5382" creationId="{721CB320-17BC-4898-9005-F8E357D1D0D9}"/>
          </ac:spMkLst>
        </pc:spChg>
        <pc:spChg chg="mod">
          <ac:chgData name="Timo Mühlhaus" userId="1b6b3aba618dadac" providerId="LiveId" clId="{EDF2FAEA-A41B-4C1F-9EE5-7BEAFE42C87B}" dt="2021-06-09T19:36:03.867" v="1915"/>
          <ac:spMkLst>
            <pc:docMk/>
            <pc:sldMk cId="3909453073" sldId="559"/>
            <ac:spMk id="5383" creationId="{9FDEFC75-8066-4C47-BD07-621FB9717012}"/>
          </ac:spMkLst>
        </pc:spChg>
        <pc:spChg chg="mod">
          <ac:chgData name="Timo Mühlhaus" userId="1b6b3aba618dadac" providerId="LiveId" clId="{EDF2FAEA-A41B-4C1F-9EE5-7BEAFE42C87B}" dt="2021-06-09T19:36:03.867" v="1915"/>
          <ac:spMkLst>
            <pc:docMk/>
            <pc:sldMk cId="3909453073" sldId="559"/>
            <ac:spMk id="5384" creationId="{6D54C41D-9CEA-49C0-9537-21002CA6B2B7}"/>
          </ac:spMkLst>
        </pc:spChg>
        <pc:spChg chg="mod">
          <ac:chgData name="Timo Mühlhaus" userId="1b6b3aba618dadac" providerId="LiveId" clId="{EDF2FAEA-A41B-4C1F-9EE5-7BEAFE42C87B}" dt="2021-06-09T19:36:03.867" v="1915"/>
          <ac:spMkLst>
            <pc:docMk/>
            <pc:sldMk cId="3909453073" sldId="559"/>
            <ac:spMk id="5385" creationId="{49BD450F-1C53-4BDB-B6DA-7145E69083F0}"/>
          </ac:spMkLst>
        </pc:spChg>
        <pc:spChg chg="mod">
          <ac:chgData name="Timo Mühlhaus" userId="1b6b3aba618dadac" providerId="LiveId" clId="{EDF2FAEA-A41B-4C1F-9EE5-7BEAFE42C87B}" dt="2021-06-09T19:36:03.867" v="1915"/>
          <ac:spMkLst>
            <pc:docMk/>
            <pc:sldMk cId="3909453073" sldId="559"/>
            <ac:spMk id="5386" creationId="{D5850F20-F7B0-4837-9F85-8EC7571193F1}"/>
          </ac:spMkLst>
        </pc:spChg>
        <pc:spChg chg="mod">
          <ac:chgData name="Timo Mühlhaus" userId="1b6b3aba618dadac" providerId="LiveId" clId="{EDF2FAEA-A41B-4C1F-9EE5-7BEAFE42C87B}" dt="2021-06-09T19:36:03.867" v="1915"/>
          <ac:spMkLst>
            <pc:docMk/>
            <pc:sldMk cId="3909453073" sldId="559"/>
            <ac:spMk id="5387" creationId="{922356DA-8533-4796-8722-6994B4C4428D}"/>
          </ac:spMkLst>
        </pc:spChg>
        <pc:spChg chg="mod">
          <ac:chgData name="Timo Mühlhaus" userId="1b6b3aba618dadac" providerId="LiveId" clId="{EDF2FAEA-A41B-4C1F-9EE5-7BEAFE42C87B}" dt="2021-06-09T19:36:03.867" v="1915"/>
          <ac:spMkLst>
            <pc:docMk/>
            <pc:sldMk cId="3909453073" sldId="559"/>
            <ac:spMk id="5388" creationId="{32C302BE-E608-4A0E-8234-B06EA3D33614}"/>
          </ac:spMkLst>
        </pc:spChg>
        <pc:spChg chg="mod">
          <ac:chgData name="Timo Mühlhaus" userId="1b6b3aba618dadac" providerId="LiveId" clId="{EDF2FAEA-A41B-4C1F-9EE5-7BEAFE42C87B}" dt="2021-06-09T19:36:03.867" v="1915"/>
          <ac:spMkLst>
            <pc:docMk/>
            <pc:sldMk cId="3909453073" sldId="559"/>
            <ac:spMk id="5389" creationId="{FA0FF95A-2895-4CA4-87D3-EF1A84A75365}"/>
          </ac:spMkLst>
        </pc:spChg>
        <pc:spChg chg="mod">
          <ac:chgData name="Timo Mühlhaus" userId="1b6b3aba618dadac" providerId="LiveId" clId="{EDF2FAEA-A41B-4C1F-9EE5-7BEAFE42C87B}" dt="2021-06-09T19:36:03.867" v="1915"/>
          <ac:spMkLst>
            <pc:docMk/>
            <pc:sldMk cId="3909453073" sldId="559"/>
            <ac:spMk id="5390" creationId="{0C11678E-CCE4-4069-B7BD-4EA6BF8CB155}"/>
          </ac:spMkLst>
        </pc:spChg>
        <pc:spChg chg="mod">
          <ac:chgData name="Timo Mühlhaus" userId="1b6b3aba618dadac" providerId="LiveId" clId="{EDF2FAEA-A41B-4C1F-9EE5-7BEAFE42C87B}" dt="2021-06-09T19:36:03.867" v="1915"/>
          <ac:spMkLst>
            <pc:docMk/>
            <pc:sldMk cId="3909453073" sldId="559"/>
            <ac:spMk id="5391" creationId="{90B00AC5-C819-42B8-9B7B-A51F2AE739F1}"/>
          </ac:spMkLst>
        </pc:spChg>
        <pc:spChg chg="mod">
          <ac:chgData name="Timo Mühlhaus" userId="1b6b3aba618dadac" providerId="LiveId" clId="{EDF2FAEA-A41B-4C1F-9EE5-7BEAFE42C87B}" dt="2021-06-09T19:36:03.867" v="1915"/>
          <ac:spMkLst>
            <pc:docMk/>
            <pc:sldMk cId="3909453073" sldId="559"/>
            <ac:spMk id="5392" creationId="{D31552DF-0288-4D03-A3C6-B11B401B0861}"/>
          </ac:spMkLst>
        </pc:spChg>
        <pc:spChg chg="mod">
          <ac:chgData name="Timo Mühlhaus" userId="1b6b3aba618dadac" providerId="LiveId" clId="{EDF2FAEA-A41B-4C1F-9EE5-7BEAFE42C87B}" dt="2021-06-09T19:36:03.867" v="1915"/>
          <ac:spMkLst>
            <pc:docMk/>
            <pc:sldMk cId="3909453073" sldId="559"/>
            <ac:spMk id="5393" creationId="{3D0F0E52-883C-4C09-94BA-7DCC90BEA038}"/>
          </ac:spMkLst>
        </pc:spChg>
        <pc:spChg chg="mod">
          <ac:chgData name="Timo Mühlhaus" userId="1b6b3aba618dadac" providerId="LiveId" clId="{EDF2FAEA-A41B-4C1F-9EE5-7BEAFE42C87B}" dt="2021-06-09T19:36:03.867" v="1915"/>
          <ac:spMkLst>
            <pc:docMk/>
            <pc:sldMk cId="3909453073" sldId="559"/>
            <ac:spMk id="5394" creationId="{561CD64D-DAF9-4DAC-A5D5-842A67B52A0C}"/>
          </ac:spMkLst>
        </pc:spChg>
        <pc:spChg chg="mod">
          <ac:chgData name="Timo Mühlhaus" userId="1b6b3aba618dadac" providerId="LiveId" clId="{EDF2FAEA-A41B-4C1F-9EE5-7BEAFE42C87B}" dt="2021-06-09T19:36:03.867" v="1915"/>
          <ac:spMkLst>
            <pc:docMk/>
            <pc:sldMk cId="3909453073" sldId="559"/>
            <ac:spMk id="5395" creationId="{33EFF09E-2EAA-43AC-A770-91660EAA5055}"/>
          </ac:spMkLst>
        </pc:spChg>
        <pc:spChg chg="mod">
          <ac:chgData name="Timo Mühlhaus" userId="1b6b3aba618dadac" providerId="LiveId" clId="{EDF2FAEA-A41B-4C1F-9EE5-7BEAFE42C87B}" dt="2021-06-09T19:36:03.867" v="1915"/>
          <ac:spMkLst>
            <pc:docMk/>
            <pc:sldMk cId="3909453073" sldId="559"/>
            <ac:spMk id="5396" creationId="{42DC281F-B036-4E3F-9AA0-1A9B5B6BA6CB}"/>
          </ac:spMkLst>
        </pc:spChg>
        <pc:spChg chg="mod">
          <ac:chgData name="Timo Mühlhaus" userId="1b6b3aba618dadac" providerId="LiveId" clId="{EDF2FAEA-A41B-4C1F-9EE5-7BEAFE42C87B}" dt="2021-06-09T19:36:03.867" v="1915"/>
          <ac:spMkLst>
            <pc:docMk/>
            <pc:sldMk cId="3909453073" sldId="559"/>
            <ac:spMk id="5397" creationId="{7D59B765-C008-4DBC-A83A-2DF36A002B0D}"/>
          </ac:spMkLst>
        </pc:spChg>
        <pc:spChg chg="mod">
          <ac:chgData name="Timo Mühlhaus" userId="1b6b3aba618dadac" providerId="LiveId" clId="{EDF2FAEA-A41B-4C1F-9EE5-7BEAFE42C87B}" dt="2021-06-09T19:36:03.867" v="1915"/>
          <ac:spMkLst>
            <pc:docMk/>
            <pc:sldMk cId="3909453073" sldId="559"/>
            <ac:spMk id="5398" creationId="{A99FD25A-F820-444E-9764-EC4AB2F2C7DB}"/>
          </ac:spMkLst>
        </pc:spChg>
        <pc:spChg chg="mod">
          <ac:chgData name="Timo Mühlhaus" userId="1b6b3aba618dadac" providerId="LiveId" clId="{EDF2FAEA-A41B-4C1F-9EE5-7BEAFE42C87B}" dt="2021-06-09T19:36:03.867" v="1915"/>
          <ac:spMkLst>
            <pc:docMk/>
            <pc:sldMk cId="3909453073" sldId="559"/>
            <ac:spMk id="5399" creationId="{2304F78B-1FA1-4BA8-B32B-736629820871}"/>
          </ac:spMkLst>
        </pc:spChg>
        <pc:spChg chg="mod">
          <ac:chgData name="Timo Mühlhaus" userId="1b6b3aba618dadac" providerId="LiveId" clId="{EDF2FAEA-A41B-4C1F-9EE5-7BEAFE42C87B}" dt="2021-06-09T19:36:03.867" v="1915"/>
          <ac:spMkLst>
            <pc:docMk/>
            <pc:sldMk cId="3909453073" sldId="559"/>
            <ac:spMk id="5400" creationId="{B58E0D53-AAB2-4C66-8D5A-CA2CF0A19DC4}"/>
          </ac:spMkLst>
        </pc:spChg>
        <pc:spChg chg="mod">
          <ac:chgData name="Timo Mühlhaus" userId="1b6b3aba618dadac" providerId="LiveId" clId="{EDF2FAEA-A41B-4C1F-9EE5-7BEAFE42C87B}" dt="2021-06-09T19:36:03.867" v="1915"/>
          <ac:spMkLst>
            <pc:docMk/>
            <pc:sldMk cId="3909453073" sldId="559"/>
            <ac:spMk id="5401" creationId="{1CA1F2D4-E17B-4BAA-A454-D4E9C540C335}"/>
          </ac:spMkLst>
        </pc:spChg>
        <pc:spChg chg="mod">
          <ac:chgData name="Timo Mühlhaus" userId="1b6b3aba618dadac" providerId="LiveId" clId="{EDF2FAEA-A41B-4C1F-9EE5-7BEAFE42C87B}" dt="2021-06-09T19:36:03.867" v="1915"/>
          <ac:spMkLst>
            <pc:docMk/>
            <pc:sldMk cId="3909453073" sldId="559"/>
            <ac:spMk id="5402" creationId="{21BA0D67-1184-4B31-82A7-6A9C0FD52910}"/>
          </ac:spMkLst>
        </pc:spChg>
        <pc:spChg chg="mod">
          <ac:chgData name="Timo Mühlhaus" userId="1b6b3aba618dadac" providerId="LiveId" clId="{EDF2FAEA-A41B-4C1F-9EE5-7BEAFE42C87B}" dt="2021-06-09T19:36:03.867" v="1915"/>
          <ac:spMkLst>
            <pc:docMk/>
            <pc:sldMk cId="3909453073" sldId="559"/>
            <ac:spMk id="5403" creationId="{5C61E040-9A9E-4A4B-8DC7-51B0109D67D7}"/>
          </ac:spMkLst>
        </pc:spChg>
        <pc:spChg chg="mod">
          <ac:chgData name="Timo Mühlhaus" userId="1b6b3aba618dadac" providerId="LiveId" clId="{EDF2FAEA-A41B-4C1F-9EE5-7BEAFE42C87B}" dt="2021-06-09T19:36:03.867" v="1915"/>
          <ac:spMkLst>
            <pc:docMk/>
            <pc:sldMk cId="3909453073" sldId="559"/>
            <ac:spMk id="5404" creationId="{A45D41C5-AE28-4C39-BE1F-68D33131110B}"/>
          </ac:spMkLst>
        </pc:spChg>
        <pc:spChg chg="mod">
          <ac:chgData name="Timo Mühlhaus" userId="1b6b3aba618dadac" providerId="LiveId" clId="{EDF2FAEA-A41B-4C1F-9EE5-7BEAFE42C87B}" dt="2021-06-09T19:36:03.867" v="1915"/>
          <ac:spMkLst>
            <pc:docMk/>
            <pc:sldMk cId="3909453073" sldId="559"/>
            <ac:spMk id="5405" creationId="{87257813-C252-4BC0-B31C-221770495249}"/>
          </ac:spMkLst>
        </pc:spChg>
        <pc:spChg chg="mod">
          <ac:chgData name="Timo Mühlhaus" userId="1b6b3aba618dadac" providerId="LiveId" clId="{EDF2FAEA-A41B-4C1F-9EE5-7BEAFE42C87B}" dt="2021-06-09T19:36:03.867" v="1915"/>
          <ac:spMkLst>
            <pc:docMk/>
            <pc:sldMk cId="3909453073" sldId="559"/>
            <ac:spMk id="5406" creationId="{4CB3DBA2-A8E6-434B-93F7-54A4E2D75329}"/>
          </ac:spMkLst>
        </pc:spChg>
        <pc:spChg chg="mod">
          <ac:chgData name="Timo Mühlhaus" userId="1b6b3aba618dadac" providerId="LiveId" clId="{EDF2FAEA-A41B-4C1F-9EE5-7BEAFE42C87B}" dt="2021-06-09T19:36:03.867" v="1915"/>
          <ac:spMkLst>
            <pc:docMk/>
            <pc:sldMk cId="3909453073" sldId="559"/>
            <ac:spMk id="5407" creationId="{87CB061E-FFE3-437D-81C7-455B41DDF704}"/>
          </ac:spMkLst>
        </pc:spChg>
        <pc:spChg chg="mod">
          <ac:chgData name="Timo Mühlhaus" userId="1b6b3aba618dadac" providerId="LiveId" clId="{EDF2FAEA-A41B-4C1F-9EE5-7BEAFE42C87B}" dt="2021-06-09T19:36:03.867" v="1915"/>
          <ac:spMkLst>
            <pc:docMk/>
            <pc:sldMk cId="3909453073" sldId="559"/>
            <ac:spMk id="5408" creationId="{EE2C5035-5EC1-40F6-8776-AF5B548727D0}"/>
          </ac:spMkLst>
        </pc:spChg>
        <pc:spChg chg="mod">
          <ac:chgData name="Timo Mühlhaus" userId="1b6b3aba618dadac" providerId="LiveId" clId="{EDF2FAEA-A41B-4C1F-9EE5-7BEAFE42C87B}" dt="2021-06-09T19:36:03.867" v="1915"/>
          <ac:spMkLst>
            <pc:docMk/>
            <pc:sldMk cId="3909453073" sldId="559"/>
            <ac:spMk id="5409" creationId="{7942A44B-0A31-466E-AFDE-C84381C8209E}"/>
          </ac:spMkLst>
        </pc:spChg>
        <pc:spChg chg="mod">
          <ac:chgData name="Timo Mühlhaus" userId="1b6b3aba618dadac" providerId="LiveId" clId="{EDF2FAEA-A41B-4C1F-9EE5-7BEAFE42C87B}" dt="2021-06-09T19:36:03.867" v="1915"/>
          <ac:spMkLst>
            <pc:docMk/>
            <pc:sldMk cId="3909453073" sldId="559"/>
            <ac:spMk id="5410" creationId="{CFE19B96-36A9-4A68-9C22-EE16C38B9D42}"/>
          </ac:spMkLst>
        </pc:spChg>
        <pc:spChg chg="mod">
          <ac:chgData name="Timo Mühlhaus" userId="1b6b3aba618dadac" providerId="LiveId" clId="{EDF2FAEA-A41B-4C1F-9EE5-7BEAFE42C87B}" dt="2021-06-09T19:36:03.867" v="1915"/>
          <ac:spMkLst>
            <pc:docMk/>
            <pc:sldMk cId="3909453073" sldId="559"/>
            <ac:spMk id="5411" creationId="{8FD75829-167F-40C3-A367-5A1141BF9192}"/>
          </ac:spMkLst>
        </pc:spChg>
        <pc:spChg chg="mod">
          <ac:chgData name="Timo Mühlhaus" userId="1b6b3aba618dadac" providerId="LiveId" clId="{EDF2FAEA-A41B-4C1F-9EE5-7BEAFE42C87B}" dt="2021-06-09T19:36:03.867" v="1915"/>
          <ac:spMkLst>
            <pc:docMk/>
            <pc:sldMk cId="3909453073" sldId="559"/>
            <ac:spMk id="5412" creationId="{CD62D2C7-2C37-40EF-A9FD-57CF8F72195D}"/>
          </ac:spMkLst>
        </pc:spChg>
        <pc:spChg chg="mod">
          <ac:chgData name="Timo Mühlhaus" userId="1b6b3aba618dadac" providerId="LiveId" clId="{EDF2FAEA-A41B-4C1F-9EE5-7BEAFE42C87B}" dt="2021-06-09T19:36:03.867" v="1915"/>
          <ac:spMkLst>
            <pc:docMk/>
            <pc:sldMk cId="3909453073" sldId="559"/>
            <ac:spMk id="5413" creationId="{952B7036-B6D2-4EAB-978F-9F4BE9FD9AA7}"/>
          </ac:spMkLst>
        </pc:spChg>
        <pc:spChg chg="mod">
          <ac:chgData name="Timo Mühlhaus" userId="1b6b3aba618dadac" providerId="LiveId" clId="{EDF2FAEA-A41B-4C1F-9EE5-7BEAFE42C87B}" dt="2021-06-09T19:36:03.867" v="1915"/>
          <ac:spMkLst>
            <pc:docMk/>
            <pc:sldMk cId="3909453073" sldId="559"/>
            <ac:spMk id="5414" creationId="{D5353E66-7653-4630-8288-D0AD1D3709B1}"/>
          </ac:spMkLst>
        </pc:spChg>
        <pc:spChg chg="mod">
          <ac:chgData name="Timo Mühlhaus" userId="1b6b3aba618dadac" providerId="LiveId" clId="{EDF2FAEA-A41B-4C1F-9EE5-7BEAFE42C87B}" dt="2021-06-09T19:36:03.867" v="1915"/>
          <ac:spMkLst>
            <pc:docMk/>
            <pc:sldMk cId="3909453073" sldId="559"/>
            <ac:spMk id="5415" creationId="{CFDE7966-4672-41EC-8620-6A73B6966126}"/>
          </ac:spMkLst>
        </pc:spChg>
        <pc:spChg chg="mod">
          <ac:chgData name="Timo Mühlhaus" userId="1b6b3aba618dadac" providerId="LiveId" clId="{EDF2FAEA-A41B-4C1F-9EE5-7BEAFE42C87B}" dt="2021-06-09T19:36:03.867" v="1915"/>
          <ac:spMkLst>
            <pc:docMk/>
            <pc:sldMk cId="3909453073" sldId="559"/>
            <ac:spMk id="5416" creationId="{47812F33-7E40-47BF-B18B-AC4A54F8C32E}"/>
          </ac:spMkLst>
        </pc:spChg>
        <pc:spChg chg="mod">
          <ac:chgData name="Timo Mühlhaus" userId="1b6b3aba618dadac" providerId="LiveId" clId="{EDF2FAEA-A41B-4C1F-9EE5-7BEAFE42C87B}" dt="2021-06-09T19:36:03.867" v="1915"/>
          <ac:spMkLst>
            <pc:docMk/>
            <pc:sldMk cId="3909453073" sldId="559"/>
            <ac:spMk id="5417" creationId="{526AB3B6-3515-4095-85A4-F48F3D445C8E}"/>
          </ac:spMkLst>
        </pc:spChg>
        <pc:spChg chg="mod">
          <ac:chgData name="Timo Mühlhaus" userId="1b6b3aba618dadac" providerId="LiveId" clId="{EDF2FAEA-A41B-4C1F-9EE5-7BEAFE42C87B}" dt="2021-06-09T19:36:03.867" v="1915"/>
          <ac:spMkLst>
            <pc:docMk/>
            <pc:sldMk cId="3909453073" sldId="559"/>
            <ac:spMk id="5418" creationId="{D4B07C06-F0DF-4955-9F1D-C97A86F6F736}"/>
          </ac:spMkLst>
        </pc:spChg>
        <pc:spChg chg="mod">
          <ac:chgData name="Timo Mühlhaus" userId="1b6b3aba618dadac" providerId="LiveId" clId="{EDF2FAEA-A41B-4C1F-9EE5-7BEAFE42C87B}" dt="2021-06-09T19:36:03.867" v="1915"/>
          <ac:spMkLst>
            <pc:docMk/>
            <pc:sldMk cId="3909453073" sldId="559"/>
            <ac:spMk id="5419" creationId="{E98141CB-023F-40D4-A0BE-4FC3653BC94A}"/>
          </ac:spMkLst>
        </pc:spChg>
        <pc:spChg chg="mod">
          <ac:chgData name="Timo Mühlhaus" userId="1b6b3aba618dadac" providerId="LiveId" clId="{EDF2FAEA-A41B-4C1F-9EE5-7BEAFE42C87B}" dt="2021-06-09T19:36:03.867" v="1915"/>
          <ac:spMkLst>
            <pc:docMk/>
            <pc:sldMk cId="3909453073" sldId="559"/>
            <ac:spMk id="5420" creationId="{D09C9DAF-7DF6-494D-8D92-EAC1DC0ED1E3}"/>
          </ac:spMkLst>
        </pc:spChg>
        <pc:spChg chg="mod">
          <ac:chgData name="Timo Mühlhaus" userId="1b6b3aba618dadac" providerId="LiveId" clId="{EDF2FAEA-A41B-4C1F-9EE5-7BEAFE42C87B}" dt="2021-06-09T19:36:03.867" v="1915"/>
          <ac:spMkLst>
            <pc:docMk/>
            <pc:sldMk cId="3909453073" sldId="559"/>
            <ac:spMk id="5421" creationId="{23DFFF1B-FF82-46DF-B6DD-D2878BD3FA47}"/>
          </ac:spMkLst>
        </pc:spChg>
        <pc:spChg chg="mod">
          <ac:chgData name="Timo Mühlhaus" userId="1b6b3aba618dadac" providerId="LiveId" clId="{EDF2FAEA-A41B-4C1F-9EE5-7BEAFE42C87B}" dt="2021-06-09T19:36:03.867" v="1915"/>
          <ac:spMkLst>
            <pc:docMk/>
            <pc:sldMk cId="3909453073" sldId="559"/>
            <ac:spMk id="5422" creationId="{F731A1CD-C513-4BB1-A40B-BBFF95C1147E}"/>
          </ac:spMkLst>
        </pc:spChg>
        <pc:spChg chg="mod">
          <ac:chgData name="Timo Mühlhaus" userId="1b6b3aba618dadac" providerId="LiveId" clId="{EDF2FAEA-A41B-4C1F-9EE5-7BEAFE42C87B}" dt="2021-06-09T19:36:03.867" v="1915"/>
          <ac:spMkLst>
            <pc:docMk/>
            <pc:sldMk cId="3909453073" sldId="559"/>
            <ac:spMk id="5423" creationId="{1CCDB162-41FC-4C2D-9670-4C60D240C21F}"/>
          </ac:spMkLst>
        </pc:spChg>
        <pc:spChg chg="mod">
          <ac:chgData name="Timo Mühlhaus" userId="1b6b3aba618dadac" providerId="LiveId" clId="{EDF2FAEA-A41B-4C1F-9EE5-7BEAFE42C87B}" dt="2021-06-09T19:36:03.867" v="1915"/>
          <ac:spMkLst>
            <pc:docMk/>
            <pc:sldMk cId="3909453073" sldId="559"/>
            <ac:spMk id="5424" creationId="{6005A1C6-B28B-46F0-8D69-6EE51F5419BA}"/>
          </ac:spMkLst>
        </pc:spChg>
        <pc:spChg chg="mod">
          <ac:chgData name="Timo Mühlhaus" userId="1b6b3aba618dadac" providerId="LiveId" clId="{EDF2FAEA-A41B-4C1F-9EE5-7BEAFE42C87B}" dt="2021-06-09T19:36:03.867" v="1915"/>
          <ac:spMkLst>
            <pc:docMk/>
            <pc:sldMk cId="3909453073" sldId="559"/>
            <ac:spMk id="5425" creationId="{BCA01D42-41D6-467B-9A3C-2FD3DD89B1A3}"/>
          </ac:spMkLst>
        </pc:spChg>
        <pc:spChg chg="mod">
          <ac:chgData name="Timo Mühlhaus" userId="1b6b3aba618dadac" providerId="LiveId" clId="{EDF2FAEA-A41B-4C1F-9EE5-7BEAFE42C87B}" dt="2021-06-09T19:36:03.867" v="1915"/>
          <ac:spMkLst>
            <pc:docMk/>
            <pc:sldMk cId="3909453073" sldId="559"/>
            <ac:spMk id="5426" creationId="{E6F8C39B-B2D0-4B41-84E7-E0C0B531F704}"/>
          </ac:spMkLst>
        </pc:spChg>
        <pc:spChg chg="mod">
          <ac:chgData name="Timo Mühlhaus" userId="1b6b3aba618dadac" providerId="LiveId" clId="{EDF2FAEA-A41B-4C1F-9EE5-7BEAFE42C87B}" dt="2021-06-09T19:36:03.867" v="1915"/>
          <ac:spMkLst>
            <pc:docMk/>
            <pc:sldMk cId="3909453073" sldId="559"/>
            <ac:spMk id="5427" creationId="{1277AC93-8B3F-4DA4-88C3-D47DC6DD3E0C}"/>
          </ac:spMkLst>
        </pc:spChg>
        <pc:spChg chg="mod">
          <ac:chgData name="Timo Mühlhaus" userId="1b6b3aba618dadac" providerId="LiveId" clId="{EDF2FAEA-A41B-4C1F-9EE5-7BEAFE42C87B}" dt="2021-06-09T19:36:03.867" v="1915"/>
          <ac:spMkLst>
            <pc:docMk/>
            <pc:sldMk cId="3909453073" sldId="559"/>
            <ac:spMk id="5428" creationId="{E79FD2CC-4E86-4D0D-B745-44AC43FDB087}"/>
          </ac:spMkLst>
        </pc:spChg>
        <pc:spChg chg="mod">
          <ac:chgData name="Timo Mühlhaus" userId="1b6b3aba618dadac" providerId="LiveId" clId="{EDF2FAEA-A41B-4C1F-9EE5-7BEAFE42C87B}" dt="2021-06-09T19:36:03.867" v="1915"/>
          <ac:spMkLst>
            <pc:docMk/>
            <pc:sldMk cId="3909453073" sldId="559"/>
            <ac:spMk id="5429" creationId="{515FA87E-0470-448B-B4D8-31A570BE3599}"/>
          </ac:spMkLst>
        </pc:spChg>
        <pc:spChg chg="mod">
          <ac:chgData name="Timo Mühlhaus" userId="1b6b3aba618dadac" providerId="LiveId" clId="{EDF2FAEA-A41B-4C1F-9EE5-7BEAFE42C87B}" dt="2021-06-09T19:36:03.867" v="1915"/>
          <ac:spMkLst>
            <pc:docMk/>
            <pc:sldMk cId="3909453073" sldId="559"/>
            <ac:spMk id="5430" creationId="{5B6AC7CF-1C53-4D52-A1BC-AE94A3917E7E}"/>
          </ac:spMkLst>
        </pc:spChg>
        <pc:spChg chg="mod">
          <ac:chgData name="Timo Mühlhaus" userId="1b6b3aba618dadac" providerId="LiveId" clId="{EDF2FAEA-A41B-4C1F-9EE5-7BEAFE42C87B}" dt="2021-06-09T19:36:03.867" v="1915"/>
          <ac:spMkLst>
            <pc:docMk/>
            <pc:sldMk cId="3909453073" sldId="559"/>
            <ac:spMk id="5431" creationId="{4562B477-A1AF-45F6-998D-DE51EBB1E7F3}"/>
          </ac:spMkLst>
        </pc:spChg>
        <pc:spChg chg="mod">
          <ac:chgData name="Timo Mühlhaus" userId="1b6b3aba618dadac" providerId="LiveId" clId="{EDF2FAEA-A41B-4C1F-9EE5-7BEAFE42C87B}" dt="2021-06-09T19:36:03.867" v="1915"/>
          <ac:spMkLst>
            <pc:docMk/>
            <pc:sldMk cId="3909453073" sldId="559"/>
            <ac:spMk id="5432" creationId="{9024FB65-E235-480E-B029-2E7B0BC08DEF}"/>
          </ac:spMkLst>
        </pc:spChg>
        <pc:spChg chg="mod">
          <ac:chgData name="Timo Mühlhaus" userId="1b6b3aba618dadac" providerId="LiveId" clId="{EDF2FAEA-A41B-4C1F-9EE5-7BEAFE42C87B}" dt="2021-06-09T19:36:03.867" v="1915"/>
          <ac:spMkLst>
            <pc:docMk/>
            <pc:sldMk cId="3909453073" sldId="559"/>
            <ac:spMk id="5433" creationId="{5BA43938-DD4E-46A9-A8D6-D4093C132273}"/>
          </ac:spMkLst>
        </pc:spChg>
        <pc:spChg chg="mod">
          <ac:chgData name="Timo Mühlhaus" userId="1b6b3aba618dadac" providerId="LiveId" clId="{EDF2FAEA-A41B-4C1F-9EE5-7BEAFE42C87B}" dt="2021-06-09T19:36:03.867" v="1915"/>
          <ac:spMkLst>
            <pc:docMk/>
            <pc:sldMk cId="3909453073" sldId="559"/>
            <ac:spMk id="5434" creationId="{81544C18-2D55-4BCA-BCC0-A2563FDF71D7}"/>
          </ac:spMkLst>
        </pc:spChg>
        <pc:spChg chg="mod">
          <ac:chgData name="Timo Mühlhaus" userId="1b6b3aba618dadac" providerId="LiveId" clId="{EDF2FAEA-A41B-4C1F-9EE5-7BEAFE42C87B}" dt="2021-06-09T19:36:03.867" v="1915"/>
          <ac:spMkLst>
            <pc:docMk/>
            <pc:sldMk cId="3909453073" sldId="559"/>
            <ac:spMk id="5435" creationId="{0975796F-7C92-4A79-BB18-4EB4973FCEDB}"/>
          </ac:spMkLst>
        </pc:spChg>
        <pc:spChg chg="mod">
          <ac:chgData name="Timo Mühlhaus" userId="1b6b3aba618dadac" providerId="LiveId" clId="{EDF2FAEA-A41B-4C1F-9EE5-7BEAFE42C87B}" dt="2021-06-09T19:36:03.867" v="1915"/>
          <ac:spMkLst>
            <pc:docMk/>
            <pc:sldMk cId="3909453073" sldId="559"/>
            <ac:spMk id="5436" creationId="{59F56A1D-DA11-4132-BBB6-691A7C3EABE7}"/>
          </ac:spMkLst>
        </pc:spChg>
        <pc:spChg chg="mod">
          <ac:chgData name="Timo Mühlhaus" userId="1b6b3aba618dadac" providerId="LiveId" clId="{EDF2FAEA-A41B-4C1F-9EE5-7BEAFE42C87B}" dt="2021-06-09T19:36:03.867" v="1915"/>
          <ac:spMkLst>
            <pc:docMk/>
            <pc:sldMk cId="3909453073" sldId="559"/>
            <ac:spMk id="5437" creationId="{676AFC74-B382-444A-81BF-CAC346AD3D30}"/>
          </ac:spMkLst>
        </pc:spChg>
        <pc:spChg chg="mod">
          <ac:chgData name="Timo Mühlhaus" userId="1b6b3aba618dadac" providerId="LiveId" clId="{EDF2FAEA-A41B-4C1F-9EE5-7BEAFE42C87B}" dt="2021-06-09T19:36:03.867" v="1915"/>
          <ac:spMkLst>
            <pc:docMk/>
            <pc:sldMk cId="3909453073" sldId="559"/>
            <ac:spMk id="5438" creationId="{E143176F-6519-495B-A3A4-578548D58A04}"/>
          </ac:spMkLst>
        </pc:spChg>
        <pc:spChg chg="mod">
          <ac:chgData name="Timo Mühlhaus" userId="1b6b3aba618dadac" providerId="LiveId" clId="{EDF2FAEA-A41B-4C1F-9EE5-7BEAFE42C87B}" dt="2021-06-09T19:36:03.867" v="1915"/>
          <ac:spMkLst>
            <pc:docMk/>
            <pc:sldMk cId="3909453073" sldId="559"/>
            <ac:spMk id="5439" creationId="{9E610DFA-1CC9-4712-ABEF-E9EC899034A9}"/>
          </ac:spMkLst>
        </pc:spChg>
        <pc:spChg chg="mod">
          <ac:chgData name="Timo Mühlhaus" userId="1b6b3aba618dadac" providerId="LiveId" clId="{EDF2FAEA-A41B-4C1F-9EE5-7BEAFE42C87B}" dt="2021-06-09T19:36:03.867" v="1915"/>
          <ac:spMkLst>
            <pc:docMk/>
            <pc:sldMk cId="3909453073" sldId="559"/>
            <ac:spMk id="5440" creationId="{3DC084CB-1A3C-4A2D-ADDC-A74D85264459}"/>
          </ac:spMkLst>
        </pc:spChg>
        <pc:spChg chg="mod">
          <ac:chgData name="Timo Mühlhaus" userId="1b6b3aba618dadac" providerId="LiveId" clId="{EDF2FAEA-A41B-4C1F-9EE5-7BEAFE42C87B}" dt="2021-06-09T19:36:03.867" v="1915"/>
          <ac:spMkLst>
            <pc:docMk/>
            <pc:sldMk cId="3909453073" sldId="559"/>
            <ac:spMk id="5441" creationId="{114363F2-7139-460B-B3B6-85864C14FB21}"/>
          </ac:spMkLst>
        </pc:spChg>
        <pc:spChg chg="mod">
          <ac:chgData name="Timo Mühlhaus" userId="1b6b3aba618dadac" providerId="LiveId" clId="{EDF2FAEA-A41B-4C1F-9EE5-7BEAFE42C87B}" dt="2021-06-09T19:36:03.867" v="1915"/>
          <ac:spMkLst>
            <pc:docMk/>
            <pc:sldMk cId="3909453073" sldId="559"/>
            <ac:spMk id="5442" creationId="{190AE9F2-E7D3-4944-B50C-D471E77A8DE8}"/>
          </ac:spMkLst>
        </pc:spChg>
        <pc:spChg chg="mod">
          <ac:chgData name="Timo Mühlhaus" userId="1b6b3aba618dadac" providerId="LiveId" clId="{EDF2FAEA-A41B-4C1F-9EE5-7BEAFE42C87B}" dt="2021-06-09T19:36:03.867" v="1915"/>
          <ac:spMkLst>
            <pc:docMk/>
            <pc:sldMk cId="3909453073" sldId="559"/>
            <ac:spMk id="5443" creationId="{D8C888E7-F70A-4494-A44A-256C74DE76A5}"/>
          </ac:spMkLst>
        </pc:spChg>
        <pc:spChg chg="mod">
          <ac:chgData name="Timo Mühlhaus" userId="1b6b3aba618dadac" providerId="LiveId" clId="{EDF2FAEA-A41B-4C1F-9EE5-7BEAFE42C87B}" dt="2021-06-09T19:36:03.867" v="1915"/>
          <ac:spMkLst>
            <pc:docMk/>
            <pc:sldMk cId="3909453073" sldId="559"/>
            <ac:spMk id="5444" creationId="{A243BA4D-44E3-4103-85FC-F1AA791E5EBE}"/>
          </ac:spMkLst>
        </pc:spChg>
        <pc:spChg chg="mod">
          <ac:chgData name="Timo Mühlhaus" userId="1b6b3aba618dadac" providerId="LiveId" clId="{EDF2FAEA-A41B-4C1F-9EE5-7BEAFE42C87B}" dt="2021-06-09T19:36:03.867" v="1915"/>
          <ac:spMkLst>
            <pc:docMk/>
            <pc:sldMk cId="3909453073" sldId="559"/>
            <ac:spMk id="5445" creationId="{71426EC2-D972-4743-91B3-0AE651402BF1}"/>
          </ac:spMkLst>
        </pc:spChg>
        <pc:spChg chg="mod">
          <ac:chgData name="Timo Mühlhaus" userId="1b6b3aba618dadac" providerId="LiveId" clId="{EDF2FAEA-A41B-4C1F-9EE5-7BEAFE42C87B}" dt="2021-06-09T19:36:03.867" v="1915"/>
          <ac:spMkLst>
            <pc:docMk/>
            <pc:sldMk cId="3909453073" sldId="559"/>
            <ac:spMk id="5446" creationId="{0C6B3240-18F8-45A4-8045-2EAC27E20614}"/>
          </ac:spMkLst>
        </pc:spChg>
        <pc:spChg chg="mod">
          <ac:chgData name="Timo Mühlhaus" userId="1b6b3aba618dadac" providerId="LiveId" clId="{EDF2FAEA-A41B-4C1F-9EE5-7BEAFE42C87B}" dt="2021-06-09T19:36:03.867" v="1915"/>
          <ac:spMkLst>
            <pc:docMk/>
            <pc:sldMk cId="3909453073" sldId="559"/>
            <ac:spMk id="5447" creationId="{A7AD44CB-60C0-48BD-86C6-5C1B654E5DB5}"/>
          </ac:spMkLst>
        </pc:spChg>
        <pc:spChg chg="mod">
          <ac:chgData name="Timo Mühlhaus" userId="1b6b3aba618dadac" providerId="LiveId" clId="{EDF2FAEA-A41B-4C1F-9EE5-7BEAFE42C87B}" dt="2021-06-09T19:36:03.867" v="1915"/>
          <ac:spMkLst>
            <pc:docMk/>
            <pc:sldMk cId="3909453073" sldId="559"/>
            <ac:spMk id="5448" creationId="{94C602E6-FD4E-470C-8B37-47AD494B3DF0}"/>
          </ac:spMkLst>
        </pc:spChg>
        <pc:spChg chg="mod">
          <ac:chgData name="Timo Mühlhaus" userId="1b6b3aba618dadac" providerId="LiveId" clId="{EDF2FAEA-A41B-4C1F-9EE5-7BEAFE42C87B}" dt="2021-06-09T19:36:03.867" v="1915"/>
          <ac:spMkLst>
            <pc:docMk/>
            <pc:sldMk cId="3909453073" sldId="559"/>
            <ac:spMk id="5449" creationId="{51EF6D20-1025-4D31-A444-8E7CC0FACABB}"/>
          </ac:spMkLst>
        </pc:spChg>
        <pc:spChg chg="mod">
          <ac:chgData name="Timo Mühlhaus" userId="1b6b3aba618dadac" providerId="LiveId" clId="{EDF2FAEA-A41B-4C1F-9EE5-7BEAFE42C87B}" dt="2021-06-09T19:36:03.867" v="1915"/>
          <ac:spMkLst>
            <pc:docMk/>
            <pc:sldMk cId="3909453073" sldId="559"/>
            <ac:spMk id="5450" creationId="{5DCA00DB-B046-4589-AC6E-C5EFD0B29870}"/>
          </ac:spMkLst>
        </pc:spChg>
        <pc:spChg chg="mod">
          <ac:chgData name="Timo Mühlhaus" userId="1b6b3aba618dadac" providerId="LiveId" clId="{EDF2FAEA-A41B-4C1F-9EE5-7BEAFE42C87B}" dt="2021-06-09T19:36:03.867" v="1915"/>
          <ac:spMkLst>
            <pc:docMk/>
            <pc:sldMk cId="3909453073" sldId="559"/>
            <ac:spMk id="5451" creationId="{01B24B79-1C4F-4409-8A5D-1B14A90318E1}"/>
          </ac:spMkLst>
        </pc:spChg>
        <pc:spChg chg="mod">
          <ac:chgData name="Timo Mühlhaus" userId="1b6b3aba618dadac" providerId="LiveId" clId="{EDF2FAEA-A41B-4C1F-9EE5-7BEAFE42C87B}" dt="2021-06-09T19:36:03.867" v="1915"/>
          <ac:spMkLst>
            <pc:docMk/>
            <pc:sldMk cId="3909453073" sldId="559"/>
            <ac:spMk id="5452" creationId="{4EDB8EE2-9DF0-4D1E-8969-E2B432270A2B}"/>
          </ac:spMkLst>
        </pc:spChg>
        <pc:spChg chg="mod">
          <ac:chgData name="Timo Mühlhaus" userId="1b6b3aba618dadac" providerId="LiveId" clId="{EDF2FAEA-A41B-4C1F-9EE5-7BEAFE42C87B}" dt="2021-06-09T19:36:03.867" v="1915"/>
          <ac:spMkLst>
            <pc:docMk/>
            <pc:sldMk cId="3909453073" sldId="559"/>
            <ac:spMk id="5453" creationId="{8A977D4B-E81C-4CF2-83E7-6D4906830CA8}"/>
          </ac:spMkLst>
        </pc:spChg>
        <pc:spChg chg="mod">
          <ac:chgData name="Timo Mühlhaus" userId="1b6b3aba618dadac" providerId="LiveId" clId="{EDF2FAEA-A41B-4C1F-9EE5-7BEAFE42C87B}" dt="2021-06-09T19:36:03.867" v="1915"/>
          <ac:spMkLst>
            <pc:docMk/>
            <pc:sldMk cId="3909453073" sldId="559"/>
            <ac:spMk id="5454" creationId="{93D60DC9-FCE5-4B65-A73F-4DFAB0D46C3F}"/>
          </ac:spMkLst>
        </pc:spChg>
        <pc:spChg chg="mod">
          <ac:chgData name="Timo Mühlhaus" userId="1b6b3aba618dadac" providerId="LiveId" clId="{EDF2FAEA-A41B-4C1F-9EE5-7BEAFE42C87B}" dt="2021-06-09T19:36:03.867" v="1915"/>
          <ac:spMkLst>
            <pc:docMk/>
            <pc:sldMk cId="3909453073" sldId="559"/>
            <ac:spMk id="5455" creationId="{3FC6A883-63FE-4370-89B9-AF82DDE69054}"/>
          </ac:spMkLst>
        </pc:spChg>
        <pc:spChg chg="mod">
          <ac:chgData name="Timo Mühlhaus" userId="1b6b3aba618dadac" providerId="LiveId" clId="{EDF2FAEA-A41B-4C1F-9EE5-7BEAFE42C87B}" dt="2021-06-09T19:36:03.867" v="1915"/>
          <ac:spMkLst>
            <pc:docMk/>
            <pc:sldMk cId="3909453073" sldId="559"/>
            <ac:spMk id="5456" creationId="{07098151-C4CA-4F54-9C31-A4DCDCC86C06}"/>
          </ac:spMkLst>
        </pc:spChg>
        <pc:spChg chg="mod">
          <ac:chgData name="Timo Mühlhaus" userId="1b6b3aba618dadac" providerId="LiveId" clId="{EDF2FAEA-A41B-4C1F-9EE5-7BEAFE42C87B}" dt="2021-06-09T19:36:03.867" v="1915"/>
          <ac:spMkLst>
            <pc:docMk/>
            <pc:sldMk cId="3909453073" sldId="559"/>
            <ac:spMk id="5457" creationId="{3299375A-80C3-4C5D-A156-26DB382BB979}"/>
          </ac:spMkLst>
        </pc:spChg>
        <pc:spChg chg="mod">
          <ac:chgData name="Timo Mühlhaus" userId="1b6b3aba618dadac" providerId="LiveId" clId="{EDF2FAEA-A41B-4C1F-9EE5-7BEAFE42C87B}" dt="2021-06-09T19:36:03.867" v="1915"/>
          <ac:spMkLst>
            <pc:docMk/>
            <pc:sldMk cId="3909453073" sldId="559"/>
            <ac:spMk id="5458" creationId="{C8114E2D-D42D-4528-818F-B461242A6731}"/>
          </ac:spMkLst>
        </pc:spChg>
        <pc:spChg chg="mod">
          <ac:chgData name="Timo Mühlhaus" userId="1b6b3aba618dadac" providerId="LiveId" clId="{EDF2FAEA-A41B-4C1F-9EE5-7BEAFE42C87B}" dt="2021-06-09T19:36:03.867" v="1915"/>
          <ac:spMkLst>
            <pc:docMk/>
            <pc:sldMk cId="3909453073" sldId="559"/>
            <ac:spMk id="5459" creationId="{10993854-9B4F-4E39-B8BE-99621D0D29CC}"/>
          </ac:spMkLst>
        </pc:spChg>
        <pc:spChg chg="mod">
          <ac:chgData name="Timo Mühlhaus" userId="1b6b3aba618dadac" providerId="LiveId" clId="{EDF2FAEA-A41B-4C1F-9EE5-7BEAFE42C87B}" dt="2021-06-09T19:36:03.867" v="1915"/>
          <ac:spMkLst>
            <pc:docMk/>
            <pc:sldMk cId="3909453073" sldId="559"/>
            <ac:spMk id="5460" creationId="{7FA4ED14-F69A-4CFC-9DD4-A9C463F6BC15}"/>
          </ac:spMkLst>
        </pc:spChg>
        <pc:spChg chg="mod">
          <ac:chgData name="Timo Mühlhaus" userId="1b6b3aba618dadac" providerId="LiveId" clId="{EDF2FAEA-A41B-4C1F-9EE5-7BEAFE42C87B}" dt="2021-06-09T19:36:03.867" v="1915"/>
          <ac:spMkLst>
            <pc:docMk/>
            <pc:sldMk cId="3909453073" sldId="559"/>
            <ac:spMk id="5461" creationId="{069B11F9-7327-4F63-8280-D034CF44BA22}"/>
          </ac:spMkLst>
        </pc:spChg>
        <pc:spChg chg="mod">
          <ac:chgData name="Timo Mühlhaus" userId="1b6b3aba618dadac" providerId="LiveId" clId="{EDF2FAEA-A41B-4C1F-9EE5-7BEAFE42C87B}" dt="2021-06-09T19:36:03.867" v="1915"/>
          <ac:spMkLst>
            <pc:docMk/>
            <pc:sldMk cId="3909453073" sldId="559"/>
            <ac:spMk id="5462" creationId="{D3CF5C4E-A25D-4CFF-B4E3-FF633104E607}"/>
          </ac:spMkLst>
        </pc:spChg>
        <pc:spChg chg="mod">
          <ac:chgData name="Timo Mühlhaus" userId="1b6b3aba618dadac" providerId="LiveId" clId="{EDF2FAEA-A41B-4C1F-9EE5-7BEAFE42C87B}" dt="2021-06-09T19:36:03.867" v="1915"/>
          <ac:spMkLst>
            <pc:docMk/>
            <pc:sldMk cId="3909453073" sldId="559"/>
            <ac:spMk id="5463" creationId="{D8A4633B-DDD9-44F3-B8B1-C0457EAFD8FF}"/>
          </ac:spMkLst>
        </pc:spChg>
        <pc:spChg chg="mod">
          <ac:chgData name="Timo Mühlhaus" userId="1b6b3aba618dadac" providerId="LiveId" clId="{EDF2FAEA-A41B-4C1F-9EE5-7BEAFE42C87B}" dt="2021-06-09T19:36:03.867" v="1915"/>
          <ac:spMkLst>
            <pc:docMk/>
            <pc:sldMk cId="3909453073" sldId="559"/>
            <ac:spMk id="5464" creationId="{C7F8BC80-A4DC-4BFB-860B-1C6BD3E51562}"/>
          </ac:spMkLst>
        </pc:spChg>
        <pc:spChg chg="mod">
          <ac:chgData name="Timo Mühlhaus" userId="1b6b3aba618dadac" providerId="LiveId" clId="{EDF2FAEA-A41B-4C1F-9EE5-7BEAFE42C87B}" dt="2021-06-09T19:36:03.867" v="1915"/>
          <ac:spMkLst>
            <pc:docMk/>
            <pc:sldMk cId="3909453073" sldId="559"/>
            <ac:spMk id="5465" creationId="{A8DAA13C-64F5-447F-8AED-5FAC5DCD8488}"/>
          </ac:spMkLst>
        </pc:spChg>
        <pc:spChg chg="mod">
          <ac:chgData name="Timo Mühlhaus" userId="1b6b3aba618dadac" providerId="LiveId" clId="{EDF2FAEA-A41B-4C1F-9EE5-7BEAFE42C87B}" dt="2021-06-09T19:36:03.867" v="1915"/>
          <ac:spMkLst>
            <pc:docMk/>
            <pc:sldMk cId="3909453073" sldId="559"/>
            <ac:spMk id="5466" creationId="{29FBC8CF-E2D9-48A6-A7D1-7A638318AD7A}"/>
          </ac:spMkLst>
        </pc:spChg>
        <pc:spChg chg="mod">
          <ac:chgData name="Timo Mühlhaus" userId="1b6b3aba618dadac" providerId="LiveId" clId="{EDF2FAEA-A41B-4C1F-9EE5-7BEAFE42C87B}" dt="2021-06-09T19:36:03.867" v="1915"/>
          <ac:spMkLst>
            <pc:docMk/>
            <pc:sldMk cId="3909453073" sldId="559"/>
            <ac:spMk id="5467" creationId="{0ADB18AA-55E1-4E28-94FC-8BB5AA5B857C}"/>
          </ac:spMkLst>
        </pc:spChg>
        <pc:spChg chg="mod">
          <ac:chgData name="Timo Mühlhaus" userId="1b6b3aba618dadac" providerId="LiveId" clId="{EDF2FAEA-A41B-4C1F-9EE5-7BEAFE42C87B}" dt="2021-06-09T19:36:03.867" v="1915"/>
          <ac:spMkLst>
            <pc:docMk/>
            <pc:sldMk cId="3909453073" sldId="559"/>
            <ac:spMk id="5468" creationId="{61AD1612-63CC-4B09-B549-9636B6F743F1}"/>
          </ac:spMkLst>
        </pc:spChg>
        <pc:spChg chg="mod">
          <ac:chgData name="Timo Mühlhaus" userId="1b6b3aba618dadac" providerId="LiveId" clId="{EDF2FAEA-A41B-4C1F-9EE5-7BEAFE42C87B}" dt="2021-06-09T19:36:03.867" v="1915"/>
          <ac:spMkLst>
            <pc:docMk/>
            <pc:sldMk cId="3909453073" sldId="559"/>
            <ac:spMk id="5469" creationId="{B658BBAB-6DDE-4519-A69A-2DF39EB57DD5}"/>
          </ac:spMkLst>
        </pc:spChg>
        <pc:spChg chg="mod">
          <ac:chgData name="Timo Mühlhaus" userId="1b6b3aba618dadac" providerId="LiveId" clId="{EDF2FAEA-A41B-4C1F-9EE5-7BEAFE42C87B}" dt="2021-06-09T19:36:03.867" v="1915"/>
          <ac:spMkLst>
            <pc:docMk/>
            <pc:sldMk cId="3909453073" sldId="559"/>
            <ac:spMk id="5470" creationId="{A3ED42F1-37AC-42B1-96E0-E1E6368DF767}"/>
          </ac:spMkLst>
        </pc:spChg>
        <pc:spChg chg="mod">
          <ac:chgData name="Timo Mühlhaus" userId="1b6b3aba618dadac" providerId="LiveId" clId="{EDF2FAEA-A41B-4C1F-9EE5-7BEAFE42C87B}" dt="2021-06-09T19:36:03.867" v="1915"/>
          <ac:spMkLst>
            <pc:docMk/>
            <pc:sldMk cId="3909453073" sldId="559"/>
            <ac:spMk id="5471" creationId="{5AEFE37C-DC8D-4CA5-84E9-EC263FD68097}"/>
          </ac:spMkLst>
        </pc:spChg>
        <pc:spChg chg="mod">
          <ac:chgData name="Timo Mühlhaus" userId="1b6b3aba618dadac" providerId="LiveId" clId="{EDF2FAEA-A41B-4C1F-9EE5-7BEAFE42C87B}" dt="2021-06-09T19:36:03.867" v="1915"/>
          <ac:spMkLst>
            <pc:docMk/>
            <pc:sldMk cId="3909453073" sldId="559"/>
            <ac:spMk id="5472" creationId="{3E3565A8-C9FB-4CA2-9E79-AB0EAEB54D30}"/>
          </ac:spMkLst>
        </pc:spChg>
        <pc:spChg chg="mod">
          <ac:chgData name="Timo Mühlhaus" userId="1b6b3aba618dadac" providerId="LiveId" clId="{EDF2FAEA-A41B-4C1F-9EE5-7BEAFE42C87B}" dt="2021-06-09T19:36:03.867" v="1915"/>
          <ac:spMkLst>
            <pc:docMk/>
            <pc:sldMk cId="3909453073" sldId="559"/>
            <ac:spMk id="5473" creationId="{1646AE39-B9F7-4221-A438-194A06323A0C}"/>
          </ac:spMkLst>
        </pc:spChg>
        <pc:spChg chg="mod">
          <ac:chgData name="Timo Mühlhaus" userId="1b6b3aba618dadac" providerId="LiveId" clId="{EDF2FAEA-A41B-4C1F-9EE5-7BEAFE42C87B}" dt="2021-06-09T19:36:03.867" v="1915"/>
          <ac:spMkLst>
            <pc:docMk/>
            <pc:sldMk cId="3909453073" sldId="559"/>
            <ac:spMk id="5474" creationId="{72C739C7-BE38-40A5-81EE-F047ED79D6F8}"/>
          </ac:spMkLst>
        </pc:spChg>
        <pc:spChg chg="mod">
          <ac:chgData name="Timo Mühlhaus" userId="1b6b3aba618dadac" providerId="LiveId" clId="{EDF2FAEA-A41B-4C1F-9EE5-7BEAFE42C87B}" dt="2021-06-09T19:36:03.867" v="1915"/>
          <ac:spMkLst>
            <pc:docMk/>
            <pc:sldMk cId="3909453073" sldId="559"/>
            <ac:spMk id="5475" creationId="{B70A3638-638F-452B-8F44-3E2F94C3D09D}"/>
          </ac:spMkLst>
        </pc:spChg>
        <pc:spChg chg="mod">
          <ac:chgData name="Timo Mühlhaus" userId="1b6b3aba618dadac" providerId="LiveId" clId="{EDF2FAEA-A41B-4C1F-9EE5-7BEAFE42C87B}" dt="2021-06-09T19:36:03.867" v="1915"/>
          <ac:spMkLst>
            <pc:docMk/>
            <pc:sldMk cId="3909453073" sldId="559"/>
            <ac:spMk id="5476" creationId="{4FD43066-BA51-46C0-9E8C-F61ED2B38F70}"/>
          </ac:spMkLst>
        </pc:spChg>
        <pc:spChg chg="mod">
          <ac:chgData name="Timo Mühlhaus" userId="1b6b3aba618dadac" providerId="LiveId" clId="{EDF2FAEA-A41B-4C1F-9EE5-7BEAFE42C87B}" dt="2021-06-09T19:36:03.867" v="1915"/>
          <ac:spMkLst>
            <pc:docMk/>
            <pc:sldMk cId="3909453073" sldId="559"/>
            <ac:spMk id="5477" creationId="{67046380-7341-4E77-B30D-15A3C342D6B7}"/>
          </ac:spMkLst>
        </pc:spChg>
        <pc:spChg chg="mod">
          <ac:chgData name="Timo Mühlhaus" userId="1b6b3aba618dadac" providerId="LiveId" clId="{EDF2FAEA-A41B-4C1F-9EE5-7BEAFE42C87B}" dt="2021-06-09T19:36:03.867" v="1915"/>
          <ac:spMkLst>
            <pc:docMk/>
            <pc:sldMk cId="3909453073" sldId="559"/>
            <ac:spMk id="5478" creationId="{9526B60A-7968-4E1A-87A1-F1F0425AC936}"/>
          </ac:spMkLst>
        </pc:spChg>
        <pc:spChg chg="mod">
          <ac:chgData name="Timo Mühlhaus" userId="1b6b3aba618dadac" providerId="LiveId" clId="{EDF2FAEA-A41B-4C1F-9EE5-7BEAFE42C87B}" dt="2021-06-09T19:36:03.867" v="1915"/>
          <ac:spMkLst>
            <pc:docMk/>
            <pc:sldMk cId="3909453073" sldId="559"/>
            <ac:spMk id="5479" creationId="{83C47A2A-01C8-4870-8EDE-4CA9B1465889}"/>
          </ac:spMkLst>
        </pc:spChg>
        <pc:spChg chg="mod">
          <ac:chgData name="Timo Mühlhaus" userId="1b6b3aba618dadac" providerId="LiveId" clId="{EDF2FAEA-A41B-4C1F-9EE5-7BEAFE42C87B}" dt="2021-06-09T19:36:03.867" v="1915"/>
          <ac:spMkLst>
            <pc:docMk/>
            <pc:sldMk cId="3909453073" sldId="559"/>
            <ac:spMk id="5480" creationId="{036B6D8A-328E-418A-B027-8145494CEB79}"/>
          </ac:spMkLst>
        </pc:spChg>
        <pc:spChg chg="mod">
          <ac:chgData name="Timo Mühlhaus" userId="1b6b3aba618dadac" providerId="LiveId" clId="{EDF2FAEA-A41B-4C1F-9EE5-7BEAFE42C87B}" dt="2021-06-09T19:36:03.867" v="1915"/>
          <ac:spMkLst>
            <pc:docMk/>
            <pc:sldMk cId="3909453073" sldId="559"/>
            <ac:spMk id="5481" creationId="{2503C6A5-F121-4795-B213-3770EF3A3A20}"/>
          </ac:spMkLst>
        </pc:spChg>
        <pc:spChg chg="mod">
          <ac:chgData name="Timo Mühlhaus" userId="1b6b3aba618dadac" providerId="LiveId" clId="{EDF2FAEA-A41B-4C1F-9EE5-7BEAFE42C87B}" dt="2021-06-09T19:36:03.867" v="1915"/>
          <ac:spMkLst>
            <pc:docMk/>
            <pc:sldMk cId="3909453073" sldId="559"/>
            <ac:spMk id="5482" creationId="{ECC5BE67-950D-44C8-B963-AF3F5EE3618A}"/>
          </ac:spMkLst>
        </pc:spChg>
        <pc:spChg chg="mod">
          <ac:chgData name="Timo Mühlhaus" userId="1b6b3aba618dadac" providerId="LiveId" clId="{EDF2FAEA-A41B-4C1F-9EE5-7BEAFE42C87B}" dt="2021-06-09T19:36:03.867" v="1915"/>
          <ac:spMkLst>
            <pc:docMk/>
            <pc:sldMk cId="3909453073" sldId="559"/>
            <ac:spMk id="5483" creationId="{AD85CA40-396A-43ED-9090-9B3303D727C0}"/>
          </ac:spMkLst>
        </pc:spChg>
        <pc:spChg chg="mod">
          <ac:chgData name="Timo Mühlhaus" userId="1b6b3aba618dadac" providerId="LiveId" clId="{EDF2FAEA-A41B-4C1F-9EE5-7BEAFE42C87B}" dt="2021-06-09T19:36:03.867" v="1915"/>
          <ac:spMkLst>
            <pc:docMk/>
            <pc:sldMk cId="3909453073" sldId="559"/>
            <ac:spMk id="5484" creationId="{9480776C-0575-451A-916E-C803D032A83F}"/>
          </ac:spMkLst>
        </pc:spChg>
        <pc:spChg chg="mod">
          <ac:chgData name="Timo Mühlhaus" userId="1b6b3aba618dadac" providerId="LiveId" clId="{EDF2FAEA-A41B-4C1F-9EE5-7BEAFE42C87B}" dt="2021-06-09T19:36:03.867" v="1915"/>
          <ac:spMkLst>
            <pc:docMk/>
            <pc:sldMk cId="3909453073" sldId="559"/>
            <ac:spMk id="5485" creationId="{0EE3AE8D-D29E-435C-861A-2F9CB71A96E3}"/>
          </ac:spMkLst>
        </pc:spChg>
        <pc:spChg chg="mod">
          <ac:chgData name="Timo Mühlhaus" userId="1b6b3aba618dadac" providerId="LiveId" clId="{EDF2FAEA-A41B-4C1F-9EE5-7BEAFE42C87B}" dt="2021-06-09T19:36:03.867" v="1915"/>
          <ac:spMkLst>
            <pc:docMk/>
            <pc:sldMk cId="3909453073" sldId="559"/>
            <ac:spMk id="5486" creationId="{5B55D046-AF2D-4D57-B347-A308DDF7E48E}"/>
          </ac:spMkLst>
        </pc:spChg>
        <pc:spChg chg="mod">
          <ac:chgData name="Timo Mühlhaus" userId="1b6b3aba618dadac" providerId="LiveId" clId="{EDF2FAEA-A41B-4C1F-9EE5-7BEAFE42C87B}" dt="2021-06-09T19:36:03.867" v="1915"/>
          <ac:spMkLst>
            <pc:docMk/>
            <pc:sldMk cId="3909453073" sldId="559"/>
            <ac:spMk id="5487" creationId="{80FE7C82-2FBA-4D80-869A-CEB627788E09}"/>
          </ac:spMkLst>
        </pc:spChg>
        <pc:spChg chg="mod">
          <ac:chgData name="Timo Mühlhaus" userId="1b6b3aba618dadac" providerId="LiveId" clId="{EDF2FAEA-A41B-4C1F-9EE5-7BEAFE42C87B}" dt="2021-06-09T19:36:03.867" v="1915"/>
          <ac:spMkLst>
            <pc:docMk/>
            <pc:sldMk cId="3909453073" sldId="559"/>
            <ac:spMk id="5488" creationId="{4DAE39EE-6A84-455D-ACFE-B4575FC8A429}"/>
          </ac:spMkLst>
        </pc:spChg>
        <pc:spChg chg="mod">
          <ac:chgData name="Timo Mühlhaus" userId="1b6b3aba618dadac" providerId="LiveId" clId="{EDF2FAEA-A41B-4C1F-9EE5-7BEAFE42C87B}" dt="2021-06-09T19:36:03.867" v="1915"/>
          <ac:spMkLst>
            <pc:docMk/>
            <pc:sldMk cId="3909453073" sldId="559"/>
            <ac:spMk id="5489" creationId="{E883954D-C0D0-4FEF-8EB8-10636F365037}"/>
          </ac:spMkLst>
        </pc:spChg>
        <pc:spChg chg="mod">
          <ac:chgData name="Timo Mühlhaus" userId="1b6b3aba618dadac" providerId="LiveId" clId="{EDF2FAEA-A41B-4C1F-9EE5-7BEAFE42C87B}" dt="2021-06-09T19:36:03.867" v="1915"/>
          <ac:spMkLst>
            <pc:docMk/>
            <pc:sldMk cId="3909453073" sldId="559"/>
            <ac:spMk id="5490" creationId="{5ABDC521-4A60-4815-ABB5-BA4F5A9B16FC}"/>
          </ac:spMkLst>
        </pc:spChg>
        <pc:spChg chg="mod">
          <ac:chgData name="Timo Mühlhaus" userId="1b6b3aba618dadac" providerId="LiveId" clId="{EDF2FAEA-A41B-4C1F-9EE5-7BEAFE42C87B}" dt="2021-06-09T19:36:03.867" v="1915"/>
          <ac:spMkLst>
            <pc:docMk/>
            <pc:sldMk cId="3909453073" sldId="559"/>
            <ac:spMk id="5491" creationId="{5B468371-F579-45A8-A81B-972A954760DF}"/>
          </ac:spMkLst>
        </pc:spChg>
        <pc:spChg chg="mod">
          <ac:chgData name="Timo Mühlhaus" userId="1b6b3aba618dadac" providerId="LiveId" clId="{EDF2FAEA-A41B-4C1F-9EE5-7BEAFE42C87B}" dt="2021-06-09T19:36:03.867" v="1915"/>
          <ac:spMkLst>
            <pc:docMk/>
            <pc:sldMk cId="3909453073" sldId="559"/>
            <ac:spMk id="5492" creationId="{CE3BA4F6-6D11-4A19-A8DB-E28B8C8C163B}"/>
          </ac:spMkLst>
        </pc:spChg>
        <pc:spChg chg="mod">
          <ac:chgData name="Timo Mühlhaus" userId="1b6b3aba618dadac" providerId="LiveId" clId="{EDF2FAEA-A41B-4C1F-9EE5-7BEAFE42C87B}" dt="2021-06-09T19:36:03.867" v="1915"/>
          <ac:spMkLst>
            <pc:docMk/>
            <pc:sldMk cId="3909453073" sldId="559"/>
            <ac:spMk id="5493" creationId="{DDF3F05C-08E6-4675-83D1-D205D710BA16}"/>
          </ac:spMkLst>
        </pc:spChg>
        <pc:spChg chg="mod">
          <ac:chgData name="Timo Mühlhaus" userId="1b6b3aba618dadac" providerId="LiveId" clId="{EDF2FAEA-A41B-4C1F-9EE5-7BEAFE42C87B}" dt="2021-06-09T19:36:03.867" v="1915"/>
          <ac:spMkLst>
            <pc:docMk/>
            <pc:sldMk cId="3909453073" sldId="559"/>
            <ac:spMk id="5494" creationId="{A1385520-37EF-47DA-A612-4FF048AFA311}"/>
          </ac:spMkLst>
        </pc:spChg>
        <pc:spChg chg="mod">
          <ac:chgData name="Timo Mühlhaus" userId="1b6b3aba618dadac" providerId="LiveId" clId="{EDF2FAEA-A41B-4C1F-9EE5-7BEAFE42C87B}" dt="2021-06-09T19:36:03.867" v="1915"/>
          <ac:spMkLst>
            <pc:docMk/>
            <pc:sldMk cId="3909453073" sldId="559"/>
            <ac:spMk id="5495" creationId="{ECDC23B5-F8A0-403C-A0A4-C2C296985C8A}"/>
          </ac:spMkLst>
        </pc:spChg>
        <pc:spChg chg="mod">
          <ac:chgData name="Timo Mühlhaus" userId="1b6b3aba618dadac" providerId="LiveId" clId="{EDF2FAEA-A41B-4C1F-9EE5-7BEAFE42C87B}" dt="2021-06-09T19:36:03.867" v="1915"/>
          <ac:spMkLst>
            <pc:docMk/>
            <pc:sldMk cId="3909453073" sldId="559"/>
            <ac:spMk id="5496" creationId="{F03A7699-9AC9-47E1-BE5D-64E0938989C8}"/>
          </ac:spMkLst>
        </pc:spChg>
        <pc:spChg chg="mod">
          <ac:chgData name="Timo Mühlhaus" userId="1b6b3aba618dadac" providerId="LiveId" clId="{EDF2FAEA-A41B-4C1F-9EE5-7BEAFE42C87B}" dt="2021-06-09T19:36:03.867" v="1915"/>
          <ac:spMkLst>
            <pc:docMk/>
            <pc:sldMk cId="3909453073" sldId="559"/>
            <ac:spMk id="5497" creationId="{264E34E6-02E9-4F91-A78E-239B231EC919}"/>
          </ac:spMkLst>
        </pc:spChg>
        <pc:spChg chg="mod">
          <ac:chgData name="Timo Mühlhaus" userId="1b6b3aba618dadac" providerId="LiveId" clId="{EDF2FAEA-A41B-4C1F-9EE5-7BEAFE42C87B}" dt="2021-06-09T19:36:03.867" v="1915"/>
          <ac:spMkLst>
            <pc:docMk/>
            <pc:sldMk cId="3909453073" sldId="559"/>
            <ac:spMk id="5498" creationId="{459FA151-E196-4CD4-A2D9-9931EF69322D}"/>
          </ac:spMkLst>
        </pc:spChg>
        <pc:spChg chg="mod">
          <ac:chgData name="Timo Mühlhaus" userId="1b6b3aba618dadac" providerId="LiveId" clId="{EDF2FAEA-A41B-4C1F-9EE5-7BEAFE42C87B}" dt="2021-06-09T19:36:03.867" v="1915"/>
          <ac:spMkLst>
            <pc:docMk/>
            <pc:sldMk cId="3909453073" sldId="559"/>
            <ac:spMk id="5499" creationId="{16900F4F-E055-4971-A3F4-B32A9A1AA4F5}"/>
          </ac:spMkLst>
        </pc:spChg>
        <pc:spChg chg="mod">
          <ac:chgData name="Timo Mühlhaus" userId="1b6b3aba618dadac" providerId="LiveId" clId="{EDF2FAEA-A41B-4C1F-9EE5-7BEAFE42C87B}" dt="2021-06-09T19:36:03.867" v="1915"/>
          <ac:spMkLst>
            <pc:docMk/>
            <pc:sldMk cId="3909453073" sldId="559"/>
            <ac:spMk id="5500" creationId="{2ADEC198-309A-40ED-9330-F1D84E729230}"/>
          </ac:spMkLst>
        </pc:spChg>
        <pc:spChg chg="mod">
          <ac:chgData name="Timo Mühlhaus" userId="1b6b3aba618dadac" providerId="LiveId" clId="{EDF2FAEA-A41B-4C1F-9EE5-7BEAFE42C87B}" dt="2021-06-09T19:36:03.867" v="1915"/>
          <ac:spMkLst>
            <pc:docMk/>
            <pc:sldMk cId="3909453073" sldId="559"/>
            <ac:spMk id="5501" creationId="{4B8E2AE3-ECF6-47B3-810F-BFA80ED50B8E}"/>
          </ac:spMkLst>
        </pc:spChg>
        <pc:spChg chg="mod">
          <ac:chgData name="Timo Mühlhaus" userId="1b6b3aba618dadac" providerId="LiveId" clId="{EDF2FAEA-A41B-4C1F-9EE5-7BEAFE42C87B}" dt="2021-06-09T19:36:03.867" v="1915"/>
          <ac:spMkLst>
            <pc:docMk/>
            <pc:sldMk cId="3909453073" sldId="559"/>
            <ac:spMk id="5502" creationId="{E5E6F3E2-29F9-42CB-94D0-FCC69F989645}"/>
          </ac:spMkLst>
        </pc:spChg>
        <pc:spChg chg="mod">
          <ac:chgData name="Timo Mühlhaus" userId="1b6b3aba618dadac" providerId="LiveId" clId="{EDF2FAEA-A41B-4C1F-9EE5-7BEAFE42C87B}" dt="2021-06-09T19:36:03.867" v="1915"/>
          <ac:spMkLst>
            <pc:docMk/>
            <pc:sldMk cId="3909453073" sldId="559"/>
            <ac:spMk id="5503" creationId="{2B335A25-7797-48CA-95D3-2A9666DE9F0A}"/>
          </ac:spMkLst>
        </pc:spChg>
        <pc:spChg chg="mod">
          <ac:chgData name="Timo Mühlhaus" userId="1b6b3aba618dadac" providerId="LiveId" clId="{EDF2FAEA-A41B-4C1F-9EE5-7BEAFE42C87B}" dt="2021-06-09T19:36:03.867" v="1915"/>
          <ac:spMkLst>
            <pc:docMk/>
            <pc:sldMk cId="3909453073" sldId="559"/>
            <ac:spMk id="5504" creationId="{38173833-9847-424A-83A7-7EBFFFD7E935}"/>
          </ac:spMkLst>
        </pc:spChg>
        <pc:spChg chg="mod">
          <ac:chgData name="Timo Mühlhaus" userId="1b6b3aba618dadac" providerId="LiveId" clId="{EDF2FAEA-A41B-4C1F-9EE5-7BEAFE42C87B}" dt="2021-06-09T19:36:03.867" v="1915"/>
          <ac:spMkLst>
            <pc:docMk/>
            <pc:sldMk cId="3909453073" sldId="559"/>
            <ac:spMk id="5505" creationId="{3FC8D407-76C6-4258-B064-3E367558FE06}"/>
          </ac:spMkLst>
        </pc:spChg>
        <pc:spChg chg="mod">
          <ac:chgData name="Timo Mühlhaus" userId="1b6b3aba618dadac" providerId="LiveId" clId="{EDF2FAEA-A41B-4C1F-9EE5-7BEAFE42C87B}" dt="2021-06-09T19:36:03.867" v="1915"/>
          <ac:spMkLst>
            <pc:docMk/>
            <pc:sldMk cId="3909453073" sldId="559"/>
            <ac:spMk id="5506" creationId="{4D08C9F2-82A1-4C21-8BB5-11DB4A154554}"/>
          </ac:spMkLst>
        </pc:spChg>
        <pc:spChg chg="mod">
          <ac:chgData name="Timo Mühlhaus" userId="1b6b3aba618dadac" providerId="LiveId" clId="{EDF2FAEA-A41B-4C1F-9EE5-7BEAFE42C87B}" dt="2021-06-09T19:36:03.867" v="1915"/>
          <ac:spMkLst>
            <pc:docMk/>
            <pc:sldMk cId="3909453073" sldId="559"/>
            <ac:spMk id="5507" creationId="{39F95D7B-866F-4030-8232-622F1ED67A9E}"/>
          </ac:spMkLst>
        </pc:spChg>
        <pc:spChg chg="mod">
          <ac:chgData name="Timo Mühlhaus" userId="1b6b3aba618dadac" providerId="LiveId" clId="{EDF2FAEA-A41B-4C1F-9EE5-7BEAFE42C87B}" dt="2021-06-09T19:36:03.867" v="1915"/>
          <ac:spMkLst>
            <pc:docMk/>
            <pc:sldMk cId="3909453073" sldId="559"/>
            <ac:spMk id="5508" creationId="{2C7AF9A9-2714-4614-99E1-809AACAA68E3}"/>
          </ac:spMkLst>
        </pc:spChg>
        <pc:spChg chg="mod">
          <ac:chgData name="Timo Mühlhaus" userId="1b6b3aba618dadac" providerId="LiveId" clId="{EDF2FAEA-A41B-4C1F-9EE5-7BEAFE42C87B}" dt="2021-06-09T19:36:03.867" v="1915"/>
          <ac:spMkLst>
            <pc:docMk/>
            <pc:sldMk cId="3909453073" sldId="559"/>
            <ac:spMk id="5509" creationId="{23AD5AEB-3C9F-4C80-A1FE-E970E393D8CD}"/>
          </ac:spMkLst>
        </pc:spChg>
        <pc:spChg chg="mod">
          <ac:chgData name="Timo Mühlhaus" userId="1b6b3aba618dadac" providerId="LiveId" clId="{EDF2FAEA-A41B-4C1F-9EE5-7BEAFE42C87B}" dt="2021-06-09T19:36:03.867" v="1915"/>
          <ac:spMkLst>
            <pc:docMk/>
            <pc:sldMk cId="3909453073" sldId="559"/>
            <ac:spMk id="5510" creationId="{76A63952-60B5-4287-8DB2-2FF0FF735A3C}"/>
          </ac:spMkLst>
        </pc:spChg>
        <pc:spChg chg="mod">
          <ac:chgData name="Timo Mühlhaus" userId="1b6b3aba618dadac" providerId="LiveId" clId="{EDF2FAEA-A41B-4C1F-9EE5-7BEAFE42C87B}" dt="2021-06-09T19:36:03.867" v="1915"/>
          <ac:spMkLst>
            <pc:docMk/>
            <pc:sldMk cId="3909453073" sldId="559"/>
            <ac:spMk id="5511" creationId="{D90EA203-6FA4-4997-A914-86E2BDC54834}"/>
          </ac:spMkLst>
        </pc:spChg>
        <pc:spChg chg="mod">
          <ac:chgData name="Timo Mühlhaus" userId="1b6b3aba618dadac" providerId="LiveId" clId="{EDF2FAEA-A41B-4C1F-9EE5-7BEAFE42C87B}" dt="2021-06-09T19:36:03.867" v="1915"/>
          <ac:spMkLst>
            <pc:docMk/>
            <pc:sldMk cId="3909453073" sldId="559"/>
            <ac:spMk id="5512" creationId="{44DA3F81-7CE4-4773-879C-81378FFCA6D1}"/>
          </ac:spMkLst>
        </pc:spChg>
        <pc:spChg chg="mod">
          <ac:chgData name="Timo Mühlhaus" userId="1b6b3aba618dadac" providerId="LiveId" clId="{EDF2FAEA-A41B-4C1F-9EE5-7BEAFE42C87B}" dt="2021-06-09T19:36:03.867" v="1915"/>
          <ac:spMkLst>
            <pc:docMk/>
            <pc:sldMk cId="3909453073" sldId="559"/>
            <ac:spMk id="5513" creationId="{B929CF32-6C5C-4E7E-B49B-D108DCED989F}"/>
          </ac:spMkLst>
        </pc:spChg>
        <pc:spChg chg="mod">
          <ac:chgData name="Timo Mühlhaus" userId="1b6b3aba618dadac" providerId="LiveId" clId="{EDF2FAEA-A41B-4C1F-9EE5-7BEAFE42C87B}" dt="2021-06-09T19:36:03.867" v="1915"/>
          <ac:spMkLst>
            <pc:docMk/>
            <pc:sldMk cId="3909453073" sldId="559"/>
            <ac:spMk id="5514" creationId="{FE7A3187-74D5-4146-9083-3BB13E61DC29}"/>
          </ac:spMkLst>
        </pc:spChg>
        <pc:spChg chg="mod">
          <ac:chgData name="Timo Mühlhaus" userId="1b6b3aba618dadac" providerId="LiveId" clId="{EDF2FAEA-A41B-4C1F-9EE5-7BEAFE42C87B}" dt="2021-06-09T19:36:03.867" v="1915"/>
          <ac:spMkLst>
            <pc:docMk/>
            <pc:sldMk cId="3909453073" sldId="559"/>
            <ac:spMk id="5515" creationId="{DC850B9E-8E8C-4545-B963-A2E20E401A3B}"/>
          </ac:spMkLst>
        </pc:spChg>
        <pc:spChg chg="mod">
          <ac:chgData name="Timo Mühlhaus" userId="1b6b3aba618dadac" providerId="LiveId" clId="{EDF2FAEA-A41B-4C1F-9EE5-7BEAFE42C87B}" dt="2021-06-09T19:36:03.867" v="1915"/>
          <ac:spMkLst>
            <pc:docMk/>
            <pc:sldMk cId="3909453073" sldId="559"/>
            <ac:spMk id="5516" creationId="{A18BA562-16A3-498E-858A-3C893B4DD444}"/>
          </ac:spMkLst>
        </pc:spChg>
        <pc:spChg chg="mod">
          <ac:chgData name="Timo Mühlhaus" userId="1b6b3aba618dadac" providerId="LiveId" clId="{EDF2FAEA-A41B-4C1F-9EE5-7BEAFE42C87B}" dt="2021-06-09T19:36:03.867" v="1915"/>
          <ac:spMkLst>
            <pc:docMk/>
            <pc:sldMk cId="3909453073" sldId="559"/>
            <ac:spMk id="5517" creationId="{04D50E1E-4B50-41A5-B176-E57BF156584E}"/>
          </ac:spMkLst>
        </pc:spChg>
        <pc:spChg chg="mod">
          <ac:chgData name="Timo Mühlhaus" userId="1b6b3aba618dadac" providerId="LiveId" clId="{EDF2FAEA-A41B-4C1F-9EE5-7BEAFE42C87B}" dt="2021-06-09T19:36:03.867" v="1915"/>
          <ac:spMkLst>
            <pc:docMk/>
            <pc:sldMk cId="3909453073" sldId="559"/>
            <ac:spMk id="5518" creationId="{9ED67FBD-5937-461A-91DF-D12121626DA6}"/>
          </ac:spMkLst>
        </pc:spChg>
        <pc:spChg chg="mod">
          <ac:chgData name="Timo Mühlhaus" userId="1b6b3aba618dadac" providerId="LiveId" clId="{EDF2FAEA-A41B-4C1F-9EE5-7BEAFE42C87B}" dt="2021-06-09T19:36:03.867" v="1915"/>
          <ac:spMkLst>
            <pc:docMk/>
            <pc:sldMk cId="3909453073" sldId="559"/>
            <ac:spMk id="5519" creationId="{FCE974A2-9B9B-448C-8D9C-3FFB2BF9A79A}"/>
          </ac:spMkLst>
        </pc:spChg>
        <pc:spChg chg="mod">
          <ac:chgData name="Timo Mühlhaus" userId="1b6b3aba618dadac" providerId="LiveId" clId="{EDF2FAEA-A41B-4C1F-9EE5-7BEAFE42C87B}" dt="2021-06-09T19:36:03.867" v="1915"/>
          <ac:spMkLst>
            <pc:docMk/>
            <pc:sldMk cId="3909453073" sldId="559"/>
            <ac:spMk id="5520" creationId="{2E7C5656-4FAE-4043-8BCD-6E930E96554D}"/>
          </ac:spMkLst>
        </pc:spChg>
        <pc:spChg chg="mod">
          <ac:chgData name="Timo Mühlhaus" userId="1b6b3aba618dadac" providerId="LiveId" clId="{EDF2FAEA-A41B-4C1F-9EE5-7BEAFE42C87B}" dt="2021-06-09T19:36:03.867" v="1915"/>
          <ac:spMkLst>
            <pc:docMk/>
            <pc:sldMk cId="3909453073" sldId="559"/>
            <ac:spMk id="5521" creationId="{D29EE873-C482-4C3B-B673-FF6B5F2E6AF8}"/>
          </ac:spMkLst>
        </pc:spChg>
        <pc:spChg chg="mod">
          <ac:chgData name="Timo Mühlhaus" userId="1b6b3aba618dadac" providerId="LiveId" clId="{EDF2FAEA-A41B-4C1F-9EE5-7BEAFE42C87B}" dt="2021-06-09T19:36:03.867" v="1915"/>
          <ac:spMkLst>
            <pc:docMk/>
            <pc:sldMk cId="3909453073" sldId="559"/>
            <ac:spMk id="5522" creationId="{9A7A8E65-2ED8-468A-9D60-9DAFDC38BF66}"/>
          </ac:spMkLst>
        </pc:spChg>
        <pc:spChg chg="mod">
          <ac:chgData name="Timo Mühlhaus" userId="1b6b3aba618dadac" providerId="LiveId" clId="{EDF2FAEA-A41B-4C1F-9EE5-7BEAFE42C87B}" dt="2021-06-09T19:36:03.867" v="1915"/>
          <ac:spMkLst>
            <pc:docMk/>
            <pc:sldMk cId="3909453073" sldId="559"/>
            <ac:spMk id="5523" creationId="{3426A9EB-11F8-4BE3-AF4E-3E07D50A42E9}"/>
          </ac:spMkLst>
        </pc:spChg>
        <pc:spChg chg="mod">
          <ac:chgData name="Timo Mühlhaus" userId="1b6b3aba618dadac" providerId="LiveId" clId="{EDF2FAEA-A41B-4C1F-9EE5-7BEAFE42C87B}" dt="2021-06-09T19:36:03.867" v="1915"/>
          <ac:spMkLst>
            <pc:docMk/>
            <pc:sldMk cId="3909453073" sldId="559"/>
            <ac:spMk id="5524" creationId="{5DAA3044-AF8C-49AF-94CD-87EEAF2997B3}"/>
          </ac:spMkLst>
        </pc:spChg>
        <pc:spChg chg="mod">
          <ac:chgData name="Timo Mühlhaus" userId="1b6b3aba618dadac" providerId="LiveId" clId="{EDF2FAEA-A41B-4C1F-9EE5-7BEAFE42C87B}" dt="2021-06-09T19:36:03.867" v="1915"/>
          <ac:spMkLst>
            <pc:docMk/>
            <pc:sldMk cId="3909453073" sldId="559"/>
            <ac:spMk id="5525" creationId="{8884D690-FD72-48C4-AB29-AD9C4BBDE0AF}"/>
          </ac:spMkLst>
        </pc:spChg>
        <pc:spChg chg="mod">
          <ac:chgData name="Timo Mühlhaus" userId="1b6b3aba618dadac" providerId="LiveId" clId="{EDF2FAEA-A41B-4C1F-9EE5-7BEAFE42C87B}" dt="2021-06-09T19:36:03.867" v="1915"/>
          <ac:spMkLst>
            <pc:docMk/>
            <pc:sldMk cId="3909453073" sldId="559"/>
            <ac:spMk id="5526" creationId="{CFF42A96-7560-4200-BC62-669DE42ECB88}"/>
          </ac:spMkLst>
        </pc:spChg>
        <pc:spChg chg="mod">
          <ac:chgData name="Timo Mühlhaus" userId="1b6b3aba618dadac" providerId="LiveId" clId="{EDF2FAEA-A41B-4C1F-9EE5-7BEAFE42C87B}" dt="2021-06-09T19:36:03.867" v="1915"/>
          <ac:spMkLst>
            <pc:docMk/>
            <pc:sldMk cId="3909453073" sldId="559"/>
            <ac:spMk id="5527" creationId="{6BB7C198-747E-4C8C-B2AE-9035DE977158}"/>
          </ac:spMkLst>
        </pc:spChg>
        <pc:spChg chg="mod">
          <ac:chgData name="Timo Mühlhaus" userId="1b6b3aba618dadac" providerId="LiveId" clId="{EDF2FAEA-A41B-4C1F-9EE5-7BEAFE42C87B}" dt="2021-06-09T19:36:03.867" v="1915"/>
          <ac:spMkLst>
            <pc:docMk/>
            <pc:sldMk cId="3909453073" sldId="559"/>
            <ac:spMk id="5528" creationId="{4E4A5529-C5A9-4F61-81CD-4311FBFCAF59}"/>
          </ac:spMkLst>
        </pc:spChg>
        <pc:spChg chg="mod">
          <ac:chgData name="Timo Mühlhaus" userId="1b6b3aba618dadac" providerId="LiveId" clId="{EDF2FAEA-A41B-4C1F-9EE5-7BEAFE42C87B}" dt="2021-06-09T19:36:03.867" v="1915"/>
          <ac:spMkLst>
            <pc:docMk/>
            <pc:sldMk cId="3909453073" sldId="559"/>
            <ac:spMk id="5529" creationId="{F0DC840D-CCC0-4672-BB72-258A725BEE53}"/>
          </ac:spMkLst>
        </pc:spChg>
        <pc:spChg chg="mod">
          <ac:chgData name="Timo Mühlhaus" userId="1b6b3aba618dadac" providerId="LiveId" clId="{EDF2FAEA-A41B-4C1F-9EE5-7BEAFE42C87B}" dt="2021-06-09T19:36:03.867" v="1915"/>
          <ac:spMkLst>
            <pc:docMk/>
            <pc:sldMk cId="3909453073" sldId="559"/>
            <ac:spMk id="5530" creationId="{7A7C0F2C-44E7-414A-8E2F-35B1CB4A9188}"/>
          </ac:spMkLst>
        </pc:spChg>
        <pc:spChg chg="mod">
          <ac:chgData name="Timo Mühlhaus" userId="1b6b3aba618dadac" providerId="LiveId" clId="{EDF2FAEA-A41B-4C1F-9EE5-7BEAFE42C87B}" dt="2021-06-09T19:36:03.867" v="1915"/>
          <ac:spMkLst>
            <pc:docMk/>
            <pc:sldMk cId="3909453073" sldId="559"/>
            <ac:spMk id="5531" creationId="{624DEA13-ED61-4033-B99D-5E5D4E81C810}"/>
          </ac:spMkLst>
        </pc:spChg>
        <pc:spChg chg="mod">
          <ac:chgData name="Timo Mühlhaus" userId="1b6b3aba618dadac" providerId="LiveId" clId="{EDF2FAEA-A41B-4C1F-9EE5-7BEAFE42C87B}" dt="2021-06-09T19:36:03.867" v="1915"/>
          <ac:spMkLst>
            <pc:docMk/>
            <pc:sldMk cId="3909453073" sldId="559"/>
            <ac:spMk id="5532" creationId="{981FE4DB-1498-4526-8440-713E9475E1CC}"/>
          </ac:spMkLst>
        </pc:spChg>
        <pc:spChg chg="mod">
          <ac:chgData name="Timo Mühlhaus" userId="1b6b3aba618dadac" providerId="LiveId" clId="{EDF2FAEA-A41B-4C1F-9EE5-7BEAFE42C87B}" dt="2021-06-09T19:36:03.867" v="1915"/>
          <ac:spMkLst>
            <pc:docMk/>
            <pc:sldMk cId="3909453073" sldId="559"/>
            <ac:spMk id="5533" creationId="{7D0F0B1A-0D04-4B8F-8419-C1AEF246B517}"/>
          </ac:spMkLst>
        </pc:spChg>
        <pc:spChg chg="mod">
          <ac:chgData name="Timo Mühlhaus" userId="1b6b3aba618dadac" providerId="LiveId" clId="{EDF2FAEA-A41B-4C1F-9EE5-7BEAFE42C87B}" dt="2021-06-09T19:36:03.867" v="1915"/>
          <ac:spMkLst>
            <pc:docMk/>
            <pc:sldMk cId="3909453073" sldId="559"/>
            <ac:spMk id="5534" creationId="{0AFA5F5A-FFA3-49B9-A6E6-7391172A205B}"/>
          </ac:spMkLst>
        </pc:spChg>
        <pc:spChg chg="mod">
          <ac:chgData name="Timo Mühlhaus" userId="1b6b3aba618dadac" providerId="LiveId" clId="{EDF2FAEA-A41B-4C1F-9EE5-7BEAFE42C87B}" dt="2021-06-09T19:36:03.867" v="1915"/>
          <ac:spMkLst>
            <pc:docMk/>
            <pc:sldMk cId="3909453073" sldId="559"/>
            <ac:spMk id="5535" creationId="{6278A431-B1FB-4372-9296-1EC5D13809C8}"/>
          </ac:spMkLst>
        </pc:spChg>
        <pc:spChg chg="mod">
          <ac:chgData name="Timo Mühlhaus" userId="1b6b3aba618dadac" providerId="LiveId" clId="{EDF2FAEA-A41B-4C1F-9EE5-7BEAFE42C87B}" dt="2021-06-09T19:36:03.867" v="1915"/>
          <ac:spMkLst>
            <pc:docMk/>
            <pc:sldMk cId="3909453073" sldId="559"/>
            <ac:spMk id="5536" creationId="{E8DE480E-25D4-4E9E-A86F-9C6E0AD1F565}"/>
          </ac:spMkLst>
        </pc:spChg>
        <pc:spChg chg="mod">
          <ac:chgData name="Timo Mühlhaus" userId="1b6b3aba618dadac" providerId="LiveId" clId="{EDF2FAEA-A41B-4C1F-9EE5-7BEAFE42C87B}" dt="2021-06-09T19:36:03.867" v="1915"/>
          <ac:spMkLst>
            <pc:docMk/>
            <pc:sldMk cId="3909453073" sldId="559"/>
            <ac:spMk id="5537" creationId="{8278A445-ED52-40EC-8E73-37108C10C69D}"/>
          </ac:spMkLst>
        </pc:spChg>
        <pc:spChg chg="mod">
          <ac:chgData name="Timo Mühlhaus" userId="1b6b3aba618dadac" providerId="LiveId" clId="{EDF2FAEA-A41B-4C1F-9EE5-7BEAFE42C87B}" dt="2021-06-09T19:36:03.867" v="1915"/>
          <ac:spMkLst>
            <pc:docMk/>
            <pc:sldMk cId="3909453073" sldId="559"/>
            <ac:spMk id="5538" creationId="{6E3CFFDC-F8EF-4EC7-A4C1-B5101CD1E99B}"/>
          </ac:spMkLst>
        </pc:spChg>
        <pc:spChg chg="mod">
          <ac:chgData name="Timo Mühlhaus" userId="1b6b3aba618dadac" providerId="LiveId" clId="{EDF2FAEA-A41B-4C1F-9EE5-7BEAFE42C87B}" dt="2021-06-09T19:36:03.867" v="1915"/>
          <ac:spMkLst>
            <pc:docMk/>
            <pc:sldMk cId="3909453073" sldId="559"/>
            <ac:spMk id="5539" creationId="{09FA7F05-A8A6-40C8-AA30-675F9285F570}"/>
          </ac:spMkLst>
        </pc:spChg>
        <pc:spChg chg="mod">
          <ac:chgData name="Timo Mühlhaus" userId="1b6b3aba618dadac" providerId="LiveId" clId="{EDF2FAEA-A41B-4C1F-9EE5-7BEAFE42C87B}" dt="2021-06-09T19:36:03.867" v="1915"/>
          <ac:spMkLst>
            <pc:docMk/>
            <pc:sldMk cId="3909453073" sldId="559"/>
            <ac:spMk id="5540" creationId="{FFCBE9C9-FDE3-468A-A1A1-B6A729F0E9B8}"/>
          </ac:spMkLst>
        </pc:spChg>
        <pc:spChg chg="mod">
          <ac:chgData name="Timo Mühlhaus" userId="1b6b3aba618dadac" providerId="LiveId" clId="{EDF2FAEA-A41B-4C1F-9EE5-7BEAFE42C87B}" dt="2021-06-09T19:36:03.867" v="1915"/>
          <ac:spMkLst>
            <pc:docMk/>
            <pc:sldMk cId="3909453073" sldId="559"/>
            <ac:spMk id="5541" creationId="{FF91B8BE-84A6-49FB-97AE-D995EAF99132}"/>
          </ac:spMkLst>
        </pc:spChg>
        <pc:spChg chg="mod">
          <ac:chgData name="Timo Mühlhaus" userId="1b6b3aba618dadac" providerId="LiveId" clId="{EDF2FAEA-A41B-4C1F-9EE5-7BEAFE42C87B}" dt="2021-06-09T19:36:03.867" v="1915"/>
          <ac:spMkLst>
            <pc:docMk/>
            <pc:sldMk cId="3909453073" sldId="559"/>
            <ac:spMk id="5542" creationId="{8DD0BC54-6EDA-4508-983B-B83962A45F01}"/>
          </ac:spMkLst>
        </pc:spChg>
        <pc:spChg chg="mod">
          <ac:chgData name="Timo Mühlhaus" userId="1b6b3aba618dadac" providerId="LiveId" clId="{EDF2FAEA-A41B-4C1F-9EE5-7BEAFE42C87B}" dt="2021-06-09T19:36:03.867" v="1915"/>
          <ac:spMkLst>
            <pc:docMk/>
            <pc:sldMk cId="3909453073" sldId="559"/>
            <ac:spMk id="5543" creationId="{8222E6BD-E809-4EFE-98C9-0AA2ACD60D22}"/>
          </ac:spMkLst>
        </pc:spChg>
        <pc:spChg chg="mod">
          <ac:chgData name="Timo Mühlhaus" userId="1b6b3aba618dadac" providerId="LiveId" clId="{EDF2FAEA-A41B-4C1F-9EE5-7BEAFE42C87B}" dt="2021-06-09T19:36:03.867" v="1915"/>
          <ac:spMkLst>
            <pc:docMk/>
            <pc:sldMk cId="3909453073" sldId="559"/>
            <ac:spMk id="5544" creationId="{A9EA15C7-4DB1-41B3-867F-3EE89D4D9F5C}"/>
          </ac:spMkLst>
        </pc:spChg>
        <pc:spChg chg="mod">
          <ac:chgData name="Timo Mühlhaus" userId="1b6b3aba618dadac" providerId="LiveId" clId="{EDF2FAEA-A41B-4C1F-9EE5-7BEAFE42C87B}" dt="2021-06-09T19:36:03.867" v="1915"/>
          <ac:spMkLst>
            <pc:docMk/>
            <pc:sldMk cId="3909453073" sldId="559"/>
            <ac:spMk id="5545" creationId="{CC05F54C-660A-4FFA-9D3C-90BE663F447E}"/>
          </ac:spMkLst>
        </pc:spChg>
        <pc:spChg chg="mod">
          <ac:chgData name="Timo Mühlhaus" userId="1b6b3aba618dadac" providerId="LiveId" clId="{EDF2FAEA-A41B-4C1F-9EE5-7BEAFE42C87B}" dt="2021-06-09T19:36:03.867" v="1915"/>
          <ac:spMkLst>
            <pc:docMk/>
            <pc:sldMk cId="3909453073" sldId="559"/>
            <ac:spMk id="5546" creationId="{6CF870EB-923A-4786-95CE-BFA5C373DCAC}"/>
          </ac:spMkLst>
        </pc:spChg>
        <pc:spChg chg="mod">
          <ac:chgData name="Timo Mühlhaus" userId="1b6b3aba618dadac" providerId="LiveId" clId="{EDF2FAEA-A41B-4C1F-9EE5-7BEAFE42C87B}" dt="2021-06-09T19:36:03.867" v="1915"/>
          <ac:spMkLst>
            <pc:docMk/>
            <pc:sldMk cId="3909453073" sldId="559"/>
            <ac:spMk id="5547" creationId="{C4EA89F3-0DD6-4449-A02B-D17E001C7066}"/>
          </ac:spMkLst>
        </pc:spChg>
        <pc:spChg chg="mod">
          <ac:chgData name="Timo Mühlhaus" userId="1b6b3aba618dadac" providerId="LiveId" clId="{EDF2FAEA-A41B-4C1F-9EE5-7BEAFE42C87B}" dt="2021-06-09T19:36:03.867" v="1915"/>
          <ac:spMkLst>
            <pc:docMk/>
            <pc:sldMk cId="3909453073" sldId="559"/>
            <ac:spMk id="5548" creationId="{A5F64073-6969-4CBF-994E-9732863FD197}"/>
          </ac:spMkLst>
        </pc:spChg>
        <pc:spChg chg="mod">
          <ac:chgData name="Timo Mühlhaus" userId="1b6b3aba618dadac" providerId="LiveId" clId="{EDF2FAEA-A41B-4C1F-9EE5-7BEAFE42C87B}" dt="2021-06-09T19:36:03.867" v="1915"/>
          <ac:spMkLst>
            <pc:docMk/>
            <pc:sldMk cId="3909453073" sldId="559"/>
            <ac:spMk id="5549" creationId="{77FB1153-7F37-4682-A2D0-FC3D9F0C3905}"/>
          </ac:spMkLst>
        </pc:spChg>
        <pc:spChg chg="mod">
          <ac:chgData name="Timo Mühlhaus" userId="1b6b3aba618dadac" providerId="LiveId" clId="{EDF2FAEA-A41B-4C1F-9EE5-7BEAFE42C87B}" dt="2021-06-09T19:36:03.867" v="1915"/>
          <ac:spMkLst>
            <pc:docMk/>
            <pc:sldMk cId="3909453073" sldId="559"/>
            <ac:spMk id="5550" creationId="{2E62FA8E-5BD1-4E52-9543-422CFD2A875A}"/>
          </ac:spMkLst>
        </pc:spChg>
        <pc:spChg chg="mod">
          <ac:chgData name="Timo Mühlhaus" userId="1b6b3aba618dadac" providerId="LiveId" clId="{EDF2FAEA-A41B-4C1F-9EE5-7BEAFE42C87B}" dt="2021-06-09T19:36:03.867" v="1915"/>
          <ac:spMkLst>
            <pc:docMk/>
            <pc:sldMk cId="3909453073" sldId="559"/>
            <ac:spMk id="5551" creationId="{33E871DB-0F78-472F-9810-C79EA23FF710}"/>
          </ac:spMkLst>
        </pc:spChg>
        <pc:spChg chg="mod">
          <ac:chgData name="Timo Mühlhaus" userId="1b6b3aba618dadac" providerId="LiveId" clId="{EDF2FAEA-A41B-4C1F-9EE5-7BEAFE42C87B}" dt="2021-06-09T19:36:03.867" v="1915"/>
          <ac:spMkLst>
            <pc:docMk/>
            <pc:sldMk cId="3909453073" sldId="559"/>
            <ac:spMk id="5552" creationId="{5738392D-73B8-4291-988F-5B31FD2DE303}"/>
          </ac:spMkLst>
        </pc:spChg>
        <pc:spChg chg="mod">
          <ac:chgData name="Timo Mühlhaus" userId="1b6b3aba618dadac" providerId="LiveId" clId="{EDF2FAEA-A41B-4C1F-9EE5-7BEAFE42C87B}" dt="2021-06-09T19:36:03.867" v="1915"/>
          <ac:spMkLst>
            <pc:docMk/>
            <pc:sldMk cId="3909453073" sldId="559"/>
            <ac:spMk id="5553" creationId="{DCA00D94-5873-4341-B7F5-55E57B275106}"/>
          </ac:spMkLst>
        </pc:spChg>
        <pc:spChg chg="mod">
          <ac:chgData name="Timo Mühlhaus" userId="1b6b3aba618dadac" providerId="LiveId" clId="{EDF2FAEA-A41B-4C1F-9EE5-7BEAFE42C87B}" dt="2021-06-09T19:36:03.867" v="1915"/>
          <ac:spMkLst>
            <pc:docMk/>
            <pc:sldMk cId="3909453073" sldId="559"/>
            <ac:spMk id="5554" creationId="{C4443ADC-DD4B-46AB-862A-DDD27F5D26B7}"/>
          </ac:spMkLst>
        </pc:spChg>
        <pc:spChg chg="mod">
          <ac:chgData name="Timo Mühlhaus" userId="1b6b3aba618dadac" providerId="LiveId" clId="{EDF2FAEA-A41B-4C1F-9EE5-7BEAFE42C87B}" dt="2021-06-09T19:36:03.867" v="1915"/>
          <ac:spMkLst>
            <pc:docMk/>
            <pc:sldMk cId="3909453073" sldId="559"/>
            <ac:spMk id="5555" creationId="{ED6B644F-00F9-4922-A57B-EF4ADC2D0848}"/>
          </ac:spMkLst>
        </pc:spChg>
        <pc:spChg chg="mod">
          <ac:chgData name="Timo Mühlhaus" userId="1b6b3aba618dadac" providerId="LiveId" clId="{EDF2FAEA-A41B-4C1F-9EE5-7BEAFE42C87B}" dt="2021-06-09T19:36:03.867" v="1915"/>
          <ac:spMkLst>
            <pc:docMk/>
            <pc:sldMk cId="3909453073" sldId="559"/>
            <ac:spMk id="5556" creationId="{7C139AAC-C4F5-4F31-BADA-E8D916C1AA75}"/>
          </ac:spMkLst>
        </pc:spChg>
        <pc:spChg chg="mod">
          <ac:chgData name="Timo Mühlhaus" userId="1b6b3aba618dadac" providerId="LiveId" clId="{EDF2FAEA-A41B-4C1F-9EE5-7BEAFE42C87B}" dt="2021-06-09T19:36:03.867" v="1915"/>
          <ac:spMkLst>
            <pc:docMk/>
            <pc:sldMk cId="3909453073" sldId="559"/>
            <ac:spMk id="5557" creationId="{7FF31719-6AB1-4F23-93CF-D5BE1A3D49AC}"/>
          </ac:spMkLst>
        </pc:spChg>
        <pc:spChg chg="mod">
          <ac:chgData name="Timo Mühlhaus" userId="1b6b3aba618dadac" providerId="LiveId" clId="{EDF2FAEA-A41B-4C1F-9EE5-7BEAFE42C87B}" dt="2021-06-09T19:36:03.867" v="1915"/>
          <ac:spMkLst>
            <pc:docMk/>
            <pc:sldMk cId="3909453073" sldId="559"/>
            <ac:spMk id="5558" creationId="{FB6F2ED9-3F76-4361-B45E-D21556858033}"/>
          </ac:spMkLst>
        </pc:spChg>
        <pc:spChg chg="mod">
          <ac:chgData name="Timo Mühlhaus" userId="1b6b3aba618dadac" providerId="LiveId" clId="{EDF2FAEA-A41B-4C1F-9EE5-7BEAFE42C87B}" dt="2021-06-09T19:36:03.867" v="1915"/>
          <ac:spMkLst>
            <pc:docMk/>
            <pc:sldMk cId="3909453073" sldId="559"/>
            <ac:spMk id="5559" creationId="{8F3556A4-DB52-4E35-9AE1-13A08B5B99A2}"/>
          </ac:spMkLst>
        </pc:spChg>
        <pc:spChg chg="mod">
          <ac:chgData name="Timo Mühlhaus" userId="1b6b3aba618dadac" providerId="LiveId" clId="{EDF2FAEA-A41B-4C1F-9EE5-7BEAFE42C87B}" dt="2021-06-09T19:36:03.867" v="1915"/>
          <ac:spMkLst>
            <pc:docMk/>
            <pc:sldMk cId="3909453073" sldId="559"/>
            <ac:spMk id="5560" creationId="{7F81D958-E7C9-4EAF-9BBD-13C8FA36CB70}"/>
          </ac:spMkLst>
        </pc:spChg>
        <pc:spChg chg="mod">
          <ac:chgData name="Timo Mühlhaus" userId="1b6b3aba618dadac" providerId="LiveId" clId="{EDF2FAEA-A41B-4C1F-9EE5-7BEAFE42C87B}" dt="2021-06-09T19:36:03.867" v="1915"/>
          <ac:spMkLst>
            <pc:docMk/>
            <pc:sldMk cId="3909453073" sldId="559"/>
            <ac:spMk id="5561" creationId="{50F6D228-9099-44B4-91D5-B5FE46BD42E0}"/>
          </ac:spMkLst>
        </pc:spChg>
        <pc:spChg chg="mod">
          <ac:chgData name="Timo Mühlhaus" userId="1b6b3aba618dadac" providerId="LiveId" clId="{EDF2FAEA-A41B-4C1F-9EE5-7BEAFE42C87B}" dt="2021-06-09T19:36:03.867" v="1915"/>
          <ac:spMkLst>
            <pc:docMk/>
            <pc:sldMk cId="3909453073" sldId="559"/>
            <ac:spMk id="5562" creationId="{33E6D819-A399-4C2E-ABC6-1C52698FEBAE}"/>
          </ac:spMkLst>
        </pc:spChg>
        <pc:spChg chg="mod">
          <ac:chgData name="Timo Mühlhaus" userId="1b6b3aba618dadac" providerId="LiveId" clId="{EDF2FAEA-A41B-4C1F-9EE5-7BEAFE42C87B}" dt="2021-06-09T19:36:03.867" v="1915"/>
          <ac:spMkLst>
            <pc:docMk/>
            <pc:sldMk cId="3909453073" sldId="559"/>
            <ac:spMk id="5563" creationId="{4F788EE3-EC05-4C9B-800A-F096B3F354E0}"/>
          </ac:spMkLst>
        </pc:spChg>
        <pc:spChg chg="mod">
          <ac:chgData name="Timo Mühlhaus" userId="1b6b3aba618dadac" providerId="LiveId" clId="{EDF2FAEA-A41B-4C1F-9EE5-7BEAFE42C87B}" dt="2021-06-09T19:36:03.867" v="1915"/>
          <ac:spMkLst>
            <pc:docMk/>
            <pc:sldMk cId="3909453073" sldId="559"/>
            <ac:spMk id="5564" creationId="{CA7368BC-AE6D-4C2B-A8DA-B0692ECB0FB1}"/>
          </ac:spMkLst>
        </pc:spChg>
        <pc:spChg chg="mod">
          <ac:chgData name="Timo Mühlhaus" userId="1b6b3aba618dadac" providerId="LiveId" clId="{EDF2FAEA-A41B-4C1F-9EE5-7BEAFE42C87B}" dt="2021-06-09T19:36:03.867" v="1915"/>
          <ac:spMkLst>
            <pc:docMk/>
            <pc:sldMk cId="3909453073" sldId="559"/>
            <ac:spMk id="5565" creationId="{F305BD29-E929-4BE8-9724-E6B5E637D490}"/>
          </ac:spMkLst>
        </pc:spChg>
        <pc:spChg chg="mod">
          <ac:chgData name="Timo Mühlhaus" userId="1b6b3aba618dadac" providerId="LiveId" clId="{EDF2FAEA-A41B-4C1F-9EE5-7BEAFE42C87B}" dt="2021-06-09T19:36:03.867" v="1915"/>
          <ac:spMkLst>
            <pc:docMk/>
            <pc:sldMk cId="3909453073" sldId="559"/>
            <ac:spMk id="5566" creationId="{488A72FD-4605-49CA-89E2-44BBF2A656F2}"/>
          </ac:spMkLst>
        </pc:spChg>
        <pc:spChg chg="mod">
          <ac:chgData name="Timo Mühlhaus" userId="1b6b3aba618dadac" providerId="LiveId" clId="{EDF2FAEA-A41B-4C1F-9EE5-7BEAFE42C87B}" dt="2021-06-09T19:36:03.867" v="1915"/>
          <ac:spMkLst>
            <pc:docMk/>
            <pc:sldMk cId="3909453073" sldId="559"/>
            <ac:spMk id="5567" creationId="{2AF77662-A4DF-4EB5-A4A0-68598BD3F18B}"/>
          </ac:spMkLst>
        </pc:spChg>
        <pc:spChg chg="mod">
          <ac:chgData name="Timo Mühlhaus" userId="1b6b3aba618dadac" providerId="LiveId" clId="{EDF2FAEA-A41B-4C1F-9EE5-7BEAFE42C87B}" dt="2021-06-09T19:36:03.867" v="1915"/>
          <ac:spMkLst>
            <pc:docMk/>
            <pc:sldMk cId="3909453073" sldId="559"/>
            <ac:spMk id="5568" creationId="{FB3E0584-128A-4713-BFB1-68108A73A2DA}"/>
          </ac:spMkLst>
        </pc:spChg>
        <pc:spChg chg="mod">
          <ac:chgData name="Timo Mühlhaus" userId="1b6b3aba618dadac" providerId="LiveId" clId="{EDF2FAEA-A41B-4C1F-9EE5-7BEAFE42C87B}" dt="2021-06-09T19:36:03.867" v="1915"/>
          <ac:spMkLst>
            <pc:docMk/>
            <pc:sldMk cId="3909453073" sldId="559"/>
            <ac:spMk id="5569" creationId="{B2ACCC2F-39D1-4A40-B778-299728AB5A58}"/>
          </ac:spMkLst>
        </pc:spChg>
        <pc:spChg chg="mod">
          <ac:chgData name="Timo Mühlhaus" userId="1b6b3aba618dadac" providerId="LiveId" clId="{EDF2FAEA-A41B-4C1F-9EE5-7BEAFE42C87B}" dt="2021-06-09T19:36:03.867" v="1915"/>
          <ac:spMkLst>
            <pc:docMk/>
            <pc:sldMk cId="3909453073" sldId="559"/>
            <ac:spMk id="5570" creationId="{F973B692-4DC0-4D76-AE94-D76D87585FE3}"/>
          </ac:spMkLst>
        </pc:spChg>
        <pc:spChg chg="mod">
          <ac:chgData name="Timo Mühlhaus" userId="1b6b3aba618dadac" providerId="LiveId" clId="{EDF2FAEA-A41B-4C1F-9EE5-7BEAFE42C87B}" dt="2021-06-09T19:36:03.867" v="1915"/>
          <ac:spMkLst>
            <pc:docMk/>
            <pc:sldMk cId="3909453073" sldId="559"/>
            <ac:spMk id="5571" creationId="{933CF64E-3553-4363-82D7-2CDCFD119110}"/>
          </ac:spMkLst>
        </pc:spChg>
        <pc:spChg chg="mod">
          <ac:chgData name="Timo Mühlhaus" userId="1b6b3aba618dadac" providerId="LiveId" clId="{EDF2FAEA-A41B-4C1F-9EE5-7BEAFE42C87B}" dt="2021-06-09T19:36:03.867" v="1915"/>
          <ac:spMkLst>
            <pc:docMk/>
            <pc:sldMk cId="3909453073" sldId="559"/>
            <ac:spMk id="5572" creationId="{220FC670-BC1D-4570-A698-55EA5839085C}"/>
          </ac:spMkLst>
        </pc:spChg>
        <pc:spChg chg="mod">
          <ac:chgData name="Timo Mühlhaus" userId="1b6b3aba618dadac" providerId="LiveId" clId="{EDF2FAEA-A41B-4C1F-9EE5-7BEAFE42C87B}" dt="2021-06-09T19:36:03.867" v="1915"/>
          <ac:spMkLst>
            <pc:docMk/>
            <pc:sldMk cId="3909453073" sldId="559"/>
            <ac:spMk id="5573" creationId="{DFB0BD32-A7ED-4A3F-B8E2-C148D63E9701}"/>
          </ac:spMkLst>
        </pc:spChg>
        <pc:spChg chg="mod">
          <ac:chgData name="Timo Mühlhaus" userId="1b6b3aba618dadac" providerId="LiveId" clId="{EDF2FAEA-A41B-4C1F-9EE5-7BEAFE42C87B}" dt="2021-06-09T19:36:03.867" v="1915"/>
          <ac:spMkLst>
            <pc:docMk/>
            <pc:sldMk cId="3909453073" sldId="559"/>
            <ac:spMk id="5574" creationId="{30B0B90C-0CF5-41EA-AF79-2021A6CDEFBD}"/>
          </ac:spMkLst>
        </pc:spChg>
        <pc:spChg chg="mod">
          <ac:chgData name="Timo Mühlhaus" userId="1b6b3aba618dadac" providerId="LiveId" clId="{EDF2FAEA-A41B-4C1F-9EE5-7BEAFE42C87B}" dt="2021-06-09T19:36:03.867" v="1915"/>
          <ac:spMkLst>
            <pc:docMk/>
            <pc:sldMk cId="3909453073" sldId="559"/>
            <ac:spMk id="5575" creationId="{A4C7C903-AF6A-462D-8F1F-8C32D969B9BC}"/>
          </ac:spMkLst>
        </pc:spChg>
        <pc:spChg chg="mod">
          <ac:chgData name="Timo Mühlhaus" userId="1b6b3aba618dadac" providerId="LiveId" clId="{EDF2FAEA-A41B-4C1F-9EE5-7BEAFE42C87B}" dt="2021-06-09T19:36:03.867" v="1915"/>
          <ac:spMkLst>
            <pc:docMk/>
            <pc:sldMk cId="3909453073" sldId="559"/>
            <ac:spMk id="5576" creationId="{C2831104-7DDB-41C1-91A4-5FE3E99D88E2}"/>
          </ac:spMkLst>
        </pc:spChg>
        <pc:spChg chg="mod">
          <ac:chgData name="Timo Mühlhaus" userId="1b6b3aba618dadac" providerId="LiveId" clId="{EDF2FAEA-A41B-4C1F-9EE5-7BEAFE42C87B}" dt="2021-06-09T19:36:03.867" v="1915"/>
          <ac:spMkLst>
            <pc:docMk/>
            <pc:sldMk cId="3909453073" sldId="559"/>
            <ac:spMk id="5577" creationId="{E32E0411-94AF-49F9-8D22-4B18CBE3E7BE}"/>
          </ac:spMkLst>
        </pc:spChg>
        <pc:spChg chg="mod">
          <ac:chgData name="Timo Mühlhaus" userId="1b6b3aba618dadac" providerId="LiveId" clId="{EDF2FAEA-A41B-4C1F-9EE5-7BEAFE42C87B}" dt="2021-06-09T19:36:03.867" v="1915"/>
          <ac:spMkLst>
            <pc:docMk/>
            <pc:sldMk cId="3909453073" sldId="559"/>
            <ac:spMk id="5578" creationId="{8F116C91-2DDD-4072-B3DE-E074C42CD910}"/>
          </ac:spMkLst>
        </pc:spChg>
        <pc:spChg chg="mod">
          <ac:chgData name="Timo Mühlhaus" userId="1b6b3aba618dadac" providerId="LiveId" clId="{EDF2FAEA-A41B-4C1F-9EE5-7BEAFE42C87B}" dt="2021-06-09T19:36:03.867" v="1915"/>
          <ac:spMkLst>
            <pc:docMk/>
            <pc:sldMk cId="3909453073" sldId="559"/>
            <ac:spMk id="5579" creationId="{29F0D5DF-1038-499C-99E5-D630565CF2B4}"/>
          </ac:spMkLst>
        </pc:spChg>
        <pc:spChg chg="mod">
          <ac:chgData name="Timo Mühlhaus" userId="1b6b3aba618dadac" providerId="LiveId" clId="{EDF2FAEA-A41B-4C1F-9EE5-7BEAFE42C87B}" dt="2021-06-09T19:36:03.867" v="1915"/>
          <ac:spMkLst>
            <pc:docMk/>
            <pc:sldMk cId="3909453073" sldId="559"/>
            <ac:spMk id="5580" creationId="{BCE42F23-2B68-473A-840E-F7B7DE174D2D}"/>
          </ac:spMkLst>
        </pc:spChg>
        <pc:spChg chg="mod">
          <ac:chgData name="Timo Mühlhaus" userId="1b6b3aba618dadac" providerId="LiveId" clId="{EDF2FAEA-A41B-4C1F-9EE5-7BEAFE42C87B}" dt="2021-06-09T19:36:03.867" v="1915"/>
          <ac:spMkLst>
            <pc:docMk/>
            <pc:sldMk cId="3909453073" sldId="559"/>
            <ac:spMk id="5581" creationId="{5650305D-B74E-4BAF-83AA-FB8EAE31593D}"/>
          </ac:spMkLst>
        </pc:spChg>
        <pc:spChg chg="mod">
          <ac:chgData name="Timo Mühlhaus" userId="1b6b3aba618dadac" providerId="LiveId" clId="{EDF2FAEA-A41B-4C1F-9EE5-7BEAFE42C87B}" dt="2021-06-09T19:36:03.867" v="1915"/>
          <ac:spMkLst>
            <pc:docMk/>
            <pc:sldMk cId="3909453073" sldId="559"/>
            <ac:spMk id="5582" creationId="{D827ABBF-EF0A-4663-BC3D-177A7C6D67D4}"/>
          </ac:spMkLst>
        </pc:spChg>
        <pc:spChg chg="mod">
          <ac:chgData name="Timo Mühlhaus" userId="1b6b3aba618dadac" providerId="LiveId" clId="{EDF2FAEA-A41B-4C1F-9EE5-7BEAFE42C87B}" dt="2021-06-09T19:36:03.867" v="1915"/>
          <ac:spMkLst>
            <pc:docMk/>
            <pc:sldMk cId="3909453073" sldId="559"/>
            <ac:spMk id="5583" creationId="{D1E31268-9BE0-449A-9E5A-36E372B2CFE7}"/>
          </ac:spMkLst>
        </pc:spChg>
        <pc:spChg chg="mod">
          <ac:chgData name="Timo Mühlhaus" userId="1b6b3aba618dadac" providerId="LiveId" clId="{EDF2FAEA-A41B-4C1F-9EE5-7BEAFE42C87B}" dt="2021-06-09T19:36:03.867" v="1915"/>
          <ac:spMkLst>
            <pc:docMk/>
            <pc:sldMk cId="3909453073" sldId="559"/>
            <ac:spMk id="5584" creationId="{38F2B406-1E39-4E54-9CE9-E0049FB66895}"/>
          </ac:spMkLst>
        </pc:spChg>
        <pc:spChg chg="mod">
          <ac:chgData name="Timo Mühlhaus" userId="1b6b3aba618dadac" providerId="LiveId" clId="{EDF2FAEA-A41B-4C1F-9EE5-7BEAFE42C87B}" dt="2021-06-09T19:36:03.867" v="1915"/>
          <ac:spMkLst>
            <pc:docMk/>
            <pc:sldMk cId="3909453073" sldId="559"/>
            <ac:spMk id="5585" creationId="{E118FC8B-7ECE-431B-8B0A-83268DC4F043}"/>
          </ac:spMkLst>
        </pc:spChg>
        <pc:spChg chg="mod">
          <ac:chgData name="Timo Mühlhaus" userId="1b6b3aba618dadac" providerId="LiveId" clId="{EDF2FAEA-A41B-4C1F-9EE5-7BEAFE42C87B}" dt="2021-06-09T19:36:03.867" v="1915"/>
          <ac:spMkLst>
            <pc:docMk/>
            <pc:sldMk cId="3909453073" sldId="559"/>
            <ac:spMk id="5586" creationId="{34D2206E-CC8D-4879-BB0C-195ED19FF10F}"/>
          </ac:spMkLst>
        </pc:spChg>
        <pc:spChg chg="mod">
          <ac:chgData name="Timo Mühlhaus" userId="1b6b3aba618dadac" providerId="LiveId" clId="{EDF2FAEA-A41B-4C1F-9EE5-7BEAFE42C87B}" dt="2021-06-09T19:36:03.867" v="1915"/>
          <ac:spMkLst>
            <pc:docMk/>
            <pc:sldMk cId="3909453073" sldId="559"/>
            <ac:spMk id="5587" creationId="{15D85361-3BDA-426B-8081-CFB7F0966715}"/>
          </ac:spMkLst>
        </pc:spChg>
        <pc:spChg chg="mod">
          <ac:chgData name="Timo Mühlhaus" userId="1b6b3aba618dadac" providerId="LiveId" clId="{EDF2FAEA-A41B-4C1F-9EE5-7BEAFE42C87B}" dt="2021-06-09T19:36:03.867" v="1915"/>
          <ac:spMkLst>
            <pc:docMk/>
            <pc:sldMk cId="3909453073" sldId="559"/>
            <ac:spMk id="5588" creationId="{8BD677A5-70F8-4DDE-B3A7-A4A57E8931D0}"/>
          </ac:spMkLst>
        </pc:spChg>
        <pc:spChg chg="mod">
          <ac:chgData name="Timo Mühlhaus" userId="1b6b3aba618dadac" providerId="LiveId" clId="{EDF2FAEA-A41B-4C1F-9EE5-7BEAFE42C87B}" dt="2021-06-09T19:36:03.867" v="1915"/>
          <ac:spMkLst>
            <pc:docMk/>
            <pc:sldMk cId="3909453073" sldId="559"/>
            <ac:spMk id="5589" creationId="{FD356067-50C3-491C-A0AC-096A42E4F153}"/>
          </ac:spMkLst>
        </pc:spChg>
        <pc:spChg chg="mod">
          <ac:chgData name="Timo Mühlhaus" userId="1b6b3aba618dadac" providerId="LiveId" clId="{EDF2FAEA-A41B-4C1F-9EE5-7BEAFE42C87B}" dt="2021-06-09T19:36:03.867" v="1915"/>
          <ac:spMkLst>
            <pc:docMk/>
            <pc:sldMk cId="3909453073" sldId="559"/>
            <ac:spMk id="5590" creationId="{B7E15E61-E394-4C37-9F0F-D4C55C98C0E3}"/>
          </ac:spMkLst>
        </pc:spChg>
        <pc:spChg chg="mod">
          <ac:chgData name="Timo Mühlhaus" userId="1b6b3aba618dadac" providerId="LiveId" clId="{EDF2FAEA-A41B-4C1F-9EE5-7BEAFE42C87B}" dt="2021-06-09T19:36:03.867" v="1915"/>
          <ac:spMkLst>
            <pc:docMk/>
            <pc:sldMk cId="3909453073" sldId="559"/>
            <ac:spMk id="5591" creationId="{CE66C6B8-B64A-4370-85E6-1653E9B84BA9}"/>
          </ac:spMkLst>
        </pc:spChg>
        <pc:spChg chg="mod">
          <ac:chgData name="Timo Mühlhaus" userId="1b6b3aba618dadac" providerId="LiveId" clId="{EDF2FAEA-A41B-4C1F-9EE5-7BEAFE42C87B}" dt="2021-06-09T19:36:03.867" v="1915"/>
          <ac:spMkLst>
            <pc:docMk/>
            <pc:sldMk cId="3909453073" sldId="559"/>
            <ac:spMk id="5592" creationId="{7086BA6B-C447-494B-AB7B-8511DB50D169}"/>
          </ac:spMkLst>
        </pc:spChg>
        <pc:spChg chg="mod">
          <ac:chgData name="Timo Mühlhaus" userId="1b6b3aba618dadac" providerId="LiveId" clId="{EDF2FAEA-A41B-4C1F-9EE5-7BEAFE42C87B}" dt="2021-06-09T19:36:03.867" v="1915"/>
          <ac:spMkLst>
            <pc:docMk/>
            <pc:sldMk cId="3909453073" sldId="559"/>
            <ac:spMk id="5593" creationId="{5087CB73-3299-4A24-A323-422B806645F6}"/>
          </ac:spMkLst>
        </pc:spChg>
        <pc:spChg chg="mod">
          <ac:chgData name="Timo Mühlhaus" userId="1b6b3aba618dadac" providerId="LiveId" clId="{EDF2FAEA-A41B-4C1F-9EE5-7BEAFE42C87B}" dt="2021-06-09T19:36:03.867" v="1915"/>
          <ac:spMkLst>
            <pc:docMk/>
            <pc:sldMk cId="3909453073" sldId="559"/>
            <ac:spMk id="5594" creationId="{03B8AEC8-61F1-484C-8092-BC5ED2C25A12}"/>
          </ac:spMkLst>
        </pc:spChg>
        <pc:spChg chg="mod">
          <ac:chgData name="Timo Mühlhaus" userId="1b6b3aba618dadac" providerId="LiveId" clId="{EDF2FAEA-A41B-4C1F-9EE5-7BEAFE42C87B}" dt="2021-06-09T19:36:03.867" v="1915"/>
          <ac:spMkLst>
            <pc:docMk/>
            <pc:sldMk cId="3909453073" sldId="559"/>
            <ac:spMk id="5595" creationId="{20AFD489-E009-4557-BF2A-6647B01D70D5}"/>
          </ac:spMkLst>
        </pc:spChg>
        <pc:spChg chg="mod">
          <ac:chgData name="Timo Mühlhaus" userId="1b6b3aba618dadac" providerId="LiveId" clId="{EDF2FAEA-A41B-4C1F-9EE5-7BEAFE42C87B}" dt="2021-06-09T19:36:03.867" v="1915"/>
          <ac:spMkLst>
            <pc:docMk/>
            <pc:sldMk cId="3909453073" sldId="559"/>
            <ac:spMk id="5596" creationId="{3843C47F-FD86-48F6-BAAE-81D23D06C96A}"/>
          </ac:spMkLst>
        </pc:spChg>
        <pc:spChg chg="mod">
          <ac:chgData name="Timo Mühlhaus" userId="1b6b3aba618dadac" providerId="LiveId" clId="{EDF2FAEA-A41B-4C1F-9EE5-7BEAFE42C87B}" dt="2021-06-09T19:36:03.867" v="1915"/>
          <ac:spMkLst>
            <pc:docMk/>
            <pc:sldMk cId="3909453073" sldId="559"/>
            <ac:spMk id="5597" creationId="{EAEFE4B2-E4CF-4CCF-8D82-8DF6028E557D}"/>
          </ac:spMkLst>
        </pc:spChg>
        <pc:spChg chg="mod">
          <ac:chgData name="Timo Mühlhaus" userId="1b6b3aba618dadac" providerId="LiveId" clId="{EDF2FAEA-A41B-4C1F-9EE5-7BEAFE42C87B}" dt="2021-06-09T19:36:03.867" v="1915"/>
          <ac:spMkLst>
            <pc:docMk/>
            <pc:sldMk cId="3909453073" sldId="559"/>
            <ac:spMk id="5598" creationId="{5660E77B-C0CA-4008-A572-02D02509530B}"/>
          </ac:spMkLst>
        </pc:spChg>
        <pc:spChg chg="mod">
          <ac:chgData name="Timo Mühlhaus" userId="1b6b3aba618dadac" providerId="LiveId" clId="{EDF2FAEA-A41B-4C1F-9EE5-7BEAFE42C87B}" dt="2021-06-09T19:36:03.867" v="1915"/>
          <ac:spMkLst>
            <pc:docMk/>
            <pc:sldMk cId="3909453073" sldId="559"/>
            <ac:spMk id="5599" creationId="{DFCD71B3-CD70-42DC-9FD8-115F5B9C196B}"/>
          </ac:spMkLst>
        </pc:spChg>
        <pc:spChg chg="mod">
          <ac:chgData name="Timo Mühlhaus" userId="1b6b3aba618dadac" providerId="LiveId" clId="{EDF2FAEA-A41B-4C1F-9EE5-7BEAFE42C87B}" dt="2021-06-09T19:36:03.867" v="1915"/>
          <ac:spMkLst>
            <pc:docMk/>
            <pc:sldMk cId="3909453073" sldId="559"/>
            <ac:spMk id="5600" creationId="{743EC505-8AD7-4786-85C5-B2AE919C7138}"/>
          </ac:spMkLst>
        </pc:spChg>
        <pc:spChg chg="mod">
          <ac:chgData name="Timo Mühlhaus" userId="1b6b3aba618dadac" providerId="LiveId" clId="{EDF2FAEA-A41B-4C1F-9EE5-7BEAFE42C87B}" dt="2021-06-09T19:36:03.867" v="1915"/>
          <ac:spMkLst>
            <pc:docMk/>
            <pc:sldMk cId="3909453073" sldId="559"/>
            <ac:spMk id="5601" creationId="{A71A5F4F-4594-4573-B308-355154344042}"/>
          </ac:spMkLst>
        </pc:spChg>
        <pc:spChg chg="mod">
          <ac:chgData name="Timo Mühlhaus" userId="1b6b3aba618dadac" providerId="LiveId" clId="{EDF2FAEA-A41B-4C1F-9EE5-7BEAFE42C87B}" dt="2021-06-09T19:36:03.867" v="1915"/>
          <ac:spMkLst>
            <pc:docMk/>
            <pc:sldMk cId="3909453073" sldId="559"/>
            <ac:spMk id="5602" creationId="{CB7DF414-81B4-4890-AA23-CB961BAC169E}"/>
          </ac:spMkLst>
        </pc:spChg>
        <pc:spChg chg="mod">
          <ac:chgData name="Timo Mühlhaus" userId="1b6b3aba618dadac" providerId="LiveId" clId="{EDF2FAEA-A41B-4C1F-9EE5-7BEAFE42C87B}" dt="2021-06-09T19:36:03.867" v="1915"/>
          <ac:spMkLst>
            <pc:docMk/>
            <pc:sldMk cId="3909453073" sldId="559"/>
            <ac:spMk id="5603" creationId="{45ABA3BE-7BFF-4BAB-967B-49DF70737961}"/>
          </ac:spMkLst>
        </pc:spChg>
        <pc:spChg chg="mod">
          <ac:chgData name="Timo Mühlhaus" userId="1b6b3aba618dadac" providerId="LiveId" clId="{EDF2FAEA-A41B-4C1F-9EE5-7BEAFE42C87B}" dt="2021-06-09T19:36:03.867" v="1915"/>
          <ac:spMkLst>
            <pc:docMk/>
            <pc:sldMk cId="3909453073" sldId="559"/>
            <ac:spMk id="5604" creationId="{2B0DDD40-D64B-4643-81A4-7160514D03DB}"/>
          </ac:spMkLst>
        </pc:spChg>
        <pc:spChg chg="mod">
          <ac:chgData name="Timo Mühlhaus" userId="1b6b3aba618dadac" providerId="LiveId" clId="{EDF2FAEA-A41B-4C1F-9EE5-7BEAFE42C87B}" dt="2021-06-09T19:36:03.867" v="1915"/>
          <ac:spMkLst>
            <pc:docMk/>
            <pc:sldMk cId="3909453073" sldId="559"/>
            <ac:spMk id="5605" creationId="{AE70401D-DDFA-4C33-82D9-60D421FD8BA3}"/>
          </ac:spMkLst>
        </pc:spChg>
        <pc:spChg chg="mod">
          <ac:chgData name="Timo Mühlhaus" userId="1b6b3aba618dadac" providerId="LiveId" clId="{EDF2FAEA-A41B-4C1F-9EE5-7BEAFE42C87B}" dt="2021-06-09T19:36:03.867" v="1915"/>
          <ac:spMkLst>
            <pc:docMk/>
            <pc:sldMk cId="3909453073" sldId="559"/>
            <ac:spMk id="5606" creationId="{C4777C0B-4910-49A6-861A-AE332D38D5E4}"/>
          </ac:spMkLst>
        </pc:spChg>
        <pc:spChg chg="mod">
          <ac:chgData name="Timo Mühlhaus" userId="1b6b3aba618dadac" providerId="LiveId" clId="{EDF2FAEA-A41B-4C1F-9EE5-7BEAFE42C87B}" dt="2021-06-09T19:36:03.867" v="1915"/>
          <ac:spMkLst>
            <pc:docMk/>
            <pc:sldMk cId="3909453073" sldId="559"/>
            <ac:spMk id="5607" creationId="{AEF81B9D-8C56-45EF-AE89-7216C86126CD}"/>
          </ac:spMkLst>
        </pc:spChg>
        <pc:spChg chg="mod">
          <ac:chgData name="Timo Mühlhaus" userId="1b6b3aba618dadac" providerId="LiveId" clId="{EDF2FAEA-A41B-4C1F-9EE5-7BEAFE42C87B}" dt="2021-06-09T19:36:03.867" v="1915"/>
          <ac:spMkLst>
            <pc:docMk/>
            <pc:sldMk cId="3909453073" sldId="559"/>
            <ac:spMk id="5608" creationId="{696867BE-48BE-428D-B4C3-713A8EA3AE4E}"/>
          </ac:spMkLst>
        </pc:spChg>
        <pc:spChg chg="mod">
          <ac:chgData name="Timo Mühlhaus" userId="1b6b3aba618dadac" providerId="LiveId" clId="{EDF2FAEA-A41B-4C1F-9EE5-7BEAFE42C87B}" dt="2021-06-09T19:36:03.867" v="1915"/>
          <ac:spMkLst>
            <pc:docMk/>
            <pc:sldMk cId="3909453073" sldId="559"/>
            <ac:spMk id="5609" creationId="{AD2AF63A-5154-4576-9D42-B207A152DE84}"/>
          </ac:spMkLst>
        </pc:spChg>
        <pc:spChg chg="mod">
          <ac:chgData name="Timo Mühlhaus" userId="1b6b3aba618dadac" providerId="LiveId" clId="{EDF2FAEA-A41B-4C1F-9EE5-7BEAFE42C87B}" dt="2021-06-09T19:36:03.867" v="1915"/>
          <ac:spMkLst>
            <pc:docMk/>
            <pc:sldMk cId="3909453073" sldId="559"/>
            <ac:spMk id="5610" creationId="{27BA04BB-1A6F-4321-AA01-F8570AAC1BC5}"/>
          </ac:spMkLst>
        </pc:spChg>
        <pc:spChg chg="mod">
          <ac:chgData name="Timo Mühlhaus" userId="1b6b3aba618dadac" providerId="LiveId" clId="{EDF2FAEA-A41B-4C1F-9EE5-7BEAFE42C87B}" dt="2021-06-09T19:36:03.867" v="1915"/>
          <ac:spMkLst>
            <pc:docMk/>
            <pc:sldMk cId="3909453073" sldId="559"/>
            <ac:spMk id="5611" creationId="{1493C5F2-D090-4AF6-BD0B-ECD5A60536F0}"/>
          </ac:spMkLst>
        </pc:spChg>
        <pc:spChg chg="mod">
          <ac:chgData name="Timo Mühlhaus" userId="1b6b3aba618dadac" providerId="LiveId" clId="{EDF2FAEA-A41B-4C1F-9EE5-7BEAFE42C87B}" dt="2021-06-09T19:36:03.867" v="1915"/>
          <ac:spMkLst>
            <pc:docMk/>
            <pc:sldMk cId="3909453073" sldId="559"/>
            <ac:spMk id="5612" creationId="{B4F9932D-A48C-45D2-82B0-236CA763EF9D}"/>
          </ac:spMkLst>
        </pc:spChg>
        <pc:spChg chg="mod">
          <ac:chgData name="Timo Mühlhaus" userId="1b6b3aba618dadac" providerId="LiveId" clId="{EDF2FAEA-A41B-4C1F-9EE5-7BEAFE42C87B}" dt="2021-06-09T19:36:03.867" v="1915"/>
          <ac:spMkLst>
            <pc:docMk/>
            <pc:sldMk cId="3909453073" sldId="559"/>
            <ac:spMk id="5613" creationId="{A4736D18-F98D-491F-9C40-AB166762A984}"/>
          </ac:spMkLst>
        </pc:spChg>
        <pc:spChg chg="mod">
          <ac:chgData name="Timo Mühlhaus" userId="1b6b3aba618dadac" providerId="LiveId" clId="{EDF2FAEA-A41B-4C1F-9EE5-7BEAFE42C87B}" dt="2021-06-09T19:36:03.867" v="1915"/>
          <ac:spMkLst>
            <pc:docMk/>
            <pc:sldMk cId="3909453073" sldId="559"/>
            <ac:spMk id="5614" creationId="{CD9C75A5-C816-4B0A-8BE2-1C2AF691017C}"/>
          </ac:spMkLst>
        </pc:spChg>
        <pc:spChg chg="mod">
          <ac:chgData name="Timo Mühlhaus" userId="1b6b3aba618dadac" providerId="LiveId" clId="{EDF2FAEA-A41B-4C1F-9EE5-7BEAFE42C87B}" dt="2021-06-09T19:36:03.867" v="1915"/>
          <ac:spMkLst>
            <pc:docMk/>
            <pc:sldMk cId="3909453073" sldId="559"/>
            <ac:spMk id="5615" creationId="{996E1EA1-DF2F-4AEB-A6DE-8DA612608FBA}"/>
          </ac:spMkLst>
        </pc:spChg>
        <pc:spChg chg="mod">
          <ac:chgData name="Timo Mühlhaus" userId="1b6b3aba618dadac" providerId="LiveId" clId="{EDF2FAEA-A41B-4C1F-9EE5-7BEAFE42C87B}" dt="2021-06-09T19:36:03.867" v="1915"/>
          <ac:spMkLst>
            <pc:docMk/>
            <pc:sldMk cId="3909453073" sldId="559"/>
            <ac:spMk id="5616" creationId="{018E825D-025E-40B5-B88C-3E4CD0635A2E}"/>
          </ac:spMkLst>
        </pc:spChg>
        <pc:spChg chg="mod">
          <ac:chgData name="Timo Mühlhaus" userId="1b6b3aba618dadac" providerId="LiveId" clId="{EDF2FAEA-A41B-4C1F-9EE5-7BEAFE42C87B}" dt="2021-06-09T19:36:03.867" v="1915"/>
          <ac:spMkLst>
            <pc:docMk/>
            <pc:sldMk cId="3909453073" sldId="559"/>
            <ac:spMk id="5617" creationId="{44515B91-5368-41FF-8DF6-B0EC55F7F36E}"/>
          </ac:spMkLst>
        </pc:spChg>
        <pc:spChg chg="mod">
          <ac:chgData name="Timo Mühlhaus" userId="1b6b3aba618dadac" providerId="LiveId" clId="{EDF2FAEA-A41B-4C1F-9EE5-7BEAFE42C87B}" dt="2021-06-09T19:36:03.867" v="1915"/>
          <ac:spMkLst>
            <pc:docMk/>
            <pc:sldMk cId="3909453073" sldId="559"/>
            <ac:spMk id="5618" creationId="{3858871B-38CE-499C-959C-03441260688D}"/>
          </ac:spMkLst>
        </pc:spChg>
        <pc:spChg chg="mod">
          <ac:chgData name="Timo Mühlhaus" userId="1b6b3aba618dadac" providerId="LiveId" clId="{EDF2FAEA-A41B-4C1F-9EE5-7BEAFE42C87B}" dt="2021-06-09T19:36:03.867" v="1915"/>
          <ac:spMkLst>
            <pc:docMk/>
            <pc:sldMk cId="3909453073" sldId="559"/>
            <ac:spMk id="5619" creationId="{BE438B32-8EDD-4E5D-B8AA-E68618E77837}"/>
          </ac:spMkLst>
        </pc:spChg>
        <pc:spChg chg="mod">
          <ac:chgData name="Timo Mühlhaus" userId="1b6b3aba618dadac" providerId="LiveId" clId="{EDF2FAEA-A41B-4C1F-9EE5-7BEAFE42C87B}" dt="2021-06-09T19:36:03.867" v="1915"/>
          <ac:spMkLst>
            <pc:docMk/>
            <pc:sldMk cId="3909453073" sldId="559"/>
            <ac:spMk id="5620" creationId="{00304657-CA7D-4444-835D-757F45341181}"/>
          </ac:spMkLst>
        </pc:spChg>
        <pc:spChg chg="mod">
          <ac:chgData name="Timo Mühlhaus" userId="1b6b3aba618dadac" providerId="LiveId" clId="{EDF2FAEA-A41B-4C1F-9EE5-7BEAFE42C87B}" dt="2021-06-09T19:36:03.867" v="1915"/>
          <ac:spMkLst>
            <pc:docMk/>
            <pc:sldMk cId="3909453073" sldId="559"/>
            <ac:spMk id="5621" creationId="{2F2F3347-BF71-4E96-89E5-5729481B9042}"/>
          </ac:spMkLst>
        </pc:spChg>
        <pc:spChg chg="mod">
          <ac:chgData name="Timo Mühlhaus" userId="1b6b3aba618dadac" providerId="LiveId" clId="{EDF2FAEA-A41B-4C1F-9EE5-7BEAFE42C87B}" dt="2021-06-09T19:36:03.867" v="1915"/>
          <ac:spMkLst>
            <pc:docMk/>
            <pc:sldMk cId="3909453073" sldId="559"/>
            <ac:spMk id="5622" creationId="{32EC16F6-D695-45CE-9B4B-9B2EBD97CE47}"/>
          </ac:spMkLst>
        </pc:spChg>
        <pc:spChg chg="mod">
          <ac:chgData name="Timo Mühlhaus" userId="1b6b3aba618dadac" providerId="LiveId" clId="{EDF2FAEA-A41B-4C1F-9EE5-7BEAFE42C87B}" dt="2021-06-09T19:36:03.867" v="1915"/>
          <ac:spMkLst>
            <pc:docMk/>
            <pc:sldMk cId="3909453073" sldId="559"/>
            <ac:spMk id="5623" creationId="{A77E4F86-DE64-4760-9671-3BD660D45BA0}"/>
          </ac:spMkLst>
        </pc:spChg>
        <pc:spChg chg="mod">
          <ac:chgData name="Timo Mühlhaus" userId="1b6b3aba618dadac" providerId="LiveId" clId="{EDF2FAEA-A41B-4C1F-9EE5-7BEAFE42C87B}" dt="2021-06-09T19:36:03.867" v="1915"/>
          <ac:spMkLst>
            <pc:docMk/>
            <pc:sldMk cId="3909453073" sldId="559"/>
            <ac:spMk id="5624" creationId="{AEC61AA4-9CAF-4537-BC1A-061E3B2A4067}"/>
          </ac:spMkLst>
        </pc:spChg>
        <pc:spChg chg="mod">
          <ac:chgData name="Timo Mühlhaus" userId="1b6b3aba618dadac" providerId="LiveId" clId="{EDF2FAEA-A41B-4C1F-9EE5-7BEAFE42C87B}" dt="2021-06-09T19:36:03.867" v="1915"/>
          <ac:spMkLst>
            <pc:docMk/>
            <pc:sldMk cId="3909453073" sldId="559"/>
            <ac:spMk id="5625" creationId="{57ECB105-D4C5-487C-B50A-49E1151253C7}"/>
          </ac:spMkLst>
        </pc:spChg>
        <pc:spChg chg="mod">
          <ac:chgData name="Timo Mühlhaus" userId="1b6b3aba618dadac" providerId="LiveId" clId="{EDF2FAEA-A41B-4C1F-9EE5-7BEAFE42C87B}" dt="2021-06-09T19:36:03.867" v="1915"/>
          <ac:spMkLst>
            <pc:docMk/>
            <pc:sldMk cId="3909453073" sldId="559"/>
            <ac:spMk id="5626" creationId="{4355751A-A243-4376-8E91-2C27A8AEE136}"/>
          </ac:spMkLst>
        </pc:spChg>
        <pc:spChg chg="mod">
          <ac:chgData name="Timo Mühlhaus" userId="1b6b3aba618dadac" providerId="LiveId" clId="{EDF2FAEA-A41B-4C1F-9EE5-7BEAFE42C87B}" dt="2021-06-09T19:36:03.867" v="1915"/>
          <ac:spMkLst>
            <pc:docMk/>
            <pc:sldMk cId="3909453073" sldId="559"/>
            <ac:spMk id="5627" creationId="{128F74CA-D9CB-40F6-B6B1-5859ADC3644E}"/>
          </ac:spMkLst>
        </pc:spChg>
        <pc:spChg chg="mod">
          <ac:chgData name="Timo Mühlhaus" userId="1b6b3aba618dadac" providerId="LiveId" clId="{EDF2FAEA-A41B-4C1F-9EE5-7BEAFE42C87B}" dt="2021-06-09T19:36:03.867" v="1915"/>
          <ac:spMkLst>
            <pc:docMk/>
            <pc:sldMk cId="3909453073" sldId="559"/>
            <ac:spMk id="5628" creationId="{FF0ACE02-30DB-48DE-9672-36FFBAC00563}"/>
          </ac:spMkLst>
        </pc:spChg>
        <pc:spChg chg="mod">
          <ac:chgData name="Timo Mühlhaus" userId="1b6b3aba618dadac" providerId="LiveId" clId="{EDF2FAEA-A41B-4C1F-9EE5-7BEAFE42C87B}" dt="2021-06-09T19:36:03.867" v="1915"/>
          <ac:spMkLst>
            <pc:docMk/>
            <pc:sldMk cId="3909453073" sldId="559"/>
            <ac:spMk id="5629" creationId="{D199FCC1-AD95-485F-9D90-26225C12DA7D}"/>
          </ac:spMkLst>
        </pc:spChg>
        <pc:spChg chg="mod">
          <ac:chgData name="Timo Mühlhaus" userId="1b6b3aba618dadac" providerId="LiveId" clId="{EDF2FAEA-A41B-4C1F-9EE5-7BEAFE42C87B}" dt="2021-06-09T19:36:03.867" v="1915"/>
          <ac:spMkLst>
            <pc:docMk/>
            <pc:sldMk cId="3909453073" sldId="559"/>
            <ac:spMk id="5630" creationId="{CB4ADA83-30A2-4EDB-8061-CBDC948DF580}"/>
          </ac:spMkLst>
        </pc:spChg>
        <pc:spChg chg="mod">
          <ac:chgData name="Timo Mühlhaus" userId="1b6b3aba618dadac" providerId="LiveId" clId="{EDF2FAEA-A41B-4C1F-9EE5-7BEAFE42C87B}" dt="2021-06-09T19:36:03.867" v="1915"/>
          <ac:spMkLst>
            <pc:docMk/>
            <pc:sldMk cId="3909453073" sldId="559"/>
            <ac:spMk id="5631" creationId="{36DBA996-F63A-4144-BFA1-C98E8BF4BAD7}"/>
          </ac:spMkLst>
        </pc:spChg>
        <pc:spChg chg="mod">
          <ac:chgData name="Timo Mühlhaus" userId="1b6b3aba618dadac" providerId="LiveId" clId="{EDF2FAEA-A41B-4C1F-9EE5-7BEAFE42C87B}" dt="2021-06-09T19:36:03.867" v="1915"/>
          <ac:spMkLst>
            <pc:docMk/>
            <pc:sldMk cId="3909453073" sldId="559"/>
            <ac:spMk id="5632" creationId="{FB8A039D-7104-44B8-BA0C-94DE379F216B}"/>
          </ac:spMkLst>
        </pc:spChg>
        <pc:spChg chg="mod">
          <ac:chgData name="Timo Mühlhaus" userId="1b6b3aba618dadac" providerId="LiveId" clId="{EDF2FAEA-A41B-4C1F-9EE5-7BEAFE42C87B}" dt="2021-06-09T19:36:03.867" v="1915"/>
          <ac:spMkLst>
            <pc:docMk/>
            <pc:sldMk cId="3909453073" sldId="559"/>
            <ac:spMk id="5633" creationId="{7D9DC433-445C-47D4-9561-BD96EE575D8F}"/>
          </ac:spMkLst>
        </pc:spChg>
        <pc:spChg chg="mod">
          <ac:chgData name="Timo Mühlhaus" userId="1b6b3aba618dadac" providerId="LiveId" clId="{EDF2FAEA-A41B-4C1F-9EE5-7BEAFE42C87B}" dt="2021-06-09T19:36:03.867" v="1915"/>
          <ac:spMkLst>
            <pc:docMk/>
            <pc:sldMk cId="3909453073" sldId="559"/>
            <ac:spMk id="5634" creationId="{34D77AD5-9E8F-4712-A35E-E0089A202D80}"/>
          </ac:spMkLst>
        </pc:spChg>
        <pc:spChg chg="mod">
          <ac:chgData name="Timo Mühlhaus" userId="1b6b3aba618dadac" providerId="LiveId" clId="{EDF2FAEA-A41B-4C1F-9EE5-7BEAFE42C87B}" dt="2021-06-09T19:36:03.867" v="1915"/>
          <ac:spMkLst>
            <pc:docMk/>
            <pc:sldMk cId="3909453073" sldId="559"/>
            <ac:spMk id="5635" creationId="{87013B4A-D3BA-4D43-8EAA-916CDAC86B74}"/>
          </ac:spMkLst>
        </pc:spChg>
        <pc:spChg chg="mod">
          <ac:chgData name="Timo Mühlhaus" userId="1b6b3aba618dadac" providerId="LiveId" clId="{EDF2FAEA-A41B-4C1F-9EE5-7BEAFE42C87B}" dt="2021-06-09T19:36:03.867" v="1915"/>
          <ac:spMkLst>
            <pc:docMk/>
            <pc:sldMk cId="3909453073" sldId="559"/>
            <ac:spMk id="5636" creationId="{E2BF7865-32D8-4188-BC05-2EE30631FA02}"/>
          </ac:spMkLst>
        </pc:spChg>
        <pc:spChg chg="mod">
          <ac:chgData name="Timo Mühlhaus" userId="1b6b3aba618dadac" providerId="LiveId" clId="{EDF2FAEA-A41B-4C1F-9EE5-7BEAFE42C87B}" dt="2021-06-09T19:36:03.867" v="1915"/>
          <ac:spMkLst>
            <pc:docMk/>
            <pc:sldMk cId="3909453073" sldId="559"/>
            <ac:spMk id="5637" creationId="{10F334D8-A0BF-4989-906C-C5F179F67786}"/>
          </ac:spMkLst>
        </pc:spChg>
        <pc:spChg chg="mod">
          <ac:chgData name="Timo Mühlhaus" userId="1b6b3aba618dadac" providerId="LiveId" clId="{EDF2FAEA-A41B-4C1F-9EE5-7BEAFE42C87B}" dt="2021-06-09T19:36:03.867" v="1915"/>
          <ac:spMkLst>
            <pc:docMk/>
            <pc:sldMk cId="3909453073" sldId="559"/>
            <ac:spMk id="5638" creationId="{E4254803-AA86-4919-A33B-939C648A6C76}"/>
          </ac:spMkLst>
        </pc:spChg>
        <pc:spChg chg="mod">
          <ac:chgData name="Timo Mühlhaus" userId="1b6b3aba618dadac" providerId="LiveId" clId="{EDF2FAEA-A41B-4C1F-9EE5-7BEAFE42C87B}" dt="2021-06-09T19:36:03.867" v="1915"/>
          <ac:spMkLst>
            <pc:docMk/>
            <pc:sldMk cId="3909453073" sldId="559"/>
            <ac:spMk id="5639" creationId="{C5DC220B-3594-421F-BBCF-6B2108D14066}"/>
          </ac:spMkLst>
        </pc:spChg>
        <pc:spChg chg="mod">
          <ac:chgData name="Timo Mühlhaus" userId="1b6b3aba618dadac" providerId="LiveId" clId="{EDF2FAEA-A41B-4C1F-9EE5-7BEAFE42C87B}" dt="2021-06-09T19:36:03.867" v="1915"/>
          <ac:spMkLst>
            <pc:docMk/>
            <pc:sldMk cId="3909453073" sldId="559"/>
            <ac:spMk id="5640" creationId="{34625641-0E28-450F-A673-282E74B35CBE}"/>
          </ac:spMkLst>
        </pc:spChg>
        <pc:spChg chg="mod">
          <ac:chgData name="Timo Mühlhaus" userId="1b6b3aba618dadac" providerId="LiveId" clId="{EDF2FAEA-A41B-4C1F-9EE5-7BEAFE42C87B}" dt="2021-06-09T19:36:03.867" v="1915"/>
          <ac:spMkLst>
            <pc:docMk/>
            <pc:sldMk cId="3909453073" sldId="559"/>
            <ac:spMk id="5641" creationId="{5DE1BEE4-3AD3-46ED-AE6C-91C52F15C4A4}"/>
          </ac:spMkLst>
        </pc:spChg>
        <pc:spChg chg="mod">
          <ac:chgData name="Timo Mühlhaus" userId="1b6b3aba618dadac" providerId="LiveId" clId="{EDF2FAEA-A41B-4C1F-9EE5-7BEAFE42C87B}" dt="2021-06-09T19:36:03.867" v="1915"/>
          <ac:spMkLst>
            <pc:docMk/>
            <pc:sldMk cId="3909453073" sldId="559"/>
            <ac:spMk id="5642" creationId="{F453BEF3-294E-41F2-A1BB-6CCD157339B2}"/>
          </ac:spMkLst>
        </pc:spChg>
        <pc:spChg chg="mod">
          <ac:chgData name="Timo Mühlhaus" userId="1b6b3aba618dadac" providerId="LiveId" clId="{EDF2FAEA-A41B-4C1F-9EE5-7BEAFE42C87B}" dt="2021-06-09T19:36:03.867" v="1915"/>
          <ac:spMkLst>
            <pc:docMk/>
            <pc:sldMk cId="3909453073" sldId="559"/>
            <ac:spMk id="5643" creationId="{A2FDD74C-D4A0-4485-85C8-562F6C63558E}"/>
          </ac:spMkLst>
        </pc:spChg>
        <pc:spChg chg="mod">
          <ac:chgData name="Timo Mühlhaus" userId="1b6b3aba618dadac" providerId="LiveId" clId="{EDF2FAEA-A41B-4C1F-9EE5-7BEAFE42C87B}" dt="2021-06-09T19:36:03.867" v="1915"/>
          <ac:spMkLst>
            <pc:docMk/>
            <pc:sldMk cId="3909453073" sldId="559"/>
            <ac:spMk id="5644" creationId="{F6AA8153-3FA1-4B69-97E1-36BE471B5744}"/>
          </ac:spMkLst>
        </pc:spChg>
        <pc:spChg chg="mod">
          <ac:chgData name="Timo Mühlhaus" userId="1b6b3aba618dadac" providerId="LiveId" clId="{EDF2FAEA-A41B-4C1F-9EE5-7BEAFE42C87B}" dt="2021-06-09T19:36:03.867" v="1915"/>
          <ac:spMkLst>
            <pc:docMk/>
            <pc:sldMk cId="3909453073" sldId="559"/>
            <ac:spMk id="5645" creationId="{80379AEB-3747-4E81-9C18-7BCA2A1C09FD}"/>
          </ac:spMkLst>
        </pc:spChg>
        <pc:spChg chg="mod">
          <ac:chgData name="Timo Mühlhaus" userId="1b6b3aba618dadac" providerId="LiveId" clId="{EDF2FAEA-A41B-4C1F-9EE5-7BEAFE42C87B}" dt="2021-06-09T19:36:03.867" v="1915"/>
          <ac:spMkLst>
            <pc:docMk/>
            <pc:sldMk cId="3909453073" sldId="559"/>
            <ac:spMk id="5646" creationId="{C8CB9B36-B8EF-49DC-9A42-B39E0E16B143}"/>
          </ac:spMkLst>
        </pc:spChg>
        <pc:spChg chg="mod">
          <ac:chgData name="Timo Mühlhaus" userId="1b6b3aba618dadac" providerId="LiveId" clId="{EDF2FAEA-A41B-4C1F-9EE5-7BEAFE42C87B}" dt="2021-06-09T19:36:03.867" v="1915"/>
          <ac:spMkLst>
            <pc:docMk/>
            <pc:sldMk cId="3909453073" sldId="559"/>
            <ac:spMk id="5647" creationId="{5C362B02-4A87-49BD-A5C4-E263BCF9A095}"/>
          </ac:spMkLst>
        </pc:spChg>
        <pc:spChg chg="mod">
          <ac:chgData name="Timo Mühlhaus" userId="1b6b3aba618dadac" providerId="LiveId" clId="{EDF2FAEA-A41B-4C1F-9EE5-7BEAFE42C87B}" dt="2021-06-09T19:36:03.867" v="1915"/>
          <ac:spMkLst>
            <pc:docMk/>
            <pc:sldMk cId="3909453073" sldId="559"/>
            <ac:spMk id="5648" creationId="{81EA3F3E-722B-43C7-A5EB-9F3BB1A6508F}"/>
          </ac:spMkLst>
        </pc:spChg>
        <pc:spChg chg="mod">
          <ac:chgData name="Timo Mühlhaus" userId="1b6b3aba618dadac" providerId="LiveId" clId="{EDF2FAEA-A41B-4C1F-9EE5-7BEAFE42C87B}" dt="2021-06-09T19:36:03.867" v="1915"/>
          <ac:spMkLst>
            <pc:docMk/>
            <pc:sldMk cId="3909453073" sldId="559"/>
            <ac:spMk id="5649" creationId="{EC676C19-73B2-4BF5-A9EF-F40468A4882C}"/>
          </ac:spMkLst>
        </pc:spChg>
        <pc:spChg chg="mod">
          <ac:chgData name="Timo Mühlhaus" userId="1b6b3aba618dadac" providerId="LiveId" clId="{EDF2FAEA-A41B-4C1F-9EE5-7BEAFE42C87B}" dt="2021-06-09T19:36:03.867" v="1915"/>
          <ac:spMkLst>
            <pc:docMk/>
            <pc:sldMk cId="3909453073" sldId="559"/>
            <ac:spMk id="5650" creationId="{5A49D4B6-F94D-461C-98C0-9D48B83F35EC}"/>
          </ac:spMkLst>
        </pc:spChg>
        <pc:spChg chg="mod">
          <ac:chgData name="Timo Mühlhaus" userId="1b6b3aba618dadac" providerId="LiveId" clId="{EDF2FAEA-A41B-4C1F-9EE5-7BEAFE42C87B}" dt="2021-06-09T19:36:03.867" v="1915"/>
          <ac:spMkLst>
            <pc:docMk/>
            <pc:sldMk cId="3909453073" sldId="559"/>
            <ac:spMk id="5651" creationId="{031077E7-B8EF-40A5-AB78-F6BD062194DD}"/>
          </ac:spMkLst>
        </pc:spChg>
        <pc:spChg chg="mod">
          <ac:chgData name="Timo Mühlhaus" userId="1b6b3aba618dadac" providerId="LiveId" clId="{EDF2FAEA-A41B-4C1F-9EE5-7BEAFE42C87B}" dt="2021-06-09T19:36:03.867" v="1915"/>
          <ac:spMkLst>
            <pc:docMk/>
            <pc:sldMk cId="3909453073" sldId="559"/>
            <ac:spMk id="5652" creationId="{C7319792-DE9F-4816-A6E3-1AC3E81375EB}"/>
          </ac:spMkLst>
        </pc:spChg>
        <pc:spChg chg="mod">
          <ac:chgData name="Timo Mühlhaus" userId="1b6b3aba618dadac" providerId="LiveId" clId="{EDF2FAEA-A41B-4C1F-9EE5-7BEAFE42C87B}" dt="2021-06-09T19:36:03.867" v="1915"/>
          <ac:spMkLst>
            <pc:docMk/>
            <pc:sldMk cId="3909453073" sldId="559"/>
            <ac:spMk id="5653" creationId="{E4BF5973-A4A3-4673-AA07-15DE6D7654CF}"/>
          </ac:spMkLst>
        </pc:spChg>
        <pc:spChg chg="mod">
          <ac:chgData name="Timo Mühlhaus" userId="1b6b3aba618dadac" providerId="LiveId" clId="{EDF2FAEA-A41B-4C1F-9EE5-7BEAFE42C87B}" dt="2021-06-09T19:36:03.867" v="1915"/>
          <ac:spMkLst>
            <pc:docMk/>
            <pc:sldMk cId="3909453073" sldId="559"/>
            <ac:spMk id="5654" creationId="{C796AA80-C822-4D7B-A0E1-54D500EDB0BB}"/>
          </ac:spMkLst>
        </pc:spChg>
        <pc:spChg chg="mod">
          <ac:chgData name="Timo Mühlhaus" userId="1b6b3aba618dadac" providerId="LiveId" clId="{EDF2FAEA-A41B-4C1F-9EE5-7BEAFE42C87B}" dt="2021-06-09T19:36:03.867" v="1915"/>
          <ac:spMkLst>
            <pc:docMk/>
            <pc:sldMk cId="3909453073" sldId="559"/>
            <ac:spMk id="5655" creationId="{FA40C0B4-FB8E-4640-942C-E84E9A46A4E4}"/>
          </ac:spMkLst>
        </pc:spChg>
        <pc:spChg chg="mod">
          <ac:chgData name="Timo Mühlhaus" userId="1b6b3aba618dadac" providerId="LiveId" clId="{EDF2FAEA-A41B-4C1F-9EE5-7BEAFE42C87B}" dt="2021-06-09T19:36:03.867" v="1915"/>
          <ac:spMkLst>
            <pc:docMk/>
            <pc:sldMk cId="3909453073" sldId="559"/>
            <ac:spMk id="5656" creationId="{09845C98-B439-42FA-9254-06EB028EDB7A}"/>
          </ac:spMkLst>
        </pc:spChg>
        <pc:spChg chg="mod">
          <ac:chgData name="Timo Mühlhaus" userId="1b6b3aba618dadac" providerId="LiveId" clId="{EDF2FAEA-A41B-4C1F-9EE5-7BEAFE42C87B}" dt="2021-06-09T19:36:03.867" v="1915"/>
          <ac:spMkLst>
            <pc:docMk/>
            <pc:sldMk cId="3909453073" sldId="559"/>
            <ac:spMk id="5657" creationId="{182AC7CB-159D-4BDE-95EC-1E91AA7CE839}"/>
          </ac:spMkLst>
        </pc:spChg>
        <pc:spChg chg="mod">
          <ac:chgData name="Timo Mühlhaus" userId="1b6b3aba618dadac" providerId="LiveId" clId="{EDF2FAEA-A41B-4C1F-9EE5-7BEAFE42C87B}" dt="2021-06-09T19:36:03.867" v="1915"/>
          <ac:spMkLst>
            <pc:docMk/>
            <pc:sldMk cId="3909453073" sldId="559"/>
            <ac:spMk id="5658" creationId="{D2886074-3A68-46AE-9CF3-C46945AB78F3}"/>
          </ac:spMkLst>
        </pc:spChg>
        <pc:spChg chg="mod">
          <ac:chgData name="Timo Mühlhaus" userId="1b6b3aba618dadac" providerId="LiveId" clId="{EDF2FAEA-A41B-4C1F-9EE5-7BEAFE42C87B}" dt="2021-06-09T19:36:03.867" v="1915"/>
          <ac:spMkLst>
            <pc:docMk/>
            <pc:sldMk cId="3909453073" sldId="559"/>
            <ac:spMk id="5659" creationId="{1D3A2B23-6A7B-4D7C-980E-B57AE9ED6880}"/>
          </ac:spMkLst>
        </pc:spChg>
        <pc:spChg chg="mod">
          <ac:chgData name="Timo Mühlhaus" userId="1b6b3aba618dadac" providerId="LiveId" clId="{EDF2FAEA-A41B-4C1F-9EE5-7BEAFE42C87B}" dt="2021-06-09T19:36:03.867" v="1915"/>
          <ac:spMkLst>
            <pc:docMk/>
            <pc:sldMk cId="3909453073" sldId="559"/>
            <ac:spMk id="5660" creationId="{42E3EC7C-CCD5-4E20-9248-BF7955E8E282}"/>
          </ac:spMkLst>
        </pc:spChg>
        <pc:spChg chg="mod">
          <ac:chgData name="Timo Mühlhaus" userId="1b6b3aba618dadac" providerId="LiveId" clId="{EDF2FAEA-A41B-4C1F-9EE5-7BEAFE42C87B}" dt="2021-06-09T19:36:03.867" v="1915"/>
          <ac:spMkLst>
            <pc:docMk/>
            <pc:sldMk cId="3909453073" sldId="559"/>
            <ac:spMk id="5661" creationId="{04110244-2022-4062-8334-0224DB13860E}"/>
          </ac:spMkLst>
        </pc:spChg>
        <pc:spChg chg="mod">
          <ac:chgData name="Timo Mühlhaus" userId="1b6b3aba618dadac" providerId="LiveId" clId="{EDF2FAEA-A41B-4C1F-9EE5-7BEAFE42C87B}" dt="2021-06-09T19:36:03.867" v="1915"/>
          <ac:spMkLst>
            <pc:docMk/>
            <pc:sldMk cId="3909453073" sldId="559"/>
            <ac:spMk id="5662" creationId="{D17188B9-E7E4-4370-A453-3E1902531409}"/>
          </ac:spMkLst>
        </pc:spChg>
        <pc:spChg chg="mod">
          <ac:chgData name="Timo Mühlhaus" userId="1b6b3aba618dadac" providerId="LiveId" clId="{EDF2FAEA-A41B-4C1F-9EE5-7BEAFE42C87B}" dt="2021-06-09T19:36:03.867" v="1915"/>
          <ac:spMkLst>
            <pc:docMk/>
            <pc:sldMk cId="3909453073" sldId="559"/>
            <ac:spMk id="5663" creationId="{8BF778AC-3103-4C31-92DC-61FDFCD6F511}"/>
          </ac:spMkLst>
        </pc:spChg>
        <pc:spChg chg="mod">
          <ac:chgData name="Timo Mühlhaus" userId="1b6b3aba618dadac" providerId="LiveId" clId="{EDF2FAEA-A41B-4C1F-9EE5-7BEAFE42C87B}" dt="2021-06-09T19:36:03.867" v="1915"/>
          <ac:spMkLst>
            <pc:docMk/>
            <pc:sldMk cId="3909453073" sldId="559"/>
            <ac:spMk id="5664" creationId="{BEF490E1-E97A-4086-A5D4-EA575D2DD5DA}"/>
          </ac:spMkLst>
        </pc:spChg>
        <pc:spChg chg="mod">
          <ac:chgData name="Timo Mühlhaus" userId="1b6b3aba618dadac" providerId="LiveId" clId="{EDF2FAEA-A41B-4C1F-9EE5-7BEAFE42C87B}" dt="2021-06-09T19:36:03.867" v="1915"/>
          <ac:spMkLst>
            <pc:docMk/>
            <pc:sldMk cId="3909453073" sldId="559"/>
            <ac:spMk id="5665" creationId="{50274BDE-AAB1-4C13-A8EA-88592A41F083}"/>
          </ac:spMkLst>
        </pc:spChg>
        <pc:spChg chg="mod">
          <ac:chgData name="Timo Mühlhaus" userId="1b6b3aba618dadac" providerId="LiveId" clId="{EDF2FAEA-A41B-4C1F-9EE5-7BEAFE42C87B}" dt="2021-06-09T19:36:03.867" v="1915"/>
          <ac:spMkLst>
            <pc:docMk/>
            <pc:sldMk cId="3909453073" sldId="559"/>
            <ac:spMk id="5666" creationId="{6DF1C108-B81D-4BE7-80BB-3F9019DDC5CB}"/>
          </ac:spMkLst>
        </pc:spChg>
        <pc:spChg chg="mod">
          <ac:chgData name="Timo Mühlhaus" userId="1b6b3aba618dadac" providerId="LiveId" clId="{EDF2FAEA-A41B-4C1F-9EE5-7BEAFE42C87B}" dt="2021-06-09T19:36:03.867" v="1915"/>
          <ac:spMkLst>
            <pc:docMk/>
            <pc:sldMk cId="3909453073" sldId="559"/>
            <ac:spMk id="5667" creationId="{5F09B761-16A3-473D-B188-0B0384F03358}"/>
          </ac:spMkLst>
        </pc:spChg>
        <pc:spChg chg="mod">
          <ac:chgData name="Timo Mühlhaus" userId="1b6b3aba618dadac" providerId="LiveId" clId="{EDF2FAEA-A41B-4C1F-9EE5-7BEAFE42C87B}" dt="2021-06-09T19:36:03.867" v="1915"/>
          <ac:spMkLst>
            <pc:docMk/>
            <pc:sldMk cId="3909453073" sldId="559"/>
            <ac:spMk id="5668" creationId="{7DB3CBC1-32FD-4BC6-B0AB-81682704F5FE}"/>
          </ac:spMkLst>
        </pc:spChg>
        <pc:spChg chg="mod">
          <ac:chgData name="Timo Mühlhaus" userId="1b6b3aba618dadac" providerId="LiveId" clId="{EDF2FAEA-A41B-4C1F-9EE5-7BEAFE42C87B}" dt="2021-06-09T19:36:03.867" v="1915"/>
          <ac:spMkLst>
            <pc:docMk/>
            <pc:sldMk cId="3909453073" sldId="559"/>
            <ac:spMk id="5669" creationId="{00007BEF-525D-4518-B0E8-B3FB7967F6B7}"/>
          </ac:spMkLst>
        </pc:spChg>
        <pc:spChg chg="mod">
          <ac:chgData name="Timo Mühlhaus" userId="1b6b3aba618dadac" providerId="LiveId" clId="{EDF2FAEA-A41B-4C1F-9EE5-7BEAFE42C87B}" dt="2021-06-09T19:36:03.867" v="1915"/>
          <ac:spMkLst>
            <pc:docMk/>
            <pc:sldMk cId="3909453073" sldId="559"/>
            <ac:spMk id="5670" creationId="{B176DB49-2383-47AA-9228-FCD5F7A2FC6A}"/>
          </ac:spMkLst>
        </pc:spChg>
        <pc:spChg chg="mod">
          <ac:chgData name="Timo Mühlhaus" userId="1b6b3aba618dadac" providerId="LiveId" clId="{EDF2FAEA-A41B-4C1F-9EE5-7BEAFE42C87B}" dt="2021-06-09T19:36:03.867" v="1915"/>
          <ac:spMkLst>
            <pc:docMk/>
            <pc:sldMk cId="3909453073" sldId="559"/>
            <ac:spMk id="5671" creationId="{2D05155B-BF28-48C8-B84A-76EE9B02C723}"/>
          </ac:spMkLst>
        </pc:spChg>
        <pc:spChg chg="mod">
          <ac:chgData name="Timo Mühlhaus" userId="1b6b3aba618dadac" providerId="LiveId" clId="{EDF2FAEA-A41B-4C1F-9EE5-7BEAFE42C87B}" dt="2021-06-09T19:36:03.867" v="1915"/>
          <ac:spMkLst>
            <pc:docMk/>
            <pc:sldMk cId="3909453073" sldId="559"/>
            <ac:spMk id="5672" creationId="{26745CFA-2739-4D73-BEB2-EE36EA861A5B}"/>
          </ac:spMkLst>
        </pc:spChg>
        <pc:spChg chg="mod">
          <ac:chgData name="Timo Mühlhaus" userId="1b6b3aba618dadac" providerId="LiveId" clId="{EDF2FAEA-A41B-4C1F-9EE5-7BEAFE42C87B}" dt="2021-06-09T19:36:03.867" v="1915"/>
          <ac:spMkLst>
            <pc:docMk/>
            <pc:sldMk cId="3909453073" sldId="559"/>
            <ac:spMk id="5673" creationId="{51FB353C-BB14-4696-ADB8-B3EF23D1A0A7}"/>
          </ac:spMkLst>
        </pc:spChg>
        <pc:spChg chg="mod">
          <ac:chgData name="Timo Mühlhaus" userId="1b6b3aba618dadac" providerId="LiveId" clId="{EDF2FAEA-A41B-4C1F-9EE5-7BEAFE42C87B}" dt="2021-06-09T19:36:03.867" v="1915"/>
          <ac:spMkLst>
            <pc:docMk/>
            <pc:sldMk cId="3909453073" sldId="559"/>
            <ac:spMk id="5674" creationId="{D1AC9BE3-62A2-45AF-B6EA-8E566DD19C95}"/>
          </ac:spMkLst>
        </pc:spChg>
        <pc:spChg chg="mod">
          <ac:chgData name="Timo Mühlhaus" userId="1b6b3aba618dadac" providerId="LiveId" clId="{EDF2FAEA-A41B-4C1F-9EE5-7BEAFE42C87B}" dt="2021-06-09T19:36:03.867" v="1915"/>
          <ac:spMkLst>
            <pc:docMk/>
            <pc:sldMk cId="3909453073" sldId="559"/>
            <ac:spMk id="5675" creationId="{AB60B9C1-2611-4744-8892-93AF203B2D53}"/>
          </ac:spMkLst>
        </pc:spChg>
        <pc:spChg chg="mod">
          <ac:chgData name="Timo Mühlhaus" userId="1b6b3aba618dadac" providerId="LiveId" clId="{EDF2FAEA-A41B-4C1F-9EE5-7BEAFE42C87B}" dt="2021-06-09T19:36:03.867" v="1915"/>
          <ac:spMkLst>
            <pc:docMk/>
            <pc:sldMk cId="3909453073" sldId="559"/>
            <ac:spMk id="5676" creationId="{071AD957-A0DC-467E-8F47-75A213791DF9}"/>
          </ac:spMkLst>
        </pc:spChg>
        <pc:spChg chg="mod">
          <ac:chgData name="Timo Mühlhaus" userId="1b6b3aba618dadac" providerId="LiveId" clId="{EDF2FAEA-A41B-4C1F-9EE5-7BEAFE42C87B}" dt="2021-06-09T19:36:03.867" v="1915"/>
          <ac:spMkLst>
            <pc:docMk/>
            <pc:sldMk cId="3909453073" sldId="559"/>
            <ac:spMk id="5677" creationId="{8C0C5240-EAD1-4BA4-B7D8-D19061DC5702}"/>
          </ac:spMkLst>
        </pc:spChg>
        <pc:spChg chg="mod">
          <ac:chgData name="Timo Mühlhaus" userId="1b6b3aba618dadac" providerId="LiveId" clId="{EDF2FAEA-A41B-4C1F-9EE5-7BEAFE42C87B}" dt="2021-06-09T19:36:03.867" v="1915"/>
          <ac:spMkLst>
            <pc:docMk/>
            <pc:sldMk cId="3909453073" sldId="559"/>
            <ac:spMk id="5678" creationId="{4A0A0D04-1D87-40AC-9F14-30215BB64FB0}"/>
          </ac:spMkLst>
        </pc:spChg>
        <pc:spChg chg="mod">
          <ac:chgData name="Timo Mühlhaus" userId="1b6b3aba618dadac" providerId="LiveId" clId="{EDF2FAEA-A41B-4C1F-9EE5-7BEAFE42C87B}" dt="2021-06-09T19:36:03.867" v="1915"/>
          <ac:spMkLst>
            <pc:docMk/>
            <pc:sldMk cId="3909453073" sldId="559"/>
            <ac:spMk id="5679" creationId="{2BEF826D-5561-4DC7-B1EF-850577984A09}"/>
          </ac:spMkLst>
        </pc:spChg>
        <pc:spChg chg="mod">
          <ac:chgData name="Timo Mühlhaus" userId="1b6b3aba618dadac" providerId="LiveId" clId="{EDF2FAEA-A41B-4C1F-9EE5-7BEAFE42C87B}" dt="2021-06-09T19:36:03.867" v="1915"/>
          <ac:spMkLst>
            <pc:docMk/>
            <pc:sldMk cId="3909453073" sldId="559"/>
            <ac:spMk id="5680" creationId="{960F9D0D-ECD4-4340-BD82-2F4BD53A3A14}"/>
          </ac:spMkLst>
        </pc:spChg>
        <pc:spChg chg="mod">
          <ac:chgData name="Timo Mühlhaus" userId="1b6b3aba618dadac" providerId="LiveId" clId="{EDF2FAEA-A41B-4C1F-9EE5-7BEAFE42C87B}" dt="2021-06-09T19:36:03.867" v="1915"/>
          <ac:spMkLst>
            <pc:docMk/>
            <pc:sldMk cId="3909453073" sldId="559"/>
            <ac:spMk id="5681" creationId="{C23E2784-3BCE-478B-9D3E-17EB8B412DE6}"/>
          </ac:spMkLst>
        </pc:spChg>
        <pc:spChg chg="mod">
          <ac:chgData name="Timo Mühlhaus" userId="1b6b3aba618dadac" providerId="LiveId" clId="{EDF2FAEA-A41B-4C1F-9EE5-7BEAFE42C87B}" dt="2021-06-09T19:36:03.867" v="1915"/>
          <ac:spMkLst>
            <pc:docMk/>
            <pc:sldMk cId="3909453073" sldId="559"/>
            <ac:spMk id="5682" creationId="{6751739A-7C15-4E66-B2EB-D9451C334FD7}"/>
          </ac:spMkLst>
        </pc:spChg>
        <pc:spChg chg="mod">
          <ac:chgData name="Timo Mühlhaus" userId="1b6b3aba618dadac" providerId="LiveId" clId="{EDF2FAEA-A41B-4C1F-9EE5-7BEAFE42C87B}" dt="2021-06-09T19:36:03.867" v="1915"/>
          <ac:spMkLst>
            <pc:docMk/>
            <pc:sldMk cId="3909453073" sldId="559"/>
            <ac:spMk id="5683" creationId="{403CBCC5-7DB6-482E-AFE0-78D2491E998F}"/>
          </ac:spMkLst>
        </pc:spChg>
        <pc:spChg chg="mod">
          <ac:chgData name="Timo Mühlhaus" userId="1b6b3aba618dadac" providerId="LiveId" clId="{EDF2FAEA-A41B-4C1F-9EE5-7BEAFE42C87B}" dt="2021-06-09T19:36:03.867" v="1915"/>
          <ac:spMkLst>
            <pc:docMk/>
            <pc:sldMk cId="3909453073" sldId="559"/>
            <ac:spMk id="5684" creationId="{7C189BF6-0C27-4555-A0CD-E9AAD5E187D9}"/>
          </ac:spMkLst>
        </pc:spChg>
        <pc:spChg chg="mod">
          <ac:chgData name="Timo Mühlhaus" userId="1b6b3aba618dadac" providerId="LiveId" clId="{EDF2FAEA-A41B-4C1F-9EE5-7BEAFE42C87B}" dt="2021-06-09T19:36:03.867" v="1915"/>
          <ac:spMkLst>
            <pc:docMk/>
            <pc:sldMk cId="3909453073" sldId="559"/>
            <ac:spMk id="5685" creationId="{2E07A6A7-AB21-42FA-A19A-05175495AE33}"/>
          </ac:spMkLst>
        </pc:spChg>
        <pc:spChg chg="mod">
          <ac:chgData name="Timo Mühlhaus" userId="1b6b3aba618dadac" providerId="LiveId" clId="{EDF2FAEA-A41B-4C1F-9EE5-7BEAFE42C87B}" dt="2021-06-09T19:36:03.867" v="1915"/>
          <ac:spMkLst>
            <pc:docMk/>
            <pc:sldMk cId="3909453073" sldId="559"/>
            <ac:spMk id="5686" creationId="{39DBBDD8-F5F0-48DF-A5E8-4F8C3BA8D311}"/>
          </ac:spMkLst>
        </pc:spChg>
        <pc:spChg chg="mod">
          <ac:chgData name="Timo Mühlhaus" userId="1b6b3aba618dadac" providerId="LiveId" clId="{EDF2FAEA-A41B-4C1F-9EE5-7BEAFE42C87B}" dt="2021-06-09T19:36:03.867" v="1915"/>
          <ac:spMkLst>
            <pc:docMk/>
            <pc:sldMk cId="3909453073" sldId="559"/>
            <ac:spMk id="5687" creationId="{6559F302-373F-40F3-B4A7-71E9FDCE1271}"/>
          </ac:spMkLst>
        </pc:spChg>
        <pc:spChg chg="mod">
          <ac:chgData name="Timo Mühlhaus" userId="1b6b3aba618dadac" providerId="LiveId" clId="{EDF2FAEA-A41B-4C1F-9EE5-7BEAFE42C87B}" dt="2021-06-09T19:36:03.867" v="1915"/>
          <ac:spMkLst>
            <pc:docMk/>
            <pc:sldMk cId="3909453073" sldId="559"/>
            <ac:spMk id="5688" creationId="{65D6448C-44EC-4D42-B307-CB3FEBBB86CB}"/>
          </ac:spMkLst>
        </pc:spChg>
        <pc:spChg chg="mod">
          <ac:chgData name="Timo Mühlhaus" userId="1b6b3aba618dadac" providerId="LiveId" clId="{EDF2FAEA-A41B-4C1F-9EE5-7BEAFE42C87B}" dt="2021-06-09T19:36:03.867" v="1915"/>
          <ac:spMkLst>
            <pc:docMk/>
            <pc:sldMk cId="3909453073" sldId="559"/>
            <ac:spMk id="5689" creationId="{7497339F-0C27-42EE-BC5B-02FE0DF3B710}"/>
          </ac:spMkLst>
        </pc:spChg>
        <pc:spChg chg="mod">
          <ac:chgData name="Timo Mühlhaus" userId="1b6b3aba618dadac" providerId="LiveId" clId="{EDF2FAEA-A41B-4C1F-9EE5-7BEAFE42C87B}" dt="2021-06-09T19:36:03.867" v="1915"/>
          <ac:spMkLst>
            <pc:docMk/>
            <pc:sldMk cId="3909453073" sldId="559"/>
            <ac:spMk id="5690" creationId="{A562173E-8355-4FBD-8245-84BF54CCCD0D}"/>
          </ac:spMkLst>
        </pc:spChg>
        <pc:spChg chg="mod">
          <ac:chgData name="Timo Mühlhaus" userId="1b6b3aba618dadac" providerId="LiveId" clId="{EDF2FAEA-A41B-4C1F-9EE5-7BEAFE42C87B}" dt="2021-06-09T19:36:03.867" v="1915"/>
          <ac:spMkLst>
            <pc:docMk/>
            <pc:sldMk cId="3909453073" sldId="559"/>
            <ac:spMk id="5691" creationId="{8611AE56-A651-4931-A4E6-274CB2613608}"/>
          </ac:spMkLst>
        </pc:spChg>
        <pc:spChg chg="mod">
          <ac:chgData name="Timo Mühlhaus" userId="1b6b3aba618dadac" providerId="LiveId" clId="{EDF2FAEA-A41B-4C1F-9EE5-7BEAFE42C87B}" dt="2021-06-09T19:36:03.867" v="1915"/>
          <ac:spMkLst>
            <pc:docMk/>
            <pc:sldMk cId="3909453073" sldId="559"/>
            <ac:spMk id="5692" creationId="{08036552-190F-4634-8036-FDB425B2AF2D}"/>
          </ac:spMkLst>
        </pc:spChg>
        <pc:spChg chg="mod">
          <ac:chgData name="Timo Mühlhaus" userId="1b6b3aba618dadac" providerId="LiveId" clId="{EDF2FAEA-A41B-4C1F-9EE5-7BEAFE42C87B}" dt="2021-06-09T19:36:03.867" v="1915"/>
          <ac:spMkLst>
            <pc:docMk/>
            <pc:sldMk cId="3909453073" sldId="559"/>
            <ac:spMk id="5693" creationId="{7F2A34DA-238B-4BB2-BA42-19D31FD07A8D}"/>
          </ac:spMkLst>
        </pc:spChg>
        <pc:spChg chg="mod">
          <ac:chgData name="Timo Mühlhaus" userId="1b6b3aba618dadac" providerId="LiveId" clId="{EDF2FAEA-A41B-4C1F-9EE5-7BEAFE42C87B}" dt="2021-06-09T19:36:03.867" v="1915"/>
          <ac:spMkLst>
            <pc:docMk/>
            <pc:sldMk cId="3909453073" sldId="559"/>
            <ac:spMk id="5694" creationId="{515834C0-143A-48A3-8A36-A9CDFB494099}"/>
          </ac:spMkLst>
        </pc:spChg>
        <pc:spChg chg="mod">
          <ac:chgData name="Timo Mühlhaus" userId="1b6b3aba618dadac" providerId="LiveId" clId="{EDF2FAEA-A41B-4C1F-9EE5-7BEAFE42C87B}" dt="2021-06-09T19:36:03.867" v="1915"/>
          <ac:spMkLst>
            <pc:docMk/>
            <pc:sldMk cId="3909453073" sldId="559"/>
            <ac:spMk id="5695" creationId="{FDB944CE-1AF3-43E2-9B26-656809ED3B55}"/>
          </ac:spMkLst>
        </pc:spChg>
        <pc:spChg chg="mod">
          <ac:chgData name="Timo Mühlhaus" userId="1b6b3aba618dadac" providerId="LiveId" clId="{EDF2FAEA-A41B-4C1F-9EE5-7BEAFE42C87B}" dt="2021-06-09T19:36:03.867" v="1915"/>
          <ac:spMkLst>
            <pc:docMk/>
            <pc:sldMk cId="3909453073" sldId="559"/>
            <ac:spMk id="5696" creationId="{C3F153DD-8896-4751-8E2C-2ACB097773A3}"/>
          </ac:spMkLst>
        </pc:spChg>
        <pc:spChg chg="mod">
          <ac:chgData name="Timo Mühlhaus" userId="1b6b3aba618dadac" providerId="LiveId" clId="{EDF2FAEA-A41B-4C1F-9EE5-7BEAFE42C87B}" dt="2021-06-09T19:36:03.867" v="1915"/>
          <ac:spMkLst>
            <pc:docMk/>
            <pc:sldMk cId="3909453073" sldId="559"/>
            <ac:spMk id="5697" creationId="{720E7507-D361-4958-9AD9-6C513754B6D2}"/>
          </ac:spMkLst>
        </pc:spChg>
        <pc:spChg chg="mod">
          <ac:chgData name="Timo Mühlhaus" userId="1b6b3aba618dadac" providerId="LiveId" clId="{EDF2FAEA-A41B-4C1F-9EE5-7BEAFE42C87B}" dt="2021-06-09T19:36:03.867" v="1915"/>
          <ac:spMkLst>
            <pc:docMk/>
            <pc:sldMk cId="3909453073" sldId="559"/>
            <ac:spMk id="5698" creationId="{26872FD3-093C-4563-927A-C68335BB4CD1}"/>
          </ac:spMkLst>
        </pc:spChg>
        <pc:spChg chg="mod">
          <ac:chgData name="Timo Mühlhaus" userId="1b6b3aba618dadac" providerId="LiveId" clId="{EDF2FAEA-A41B-4C1F-9EE5-7BEAFE42C87B}" dt="2021-06-09T19:36:03.867" v="1915"/>
          <ac:spMkLst>
            <pc:docMk/>
            <pc:sldMk cId="3909453073" sldId="559"/>
            <ac:spMk id="5699" creationId="{BED65CD7-E1E9-4458-B4AD-9EDAF7A218F3}"/>
          </ac:spMkLst>
        </pc:spChg>
        <pc:spChg chg="mod">
          <ac:chgData name="Timo Mühlhaus" userId="1b6b3aba618dadac" providerId="LiveId" clId="{EDF2FAEA-A41B-4C1F-9EE5-7BEAFE42C87B}" dt="2021-06-09T19:36:03.867" v="1915"/>
          <ac:spMkLst>
            <pc:docMk/>
            <pc:sldMk cId="3909453073" sldId="559"/>
            <ac:spMk id="5700" creationId="{F3D9F35C-2727-4F03-8013-1E7BEB1E265F}"/>
          </ac:spMkLst>
        </pc:spChg>
        <pc:spChg chg="mod">
          <ac:chgData name="Timo Mühlhaus" userId="1b6b3aba618dadac" providerId="LiveId" clId="{EDF2FAEA-A41B-4C1F-9EE5-7BEAFE42C87B}" dt="2021-06-09T19:36:03.867" v="1915"/>
          <ac:spMkLst>
            <pc:docMk/>
            <pc:sldMk cId="3909453073" sldId="559"/>
            <ac:spMk id="5701" creationId="{F8EF9B52-CC56-4AFC-BE2E-7F5571C52DC8}"/>
          </ac:spMkLst>
        </pc:spChg>
        <pc:spChg chg="mod">
          <ac:chgData name="Timo Mühlhaus" userId="1b6b3aba618dadac" providerId="LiveId" clId="{EDF2FAEA-A41B-4C1F-9EE5-7BEAFE42C87B}" dt="2021-06-09T19:36:03.867" v="1915"/>
          <ac:spMkLst>
            <pc:docMk/>
            <pc:sldMk cId="3909453073" sldId="559"/>
            <ac:spMk id="5702" creationId="{F15C13AB-5110-4F83-A9BB-6E868EFA4AE9}"/>
          </ac:spMkLst>
        </pc:spChg>
        <pc:spChg chg="mod">
          <ac:chgData name="Timo Mühlhaus" userId="1b6b3aba618dadac" providerId="LiveId" clId="{EDF2FAEA-A41B-4C1F-9EE5-7BEAFE42C87B}" dt="2021-06-09T19:36:03.867" v="1915"/>
          <ac:spMkLst>
            <pc:docMk/>
            <pc:sldMk cId="3909453073" sldId="559"/>
            <ac:spMk id="5703" creationId="{B1873FA0-9DB5-462E-ABC9-E09A698FA2DC}"/>
          </ac:spMkLst>
        </pc:spChg>
        <pc:spChg chg="mod">
          <ac:chgData name="Timo Mühlhaus" userId="1b6b3aba618dadac" providerId="LiveId" clId="{EDF2FAEA-A41B-4C1F-9EE5-7BEAFE42C87B}" dt="2021-06-09T19:36:03.867" v="1915"/>
          <ac:spMkLst>
            <pc:docMk/>
            <pc:sldMk cId="3909453073" sldId="559"/>
            <ac:spMk id="5704" creationId="{9ED35FDB-CF9F-4B3D-A3E6-4740EE007145}"/>
          </ac:spMkLst>
        </pc:spChg>
        <pc:spChg chg="mod">
          <ac:chgData name="Timo Mühlhaus" userId="1b6b3aba618dadac" providerId="LiveId" clId="{EDF2FAEA-A41B-4C1F-9EE5-7BEAFE42C87B}" dt="2021-06-09T19:36:03.867" v="1915"/>
          <ac:spMkLst>
            <pc:docMk/>
            <pc:sldMk cId="3909453073" sldId="559"/>
            <ac:spMk id="5705" creationId="{15DB4478-1D82-4D8A-A798-2BEC36CCFEA0}"/>
          </ac:spMkLst>
        </pc:spChg>
        <pc:spChg chg="mod">
          <ac:chgData name="Timo Mühlhaus" userId="1b6b3aba618dadac" providerId="LiveId" clId="{EDF2FAEA-A41B-4C1F-9EE5-7BEAFE42C87B}" dt="2021-06-09T19:36:03.867" v="1915"/>
          <ac:spMkLst>
            <pc:docMk/>
            <pc:sldMk cId="3909453073" sldId="559"/>
            <ac:spMk id="5706" creationId="{F1D79849-96DD-4A62-BB69-B422D2B338ED}"/>
          </ac:spMkLst>
        </pc:spChg>
        <pc:spChg chg="mod">
          <ac:chgData name="Timo Mühlhaus" userId="1b6b3aba618dadac" providerId="LiveId" clId="{EDF2FAEA-A41B-4C1F-9EE5-7BEAFE42C87B}" dt="2021-06-09T19:36:03.867" v="1915"/>
          <ac:spMkLst>
            <pc:docMk/>
            <pc:sldMk cId="3909453073" sldId="559"/>
            <ac:spMk id="5707" creationId="{DEFEB270-D6C7-4EA9-9E70-4BD9979B9434}"/>
          </ac:spMkLst>
        </pc:spChg>
        <pc:spChg chg="mod">
          <ac:chgData name="Timo Mühlhaus" userId="1b6b3aba618dadac" providerId="LiveId" clId="{EDF2FAEA-A41B-4C1F-9EE5-7BEAFE42C87B}" dt="2021-06-09T19:36:03.867" v="1915"/>
          <ac:spMkLst>
            <pc:docMk/>
            <pc:sldMk cId="3909453073" sldId="559"/>
            <ac:spMk id="5708" creationId="{4C7F936A-46F3-4F36-8B5F-FF4C80B6F6FA}"/>
          </ac:spMkLst>
        </pc:spChg>
        <pc:spChg chg="mod">
          <ac:chgData name="Timo Mühlhaus" userId="1b6b3aba618dadac" providerId="LiveId" clId="{EDF2FAEA-A41B-4C1F-9EE5-7BEAFE42C87B}" dt="2021-06-09T19:36:03.867" v="1915"/>
          <ac:spMkLst>
            <pc:docMk/>
            <pc:sldMk cId="3909453073" sldId="559"/>
            <ac:spMk id="5709" creationId="{DE38BE6B-094E-4CC1-85A8-7C10761EFB3E}"/>
          </ac:spMkLst>
        </pc:spChg>
        <pc:spChg chg="mod">
          <ac:chgData name="Timo Mühlhaus" userId="1b6b3aba618dadac" providerId="LiveId" clId="{EDF2FAEA-A41B-4C1F-9EE5-7BEAFE42C87B}" dt="2021-06-09T19:36:03.867" v="1915"/>
          <ac:spMkLst>
            <pc:docMk/>
            <pc:sldMk cId="3909453073" sldId="559"/>
            <ac:spMk id="5710" creationId="{96694759-948D-466A-A624-880BE4375A97}"/>
          </ac:spMkLst>
        </pc:spChg>
        <pc:spChg chg="mod">
          <ac:chgData name="Timo Mühlhaus" userId="1b6b3aba618dadac" providerId="LiveId" clId="{EDF2FAEA-A41B-4C1F-9EE5-7BEAFE42C87B}" dt="2021-06-09T19:36:03.867" v="1915"/>
          <ac:spMkLst>
            <pc:docMk/>
            <pc:sldMk cId="3909453073" sldId="559"/>
            <ac:spMk id="5711" creationId="{6714D85F-15E6-4254-91AE-70E53E5076F6}"/>
          </ac:spMkLst>
        </pc:spChg>
        <pc:spChg chg="mod">
          <ac:chgData name="Timo Mühlhaus" userId="1b6b3aba618dadac" providerId="LiveId" clId="{EDF2FAEA-A41B-4C1F-9EE5-7BEAFE42C87B}" dt="2021-06-09T19:36:03.867" v="1915"/>
          <ac:spMkLst>
            <pc:docMk/>
            <pc:sldMk cId="3909453073" sldId="559"/>
            <ac:spMk id="5712" creationId="{F05A1628-AB4E-4E5E-BAF4-F6FF570B545B}"/>
          </ac:spMkLst>
        </pc:spChg>
        <pc:spChg chg="mod">
          <ac:chgData name="Timo Mühlhaus" userId="1b6b3aba618dadac" providerId="LiveId" clId="{EDF2FAEA-A41B-4C1F-9EE5-7BEAFE42C87B}" dt="2021-06-09T19:36:03.867" v="1915"/>
          <ac:spMkLst>
            <pc:docMk/>
            <pc:sldMk cId="3909453073" sldId="559"/>
            <ac:spMk id="5713" creationId="{7E4F7293-87A0-4541-BFD3-672A4707CC19}"/>
          </ac:spMkLst>
        </pc:spChg>
        <pc:spChg chg="mod">
          <ac:chgData name="Timo Mühlhaus" userId="1b6b3aba618dadac" providerId="LiveId" clId="{EDF2FAEA-A41B-4C1F-9EE5-7BEAFE42C87B}" dt="2021-06-09T19:36:03.867" v="1915"/>
          <ac:spMkLst>
            <pc:docMk/>
            <pc:sldMk cId="3909453073" sldId="559"/>
            <ac:spMk id="5714" creationId="{F0D2A2A8-7705-497C-AA47-564339A3887E}"/>
          </ac:spMkLst>
        </pc:spChg>
        <pc:spChg chg="mod">
          <ac:chgData name="Timo Mühlhaus" userId="1b6b3aba618dadac" providerId="LiveId" clId="{EDF2FAEA-A41B-4C1F-9EE5-7BEAFE42C87B}" dt="2021-06-09T19:36:03.867" v="1915"/>
          <ac:spMkLst>
            <pc:docMk/>
            <pc:sldMk cId="3909453073" sldId="559"/>
            <ac:spMk id="5715" creationId="{4E3C3EAC-C13E-410F-A78C-C72A271098CC}"/>
          </ac:spMkLst>
        </pc:spChg>
        <pc:spChg chg="mod">
          <ac:chgData name="Timo Mühlhaus" userId="1b6b3aba618dadac" providerId="LiveId" clId="{EDF2FAEA-A41B-4C1F-9EE5-7BEAFE42C87B}" dt="2021-06-09T19:36:03.867" v="1915"/>
          <ac:spMkLst>
            <pc:docMk/>
            <pc:sldMk cId="3909453073" sldId="559"/>
            <ac:spMk id="5716" creationId="{C954AC08-7495-41CE-A971-AE54139077DA}"/>
          </ac:spMkLst>
        </pc:spChg>
        <pc:spChg chg="mod">
          <ac:chgData name="Timo Mühlhaus" userId="1b6b3aba618dadac" providerId="LiveId" clId="{EDF2FAEA-A41B-4C1F-9EE5-7BEAFE42C87B}" dt="2021-06-09T19:36:03.867" v="1915"/>
          <ac:spMkLst>
            <pc:docMk/>
            <pc:sldMk cId="3909453073" sldId="559"/>
            <ac:spMk id="5717" creationId="{F4C43D21-D0DB-46F7-B838-C2EC41A3A024}"/>
          </ac:spMkLst>
        </pc:spChg>
        <pc:spChg chg="mod">
          <ac:chgData name="Timo Mühlhaus" userId="1b6b3aba618dadac" providerId="LiveId" clId="{EDF2FAEA-A41B-4C1F-9EE5-7BEAFE42C87B}" dt="2021-06-09T19:36:03.867" v="1915"/>
          <ac:spMkLst>
            <pc:docMk/>
            <pc:sldMk cId="3909453073" sldId="559"/>
            <ac:spMk id="5718" creationId="{171BE6F5-43EB-4E57-918D-A1A3E66049F6}"/>
          </ac:spMkLst>
        </pc:spChg>
        <pc:spChg chg="mod">
          <ac:chgData name="Timo Mühlhaus" userId="1b6b3aba618dadac" providerId="LiveId" clId="{EDF2FAEA-A41B-4C1F-9EE5-7BEAFE42C87B}" dt="2021-06-09T19:36:03.867" v="1915"/>
          <ac:spMkLst>
            <pc:docMk/>
            <pc:sldMk cId="3909453073" sldId="559"/>
            <ac:spMk id="5719" creationId="{197C73D3-8CEE-4715-BE08-19883334A8F5}"/>
          </ac:spMkLst>
        </pc:spChg>
        <pc:spChg chg="mod">
          <ac:chgData name="Timo Mühlhaus" userId="1b6b3aba618dadac" providerId="LiveId" clId="{EDF2FAEA-A41B-4C1F-9EE5-7BEAFE42C87B}" dt="2021-06-09T19:36:03.867" v="1915"/>
          <ac:spMkLst>
            <pc:docMk/>
            <pc:sldMk cId="3909453073" sldId="559"/>
            <ac:spMk id="5720" creationId="{12A497AE-7B98-4548-B7EA-12A30FFFAB91}"/>
          </ac:spMkLst>
        </pc:spChg>
        <pc:spChg chg="mod">
          <ac:chgData name="Timo Mühlhaus" userId="1b6b3aba618dadac" providerId="LiveId" clId="{EDF2FAEA-A41B-4C1F-9EE5-7BEAFE42C87B}" dt="2021-06-09T19:36:03.867" v="1915"/>
          <ac:spMkLst>
            <pc:docMk/>
            <pc:sldMk cId="3909453073" sldId="559"/>
            <ac:spMk id="5721" creationId="{FE38B3F6-C529-44C1-81D5-983158AB2857}"/>
          </ac:spMkLst>
        </pc:spChg>
        <pc:spChg chg="mod">
          <ac:chgData name="Timo Mühlhaus" userId="1b6b3aba618dadac" providerId="LiveId" clId="{EDF2FAEA-A41B-4C1F-9EE5-7BEAFE42C87B}" dt="2021-06-09T19:36:03.867" v="1915"/>
          <ac:spMkLst>
            <pc:docMk/>
            <pc:sldMk cId="3909453073" sldId="559"/>
            <ac:spMk id="5722" creationId="{C2DCF25E-F8FB-47D3-8FDB-799CD0ACC0B8}"/>
          </ac:spMkLst>
        </pc:spChg>
        <pc:spChg chg="mod">
          <ac:chgData name="Timo Mühlhaus" userId="1b6b3aba618dadac" providerId="LiveId" clId="{EDF2FAEA-A41B-4C1F-9EE5-7BEAFE42C87B}" dt="2021-06-09T19:36:03.867" v="1915"/>
          <ac:spMkLst>
            <pc:docMk/>
            <pc:sldMk cId="3909453073" sldId="559"/>
            <ac:spMk id="5723" creationId="{A26DDEFB-7F39-4B84-9DE0-035491F7E4FF}"/>
          </ac:spMkLst>
        </pc:spChg>
        <pc:spChg chg="mod">
          <ac:chgData name="Timo Mühlhaus" userId="1b6b3aba618dadac" providerId="LiveId" clId="{EDF2FAEA-A41B-4C1F-9EE5-7BEAFE42C87B}" dt="2021-06-09T19:36:03.867" v="1915"/>
          <ac:spMkLst>
            <pc:docMk/>
            <pc:sldMk cId="3909453073" sldId="559"/>
            <ac:spMk id="5724" creationId="{22C944AC-ACC8-4F45-85B1-5BE956F85EBA}"/>
          </ac:spMkLst>
        </pc:spChg>
        <pc:spChg chg="mod">
          <ac:chgData name="Timo Mühlhaus" userId="1b6b3aba618dadac" providerId="LiveId" clId="{EDF2FAEA-A41B-4C1F-9EE5-7BEAFE42C87B}" dt="2021-06-09T19:36:03.867" v="1915"/>
          <ac:spMkLst>
            <pc:docMk/>
            <pc:sldMk cId="3909453073" sldId="559"/>
            <ac:spMk id="5725" creationId="{62A0316E-3313-48D3-AD96-A94B633FB8DE}"/>
          </ac:spMkLst>
        </pc:spChg>
        <pc:spChg chg="mod">
          <ac:chgData name="Timo Mühlhaus" userId="1b6b3aba618dadac" providerId="LiveId" clId="{EDF2FAEA-A41B-4C1F-9EE5-7BEAFE42C87B}" dt="2021-06-09T19:36:03.867" v="1915"/>
          <ac:spMkLst>
            <pc:docMk/>
            <pc:sldMk cId="3909453073" sldId="559"/>
            <ac:spMk id="5726" creationId="{516F31AE-44DF-46B8-8357-FF297B9220D3}"/>
          </ac:spMkLst>
        </pc:spChg>
        <pc:spChg chg="mod">
          <ac:chgData name="Timo Mühlhaus" userId="1b6b3aba618dadac" providerId="LiveId" clId="{EDF2FAEA-A41B-4C1F-9EE5-7BEAFE42C87B}" dt="2021-06-09T19:36:03.867" v="1915"/>
          <ac:spMkLst>
            <pc:docMk/>
            <pc:sldMk cId="3909453073" sldId="559"/>
            <ac:spMk id="5727" creationId="{F10B1CB3-0A16-4764-B62E-25F46CB3B431}"/>
          </ac:spMkLst>
        </pc:spChg>
        <pc:spChg chg="mod">
          <ac:chgData name="Timo Mühlhaus" userId="1b6b3aba618dadac" providerId="LiveId" clId="{EDF2FAEA-A41B-4C1F-9EE5-7BEAFE42C87B}" dt="2021-06-09T19:36:03.867" v="1915"/>
          <ac:spMkLst>
            <pc:docMk/>
            <pc:sldMk cId="3909453073" sldId="559"/>
            <ac:spMk id="5728" creationId="{AED0A0E3-5969-4F34-95F4-505E8DE9B4EC}"/>
          </ac:spMkLst>
        </pc:spChg>
        <pc:spChg chg="mod">
          <ac:chgData name="Timo Mühlhaus" userId="1b6b3aba618dadac" providerId="LiveId" clId="{EDF2FAEA-A41B-4C1F-9EE5-7BEAFE42C87B}" dt="2021-06-09T19:36:03.867" v="1915"/>
          <ac:spMkLst>
            <pc:docMk/>
            <pc:sldMk cId="3909453073" sldId="559"/>
            <ac:spMk id="5729" creationId="{1712461D-3A50-4AD1-9506-55AB78222675}"/>
          </ac:spMkLst>
        </pc:spChg>
        <pc:spChg chg="mod">
          <ac:chgData name="Timo Mühlhaus" userId="1b6b3aba618dadac" providerId="LiveId" clId="{EDF2FAEA-A41B-4C1F-9EE5-7BEAFE42C87B}" dt="2021-06-09T19:36:03.867" v="1915"/>
          <ac:spMkLst>
            <pc:docMk/>
            <pc:sldMk cId="3909453073" sldId="559"/>
            <ac:spMk id="5730" creationId="{78F59123-D926-4506-85F8-1A7A3E72E91F}"/>
          </ac:spMkLst>
        </pc:spChg>
        <pc:spChg chg="mod">
          <ac:chgData name="Timo Mühlhaus" userId="1b6b3aba618dadac" providerId="LiveId" clId="{EDF2FAEA-A41B-4C1F-9EE5-7BEAFE42C87B}" dt="2021-06-09T19:36:03.867" v="1915"/>
          <ac:spMkLst>
            <pc:docMk/>
            <pc:sldMk cId="3909453073" sldId="559"/>
            <ac:spMk id="5731" creationId="{018E415D-161E-4063-B97C-A2A740A307CB}"/>
          </ac:spMkLst>
        </pc:spChg>
        <pc:spChg chg="mod">
          <ac:chgData name="Timo Mühlhaus" userId="1b6b3aba618dadac" providerId="LiveId" clId="{EDF2FAEA-A41B-4C1F-9EE5-7BEAFE42C87B}" dt="2021-06-09T19:36:03.867" v="1915"/>
          <ac:spMkLst>
            <pc:docMk/>
            <pc:sldMk cId="3909453073" sldId="559"/>
            <ac:spMk id="5732" creationId="{1932D4E8-9BFB-4A9C-8C81-1CE2C774C8F8}"/>
          </ac:spMkLst>
        </pc:spChg>
        <pc:spChg chg="mod">
          <ac:chgData name="Timo Mühlhaus" userId="1b6b3aba618dadac" providerId="LiveId" clId="{EDF2FAEA-A41B-4C1F-9EE5-7BEAFE42C87B}" dt="2021-06-09T19:36:03.867" v="1915"/>
          <ac:spMkLst>
            <pc:docMk/>
            <pc:sldMk cId="3909453073" sldId="559"/>
            <ac:spMk id="5733" creationId="{172C4ADB-E709-4928-BEDB-FC813CB958EF}"/>
          </ac:spMkLst>
        </pc:spChg>
        <pc:spChg chg="mod">
          <ac:chgData name="Timo Mühlhaus" userId="1b6b3aba618dadac" providerId="LiveId" clId="{EDF2FAEA-A41B-4C1F-9EE5-7BEAFE42C87B}" dt="2021-06-09T19:36:03.867" v="1915"/>
          <ac:spMkLst>
            <pc:docMk/>
            <pc:sldMk cId="3909453073" sldId="559"/>
            <ac:spMk id="5734" creationId="{F3BFBDB7-2F67-422D-AF6F-4E846A9E66CD}"/>
          </ac:spMkLst>
        </pc:spChg>
        <pc:spChg chg="mod">
          <ac:chgData name="Timo Mühlhaus" userId="1b6b3aba618dadac" providerId="LiveId" clId="{EDF2FAEA-A41B-4C1F-9EE5-7BEAFE42C87B}" dt="2021-06-09T19:36:03.867" v="1915"/>
          <ac:spMkLst>
            <pc:docMk/>
            <pc:sldMk cId="3909453073" sldId="559"/>
            <ac:spMk id="5735" creationId="{F435EA3E-4176-4E51-A266-309B28260672}"/>
          </ac:spMkLst>
        </pc:spChg>
        <pc:spChg chg="mod">
          <ac:chgData name="Timo Mühlhaus" userId="1b6b3aba618dadac" providerId="LiveId" clId="{EDF2FAEA-A41B-4C1F-9EE5-7BEAFE42C87B}" dt="2021-06-09T19:36:03.867" v="1915"/>
          <ac:spMkLst>
            <pc:docMk/>
            <pc:sldMk cId="3909453073" sldId="559"/>
            <ac:spMk id="5736" creationId="{B4044BA3-D974-469A-A7E1-CB56C0CB12E4}"/>
          </ac:spMkLst>
        </pc:spChg>
        <pc:spChg chg="mod">
          <ac:chgData name="Timo Mühlhaus" userId="1b6b3aba618dadac" providerId="LiveId" clId="{EDF2FAEA-A41B-4C1F-9EE5-7BEAFE42C87B}" dt="2021-06-09T19:36:03.867" v="1915"/>
          <ac:spMkLst>
            <pc:docMk/>
            <pc:sldMk cId="3909453073" sldId="559"/>
            <ac:spMk id="5737" creationId="{195E088E-5976-42DE-AF49-9838A4B8AB4F}"/>
          </ac:spMkLst>
        </pc:spChg>
        <pc:spChg chg="mod">
          <ac:chgData name="Timo Mühlhaus" userId="1b6b3aba618dadac" providerId="LiveId" clId="{EDF2FAEA-A41B-4C1F-9EE5-7BEAFE42C87B}" dt="2021-06-09T19:36:03.867" v="1915"/>
          <ac:spMkLst>
            <pc:docMk/>
            <pc:sldMk cId="3909453073" sldId="559"/>
            <ac:spMk id="5738" creationId="{BD2D18B0-4A5B-43CA-879A-E806C72BA6A8}"/>
          </ac:spMkLst>
        </pc:spChg>
        <pc:spChg chg="mod">
          <ac:chgData name="Timo Mühlhaus" userId="1b6b3aba618dadac" providerId="LiveId" clId="{EDF2FAEA-A41B-4C1F-9EE5-7BEAFE42C87B}" dt="2021-06-09T19:36:03.867" v="1915"/>
          <ac:spMkLst>
            <pc:docMk/>
            <pc:sldMk cId="3909453073" sldId="559"/>
            <ac:spMk id="5739" creationId="{15BF9B5B-F7F8-4185-A19C-9576FC585428}"/>
          </ac:spMkLst>
        </pc:spChg>
        <pc:spChg chg="mod">
          <ac:chgData name="Timo Mühlhaus" userId="1b6b3aba618dadac" providerId="LiveId" clId="{EDF2FAEA-A41B-4C1F-9EE5-7BEAFE42C87B}" dt="2021-06-09T19:36:03.867" v="1915"/>
          <ac:spMkLst>
            <pc:docMk/>
            <pc:sldMk cId="3909453073" sldId="559"/>
            <ac:spMk id="5740" creationId="{B2DA3AF9-8DAD-4BF0-8C02-1EEC16F74212}"/>
          </ac:spMkLst>
        </pc:spChg>
        <pc:spChg chg="mod">
          <ac:chgData name="Timo Mühlhaus" userId="1b6b3aba618dadac" providerId="LiveId" clId="{EDF2FAEA-A41B-4C1F-9EE5-7BEAFE42C87B}" dt="2021-06-09T19:36:03.867" v="1915"/>
          <ac:spMkLst>
            <pc:docMk/>
            <pc:sldMk cId="3909453073" sldId="559"/>
            <ac:spMk id="5741" creationId="{E4CDE6BF-E77C-43D5-A140-688520B626B3}"/>
          </ac:spMkLst>
        </pc:spChg>
        <pc:spChg chg="mod">
          <ac:chgData name="Timo Mühlhaus" userId="1b6b3aba618dadac" providerId="LiveId" clId="{EDF2FAEA-A41B-4C1F-9EE5-7BEAFE42C87B}" dt="2021-06-09T19:36:03.867" v="1915"/>
          <ac:spMkLst>
            <pc:docMk/>
            <pc:sldMk cId="3909453073" sldId="559"/>
            <ac:spMk id="5742" creationId="{4EC49C65-7AE0-4FD7-A04C-A80F27CAFD01}"/>
          </ac:spMkLst>
        </pc:spChg>
        <pc:spChg chg="mod">
          <ac:chgData name="Timo Mühlhaus" userId="1b6b3aba618dadac" providerId="LiveId" clId="{EDF2FAEA-A41B-4C1F-9EE5-7BEAFE42C87B}" dt="2021-06-09T19:36:03.867" v="1915"/>
          <ac:spMkLst>
            <pc:docMk/>
            <pc:sldMk cId="3909453073" sldId="559"/>
            <ac:spMk id="5743" creationId="{2A384BA5-E87A-4A36-9C24-748EFC19B253}"/>
          </ac:spMkLst>
        </pc:spChg>
        <pc:spChg chg="mod">
          <ac:chgData name="Timo Mühlhaus" userId="1b6b3aba618dadac" providerId="LiveId" clId="{EDF2FAEA-A41B-4C1F-9EE5-7BEAFE42C87B}" dt="2021-06-09T19:36:03.867" v="1915"/>
          <ac:spMkLst>
            <pc:docMk/>
            <pc:sldMk cId="3909453073" sldId="559"/>
            <ac:spMk id="5744" creationId="{A0A25180-E152-4A8C-97A9-9EEB39AA6072}"/>
          </ac:spMkLst>
        </pc:spChg>
        <pc:spChg chg="mod">
          <ac:chgData name="Timo Mühlhaus" userId="1b6b3aba618dadac" providerId="LiveId" clId="{EDF2FAEA-A41B-4C1F-9EE5-7BEAFE42C87B}" dt="2021-06-09T19:36:03.867" v="1915"/>
          <ac:spMkLst>
            <pc:docMk/>
            <pc:sldMk cId="3909453073" sldId="559"/>
            <ac:spMk id="5745" creationId="{0F0B4CE5-0242-4A43-8386-1DC6015EDAE4}"/>
          </ac:spMkLst>
        </pc:spChg>
        <pc:spChg chg="mod">
          <ac:chgData name="Timo Mühlhaus" userId="1b6b3aba618dadac" providerId="LiveId" clId="{EDF2FAEA-A41B-4C1F-9EE5-7BEAFE42C87B}" dt="2021-06-09T19:36:03.867" v="1915"/>
          <ac:spMkLst>
            <pc:docMk/>
            <pc:sldMk cId="3909453073" sldId="559"/>
            <ac:spMk id="5746" creationId="{B9B5173C-CC3C-4064-A7B9-91A65A0766C6}"/>
          </ac:spMkLst>
        </pc:spChg>
        <pc:spChg chg="mod">
          <ac:chgData name="Timo Mühlhaus" userId="1b6b3aba618dadac" providerId="LiveId" clId="{EDF2FAEA-A41B-4C1F-9EE5-7BEAFE42C87B}" dt="2021-06-09T19:36:03.867" v="1915"/>
          <ac:spMkLst>
            <pc:docMk/>
            <pc:sldMk cId="3909453073" sldId="559"/>
            <ac:spMk id="5747" creationId="{D773A0D7-04FF-41CB-B28F-931DA84BB433}"/>
          </ac:spMkLst>
        </pc:spChg>
        <pc:spChg chg="mod">
          <ac:chgData name="Timo Mühlhaus" userId="1b6b3aba618dadac" providerId="LiveId" clId="{EDF2FAEA-A41B-4C1F-9EE5-7BEAFE42C87B}" dt="2021-06-09T19:36:03.867" v="1915"/>
          <ac:spMkLst>
            <pc:docMk/>
            <pc:sldMk cId="3909453073" sldId="559"/>
            <ac:spMk id="5748" creationId="{7F07CE22-62A3-4CF7-B151-65889D0BC3FE}"/>
          </ac:spMkLst>
        </pc:spChg>
        <pc:spChg chg="mod">
          <ac:chgData name="Timo Mühlhaus" userId="1b6b3aba618dadac" providerId="LiveId" clId="{EDF2FAEA-A41B-4C1F-9EE5-7BEAFE42C87B}" dt="2021-06-09T19:36:03.867" v="1915"/>
          <ac:spMkLst>
            <pc:docMk/>
            <pc:sldMk cId="3909453073" sldId="559"/>
            <ac:spMk id="5749" creationId="{DB05E776-36D4-42A3-B8F6-5F25C5D02483}"/>
          </ac:spMkLst>
        </pc:spChg>
        <pc:spChg chg="mod">
          <ac:chgData name="Timo Mühlhaus" userId="1b6b3aba618dadac" providerId="LiveId" clId="{EDF2FAEA-A41B-4C1F-9EE5-7BEAFE42C87B}" dt="2021-06-09T19:36:03.867" v="1915"/>
          <ac:spMkLst>
            <pc:docMk/>
            <pc:sldMk cId="3909453073" sldId="559"/>
            <ac:spMk id="5750" creationId="{2A20400E-FA5E-4723-B336-6D28B3CEEF64}"/>
          </ac:spMkLst>
        </pc:spChg>
        <pc:spChg chg="mod">
          <ac:chgData name="Timo Mühlhaus" userId="1b6b3aba618dadac" providerId="LiveId" clId="{EDF2FAEA-A41B-4C1F-9EE5-7BEAFE42C87B}" dt="2021-06-09T19:36:03.867" v="1915"/>
          <ac:spMkLst>
            <pc:docMk/>
            <pc:sldMk cId="3909453073" sldId="559"/>
            <ac:spMk id="5751" creationId="{3C987C6A-3A87-4A17-991F-0A908AB45D10}"/>
          </ac:spMkLst>
        </pc:spChg>
        <pc:spChg chg="mod">
          <ac:chgData name="Timo Mühlhaus" userId="1b6b3aba618dadac" providerId="LiveId" clId="{EDF2FAEA-A41B-4C1F-9EE5-7BEAFE42C87B}" dt="2021-06-09T19:36:03.867" v="1915"/>
          <ac:spMkLst>
            <pc:docMk/>
            <pc:sldMk cId="3909453073" sldId="559"/>
            <ac:spMk id="5752" creationId="{9245F775-F65E-4328-B751-A831370777B0}"/>
          </ac:spMkLst>
        </pc:spChg>
        <pc:spChg chg="mod">
          <ac:chgData name="Timo Mühlhaus" userId="1b6b3aba618dadac" providerId="LiveId" clId="{EDF2FAEA-A41B-4C1F-9EE5-7BEAFE42C87B}" dt="2021-06-09T19:36:03.867" v="1915"/>
          <ac:spMkLst>
            <pc:docMk/>
            <pc:sldMk cId="3909453073" sldId="559"/>
            <ac:spMk id="5753" creationId="{47676A1F-FEF3-46D4-ABDA-7FD66D8D7FE1}"/>
          </ac:spMkLst>
        </pc:spChg>
        <pc:spChg chg="mod">
          <ac:chgData name="Timo Mühlhaus" userId="1b6b3aba618dadac" providerId="LiveId" clId="{EDF2FAEA-A41B-4C1F-9EE5-7BEAFE42C87B}" dt="2021-06-09T19:36:03.867" v="1915"/>
          <ac:spMkLst>
            <pc:docMk/>
            <pc:sldMk cId="3909453073" sldId="559"/>
            <ac:spMk id="5754" creationId="{9E2DC3C3-D748-4457-ABE1-07CECA654647}"/>
          </ac:spMkLst>
        </pc:spChg>
        <pc:spChg chg="mod">
          <ac:chgData name="Timo Mühlhaus" userId="1b6b3aba618dadac" providerId="LiveId" clId="{EDF2FAEA-A41B-4C1F-9EE5-7BEAFE42C87B}" dt="2021-06-09T19:36:03.867" v="1915"/>
          <ac:spMkLst>
            <pc:docMk/>
            <pc:sldMk cId="3909453073" sldId="559"/>
            <ac:spMk id="5755" creationId="{811190ED-2EDD-4935-BDEA-01EAFFA382A5}"/>
          </ac:spMkLst>
        </pc:spChg>
        <pc:spChg chg="mod">
          <ac:chgData name="Timo Mühlhaus" userId="1b6b3aba618dadac" providerId="LiveId" clId="{EDF2FAEA-A41B-4C1F-9EE5-7BEAFE42C87B}" dt="2021-06-09T19:36:03.867" v="1915"/>
          <ac:spMkLst>
            <pc:docMk/>
            <pc:sldMk cId="3909453073" sldId="559"/>
            <ac:spMk id="5756" creationId="{A855CCAA-EF4D-4ADA-B112-37479E91CA91}"/>
          </ac:spMkLst>
        </pc:spChg>
        <pc:spChg chg="mod">
          <ac:chgData name="Timo Mühlhaus" userId="1b6b3aba618dadac" providerId="LiveId" clId="{EDF2FAEA-A41B-4C1F-9EE5-7BEAFE42C87B}" dt="2021-06-09T19:36:03.867" v="1915"/>
          <ac:spMkLst>
            <pc:docMk/>
            <pc:sldMk cId="3909453073" sldId="559"/>
            <ac:spMk id="5757" creationId="{ED0A1909-31B6-4ADF-A0CE-ABF11845800D}"/>
          </ac:spMkLst>
        </pc:spChg>
        <pc:spChg chg="mod">
          <ac:chgData name="Timo Mühlhaus" userId="1b6b3aba618dadac" providerId="LiveId" clId="{EDF2FAEA-A41B-4C1F-9EE5-7BEAFE42C87B}" dt="2021-06-09T19:36:03.867" v="1915"/>
          <ac:spMkLst>
            <pc:docMk/>
            <pc:sldMk cId="3909453073" sldId="559"/>
            <ac:spMk id="5758" creationId="{BFEC1655-88C5-4DD9-A349-6633A0685905}"/>
          </ac:spMkLst>
        </pc:spChg>
        <pc:spChg chg="mod">
          <ac:chgData name="Timo Mühlhaus" userId="1b6b3aba618dadac" providerId="LiveId" clId="{EDF2FAEA-A41B-4C1F-9EE5-7BEAFE42C87B}" dt="2021-06-09T19:36:03.867" v="1915"/>
          <ac:spMkLst>
            <pc:docMk/>
            <pc:sldMk cId="3909453073" sldId="559"/>
            <ac:spMk id="5759" creationId="{B9D6E800-89CC-4EC2-914E-152B9BFE37CE}"/>
          </ac:spMkLst>
        </pc:spChg>
        <pc:spChg chg="mod">
          <ac:chgData name="Timo Mühlhaus" userId="1b6b3aba618dadac" providerId="LiveId" clId="{EDF2FAEA-A41B-4C1F-9EE5-7BEAFE42C87B}" dt="2021-06-09T19:36:03.867" v="1915"/>
          <ac:spMkLst>
            <pc:docMk/>
            <pc:sldMk cId="3909453073" sldId="559"/>
            <ac:spMk id="5760" creationId="{F6B08C05-E8F5-4557-B450-1EC993BDF5AA}"/>
          </ac:spMkLst>
        </pc:spChg>
        <pc:spChg chg="mod">
          <ac:chgData name="Timo Mühlhaus" userId="1b6b3aba618dadac" providerId="LiveId" clId="{EDF2FAEA-A41B-4C1F-9EE5-7BEAFE42C87B}" dt="2021-06-09T19:36:03.867" v="1915"/>
          <ac:spMkLst>
            <pc:docMk/>
            <pc:sldMk cId="3909453073" sldId="559"/>
            <ac:spMk id="5761" creationId="{61479A99-AEC5-41AF-B76E-71FE97F47FF2}"/>
          </ac:spMkLst>
        </pc:spChg>
        <pc:spChg chg="mod">
          <ac:chgData name="Timo Mühlhaus" userId="1b6b3aba618dadac" providerId="LiveId" clId="{EDF2FAEA-A41B-4C1F-9EE5-7BEAFE42C87B}" dt="2021-06-09T19:36:03.867" v="1915"/>
          <ac:spMkLst>
            <pc:docMk/>
            <pc:sldMk cId="3909453073" sldId="559"/>
            <ac:spMk id="5762" creationId="{2A8D6AA8-5344-4C2B-8137-E7FA846D369B}"/>
          </ac:spMkLst>
        </pc:spChg>
        <pc:spChg chg="mod">
          <ac:chgData name="Timo Mühlhaus" userId="1b6b3aba618dadac" providerId="LiveId" clId="{EDF2FAEA-A41B-4C1F-9EE5-7BEAFE42C87B}" dt="2021-06-09T19:36:03.867" v="1915"/>
          <ac:spMkLst>
            <pc:docMk/>
            <pc:sldMk cId="3909453073" sldId="559"/>
            <ac:spMk id="5763" creationId="{46439EC3-0E69-442A-8896-8140AF46F18E}"/>
          </ac:spMkLst>
        </pc:spChg>
        <pc:spChg chg="mod">
          <ac:chgData name="Timo Mühlhaus" userId="1b6b3aba618dadac" providerId="LiveId" clId="{EDF2FAEA-A41B-4C1F-9EE5-7BEAFE42C87B}" dt="2021-06-09T19:36:03.867" v="1915"/>
          <ac:spMkLst>
            <pc:docMk/>
            <pc:sldMk cId="3909453073" sldId="559"/>
            <ac:spMk id="5764" creationId="{1506641B-C904-4C48-A2AF-51817508B09A}"/>
          </ac:spMkLst>
        </pc:spChg>
        <pc:spChg chg="mod">
          <ac:chgData name="Timo Mühlhaus" userId="1b6b3aba618dadac" providerId="LiveId" clId="{EDF2FAEA-A41B-4C1F-9EE5-7BEAFE42C87B}" dt="2021-06-09T19:36:03.867" v="1915"/>
          <ac:spMkLst>
            <pc:docMk/>
            <pc:sldMk cId="3909453073" sldId="559"/>
            <ac:spMk id="5765" creationId="{D18FA684-2034-4F0D-B3C0-7B29A94BDEB3}"/>
          </ac:spMkLst>
        </pc:spChg>
        <pc:spChg chg="mod">
          <ac:chgData name="Timo Mühlhaus" userId="1b6b3aba618dadac" providerId="LiveId" clId="{EDF2FAEA-A41B-4C1F-9EE5-7BEAFE42C87B}" dt="2021-06-09T19:36:03.867" v="1915"/>
          <ac:spMkLst>
            <pc:docMk/>
            <pc:sldMk cId="3909453073" sldId="559"/>
            <ac:spMk id="5766" creationId="{5DA26BCA-17E9-44DD-9D5B-F05F511AD414}"/>
          </ac:spMkLst>
        </pc:spChg>
        <pc:spChg chg="mod">
          <ac:chgData name="Timo Mühlhaus" userId="1b6b3aba618dadac" providerId="LiveId" clId="{EDF2FAEA-A41B-4C1F-9EE5-7BEAFE42C87B}" dt="2021-06-09T19:36:03.867" v="1915"/>
          <ac:spMkLst>
            <pc:docMk/>
            <pc:sldMk cId="3909453073" sldId="559"/>
            <ac:spMk id="5767" creationId="{7924A9A2-654F-48C3-997F-D3C3F824917A}"/>
          </ac:spMkLst>
        </pc:spChg>
        <pc:spChg chg="mod">
          <ac:chgData name="Timo Mühlhaus" userId="1b6b3aba618dadac" providerId="LiveId" clId="{EDF2FAEA-A41B-4C1F-9EE5-7BEAFE42C87B}" dt="2021-06-09T19:36:03.867" v="1915"/>
          <ac:spMkLst>
            <pc:docMk/>
            <pc:sldMk cId="3909453073" sldId="559"/>
            <ac:spMk id="5768" creationId="{6DC4D0A0-039E-4E2F-97F8-DAAD24180E24}"/>
          </ac:spMkLst>
        </pc:spChg>
        <pc:spChg chg="mod">
          <ac:chgData name="Timo Mühlhaus" userId="1b6b3aba618dadac" providerId="LiveId" clId="{EDF2FAEA-A41B-4C1F-9EE5-7BEAFE42C87B}" dt="2021-06-09T19:36:03.867" v="1915"/>
          <ac:spMkLst>
            <pc:docMk/>
            <pc:sldMk cId="3909453073" sldId="559"/>
            <ac:spMk id="5769" creationId="{2B0842EA-BAC1-4672-9FF6-A96B4D037518}"/>
          </ac:spMkLst>
        </pc:spChg>
        <pc:spChg chg="mod">
          <ac:chgData name="Timo Mühlhaus" userId="1b6b3aba618dadac" providerId="LiveId" clId="{EDF2FAEA-A41B-4C1F-9EE5-7BEAFE42C87B}" dt="2021-06-09T19:36:03.867" v="1915"/>
          <ac:spMkLst>
            <pc:docMk/>
            <pc:sldMk cId="3909453073" sldId="559"/>
            <ac:spMk id="5770" creationId="{B2707B11-1E1F-4BF1-B5EE-738CC3FCF45C}"/>
          </ac:spMkLst>
        </pc:spChg>
        <pc:spChg chg="mod">
          <ac:chgData name="Timo Mühlhaus" userId="1b6b3aba618dadac" providerId="LiveId" clId="{EDF2FAEA-A41B-4C1F-9EE5-7BEAFE42C87B}" dt="2021-06-09T19:36:03.867" v="1915"/>
          <ac:spMkLst>
            <pc:docMk/>
            <pc:sldMk cId="3909453073" sldId="559"/>
            <ac:spMk id="5771" creationId="{96735034-BD5F-49AD-A839-060C61DEBB0C}"/>
          </ac:spMkLst>
        </pc:spChg>
        <pc:spChg chg="mod">
          <ac:chgData name="Timo Mühlhaus" userId="1b6b3aba618dadac" providerId="LiveId" clId="{EDF2FAEA-A41B-4C1F-9EE5-7BEAFE42C87B}" dt="2021-06-09T19:36:03.867" v="1915"/>
          <ac:spMkLst>
            <pc:docMk/>
            <pc:sldMk cId="3909453073" sldId="559"/>
            <ac:spMk id="5772" creationId="{2EC23D47-D475-4773-8F76-3A3F39834D2B}"/>
          </ac:spMkLst>
        </pc:spChg>
        <pc:spChg chg="mod">
          <ac:chgData name="Timo Mühlhaus" userId="1b6b3aba618dadac" providerId="LiveId" clId="{EDF2FAEA-A41B-4C1F-9EE5-7BEAFE42C87B}" dt="2021-06-09T19:36:03.867" v="1915"/>
          <ac:spMkLst>
            <pc:docMk/>
            <pc:sldMk cId="3909453073" sldId="559"/>
            <ac:spMk id="5773" creationId="{CD4EE6F9-B2DC-4E59-9A38-D0B7FAD61E00}"/>
          </ac:spMkLst>
        </pc:spChg>
        <pc:spChg chg="mod">
          <ac:chgData name="Timo Mühlhaus" userId="1b6b3aba618dadac" providerId="LiveId" clId="{EDF2FAEA-A41B-4C1F-9EE5-7BEAFE42C87B}" dt="2021-06-09T19:36:03.867" v="1915"/>
          <ac:spMkLst>
            <pc:docMk/>
            <pc:sldMk cId="3909453073" sldId="559"/>
            <ac:spMk id="5774" creationId="{6555F520-0051-4743-A028-5E43A11F40B2}"/>
          </ac:spMkLst>
        </pc:spChg>
        <pc:spChg chg="mod">
          <ac:chgData name="Timo Mühlhaus" userId="1b6b3aba618dadac" providerId="LiveId" clId="{EDF2FAEA-A41B-4C1F-9EE5-7BEAFE42C87B}" dt="2021-06-09T19:36:03.867" v="1915"/>
          <ac:spMkLst>
            <pc:docMk/>
            <pc:sldMk cId="3909453073" sldId="559"/>
            <ac:spMk id="5775" creationId="{09796D55-04F8-457C-9587-58DD6C7A1FBB}"/>
          </ac:spMkLst>
        </pc:spChg>
        <pc:spChg chg="mod">
          <ac:chgData name="Timo Mühlhaus" userId="1b6b3aba618dadac" providerId="LiveId" clId="{EDF2FAEA-A41B-4C1F-9EE5-7BEAFE42C87B}" dt="2021-06-09T19:36:03.867" v="1915"/>
          <ac:spMkLst>
            <pc:docMk/>
            <pc:sldMk cId="3909453073" sldId="559"/>
            <ac:spMk id="5776" creationId="{7FD597DF-350E-4D0D-B8EE-34CFA5F673A4}"/>
          </ac:spMkLst>
        </pc:spChg>
        <pc:spChg chg="mod">
          <ac:chgData name="Timo Mühlhaus" userId="1b6b3aba618dadac" providerId="LiveId" clId="{EDF2FAEA-A41B-4C1F-9EE5-7BEAFE42C87B}" dt="2021-06-09T19:36:03.867" v="1915"/>
          <ac:spMkLst>
            <pc:docMk/>
            <pc:sldMk cId="3909453073" sldId="559"/>
            <ac:spMk id="5777" creationId="{B4D8F869-C58B-48CB-A769-3A18C6902BA9}"/>
          </ac:spMkLst>
        </pc:spChg>
        <pc:spChg chg="mod">
          <ac:chgData name="Timo Mühlhaus" userId="1b6b3aba618dadac" providerId="LiveId" clId="{EDF2FAEA-A41B-4C1F-9EE5-7BEAFE42C87B}" dt="2021-06-09T19:36:03.867" v="1915"/>
          <ac:spMkLst>
            <pc:docMk/>
            <pc:sldMk cId="3909453073" sldId="559"/>
            <ac:spMk id="5778" creationId="{DE9356C9-D02B-4010-96E4-261F922ADA6E}"/>
          </ac:spMkLst>
        </pc:spChg>
        <pc:spChg chg="mod">
          <ac:chgData name="Timo Mühlhaus" userId="1b6b3aba618dadac" providerId="LiveId" clId="{EDF2FAEA-A41B-4C1F-9EE5-7BEAFE42C87B}" dt="2021-06-09T19:36:03.867" v="1915"/>
          <ac:spMkLst>
            <pc:docMk/>
            <pc:sldMk cId="3909453073" sldId="559"/>
            <ac:spMk id="5779" creationId="{45B5EB4E-30C2-4386-808A-9F2540907AE9}"/>
          </ac:spMkLst>
        </pc:spChg>
        <pc:spChg chg="mod">
          <ac:chgData name="Timo Mühlhaus" userId="1b6b3aba618dadac" providerId="LiveId" clId="{EDF2FAEA-A41B-4C1F-9EE5-7BEAFE42C87B}" dt="2021-06-09T19:36:03.867" v="1915"/>
          <ac:spMkLst>
            <pc:docMk/>
            <pc:sldMk cId="3909453073" sldId="559"/>
            <ac:spMk id="5780" creationId="{62F1E12C-378D-465E-AF3B-341950C37235}"/>
          </ac:spMkLst>
        </pc:spChg>
        <pc:spChg chg="mod">
          <ac:chgData name="Timo Mühlhaus" userId="1b6b3aba618dadac" providerId="LiveId" clId="{EDF2FAEA-A41B-4C1F-9EE5-7BEAFE42C87B}" dt="2021-06-09T19:36:03.867" v="1915"/>
          <ac:spMkLst>
            <pc:docMk/>
            <pc:sldMk cId="3909453073" sldId="559"/>
            <ac:spMk id="5781" creationId="{4DC2AF7B-D4DF-42B9-84A5-D7C17ABEDE0F}"/>
          </ac:spMkLst>
        </pc:spChg>
        <pc:spChg chg="mod">
          <ac:chgData name="Timo Mühlhaus" userId="1b6b3aba618dadac" providerId="LiveId" clId="{EDF2FAEA-A41B-4C1F-9EE5-7BEAFE42C87B}" dt="2021-06-09T19:36:03.867" v="1915"/>
          <ac:spMkLst>
            <pc:docMk/>
            <pc:sldMk cId="3909453073" sldId="559"/>
            <ac:spMk id="5782" creationId="{975A1FCA-769F-4D34-B7B5-88B73DB0B26F}"/>
          </ac:spMkLst>
        </pc:spChg>
        <pc:spChg chg="mod">
          <ac:chgData name="Timo Mühlhaus" userId="1b6b3aba618dadac" providerId="LiveId" clId="{EDF2FAEA-A41B-4C1F-9EE5-7BEAFE42C87B}" dt="2021-06-09T19:36:03.867" v="1915"/>
          <ac:spMkLst>
            <pc:docMk/>
            <pc:sldMk cId="3909453073" sldId="559"/>
            <ac:spMk id="5783" creationId="{97A56550-69E9-4809-9846-1459590994B6}"/>
          </ac:spMkLst>
        </pc:spChg>
        <pc:spChg chg="mod">
          <ac:chgData name="Timo Mühlhaus" userId="1b6b3aba618dadac" providerId="LiveId" clId="{EDF2FAEA-A41B-4C1F-9EE5-7BEAFE42C87B}" dt="2021-06-09T19:36:03.867" v="1915"/>
          <ac:spMkLst>
            <pc:docMk/>
            <pc:sldMk cId="3909453073" sldId="559"/>
            <ac:spMk id="5784" creationId="{12D8A90E-817A-4896-A4DD-5126C46E46EF}"/>
          </ac:spMkLst>
        </pc:spChg>
        <pc:spChg chg="mod">
          <ac:chgData name="Timo Mühlhaus" userId="1b6b3aba618dadac" providerId="LiveId" clId="{EDF2FAEA-A41B-4C1F-9EE5-7BEAFE42C87B}" dt="2021-06-09T19:36:03.867" v="1915"/>
          <ac:spMkLst>
            <pc:docMk/>
            <pc:sldMk cId="3909453073" sldId="559"/>
            <ac:spMk id="5785" creationId="{7FD327F6-0F8C-495F-A95F-637C405F8E98}"/>
          </ac:spMkLst>
        </pc:spChg>
        <pc:spChg chg="mod">
          <ac:chgData name="Timo Mühlhaus" userId="1b6b3aba618dadac" providerId="LiveId" clId="{EDF2FAEA-A41B-4C1F-9EE5-7BEAFE42C87B}" dt="2021-06-09T19:36:03.867" v="1915"/>
          <ac:spMkLst>
            <pc:docMk/>
            <pc:sldMk cId="3909453073" sldId="559"/>
            <ac:spMk id="5786" creationId="{D8CEFFCF-1A86-4451-A5E2-D561D9F66A8E}"/>
          </ac:spMkLst>
        </pc:spChg>
        <pc:spChg chg="mod">
          <ac:chgData name="Timo Mühlhaus" userId="1b6b3aba618dadac" providerId="LiveId" clId="{EDF2FAEA-A41B-4C1F-9EE5-7BEAFE42C87B}" dt="2021-06-09T19:36:03.867" v="1915"/>
          <ac:spMkLst>
            <pc:docMk/>
            <pc:sldMk cId="3909453073" sldId="559"/>
            <ac:spMk id="5787" creationId="{3458599D-52F8-4C40-A91E-C1EC3B06714F}"/>
          </ac:spMkLst>
        </pc:spChg>
        <pc:spChg chg="mod">
          <ac:chgData name="Timo Mühlhaus" userId="1b6b3aba618dadac" providerId="LiveId" clId="{EDF2FAEA-A41B-4C1F-9EE5-7BEAFE42C87B}" dt="2021-06-09T19:36:03.867" v="1915"/>
          <ac:spMkLst>
            <pc:docMk/>
            <pc:sldMk cId="3909453073" sldId="559"/>
            <ac:spMk id="5788" creationId="{E497CE67-D4E0-4290-9BFD-3FBA4DD6E63D}"/>
          </ac:spMkLst>
        </pc:spChg>
        <pc:spChg chg="mod">
          <ac:chgData name="Timo Mühlhaus" userId="1b6b3aba618dadac" providerId="LiveId" clId="{EDF2FAEA-A41B-4C1F-9EE5-7BEAFE42C87B}" dt="2021-06-09T19:36:03.867" v="1915"/>
          <ac:spMkLst>
            <pc:docMk/>
            <pc:sldMk cId="3909453073" sldId="559"/>
            <ac:spMk id="5789" creationId="{7C8B300A-A3D5-46B3-A79A-0FE21E19B0BD}"/>
          </ac:spMkLst>
        </pc:spChg>
        <pc:spChg chg="mod">
          <ac:chgData name="Timo Mühlhaus" userId="1b6b3aba618dadac" providerId="LiveId" clId="{EDF2FAEA-A41B-4C1F-9EE5-7BEAFE42C87B}" dt="2021-06-09T19:36:03.867" v="1915"/>
          <ac:spMkLst>
            <pc:docMk/>
            <pc:sldMk cId="3909453073" sldId="559"/>
            <ac:spMk id="5790" creationId="{25D97BFF-CD65-4B58-BA28-4C1FC22454E2}"/>
          </ac:spMkLst>
        </pc:spChg>
        <pc:spChg chg="mod">
          <ac:chgData name="Timo Mühlhaus" userId="1b6b3aba618dadac" providerId="LiveId" clId="{EDF2FAEA-A41B-4C1F-9EE5-7BEAFE42C87B}" dt="2021-06-09T19:36:03.867" v="1915"/>
          <ac:spMkLst>
            <pc:docMk/>
            <pc:sldMk cId="3909453073" sldId="559"/>
            <ac:spMk id="5791" creationId="{50A64248-422C-44CB-B482-FCFDA02E872C}"/>
          </ac:spMkLst>
        </pc:spChg>
        <pc:spChg chg="mod">
          <ac:chgData name="Timo Mühlhaus" userId="1b6b3aba618dadac" providerId="LiveId" clId="{EDF2FAEA-A41B-4C1F-9EE5-7BEAFE42C87B}" dt="2021-06-09T19:36:03.867" v="1915"/>
          <ac:spMkLst>
            <pc:docMk/>
            <pc:sldMk cId="3909453073" sldId="559"/>
            <ac:spMk id="5792" creationId="{69EFF6AF-845A-4A2B-A532-A9B16110C348}"/>
          </ac:spMkLst>
        </pc:spChg>
        <pc:spChg chg="mod">
          <ac:chgData name="Timo Mühlhaus" userId="1b6b3aba618dadac" providerId="LiveId" clId="{EDF2FAEA-A41B-4C1F-9EE5-7BEAFE42C87B}" dt="2021-06-09T19:36:03.867" v="1915"/>
          <ac:spMkLst>
            <pc:docMk/>
            <pc:sldMk cId="3909453073" sldId="559"/>
            <ac:spMk id="5793" creationId="{8757264B-32FB-4547-9460-D96282C2194E}"/>
          </ac:spMkLst>
        </pc:spChg>
        <pc:spChg chg="mod">
          <ac:chgData name="Timo Mühlhaus" userId="1b6b3aba618dadac" providerId="LiveId" clId="{EDF2FAEA-A41B-4C1F-9EE5-7BEAFE42C87B}" dt="2021-06-09T19:36:03.867" v="1915"/>
          <ac:spMkLst>
            <pc:docMk/>
            <pc:sldMk cId="3909453073" sldId="559"/>
            <ac:spMk id="5794" creationId="{CFBC459C-511E-4E53-A531-387DB81E1DBF}"/>
          </ac:spMkLst>
        </pc:spChg>
        <pc:spChg chg="mod">
          <ac:chgData name="Timo Mühlhaus" userId="1b6b3aba618dadac" providerId="LiveId" clId="{EDF2FAEA-A41B-4C1F-9EE5-7BEAFE42C87B}" dt="2021-06-09T19:36:03.867" v="1915"/>
          <ac:spMkLst>
            <pc:docMk/>
            <pc:sldMk cId="3909453073" sldId="559"/>
            <ac:spMk id="5795" creationId="{AB325B5F-DFA7-4AE2-BABE-6786509F9C99}"/>
          </ac:spMkLst>
        </pc:spChg>
        <pc:spChg chg="mod">
          <ac:chgData name="Timo Mühlhaus" userId="1b6b3aba618dadac" providerId="LiveId" clId="{EDF2FAEA-A41B-4C1F-9EE5-7BEAFE42C87B}" dt="2021-06-09T19:36:03.867" v="1915"/>
          <ac:spMkLst>
            <pc:docMk/>
            <pc:sldMk cId="3909453073" sldId="559"/>
            <ac:spMk id="5796" creationId="{3D7B926E-6736-447B-B69C-0CAA445B021A}"/>
          </ac:spMkLst>
        </pc:spChg>
        <pc:spChg chg="mod">
          <ac:chgData name="Timo Mühlhaus" userId="1b6b3aba618dadac" providerId="LiveId" clId="{EDF2FAEA-A41B-4C1F-9EE5-7BEAFE42C87B}" dt="2021-06-09T19:36:03.867" v="1915"/>
          <ac:spMkLst>
            <pc:docMk/>
            <pc:sldMk cId="3909453073" sldId="559"/>
            <ac:spMk id="5797" creationId="{09B5CF0F-67CA-46EA-B2AD-6DF3AC41AA0F}"/>
          </ac:spMkLst>
        </pc:spChg>
        <pc:spChg chg="mod">
          <ac:chgData name="Timo Mühlhaus" userId="1b6b3aba618dadac" providerId="LiveId" clId="{EDF2FAEA-A41B-4C1F-9EE5-7BEAFE42C87B}" dt="2021-06-09T19:36:03.867" v="1915"/>
          <ac:spMkLst>
            <pc:docMk/>
            <pc:sldMk cId="3909453073" sldId="559"/>
            <ac:spMk id="5798" creationId="{06D1D40B-4747-4C3B-A3A8-78C729B2A853}"/>
          </ac:spMkLst>
        </pc:spChg>
        <pc:spChg chg="mod">
          <ac:chgData name="Timo Mühlhaus" userId="1b6b3aba618dadac" providerId="LiveId" clId="{EDF2FAEA-A41B-4C1F-9EE5-7BEAFE42C87B}" dt="2021-06-09T19:36:03.867" v="1915"/>
          <ac:spMkLst>
            <pc:docMk/>
            <pc:sldMk cId="3909453073" sldId="559"/>
            <ac:spMk id="5799" creationId="{EF19AF0D-D476-4743-B5E4-1B27E1BA8974}"/>
          </ac:spMkLst>
        </pc:spChg>
        <pc:spChg chg="mod">
          <ac:chgData name="Timo Mühlhaus" userId="1b6b3aba618dadac" providerId="LiveId" clId="{EDF2FAEA-A41B-4C1F-9EE5-7BEAFE42C87B}" dt="2021-06-09T19:36:03.867" v="1915"/>
          <ac:spMkLst>
            <pc:docMk/>
            <pc:sldMk cId="3909453073" sldId="559"/>
            <ac:spMk id="5800" creationId="{3623DAC5-251B-4939-BF20-B931D9753B13}"/>
          </ac:spMkLst>
        </pc:spChg>
        <pc:spChg chg="mod">
          <ac:chgData name="Timo Mühlhaus" userId="1b6b3aba618dadac" providerId="LiveId" clId="{EDF2FAEA-A41B-4C1F-9EE5-7BEAFE42C87B}" dt="2021-06-09T19:36:03.867" v="1915"/>
          <ac:spMkLst>
            <pc:docMk/>
            <pc:sldMk cId="3909453073" sldId="559"/>
            <ac:spMk id="5801" creationId="{88ED48B9-66B3-46D7-9421-4A760619C0FF}"/>
          </ac:spMkLst>
        </pc:spChg>
        <pc:spChg chg="mod">
          <ac:chgData name="Timo Mühlhaus" userId="1b6b3aba618dadac" providerId="LiveId" clId="{EDF2FAEA-A41B-4C1F-9EE5-7BEAFE42C87B}" dt="2021-06-09T19:36:03.867" v="1915"/>
          <ac:spMkLst>
            <pc:docMk/>
            <pc:sldMk cId="3909453073" sldId="559"/>
            <ac:spMk id="5802" creationId="{7AC39022-AD7F-4005-9CEF-D568D45C9F95}"/>
          </ac:spMkLst>
        </pc:spChg>
        <pc:spChg chg="mod">
          <ac:chgData name="Timo Mühlhaus" userId="1b6b3aba618dadac" providerId="LiveId" clId="{EDF2FAEA-A41B-4C1F-9EE5-7BEAFE42C87B}" dt="2021-06-09T19:36:03.867" v="1915"/>
          <ac:spMkLst>
            <pc:docMk/>
            <pc:sldMk cId="3909453073" sldId="559"/>
            <ac:spMk id="5803" creationId="{5C2D385E-E189-49C9-91E3-488CE3566AA8}"/>
          </ac:spMkLst>
        </pc:spChg>
        <pc:spChg chg="mod">
          <ac:chgData name="Timo Mühlhaus" userId="1b6b3aba618dadac" providerId="LiveId" clId="{EDF2FAEA-A41B-4C1F-9EE5-7BEAFE42C87B}" dt="2021-06-09T19:36:03.867" v="1915"/>
          <ac:spMkLst>
            <pc:docMk/>
            <pc:sldMk cId="3909453073" sldId="559"/>
            <ac:spMk id="5804" creationId="{E7BC3718-6273-46CD-8381-F58D1C84DD6B}"/>
          </ac:spMkLst>
        </pc:spChg>
        <pc:spChg chg="mod">
          <ac:chgData name="Timo Mühlhaus" userId="1b6b3aba618dadac" providerId="LiveId" clId="{EDF2FAEA-A41B-4C1F-9EE5-7BEAFE42C87B}" dt="2021-06-09T19:36:03.867" v="1915"/>
          <ac:spMkLst>
            <pc:docMk/>
            <pc:sldMk cId="3909453073" sldId="559"/>
            <ac:spMk id="5805" creationId="{4C95D3B2-C276-4E7C-9FF7-738AEE18831C}"/>
          </ac:spMkLst>
        </pc:spChg>
        <pc:spChg chg="mod">
          <ac:chgData name="Timo Mühlhaus" userId="1b6b3aba618dadac" providerId="LiveId" clId="{EDF2FAEA-A41B-4C1F-9EE5-7BEAFE42C87B}" dt="2021-06-09T19:36:03.867" v="1915"/>
          <ac:spMkLst>
            <pc:docMk/>
            <pc:sldMk cId="3909453073" sldId="559"/>
            <ac:spMk id="5806" creationId="{92BFB938-C15F-4AF5-BD70-814C2D316363}"/>
          </ac:spMkLst>
        </pc:spChg>
        <pc:spChg chg="mod">
          <ac:chgData name="Timo Mühlhaus" userId="1b6b3aba618dadac" providerId="LiveId" clId="{EDF2FAEA-A41B-4C1F-9EE5-7BEAFE42C87B}" dt="2021-06-09T19:36:03.867" v="1915"/>
          <ac:spMkLst>
            <pc:docMk/>
            <pc:sldMk cId="3909453073" sldId="559"/>
            <ac:spMk id="5807" creationId="{56952C90-135C-47A8-9034-8C212A7BC942}"/>
          </ac:spMkLst>
        </pc:spChg>
        <pc:spChg chg="mod">
          <ac:chgData name="Timo Mühlhaus" userId="1b6b3aba618dadac" providerId="LiveId" clId="{EDF2FAEA-A41B-4C1F-9EE5-7BEAFE42C87B}" dt="2021-06-09T19:36:03.867" v="1915"/>
          <ac:spMkLst>
            <pc:docMk/>
            <pc:sldMk cId="3909453073" sldId="559"/>
            <ac:spMk id="5808" creationId="{639A8CFB-1856-423C-9F35-2C66E5D44F8A}"/>
          </ac:spMkLst>
        </pc:spChg>
        <pc:spChg chg="mod">
          <ac:chgData name="Timo Mühlhaus" userId="1b6b3aba618dadac" providerId="LiveId" clId="{EDF2FAEA-A41B-4C1F-9EE5-7BEAFE42C87B}" dt="2021-06-09T19:36:03.867" v="1915"/>
          <ac:spMkLst>
            <pc:docMk/>
            <pc:sldMk cId="3909453073" sldId="559"/>
            <ac:spMk id="5809" creationId="{53711FB3-2825-4EE5-86B5-2C12AA794783}"/>
          </ac:spMkLst>
        </pc:spChg>
        <pc:spChg chg="mod">
          <ac:chgData name="Timo Mühlhaus" userId="1b6b3aba618dadac" providerId="LiveId" clId="{EDF2FAEA-A41B-4C1F-9EE5-7BEAFE42C87B}" dt="2021-06-09T19:36:03.867" v="1915"/>
          <ac:spMkLst>
            <pc:docMk/>
            <pc:sldMk cId="3909453073" sldId="559"/>
            <ac:spMk id="5810" creationId="{7B09822A-6B50-4DA4-9D4C-A9F785652A20}"/>
          </ac:spMkLst>
        </pc:spChg>
        <pc:spChg chg="mod">
          <ac:chgData name="Timo Mühlhaus" userId="1b6b3aba618dadac" providerId="LiveId" clId="{EDF2FAEA-A41B-4C1F-9EE5-7BEAFE42C87B}" dt="2021-06-09T19:36:03.867" v="1915"/>
          <ac:spMkLst>
            <pc:docMk/>
            <pc:sldMk cId="3909453073" sldId="559"/>
            <ac:spMk id="5811" creationId="{DCF61D72-4719-4DB9-941A-CE6B6EFDCB22}"/>
          </ac:spMkLst>
        </pc:spChg>
        <pc:spChg chg="mod">
          <ac:chgData name="Timo Mühlhaus" userId="1b6b3aba618dadac" providerId="LiveId" clId="{EDF2FAEA-A41B-4C1F-9EE5-7BEAFE42C87B}" dt="2021-06-09T19:36:03.867" v="1915"/>
          <ac:spMkLst>
            <pc:docMk/>
            <pc:sldMk cId="3909453073" sldId="559"/>
            <ac:spMk id="5812" creationId="{22AD19B5-5A47-4114-991E-D6C8F0EB0353}"/>
          </ac:spMkLst>
        </pc:spChg>
        <pc:spChg chg="mod">
          <ac:chgData name="Timo Mühlhaus" userId="1b6b3aba618dadac" providerId="LiveId" clId="{EDF2FAEA-A41B-4C1F-9EE5-7BEAFE42C87B}" dt="2021-06-09T19:36:03.867" v="1915"/>
          <ac:spMkLst>
            <pc:docMk/>
            <pc:sldMk cId="3909453073" sldId="559"/>
            <ac:spMk id="5813" creationId="{5F8A884C-803C-44DA-84F7-7DC880E061A4}"/>
          </ac:spMkLst>
        </pc:spChg>
        <pc:spChg chg="mod">
          <ac:chgData name="Timo Mühlhaus" userId="1b6b3aba618dadac" providerId="LiveId" clId="{EDF2FAEA-A41B-4C1F-9EE5-7BEAFE42C87B}" dt="2021-06-09T19:36:03.867" v="1915"/>
          <ac:spMkLst>
            <pc:docMk/>
            <pc:sldMk cId="3909453073" sldId="559"/>
            <ac:spMk id="5814" creationId="{53CF3ED0-CA2B-4DEE-AF38-CAD3C79AA5EB}"/>
          </ac:spMkLst>
        </pc:spChg>
        <pc:spChg chg="mod">
          <ac:chgData name="Timo Mühlhaus" userId="1b6b3aba618dadac" providerId="LiveId" clId="{EDF2FAEA-A41B-4C1F-9EE5-7BEAFE42C87B}" dt="2021-06-09T19:36:03.867" v="1915"/>
          <ac:spMkLst>
            <pc:docMk/>
            <pc:sldMk cId="3909453073" sldId="559"/>
            <ac:spMk id="5815" creationId="{56A6783D-F087-4A57-8F70-43CF7AA18CC2}"/>
          </ac:spMkLst>
        </pc:spChg>
        <pc:spChg chg="mod">
          <ac:chgData name="Timo Mühlhaus" userId="1b6b3aba618dadac" providerId="LiveId" clId="{EDF2FAEA-A41B-4C1F-9EE5-7BEAFE42C87B}" dt="2021-06-09T19:36:03.867" v="1915"/>
          <ac:spMkLst>
            <pc:docMk/>
            <pc:sldMk cId="3909453073" sldId="559"/>
            <ac:spMk id="5816" creationId="{6246FB39-A074-4EE5-8C23-3FA700B6A7A2}"/>
          </ac:spMkLst>
        </pc:spChg>
        <pc:spChg chg="mod">
          <ac:chgData name="Timo Mühlhaus" userId="1b6b3aba618dadac" providerId="LiveId" clId="{EDF2FAEA-A41B-4C1F-9EE5-7BEAFE42C87B}" dt="2021-06-09T19:36:03.867" v="1915"/>
          <ac:spMkLst>
            <pc:docMk/>
            <pc:sldMk cId="3909453073" sldId="559"/>
            <ac:spMk id="5817" creationId="{D07A02CD-5F95-4586-9F66-3158FA54A528}"/>
          </ac:spMkLst>
        </pc:spChg>
        <pc:spChg chg="mod">
          <ac:chgData name="Timo Mühlhaus" userId="1b6b3aba618dadac" providerId="LiveId" clId="{EDF2FAEA-A41B-4C1F-9EE5-7BEAFE42C87B}" dt="2021-06-09T19:36:03.867" v="1915"/>
          <ac:spMkLst>
            <pc:docMk/>
            <pc:sldMk cId="3909453073" sldId="559"/>
            <ac:spMk id="5818" creationId="{00F2F869-E3DB-44F6-BCB2-BF580317750F}"/>
          </ac:spMkLst>
        </pc:spChg>
        <pc:spChg chg="mod">
          <ac:chgData name="Timo Mühlhaus" userId="1b6b3aba618dadac" providerId="LiveId" clId="{EDF2FAEA-A41B-4C1F-9EE5-7BEAFE42C87B}" dt="2021-06-09T19:36:03.867" v="1915"/>
          <ac:spMkLst>
            <pc:docMk/>
            <pc:sldMk cId="3909453073" sldId="559"/>
            <ac:spMk id="5819" creationId="{B0610DB7-A3A9-4A2D-B842-5DC949601B9B}"/>
          </ac:spMkLst>
        </pc:spChg>
        <pc:spChg chg="mod">
          <ac:chgData name="Timo Mühlhaus" userId="1b6b3aba618dadac" providerId="LiveId" clId="{EDF2FAEA-A41B-4C1F-9EE5-7BEAFE42C87B}" dt="2021-06-09T19:36:03.867" v="1915"/>
          <ac:spMkLst>
            <pc:docMk/>
            <pc:sldMk cId="3909453073" sldId="559"/>
            <ac:spMk id="5820" creationId="{02487EB6-CE89-4C49-97B3-4B166425207F}"/>
          </ac:spMkLst>
        </pc:spChg>
        <pc:spChg chg="mod">
          <ac:chgData name="Timo Mühlhaus" userId="1b6b3aba618dadac" providerId="LiveId" clId="{EDF2FAEA-A41B-4C1F-9EE5-7BEAFE42C87B}" dt="2021-06-09T19:36:03.867" v="1915"/>
          <ac:spMkLst>
            <pc:docMk/>
            <pc:sldMk cId="3909453073" sldId="559"/>
            <ac:spMk id="5821" creationId="{967B1F16-1A58-46F2-8B3F-61728340ECF9}"/>
          </ac:spMkLst>
        </pc:spChg>
        <pc:spChg chg="mod">
          <ac:chgData name="Timo Mühlhaus" userId="1b6b3aba618dadac" providerId="LiveId" clId="{EDF2FAEA-A41B-4C1F-9EE5-7BEAFE42C87B}" dt="2021-06-09T19:36:03.867" v="1915"/>
          <ac:spMkLst>
            <pc:docMk/>
            <pc:sldMk cId="3909453073" sldId="559"/>
            <ac:spMk id="5822" creationId="{1993212C-E24F-4B83-81B1-572A4EC0EF4A}"/>
          </ac:spMkLst>
        </pc:spChg>
        <pc:spChg chg="mod">
          <ac:chgData name="Timo Mühlhaus" userId="1b6b3aba618dadac" providerId="LiveId" clId="{EDF2FAEA-A41B-4C1F-9EE5-7BEAFE42C87B}" dt="2021-06-09T19:36:03.867" v="1915"/>
          <ac:spMkLst>
            <pc:docMk/>
            <pc:sldMk cId="3909453073" sldId="559"/>
            <ac:spMk id="5823" creationId="{541B215F-4FE1-4B32-A25F-3853EB064B9D}"/>
          </ac:spMkLst>
        </pc:spChg>
        <pc:spChg chg="mod">
          <ac:chgData name="Timo Mühlhaus" userId="1b6b3aba618dadac" providerId="LiveId" clId="{EDF2FAEA-A41B-4C1F-9EE5-7BEAFE42C87B}" dt="2021-06-09T19:36:03.867" v="1915"/>
          <ac:spMkLst>
            <pc:docMk/>
            <pc:sldMk cId="3909453073" sldId="559"/>
            <ac:spMk id="5824" creationId="{FF0D38ED-2496-4F11-B4EC-42DCCA8EAB12}"/>
          </ac:spMkLst>
        </pc:spChg>
        <pc:spChg chg="mod">
          <ac:chgData name="Timo Mühlhaus" userId="1b6b3aba618dadac" providerId="LiveId" clId="{EDF2FAEA-A41B-4C1F-9EE5-7BEAFE42C87B}" dt="2021-06-09T19:36:03.867" v="1915"/>
          <ac:spMkLst>
            <pc:docMk/>
            <pc:sldMk cId="3909453073" sldId="559"/>
            <ac:spMk id="5825" creationId="{FC7BA4C5-5CD9-4D9C-8DF0-194E1DE536F8}"/>
          </ac:spMkLst>
        </pc:spChg>
        <pc:spChg chg="mod">
          <ac:chgData name="Timo Mühlhaus" userId="1b6b3aba618dadac" providerId="LiveId" clId="{EDF2FAEA-A41B-4C1F-9EE5-7BEAFE42C87B}" dt="2021-06-09T19:36:03.867" v="1915"/>
          <ac:spMkLst>
            <pc:docMk/>
            <pc:sldMk cId="3909453073" sldId="559"/>
            <ac:spMk id="5826" creationId="{E338CFF5-63AC-40D5-8A22-F0543AE4F2F7}"/>
          </ac:spMkLst>
        </pc:spChg>
        <pc:spChg chg="mod">
          <ac:chgData name="Timo Mühlhaus" userId="1b6b3aba618dadac" providerId="LiveId" clId="{EDF2FAEA-A41B-4C1F-9EE5-7BEAFE42C87B}" dt="2021-06-09T19:36:03.867" v="1915"/>
          <ac:spMkLst>
            <pc:docMk/>
            <pc:sldMk cId="3909453073" sldId="559"/>
            <ac:spMk id="5827" creationId="{FD9A1C01-D41F-4D02-B50B-A80DD5FC7BB9}"/>
          </ac:spMkLst>
        </pc:spChg>
        <pc:spChg chg="mod">
          <ac:chgData name="Timo Mühlhaus" userId="1b6b3aba618dadac" providerId="LiveId" clId="{EDF2FAEA-A41B-4C1F-9EE5-7BEAFE42C87B}" dt="2021-06-09T19:36:03.867" v="1915"/>
          <ac:spMkLst>
            <pc:docMk/>
            <pc:sldMk cId="3909453073" sldId="559"/>
            <ac:spMk id="5828" creationId="{157CAABA-DCA1-4B27-948A-201B6696C915}"/>
          </ac:spMkLst>
        </pc:spChg>
        <pc:spChg chg="mod">
          <ac:chgData name="Timo Mühlhaus" userId="1b6b3aba618dadac" providerId="LiveId" clId="{EDF2FAEA-A41B-4C1F-9EE5-7BEAFE42C87B}" dt="2021-06-09T19:36:03.867" v="1915"/>
          <ac:spMkLst>
            <pc:docMk/>
            <pc:sldMk cId="3909453073" sldId="559"/>
            <ac:spMk id="5829" creationId="{58866B12-7763-4A69-9F8B-2F9EB3DA5515}"/>
          </ac:spMkLst>
        </pc:spChg>
        <pc:spChg chg="mod">
          <ac:chgData name="Timo Mühlhaus" userId="1b6b3aba618dadac" providerId="LiveId" clId="{EDF2FAEA-A41B-4C1F-9EE5-7BEAFE42C87B}" dt="2021-06-09T19:36:03.867" v="1915"/>
          <ac:spMkLst>
            <pc:docMk/>
            <pc:sldMk cId="3909453073" sldId="559"/>
            <ac:spMk id="5830" creationId="{5CC05F8A-F0F7-4C82-B4BA-B8784707CA5F}"/>
          </ac:spMkLst>
        </pc:spChg>
        <pc:spChg chg="mod">
          <ac:chgData name="Timo Mühlhaus" userId="1b6b3aba618dadac" providerId="LiveId" clId="{EDF2FAEA-A41B-4C1F-9EE5-7BEAFE42C87B}" dt="2021-06-09T19:36:03.867" v="1915"/>
          <ac:spMkLst>
            <pc:docMk/>
            <pc:sldMk cId="3909453073" sldId="559"/>
            <ac:spMk id="5831" creationId="{C9A7DF3C-AAD9-498A-9546-7FA46506ACD2}"/>
          </ac:spMkLst>
        </pc:spChg>
        <pc:spChg chg="mod">
          <ac:chgData name="Timo Mühlhaus" userId="1b6b3aba618dadac" providerId="LiveId" clId="{EDF2FAEA-A41B-4C1F-9EE5-7BEAFE42C87B}" dt="2021-06-09T19:36:03.867" v="1915"/>
          <ac:spMkLst>
            <pc:docMk/>
            <pc:sldMk cId="3909453073" sldId="559"/>
            <ac:spMk id="5832" creationId="{C795A033-46A4-4C14-B9F4-46E92A5E20B9}"/>
          </ac:spMkLst>
        </pc:spChg>
        <pc:spChg chg="mod">
          <ac:chgData name="Timo Mühlhaus" userId="1b6b3aba618dadac" providerId="LiveId" clId="{EDF2FAEA-A41B-4C1F-9EE5-7BEAFE42C87B}" dt="2021-06-09T19:36:03.867" v="1915"/>
          <ac:spMkLst>
            <pc:docMk/>
            <pc:sldMk cId="3909453073" sldId="559"/>
            <ac:spMk id="5833" creationId="{258FDCAF-34A5-470B-942B-9F1732F93B7F}"/>
          </ac:spMkLst>
        </pc:spChg>
        <pc:spChg chg="mod">
          <ac:chgData name="Timo Mühlhaus" userId="1b6b3aba618dadac" providerId="LiveId" clId="{EDF2FAEA-A41B-4C1F-9EE5-7BEAFE42C87B}" dt="2021-06-09T19:36:03.867" v="1915"/>
          <ac:spMkLst>
            <pc:docMk/>
            <pc:sldMk cId="3909453073" sldId="559"/>
            <ac:spMk id="5834" creationId="{FFB69F52-7019-454A-8216-7345E40EC3F9}"/>
          </ac:spMkLst>
        </pc:spChg>
        <pc:spChg chg="mod">
          <ac:chgData name="Timo Mühlhaus" userId="1b6b3aba618dadac" providerId="LiveId" clId="{EDF2FAEA-A41B-4C1F-9EE5-7BEAFE42C87B}" dt="2021-06-09T19:36:03.867" v="1915"/>
          <ac:spMkLst>
            <pc:docMk/>
            <pc:sldMk cId="3909453073" sldId="559"/>
            <ac:spMk id="5835" creationId="{ED12187A-E6F4-4BE7-89A6-517683CBE97B}"/>
          </ac:spMkLst>
        </pc:spChg>
        <pc:spChg chg="mod">
          <ac:chgData name="Timo Mühlhaus" userId="1b6b3aba618dadac" providerId="LiveId" clId="{EDF2FAEA-A41B-4C1F-9EE5-7BEAFE42C87B}" dt="2021-06-09T19:36:03.867" v="1915"/>
          <ac:spMkLst>
            <pc:docMk/>
            <pc:sldMk cId="3909453073" sldId="559"/>
            <ac:spMk id="5836" creationId="{A9EE8F12-2EED-4675-A781-3DAECD12522D}"/>
          </ac:spMkLst>
        </pc:spChg>
        <pc:spChg chg="mod">
          <ac:chgData name="Timo Mühlhaus" userId="1b6b3aba618dadac" providerId="LiveId" clId="{EDF2FAEA-A41B-4C1F-9EE5-7BEAFE42C87B}" dt="2021-06-09T19:36:03.867" v="1915"/>
          <ac:spMkLst>
            <pc:docMk/>
            <pc:sldMk cId="3909453073" sldId="559"/>
            <ac:spMk id="5837" creationId="{F8C18E3D-34A3-4DEA-8FD7-3B32F9D8FCF5}"/>
          </ac:spMkLst>
        </pc:spChg>
        <pc:spChg chg="mod">
          <ac:chgData name="Timo Mühlhaus" userId="1b6b3aba618dadac" providerId="LiveId" clId="{EDF2FAEA-A41B-4C1F-9EE5-7BEAFE42C87B}" dt="2021-06-09T19:36:03.867" v="1915"/>
          <ac:spMkLst>
            <pc:docMk/>
            <pc:sldMk cId="3909453073" sldId="559"/>
            <ac:spMk id="5838" creationId="{264BA72C-13BA-4036-9A3F-06BC227F9733}"/>
          </ac:spMkLst>
        </pc:spChg>
        <pc:spChg chg="mod">
          <ac:chgData name="Timo Mühlhaus" userId="1b6b3aba618dadac" providerId="LiveId" clId="{EDF2FAEA-A41B-4C1F-9EE5-7BEAFE42C87B}" dt="2021-06-09T19:36:03.867" v="1915"/>
          <ac:spMkLst>
            <pc:docMk/>
            <pc:sldMk cId="3909453073" sldId="559"/>
            <ac:spMk id="5839" creationId="{98389C2E-BE87-437F-80E1-A5CB92DF067B}"/>
          </ac:spMkLst>
        </pc:spChg>
        <pc:spChg chg="mod">
          <ac:chgData name="Timo Mühlhaus" userId="1b6b3aba618dadac" providerId="LiveId" clId="{EDF2FAEA-A41B-4C1F-9EE5-7BEAFE42C87B}" dt="2021-06-09T19:36:03.867" v="1915"/>
          <ac:spMkLst>
            <pc:docMk/>
            <pc:sldMk cId="3909453073" sldId="559"/>
            <ac:spMk id="5840" creationId="{2810C6A8-D0C1-4887-8D25-4DDFD9ACE86E}"/>
          </ac:spMkLst>
        </pc:spChg>
        <pc:spChg chg="mod">
          <ac:chgData name="Timo Mühlhaus" userId="1b6b3aba618dadac" providerId="LiveId" clId="{EDF2FAEA-A41B-4C1F-9EE5-7BEAFE42C87B}" dt="2021-06-09T19:36:03.867" v="1915"/>
          <ac:spMkLst>
            <pc:docMk/>
            <pc:sldMk cId="3909453073" sldId="559"/>
            <ac:spMk id="5841" creationId="{6F3D2FC8-27EF-49B3-9342-1E0B1CF0E396}"/>
          </ac:spMkLst>
        </pc:spChg>
        <pc:spChg chg="mod">
          <ac:chgData name="Timo Mühlhaus" userId="1b6b3aba618dadac" providerId="LiveId" clId="{EDF2FAEA-A41B-4C1F-9EE5-7BEAFE42C87B}" dt="2021-06-09T19:36:03.867" v="1915"/>
          <ac:spMkLst>
            <pc:docMk/>
            <pc:sldMk cId="3909453073" sldId="559"/>
            <ac:spMk id="5842" creationId="{74F28427-C9DB-435D-9B77-574A6B3FA9D9}"/>
          </ac:spMkLst>
        </pc:spChg>
        <pc:spChg chg="mod">
          <ac:chgData name="Timo Mühlhaus" userId="1b6b3aba618dadac" providerId="LiveId" clId="{EDF2FAEA-A41B-4C1F-9EE5-7BEAFE42C87B}" dt="2021-06-09T19:36:03.867" v="1915"/>
          <ac:spMkLst>
            <pc:docMk/>
            <pc:sldMk cId="3909453073" sldId="559"/>
            <ac:spMk id="5843" creationId="{A0B9DED6-CF07-4197-BA4E-254FEC89BC46}"/>
          </ac:spMkLst>
        </pc:spChg>
        <pc:spChg chg="mod">
          <ac:chgData name="Timo Mühlhaus" userId="1b6b3aba618dadac" providerId="LiveId" clId="{EDF2FAEA-A41B-4C1F-9EE5-7BEAFE42C87B}" dt="2021-06-09T19:36:03.867" v="1915"/>
          <ac:spMkLst>
            <pc:docMk/>
            <pc:sldMk cId="3909453073" sldId="559"/>
            <ac:spMk id="5844" creationId="{B049AF26-A905-49F1-90AE-F62717E69855}"/>
          </ac:spMkLst>
        </pc:spChg>
        <pc:spChg chg="mod">
          <ac:chgData name="Timo Mühlhaus" userId="1b6b3aba618dadac" providerId="LiveId" clId="{EDF2FAEA-A41B-4C1F-9EE5-7BEAFE42C87B}" dt="2021-06-09T19:36:03.867" v="1915"/>
          <ac:spMkLst>
            <pc:docMk/>
            <pc:sldMk cId="3909453073" sldId="559"/>
            <ac:spMk id="5845" creationId="{3006BA30-CBD2-4BDF-8F39-9EF392EAE6DB}"/>
          </ac:spMkLst>
        </pc:spChg>
        <pc:spChg chg="mod">
          <ac:chgData name="Timo Mühlhaus" userId="1b6b3aba618dadac" providerId="LiveId" clId="{EDF2FAEA-A41B-4C1F-9EE5-7BEAFE42C87B}" dt="2021-06-09T19:36:03.867" v="1915"/>
          <ac:spMkLst>
            <pc:docMk/>
            <pc:sldMk cId="3909453073" sldId="559"/>
            <ac:spMk id="5846" creationId="{F176CBC7-35C6-4BDA-9EF3-67EA22642C4C}"/>
          </ac:spMkLst>
        </pc:spChg>
        <pc:spChg chg="mod">
          <ac:chgData name="Timo Mühlhaus" userId="1b6b3aba618dadac" providerId="LiveId" clId="{EDF2FAEA-A41B-4C1F-9EE5-7BEAFE42C87B}" dt="2021-06-09T19:36:03.867" v="1915"/>
          <ac:spMkLst>
            <pc:docMk/>
            <pc:sldMk cId="3909453073" sldId="559"/>
            <ac:spMk id="5847" creationId="{7338DCD3-FBEC-4E5E-BE28-B16303A3FB0C}"/>
          </ac:spMkLst>
        </pc:spChg>
        <pc:spChg chg="mod">
          <ac:chgData name="Timo Mühlhaus" userId="1b6b3aba618dadac" providerId="LiveId" clId="{EDF2FAEA-A41B-4C1F-9EE5-7BEAFE42C87B}" dt="2021-06-09T19:36:03.867" v="1915"/>
          <ac:spMkLst>
            <pc:docMk/>
            <pc:sldMk cId="3909453073" sldId="559"/>
            <ac:spMk id="5848" creationId="{6C913A22-3EFD-491A-8AEF-48EB45C557D6}"/>
          </ac:spMkLst>
        </pc:spChg>
        <pc:spChg chg="mod">
          <ac:chgData name="Timo Mühlhaus" userId="1b6b3aba618dadac" providerId="LiveId" clId="{EDF2FAEA-A41B-4C1F-9EE5-7BEAFE42C87B}" dt="2021-06-09T19:36:03.867" v="1915"/>
          <ac:spMkLst>
            <pc:docMk/>
            <pc:sldMk cId="3909453073" sldId="559"/>
            <ac:spMk id="5849" creationId="{EEE68471-2B33-421C-AF8A-4C0640D11945}"/>
          </ac:spMkLst>
        </pc:spChg>
        <pc:spChg chg="mod">
          <ac:chgData name="Timo Mühlhaus" userId="1b6b3aba618dadac" providerId="LiveId" clId="{EDF2FAEA-A41B-4C1F-9EE5-7BEAFE42C87B}" dt="2021-06-09T19:36:03.867" v="1915"/>
          <ac:spMkLst>
            <pc:docMk/>
            <pc:sldMk cId="3909453073" sldId="559"/>
            <ac:spMk id="5850" creationId="{6900D089-5AFB-477D-AFCF-89E5EA6E6733}"/>
          </ac:spMkLst>
        </pc:spChg>
        <pc:spChg chg="mod">
          <ac:chgData name="Timo Mühlhaus" userId="1b6b3aba618dadac" providerId="LiveId" clId="{EDF2FAEA-A41B-4C1F-9EE5-7BEAFE42C87B}" dt="2021-06-09T19:36:03.867" v="1915"/>
          <ac:spMkLst>
            <pc:docMk/>
            <pc:sldMk cId="3909453073" sldId="559"/>
            <ac:spMk id="5851" creationId="{A102A420-E9CC-43AF-973A-72CC5C21D1DE}"/>
          </ac:spMkLst>
        </pc:spChg>
        <pc:spChg chg="mod">
          <ac:chgData name="Timo Mühlhaus" userId="1b6b3aba618dadac" providerId="LiveId" clId="{EDF2FAEA-A41B-4C1F-9EE5-7BEAFE42C87B}" dt="2021-06-09T19:36:03.867" v="1915"/>
          <ac:spMkLst>
            <pc:docMk/>
            <pc:sldMk cId="3909453073" sldId="559"/>
            <ac:spMk id="5852" creationId="{30F3934A-61AB-4ECD-BA42-529875A66566}"/>
          </ac:spMkLst>
        </pc:spChg>
        <pc:spChg chg="mod">
          <ac:chgData name="Timo Mühlhaus" userId="1b6b3aba618dadac" providerId="LiveId" clId="{EDF2FAEA-A41B-4C1F-9EE5-7BEAFE42C87B}" dt="2021-06-09T19:36:03.867" v="1915"/>
          <ac:spMkLst>
            <pc:docMk/>
            <pc:sldMk cId="3909453073" sldId="559"/>
            <ac:spMk id="5853" creationId="{7671E6BA-6513-4506-B006-3A0D3C93DFB8}"/>
          </ac:spMkLst>
        </pc:spChg>
        <pc:spChg chg="mod">
          <ac:chgData name="Timo Mühlhaus" userId="1b6b3aba618dadac" providerId="LiveId" clId="{EDF2FAEA-A41B-4C1F-9EE5-7BEAFE42C87B}" dt="2021-06-09T19:36:03.867" v="1915"/>
          <ac:spMkLst>
            <pc:docMk/>
            <pc:sldMk cId="3909453073" sldId="559"/>
            <ac:spMk id="5854" creationId="{2A3A400E-CD73-4B67-A3D5-6C2176B3977A}"/>
          </ac:spMkLst>
        </pc:spChg>
        <pc:spChg chg="mod">
          <ac:chgData name="Timo Mühlhaus" userId="1b6b3aba618dadac" providerId="LiveId" clId="{EDF2FAEA-A41B-4C1F-9EE5-7BEAFE42C87B}" dt="2021-06-09T19:36:03.867" v="1915"/>
          <ac:spMkLst>
            <pc:docMk/>
            <pc:sldMk cId="3909453073" sldId="559"/>
            <ac:spMk id="5855" creationId="{6B538415-7F20-448B-AEFA-D5F3C41B127E}"/>
          </ac:spMkLst>
        </pc:spChg>
        <pc:spChg chg="mod">
          <ac:chgData name="Timo Mühlhaus" userId="1b6b3aba618dadac" providerId="LiveId" clId="{EDF2FAEA-A41B-4C1F-9EE5-7BEAFE42C87B}" dt="2021-06-09T19:36:03.867" v="1915"/>
          <ac:spMkLst>
            <pc:docMk/>
            <pc:sldMk cId="3909453073" sldId="559"/>
            <ac:spMk id="5856" creationId="{97F00B14-A73A-45EB-B678-D1AFB52762BA}"/>
          </ac:spMkLst>
        </pc:spChg>
        <pc:spChg chg="mod">
          <ac:chgData name="Timo Mühlhaus" userId="1b6b3aba618dadac" providerId="LiveId" clId="{EDF2FAEA-A41B-4C1F-9EE5-7BEAFE42C87B}" dt="2021-06-09T19:36:03.867" v="1915"/>
          <ac:spMkLst>
            <pc:docMk/>
            <pc:sldMk cId="3909453073" sldId="559"/>
            <ac:spMk id="5857" creationId="{256D1F24-FEB1-444B-B987-64833E1D0A78}"/>
          </ac:spMkLst>
        </pc:spChg>
        <pc:spChg chg="mod">
          <ac:chgData name="Timo Mühlhaus" userId="1b6b3aba618dadac" providerId="LiveId" clId="{EDF2FAEA-A41B-4C1F-9EE5-7BEAFE42C87B}" dt="2021-06-09T19:36:03.867" v="1915"/>
          <ac:spMkLst>
            <pc:docMk/>
            <pc:sldMk cId="3909453073" sldId="559"/>
            <ac:spMk id="5858" creationId="{5FD51B02-8823-4353-9842-CCCF94A99694}"/>
          </ac:spMkLst>
        </pc:spChg>
        <pc:spChg chg="mod">
          <ac:chgData name="Timo Mühlhaus" userId="1b6b3aba618dadac" providerId="LiveId" clId="{EDF2FAEA-A41B-4C1F-9EE5-7BEAFE42C87B}" dt="2021-06-09T19:36:03.867" v="1915"/>
          <ac:spMkLst>
            <pc:docMk/>
            <pc:sldMk cId="3909453073" sldId="559"/>
            <ac:spMk id="5859" creationId="{A530F024-56BF-4131-8BC6-4ADA55AB488F}"/>
          </ac:spMkLst>
        </pc:spChg>
        <pc:spChg chg="mod">
          <ac:chgData name="Timo Mühlhaus" userId="1b6b3aba618dadac" providerId="LiveId" clId="{EDF2FAEA-A41B-4C1F-9EE5-7BEAFE42C87B}" dt="2021-06-09T19:36:03.867" v="1915"/>
          <ac:spMkLst>
            <pc:docMk/>
            <pc:sldMk cId="3909453073" sldId="559"/>
            <ac:spMk id="5860" creationId="{DD105D42-193E-4C0C-90B9-D47394F167D3}"/>
          </ac:spMkLst>
        </pc:spChg>
        <pc:spChg chg="mod">
          <ac:chgData name="Timo Mühlhaus" userId="1b6b3aba618dadac" providerId="LiveId" clId="{EDF2FAEA-A41B-4C1F-9EE5-7BEAFE42C87B}" dt="2021-06-09T19:36:03.867" v="1915"/>
          <ac:spMkLst>
            <pc:docMk/>
            <pc:sldMk cId="3909453073" sldId="559"/>
            <ac:spMk id="5861" creationId="{038BCFF7-299C-4BE9-A039-EEE5032B1ECA}"/>
          </ac:spMkLst>
        </pc:spChg>
        <pc:spChg chg="mod">
          <ac:chgData name="Timo Mühlhaus" userId="1b6b3aba618dadac" providerId="LiveId" clId="{EDF2FAEA-A41B-4C1F-9EE5-7BEAFE42C87B}" dt="2021-06-09T19:36:03.867" v="1915"/>
          <ac:spMkLst>
            <pc:docMk/>
            <pc:sldMk cId="3909453073" sldId="559"/>
            <ac:spMk id="5862" creationId="{ABCB6DE4-C549-4402-91CF-34A18673D35E}"/>
          </ac:spMkLst>
        </pc:spChg>
        <pc:spChg chg="mod">
          <ac:chgData name="Timo Mühlhaus" userId="1b6b3aba618dadac" providerId="LiveId" clId="{EDF2FAEA-A41B-4C1F-9EE5-7BEAFE42C87B}" dt="2021-06-09T19:36:03.867" v="1915"/>
          <ac:spMkLst>
            <pc:docMk/>
            <pc:sldMk cId="3909453073" sldId="559"/>
            <ac:spMk id="5863" creationId="{51FAC292-F68D-4864-AC5B-ACAEE0071252}"/>
          </ac:spMkLst>
        </pc:spChg>
        <pc:spChg chg="mod">
          <ac:chgData name="Timo Mühlhaus" userId="1b6b3aba618dadac" providerId="LiveId" clId="{EDF2FAEA-A41B-4C1F-9EE5-7BEAFE42C87B}" dt="2021-06-09T19:36:03.867" v="1915"/>
          <ac:spMkLst>
            <pc:docMk/>
            <pc:sldMk cId="3909453073" sldId="559"/>
            <ac:spMk id="5864" creationId="{AAD27EE5-FAAC-41B4-8A5E-D8C4854298BB}"/>
          </ac:spMkLst>
        </pc:spChg>
        <pc:spChg chg="mod">
          <ac:chgData name="Timo Mühlhaus" userId="1b6b3aba618dadac" providerId="LiveId" clId="{EDF2FAEA-A41B-4C1F-9EE5-7BEAFE42C87B}" dt="2021-06-09T19:36:03.867" v="1915"/>
          <ac:spMkLst>
            <pc:docMk/>
            <pc:sldMk cId="3909453073" sldId="559"/>
            <ac:spMk id="5865" creationId="{B26D1E30-C9F0-454C-B5C3-AE7777AF982C}"/>
          </ac:spMkLst>
        </pc:spChg>
        <pc:spChg chg="mod">
          <ac:chgData name="Timo Mühlhaus" userId="1b6b3aba618dadac" providerId="LiveId" clId="{EDF2FAEA-A41B-4C1F-9EE5-7BEAFE42C87B}" dt="2021-06-09T19:36:03.867" v="1915"/>
          <ac:spMkLst>
            <pc:docMk/>
            <pc:sldMk cId="3909453073" sldId="559"/>
            <ac:spMk id="5866" creationId="{A2A33D7F-6FD8-44E2-AC0D-F72D81DB4E41}"/>
          </ac:spMkLst>
        </pc:spChg>
        <pc:spChg chg="mod">
          <ac:chgData name="Timo Mühlhaus" userId="1b6b3aba618dadac" providerId="LiveId" clId="{EDF2FAEA-A41B-4C1F-9EE5-7BEAFE42C87B}" dt="2021-06-09T19:36:03.867" v="1915"/>
          <ac:spMkLst>
            <pc:docMk/>
            <pc:sldMk cId="3909453073" sldId="559"/>
            <ac:spMk id="5867" creationId="{B17CEFFF-CA3A-4A55-A4C8-CC74DE7B2F0E}"/>
          </ac:spMkLst>
        </pc:spChg>
        <pc:spChg chg="mod">
          <ac:chgData name="Timo Mühlhaus" userId="1b6b3aba618dadac" providerId="LiveId" clId="{EDF2FAEA-A41B-4C1F-9EE5-7BEAFE42C87B}" dt="2021-06-09T19:36:03.867" v="1915"/>
          <ac:spMkLst>
            <pc:docMk/>
            <pc:sldMk cId="3909453073" sldId="559"/>
            <ac:spMk id="5868" creationId="{EF877ACF-4CE4-4CEF-835F-47D9A857349C}"/>
          </ac:spMkLst>
        </pc:spChg>
        <pc:spChg chg="mod">
          <ac:chgData name="Timo Mühlhaus" userId="1b6b3aba618dadac" providerId="LiveId" clId="{EDF2FAEA-A41B-4C1F-9EE5-7BEAFE42C87B}" dt="2021-06-09T19:36:03.867" v="1915"/>
          <ac:spMkLst>
            <pc:docMk/>
            <pc:sldMk cId="3909453073" sldId="559"/>
            <ac:spMk id="5869" creationId="{F12E80B9-EA98-4AA1-BAEC-483C9AC7B9CC}"/>
          </ac:spMkLst>
        </pc:spChg>
        <pc:spChg chg="mod">
          <ac:chgData name="Timo Mühlhaus" userId="1b6b3aba618dadac" providerId="LiveId" clId="{EDF2FAEA-A41B-4C1F-9EE5-7BEAFE42C87B}" dt="2021-06-09T19:36:03.867" v="1915"/>
          <ac:spMkLst>
            <pc:docMk/>
            <pc:sldMk cId="3909453073" sldId="559"/>
            <ac:spMk id="5870" creationId="{562409C3-EA7E-4490-BC0D-F6D25ADE00FC}"/>
          </ac:spMkLst>
        </pc:spChg>
        <pc:spChg chg="mod">
          <ac:chgData name="Timo Mühlhaus" userId="1b6b3aba618dadac" providerId="LiveId" clId="{EDF2FAEA-A41B-4C1F-9EE5-7BEAFE42C87B}" dt="2021-06-09T19:36:03.867" v="1915"/>
          <ac:spMkLst>
            <pc:docMk/>
            <pc:sldMk cId="3909453073" sldId="559"/>
            <ac:spMk id="5871" creationId="{F8C79D0C-766F-4928-9F1A-597A53EB03B1}"/>
          </ac:spMkLst>
        </pc:spChg>
        <pc:spChg chg="mod">
          <ac:chgData name="Timo Mühlhaus" userId="1b6b3aba618dadac" providerId="LiveId" clId="{EDF2FAEA-A41B-4C1F-9EE5-7BEAFE42C87B}" dt="2021-06-09T19:36:03.867" v="1915"/>
          <ac:spMkLst>
            <pc:docMk/>
            <pc:sldMk cId="3909453073" sldId="559"/>
            <ac:spMk id="5872" creationId="{0E0279EF-CBAC-435D-86BF-AFBFA5E01267}"/>
          </ac:spMkLst>
        </pc:spChg>
        <pc:spChg chg="mod">
          <ac:chgData name="Timo Mühlhaus" userId="1b6b3aba618dadac" providerId="LiveId" clId="{EDF2FAEA-A41B-4C1F-9EE5-7BEAFE42C87B}" dt="2021-06-09T19:36:03.867" v="1915"/>
          <ac:spMkLst>
            <pc:docMk/>
            <pc:sldMk cId="3909453073" sldId="559"/>
            <ac:spMk id="5873" creationId="{69781FAD-A056-4401-8D6F-18AB283419CC}"/>
          </ac:spMkLst>
        </pc:spChg>
        <pc:spChg chg="mod">
          <ac:chgData name="Timo Mühlhaus" userId="1b6b3aba618dadac" providerId="LiveId" clId="{EDF2FAEA-A41B-4C1F-9EE5-7BEAFE42C87B}" dt="2021-06-09T19:36:03.867" v="1915"/>
          <ac:spMkLst>
            <pc:docMk/>
            <pc:sldMk cId="3909453073" sldId="559"/>
            <ac:spMk id="5874" creationId="{C00930AF-4994-4CEA-9E95-98EEDBECA1F4}"/>
          </ac:spMkLst>
        </pc:spChg>
        <pc:spChg chg="mod">
          <ac:chgData name="Timo Mühlhaus" userId="1b6b3aba618dadac" providerId="LiveId" clId="{EDF2FAEA-A41B-4C1F-9EE5-7BEAFE42C87B}" dt="2021-06-09T19:36:03.867" v="1915"/>
          <ac:spMkLst>
            <pc:docMk/>
            <pc:sldMk cId="3909453073" sldId="559"/>
            <ac:spMk id="5875" creationId="{6F54F254-F662-4AC8-9F67-DCACBEBE9A97}"/>
          </ac:spMkLst>
        </pc:spChg>
        <pc:spChg chg="mod">
          <ac:chgData name="Timo Mühlhaus" userId="1b6b3aba618dadac" providerId="LiveId" clId="{EDF2FAEA-A41B-4C1F-9EE5-7BEAFE42C87B}" dt="2021-06-09T19:36:03.867" v="1915"/>
          <ac:spMkLst>
            <pc:docMk/>
            <pc:sldMk cId="3909453073" sldId="559"/>
            <ac:spMk id="5876" creationId="{5114EC47-9E62-405D-B433-58B25FCCD600}"/>
          </ac:spMkLst>
        </pc:spChg>
        <pc:spChg chg="mod">
          <ac:chgData name="Timo Mühlhaus" userId="1b6b3aba618dadac" providerId="LiveId" clId="{EDF2FAEA-A41B-4C1F-9EE5-7BEAFE42C87B}" dt="2021-06-09T19:36:03.867" v="1915"/>
          <ac:spMkLst>
            <pc:docMk/>
            <pc:sldMk cId="3909453073" sldId="559"/>
            <ac:spMk id="5877" creationId="{A29C378E-B63B-4827-B4B9-ADACB0E9DC7F}"/>
          </ac:spMkLst>
        </pc:spChg>
        <pc:spChg chg="mod">
          <ac:chgData name="Timo Mühlhaus" userId="1b6b3aba618dadac" providerId="LiveId" clId="{EDF2FAEA-A41B-4C1F-9EE5-7BEAFE42C87B}" dt="2021-06-09T19:36:03.867" v="1915"/>
          <ac:spMkLst>
            <pc:docMk/>
            <pc:sldMk cId="3909453073" sldId="559"/>
            <ac:spMk id="5878" creationId="{A5409456-2F30-4442-AAB7-15C2AF5D27C9}"/>
          </ac:spMkLst>
        </pc:spChg>
        <pc:spChg chg="mod">
          <ac:chgData name="Timo Mühlhaus" userId="1b6b3aba618dadac" providerId="LiveId" clId="{EDF2FAEA-A41B-4C1F-9EE5-7BEAFE42C87B}" dt="2021-06-09T19:36:03.867" v="1915"/>
          <ac:spMkLst>
            <pc:docMk/>
            <pc:sldMk cId="3909453073" sldId="559"/>
            <ac:spMk id="5879" creationId="{991F9E8D-C2B7-4850-9246-059DD061C6B4}"/>
          </ac:spMkLst>
        </pc:spChg>
        <pc:spChg chg="mod">
          <ac:chgData name="Timo Mühlhaus" userId="1b6b3aba618dadac" providerId="LiveId" clId="{EDF2FAEA-A41B-4C1F-9EE5-7BEAFE42C87B}" dt="2021-06-09T19:36:03.867" v="1915"/>
          <ac:spMkLst>
            <pc:docMk/>
            <pc:sldMk cId="3909453073" sldId="559"/>
            <ac:spMk id="5880" creationId="{6BA4ACE2-38DE-44C8-9F34-614A973F943A}"/>
          </ac:spMkLst>
        </pc:spChg>
        <pc:spChg chg="mod">
          <ac:chgData name="Timo Mühlhaus" userId="1b6b3aba618dadac" providerId="LiveId" clId="{EDF2FAEA-A41B-4C1F-9EE5-7BEAFE42C87B}" dt="2021-06-09T19:36:03.867" v="1915"/>
          <ac:spMkLst>
            <pc:docMk/>
            <pc:sldMk cId="3909453073" sldId="559"/>
            <ac:spMk id="5881" creationId="{99A631F5-2117-4FC6-A005-714145C58024}"/>
          </ac:spMkLst>
        </pc:spChg>
        <pc:spChg chg="mod">
          <ac:chgData name="Timo Mühlhaus" userId="1b6b3aba618dadac" providerId="LiveId" clId="{EDF2FAEA-A41B-4C1F-9EE5-7BEAFE42C87B}" dt="2021-06-09T19:36:03.867" v="1915"/>
          <ac:spMkLst>
            <pc:docMk/>
            <pc:sldMk cId="3909453073" sldId="559"/>
            <ac:spMk id="5882" creationId="{BA8B0C2D-ACC7-4C17-8C34-C2FB0A8F84B6}"/>
          </ac:spMkLst>
        </pc:spChg>
        <pc:spChg chg="mod">
          <ac:chgData name="Timo Mühlhaus" userId="1b6b3aba618dadac" providerId="LiveId" clId="{EDF2FAEA-A41B-4C1F-9EE5-7BEAFE42C87B}" dt="2021-06-09T19:36:03.867" v="1915"/>
          <ac:spMkLst>
            <pc:docMk/>
            <pc:sldMk cId="3909453073" sldId="559"/>
            <ac:spMk id="5883" creationId="{FE3912D0-A1A8-4ABA-926E-B50D1EF247D2}"/>
          </ac:spMkLst>
        </pc:spChg>
        <pc:spChg chg="mod">
          <ac:chgData name="Timo Mühlhaus" userId="1b6b3aba618dadac" providerId="LiveId" clId="{EDF2FAEA-A41B-4C1F-9EE5-7BEAFE42C87B}" dt="2021-06-09T19:36:03.867" v="1915"/>
          <ac:spMkLst>
            <pc:docMk/>
            <pc:sldMk cId="3909453073" sldId="559"/>
            <ac:spMk id="5884" creationId="{721BD5DB-F361-4AC9-A11A-17E7693A1AA2}"/>
          </ac:spMkLst>
        </pc:spChg>
        <pc:spChg chg="mod">
          <ac:chgData name="Timo Mühlhaus" userId="1b6b3aba618dadac" providerId="LiveId" clId="{EDF2FAEA-A41B-4C1F-9EE5-7BEAFE42C87B}" dt="2021-06-09T19:36:03.867" v="1915"/>
          <ac:spMkLst>
            <pc:docMk/>
            <pc:sldMk cId="3909453073" sldId="559"/>
            <ac:spMk id="5885" creationId="{EB67C2FE-E815-4AC4-AAFD-671523CA5793}"/>
          </ac:spMkLst>
        </pc:spChg>
        <pc:spChg chg="mod">
          <ac:chgData name="Timo Mühlhaus" userId="1b6b3aba618dadac" providerId="LiveId" clId="{EDF2FAEA-A41B-4C1F-9EE5-7BEAFE42C87B}" dt="2021-06-09T19:36:03.867" v="1915"/>
          <ac:spMkLst>
            <pc:docMk/>
            <pc:sldMk cId="3909453073" sldId="559"/>
            <ac:spMk id="5886" creationId="{E4AA249A-A145-4A6E-8033-75F722550D80}"/>
          </ac:spMkLst>
        </pc:spChg>
        <pc:spChg chg="mod">
          <ac:chgData name="Timo Mühlhaus" userId="1b6b3aba618dadac" providerId="LiveId" clId="{EDF2FAEA-A41B-4C1F-9EE5-7BEAFE42C87B}" dt="2021-06-09T19:36:03.867" v="1915"/>
          <ac:spMkLst>
            <pc:docMk/>
            <pc:sldMk cId="3909453073" sldId="559"/>
            <ac:spMk id="5887" creationId="{06E0EFDE-F3C3-4E30-93B3-F3FE96E8CA52}"/>
          </ac:spMkLst>
        </pc:spChg>
        <pc:spChg chg="mod">
          <ac:chgData name="Timo Mühlhaus" userId="1b6b3aba618dadac" providerId="LiveId" clId="{EDF2FAEA-A41B-4C1F-9EE5-7BEAFE42C87B}" dt="2021-06-09T19:36:03.867" v="1915"/>
          <ac:spMkLst>
            <pc:docMk/>
            <pc:sldMk cId="3909453073" sldId="559"/>
            <ac:spMk id="5888" creationId="{C849B225-44C9-41C8-AB12-E2C1072A3FFD}"/>
          </ac:spMkLst>
        </pc:spChg>
        <pc:spChg chg="mod">
          <ac:chgData name="Timo Mühlhaus" userId="1b6b3aba618dadac" providerId="LiveId" clId="{EDF2FAEA-A41B-4C1F-9EE5-7BEAFE42C87B}" dt="2021-06-09T19:36:03.867" v="1915"/>
          <ac:spMkLst>
            <pc:docMk/>
            <pc:sldMk cId="3909453073" sldId="559"/>
            <ac:spMk id="5889" creationId="{F9A99C97-20AC-4CF9-8864-CA157D54D036}"/>
          </ac:spMkLst>
        </pc:spChg>
        <pc:spChg chg="mod">
          <ac:chgData name="Timo Mühlhaus" userId="1b6b3aba618dadac" providerId="LiveId" clId="{EDF2FAEA-A41B-4C1F-9EE5-7BEAFE42C87B}" dt="2021-06-09T19:36:03.867" v="1915"/>
          <ac:spMkLst>
            <pc:docMk/>
            <pc:sldMk cId="3909453073" sldId="559"/>
            <ac:spMk id="5890" creationId="{758215E1-9468-4261-8D0F-94C7515F891A}"/>
          </ac:spMkLst>
        </pc:spChg>
        <pc:spChg chg="mod">
          <ac:chgData name="Timo Mühlhaus" userId="1b6b3aba618dadac" providerId="LiveId" clId="{EDF2FAEA-A41B-4C1F-9EE5-7BEAFE42C87B}" dt="2021-06-09T19:36:03.867" v="1915"/>
          <ac:spMkLst>
            <pc:docMk/>
            <pc:sldMk cId="3909453073" sldId="559"/>
            <ac:spMk id="5891" creationId="{DB3EB7A6-2D90-4FB0-8CB4-AA4065FA2E81}"/>
          </ac:spMkLst>
        </pc:spChg>
        <pc:spChg chg="mod">
          <ac:chgData name="Timo Mühlhaus" userId="1b6b3aba618dadac" providerId="LiveId" clId="{EDF2FAEA-A41B-4C1F-9EE5-7BEAFE42C87B}" dt="2021-06-09T19:36:03.867" v="1915"/>
          <ac:spMkLst>
            <pc:docMk/>
            <pc:sldMk cId="3909453073" sldId="559"/>
            <ac:spMk id="5892" creationId="{256ECADA-FFA1-45F9-A24E-8B0565E7F1C5}"/>
          </ac:spMkLst>
        </pc:spChg>
        <pc:spChg chg="mod">
          <ac:chgData name="Timo Mühlhaus" userId="1b6b3aba618dadac" providerId="LiveId" clId="{EDF2FAEA-A41B-4C1F-9EE5-7BEAFE42C87B}" dt="2021-06-09T19:36:03.867" v="1915"/>
          <ac:spMkLst>
            <pc:docMk/>
            <pc:sldMk cId="3909453073" sldId="559"/>
            <ac:spMk id="5893" creationId="{21386199-33C5-4B2C-9A01-77D308CF6217}"/>
          </ac:spMkLst>
        </pc:spChg>
        <pc:spChg chg="mod">
          <ac:chgData name="Timo Mühlhaus" userId="1b6b3aba618dadac" providerId="LiveId" clId="{EDF2FAEA-A41B-4C1F-9EE5-7BEAFE42C87B}" dt="2021-06-09T19:36:03.867" v="1915"/>
          <ac:spMkLst>
            <pc:docMk/>
            <pc:sldMk cId="3909453073" sldId="559"/>
            <ac:spMk id="5894" creationId="{1CB494C8-73A2-45B7-895D-F327EE4D9358}"/>
          </ac:spMkLst>
        </pc:spChg>
        <pc:spChg chg="mod">
          <ac:chgData name="Timo Mühlhaus" userId="1b6b3aba618dadac" providerId="LiveId" clId="{EDF2FAEA-A41B-4C1F-9EE5-7BEAFE42C87B}" dt="2021-06-09T19:36:03.867" v="1915"/>
          <ac:spMkLst>
            <pc:docMk/>
            <pc:sldMk cId="3909453073" sldId="559"/>
            <ac:spMk id="5895" creationId="{738BC998-B41A-489B-908F-0318A67DCCF1}"/>
          </ac:spMkLst>
        </pc:spChg>
        <pc:spChg chg="mod">
          <ac:chgData name="Timo Mühlhaus" userId="1b6b3aba618dadac" providerId="LiveId" clId="{EDF2FAEA-A41B-4C1F-9EE5-7BEAFE42C87B}" dt="2021-06-09T19:36:03.867" v="1915"/>
          <ac:spMkLst>
            <pc:docMk/>
            <pc:sldMk cId="3909453073" sldId="559"/>
            <ac:spMk id="5896" creationId="{1EBCBBFE-8246-480E-A4FF-724C040FAEE1}"/>
          </ac:spMkLst>
        </pc:spChg>
        <pc:spChg chg="mod">
          <ac:chgData name="Timo Mühlhaus" userId="1b6b3aba618dadac" providerId="LiveId" clId="{EDF2FAEA-A41B-4C1F-9EE5-7BEAFE42C87B}" dt="2021-06-09T19:36:03.867" v="1915"/>
          <ac:spMkLst>
            <pc:docMk/>
            <pc:sldMk cId="3909453073" sldId="559"/>
            <ac:spMk id="5897" creationId="{9C1F9185-066F-4A43-A544-523D70BFB6C2}"/>
          </ac:spMkLst>
        </pc:spChg>
        <pc:spChg chg="mod">
          <ac:chgData name="Timo Mühlhaus" userId="1b6b3aba618dadac" providerId="LiveId" clId="{EDF2FAEA-A41B-4C1F-9EE5-7BEAFE42C87B}" dt="2021-06-09T19:36:03.867" v="1915"/>
          <ac:spMkLst>
            <pc:docMk/>
            <pc:sldMk cId="3909453073" sldId="559"/>
            <ac:spMk id="5898" creationId="{AC9DF2C7-D938-4B30-99B2-4E7A2F483352}"/>
          </ac:spMkLst>
        </pc:spChg>
        <pc:spChg chg="mod">
          <ac:chgData name="Timo Mühlhaus" userId="1b6b3aba618dadac" providerId="LiveId" clId="{EDF2FAEA-A41B-4C1F-9EE5-7BEAFE42C87B}" dt="2021-06-09T19:36:03.867" v="1915"/>
          <ac:spMkLst>
            <pc:docMk/>
            <pc:sldMk cId="3909453073" sldId="559"/>
            <ac:spMk id="5899" creationId="{0569A209-3B86-46DC-9081-AA88FB16683E}"/>
          </ac:spMkLst>
        </pc:spChg>
        <pc:spChg chg="mod">
          <ac:chgData name="Timo Mühlhaus" userId="1b6b3aba618dadac" providerId="LiveId" clId="{EDF2FAEA-A41B-4C1F-9EE5-7BEAFE42C87B}" dt="2021-06-09T19:36:03.867" v="1915"/>
          <ac:spMkLst>
            <pc:docMk/>
            <pc:sldMk cId="3909453073" sldId="559"/>
            <ac:spMk id="5900" creationId="{53462E32-EF2C-4D6E-A063-1DA2A4437E3A}"/>
          </ac:spMkLst>
        </pc:spChg>
        <pc:spChg chg="mod">
          <ac:chgData name="Timo Mühlhaus" userId="1b6b3aba618dadac" providerId="LiveId" clId="{EDF2FAEA-A41B-4C1F-9EE5-7BEAFE42C87B}" dt="2021-06-09T19:36:03.867" v="1915"/>
          <ac:spMkLst>
            <pc:docMk/>
            <pc:sldMk cId="3909453073" sldId="559"/>
            <ac:spMk id="5901" creationId="{91B11F3C-991D-47BF-BE8C-B2F66F43768A}"/>
          </ac:spMkLst>
        </pc:spChg>
        <pc:spChg chg="mod">
          <ac:chgData name="Timo Mühlhaus" userId="1b6b3aba618dadac" providerId="LiveId" clId="{EDF2FAEA-A41B-4C1F-9EE5-7BEAFE42C87B}" dt="2021-06-09T19:36:03.867" v="1915"/>
          <ac:spMkLst>
            <pc:docMk/>
            <pc:sldMk cId="3909453073" sldId="559"/>
            <ac:spMk id="5902" creationId="{39397A95-707A-49AB-BE73-A111DA707B30}"/>
          </ac:spMkLst>
        </pc:spChg>
        <pc:spChg chg="mod">
          <ac:chgData name="Timo Mühlhaus" userId="1b6b3aba618dadac" providerId="LiveId" clId="{EDF2FAEA-A41B-4C1F-9EE5-7BEAFE42C87B}" dt="2021-06-09T19:36:03.867" v="1915"/>
          <ac:spMkLst>
            <pc:docMk/>
            <pc:sldMk cId="3909453073" sldId="559"/>
            <ac:spMk id="5903" creationId="{8DC6A14F-87EA-4463-A6A3-456746086E1B}"/>
          </ac:spMkLst>
        </pc:spChg>
        <pc:spChg chg="mod">
          <ac:chgData name="Timo Mühlhaus" userId="1b6b3aba618dadac" providerId="LiveId" clId="{EDF2FAEA-A41B-4C1F-9EE5-7BEAFE42C87B}" dt="2021-06-09T19:36:03.867" v="1915"/>
          <ac:spMkLst>
            <pc:docMk/>
            <pc:sldMk cId="3909453073" sldId="559"/>
            <ac:spMk id="5904" creationId="{7B833D66-0082-4EB7-BC63-CF8374A6619A}"/>
          </ac:spMkLst>
        </pc:spChg>
        <pc:spChg chg="mod">
          <ac:chgData name="Timo Mühlhaus" userId="1b6b3aba618dadac" providerId="LiveId" clId="{EDF2FAEA-A41B-4C1F-9EE5-7BEAFE42C87B}" dt="2021-06-09T19:36:03.867" v="1915"/>
          <ac:spMkLst>
            <pc:docMk/>
            <pc:sldMk cId="3909453073" sldId="559"/>
            <ac:spMk id="5905" creationId="{1EFFA302-80EE-4DCA-8EB5-8D6B3304D288}"/>
          </ac:spMkLst>
        </pc:spChg>
        <pc:spChg chg="mod">
          <ac:chgData name="Timo Mühlhaus" userId="1b6b3aba618dadac" providerId="LiveId" clId="{EDF2FAEA-A41B-4C1F-9EE5-7BEAFE42C87B}" dt="2021-06-09T19:36:03.867" v="1915"/>
          <ac:spMkLst>
            <pc:docMk/>
            <pc:sldMk cId="3909453073" sldId="559"/>
            <ac:spMk id="5906" creationId="{12AB504D-5C41-48CC-9D81-DB7127CA01CE}"/>
          </ac:spMkLst>
        </pc:spChg>
        <pc:spChg chg="mod">
          <ac:chgData name="Timo Mühlhaus" userId="1b6b3aba618dadac" providerId="LiveId" clId="{EDF2FAEA-A41B-4C1F-9EE5-7BEAFE42C87B}" dt="2021-06-09T19:36:03.867" v="1915"/>
          <ac:spMkLst>
            <pc:docMk/>
            <pc:sldMk cId="3909453073" sldId="559"/>
            <ac:spMk id="5907" creationId="{DE89F096-793E-42E6-BE78-63520ECE0CD5}"/>
          </ac:spMkLst>
        </pc:spChg>
        <pc:spChg chg="mod">
          <ac:chgData name="Timo Mühlhaus" userId="1b6b3aba618dadac" providerId="LiveId" clId="{EDF2FAEA-A41B-4C1F-9EE5-7BEAFE42C87B}" dt="2021-06-09T19:36:03.867" v="1915"/>
          <ac:spMkLst>
            <pc:docMk/>
            <pc:sldMk cId="3909453073" sldId="559"/>
            <ac:spMk id="5908" creationId="{0C958EE5-5092-4BE6-AAB7-49C4C0183350}"/>
          </ac:spMkLst>
        </pc:spChg>
        <pc:spChg chg="mod">
          <ac:chgData name="Timo Mühlhaus" userId="1b6b3aba618dadac" providerId="LiveId" clId="{EDF2FAEA-A41B-4C1F-9EE5-7BEAFE42C87B}" dt="2021-06-09T19:36:03.867" v="1915"/>
          <ac:spMkLst>
            <pc:docMk/>
            <pc:sldMk cId="3909453073" sldId="559"/>
            <ac:spMk id="5909" creationId="{19FD0A53-74CC-4BDE-AAB3-22DACDC17B30}"/>
          </ac:spMkLst>
        </pc:spChg>
        <pc:spChg chg="mod">
          <ac:chgData name="Timo Mühlhaus" userId="1b6b3aba618dadac" providerId="LiveId" clId="{EDF2FAEA-A41B-4C1F-9EE5-7BEAFE42C87B}" dt="2021-06-09T19:36:03.867" v="1915"/>
          <ac:spMkLst>
            <pc:docMk/>
            <pc:sldMk cId="3909453073" sldId="559"/>
            <ac:spMk id="5910" creationId="{B7AAB262-8CFC-4FF4-B66D-DEF206F43390}"/>
          </ac:spMkLst>
        </pc:spChg>
        <pc:spChg chg="mod">
          <ac:chgData name="Timo Mühlhaus" userId="1b6b3aba618dadac" providerId="LiveId" clId="{EDF2FAEA-A41B-4C1F-9EE5-7BEAFE42C87B}" dt="2021-06-09T19:36:03.867" v="1915"/>
          <ac:spMkLst>
            <pc:docMk/>
            <pc:sldMk cId="3909453073" sldId="559"/>
            <ac:spMk id="5911" creationId="{60E9215B-C6CC-42E8-9352-0ACFCD27B803}"/>
          </ac:spMkLst>
        </pc:spChg>
        <pc:spChg chg="mod">
          <ac:chgData name="Timo Mühlhaus" userId="1b6b3aba618dadac" providerId="LiveId" clId="{EDF2FAEA-A41B-4C1F-9EE5-7BEAFE42C87B}" dt="2021-06-09T19:36:03.867" v="1915"/>
          <ac:spMkLst>
            <pc:docMk/>
            <pc:sldMk cId="3909453073" sldId="559"/>
            <ac:spMk id="5912" creationId="{09DD6B4E-8928-4241-8E91-FD673E49D1D0}"/>
          </ac:spMkLst>
        </pc:spChg>
        <pc:spChg chg="mod">
          <ac:chgData name="Timo Mühlhaus" userId="1b6b3aba618dadac" providerId="LiveId" clId="{EDF2FAEA-A41B-4C1F-9EE5-7BEAFE42C87B}" dt="2021-06-09T19:36:03.867" v="1915"/>
          <ac:spMkLst>
            <pc:docMk/>
            <pc:sldMk cId="3909453073" sldId="559"/>
            <ac:spMk id="5913" creationId="{BAED73EA-D6F4-4841-882B-017F00072416}"/>
          </ac:spMkLst>
        </pc:spChg>
        <pc:spChg chg="mod">
          <ac:chgData name="Timo Mühlhaus" userId="1b6b3aba618dadac" providerId="LiveId" clId="{EDF2FAEA-A41B-4C1F-9EE5-7BEAFE42C87B}" dt="2021-06-09T19:36:03.867" v="1915"/>
          <ac:spMkLst>
            <pc:docMk/>
            <pc:sldMk cId="3909453073" sldId="559"/>
            <ac:spMk id="5914" creationId="{760D1776-EB03-40E0-8A42-B40284BA62A6}"/>
          </ac:spMkLst>
        </pc:spChg>
        <pc:spChg chg="mod">
          <ac:chgData name="Timo Mühlhaus" userId="1b6b3aba618dadac" providerId="LiveId" clId="{EDF2FAEA-A41B-4C1F-9EE5-7BEAFE42C87B}" dt="2021-06-09T19:36:03.867" v="1915"/>
          <ac:spMkLst>
            <pc:docMk/>
            <pc:sldMk cId="3909453073" sldId="559"/>
            <ac:spMk id="5915" creationId="{63F945A3-3C45-44F7-9E60-B481FC57C185}"/>
          </ac:spMkLst>
        </pc:spChg>
        <pc:spChg chg="mod">
          <ac:chgData name="Timo Mühlhaus" userId="1b6b3aba618dadac" providerId="LiveId" clId="{EDF2FAEA-A41B-4C1F-9EE5-7BEAFE42C87B}" dt="2021-06-09T19:36:03.867" v="1915"/>
          <ac:spMkLst>
            <pc:docMk/>
            <pc:sldMk cId="3909453073" sldId="559"/>
            <ac:spMk id="5916" creationId="{A7D464D3-0C86-41C7-946E-236A63CCEEE4}"/>
          </ac:spMkLst>
        </pc:spChg>
        <pc:spChg chg="mod">
          <ac:chgData name="Timo Mühlhaus" userId="1b6b3aba618dadac" providerId="LiveId" clId="{EDF2FAEA-A41B-4C1F-9EE5-7BEAFE42C87B}" dt="2021-06-09T19:36:03.867" v="1915"/>
          <ac:spMkLst>
            <pc:docMk/>
            <pc:sldMk cId="3909453073" sldId="559"/>
            <ac:spMk id="5917" creationId="{D78759DD-6CE7-47D5-B5C8-421B8623A141}"/>
          </ac:spMkLst>
        </pc:spChg>
        <pc:spChg chg="mod">
          <ac:chgData name="Timo Mühlhaus" userId="1b6b3aba618dadac" providerId="LiveId" clId="{EDF2FAEA-A41B-4C1F-9EE5-7BEAFE42C87B}" dt="2021-06-09T19:36:03.867" v="1915"/>
          <ac:spMkLst>
            <pc:docMk/>
            <pc:sldMk cId="3909453073" sldId="559"/>
            <ac:spMk id="5918" creationId="{33FFC7C5-9BE3-43DE-AEBC-F1C54581CF15}"/>
          </ac:spMkLst>
        </pc:spChg>
        <pc:spChg chg="mod">
          <ac:chgData name="Timo Mühlhaus" userId="1b6b3aba618dadac" providerId="LiveId" clId="{EDF2FAEA-A41B-4C1F-9EE5-7BEAFE42C87B}" dt="2021-06-09T19:36:03.867" v="1915"/>
          <ac:spMkLst>
            <pc:docMk/>
            <pc:sldMk cId="3909453073" sldId="559"/>
            <ac:spMk id="5919" creationId="{A1D2952C-86B6-405D-A9B8-02781F02103D}"/>
          </ac:spMkLst>
        </pc:spChg>
        <pc:spChg chg="mod">
          <ac:chgData name="Timo Mühlhaus" userId="1b6b3aba618dadac" providerId="LiveId" clId="{EDF2FAEA-A41B-4C1F-9EE5-7BEAFE42C87B}" dt="2021-06-09T19:36:03.867" v="1915"/>
          <ac:spMkLst>
            <pc:docMk/>
            <pc:sldMk cId="3909453073" sldId="559"/>
            <ac:spMk id="5920" creationId="{0EB13A87-0634-4F2F-92EF-BA7318C2DED8}"/>
          </ac:spMkLst>
        </pc:spChg>
        <pc:spChg chg="mod">
          <ac:chgData name="Timo Mühlhaus" userId="1b6b3aba618dadac" providerId="LiveId" clId="{EDF2FAEA-A41B-4C1F-9EE5-7BEAFE42C87B}" dt="2021-06-09T19:36:03.867" v="1915"/>
          <ac:spMkLst>
            <pc:docMk/>
            <pc:sldMk cId="3909453073" sldId="559"/>
            <ac:spMk id="5921" creationId="{CB75D833-D6A6-46BF-A694-2788B635A9D8}"/>
          </ac:spMkLst>
        </pc:spChg>
        <pc:spChg chg="mod">
          <ac:chgData name="Timo Mühlhaus" userId="1b6b3aba618dadac" providerId="LiveId" clId="{EDF2FAEA-A41B-4C1F-9EE5-7BEAFE42C87B}" dt="2021-06-09T19:36:03.867" v="1915"/>
          <ac:spMkLst>
            <pc:docMk/>
            <pc:sldMk cId="3909453073" sldId="559"/>
            <ac:spMk id="5922" creationId="{82C33758-870B-4386-BADF-E31B8CDED3D5}"/>
          </ac:spMkLst>
        </pc:spChg>
        <pc:spChg chg="mod">
          <ac:chgData name="Timo Mühlhaus" userId="1b6b3aba618dadac" providerId="LiveId" clId="{EDF2FAEA-A41B-4C1F-9EE5-7BEAFE42C87B}" dt="2021-06-09T19:36:03.867" v="1915"/>
          <ac:spMkLst>
            <pc:docMk/>
            <pc:sldMk cId="3909453073" sldId="559"/>
            <ac:spMk id="5923" creationId="{1BCB7F01-5650-4435-AF35-DB150F51FA24}"/>
          </ac:spMkLst>
        </pc:spChg>
        <pc:spChg chg="mod">
          <ac:chgData name="Timo Mühlhaus" userId="1b6b3aba618dadac" providerId="LiveId" clId="{EDF2FAEA-A41B-4C1F-9EE5-7BEAFE42C87B}" dt="2021-06-09T19:36:03.867" v="1915"/>
          <ac:spMkLst>
            <pc:docMk/>
            <pc:sldMk cId="3909453073" sldId="559"/>
            <ac:spMk id="5924" creationId="{243A6E7F-113F-4636-A42B-0023B109EF2C}"/>
          </ac:spMkLst>
        </pc:spChg>
        <pc:spChg chg="mod">
          <ac:chgData name="Timo Mühlhaus" userId="1b6b3aba618dadac" providerId="LiveId" clId="{EDF2FAEA-A41B-4C1F-9EE5-7BEAFE42C87B}" dt="2021-06-09T19:36:03.867" v="1915"/>
          <ac:spMkLst>
            <pc:docMk/>
            <pc:sldMk cId="3909453073" sldId="559"/>
            <ac:spMk id="5925" creationId="{A2F8450F-39BA-4D9F-BCE9-B298E0F4CDF5}"/>
          </ac:spMkLst>
        </pc:spChg>
        <pc:spChg chg="mod">
          <ac:chgData name="Timo Mühlhaus" userId="1b6b3aba618dadac" providerId="LiveId" clId="{EDF2FAEA-A41B-4C1F-9EE5-7BEAFE42C87B}" dt="2021-06-09T19:36:03.867" v="1915"/>
          <ac:spMkLst>
            <pc:docMk/>
            <pc:sldMk cId="3909453073" sldId="559"/>
            <ac:spMk id="5926" creationId="{7F68C23E-FED5-4B8B-9E8F-B68D660874FF}"/>
          </ac:spMkLst>
        </pc:spChg>
        <pc:spChg chg="mod">
          <ac:chgData name="Timo Mühlhaus" userId="1b6b3aba618dadac" providerId="LiveId" clId="{EDF2FAEA-A41B-4C1F-9EE5-7BEAFE42C87B}" dt="2021-06-09T19:36:03.867" v="1915"/>
          <ac:spMkLst>
            <pc:docMk/>
            <pc:sldMk cId="3909453073" sldId="559"/>
            <ac:spMk id="5927" creationId="{8D79D748-4630-42B4-B1BE-D06C46D9CAB1}"/>
          </ac:spMkLst>
        </pc:spChg>
        <pc:spChg chg="mod">
          <ac:chgData name="Timo Mühlhaus" userId="1b6b3aba618dadac" providerId="LiveId" clId="{EDF2FAEA-A41B-4C1F-9EE5-7BEAFE42C87B}" dt="2021-06-09T19:36:03.867" v="1915"/>
          <ac:spMkLst>
            <pc:docMk/>
            <pc:sldMk cId="3909453073" sldId="559"/>
            <ac:spMk id="5928" creationId="{BA5A9172-C523-4E9F-9602-E672402EE9BD}"/>
          </ac:spMkLst>
        </pc:spChg>
        <pc:spChg chg="mod">
          <ac:chgData name="Timo Mühlhaus" userId="1b6b3aba618dadac" providerId="LiveId" clId="{EDF2FAEA-A41B-4C1F-9EE5-7BEAFE42C87B}" dt="2021-06-09T19:36:03.867" v="1915"/>
          <ac:spMkLst>
            <pc:docMk/>
            <pc:sldMk cId="3909453073" sldId="559"/>
            <ac:spMk id="5929" creationId="{84ADBE6A-320E-4885-9A0B-64F09B0465D3}"/>
          </ac:spMkLst>
        </pc:spChg>
        <pc:spChg chg="mod">
          <ac:chgData name="Timo Mühlhaus" userId="1b6b3aba618dadac" providerId="LiveId" clId="{EDF2FAEA-A41B-4C1F-9EE5-7BEAFE42C87B}" dt="2021-06-09T19:36:03.867" v="1915"/>
          <ac:spMkLst>
            <pc:docMk/>
            <pc:sldMk cId="3909453073" sldId="559"/>
            <ac:spMk id="5930" creationId="{559C301B-E6E9-420E-A90D-46D532AFD11B}"/>
          </ac:spMkLst>
        </pc:spChg>
        <pc:spChg chg="mod">
          <ac:chgData name="Timo Mühlhaus" userId="1b6b3aba618dadac" providerId="LiveId" clId="{EDF2FAEA-A41B-4C1F-9EE5-7BEAFE42C87B}" dt="2021-06-09T19:36:03.867" v="1915"/>
          <ac:spMkLst>
            <pc:docMk/>
            <pc:sldMk cId="3909453073" sldId="559"/>
            <ac:spMk id="5931" creationId="{03D2F8D2-DF13-450A-8112-DEC49216C5E6}"/>
          </ac:spMkLst>
        </pc:spChg>
        <pc:spChg chg="mod">
          <ac:chgData name="Timo Mühlhaus" userId="1b6b3aba618dadac" providerId="LiveId" clId="{EDF2FAEA-A41B-4C1F-9EE5-7BEAFE42C87B}" dt="2021-06-09T19:36:03.867" v="1915"/>
          <ac:spMkLst>
            <pc:docMk/>
            <pc:sldMk cId="3909453073" sldId="559"/>
            <ac:spMk id="5932" creationId="{F57A87D9-3304-401A-871E-0D1452331FAD}"/>
          </ac:spMkLst>
        </pc:spChg>
        <pc:spChg chg="mod">
          <ac:chgData name="Timo Mühlhaus" userId="1b6b3aba618dadac" providerId="LiveId" clId="{EDF2FAEA-A41B-4C1F-9EE5-7BEAFE42C87B}" dt="2021-06-09T19:36:03.867" v="1915"/>
          <ac:spMkLst>
            <pc:docMk/>
            <pc:sldMk cId="3909453073" sldId="559"/>
            <ac:spMk id="5933" creationId="{09F734DC-8C63-4B9C-B607-43AA51C86BF7}"/>
          </ac:spMkLst>
        </pc:spChg>
        <pc:spChg chg="mod">
          <ac:chgData name="Timo Mühlhaus" userId="1b6b3aba618dadac" providerId="LiveId" clId="{EDF2FAEA-A41B-4C1F-9EE5-7BEAFE42C87B}" dt="2021-06-09T19:36:03.867" v="1915"/>
          <ac:spMkLst>
            <pc:docMk/>
            <pc:sldMk cId="3909453073" sldId="559"/>
            <ac:spMk id="5934" creationId="{66B9F7BF-4F62-410C-8FB8-8530B71A64F4}"/>
          </ac:spMkLst>
        </pc:spChg>
        <pc:spChg chg="mod">
          <ac:chgData name="Timo Mühlhaus" userId="1b6b3aba618dadac" providerId="LiveId" clId="{EDF2FAEA-A41B-4C1F-9EE5-7BEAFE42C87B}" dt="2021-06-09T19:36:03.867" v="1915"/>
          <ac:spMkLst>
            <pc:docMk/>
            <pc:sldMk cId="3909453073" sldId="559"/>
            <ac:spMk id="5935" creationId="{04770A85-A6C3-46E6-B6E5-A221A9C35587}"/>
          </ac:spMkLst>
        </pc:spChg>
        <pc:spChg chg="mod">
          <ac:chgData name="Timo Mühlhaus" userId="1b6b3aba618dadac" providerId="LiveId" clId="{EDF2FAEA-A41B-4C1F-9EE5-7BEAFE42C87B}" dt="2021-06-09T19:36:03.867" v="1915"/>
          <ac:spMkLst>
            <pc:docMk/>
            <pc:sldMk cId="3909453073" sldId="559"/>
            <ac:spMk id="5936" creationId="{FD8777AA-1BE4-4958-9497-B77971F9A861}"/>
          </ac:spMkLst>
        </pc:spChg>
        <pc:spChg chg="mod">
          <ac:chgData name="Timo Mühlhaus" userId="1b6b3aba618dadac" providerId="LiveId" clId="{EDF2FAEA-A41B-4C1F-9EE5-7BEAFE42C87B}" dt="2021-06-09T19:36:03.867" v="1915"/>
          <ac:spMkLst>
            <pc:docMk/>
            <pc:sldMk cId="3909453073" sldId="559"/>
            <ac:spMk id="5937" creationId="{A869DB2C-03C8-4B16-AA67-8193D7E5237E}"/>
          </ac:spMkLst>
        </pc:spChg>
        <pc:spChg chg="mod">
          <ac:chgData name="Timo Mühlhaus" userId="1b6b3aba618dadac" providerId="LiveId" clId="{EDF2FAEA-A41B-4C1F-9EE5-7BEAFE42C87B}" dt="2021-06-09T19:36:03.867" v="1915"/>
          <ac:spMkLst>
            <pc:docMk/>
            <pc:sldMk cId="3909453073" sldId="559"/>
            <ac:spMk id="5938" creationId="{3F484E91-1F32-4052-AB60-41C3E36170B7}"/>
          </ac:spMkLst>
        </pc:spChg>
        <pc:spChg chg="mod">
          <ac:chgData name="Timo Mühlhaus" userId="1b6b3aba618dadac" providerId="LiveId" clId="{EDF2FAEA-A41B-4C1F-9EE5-7BEAFE42C87B}" dt="2021-06-09T19:36:03.867" v="1915"/>
          <ac:spMkLst>
            <pc:docMk/>
            <pc:sldMk cId="3909453073" sldId="559"/>
            <ac:spMk id="5939" creationId="{334E0978-0AB2-4AED-B087-28A93B93AE7C}"/>
          </ac:spMkLst>
        </pc:spChg>
        <pc:spChg chg="mod">
          <ac:chgData name="Timo Mühlhaus" userId="1b6b3aba618dadac" providerId="LiveId" clId="{EDF2FAEA-A41B-4C1F-9EE5-7BEAFE42C87B}" dt="2021-06-09T19:36:03.867" v="1915"/>
          <ac:spMkLst>
            <pc:docMk/>
            <pc:sldMk cId="3909453073" sldId="559"/>
            <ac:spMk id="5940" creationId="{04218B1B-C245-4B8C-A142-99E484B689BA}"/>
          </ac:spMkLst>
        </pc:spChg>
        <pc:spChg chg="mod">
          <ac:chgData name="Timo Mühlhaus" userId="1b6b3aba618dadac" providerId="LiveId" clId="{EDF2FAEA-A41B-4C1F-9EE5-7BEAFE42C87B}" dt="2021-06-09T19:36:03.867" v="1915"/>
          <ac:spMkLst>
            <pc:docMk/>
            <pc:sldMk cId="3909453073" sldId="559"/>
            <ac:spMk id="5941" creationId="{3B237C0C-770D-4655-917A-2C36C55819A0}"/>
          </ac:spMkLst>
        </pc:spChg>
        <pc:spChg chg="mod">
          <ac:chgData name="Timo Mühlhaus" userId="1b6b3aba618dadac" providerId="LiveId" clId="{EDF2FAEA-A41B-4C1F-9EE5-7BEAFE42C87B}" dt="2021-06-09T19:36:03.867" v="1915"/>
          <ac:spMkLst>
            <pc:docMk/>
            <pc:sldMk cId="3909453073" sldId="559"/>
            <ac:spMk id="5942" creationId="{7C1B6F88-A933-40A2-A993-82352F6C044B}"/>
          </ac:spMkLst>
        </pc:spChg>
        <pc:spChg chg="mod">
          <ac:chgData name="Timo Mühlhaus" userId="1b6b3aba618dadac" providerId="LiveId" clId="{EDF2FAEA-A41B-4C1F-9EE5-7BEAFE42C87B}" dt="2021-06-09T19:36:03.867" v="1915"/>
          <ac:spMkLst>
            <pc:docMk/>
            <pc:sldMk cId="3909453073" sldId="559"/>
            <ac:spMk id="5943" creationId="{4F9BD921-7674-48AB-AB5B-F8EFD7552B46}"/>
          </ac:spMkLst>
        </pc:spChg>
        <pc:spChg chg="mod">
          <ac:chgData name="Timo Mühlhaus" userId="1b6b3aba618dadac" providerId="LiveId" clId="{EDF2FAEA-A41B-4C1F-9EE5-7BEAFE42C87B}" dt="2021-06-09T19:36:03.867" v="1915"/>
          <ac:spMkLst>
            <pc:docMk/>
            <pc:sldMk cId="3909453073" sldId="559"/>
            <ac:spMk id="5944" creationId="{C18D09F9-4D2A-4013-AAE9-2B3C6124F6D0}"/>
          </ac:spMkLst>
        </pc:spChg>
        <pc:spChg chg="mod">
          <ac:chgData name="Timo Mühlhaus" userId="1b6b3aba618dadac" providerId="LiveId" clId="{EDF2FAEA-A41B-4C1F-9EE5-7BEAFE42C87B}" dt="2021-06-09T19:36:03.867" v="1915"/>
          <ac:spMkLst>
            <pc:docMk/>
            <pc:sldMk cId="3909453073" sldId="559"/>
            <ac:spMk id="5945" creationId="{B45967AB-A1A4-4BE4-B0C9-919F320487DE}"/>
          </ac:spMkLst>
        </pc:spChg>
        <pc:spChg chg="mod">
          <ac:chgData name="Timo Mühlhaus" userId="1b6b3aba618dadac" providerId="LiveId" clId="{EDF2FAEA-A41B-4C1F-9EE5-7BEAFE42C87B}" dt="2021-06-09T19:36:03.867" v="1915"/>
          <ac:spMkLst>
            <pc:docMk/>
            <pc:sldMk cId="3909453073" sldId="559"/>
            <ac:spMk id="5946" creationId="{84697908-BDD9-4ABE-BBEA-CC6A37B99A79}"/>
          </ac:spMkLst>
        </pc:spChg>
        <pc:spChg chg="mod">
          <ac:chgData name="Timo Mühlhaus" userId="1b6b3aba618dadac" providerId="LiveId" clId="{EDF2FAEA-A41B-4C1F-9EE5-7BEAFE42C87B}" dt="2021-06-09T19:36:03.867" v="1915"/>
          <ac:spMkLst>
            <pc:docMk/>
            <pc:sldMk cId="3909453073" sldId="559"/>
            <ac:spMk id="5947" creationId="{A4064B6A-F94A-4937-B2E9-F7E1D54B24AC}"/>
          </ac:spMkLst>
        </pc:spChg>
        <pc:spChg chg="mod">
          <ac:chgData name="Timo Mühlhaus" userId="1b6b3aba618dadac" providerId="LiveId" clId="{EDF2FAEA-A41B-4C1F-9EE5-7BEAFE42C87B}" dt="2021-06-09T19:36:03.867" v="1915"/>
          <ac:spMkLst>
            <pc:docMk/>
            <pc:sldMk cId="3909453073" sldId="559"/>
            <ac:spMk id="5948" creationId="{A88DE200-C2DF-40D0-A75A-27AA6972CE8F}"/>
          </ac:spMkLst>
        </pc:spChg>
        <pc:spChg chg="mod">
          <ac:chgData name="Timo Mühlhaus" userId="1b6b3aba618dadac" providerId="LiveId" clId="{EDF2FAEA-A41B-4C1F-9EE5-7BEAFE42C87B}" dt="2021-06-09T19:36:03.867" v="1915"/>
          <ac:spMkLst>
            <pc:docMk/>
            <pc:sldMk cId="3909453073" sldId="559"/>
            <ac:spMk id="5949" creationId="{C6F1489B-5070-4121-B22E-DF49B75D7043}"/>
          </ac:spMkLst>
        </pc:spChg>
        <pc:spChg chg="mod">
          <ac:chgData name="Timo Mühlhaus" userId="1b6b3aba618dadac" providerId="LiveId" clId="{EDF2FAEA-A41B-4C1F-9EE5-7BEAFE42C87B}" dt="2021-06-09T19:36:03.867" v="1915"/>
          <ac:spMkLst>
            <pc:docMk/>
            <pc:sldMk cId="3909453073" sldId="559"/>
            <ac:spMk id="5950" creationId="{B17EB502-546D-4EBE-869F-BBA9E5102898}"/>
          </ac:spMkLst>
        </pc:spChg>
        <pc:spChg chg="mod">
          <ac:chgData name="Timo Mühlhaus" userId="1b6b3aba618dadac" providerId="LiveId" clId="{EDF2FAEA-A41B-4C1F-9EE5-7BEAFE42C87B}" dt="2021-06-09T19:36:03.867" v="1915"/>
          <ac:spMkLst>
            <pc:docMk/>
            <pc:sldMk cId="3909453073" sldId="559"/>
            <ac:spMk id="5951" creationId="{041752B5-BC56-49FD-B250-4F10F7B49CA8}"/>
          </ac:spMkLst>
        </pc:spChg>
        <pc:spChg chg="mod">
          <ac:chgData name="Timo Mühlhaus" userId="1b6b3aba618dadac" providerId="LiveId" clId="{EDF2FAEA-A41B-4C1F-9EE5-7BEAFE42C87B}" dt="2021-06-09T19:36:03.867" v="1915"/>
          <ac:spMkLst>
            <pc:docMk/>
            <pc:sldMk cId="3909453073" sldId="559"/>
            <ac:spMk id="5952" creationId="{C56EEBBF-87D9-42AB-A303-4B42626A3301}"/>
          </ac:spMkLst>
        </pc:spChg>
        <pc:spChg chg="mod">
          <ac:chgData name="Timo Mühlhaus" userId="1b6b3aba618dadac" providerId="LiveId" clId="{EDF2FAEA-A41B-4C1F-9EE5-7BEAFE42C87B}" dt="2021-06-09T19:36:03.867" v="1915"/>
          <ac:spMkLst>
            <pc:docMk/>
            <pc:sldMk cId="3909453073" sldId="559"/>
            <ac:spMk id="5953" creationId="{6808043D-8D4F-47E1-A453-6405D31BE0BA}"/>
          </ac:spMkLst>
        </pc:spChg>
        <pc:spChg chg="mod">
          <ac:chgData name="Timo Mühlhaus" userId="1b6b3aba618dadac" providerId="LiveId" clId="{EDF2FAEA-A41B-4C1F-9EE5-7BEAFE42C87B}" dt="2021-06-09T19:36:03.867" v="1915"/>
          <ac:spMkLst>
            <pc:docMk/>
            <pc:sldMk cId="3909453073" sldId="559"/>
            <ac:spMk id="5954" creationId="{E135BC84-1669-425D-BC47-19247933A319}"/>
          </ac:spMkLst>
        </pc:spChg>
        <pc:spChg chg="mod">
          <ac:chgData name="Timo Mühlhaus" userId="1b6b3aba618dadac" providerId="LiveId" clId="{EDF2FAEA-A41B-4C1F-9EE5-7BEAFE42C87B}" dt="2021-06-09T19:36:03.867" v="1915"/>
          <ac:spMkLst>
            <pc:docMk/>
            <pc:sldMk cId="3909453073" sldId="559"/>
            <ac:spMk id="5955" creationId="{ACC157F6-54BD-4BC8-B301-6FF0E5196498}"/>
          </ac:spMkLst>
        </pc:spChg>
        <pc:spChg chg="mod">
          <ac:chgData name="Timo Mühlhaus" userId="1b6b3aba618dadac" providerId="LiveId" clId="{EDF2FAEA-A41B-4C1F-9EE5-7BEAFE42C87B}" dt="2021-06-09T19:36:03.867" v="1915"/>
          <ac:spMkLst>
            <pc:docMk/>
            <pc:sldMk cId="3909453073" sldId="559"/>
            <ac:spMk id="5956" creationId="{304C8709-6BEF-4214-9D9D-2E2218B5D58C}"/>
          </ac:spMkLst>
        </pc:spChg>
        <pc:spChg chg="mod">
          <ac:chgData name="Timo Mühlhaus" userId="1b6b3aba618dadac" providerId="LiveId" clId="{EDF2FAEA-A41B-4C1F-9EE5-7BEAFE42C87B}" dt="2021-06-09T19:36:03.867" v="1915"/>
          <ac:spMkLst>
            <pc:docMk/>
            <pc:sldMk cId="3909453073" sldId="559"/>
            <ac:spMk id="5957" creationId="{7E96E98D-72FE-4187-9650-FDF3A9E62C38}"/>
          </ac:spMkLst>
        </pc:spChg>
        <pc:spChg chg="mod">
          <ac:chgData name="Timo Mühlhaus" userId="1b6b3aba618dadac" providerId="LiveId" clId="{EDF2FAEA-A41B-4C1F-9EE5-7BEAFE42C87B}" dt="2021-06-09T19:36:03.867" v="1915"/>
          <ac:spMkLst>
            <pc:docMk/>
            <pc:sldMk cId="3909453073" sldId="559"/>
            <ac:spMk id="5958" creationId="{0CEB5DF4-CEC3-4F8A-A9D5-64D4C4409993}"/>
          </ac:spMkLst>
        </pc:spChg>
        <pc:spChg chg="mod">
          <ac:chgData name="Timo Mühlhaus" userId="1b6b3aba618dadac" providerId="LiveId" clId="{EDF2FAEA-A41B-4C1F-9EE5-7BEAFE42C87B}" dt="2021-06-09T19:36:03.867" v="1915"/>
          <ac:spMkLst>
            <pc:docMk/>
            <pc:sldMk cId="3909453073" sldId="559"/>
            <ac:spMk id="5959" creationId="{0BAA8344-5679-4D90-8E87-1E97D402CF13}"/>
          </ac:spMkLst>
        </pc:spChg>
        <pc:spChg chg="mod">
          <ac:chgData name="Timo Mühlhaus" userId="1b6b3aba618dadac" providerId="LiveId" clId="{EDF2FAEA-A41B-4C1F-9EE5-7BEAFE42C87B}" dt="2021-06-09T19:36:03.867" v="1915"/>
          <ac:spMkLst>
            <pc:docMk/>
            <pc:sldMk cId="3909453073" sldId="559"/>
            <ac:spMk id="5960" creationId="{8AA6E7AE-2CFC-4483-B67F-AA770D984270}"/>
          </ac:spMkLst>
        </pc:spChg>
        <pc:spChg chg="mod">
          <ac:chgData name="Timo Mühlhaus" userId="1b6b3aba618dadac" providerId="LiveId" clId="{EDF2FAEA-A41B-4C1F-9EE5-7BEAFE42C87B}" dt="2021-06-09T19:36:03.867" v="1915"/>
          <ac:spMkLst>
            <pc:docMk/>
            <pc:sldMk cId="3909453073" sldId="559"/>
            <ac:spMk id="5961" creationId="{34DB64B0-26EB-4C41-B460-1884BD68E187}"/>
          </ac:spMkLst>
        </pc:spChg>
        <pc:spChg chg="mod">
          <ac:chgData name="Timo Mühlhaus" userId="1b6b3aba618dadac" providerId="LiveId" clId="{EDF2FAEA-A41B-4C1F-9EE5-7BEAFE42C87B}" dt="2021-06-09T19:36:03.867" v="1915"/>
          <ac:spMkLst>
            <pc:docMk/>
            <pc:sldMk cId="3909453073" sldId="559"/>
            <ac:spMk id="5962" creationId="{85F64E80-22FA-4CFE-B774-5ECFB613F84A}"/>
          </ac:spMkLst>
        </pc:spChg>
        <pc:spChg chg="mod">
          <ac:chgData name="Timo Mühlhaus" userId="1b6b3aba618dadac" providerId="LiveId" clId="{EDF2FAEA-A41B-4C1F-9EE5-7BEAFE42C87B}" dt="2021-06-09T19:36:03.867" v="1915"/>
          <ac:spMkLst>
            <pc:docMk/>
            <pc:sldMk cId="3909453073" sldId="559"/>
            <ac:spMk id="5963" creationId="{CF2F1AD6-DE56-42A2-95AC-DFF17442F7FD}"/>
          </ac:spMkLst>
        </pc:spChg>
        <pc:spChg chg="mod">
          <ac:chgData name="Timo Mühlhaus" userId="1b6b3aba618dadac" providerId="LiveId" clId="{EDF2FAEA-A41B-4C1F-9EE5-7BEAFE42C87B}" dt="2021-06-09T19:36:03.867" v="1915"/>
          <ac:spMkLst>
            <pc:docMk/>
            <pc:sldMk cId="3909453073" sldId="559"/>
            <ac:spMk id="5964" creationId="{6B5DABB3-96CB-48FD-8F63-AC6EBD6EB6D9}"/>
          </ac:spMkLst>
        </pc:spChg>
        <pc:spChg chg="mod">
          <ac:chgData name="Timo Mühlhaus" userId="1b6b3aba618dadac" providerId="LiveId" clId="{EDF2FAEA-A41B-4C1F-9EE5-7BEAFE42C87B}" dt="2021-06-09T19:36:03.867" v="1915"/>
          <ac:spMkLst>
            <pc:docMk/>
            <pc:sldMk cId="3909453073" sldId="559"/>
            <ac:spMk id="5965" creationId="{CD43EAAB-8024-43B1-8CFC-81CB764E15C7}"/>
          </ac:spMkLst>
        </pc:spChg>
        <pc:spChg chg="mod">
          <ac:chgData name="Timo Mühlhaus" userId="1b6b3aba618dadac" providerId="LiveId" clId="{EDF2FAEA-A41B-4C1F-9EE5-7BEAFE42C87B}" dt="2021-06-09T19:36:03.867" v="1915"/>
          <ac:spMkLst>
            <pc:docMk/>
            <pc:sldMk cId="3909453073" sldId="559"/>
            <ac:spMk id="5966" creationId="{EC41E4DD-CE7A-4481-94AA-003EA5E74001}"/>
          </ac:spMkLst>
        </pc:spChg>
        <pc:spChg chg="mod">
          <ac:chgData name="Timo Mühlhaus" userId="1b6b3aba618dadac" providerId="LiveId" clId="{EDF2FAEA-A41B-4C1F-9EE5-7BEAFE42C87B}" dt="2021-06-09T19:36:03.867" v="1915"/>
          <ac:spMkLst>
            <pc:docMk/>
            <pc:sldMk cId="3909453073" sldId="559"/>
            <ac:spMk id="5967" creationId="{6F2F8278-8C67-4580-B6B7-CD79A212D135}"/>
          </ac:spMkLst>
        </pc:spChg>
        <pc:spChg chg="mod">
          <ac:chgData name="Timo Mühlhaus" userId="1b6b3aba618dadac" providerId="LiveId" clId="{EDF2FAEA-A41B-4C1F-9EE5-7BEAFE42C87B}" dt="2021-06-09T19:36:03.867" v="1915"/>
          <ac:spMkLst>
            <pc:docMk/>
            <pc:sldMk cId="3909453073" sldId="559"/>
            <ac:spMk id="5968" creationId="{397A3F61-9856-415B-8976-C029C8A65206}"/>
          </ac:spMkLst>
        </pc:spChg>
        <pc:spChg chg="mod">
          <ac:chgData name="Timo Mühlhaus" userId="1b6b3aba618dadac" providerId="LiveId" clId="{EDF2FAEA-A41B-4C1F-9EE5-7BEAFE42C87B}" dt="2021-06-09T19:36:03.867" v="1915"/>
          <ac:spMkLst>
            <pc:docMk/>
            <pc:sldMk cId="3909453073" sldId="559"/>
            <ac:spMk id="5969" creationId="{0A5146E7-5D1D-4432-936A-97F63B185326}"/>
          </ac:spMkLst>
        </pc:spChg>
        <pc:spChg chg="mod">
          <ac:chgData name="Timo Mühlhaus" userId="1b6b3aba618dadac" providerId="LiveId" clId="{EDF2FAEA-A41B-4C1F-9EE5-7BEAFE42C87B}" dt="2021-06-09T19:36:03.867" v="1915"/>
          <ac:spMkLst>
            <pc:docMk/>
            <pc:sldMk cId="3909453073" sldId="559"/>
            <ac:spMk id="5970" creationId="{1479E1A6-0C99-4F5F-9FE1-1A1EFBC6EE8A}"/>
          </ac:spMkLst>
        </pc:spChg>
        <pc:spChg chg="mod">
          <ac:chgData name="Timo Mühlhaus" userId="1b6b3aba618dadac" providerId="LiveId" clId="{EDF2FAEA-A41B-4C1F-9EE5-7BEAFE42C87B}" dt="2021-06-09T19:36:03.867" v="1915"/>
          <ac:spMkLst>
            <pc:docMk/>
            <pc:sldMk cId="3909453073" sldId="559"/>
            <ac:spMk id="5971" creationId="{2B54C0B8-D9BE-40F5-A08C-36FCDFD01723}"/>
          </ac:spMkLst>
        </pc:spChg>
        <pc:spChg chg="mod">
          <ac:chgData name="Timo Mühlhaus" userId="1b6b3aba618dadac" providerId="LiveId" clId="{EDF2FAEA-A41B-4C1F-9EE5-7BEAFE42C87B}" dt="2021-06-09T19:36:03.867" v="1915"/>
          <ac:spMkLst>
            <pc:docMk/>
            <pc:sldMk cId="3909453073" sldId="559"/>
            <ac:spMk id="5972" creationId="{65BBE14E-7D9B-4EB3-8BF6-2BBACB0077D4}"/>
          </ac:spMkLst>
        </pc:spChg>
        <pc:spChg chg="mod">
          <ac:chgData name="Timo Mühlhaus" userId="1b6b3aba618dadac" providerId="LiveId" clId="{EDF2FAEA-A41B-4C1F-9EE5-7BEAFE42C87B}" dt="2021-06-09T19:36:03.867" v="1915"/>
          <ac:spMkLst>
            <pc:docMk/>
            <pc:sldMk cId="3909453073" sldId="559"/>
            <ac:spMk id="5973" creationId="{32553244-98D7-41A7-8BB3-DAB7EB8CE4E8}"/>
          </ac:spMkLst>
        </pc:spChg>
        <pc:spChg chg="mod">
          <ac:chgData name="Timo Mühlhaus" userId="1b6b3aba618dadac" providerId="LiveId" clId="{EDF2FAEA-A41B-4C1F-9EE5-7BEAFE42C87B}" dt="2021-06-09T19:36:03.867" v="1915"/>
          <ac:spMkLst>
            <pc:docMk/>
            <pc:sldMk cId="3909453073" sldId="559"/>
            <ac:spMk id="5974" creationId="{56CD7598-C080-43A1-AED5-A9A232D37C18}"/>
          </ac:spMkLst>
        </pc:spChg>
        <pc:spChg chg="mod">
          <ac:chgData name="Timo Mühlhaus" userId="1b6b3aba618dadac" providerId="LiveId" clId="{EDF2FAEA-A41B-4C1F-9EE5-7BEAFE42C87B}" dt="2021-06-09T19:36:03.867" v="1915"/>
          <ac:spMkLst>
            <pc:docMk/>
            <pc:sldMk cId="3909453073" sldId="559"/>
            <ac:spMk id="5975" creationId="{73215E80-0062-49F2-BE7C-8B9F5A4C51CA}"/>
          </ac:spMkLst>
        </pc:spChg>
        <pc:spChg chg="mod">
          <ac:chgData name="Timo Mühlhaus" userId="1b6b3aba618dadac" providerId="LiveId" clId="{EDF2FAEA-A41B-4C1F-9EE5-7BEAFE42C87B}" dt="2021-06-09T19:36:03.867" v="1915"/>
          <ac:spMkLst>
            <pc:docMk/>
            <pc:sldMk cId="3909453073" sldId="559"/>
            <ac:spMk id="5976" creationId="{C09074DA-9D60-4F40-9B05-7ED2BDA3C834}"/>
          </ac:spMkLst>
        </pc:spChg>
        <pc:spChg chg="mod">
          <ac:chgData name="Timo Mühlhaus" userId="1b6b3aba618dadac" providerId="LiveId" clId="{EDF2FAEA-A41B-4C1F-9EE5-7BEAFE42C87B}" dt="2021-06-09T19:36:03.867" v="1915"/>
          <ac:spMkLst>
            <pc:docMk/>
            <pc:sldMk cId="3909453073" sldId="559"/>
            <ac:spMk id="5977" creationId="{0CAB4170-81F6-484A-BB57-B2DF6B023052}"/>
          </ac:spMkLst>
        </pc:spChg>
        <pc:spChg chg="mod">
          <ac:chgData name="Timo Mühlhaus" userId="1b6b3aba618dadac" providerId="LiveId" clId="{EDF2FAEA-A41B-4C1F-9EE5-7BEAFE42C87B}" dt="2021-06-09T19:36:03.867" v="1915"/>
          <ac:spMkLst>
            <pc:docMk/>
            <pc:sldMk cId="3909453073" sldId="559"/>
            <ac:spMk id="5978" creationId="{1E45A1A4-CDC1-4A48-BE24-A115D4906B4B}"/>
          </ac:spMkLst>
        </pc:spChg>
        <pc:spChg chg="mod">
          <ac:chgData name="Timo Mühlhaus" userId="1b6b3aba618dadac" providerId="LiveId" clId="{EDF2FAEA-A41B-4C1F-9EE5-7BEAFE42C87B}" dt="2021-06-09T19:36:03.867" v="1915"/>
          <ac:spMkLst>
            <pc:docMk/>
            <pc:sldMk cId="3909453073" sldId="559"/>
            <ac:spMk id="5979" creationId="{A2E8F99E-6D40-4C7E-B2F4-1C77A7BB3CD4}"/>
          </ac:spMkLst>
        </pc:spChg>
        <pc:spChg chg="mod">
          <ac:chgData name="Timo Mühlhaus" userId="1b6b3aba618dadac" providerId="LiveId" clId="{EDF2FAEA-A41B-4C1F-9EE5-7BEAFE42C87B}" dt="2021-06-09T19:36:03.867" v="1915"/>
          <ac:spMkLst>
            <pc:docMk/>
            <pc:sldMk cId="3909453073" sldId="559"/>
            <ac:spMk id="5980" creationId="{7FD190EA-D3B7-4944-AD83-E905622EB3A5}"/>
          </ac:spMkLst>
        </pc:spChg>
        <pc:spChg chg="mod">
          <ac:chgData name="Timo Mühlhaus" userId="1b6b3aba618dadac" providerId="LiveId" clId="{EDF2FAEA-A41B-4C1F-9EE5-7BEAFE42C87B}" dt="2021-06-09T19:36:03.867" v="1915"/>
          <ac:spMkLst>
            <pc:docMk/>
            <pc:sldMk cId="3909453073" sldId="559"/>
            <ac:spMk id="5981" creationId="{B22298B0-F28B-4952-9A27-BC445F94185B}"/>
          </ac:spMkLst>
        </pc:spChg>
        <pc:spChg chg="mod">
          <ac:chgData name="Timo Mühlhaus" userId="1b6b3aba618dadac" providerId="LiveId" clId="{EDF2FAEA-A41B-4C1F-9EE5-7BEAFE42C87B}" dt="2021-06-09T19:36:03.867" v="1915"/>
          <ac:spMkLst>
            <pc:docMk/>
            <pc:sldMk cId="3909453073" sldId="559"/>
            <ac:spMk id="5982" creationId="{AA304BF9-684A-4F86-936D-D1B4FEF6D298}"/>
          </ac:spMkLst>
        </pc:spChg>
        <pc:spChg chg="mod">
          <ac:chgData name="Timo Mühlhaus" userId="1b6b3aba618dadac" providerId="LiveId" clId="{EDF2FAEA-A41B-4C1F-9EE5-7BEAFE42C87B}" dt="2021-06-09T19:36:03.867" v="1915"/>
          <ac:spMkLst>
            <pc:docMk/>
            <pc:sldMk cId="3909453073" sldId="559"/>
            <ac:spMk id="5983" creationId="{1E03F72E-40BB-4C10-AA3D-2870850C4E78}"/>
          </ac:spMkLst>
        </pc:spChg>
        <pc:spChg chg="mod">
          <ac:chgData name="Timo Mühlhaus" userId="1b6b3aba618dadac" providerId="LiveId" clId="{EDF2FAEA-A41B-4C1F-9EE5-7BEAFE42C87B}" dt="2021-06-09T19:36:03.867" v="1915"/>
          <ac:spMkLst>
            <pc:docMk/>
            <pc:sldMk cId="3909453073" sldId="559"/>
            <ac:spMk id="5984" creationId="{2C9A1249-5105-4DD7-99FD-FB80A3653193}"/>
          </ac:spMkLst>
        </pc:spChg>
        <pc:spChg chg="mod">
          <ac:chgData name="Timo Mühlhaus" userId="1b6b3aba618dadac" providerId="LiveId" clId="{EDF2FAEA-A41B-4C1F-9EE5-7BEAFE42C87B}" dt="2021-06-09T19:36:03.867" v="1915"/>
          <ac:spMkLst>
            <pc:docMk/>
            <pc:sldMk cId="3909453073" sldId="559"/>
            <ac:spMk id="5985" creationId="{BD9FCFC7-37B2-41DA-84BB-41606F501C55}"/>
          </ac:spMkLst>
        </pc:spChg>
        <pc:spChg chg="mod">
          <ac:chgData name="Timo Mühlhaus" userId="1b6b3aba618dadac" providerId="LiveId" clId="{EDF2FAEA-A41B-4C1F-9EE5-7BEAFE42C87B}" dt="2021-06-09T19:36:03.867" v="1915"/>
          <ac:spMkLst>
            <pc:docMk/>
            <pc:sldMk cId="3909453073" sldId="559"/>
            <ac:spMk id="5986" creationId="{DC1A2F53-0A83-4150-8AD2-F5DF005C37AD}"/>
          </ac:spMkLst>
        </pc:spChg>
        <pc:spChg chg="mod">
          <ac:chgData name="Timo Mühlhaus" userId="1b6b3aba618dadac" providerId="LiveId" clId="{EDF2FAEA-A41B-4C1F-9EE5-7BEAFE42C87B}" dt="2021-06-09T19:36:03.867" v="1915"/>
          <ac:spMkLst>
            <pc:docMk/>
            <pc:sldMk cId="3909453073" sldId="559"/>
            <ac:spMk id="5987" creationId="{77B59136-3600-4D93-96EE-C0B25E389EE5}"/>
          </ac:spMkLst>
        </pc:spChg>
        <pc:spChg chg="mod">
          <ac:chgData name="Timo Mühlhaus" userId="1b6b3aba618dadac" providerId="LiveId" clId="{EDF2FAEA-A41B-4C1F-9EE5-7BEAFE42C87B}" dt="2021-06-09T19:36:03.867" v="1915"/>
          <ac:spMkLst>
            <pc:docMk/>
            <pc:sldMk cId="3909453073" sldId="559"/>
            <ac:spMk id="5988" creationId="{1E0345AA-1028-44D1-B832-5F897DAECB1A}"/>
          </ac:spMkLst>
        </pc:spChg>
        <pc:spChg chg="mod">
          <ac:chgData name="Timo Mühlhaus" userId="1b6b3aba618dadac" providerId="LiveId" clId="{EDF2FAEA-A41B-4C1F-9EE5-7BEAFE42C87B}" dt="2021-06-09T19:36:03.867" v="1915"/>
          <ac:spMkLst>
            <pc:docMk/>
            <pc:sldMk cId="3909453073" sldId="559"/>
            <ac:spMk id="5989" creationId="{780271D1-A137-4434-ADA5-BE9DDF271893}"/>
          </ac:spMkLst>
        </pc:spChg>
        <pc:spChg chg="mod">
          <ac:chgData name="Timo Mühlhaus" userId="1b6b3aba618dadac" providerId="LiveId" clId="{EDF2FAEA-A41B-4C1F-9EE5-7BEAFE42C87B}" dt="2021-06-09T19:36:03.867" v="1915"/>
          <ac:spMkLst>
            <pc:docMk/>
            <pc:sldMk cId="3909453073" sldId="559"/>
            <ac:spMk id="5990" creationId="{DFEC7863-1E41-444E-846A-E57061781DF6}"/>
          </ac:spMkLst>
        </pc:spChg>
        <pc:spChg chg="mod">
          <ac:chgData name="Timo Mühlhaus" userId="1b6b3aba618dadac" providerId="LiveId" clId="{EDF2FAEA-A41B-4C1F-9EE5-7BEAFE42C87B}" dt="2021-06-09T19:36:03.867" v="1915"/>
          <ac:spMkLst>
            <pc:docMk/>
            <pc:sldMk cId="3909453073" sldId="559"/>
            <ac:spMk id="5991" creationId="{AF098CE4-57F1-44FA-AB9B-502C0D81AC11}"/>
          </ac:spMkLst>
        </pc:spChg>
        <pc:spChg chg="mod">
          <ac:chgData name="Timo Mühlhaus" userId="1b6b3aba618dadac" providerId="LiveId" clId="{EDF2FAEA-A41B-4C1F-9EE5-7BEAFE42C87B}" dt="2021-06-09T19:36:03.867" v="1915"/>
          <ac:spMkLst>
            <pc:docMk/>
            <pc:sldMk cId="3909453073" sldId="559"/>
            <ac:spMk id="5992" creationId="{8D8D0C6F-AFFC-45C2-AFDF-E53F55E0CF63}"/>
          </ac:spMkLst>
        </pc:spChg>
        <pc:spChg chg="mod">
          <ac:chgData name="Timo Mühlhaus" userId="1b6b3aba618dadac" providerId="LiveId" clId="{EDF2FAEA-A41B-4C1F-9EE5-7BEAFE42C87B}" dt="2021-06-09T19:36:03.867" v="1915"/>
          <ac:spMkLst>
            <pc:docMk/>
            <pc:sldMk cId="3909453073" sldId="559"/>
            <ac:spMk id="5993" creationId="{5482685A-6E04-4551-9276-718EBB77AD9F}"/>
          </ac:spMkLst>
        </pc:spChg>
        <pc:spChg chg="mod">
          <ac:chgData name="Timo Mühlhaus" userId="1b6b3aba618dadac" providerId="LiveId" clId="{EDF2FAEA-A41B-4C1F-9EE5-7BEAFE42C87B}" dt="2021-06-09T19:36:03.867" v="1915"/>
          <ac:spMkLst>
            <pc:docMk/>
            <pc:sldMk cId="3909453073" sldId="559"/>
            <ac:spMk id="5994" creationId="{135870B3-DE9C-462D-B786-83560302315D}"/>
          </ac:spMkLst>
        </pc:spChg>
        <pc:spChg chg="mod">
          <ac:chgData name="Timo Mühlhaus" userId="1b6b3aba618dadac" providerId="LiveId" clId="{EDF2FAEA-A41B-4C1F-9EE5-7BEAFE42C87B}" dt="2021-06-09T19:36:03.867" v="1915"/>
          <ac:spMkLst>
            <pc:docMk/>
            <pc:sldMk cId="3909453073" sldId="559"/>
            <ac:spMk id="5995" creationId="{931E35C5-F02D-441D-B758-22538AA96E11}"/>
          </ac:spMkLst>
        </pc:spChg>
        <pc:spChg chg="mod">
          <ac:chgData name="Timo Mühlhaus" userId="1b6b3aba618dadac" providerId="LiveId" clId="{EDF2FAEA-A41B-4C1F-9EE5-7BEAFE42C87B}" dt="2021-06-09T19:36:03.867" v="1915"/>
          <ac:spMkLst>
            <pc:docMk/>
            <pc:sldMk cId="3909453073" sldId="559"/>
            <ac:spMk id="5996" creationId="{2522650B-6C98-4895-94D4-1CA5AF476AAC}"/>
          </ac:spMkLst>
        </pc:spChg>
        <pc:spChg chg="mod">
          <ac:chgData name="Timo Mühlhaus" userId="1b6b3aba618dadac" providerId="LiveId" clId="{EDF2FAEA-A41B-4C1F-9EE5-7BEAFE42C87B}" dt="2021-06-09T19:36:03.867" v="1915"/>
          <ac:spMkLst>
            <pc:docMk/>
            <pc:sldMk cId="3909453073" sldId="559"/>
            <ac:spMk id="5997" creationId="{8FD68E24-4C08-4030-9A42-560BF287195B}"/>
          </ac:spMkLst>
        </pc:spChg>
        <pc:spChg chg="mod">
          <ac:chgData name="Timo Mühlhaus" userId="1b6b3aba618dadac" providerId="LiveId" clId="{EDF2FAEA-A41B-4C1F-9EE5-7BEAFE42C87B}" dt="2021-06-09T19:36:03.867" v="1915"/>
          <ac:spMkLst>
            <pc:docMk/>
            <pc:sldMk cId="3909453073" sldId="559"/>
            <ac:spMk id="5998" creationId="{BD2AFF88-ADD8-4A1A-88E5-4C3F02CF5678}"/>
          </ac:spMkLst>
        </pc:spChg>
        <pc:spChg chg="mod">
          <ac:chgData name="Timo Mühlhaus" userId="1b6b3aba618dadac" providerId="LiveId" clId="{EDF2FAEA-A41B-4C1F-9EE5-7BEAFE42C87B}" dt="2021-06-09T19:36:03.867" v="1915"/>
          <ac:spMkLst>
            <pc:docMk/>
            <pc:sldMk cId="3909453073" sldId="559"/>
            <ac:spMk id="5999" creationId="{7D93BDD1-D0B5-4733-9DD8-8184F84D06E4}"/>
          </ac:spMkLst>
        </pc:spChg>
        <pc:spChg chg="mod">
          <ac:chgData name="Timo Mühlhaus" userId="1b6b3aba618dadac" providerId="LiveId" clId="{EDF2FAEA-A41B-4C1F-9EE5-7BEAFE42C87B}" dt="2021-06-09T19:36:03.867" v="1915"/>
          <ac:spMkLst>
            <pc:docMk/>
            <pc:sldMk cId="3909453073" sldId="559"/>
            <ac:spMk id="6000" creationId="{68C29208-A3FB-4195-8595-59A3FB9002B0}"/>
          </ac:spMkLst>
        </pc:spChg>
        <pc:spChg chg="mod">
          <ac:chgData name="Timo Mühlhaus" userId="1b6b3aba618dadac" providerId="LiveId" clId="{EDF2FAEA-A41B-4C1F-9EE5-7BEAFE42C87B}" dt="2021-06-09T19:36:03.867" v="1915"/>
          <ac:spMkLst>
            <pc:docMk/>
            <pc:sldMk cId="3909453073" sldId="559"/>
            <ac:spMk id="6001" creationId="{43C39FF7-2068-40E5-954A-FD2629A1314C}"/>
          </ac:spMkLst>
        </pc:spChg>
        <pc:spChg chg="mod">
          <ac:chgData name="Timo Mühlhaus" userId="1b6b3aba618dadac" providerId="LiveId" clId="{EDF2FAEA-A41B-4C1F-9EE5-7BEAFE42C87B}" dt="2021-06-09T19:36:03.867" v="1915"/>
          <ac:spMkLst>
            <pc:docMk/>
            <pc:sldMk cId="3909453073" sldId="559"/>
            <ac:spMk id="6002" creationId="{1D485312-A8B2-4912-8BF8-74602F4455F6}"/>
          </ac:spMkLst>
        </pc:spChg>
        <pc:spChg chg="mod">
          <ac:chgData name="Timo Mühlhaus" userId="1b6b3aba618dadac" providerId="LiveId" clId="{EDF2FAEA-A41B-4C1F-9EE5-7BEAFE42C87B}" dt="2021-06-09T19:36:03.867" v="1915"/>
          <ac:spMkLst>
            <pc:docMk/>
            <pc:sldMk cId="3909453073" sldId="559"/>
            <ac:spMk id="6003" creationId="{8B2ADDAE-C4AC-4198-AD59-CA58A9CF1BE6}"/>
          </ac:spMkLst>
        </pc:spChg>
        <pc:spChg chg="mod">
          <ac:chgData name="Timo Mühlhaus" userId="1b6b3aba618dadac" providerId="LiveId" clId="{EDF2FAEA-A41B-4C1F-9EE5-7BEAFE42C87B}" dt="2021-06-09T19:36:03.867" v="1915"/>
          <ac:spMkLst>
            <pc:docMk/>
            <pc:sldMk cId="3909453073" sldId="559"/>
            <ac:spMk id="6004" creationId="{085F100B-B9D8-4CA2-AD83-E9FE067ACC1D}"/>
          </ac:spMkLst>
        </pc:spChg>
        <pc:spChg chg="mod">
          <ac:chgData name="Timo Mühlhaus" userId="1b6b3aba618dadac" providerId="LiveId" clId="{EDF2FAEA-A41B-4C1F-9EE5-7BEAFE42C87B}" dt="2021-06-09T19:36:03.867" v="1915"/>
          <ac:spMkLst>
            <pc:docMk/>
            <pc:sldMk cId="3909453073" sldId="559"/>
            <ac:spMk id="6005" creationId="{0E905D8A-9E98-4FD5-9EDB-9EAF9F80419B}"/>
          </ac:spMkLst>
        </pc:spChg>
        <pc:spChg chg="mod">
          <ac:chgData name="Timo Mühlhaus" userId="1b6b3aba618dadac" providerId="LiveId" clId="{EDF2FAEA-A41B-4C1F-9EE5-7BEAFE42C87B}" dt="2021-06-09T19:36:03.867" v="1915"/>
          <ac:spMkLst>
            <pc:docMk/>
            <pc:sldMk cId="3909453073" sldId="559"/>
            <ac:spMk id="6006" creationId="{CD3FA8F1-7779-4481-A2AC-79E27F7ADBB8}"/>
          </ac:spMkLst>
        </pc:spChg>
        <pc:spChg chg="mod">
          <ac:chgData name="Timo Mühlhaus" userId="1b6b3aba618dadac" providerId="LiveId" clId="{EDF2FAEA-A41B-4C1F-9EE5-7BEAFE42C87B}" dt="2021-06-09T19:36:03.867" v="1915"/>
          <ac:spMkLst>
            <pc:docMk/>
            <pc:sldMk cId="3909453073" sldId="559"/>
            <ac:spMk id="6007" creationId="{CB9229C9-1004-496B-9841-09CD1FFC46A0}"/>
          </ac:spMkLst>
        </pc:spChg>
        <pc:spChg chg="mod">
          <ac:chgData name="Timo Mühlhaus" userId="1b6b3aba618dadac" providerId="LiveId" clId="{EDF2FAEA-A41B-4C1F-9EE5-7BEAFE42C87B}" dt="2021-06-09T19:36:03.867" v="1915"/>
          <ac:spMkLst>
            <pc:docMk/>
            <pc:sldMk cId="3909453073" sldId="559"/>
            <ac:spMk id="6008" creationId="{61DA363F-DAFF-46D0-924C-F7687FD06EC9}"/>
          </ac:spMkLst>
        </pc:spChg>
        <pc:spChg chg="mod">
          <ac:chgData name="Timo Mühlhaus" userId="1b6b3aba618dadac" providerId="LiveId" clId="{EDF2FAEA-A41B-4C1F-9EE5-7BEAFE42C87B}" dt="2021-06-09T19:36:03.867" v="1915"/>
          <ac:spMkLst>
            <pc:docMk/>
            <pc:sldMk cId="3909453073" sldId="559"/>
            <ac:spMk id="6009" creationId="{A3229743-68A7-43E4-B793-EBAAA46DAFC6}"/>
          </ac:spMkLst>
        </pc:spChg>
        <pc:spChg chg="mod">
          <ac:chgData name="Timo Mühlhaus" userId="1b6b3aba618dadac" providerId="LiveId" clId="{EDF2FAEA-A41B-4C1F-9EE5-7BEAFE42C87B}" dt="2021-06-09T19:36:03.867" v="1915"/>
          <ac:spMkLst>
            <pc:docMk/>
            <pc:sldMk cId="3909453073" sldId="559"/>
            <ac:spMk id="6010" creationId="{A79AD74D-3E0E-466A-BA93-C82D7431D4E5}"/>
          </ac:spMkLst>
        </pc:spChg>
        <pc:spChg chg="mod">
          <ac:chgData name="Timo Mühlhaus" userId="1b6b3aba618dadac" providerId="LiveId" clId="{EDF2FAEA-A41B-4C1F-9EE5-7BEAFE42C87B}" dt="2021-06-09T19:36:03.867" v="1915"/>
          <ac:spMkLst>
            <pc:docMk/>
            <pc:sldMk cId="3909453073" sldId="559"/>
            <ac:spMk id="6011" creationId="{5EB2C4F0-F200-44CF-A5C8-7BEF954B12FC}"/>
          </ac:spMkLst>
        </pc:spChg>
        <pc:spChg chg="mod">
          <ac:chgData name="Timo Mühlhaus" userId="1b6b3aba618dadac" providerId="LiveId" clId="{EDF2FAEA-A41B-4C1F-9EE5-7BEAFE42C87B}" dt="2021-06-09T19:36:03.867" v="1915"/>
          <ac:spMkLst>
            <pc:docMk/>
            <pc:sldMk cId="3909453073" sldId="559"/>
            <ac:spMk id="6012" creationId="{F291C55C-1BE3-4CF3-87F6-8E5631498644}"/>
          </ac:spMkLst>
        </pc:spChg>
        <pc:spChg chg="mod">
          <ac:chgData name="Timo Mühlhaus" userId="1b6b3aba618dadac" providerId="LiveId" clId="{EDF2FAEA-A41B-4C1F-9EE5-7BEAFE42C87B}" dt="2021-06-09T19:36:03.867" v="1915"/>
          <ac:spMkLst>
            <pc:docMk/>
            <pc:sldMk cId="3909453073" sldId="559"/>
            <ac:spMk id="6013" creationId="{E0D3FC09-E68D-46FC-8B18-E63ED7880401}"/>
          </ac:spMkLst>
        </pc:spChg>
        <pc:spChg chg="mod">
          <ac:chgData name="Timo Mühlhaus" userId="1b6b3aba618dadac" providerId="LiveId" clId="{EDF2FAEA-A41B-4C1F-9EE5-7BEAFE42C87B}" dt="2021-06-09T19:36:03.867" v="1915"/>
          <ac:spMkLst>
            <pc:docMk/>
            <pc:sldMk cId="3909453073" sldId="559"/>
            <ac:spMk id="6014" creationId="{0F9841A5-A65D-4490-B074-7C4D76C57DF3}"/>
          </ac:spMkLst>
        </pc:spChg>
        <pc:spChg chg="mod">
          <ac:chgData name="Timo Mühlhaus" userId="1b6b3aba618dadac" providerId="LiveId" clId="{EDF2FAEA-A41B-4C1F-9EE5-7BEAFE42C87B}" dt="2021-06-09T19:36:03.867" v="1915"/>
          <ac:spMkLst>
            <pc:docMk/>
            <pc:sldMk cId="3909453073" sldId="559"/>
            <ac:spMk id="6015" creationId="{697D1020-6254-4206-BC60-F2C866D20D16}"/>
          </ac:spMkLst>
        </pc:spChg>
        <pc:spChg chg="mod">
          <ac:chgData name="Timo Mühlhaus" userId="1b6b3aba618dadac" providerId="LiveId" clId="{EDF2FAEA-A41B-4C1F-9EE5-7BEAFE42C87B}" dt="2021-06-09T19:36:03.867" v="1915"/>
          <ac:spMkLst>
            <pc:docMk/>
            <pc:sldMk cId="3909453073" sldId="559"/>
            <ac:spMk id="6016" creationId="{81F2C4B8-33D8-437A-88DC-534F3C38DBCA}"/>
          </ac:spMkLst>
        </pc:spChg>
        <pc:spChg chg="mod">
          <ac:chgData name="Timo Mühlhaus" userId="1b6b3aba618dadac" providerId="LiveId" clId="{EDF2FAEA-A41B-4C1F-9EE5-7BEAFE42C87B}" dt="2021-06-09T19:36:03.867" v="1915"/>
          <ac:spMkLst>
            <pc:docMk/>
            <pc:sldMk cId="3909453073" sldId="559"/>
            <ac:spMk id="6017" creationId="{52F14E27-AC8E-4720-A884-9A80CCB16765}"/>
          </ac:spMkLst>
        </pc:spChg>
        <pc:spChg chg="mod">
          <ac:chgData name="Timo Mühlhaus" userId="1b6b3aba618dadac" providerId="LiveId" clId="{EDF2FAEA-A41B-4C1F-9EE5-7BEAFE42C87B}" dt="2021-06-09T19:36:03.867" v="1915"/>
          <ac:spMkLst>
            <pc:docMk/>
            <pc:sldMk cId="3909453073" sldId="559"/>
            <ac:spMk id="6018" creationId="{A6209E99-DC43-45C0-914C-CA92D6CCD610}"/>
          </ac:spMkLst>
        </pc:spChg>
        <pc:spChg chg="mod">
          <ac:chgData name="Timo Mühlhaus" userId="1b6b3aba618dadac" providerId="LiveId" clId="{EDF2FAEA-A41B-4C1F-9EE5-7BEAFE42C87B}" dt="2021-06-09T19:36:03.867" v="1915"/>
          <ac:spMkLst>
            <pc:docMk/>
            <pc:sldMk cId="3909453073" sldId="559"/>
            <ac:spMk id="6019" creationId="{E213FC84-B26B-476C-BAAA-F3B647017F48}"/>
          </ac:spMkLst>
        </pc:spChg>
        <pc:spChg chg="mod">
          <ac:chgData name="Timo Mühlhaus" userId="1b6b3aba618dadac" providerId="LiveId" clId="{EDF2FAEA-A41B-4C1F-9EE5-7BEAFE42C87B}" dt="2021-06-09T19:36:03.867" v="1915"/>
          <ac:spMkLst>
            <pc:docMk/>
            <pc:sldMk cId="3909453073" sldId="559"/>
            <ac:spMk id="6020" creationId="{CBD0AD38-E916-49D3-8774-663C1C6C1E1F}"/>
          </ac:spMkLst>
        </pc:spChg>
        <pc:spChg chg="mod">
          <ac:chgData name="Timo Mühlhaus" userId="1b6b3aba618dadac" providerId="LiveId" clId="{EDF2FAEA-A41B-4C1F-9EE5-7BEAFE42C87B}" dt="2021-06-09T19:36:03.867" v="1915"/>
          <ac:spMkLst>
            <pc:docMk/>
            <pc:sldMk cId="3909453073" sldId="559"/>
            <ac:spMk id="6021" creationId="{00759174-05F3-4025-8B51-77148E90E599}"/>
          </ac:spMkLst>
        </pc:spChg>
        <pc:spChg chg="mod">
          <ac:chgData name="Timo Mühlhaus" userId="1b6b3aba618dadac" providerId="LiveId" clId="{EDF2FAEA-A41B-4C1F-9EE5-7BEAFE42C87B}" dt="2021-06-09T19:36:03.867" v="1915"/>
          <ac:spMkLst>
            <pc:docMk/>
            <pc:sldMk cId="3909453073" sldId="559"/>
            <ac:spMk id="6022" creationId="{9D0D5AC3-06F2-46C0-B16C-BFEAB73C6BFA}"/>
          </ac:spMkLst>
        </pc:spChg>
        <pc:spChg chg="mod">
          <ac:chgData name="Timo Mühlhaus" userId="1b6b3aba618dadac" providerId="LiveId" clId="{EDF2FAEA-A41B-4C1F-9EE5-7BEAFE42C87B}" dt="2021-06-09T19:36:03.867" v="1915"/>
          <ac:spMkLst>
            <pc:docMk/>
            <pc:sldMk cId="3909453073" sldId="559"/>
            <ac:spMk id="6023" creationId="{57B70733-C6E6-4DB0-9BFF-F14A5AD084D6}"/>
          </ac:spMkLst>
        </pc:spChg>
        <pc:spChg chg="mod">
          <ac:chgData name="Timo Mühlhaus" userId="1b6b3aba618dadac" providerId="LiveId" clId="{EDF2FAEA-A41B-4C1F-9EE5-7BEAFE42C87B}" dt="2021-06-09T19:36:03.867" v="1915"/>
          <ac:spMkLst>
            <pc:docMk/>
            <pc:sldMk cId="3909453073" sldId="559"/>
            <ac:spMk id="6024" creationId="{EE5DE867-71A1-430B-BB74-C869D5193F6D}"/>
          </ac:spMkLst>
        </pc:spChg>
        <pc:spChg chg="mod">
          <ac:chgData name="Timo Mühlhaus" userId="1b6b3aba618dadac" providerId="LiveId" clId="{EDF2FAEA-A41B-4C1F-9EE5-7BEAFE42C87B}" dt="2021-06-09T19:36:03.867" v="1915"/>
          <ac:spMkLst>
            <pc:docMk/>
            <pc:sldMk cId="3909453073" sldId="559"/>
            <ac:spMk id="6025" creationId="{95FF27F1-0FEF-4DB0-BBD6-C322C918B226}"/>
          </ac:spMkLst>
        </pc:spChg>
        <pc:spChg chg="mod">
          <ac:chgData name="Timo Mühlhaus" userId="1b6b3aba618dadac" providerId="LiveId" clId="{EDF2FAEA-A41B-4C1F-9EE5-7BEAFE42C87B}" dt="2021-06-09T19:36:03.867" v="1915"/>
          <ac:spMkLst>
            <pc:docMk/>
            <pc:sldMk cId="3909453073" sldId="559"/>
            <ac:spMk id="6026" creationId="{C498253A-1173-4AE0-B089-1DDF74D768D6}"/>
          </ac:spMkLst>
        </pc:spChg>
        <pc:spChg chg="mod">
          <ac:chgData name="Timo Mühlhaus" userId="1b6b3aba618dadac" providerId="LiveId" clId="{EDF2FAEA-A41B-4C1F-9EE5-7BEAFE42C87B}" dt="2021-06-09T19:36:03.867" v="1915"/>
          <ac:spMkLst>
            <pc:docMk/>
            <pc:sldMk cId="3909453073" sldId="559"/>
            <ac:spMk id="6027" creationId="{5F9E0884-987C-4015-8F02-7696339EC56F}"/>
          </ac:spMkLst>
        </pc:spChg>
        <pc:spChg chg="mod">
          <ac:chgData name="Timo Mühlhaus" userId="1b6b3aba618dadac" providerId="LiveId" clId="{EDF2FAEA-A41B-4C1F-9EE5-7BEAFE42C87B}" dt="2021-06-09T19:36:03.867" v="1915"/>
          <ac:spMkLst>
            <pc:docMk/>
            <pc:sldMk cId="3909453073" sldId="559"/>
            <ac:spMk id="6028" creationId="{51F75048-5C2F-4C28-A36A-5B887967CF2C}"/>
          </ac:spMkLst>
        </pc:spChg>
        <pc:spChg chg="mod">
          <ac:chgData name="Timo Mühlhaus" userId="1b6b3aba618dadac" providerId="LiveId" clId="{EDF2FAEA-A41B-4C1F-9EE5-7BEAFE42C87B}" dt="2021-06-09T19:36:03.867" v="1915"/>
          <ac:spMkLst>
            <pc:docMk/>
            <pc:sldMk cId="3909453073" sldId="559"/>
            <ac:spMk id="6029" creationId="{BA78835C-9A49-40F8-8617-DC532473329B}"/>
          </ac:spMkLst>
        </pc:spChg>
        <pc:spChg chg="mod">
          <ac:chgData name="Timo Mühlhaus" userId="1b6b3aba618dadac" providerId="LiveId" clId="{EDF2FAEA-A41B-4C1F-9EE5-7BEAFE42C87B}" dt="2021-06-09T19:36:03.867" v="1915"/>
          <ac:spMkLst>
            <pc:docMk/>
            <pc:sldMk cId="3909453073" sldId="559"/>
            <ac:spMk id="6030" creationId="{4A84F4BB-8161-443A-80D6-815A2EEEC514}"/>
          </ac:spMkLst>
        </pc:spChg>
        <pc:spChg chg="mod">
          <ac:chgData name="Timo Mühlhaus" userId="1b6b3aba618dadac" providerId="LiveId" clId="{EDF2FAEA-A41B-4C1F-9EE5-7BEAFE42C87B}" dt="2021-06-09T19:36:03.867" v="1915"/>
          <ac:spMkLst>
            <pc:docMk/>
            <pc:sldMk cId="3909453073" sldId="559"/>
            <ac:spMk id="6031" creationId="{CC7AA0C5-DB06-4A95-92A6-045B3ADB1169}"/>
          </ac:spMkLst>
        </pc:spChg>
        <pc:spChg chg="mod">
          <ac:chgData name="Timo Mühlhaus" userId="1b6b3aba618dadac" providerId="LiveId" clId="{EDF2FAEA-A41B-4C1F-9EE5-7BEAFE42C87B}" dt="2021-06-09T19:36:03.867" v="1915"/>
          <ac:spMkLst>
            <pc:docMk/>
            <pc:sldMk cId="3909453073" sldId="559"/>
            <ac:spMk id="6032" creationId="{2579715D-241F-4213-AC4C-946449781540}"/>
          </ac:spMkLst>
        </pc:spChg>
        <pc:spChg chg="mod">
          <ac:chgData name="Timo Mühlhaus" userId="1b6b3aba618dadac" providerId="LiveId" clId="{EDF2FAEA-A41B-4C1F-9EE5-7BEAFE42C87B}" dt="2021-06-09T19:36:03.867" v="1915"/>
          <ac:spMkLst>
            <pc:docMk/>
            <pc:sldMk cId="3909453073" sldId="559"/>
            <ac:spMk id="6033" creationId="{77627071-EFC6-4A6B-996D-DAE38A37E983}"/>
          </ac:spMkLst>
        </pc:spChg>
        <pc:spChg chg="mod">
          <ac:chgData name="Timo Mühlhaus" userId="1b6b3aba618dadac" providerId="LiveId" clId="{EDF2FAEA-A41B-4C1F-9EE5-7BEAFE42C87B}" dt="2021-06-09T19:36:03.867" v="1915"/>
          <ac:spMkLst>
            <pc:docMk/>
            <pc:sldMk cId="3909453073" sldId="559"/>
            <ac:spMk id="6034" creationId="{70FC3F41-6D61-41E9-B895-CF22D8667299}"/>
          </ac:spMkLst>
        </pc:spChg>
        <pc:spChg chg="mod">
          <ac:chgData name="Timo Mühlhaus" userId="1b6b3aba618dadac" providerId="LiveId" clId="{EDF2FAEA-A41B-4C1F-9EE5-7BEAFE42C87B}" dt="2021-06-09T19:36:03.867" v="1915"/>
          <ac:spMkLst>
            <pc:docMk/>
            <pc:sldMk cId="3909453073" sldId="559"/>
            <ac:spMk id="6035" creationId="{DD7CD82B-571C-42CB-8621-B00A01A6A1A0}"/>
          </ac:spMkLst>
        </pc:spChg>
        <pc:spChg chg="mod">
          <ac:chgData name="Timo Mühlhaus" userId="1b6b3aba618dadac" providerId="LiveId" clId="{EDF2FAEA-A41B-4C1F-9EE5-7BEAFE42C87B}" dt="2021-06-09T19:36:03.867" v="1915"/>
          <ac:spMkLst>
            <pc:docMk/>
            <pc:sldMk cId="3909453073" sldId="559"/>
            <ac:spMk id="6036" creationId="{944B49D4-8846-46C9-9290-0500A46FE0AE}"/>
          </ac:spMkLst>
        </pc:spChg>
        <pc:spChg chg="mod">
          <ac:chgData name="Timo Mühlhaus" userId="1b6b3aba618dadac" providerId="LiveId" clId="{EDF2FAEA-A41B-4C1F-9EE5-7BEAFE42C87B}" dt="2021-06-09T19:36:03.867" v="1915"/>
          <ac:spMkLst>
            <pc:docMk/>
            <pc:sldMk cId="3909453073" sldId="559"/>
            <ac:spMk id="6037" creationId="{5DF5DC7A-99A1-413D-B4C4-F8CBFE1C60C5}"/>
          </ac:spMkLst>
        </pc:spChg>
        <pc:spChg chg="mod">
          <ac:chgData name="Timo Mühlhaus" userId="1b6b3aba618dadac" providerId="LiveId" clId="{EDF2FAEA-A41B-4C1F-9EE5-7BEAFE42C87B}" dt="2021-06-09T19:36:03.867" v="1915"/>
          <ac:spMkLst>
            <pc:docMk/>
            <pc:sldMk cId="3909453073" sldId="559"/>
            <ac:spMk id="6038" creationId="{63B5CD55-BA0A-4BCC-BF48-1A648B86F00B}"/>
          </ac:spMkLst>
        </pc:spChg>
        <pc:spChg chg="mod">
          <ac:chgData name="Timo Mühlhaus" userId="1b6b3aba618dadac" providerId="LiveId" clId="{EDF2FAEA-A41B-4C1F-9EE5-7BEAFE42C87B}" dt="2021-06-09T19:36:03.867" v="1915"/>
          <ac:spMkLst>
            <pc:docMk/>
            <pc:sldMk cId="3909453073" sldId="559"/>
            <ac:spMk id="6039" creationId="{097486BE-6A54-4C6A-A3BE-CBBE0155AA92}"/>
          </ac:spMkLst>
        </pc:spChg>
        <pc:spChg chg="mod">
          <ac:chgData name="Timo Mühlhaus" userId="1b6b3aba618dadac" providerId="LiveId" clId="{EDF2FAEA-A41B-4C1F-9EE5-7BEAFE42C87B}" dt="2021-06-09T19:36:03.867" v="1915"/>
          <ac:spMkLst>
            <pc:docMk/>
            <pc:sldMk cId="3909453073" sldId="559"/>
            <ac:spMk id="6040" creationId="{7AD974CB-3330-44F6-BE38-7A8AB6E79CB6}"/>
          </ac:spMkLst>
        </pc:spChg>
        <pc:spChg chg="mod">
          <ac:chgData name="Timo Mühlhaus" userId="1b6b3aba618dadac" providerId="LiveId" clId="{EDF2FAEA-A41B-4C1F-9EE5-7BEAFE42C87B}" dt="2021-06-09T19:36:03.867" v="1915"/>
          <ac:spMkLst>
            <pc:docMk/>
            <pc:sldMk cId="3909453073" sldId="559"/>
            <ac:spMk id="6041" creationId="{2B39A756-72C7-41F5-A0D8-08BB7436181A}"/>
          </ac:spMkLst>
        </pc:spChg>
        <pc:spChg chg="mod">
          <ac:chgData name="Timo Mühlhaus" userId="1b6b3aba618dadac" providerId="LiveId" clId="{EDF2FAEA-A41B-4C1F-9EE5-7BEAFE42C87B}" dt="2021-06-09T19:36:03.867" v="1915"/>
          <ac:spMkLst>
            <pc:docMk/>
            <pc:sldMk cId="3909453073" sldId="559"/>
            <ac:spMk id="6042" creationId="{C0D1BE66-15E3-432E-9D01-08DED7D02469}"/>
          </ac:spMkLst>
        </pc:spChg>
        <pc:spChg chg="mod">
          <ac:chgData name="Timo Mühlhaus" userId="1b6b3aba618dadac" providerId="LiveId" clId="{EDF2FAEA-A41B-4C1F-9EE5-7BEAFE42C87B}" dt="2021-06-09T19:36:03.867" v="1915"/>
          <ac:spMkLst>
            <pc:docMk/>
            <pc:sldMk cId="3909453073" sldId="559"/>
            <ac:spMk id="6043" creationId="{2806A232-978D-453F-A083-6DEC58DC441C}"/>
          </ac:spMkLst>
        </pc:spChg>
        <pc:spChg chg="mod">
          <ac:chgData name="Timo Mühlhaus" userId="1b6b3aba618dadac" providerId="LiveId" clId="{EDF2FAEA-A41B-4C1F-9EE5-7BEAFE42C87B}" dt="2021-06-09T19:36:03.867" v="1915"/>
          <ac:spMkLst>
            <pc:docMk/>
            <pc:sldMk cId="3909453073" sldId="559"/>
            <ac:spMk id="6044" creationId="{09BCB466-D410-41FA-89A6-E5CC00131D12}"/>
          </ac:spMkLst>
        </pc:spChg>
        <pc:spChg chg="mod">
          <ac:chgData name="Timo Mühlhaus" userId="1b6b3aba618dadac" providerId="LiveId" clId="{EDF2FAEA-A41B-4C1F-9EE5-7BEAFE42C87B}" dt="2021-06-09T19:36:03.867" v="1915"/>
          <ac:spMkLst>
            <pc:docMk/>
            <pc:sldMk cId="3909453073" sldId="559"/>
            <ac:spMk id="6045" creationId="{5AFA8182-BCA8-4FA7-9370-35514B067D6A}"/>
          </ac:spMkLst>
        </pc:spChg>
        <pc:spChg chg="mod">
          <ac:chgData name="Timo Mühlhaus" userId="1b6b3aba618dadac" providerId="LiveId" clId="{EDF2FAEA-A41B-4C1F-9EE5-7BEAFE42C87B}" dt="2021-06-09T19:36:03.867" v="1915"/>
          <ac:spMkLst>
            <pc:docMk/>
            <pc:sldMk cId="3909453073" sldId="559"/>
            <ac:spMk id="6046" creationId="{591937C5-9817-4DCD-8C09-7FB6A24E0B3C}"/>
          </ac:spMkLst>
        </pc:spChg>
        <pc:spChg chg="mod">
          <ac:chgData name="Timo Mühlhaus" userId="1b6b3aba618dadac" providerId="LiveId" clId="{EDF2FAEA-A41B-4C1F-9EE5-7BEAFE42C87B}" dt="2021-06-09T19:36:03.867" v="1915"/>
          <ac:spMkLst>
            <pc:docMk/>
            <pc:sldMk cId="3909453073" sldId="559"/>
            <ac:spMk id="6047" creationId="{5D46B4BC-D3E0-4AEF-B28F-5FE0ACD056DF}"/>
          </ac:spMkLst>
        </pc:spChg>
        <pc:spChg chg="mod">
          <ac:chgData name="Timo Mühlhaus" userId="1b6b3aba618dadac" providerId="LiveId" clId="{EDF2FAEA-A41B-4C1F-9EE5-7BEAFE42C87B}" dt="2021-06-09T19:36:03.867" v="1915"/>
          <ac:spMkLst>
            <pc:docMk/>
            <pc:sldMk cId="3909453073" sldId="559"/>
            <ac:spMk id="6048" creationId="{6E8D1FD0-C6DC-4ECB-AEB6-9B37DFC9B0FE}"/>
          </ac:spMkLst>
        </pc:spChg>
        <pc:spChg chg="mod">
          <ac:chgData name="Timo Mühlhaus" userId="1b6b3aba618dadac" providerId="LiveId" clId="{EDF2FAEA-A41B-4C1F-9EE5-7BEAFE42C87B}" dt="2021-06-09T19:36:03.867" v="1915"/>
          <ac:spMkLst>
            <pc:docMk/>
            <pc:sldMk cId="3909453073" sldId="559"/>
            <ac:spMk id="6049" creationId="{4C9B452E-260B-4678-B195-126BDDE9D53F}"/>
          </ac:spMkLst>
        </pc:spChg>
        <pc:spChg chg="mod">
          <ac:chgData name="Timo Mühlhaus" userId="1b6b3aba618dadac" providerId="LiveId" clId="{EDF2FAEA-A41B-4C1F-9EE5-7BEAFE42C87B}" dt="2021-06-09T19:36:03.867" v="1915"/>
          <ac:spMkLst>
            <pc:docMk/>
            <pc:sldMk cId="3909453073" sldId="559"/>
            <ac:spMk id="6050" creationId="{81A1ABB7-6254-4BAF-A693-627D879703DD}"/>
          </ac:spMkLst>
        </pc:spChg>
        <pc:spChg chg="mod">
          <ac:chgData name="Timo Mühlhaus" userId="1b6b3aba618dadac" providerId="LiveId" clId="{EDF2FAEA-A41B-4C1F-9EE5-7BEAFE42C87B}" dt="2021-06-09T19:36:03.867" v="1915"/>
          <ac:spMkLst>
            <pc:docMk/>
            <pc:sldMk cId="3909453073" sldId="559"/>
            <ac:spMk id="6051" creationId="{EC4DDFB7-A8B2-4291-8646-CA02F27C0F03}"/>
          </ac:spMkLst>
        </pc:spChg>
        <pc:spChg chg="mod">
          <ac:chgData name="Timo Mühlhaus" userId="1b6b3aba618dadac" providerId="LiveId" clId="{EDF2FAEA-A41B-4C1F-9EE5-7BEAFE42C87B}" dt="2021-06-09T19:36:03.867" v="1915"/>
          <ac:spMkLst>
            <pc:docMk/>
            <pc:sldMk cId="3909453073" sldId="559"/>
            <ac:spMk id="6052" creationId="{60DDE251-8F96-46BB-A3B8-ED4EDC602A17}"/>
          </ac:spMkLst>
        </pc:spChg>
        <pc:spChg chg="mod">
          <ac:chgData name="Timo Mühlhaus" userId="1b6b3aba618dadac" providerId="LiveId" clId="{EDF2FAEA-A41B-4C1F-9EE5-7BEAFE42C87B}" dt="2021-06-09T19:36:03.867" v="1915"/>
          <ac:spMkLst>
            <pc:docMk/>
            <pc:sldMk cId="3909453073" sldId="559"/>
            <ac:spMk id="6053" creationId="{AD674B15-3673-4ECF-855C-5A5EC059B756}"/>
          </ac:spMkLst>
        </pc:spChg>
        <pc:spChg chg="mod">
          <ac:chgData name="Timo Mühlhaus" userId="1b6b3aba618dadac" providerId="LiveId" clId="{EDF2FAEA-A41B-4C1F-9EE5-7BEAFE42C87B}" dt="2021-06-09T19:36:03.867" v="1915"/>
          <ac:spMkLst>
            <pc:docMk/>
            <pc:sldMk cId="3909453073" sldId="559"/>
            <ac:spMk id="6054" creationId="{55427F7A-17A3-4EF1-ACF4-A8D54788454D}"/>
          </ac:spMkLst>
        </pc:spChg>
        <pc:spChg chg="mod">
          <ac:chgData name="Timo Mühlhaus" userId="1b6b3aba618dadac" providerId="LiveId" clId="{EDF2FAEA-A41B-4C1F-9EE5-7BEAFE42C87B}" dt="2021-06-09T19:36:03.867" v="1915"/>
          <ac:spMkLst>
            <pc:docMk/>
            <pc:sldMk cId="3909453073" sldId="559"/>
            <ac:spMk id="6055" creationId="{7D6C13E2-BC6D-4083-888D-8D03DC4E6CBE}"/>
          </ac:spMkLst>
        </pc:spChg>
        <pc:spChg chg="mod">
          <ac:chgData name="Timo Mühlhaus" userId="1b6b3aba618dadac" providerId="LiveId" clId="{EDF2FAEA-A41B-4C1F-9EE5-7BEAFE42C87B}" dt="2021-06-09T19:36:03.867" v="1915"/>
          <ac:spMkLst>
            <pc:docMk/>
            <pc:sldMk cId="3909453073" sldId="559"/>
            <ac:spMk id="6056" creationId="{67782D72-BEA1-4FE5-8BAA-6E54FAB0FBB8}"/>
          </ac:spMkLst>
        </pc:spChg>
        <pc:spChg chg="mod">
          <ac:chgData name="Timo Mühlhaus" userId="1b6b3aba618dadac" providerId="LiveId" clId="{EDF2FAEA-A41B-4C1F-9EE5-7BEAFE42C87B}" dt="2021-06-09T19:36:03.867" v="1915"/>
          <ac:spMkLst>
            <pc:docMk/>
            <pc:sldMk cId="3909453073" sldId="559"/>
            <ac:spMk id="6057" creationId="{86CEE8DB-BADC-4E3C-B146-1066E0F4AF7B}"/>
          </ac:spMkLst>
        </pc:spChg>
        <pc:spChg chg="mod">
          <ac:chgData name="Timo Mühlhaus" userId="1b6b3aba618dadac" providerId="LiveId" clId="{EDF2FAEA-A41B-4C1F-9EE5-7BEAFE42C87B}" dt="2021-06-09T19:36:03.867" v="1915"/>
          <ac:spMkLst>
            <pc:docMk/>
            <pc:sldMk cId="3909453073" sldId="559"/>
            <ac:spMk id="6058" creationId="{D4B0BD10-4C55-4318-9B88-124C4677A283}"/>
          </ac:spMkLst>
        </pc:spChg>
        <pc:spChg chg="mod">
          <ac:chgData name="Timo Mühlhaus" userId="1b6b3aba618dadac" providerId="LiveId" clId="{EDF2FAEA-A41B-4C1F-9EE5-7BEAFE42C87B}" dt="2021-06-09T19:36:03.867" v="1915"/>
          <ac:spMkLst>
            <pc:docMk/>
            <pc:sldMk cId="3909453073" sldId="559"/>
            <ac:spMk id="6059" creationId="{8C919A3C-4408-4501-9C1E-135FE7DB4A7B}"/>
          </ac:spMkLst>
        </pc:spChg>
        <pc:spChg chg="mod">
          <ac:chgData name="Timo Mühlhaus" userId="1b6b3aba618dadac" providerId="LiveId" clId="{EDF2FAEA-A41B-4C1F-9EE5-7BEAFE42C87B}" dt="2021-06-09T19:36:03.867" v="1915"/>
          <ac:spMkLst>
            <pc:docMk/>
            <pc:sldMk cId="3909453073" sldId="559"/>
            <ac:spMk id="6060" creationId="{9D481A40-00B4-4142-B301-05420FC66FD3}"/>
          </ac:spMkLst>
        </pc:spChg>
        <pc:spChg chg="mod">
          <ac:chgData name="Timo Mühlhaus" userId="1b6b3aba618dadac" providerId="LiveId" clId="{EDF2FAEA-A41B-4C1F-9EE5-7BEAFE42C87B}" dt="2021-06-09T19:36:03.867" v="1915"/>
          <ac:spMkLst>
            <pc:docMk/>
            <pc:sldMk cId="3909453073" sldId="559"/>
            <ac:spMk id="6061" creationId="{F603506A-3FE3-4555-9B0E-02CA31E9D537}"/>
          </ac:spMkLst>
        </pc:spChg>
        <pc:spChg chg="mod">
          <ac:chgData name="Timo Mühlhaus" userId="1b6b3aba618dadac" providerId="LiveId" clId="{EDF2FAEA-A41B-4C1F-9EE5-7BEAFE42C87B}" dt="2021-06-09T19:36:03.867" v="1915"/>
          <ac:spMkLst>
            <pc:docMk/>
            <pc:sldMk cId="3909453073" sldId="559"/>
            <ac:spMk id="6062" creationId="{3759CB9B-106A-4418-80A8-D8E02B2127BF}"/>
          </ac:spMkLst>
        </pc:spChg>
        <pc:spChg chg="mod">
          <ac:chgData name="Timo Mühlhaus" userId="1b6b3aba618dadac" providerId="LiveId" clId="{EDF2FAEA-A41B-4C1F-9EE5-7BEAFE42C87B}" dt="2021-06-09T19:36:03.867" v="1915"/>
          <ac:spMkLst>
            <pc:docMk/>
            <pc:sldMk cId="3909453073" sldId="559"/>
            <ac:spMk id="6063" creationId="{8DF351AB-EB99-4526-B112-C376B9F18DB8}"/>
          </ac:spMkLst>
        </pc:spChg>
        <pc:spChg chg="mod">
          <ac:chgData name="Timo Mühlhaus" userId="1b6b3aba618dadac" providerId="LiveId" clId="{EDF2FAEA-A41B-4C1F-9EE5-7BEAFE42C87B}" dt="2021-06-09T19:36:03.867" v="1915"/>
          <ac:spMkLst>
            <pc:docMk/>
            <pc:sldMk cId="3909453073" sldId="559"/>
            <ac:spMk id="6064" creationId="{1813D153-9637-492D-8A2F-196A5C108818}"/>
          </ac:spMkLst>
        </pc:spChg>
        <pc:spChg chg="mod">
          <ac:chgData name="Timo Mühlhaus" userId="1b6b3aba618dadac" providerId="LiveId" clId="{EDF2FAEA-A41B-4C1F-9EE5-7BEAFE42C87B}" dt="2021-06-09T19:36:03.867" v="1915"/>
          <ac:spMkLst>
            <pc:docMk/>
            <pc:sldMk cId="3909453073" sldId="559"/>
            <ac:spMk id="6065" creationId="{CF615552-6C25-4478-8385-661C554A3AA9}"/>
          </ac:spMkLst>
        </pc:spChg>
        <pc:spChg chg="mod">
          <ac:chgData name="Timo Mühlhaus" userId="1b6b3aba618dadac" providerId="LiveId" clId="{EDF2FAEA-A41B-4C1F-9EE5-7BEAFE42C87B}" dt="2021-06-09T19:36:03.867" v="1915"/>
          <ac:spMkLst>
            <pc:docMk/>
            <pc:sldMk cId="3909453073" sldId="559"/>
            <ac:spMk id="6066" creationId="{B7CC26A8-0330-42F6-9EEC-C01AA41770F7}"/>
          </ac:spMkLst>
        </pc:spChg>
        <pc:spChg chg="mod">
          <ac:chgData name="Timo Mühlhaus" userId="1b6b3aba618dadac" providerId="LiveId" clId="{EDF2FAEA-A41B-4C1F-9EE5-7BEAFE42C87B}" dt="2021-06-09T19:36:03.867" v="1915"/>
          <ac:spMkLst>
            <pc:docMk/>
            <pc:sldMk cId="3909453073" sldId="559"/>
            <ac:spMk id="6067" creationId="{D626566E-5209-4B54-83B8-6CDCDA467EBB}"/>
          </ac:spMkLst>
        </pc:spChg>
        <pc:spChg chg="mod">
          <ac:chgData name="Timo Mühlhaus" userId="1b6b3aba618dadac" providerId="LiveId" clId="{EDF2FAEA-A41B-4C1F-9EE5-7BEAFE42C87B}" dt="2021-06-09T19:36:03.867" v="1915"/>
          <ac:spMkLst>
            <pc:docMk/>
            <pc:sldMk cId="3909453073" sldId="559"/>
            <ac:spMk id="6068" creationId="{C00BBD06-8C8A-491B-AD83-60A3CF0D41E8}"/>
          </ac:spMkLst>
        </pc:spChg>
        <pc:spChg chg="mod">
          <ac:chgData name="Timo Mühlhaus" userId="1b6b3aba618dadac" providerId="LiveId" clId="{EDF2FAEA-A41B-4C1F-9EE5-7BEAFE42C87B}" dt="2021-06-09T19:36:03.867" v="1915"/>
          <ac:spMkLst>
            <pc:docMk/>
            <pc:sldMk cId="3909453073" sldId="559"/>
            <ac:spMk id="6069" creationId="{4E26EE7F-CA1E-478E-8F70-786268EC8667}"/>
          </ac:spMkLst>
        </pc:spChg>
        <pc:spChg chg="mod">
          <ac:chgData name="Timo Mühlhaus" userId="1b6b3aba618dadac" providerId="LiveId" clId="{EDF2FAEA-A41B-4C1F-9EE5-7BEAFE42C87B}" dt="2021-06-09T19:36:03.867" v="1915"/>
          <ac:spMkLst>
            <pc:docMk/>
            <pc:sldMk cId="3909453073" sldId="559"/>
            <ac:spMk id="6070" creationId="{BA09E9D6-DFBE-4DA1-8CEE-FA90EAFD964E}"/>
          </ac:spMkLst>
        </pc:spChg>
        <pc:spChg chg="mod">
          <ac:chgData name="Timo Mühlhaus" userId="1b6b3aba618dadac" providerId="LiveId" clId="{EDF2FAEA-A41B-4C1F-9EE5-7BEAFE42C87B}" dt="2021-06-09T19:36:03.867" v="1915"/>
          <ac:spMkLst>
            <pc:docMk/>
            <pc:sldMk cId="3909453073" sldId="559"/>
            <ac:spMk id="6071" creationId="{D15358D0-3137-4CAF-9B85-D8F9D8053CDD}"/>
          </ac:spMkLst>
        </pc:spChg>
        <pc:spChg chg="mod">
          <ac:chgData name="Timo Mühlhaus" userId="1b6b3aba618dadac" providerId="LiveId" clId="{EDF2FAEA-A41B-4C1F-9EE5-7BEAFE42C87B}" dt="2021-06-09T19:36:03.867" v="1915"/>
          <ac:spMkLst>
            <pc:docMk/>
            <pc:sldMk cId="3909453073" sldId="559"/>
            <ac:spMk id="6072" creationId="{CAD050C3-157F-4BA0-92FD-F77C9AF7BC04}"/>
          </ac:spMkLst>
        </pc:spChg>
        <pc:spChg chg="mod">
          <ac:chgData name="Timo Mühlhaus" userId="1b6b3aba618dadac" providerId="LiveId" clId="{EDF2FAEA-A41B-4C1F-9EE5-7BEAFE42C87B}" dt="2021-06-09T19:36:03.867" v="1915"/>
          <ac:spMkLst>
            <pc:docMk/>
            <pc:sldMk cId="3909453073" sldId="559"/>
            <ac:spMk id="6073" creationId="{834C1F0B-C7EE-4181-A92D-370AF02D8B8E}"/>
          </ac:spMkLst>
        </pc:spChg>
        <pc:spChg chg="mod">
          <ac:chgData name="Timo Mühlhaus" userId="1b6b3aba618dadac" providerId="LiveId" clId="{EDF2FAEA-A41B-4C1F-9EE5-7BEAFE42C87B}" dt="2021-06-09T19:36:03.867" v="1915"/>
          <ac:spMkLst>
            <pc:docMk/>
            <pc:sldMk cId="3909453073" sldId="559"/>
            <ac:spMk id="6074" creationId="{E645059A-BC56-49B2-844D-3C5F00DF2421}"/>
          </ac:spMkLst>
        </pc:spChg>
        <pc:spChg chg="mod">
          <ac:chgData name="Timo Mühlhaus" userId="1b6b3aba618dadac" providerId="LiveId" clId="{EDF2FAEA-A41B-4C1F-9EE5-7BEAFE42C87B}" dt="2021-06-09T19:36:03.867" v="1915"/>
          <ac:spMkLst>
            <pc:docMk/>
            <pc:sldMk cId="3909453073" sldId="559"/>
            <ac:spMk id="6075" creationId="{B691C894-3927-4EE5-8816-D7C863E1E8D3}"/>
          </ac:spMkLst>
        </pc:spChg>
        <pc:spChg chg="mod">
          <ac:chgData name="Timo Mühlhaus" userId="1b6b3aba618dadac" providerId="LiveId" clId="{EDF2FAEA-A41B-4C1F-9EE5-7BEAFE42C87B}" dt="2021-06-09T19:36:03.867" v="1915"/>
          <ac:spMkLst>
            <pc:docMk/>
            <pc:sldMk cId="3909453073" sldId="559"/>
            <ac:spMk id="6076" creationId="{150004EA-1AF6-4035-A22B-C4FFBFC385B4}"/>
          </ac:spMkLst>
        </pc:spChg>
        <pc:spChg chg="mod">
          <ac:chgData name="Timo Mühlhaus" userId="1b6b3aba618dadac" providerId="LiveId" clId="{EDF2FAEA-A41B-4C1F-9EE5-7BEAFE42C87B}" dt="2021-06-09T19:36:03.867" v="1915"/>
          <ac:spMkLst>
            <pc:docMk/>
            <pc:sldMk cId="3909453073" sldId="559"/>
            <ac:spMk id="6077" creationId="{F2344553-1A9B-4F61-B07A-CC797F47C47F}"/>
          </ac:spMkLst>
        </pc:spChg>
        <pc:spChg chg="mod">
          <ac:chgData name="Timo Mühlhaus" userId="1b6b3aba618dadac" providerId="LiveId" clId="{EDF2FAEA-A41B-4C1F-9EE5-7BEAFE42C87B}" dt="2021-06-09T19:36:03.867" v="1915"/>
          <ac:spMkLst>
            <pc:docMk/>
            <pc:sldMk cId="3909453073" sldId="559"/>
            <ac:spMk id="6078" creationId="{62E8078D-6A77-4268-B57D-6B12462D7D99}"/>
          </ac:spMkLst>
        </pc:spChg>
        <pc:spChg chg="mod">
          <ac:chgData name="Timo Mühlhaus" userId="1b6b3aba618dadac" providerId="LiveId" clId="{EDF2FAEA-A41B-4C1F-9EE5-7BEAFE42C87B}" dt="2021-06-09T19:36:03.867" v="1915"/>
          <ac:spMkLst>
            <pc:docMk/>
            <pc:sldMk cId="3909453073" sldId="559"/>
            <ac:spMk id="6079" creationId="{D5F2F69B-45B6-4681-A8E4-77CE718E4705}"/>
          </ac:spMkLst>
        </pc:spChg>
        <pc:spChg chg="mod">
          <ac:chgData name="Timo Mühlhaus" userId="1b6b3aba618dadac" providerId="LiveId" clId="{EDF2FAEA-A41B-4C1F-9EE5-7BEAFE42C87B}" dt="2021-06-09T19:36:03.867" v="1915"/>
          <ac:spMkLst>
            <pc:docMk/>
            <pc:sldMk cId="3909453073" sldId="559"/>
            <ac:spMk id="6080" creationId="{BAAFC0E9-F42E-415C-B44E-BD5F25FEC7A9}"/>
          </ac:spMkLst>
        </pc:spChg>
        <pc:spChg chg="mod">
          <ac:chgData name="Timo Mühlhaus" userId="1b6b3aba618dadac" providerId="LiveId" clId="{EDF2FAEA-A41B-4C1F-9EE5-7BEAFE42C87B}" dt="2021-06-09T19:36:03.867" v="1915"/>
          <ac:spMkLst>
            <pc:docMk/>
            <pc:sldMk cId="3909453073" sldId="559"/>
            <ac:spMk id="6081" creationId="{BB6B50DE-D61F-4B68-9831-D5ABF4D57C15}"/>
          </ac:spMkLst>
        </pc:spChg>
        <pc:spChg chg="mod">
          <ac:chgData name="Timo Mühlhaus" userId="1b6b3aba618dadac" providerId="LiveId" clId="{EDF2FAEA-A41B-4C1F-9EE5-7BEAFE42C87B}" dt="2021-06-09T19:36:03.867" v="1915"/>
          <ac:spMkLst>
            <pc:docMk/>
            <pc:sldMk cId="3909453073" sldId="559"/>
            <ac:spMk id="6082" creationId="{E8DA5B53-0DA9-4E43-BBCB-8C50ADD96C42}"/>
          </ac:spMkLst>
        </pc:spChg>
        <pc:spChg chg="mod">
          <ac:chgData name="Timo Mühlhaus" userId="1b6b3aba618dadac" providerId="LiveId" clId="{EDF2FAEA-A41B-4C1F-9EE5-7BEAFE42C87B}" dt="2021-06-09T19:36:03.867" v="1915"/>
          <ac:spMkLst>
            <pc:docMk/>
            <pc:sldMk cId="3909453073" sldId="559"/>
            <ac:spMk id="6083" creationId="{BC60D2F6-5598-49AE-95EA-DF854BBBAC22}"/>
          </ac:spMkLst>
        </pc:spChg>
        <pc:spChg chg="mod">
          <ac:chgData name="Timo Mühlhaus" userId="1b6b3aba618dadac" providerId="LiveId" clId="{EDF2FAEA-A41B-4C1F-9EE5-7BEAFE42C87B}" dt="2021-06-09T19:36:03.867" v="1915"/>
          <ac:spMkLst>
            <pc:docMk/>
            <pc:sldMk cId="3909453073" sldId="559"/>
            <ac:spMk id="6084" creationId="{569D550F-54F1-410E-92E2-51CD0BD0BD43}"/>
          </ac:spMkLst>
        </pc:spChg>
        <pc:spChg chg="mod">
          <ac:chgData name="Timo Mühlhaus" userId="1b6b3aba618dadac" providerId="LiveId" clId="{EDF2FAEA-A41B-4C1F-9EE5-7BEAFE42C87B}" dt="2021-06-09T19:36:03.867" v="1915"/>
          <ac:spMkLst>
            <pc:docMk/>
            <pc:sldMk cId="3909453073" sldId="559"/>
            <ac:spMk id="6085" creationId="{E06788C3-80CC-4719-A502-37A3CF61C8AD}"/>
          </ac:spMkLst>
        </pc:spChg>
        <pc:spChg chg="mod">
          <ac:chgData name="Timo Mühlhaus" userId="1b6b3aba618dadac" providerId="LiveId" clId="{EDF2FAEA-A41B-4C1F-9EE5-7BEAFE42C87B}" dt="2021-06-09T19:36:03.867" v="1915"/>
          <ac:spMkLst>
            <pc:docMk/>
            <pc:sldMk cId="3909453073" sldId="559"/>
            <ac:spMk id="6086" creationId="{0A034556-5909-4643-99ED-846B349199E8}"/>
          </ac:spMkLst>
        </pc:spChg>
        <pc:spChg chg="mod">
          <ac:chgData name="Timo Mühlhaus" userId="1b6b3aba618dadac" providerId="LiveId" clId="{EDF2FAEA-A41B-4C1F-9EE5-7BEAFE42C87B}" dt="2021-06-09T19:36:03.867" v="1915"/>
          <ac:spMkLst>
            <pc:docMk/>
            <pc:sldMk cId="3909453073" sldId="559"/>
            <ac:spMk id="6087" creationId="{329B8AA5-8E4E-47F3-BFB7-1296BE67D115}"/>
          </ac:spMkLst>
        </pc:spChg>
        <pc:spChg chg="mod">
          <ac:chgData name="Timo Mühlhaus" userId="1b6b3aba618dadac" providerId="LiveId" clId="{EDF2FAEA-A41B-4C1F-9EE5-7BEAFE42C87B}" dt="2021-06-09T19:36:03.867" v="1915"/>
          <ac:spMkLst>
            <pc:docMk/>
            <pc:sldMk cId="3909453073" sldId="559"/>
            <ac:spMk id="6088" creationId="{CEB976FA-A99B-46F7-BD78-9AA171C56320}"/>
          </ac:spMkLst>
        </pc:spChg>
        <pc:spChg chg="mod">
          <ac:chgData name="Timo Mühlhaus" userId="1b6b3aba618dadac" providerId="LiveId" clId="{EDF2FAEA-A41B-4C1F-9EE5-7BEAFE42C87B}" dt="2021-06-09T19:36:03.867" v="1915"/>
          <ac:spMkLst>
            <pc:docMk/>
            <pc:sldMk cId="3909453073" sldId="559"/>
            <ac:spMk id="6089" creationId="{9820D07D-0E58-409C-9D6F-12D2B33826F2}"/>
          </ac:spMkLst>
        </pc:spChg>
        <pc:spChg chg="mod">
          <ac:chgData name="Timo Mühlhaus" userId="1b6b3aba618dadac" providerId="LiveId" clId="{EDF2FAEA-A41B-4C1F-9EE5-7BEAFE42C87B}" dt="2021-06-09T19:36:03.867" v="1915"/>
          <ac:spMkLst>
            <pc:docMk/>
            <pc:sldMk cId="3909453073" sldId="559"/>
            <ac:spMk id="6090" creationId="{123034EB-9001-49F2-AED5-BDD4F638A2B4}"/>
          </ac:spMkLst>
        </pc:spChg>
        <pc:spChg chg="mod">
          <ac:chgData name="Timo Mühlhaus" userId="1b6b3aba618dadac" providerId="LiveId" clId="{EDF2FAEA-A41B-4C1F-9EE5-7BEAFE42C87B}" dt="2021-06-09T19:36:03.867" v="1915"/>
          <ac:spMkLst>
            <pc:docMk/>
            <pc:sldMk cId="3909453073" sldId="559"/>
            <ac:spMk id="6091" creationId="{0322D3DF-E441-4D22-BCF9-811A4CFAE83D}"/>
          </ac:spMkLst>
        </pc:spChg>
        <pc:spChg chg="mod">
          <ac:chgData name="Timo Mühlhaus" userId="1b6b3aba618dadac" providerId="LiveId" clId="{EDF2FAEA-A41B-4C1F-9EE5-7BEAFE42C87B}" dt="2021-06-09T19:36:03.867" v="1915"/>
          <ac:spMkLst>
            <pc:docMk/>
            <pc:sldMk cId="3909453073" sldId="559"/>
            <ac:spMk id="6092" creationId="{98D6BD4E-E057-4AB8-BB15-8B4ABE275147}"/>
          </ac:spMkLst>
        </pc:spChg>
        <pc:spChg chg="mod">
          <ac:chgData name="Timo Mühlhaus" userId="1b6b3aba618dadac" providerId="LiveId" clId="{EDF2FAEA-A41B-4C1F-9EE5-7BEAFE42C87B}" dt="2021-06-09T19:36:03.867" v="1915"/>
          <ac:spMkLst>
            <pc:docMk/>
            <pc:sldMk cId="3909453073" sldId="559"/>
            <ac:spMk id="6093" creationId="{DA78D8F0-A5D7-4255-B4E0-F140EE6FF2B7}"/>
          </ac:spMkLst>
        </pc:spChg>
        <pc:spChg chg="mod">
          <ac:chgData name="Timo Mühlhaus" userId="1b6b3aba618dadac" providerId="LiveId" clId="{EDF2FAEA-A41B-4C1F-9EE5-7BEAFE42C87B}" dt="2021-06-09T19:36:03.867" v="1915"/>
          <ac:spMkLst>
            <pc:docMk/>
            <pc:sldMk cId="3909453073" sldId="559"/>
            <ac:spMk id="6094" creationId="{46CB54C5-8D97-4086-9004-81FBCDDFCEFD}"/>
          </ac:spMkLst>
        </pc:spChg>
        <pc:spChg chg="mod">
          <ac:chgData name="Timo Mühlhaus" userId="1b6b3aba618dadac" providerId="LiveId" clId="{EDF2FAEA-A41B-4C1F-9EE5-7BEAFE42C87B}" dt="2021-06-09T19:36:03.867" v="1915"/>
          <ac:spMkLst>
            <pc:docMk/>
            <pc:sldMk cId="3909453073" sldId="559"/>
            <ac:spMk id="6095" creationId="{A9AE7DA1-F5B1-48D4-8C06-83C06AD5F01B}"/>
          </ac:spMkLst>
        </pc:spChg>
        <pc:spChg chg="mod">
          <ac:chgData name="Timo Mühlhaus" userId="1b6b3aba618dadac" providerId="LiveId" clId="{EDF2FAEA-A41B-4C1F-9EE5-7BEAFE42C87B}" dt="2021-06-09T19:36:03.867" v="1915"/>
          <ac:spMkLst>
            <pc:docMk/>
            <pc:sldMk cId="3909453073" sldId="559"/>
            <ac:spMk id="6096" creationId="{21ABD1F8-3DA7-4E9B-BEB5-66B0EE6F8E28}"/>
          </ac:spMkLst>
        </pc:spChg>
        <pc:spChg chg="mod">
          <ac:chgData name="Timo Mühlhaus" userId="1b6b3aba618dadac" providerId="LiveId" clId="{EDF2FAEA-A41B-4C1F-9EE5-7BEAFE42C87B}" dt="2021-06-09T19:36:03.867" v="1915"/>
          <ac:spMkLst>
            <pc:docMk/>
            <pc:sldMk cId="3909453073" sldId="559"/>
            <ac:spMk id="6097" creationId="{22DC68BF-DEE2-4FE9-A5D3-9F08DE54A47D}"/>
          </ac:spMkLst>
        </pc:spChg>
        <pc:spChg chg="mod">
          <ac:chgData name="Timo Mühlhaus" userId="1b6b3aba618dadac" providerId="LiveId" clId="{EDF2FAEA-A41B-4C1F-9EE5-7BEAFE42C87B}" dt="2021-06-09T19:36:03.867" v="1915"/>
          <ac:spMkLst>
            <pc:docMk/>
            <pc:sldMk cId="3909453073" sldId="559"/>
            <ac:spMk id="6098" creationId="{408767D6-C244-48AC-A947-FDC9E73AEABD}"/>
          </ac:spMkLst>
        </pc:spChg>
        <pc:spChg chg="mod">
          <ac:chgData name="Timo Mühlhaus" userId="1b6b3aba618dadac" providerId="LiveId" clId="{EDF2FAEA-A41B-4C1F-9EE5-7BEAFE42C87B}" dt="2021-06-09T19:36:03.867" v="1915"/>
          <ac:spMkLst>
            <pc:docMk/>
            <pc:sldMk cId="3909453073" sldId="559"/>
            <ac:spMk id="6099" creationId="{732F10E0-6C44-4E9E-BF60-6521A7155876}"/>
          </ac:spMkLst>
        </pc:spChg>
        <pc:spChg chg="mod">
          <ac:chgData name="Timo Mühlhaus" userId="1b6b3aba618dadac" providerId="LiveId" clId="{EDF2FAEA-A41B-4C1F-9EE5-7BEAFE42C87B}" dt="2021-06-09T19:36:03.867" v="1915"/>
          <ac:spMkLst>
            <pc:docMk/>
            <pc:sldMk cId="3909453073" sldId="559"/>
            <ac:spMk id="6100" creationId="{2BA445B7-69EE-418E-9852-F2165328D0B0}"/>
          </ac:spMkLst>
        </pc:spChg>
        <pc:spChg chg="mod">
          <ac:chgData name="Timo Mühlhaus" userId="1b6b3aba618dadac" providerId="LiveId" clId="{EDF2FAEA-A41B-4C1F-9EE5-7BEAFE42C87B}" dt="2021-06-09T19:36:03.867" v="1915"/>
          <ac:spMkLst>
            <pc:docMk/>
            <pc:sldMk cId="3909453073" sldId="559"/>
            <ac:spMk id="6101" creationId="{4ECB3152-5B1E-4F22-B859-251BA038FA63}"/>
          </ac:spMkLst>
        </pc:spChg>
        <pc:spChg chg="mod">
          <ac:chgData name="Timo Mühlhaus" userId="1b6b3aba618dadac" providerId="LiveId" clId="{EDF2FAEA-A41B-4C1F-9EE5-7BEAFE42C87B}" dt="2021-06-09T19:36:03.867" v="1915"/>
          <ac:spMkLst>
            <pc:docMk/>
            <pc:sldMk cId="3909453073" sldId="559"/>
            <ac:spMk id="6102" creationId="{1B14C063-B79E-4577-BE0D-CEB5E026E56E}"/>
          </ac:spMkLst>
        </pc:spChg>
        <pc:spChg chg="mod">
          <ac:chgData name="Timo Mühlhaus" userId="1b6b3aba618dadac" providerId="LiveId" clId="{EDF2FAEA-A41B-4C1F-9EE5-7BEAFE42C87B}" dt="2021-06-09T19:36:03.867" v="1915"/>
          <ac:spMkLst>
            <pc:docMk/>
            <pc:sldMk cId="3909453073" sldId="559"/>
            <ac:spMk id="6103" creationId="{0B13B139-ECA1-43F9-A1A4-29EBA42FB382}"/>
          </ac:spMkLst>
        </pc:spChg>
        <pc:spChg chg="mod">
          <ac:chgData name="Timo Mühlhaus" userId="1b6b3aba618dadac" providerId="LiveId" clId="{EDF2FAEA-A41B-4C1F-9EE5-7BEAFE42C87B}" dt="2021-06-09T19:36:03.867" v="1915"/>
          <ac:spMkLst>
            <pc:docMk/>
            <pc:sldMk cId="3909453073" sldId="559"/>
            <ac:spMk id="6104" creationId="{429073E9-6603-4EDA-AE7D-BF42A67E0834}"/>
          </ac:spMkLst>
        </pc:spChg>
        <pc:spChg chg="mod">
          <ac:chgData name="Timo Mühlhaus" userId="1b6b3aba618dadac" providerId="LiveId" clId="{EDF2FAEA-A41B-4C1F-9EE5-7BEAFE42C87B}" dt="2021-06-09T19:36:03.867" v="1915"/>
          <ac:spMkLst>
            <pc:docMk/>
            <pc:sldMk cId="3909453073" sldId="559"/>
            <ac:spMk id="6105" creationId="{71F2BB6E-6AED-4F5D-9EFA-423741572A76}"/>
          </ac:spMkLst>
        </pc:spChg>
        <pc:spChg chg="mod">
          <ac:chgData name="Timo Mühlhaus" userId="1b6b3aba618dadac" providerId="LiveId" clId="{EDF2FAEA-A41B-4C1F-9EE5-7BEAFE42C87B}" dt="2021-06-09T19:36:03.867" v="1915"/>
          <ac:spMkLst>
            <pc:docMk/>
            <pc:sldMk cId="3909453073" sldId="559"/>
            <ac:spMk id="6106" creationId="{EB3DDCAF-71F7-4CCA-BE6A-F8B67A9FA550}"/>
          </ac:spMkLst>
        </pc:spChg>
        <pc:spChg chg="mod">
          <ac:chgData name="Timo Mühlhaus" userId="1b6b3aba618dadac" providerId="LiveId" clId="{EDF2FAEA-A41B-4C1F-9EE5-7BEAFE42C87B}" dt="2021-06-09T19:36:03.867" v="1915"/>
          <ac:spMkLst>
            <pc:docMk/>
            <pc:sldMk cId="3909453073" sldId="559"/>
            <ac:spMk id="6107" creationId="{A885B543-FA5D-4692-98D7-0B866C0B2F3B}"/>
          </ac:spMkLst>
        </pc:spChg>
        <pc:spChg chg="mod">
          <ac:chgData name="Timo Mühlhaus" userId="1b6b3aba618dadac" providerId="LiveId" clId="{EDF2FAEA-A41B-4C1F-9EE5-7BEAFE42C87B}" dt="2021-06-09T19:36:03.867" v="1915"/>
          <ac:spMkLst>
            <pc:docMk/>
            <pc:sldMk cId="3909453073" sldId="559"/>
            <ac:spMk id="6108" creationId="{304C16B6-201C-448B-BACF-B7297C769059}"/>
          </ac:spMkLst>
        </pc:spChg>
        <pc:spChg chg="mod">
          <ac:chgData name="Timo Mühlhaus" userId="1b6b3aba618dadac" providerId="LiveId" clId="{EDF2FAEA-A41B-4C1F-9EE5-7BEAFE42C87B}" dt="2021-06-09T19:36:03.867" v="1915"/>
          <ac:spMkLst>
            <pc:docMk/>
            <pc:sldMk cId="3909453073" sldId="559"/>
            <ac:spMk id="6109" creationId="{40428CF4-EE2A-432A-A491-E0185DCB5A7D}"/>
          </ac:spMkLst>
        </pc:spChg>
        <pc:spChg chg="mod">
          <ac:chgData name="Timo Mühlhaus" userId="1b6b3aba618dadac" providerId="LiveId" clId="{EDF2FAEA-A41B-4C1F-9EE5-7BEAFE42C87B}" dt="2021-06-09T19:36:03.867" v="1915"/>
          <ac:spMkLst>
            <pc:docMk/>
            <pc:sldMk cId="3909453073" sldId="559"/>
            <ac:spMk id="6110" creationId="{8C9A7BBC-9F7E-4F32-BDBF-79B9D89F8648}"/>
          </ac:spMkLst>
        </pc:spChg>
        <pc:spChg chg="mod">
          <ac:chgData name="Timo Mühlhaus" userId="1b6b3aba618dadac" providerId="LiveId" clId="{EDF2FAEA-A41B-4C1F-9EE5-7BEAFE42C87B}" dt="2021-06-09T19:36:03.867" v="1915"/>
          <ac:spMkLst>
            <pc:docMk/>
            <pc:sldMk cId="3909453073" sldId="559"/>
            <ac:spMk id="6111" creationId="{45B81EC9-2219-423E-9319-4A066EAE3708}"/>
          </ac:spMkLst>
        </pc:spChg>
        <pc:spChg chg="mod">
          <ac:chgData name="Timo Mühlhaus" userId="1b6b3aba618dadac" providerId="LiveId" clId="{EDF2FAEA-A41B-4C1F-9EE5-7BEAFE42C87B}" dt="2021-06-09T19:36:03.867" v="1915"/>
          <ac:spMkLst>
            <pc:docMk/>
            <pc:sldMk cId="3909453073" sldId="559"/>
            <ac:spMk id="6112" creationId="{372E50C3-63B2-4CDE-B9E2-AB0F132D4EB4}"/>
          </ac:spMkLst>
        </pc:spChg>
        <pc:spChg chg="mod">
          <ac:chgData name="Timo Mühlhaus" userId="1b6b3aba618dadac" providerId="LiveId" clId="{EDF2FAEA-A41B-4C1F-9EE5-7BEAFE42C87B}" dt="2021-06-09T19:36:03.867" v="1915"/>
          <ac:spMkLst>
            <pc:docMk/>
            <pc:sldMk cId="3909453073" sldId="559"/>
            <ac:spMk id="6113" creationId="{0236EC2D-F334-4119-B60E-1925BE0F2E71}"/>
          </ac:spMkLst>
        </pc:spChg>
        <pc:spChg chg="mod">
          <ac:chgData name="Timo Mühlhaus" userId="1b6b3aba618dadac" providerId="LiveId" clId="{EDF2FAEA-A41B-4C1F-9EE5-7BEAFE42C87B}" dt="2021-06-09T19:36:03.867" v="1915"/>
          <ac:spMkLst>
            <pc:docMk/>
            <pc:sldMk cId="3909453073" sldId="559"/>
            <ac:spMk id="6114" creationId="{6A73D60F-19D2-4B5D-93AF-F88BF3F5E603}"/>
          </ac:spMkLst>
        </pc:spChg>
        <pc:spChg chg="mod">
          <ac:chgData name="Timo Mühlhaus" userId="1b6b3aba618dadac" providerId="LiveId" clId="{EDF2FAEA-A41B-4C1F-9EE5-7BEAFE42C87B}" dt="2021-06-09T19:36:03.867" v="1915"/>
          <ac:spMkLst>
            <pc:docMk/>
            <pc:sldMk cId="3909453073" sldId="559"/>
            <ac:spMk id="6115" creationId="{A6930208-6D39-4D7D-9ABB-87E935F14758}"/>
          </ac:spMkLst>
        </pc:spChg>
        <pc:spChg chg="mod">
          <ac:chgData name="Timo Mühlhaus" userId="1b6b3aba618dadac" providerId="LiveId" clId="{EDF2FAEA-A41B-4C1F-9EE5-7BEAFE42C87B}" dt="2021-06-09T19:36:03.867" v="1915"/>
          <ac:spMkLst>
            <pc:docMk/>
            <pc:sldMk cId="3909453073" sldId="559"/>
            <ac:spMk id="6116" creationId="{302078A0-F2C8-4BA9-A1F1-C657C8C5D5C3}"/>
          </ac:spMkLst>
        </pc:spChg>
        <pc:spChg chg="mod">
          <ac:chgData name="Timo Mühlhaus" userId="1b6b3aba618dadac" providerId="LiveId" clId="{EDF2FAEA-A41B-4C1F-9EE5-7BEAFE42C87B}" dt="2021-06-09T19:36:03.867" v="1915"/>
          <ac:spMkLst>
            <pc:docMk/>
            <pc:sldMk cId="3909453073" sldId="559"/>
            <ac:spMk id="6117" creationId="{1A94C11D-D03B-42D2-919F-EAFC9C08A7DD}"/>
          </ac:spMkLst>
        </pc:spChg>
        <pc:spChg chg="mod">
          <ac:chgData name="Timo Mühlhaus" userId="1b6b3aba618dadac" providerId="LiveId" clId="{EDF2FAEA-A41B-4C1F-9EE5-7BEAFE42C87B}" dt="2021-06-09T19:36:03.867" v="1915"/>
          <ac:spMkLst>
            <pc:docMk/>
            <pc:sldMk cId="3909453073" sldId="559"/>
            <ac:spMk id="6118" creationId="{B52B6BAA-88EE-41B1-A72F-95129E366FB2}"/>
          </ac:spMkLst>
        </pc:spChg>
        <pc:spChg chg="mod">
          <ac:chgData name="Timo Mühlhaus" userId="1b6b3aba618dadac" providerId="LiveId" clId="{EDF2FAEA-A41B-4C1F-9EE5-7BEAFE42C87B}" dt="2021-06-09T19:36:03.867" v="1915"/>
          <ac:spMkLst>
            <pc:docMk/>
            <pc:sldMk cId="3909453073" sldId="559"/>
            <ac:spMk id="6119" creationId="{4A2B0927-1F5D-4C02-B998-4CA80E56995C}"/>
          </ac:spMkLst>
        </pc:spChg>
        <pc:spChg chg="mod">
          <ac:chgData name="Timo Mühlhaus" userId="1b6b3aba618dadac" providerId="LiveId" clId="{EDF2FAEA-A41B-4C1F-9EE5-7BEAFE42C87B}" dt="2021-06-09T19:36:03.867" v="1915"/>
          <ac:spMkLst>
            <pc:docMk/>
            <pc:sldMk cId="3909453073" sldId="559"/>
            <ac:spMk id="6120" creationId="{C6C7802E-074A-4E44-8046-9CD17495B5C1}"/>
          </ac:spMkLst>
        </pc:spChg>
        <pc:spChg chg="mod">
          <ac:chgData name="Timo Mühlhaus" userId="1b6b3aba618dadac" providerId="LiveId" clId="{EDF2FAEA-A41B-4C1F-9EE5-7BEAFE42C87B}" dt="2021-06-09T19:36:03.867" v="1915"/>
          <ac:spMkLst>
            <pc:docMk/>
            <pc:sldMk cId="3909453073" sldId="559"/>
            <ac:spMk id="6121" creationId="{540A3684-ECC9-4470-B0B2-AE3CB0CDF720}"/>
          </ac:spMkLst>
        </pc:spChg>
        <pc:spChg chg="mod">
          <ac:chgData name="Timo Mühlhaus" userId="1b6b3aba618dadac" providerId="LiveId" clId="{EDF2FAEA-A41B-4C1F-9EE5-7BEAFE42C87B}" dt="2021-06-09T19:36:03.867" v="1915"/>
          <ac:spMkLst>
            <pc:docMk/>
            <pc:sldMk cId="3909453073" sldId="559"/>
            <ac:spMk id="6122" creationId="{1D2604F2-39FD-4843-9A2D-90C00DA4B7B4}"/>
          </ac:spMkLst>
        </pc:spChg>
        <pc:spChg chg="mod">
          <ac:chgData name="Timo Mühlhaus" userId="1b6b3aba618dadac" providerId="LiveId" clId="{EDF2FAEA-A41B-4C1F-9EE5-7BEAFE42C87B}" dt="2021-06-09T19:36:03.867" v="1915"/>
          <ac:spMkLst>
            <pc:docMk/>
            <pc:sldMk cId="3909453073" sldId="559"/>
            <ac:spMk id="6123" creationId="{2DD9B411-6735-47B7-9E4D-D5091D83A758}"/>
          </ac:spMkLst>
        </pc:spChg>
        <pc:spChg chg="mod">
          <ac:chgData name="Timo Mühlhaus" userId="1b6b3aba618dadac" providerId="LiveId" clId="{EDF2FAEA-A41B-4C1F-9EE5-7BEAFE42C87B}" dt="2021-06-09T19:36:03.867" v="1915"/>
          <ac:spMkLst>
            <pc:docMk/>
            <pc:sldMk cId="3909453073" sldId="559"/>
            <ac:spMk id="6124" creationId="{990A831B-9679-4978-A4A3-E32E83A1C98B}"/>
          </ac:spMkLst>
        </pc:spChg>
        <pc:spChg chg="mod">
          <ac:chgData name="Timo Mühlhaus" userId="1b6b3aba618dadac" providerId="LiveId" clId="{EDF2FAEA-A41B-4C1F-9EE5-7BEAFE42C87B}" dt="2021-06-09T19:36:03.867" v="1915"/>
          <ac:spMkLst>
            <pc:docMk/>
            <pc:sldMk cId="3909453073" sldId="559"/>
            <ac:spMk id="6125" creationId="{894E5BE0-0216-4E81-A634-A6660CFED697}"/>
          </ac:spMkLst>
        </pc:spChg>
        <pc:spChg chg="mod">
          <ac:chgData name="Timo Mühlhaus" userId="1b6b3aba618dadac" providerId="LiveId" clId="{EDF2FAEA-A41B-4C1F-9EE5-7BEAFE42C87B}" dt="2021-06-09T19:36:03.867" v="1915"/>
          <ac:spMkLst>
            <pc:docMk/>
            <pc:sldMk cId="3909453073" sldId="559"/>
            <ac:spMk id="6126" creationId="{C723FDD6-7A1A-40B0-AC1D-410BE99B4DAC}"/>
          </ac:spMkLst>
        </pc:spChg>
        <pc:spChg chg="mod">
          <ac:chgData name="Timo Mühlhaus" userId="1b6b3aba618dadac" providerId="LiveId" clId="{EDF2FAEA-A41B-4C1F-9EE5-7BEAFE42C87B}" dt="2021-06-09T19:36:03.867" v="1915"/>
          <ac:spMkLst>
            <pc:docMk/>
            <pc:sldMk cId="3909453073" sldId="559"/>
            <ac:spMk id="6127" creationId="{71DDD0EA-35DF-400D-8536-382BCABA9445}"/>
          </ac:spMkLst>
        </pc:spChg>
        <pc:spChg chg="mod">
          <ac:chgData name="Timo Mühlhaus" userId="1b6b3aba618dadac" providerId="LiveId" clId="{EDF2FAEA-A41B-4C1F-9EE5-7BEAFE42C87B}" dt="2021-06-09T19:36:03.867" v="1915"/>
          <ac:spMkLst>
            <pc:docMk/>
            <pc:sldMk cId="3909453073" sldId="559"/>
            <ac:spMk id="6128" creationId="{F3766595-A3BE-4853-AFFB-9EE19FA79F71}"/>
          </ac:spMkLst>
        </pc:spChg>
        <pc:spChg chg="mod">
          <ac:chgData name="Timo Mühlhaus" userId="1b6b3aba618dadac" providerId="LiveId" clId="{EDF2FAEA-A41B-4C1F-9EE5-7BEAFE42C87B}" dt="2021-06-09T19:36:03.867" v="1915"/>
          <ac:spMkLst>
            <pc:docMk/>
            <pc:sldMk cId="3909453073" sldId="559"/>
            <ac:spMk id="6129" creationId="{57F666B3-C62B-4BE7-B59A-5294451A633B}"/>
          </ac:spMkLst>
        </pc:spChg>
        <pc:spChg chg="mod">
          <ac:chgData name="Timo Mühlhaus" userId="1b6b3aba618dadac" providerId="LiveId" clId="{EDF2FAEA-A41B-4C1F-9EE5-7BEAFE42C87B}" dt="2021-06-09T19:36:03.867" v="1915"/>
          <ac:spMkLst>
            <pc:docMk/>
            <pc:sldMk cId="3909453073" sldId="559"/>
            <ac:spMk id="6130" creationId="{46E8354C-7C68-4117-843F-E5B9624E7285}"/>
          </ac:spMkLst>
        </pc:spChg>
        <pc:spChg chg="mod">
          <ac:chgData name="Timo Mühlhaus" userId="1b6b3aba618dadac" providerId="LiveId" clId="{EDF2FAEA-A41B-4C1F-9EE5-7BEAFE42C87B}" dt="2021-06-09T19:36:03.867" v="1915"/>
          <ac:spMkLst>
            <pc:docMk/>
            <pc:sldMk cId="3909453073" sldId="559"/>
            <ac:spMk id="6131" creationId="{E7C2E4DB-758A-48B2-8937-F35B97E6105E}"/>
          </ac:spMkLst>
        </pc:spChg>
        <pc:spChg chg="mod">
          <ac:chgData name="Timo Mühlhaus" userId="1b6b3aba618dadac" providerId="LiveId" clId="{EDF2FAEA-A41B-4C1F-9EE5-7BEAFE42C87B}" dt="2021-06-09T19:36:03.867" v="1915"/>
          <ac:spMkLst>
            <pc:docMk/>
            <pc:sldMk cId="3909453073" sldId="559"/>
            <ac:spMk id="6132" creationId="{ABC7471A-2163-4000-B45C-0C764CCC25D3}"/>
          </ac:spMkLst>
        </pc:spChg>
        <pc:spChg chg="mod">
          <ac:chgData name="Timo Mühlhaus" userId="1b6b3aba618dadac" providerId="LiveId" clId="{EDF2FAEA-A41B-4C1F-9EE5-7BEAFE42C87B}" dt="2021-06-09T19:36:03.867" v="1915"/>
          <ac:spMkLst>
            <pc:docMk/>
            <pc:sldMk cId="3909453073" sldId="559"/>
            <ac:spMk id="6133" creationId="{CECDE616-14E1-4CB7-B5F6-25B5E1327CB7}"/>
          </ac:spMkLst>
        </pc:spChg>
        <pc:spChg chg="mod">
          <ac:chgData name="Timo Mühlhaus" userId="1b6b3aba618dadac" providerId="LiveId" clId="{EDF2FAEA-A41B-4C1F-9EE5-7BEAFE42C87B}" dt="2021-06-09T19:36:03.867" v="1915"/>
          <ac:spMkLst>
            <pc:docMk/>
            <pc:sldMk cId="3909453073" sldId="559"/>
            <ac:spMk id="6134" creationId="{2033BC85-22E2-4BD6-A10E-8EE0C1C5CD57}"/>
          </ac:spMkLst>
        </pc:spChg>
        <pc:spChg chg="mod">
          <ac:chgData name="Timo Mühlhaus" userId="1b6b3aba618dadac" providerId="LiveId" clId="{EDF2FAEA-A41B-4C1F-9EE5-7BEAFE42C87B}" dt="2021-06-09T19:36:03.867" v="1915"/>
          <ac:spMkLst>
            <pc:docMk/>
            <pc:sldMk cId="3909453073" sldId="559"/>
            <ac:spMk id="6135" creationId="{8FB11114-AC98-487B-A9E9-999E61C7241A}"/>
          </ac:spMkLst>
        </pc:spChg>
        <pc:spChg chg="mod">
          <ac:chgData name="Timo Mühlhaus" userId="1b6b3aba618dadac" providerId="LiveId" clId="{EDF2FAEA-A41B-4C1F-9EE5-7BEAFE42C87B}" dt="2021-06-09T19:36:03.867" v="1915"/>
          <ac:spMkLst>
            <pc:docMk/>
            <pc:sldMk cId="3909453073" sldId="559"/>
            <ac:spMk id="6136" creationId="{EC2AB48F-E1B7-4571-90BF-E5BF1336180A}"/>
          </ac:spMkLst>
        </pc:spChg>
        <pc:spChg chg="mod">
          <ac:chgData name="Timo Mühlhaus" userId="1b6b3aba618dadac" providerId="LiveId" clId="{EDF2FAEA-A41B-4C1F-9EE5-7BEAFE42C87B}" dt="2021-06-09T19:36:03.867" v="1915"/>
          <ac:spMkLst>
            <pc:docMk/>
            <pc:sldMk cId="3909453073" sldId="559"/>
            <ac:spMk id="6137" creationId="{63F04470-AB49-4CE2-B380-6E9096DC545A}"/>
          </ac:spMkLst>
        </pc:spChg>
        <pc:spChg chg="mod">
          <ac:chgData name="Timo Mühlhaus" userId="1b6b3aba618dadac" providerId="LiveId" clId="{EDF2FAEA-A41B-4C1F-9EE5-7BEAFE42C87B}" dt="2021-06-09T19:36:03.867" v="1915"/>
          <ac:spMkLst>
            <pc:docMk/>
            <pc:sldMk cId="3909453073" sldId="559"/>
            <ac:spMk id="6138" creationId="{F67146E2-65DB-48F1-B05F-41BC77F1DAE3}"/>
          </ac:spMkLst>
        </pc:spChg>
        <pc:spChg chg="mod">
          <ac:chgData name="Timo Mühlhaus" userId="1b6b3aba618dadac" providerId="LiveId" clId="{EDF2FAEA-A41B-4C1F-9EE5-7BEAFE42C87B}" dt="2021-06-09T19:36:03.867" v="1915"/>
          <ac:spMkLst>
            <pc:docMk/>
            <pc:sldMk cId="3909453073" sldId="559"/>
            <ac:spMk id="6139" creationId="{41BE68F7-1FCF-497D-A3DB-8085D366467D}"/>
          </ac:spMkLst>
        </pc:spChg>
        <pc:spChg chg="mod">
          <ac:chgData name="Timo Mühlhaus" userId="1b6b3aba618dadac" providerId="LiveId" clId="{EDF2FAEA-A41B-4C1F-9EE5-7BEAFE42C87B}" dt="2021-06-09T19:36:03.867" v="1915"/>
          <ac:spMkLst>
            <pc:docMk/>
            <pc:sldMk cId="3909453073" sldId="559"/>
            <ac:spMk id="6140" creationId="{93A364B2-5E24-45D0-B0C8-766E32D1C565}"/>
          </ac:spMkLst>
        </pc:spChg>
        <pc:spChg chg="mod">
          <ac:chgData name="Timo Mühlhaus" userId="1b6b3aba618dadac" providerId="LiveId" clId="{EDF2FAEA-A41B-4C1F-9EE5-7BEAFE42C87B}" dt="2021-06-09T19:36:03.867" v="1915"/>
          <ac:spMkLst>
            <pc:docMk/>
            <pc:sldMk cId="3909453073" sldId="559"/>
            <ac:spMk id="6141" creationId="{AF8602F9-3A82-4853-910C-3E22DD25C2EA}"/>
          </ac:spMkLst>
        </pc:spChg>
        <pc:spChg chg="mod">
          <ac:chgData name="Timo Mühlhaus" userId="1b6b3aba618dadac" providerId="LiveId" clId="{EDF2FAEA-A41B-4C1F-9EE5-7BEAFE42C87B}" dt="2021-06-09T19:36:03.867" v="1915"/>
          <ac:spMkLst>
            <pc:docMk/>
            <pc:sldMk cId="3909453073" sldId="559"/>
            <ac:spMk id="6142" creationId="{8B7635BE-41C6-4614-901B-D36D5A81CD9F}"/>
          </ac:spMkLst>
        </pc:spChg>
        <pc:spChg chg="mod">
          <ac:chgData name="Timo Mühlhaus" userId="1b6b3aba618dadac" providerId="LiveId" clId="{EDF2FAEA-A41B-4C1F-9EE5-7BEAFE42C87B}" dt="2021-06-09T19:36:03.867" v="1915"/>
          <ac:spMkLst>
            <pc:docMk/>
            <pc:sldMk cId="3909453073" sldId="559"/>
            <ac:spMk id="6143" creationId="{6B06FEEE-E8F6-4C2E-80B2-EA5133166F3A}"/>
          </ac:spMkLst>
        </pc:spChg>
        <pc:spChg chg="mod">
          <ac:chgData name="Timo Mühlhaus" userId="1b6b3aba618dadac" providerId="LiveId" clId="{EDF2FAEA-A41B-4C1F-9EE5-7BEAFE42C87B}" dt="2021-06-09T19:36:03.867" v="1915"/>
          <ac:spMkLst>
            <pc:docMk/>
            <pc:sldMk cId="3909453073" sldId="559"/>
            <ac:spMk id="6144" creationId="{EA3BC5EB-3D39-4529-94D2-6FACE2E8B7B3}"/>
          </ac:spMkLst>
        </pc:spChg>
        <pc:spChg chg="mod">
          <ac:chgData name="Timo Mühlhaus" userId="1b6b3aba618dadac" providerId="LiveId" clId="{EDF2FAEA-A41B-4C1F-9EE5-7BEAFE42C87B}" dt="2021-06-09T19:36:03.867" v="1915"/>
          <ac:spMkLst>
            <pc:docMk/>
            <pc:sldMk cId="3909453073" sldId="559"/>
            <ac:spMk id="6145" creationId="{BDE21499-B637-4527-94B8-8FFFF7B93BC2}"/>
          </ac:spMkLst>
        </pc:spChg>
        <pc:spChg chg="mod">
          <ac:chgData name="Timo Mühlhaus" userId="1b6b3aba618dadac" providerId="LiveId" clId="{EDF2FAEA-A41B-4C1F-9EE5-7BEAFE42C87B}" dt="2021-06-09T19:36:03.867" v="1915"/>
          <ac:spMkLst>
            <pc:docMk/>
            <pc:sldMk cId="3909453073" sldId="559"/>
            <ac:spMk id="6146" creationId="{03D600AE-DDB2-4909-9B18-4312B0BACEFB}"/>
          </ac:spMkLst>
        </pc:spChg>
        <pc:spChg chg="mod">
          <ac:chgData name="Timo Mühlhaus" userId="1b6b3aba618dadac" providerId="LiveId" clId="{EDF2FAEA-A41B-4C1F-9EE5-7BEAFE42C87B}" dt="2021-06-09T19:36:03.867" v="1915"/>
          <ac:spMkLst>
            <pc:docMk/>
            <pc:sldMk cId="3909453073" sldId="559"/>
            <ac:spMk id="6147" creationId="{2291C852-87F4-434F-8966-FC5B88071040}"/>
          </ac:spMkLst>
        </pc:spChg>
        <pc:spChg chg="mod">
          <ac:chgData name="Timo Mühlhaus" userId="1b6b3aba618dadac" providerId="LiveId" clId="{EDF2FAEA-A41B-4C1F-9EE5-7BEAFE42C87B}" dt="2021-06-09T19:36:03.867" v="1915"/>
          <ac:spMkLst>
            <pc:docMk/>
            <pc:sldMk cId="3909453073" sldId="559"/>
            <ac:spMk id="6148" creationId="{0C814ACB-0A1E-4E5C-B5FF-E5C423A0AEFB}"/>
          </ac:spMkLst>
        </pc:spChg>
        <pc:spChg chg="mod">
          <ac:chgData name="Timo Mühlhaus" userId="1b6b3aba618dadac" providerId="LiveId" clId="{EDF2FAEA-A41B-4C1F-9EE5-7BEAFE42C87B}" dt="2021-06-09T19:36:03.867" v="1915"/>
          <ac:spMkLst>
            <pc:docMk/>
            <pc:sldMk cId="3909453073" sldId="559"/>
            <ac:spMk id="6149" creationId="{9434C5D5-B8B6-4F8F-824A-51ADFB993CCA}"/>
          </ac:spMkLst>
        </pc:spChg>
        <pc:spChg chg="mod">
          <ac:chgData name="Timo Mühlhaus" userId="1b6b3aba618dadac" providerId="LiveId" clId="{EDF2FAEA-A41B-4C1F-9EE5-7BEAFE42C87B}" dt="2021-06-09T19:36:03.867" v="1915"/>
          <ac:spMkLst>
            <pc:docMk/>
            <pc:sldMk cId="3909453073" sldId="559"/>
            <ac:spMk id="6150" creationId="{641B9CD9-9DCB-44A7-B4B5-22A15FAC134E}"/>
          </ac:spMkLst>
        </pc:spChg>
        <pc:spChg chg="mod">
          <ac:chgData name="Timo Mühlhaus" userId="1b6b3aba618dadac" providerId="LiveId" clId="{EDF2FAEA-A41B-4C1F-9EE5-7BEAFE42C87B}" dt="2021-06-09T19:36:03.867" v="1915"/>
          <ac:spMkLst>
            <pc:docMk/>
            <pc:sldMk cId="3909453073" sldId="559"/>
            <ac:spMk id="6151" creationId="{39C460A4-2482-479E-B655-3F1963372650}"/>
          </ac:spMkLst>
        </pc:spChg>
        <pc:spChg chg="mod">
          <ac:chgData name="Timo Mühlhaus" userId="1b6b3aba618dadac" providerId="LiveId" clId="{EDF2FAEA-A41B-4C1F-9EE5-7BEAFE42C87B}" dt="2021-06-09T19:36:03.867" v="1915"/>
          <ac:spMkLst>
            <pc:docMk/>
            <pc:sldMk cId="3909453073" sldId="559"/>
            <ac:spMk id="6152" creationId="{5BF8A9D2-13B1-49D9-8A9C-0A9E129DD593}"/>
          </ac:spMkLst>
        </pc:spChg>
        <pc:spChg chg="mod">
          <ac:chgData name="Timo Mühlhaus" userId="1b6b3aba618dadac" providerId="LiveId" clId="{EDF2FAEA-A41B-4C1F-9EE5-7BEAFE42C87B}" dt="2021-06-09T19:36:03.867" v="1915"/>
          <ac:spMkLst>
            <pc:docMk/>
            <pc:sldMk cId="3909453073" sldId="559"/>
            <ac:spMk id="6153" creationId="{8A5E2532-9BD6-43BE-B478-7620445FD91F}"/>
          </ac:spMkLst>
        </pc:spChg>
        <pc:spChg chg="mod">
          <ac:chgData name="Timo Mühlhaus" userId="1b6b3aba618dadac" providerId="LiveId" clId="{EDF2FAEA-A41B-4C1F-9EE5-7BEAFE42C87B}" dt="2021-06-09T19:36:03.867" v="1915"/>
          <ac:spMkLst>
            <pc:docMk/>
            <pc:sldMk cId="3909453073" sldId="559"/>
            <ac:spMk id="6154" creationId="{E339BB8E-5864-40C5-B0ED-26A54AC59901}"/>
          </ac:spMkLst>
        </pc:spChg>
        <pc:spChg chg="mod">
          <ac:chgData name="Timo Mühlhaus" userId="1b6b3aba618dadac" providerId="LiveId" clId="{EDF2FAEA-A41B-4C1F-9EE5-7BEAFE42C87B}" dt="2021-06-09T19:36:03.867" v="1915"/>
          <ac:spMkLst>
            <pc:docMk/>
            <pc:sldMk cId="3909453073" sldId="559"/>
            <ac:spMk id="6155" creationId="{83B2294B-0305-4B18-AF7F-1EF45FDDF3D6}"/>
          </ac:spMkLst>
        </pc:spChg>
        <pc:spChg chg="mod">
          <ac:chgData name="Timo Mühlhaus" userId="1b6b3aba618dadac" providerId="LiveId" clId="{EDF2FAEA-A41B-4C1F-9EE5-7BEAFE42C87B}" dt="2021-06-09T19:36:03.867" v="1915"/>
          <ac:spMkLst>
            <pc:docMk/>
            <pc:sldMk cId="3909453073" sldId="559"/>
            <ac:spMk id="6156" creationId="{A0C0DD52-A0FF-4EB1-815B-2671FCA51C5E}"/>
          </ac:spMkLst>
        </pc:spChg>
        <pc:spChg chg="mod">
          <ac:chgData name="Timo Mühlhaus" userId="1b6b3aba618dadac" providerId="LiveId" clId="{EDF2FAEA-A41B-4C1F-9EE5-7BEAFE42C87B}" dt="2021-06-09T19:36:03.867" v="1915"/>
          <ac:spMkLst>
            <pc:docMk/>
            <pc:sldMk cId="3909453073" sldId="559"/>
            <ac:spMk id="6157" creationId="{C197E14B-5E73-4971-8BE8-ECFE3663111F}"/>
          </ac:spMkLst>
        </pc:spChg>
        <pc:spChg chg="mod">
          <ac:chgData name="Timo Mühlhaus" userId="1b6b3aba618dadac" providerId="LiveId" clId="{EDF2FAEA-A41B-4C1F-9EE5-7BEAFE42C87B}" dt="2021-06-09T19:36:03.867" v="1915"/>
          <ac:spMkLst>
            <pc:docMk/>
            <pc:sldMk cId="3909453073" sldId="559"/>
            <ac:spMk id="6158" creationId="{440431E6-481C-44C2-BC7E-030A20D4BC76}"/>
          </ac:spMkLst>
        </pc:spChg>
        <pc:spChg chg="mod">
          <ac:chgData name="Timo Mühlhaus" userId="1b6b3aba618dadac" providerId="LiveId" clId="{EDF2FAEA-A41B-4C1F-9EE5-7BEAFE42C87B}" dt="2021-06-09T19:36:03.867" v="1915"/>
          <ac:spMkLst>
            <pc:docMk/>
            <pc:sldMk cId="3909453073" sldId="559"/>
            <ac:spMk id="6159" creationId="{6F1B5694-1960-45EA-85C8-54187CDAA167}"/>
          </ac:spMkLst>
        </pc:spChg>
        <pc:spChg chg="mod">
          <ac:chgData name="Timo Mühlhaus" userId="1b6b3aba618dadac" providerId="LiveId" clId="{EDF2FAEA-A41B-4C1F-9EE5-7BEAFE42C87B}" dt="2021-06-09T19:36:03.867" v="1915"/>
          <ac:spMkLst>
            <pc:docMk/>
            <pc:sldMk cId="3909453073" sldId="559"/>
            <ac:spMk id="6160" creationId="{5EB5984F-FABB-401A-9F2A-E55816E76293}"/>
          </ac:spMkLst>
        </pc:spChg>
        <pc:spChg chg="mod">
          <ac:chgData name="Timo Mühlhaus" userId="1b6b3aba618dadac" providerId="LiveId" clId="{EDF2FAEA-A41B-4C1F-9EE5-7BEAFE42C87B}" dt="2021-06-09T19:36:03.867" v="1915"/>
          <ac:spMkLst>
            <pc:docMk/>
            <pc:sldMk cId="3909453073" sldId="559"/>
            <ac:spMk id="6161" creationId="{E57E50CC-ACC2-4436-A9B9-E461248C2200}"/>
          </ac:spMkLst>
        </pc:spChg>
        <pc:spChg chg="mod">
          <ac:chgData name="Timo Mühlhaus" userId="1b6b3aba618dadac" providerId="LiveId" clId="{EDF2FAEA-A41B-4C1F-9EE5-7BEAFE42C87B}" dt="2021-06-09T19:36:03.867" v="1915"/>
          <ac:spMkLst>
            <pc:docMk/>
            <pc:sldMk cId="3909453073" sldId="559"/>
            <ac:spMk id="6162" creationId="{B9F1F332-27D9-4DAD-90CC-57E83AC4AF97}"/>
          </ac:spMkLst>
        </pc:spChg>
        <pc:spChg chg="mod">
          <ac:chgData name="Timo Mühlhaus" userId="1b6b3aba618dadac" providerId="LiveId" clId="{EDF2FAEA-A41B-4C1F-9EE5-7BEAFE42C87B}" dt="2021-06-09T19:36:03.867" v="1915"/>
          <ac:spMkLst>
            <pc:docMk/>
            <pc:sldMk cId="3909453073" sldId="559"/>
            <ac:spMk id="6163" creationId="{A5E7AE83-EEE7-4238-930D-92A2319693EE}"/>
          </ac:spMkLst>
        </pc:spChg>
        <pc:spChg chg="mod">
          <ac:chgData name="Timo Mühlhaus" userId="1b6b3aba618dadac" providerId="LiveId" clId="{EDF2FAEA-A41B-4C1F-9EE5-7BEAFE42C87B}" dt="2021-06-09T19:36:03.867" v="1915"/>
          <ac:spMkLst>
            <pc:docMk/>
            <pc:sldMk cId="3909453073" sldId="559"/>
            <ac:spMk id="6164" creationId="{C3F5E3CB-9A94-4F0F-8583-8E39125A1B58}"/>
          </ac:spMkLst>
        </pc:spChg>
        <pc:spChg chg="mod">
          <ac:chgData name="Timo Mühlhaus" userId="1b6b3aba618dadac" providerId="LiveId" clId="{EDF2FAEA-A41B-4C1F-9EE5-7BEAFE42C87B}" dt="2021-06-09T19:36:03.867" v="1915"/>
          <ac:spMkLst>
            <pc:docMk/>
            <pc:sldMk cId="3909453073" sldId="559"/>
            <ac:spMk id="6165" creationId="{58889C34-59BF-4520-8D75-CB79CF872802}"/>
          </ac:spMkLst>
        </pc:spChg>
        <pc:spChg chg="mod">
          <ac:chgData name="Timo Mühlhaus" userId="1b6b3aba618dadac" providerId="LiveId" clId="{EDF2FAEA-A41B-4C1F-9EE5-7BEAFE42C87B}" dt="2021-06-09T19:36:03.867" v="1915"/>
          <ac:spMkLst>
            <pc:docMk/>
            <pc:sldMk cId="3909453073" sldId="559"/>
            <ac:spMk id="6166" creationId="{410692DE-0C23-47DB-9E4E-80CEECF07A71}"/>
          </ac:spMkLst>
        </pc:spChg>
        <pc:spChg chg="mod">
          <ac:chgData name="Timo Mühlhaus" userId="1b6b3aba618dadac" providerId="LiveId" clId="{EDF2FAEA-A41B-4C1F-9EE5-7BEAFE42C87B}" dt="2021-06-09T19:36:03.867" v="1915"/>
          <ac:spMkLst>
            <pc:docMk/>
            <pc:sldMk cId="3909453073" sldId="559"/>
            <ac:spMk id="6167" creationId="{9454AF9E-22D7-4FC3-ABFF-A0D90131CC92}"/>
          </ac:spMkLst>
        </pc:spChg>
        <pc:spChg chg="mod">
          <ac:chgData name="Timo Mühlhaus" userId="1b6b3aba618dadac" providerId="LiveId" clId="{EDF2FAEA-A41B-4C1F-9EE5-7BEAFE42C87B}" dt="2021-06-09T19:36:03.867" v="1915"/>
          <ac:spMkLst>
            <pc:docMk/>
            <pc:sldMk cId="3909453073" sldId="559"/>
            <ac:spMk id="6168" creationId="{09400016-651B-4D4D-8F0A-66FDE29D41C3}"/>
          </ac:spMkLst>
        </pc:spChg>
        <pc:spChg chg="mod">
          <ac:chgData name="Timo Mühlhaus" userId="1b6b3aba618dadac" providerId="LiveId" clId="{EDF2FAEA-A41B-4C1F-9EE5-7BEAFE42C87B}" dt="2021-06-09T19:36:03.867" v="1915"/>
          <ac:spMkLst>
            <pc:docMk/>
            <pc:sldMk cId="3909453073" sldId="559"/>
            <ac:spMk id="6169" creationId="{C9B505D9-295C-4634-B10B-9D9D3BC9E183}"/>
          </ac:spMkLst>
        </pc:spChg>
        <pc:spChg chg="mod">
          <ac:chgData name="Timo Mühlhaus" userId="1b6b3aba618dadac" providerId="LiveId" clId="{EDF2FAEA-A41B-4C1F-9EE5-7BEAFE42C87B}" dt="2021-06-09T19:36:03.867" v="1915"/>
          <ac:spMkLst>
            <pc:docMk/>
            <pc:sldMk cId="3909453073" sldId="559"/>
            <ac:spMk id="6170" creationId="{1E3C9BD8-D92E-4578-BD33-8D30F43A829D}"/>
          </ac:spMkLst>
        </pc:spChg>
        <pc:spChg chg="mod">
          <ac:chgData name="Timo Mühlhaus" userId="1b6b3aba618dadac" providerId="LiveId" clId="{EDF2FAEA-A41B-4C1F-9EE5-7BEAFE42C87B}" dt="2021-06-09T19:36:03.867" v="1915"/>
          <ac:spMkLst>
            <pc:docMk/>
            <pc:sldMk cId="3909453073" sldId="559"/>
            <ac:spMk id="6171" creationId="{A52F6D39-EAF0-424B-8FAD-76497900E148}"/>
          </ac:spMkLst>
        </pc:spChg>
        <pc:spChg chg="mod">
          <ac:chgData name="Timo Mühlhaus" userId="1b6b3aba618dadac" providerId="LiveId" clId="{EDF2FAEA-A41B-4C1F-9EE5-7BEAFE42C87B}" dt="2021-06-09T19:36:03.867" v="1915"/>
          <ac:spMkLst>
            <pc:docMk/>
            <pc:sldMk cId="3909453073" sldId="559"/>
            <ac:spMk id="6172" creationId="{D7E57A5C-A4A9-41BB-94A4-DBAC1CC83F42}"/>
          </ac:spMkLst>
        </pc:spChg>
        <pc:spChg chg="mod">
          <ac:chgData name="Timo Mühlhaus" userId="1b6b3aba618dadac" providerId="LiveId" clId="{EDF2FAEA-A41B-4C1F-9EE5-7BEAFE42C87B}" dt="2021-06-09T19:36:03.867" v="1915"/>
          <ac:spMkLst>
            <pc:docMk/>
            <pc:sldMk cId="3909453073" sldId="559"/>
            <ac:spMk id="6173" creationId="{7CB27D87-126B-4EEF-B360-7FD5B97268ED}"/>
          </ac:spMkLst>
        </pc:spChg>
        <pc:spChg chg="mod">
          <ac:chgData name="Timo Mühlhaus" userId="1b6b3aba618dadac" providerId="LiveId" clId="{EDF2FAEA-A41B-4C1F-9EE5-7BEAFE42C87B}" dt="2021-06-09T19:36:03.867" v="1915"/>
          <ac:spMkLst>
            <pc:docMk/>
            <pc:sldMk cId="3909453073" sldId="559"/>
            <ac:spMk id="6174" creationId="{71F727F5-0FC9-454F-BE62-7C1184F9A271}"/>
          </ac:spMkLst>
        </pc:spChg>
        <pc:spChg chg="mod">
          <ac:chgData name="Timo Mühlhaus" userId="1b6b3aba618dadac" providerId="LiveId" clId="{EDF2FAEA-A41B-4C1F-9EE5-7BEAFE42C87B}" dt="2021-06-09T19:36:03.867" v="1915"/>
          <ac:spMkLst>
            <pc:docMk/>
            <pc:sldMk cId="3909453073" sldId="559"/>
            <ac:spMk id="6175" creationId="{5F97FD77-F528-4F1B-B708-4508062E5B1B}"/>
          </ac:spMkLst>
        </pc:spChg>
        <pc:spChg chg="mod">
          <ac:chgData name="Timo Mühlhaus" userId="1b6b3aba618dadac" providerId="LiveId" clId="{EDF2FAEA-A41B-4C1F-9EE5-7BEAFE42C87B}" dt="2021-06-09T19:36:03.867" v="1915"/>
          <ac:spMkLst>
            <pc:docMk/>
            <pc:sldMk cId="3909453073" sldId="559"/>
            <ac:spMk id="6176" creationId="{C3619A99-0D7C-4F42-B7E9-06AC1D722990}"/>
          </ac:spMkLst>
        </pc:spChg>
        <pc:spChg chg="mod">
          <ac:chgData name="Timo Mühlhaus" userId="1b6b3aba618dadac" providerId="LiveId" clId="{EDF2FAEA-A41B-4C1F-9EE5-7BEAFE42C87B}" dt="2021-06-09T19:36:03.867" v="1915"/>
          <ac:spMkLst>
            <pc:docMk/>
            <pc:sldMk cId="3909453073" sldId="559"/>
            <ac:spMk id="6177" creationId="{1ED13283-3197-4D3B-9B1B-0A96C22C70B6}"/>
          </ac:spMkLst>
        </pc:spChg>
        <pc:spChg chg="mod">
          <ac:chgData name="Timo Mühlhaus" userId="1b6b3aba618dadac" providerId="LiveId" clId="{EDF2FAEA-A41B-4C1F-9EE5-7BEAFE42C87B}" dt="2021-06-09T19:36:03.867" v="1915"/>
          <ac:spMkLst>
            <pc:docMk/>
            <pc:sldMk cId="3909453073" sldId="559"/>
            <ac:spMk id="6178" creationId="{C8D4EA21-9C8E-465E-865D-95FDF7A92BE4}"/>
          </ac:spMkLst>
        </pc:spChg>
        <pc:spChg chg="mod">
          <ac:chgData name="Timo Mühlhaus" userId="1b6b3aba618dadac" providerId="LiveId" clId="{EDF2FAEA-A41B-4C1F-9EE5-7BEAFE42C87B}" dt="2021-06-09T19:36:03.867" v="1915"/>
          <ac:spMkLst>
            <pc:docMk/>
            <pc:sldMk cId="3909453073" sldId="559"/>
            <ac:spMk id="6179" creationId="{20CED289-A97A-48CB-B379-1025BEC86381}"/>
          </ac:spMkLst>
        </pc:spChg>
        <pc:spChg chg="mod">
          <ac:chgData name="Timo Mühlhaus" userId="1b6b3aba618dadac" providerId="LiveId" clId="{EDF2FAEA-A41B-4C1F-9EE5-7BEAFE42C87B}" dt="2021-06-09T19:36:03.867" v="1915"/>
          <ac:spMkLst>
            <pc:docMk/>
            <pc:sldMk cId="3909453073" sldId="559"/>
            <ac:spMk id="6180" creationId="{46D63C2C-A9FC-4714-8A79-C10931267A0F}"/>
          </ac:spMkLst>
        </pc:spChg>
        <pc:spChg chg="mod">
          <ac:chgData name="Timo Mühlhaus" userId="1b6b3aba618dadac" providerId="LiveId" clId="{EDF2FAEA-A41B-4C1F-9EE5-7BEAFE42C87B}" dt="2021-06-09T19:36:03.867" v="1915"/>
          <ac:spMkLst>
            <pc:docMk/>
            <pc:sldMk cId="3909453073" sldId="559"/>
            <ac:spMk id="6181" creationId="{7675F2B0-40AB-437D-9E44-012E42B1A904}"/>
          </ac:spMkLst>
        </pc:spChg>
        <pc:spChg chg="mod">
          <ac:chgData name="Timo Mühlhaus" userId="1b6b3aba618dadac" providerId="LiveId" clId="{EDF2FAEA-A41B-4C1F-9EE5-7BEAFE42C87B}" dt="2021-06-09T19:36:03.867" v="1915"/>
          <ac:spMkLst>
            <pc:docMk/>
            <pc:sldMk cId="3909453073" sldId="559"/>
            <ac:spMk id="6182" creationId="{D0F93140-4FD4-43F8-994E-6062641D4F16}"/>
          </ac:spMkLst>
        </pc:spChg>
        <pc:spChg chg="mod">
          <ac:chgData name="Timo Mühlhaus" userId="1b6b3aba618dadac" providerId="LiveId" clId="{EDF2FAEA-A41B-4C1F-9EE5-7BEAFE42C87B}" dt="2021-06-09T19:36:03.867" v="1915"/>
          <ac:spMkLst>
            <pc:docMk/>
            <pc:sldMk cId="3909453073" sldId="559"/>
            <ac:spMk id="6183" creationId="{E8173B22-7B32-4FA4-A76D-A0948392E31E}"/>
          </ac:spMkLst>
        </pc:spChg>
        <pc:spChg chg="mod">
          <ac:chgData name="Timo Mühlhaus" userId="1b6b3aba618dadac" providerId="LiveId" clId="{EDF2FAEA-A41B-4C1F-9EE5-7BEAFE42C87B}" dt="2021-06-09T19:36:03.867" v="1915"/>
          <ac:spMkLst>
            <pc:docMk/>
            <pc:sldMk cId="3909453073" sldId="559"/>
            <ac:spMk id="6184" creationId="{4F430267-8344-4969-B1C8-DFF69A3E14E5}"/>
          </ac:spMkLst>
        </pc:spChg>
        <pc:spChg chg="mod">
          <ac:chgData name="Timo Mühlhaus" userId="1b6b3aba618dadac" providerId="LiveId" clId="{EDF2FAEA-A41B-4C1F-9EE5-7BEAFE42C87B}" dt="2021-06-09T19:36:03.867" v="1915"/>
          <ac:spMkLst>
            <pc:docMk/>
            <pc:sldMk cId="3909453073" sldId="559"/>
            <ac:spMk id="6185" creationId="{E67D28B0-1FD8-437D-9F8A-62499B73CB68}"/>
          </ac:spMkLst>
        </pc:spChg>
        <pc:spChg chg="mod">
          <ac:chgData name="Timo Mühlhaus" userId="1b6b3aba618dadac" providerId="LiveId" clId="{EDF2FAEA-A41B-4C1F-9EE5-7BEAFE42C87B}" dt="2021-06-09T19:36:03.867" v="1915"/>
          <ac:spMkLst>
            <pc:docMk/>
            <pc:sldMk cId="3909453073" sldId="559"/>
            <ac:spMk id="6186" creationId="{AF3D5A41-B952-4CE6-8089-0A1692F5B034}"/>
          </ac:spMkLst>
        </pc:spChg>
        <pc:spChg chg="mod">
          <ac:chgData name="Timo Mühlhaus" userId="1b6b3aba618dadac" providerId="LiveId" clId="{EDF2FAEA-A41B-4C1F-9EE5-7BEAFE42C87B}" dt="2021-06-09T19:36:03.867" v="1915"/>
          <ac:spMkLst>
            <pc:docMk/>
            <pc:sldMk cId="3909453073" sldId="559"/>
            <ac:spMk id="6187" creationId="{35EFBE01-CC45-4B23-BD4A-B3E6A0E34EB1}"/>
          </ac:spMkLst>
        </pc:spChg>
        <pc:spChg chg="mod">
          <ac:chgData name="Timo Mühlhaus" userId="1b6b3aba618dadac" providerId="LiveId" clId="{EDF2FAEA-A41B-4C1F-9EE5-7BEAFE42C87B}" dt="2021-06-09T19:36:03.867" v="1915"/>
          <ac:spMkLst>
            <pc:docMk/>
            <pc:sldMk cId="3909453073" sldId="559"/>
            <ac:spMk id="6188" creationId="{98776E5E-3A88-44F9-90DC-E65265036BB6}"/>
          </ac:spMkLst>
        </pc:spChg>
        <pc:spChg chg="mod">
          <ac:chgData name="Timo Mühlhaus" userId="1b6b3aba618dadac" providerId="LiveId" clId="{EDF2FAEA-A41B-4C1F-9EE5-7BEAFE42C87B}" dt="2021-06-09T19:36:03.867" v="1915"/>
          <ac:spMkLst>
            <pc:docMk/>
            <pc:sldMk cId="3909453073" sldId="559"/>
            <ac:spMk id="6189" creationId="{135E766D-91A5-41BA-A159-9562E5C52FF8}"/>
          </ac:spMkLst>
        </pc:spChg>
        <pc:spChg chg="mod">
          <ac:chgData name="Timo Mühlhaus" userId="1b6b3aba618dadac" providerId="LiveId" clId="{EDF2FAEA-A41B-4C1F-9EE5-7BEAFE42C87B}" dt="2021-06-09T19:36:03.867" v="1915"/>
          <ac:spMkLst>
            <pc:docMk/>
            <pc:sldMk cId="3909453073" sldId="559"/>
            <ac:spMk id="6190" creationId="{C0F3B440-7607-4ED1-BE1D-883718054D27}"/>
          </ac:spMkLst>
        </pc:spChg>
        <pc:spChg chg="mod">
          <ac:chgData name="Timo Mühlhaus" userId="1b6b3aba618dadac" providerId="LiveId" clId="{EDF2FAEA-A41B-4C1F-9EE5-7BEAFE42C87B}" dt="2021-06-09T19:36:03.867" v="1915"/>
          <ac:spMkLst>
            <pc:docMk/>
            <pc:sldMk cId="3909453073" sldId="559"/>
            <ac:spMk id="6191" creationId="{096707B7-6166-4406-B529-42F6D5E3B59F}"/>
          </ac:spMkLst>
        </pc:spChg>
        <pc:spChg chg="mod">
          <ac:chgData name="Timo Mühlhaus" userId="1b6b3aba618dadac" providerId="LiveId" clId="{EDF2FAEA-A41B-4C1F-9EE5-7BEAFE42C87B}" dt="2021-06-09T19:36:03.867" v="1915"/>
          <ac:spMkLst>
            <pc:docMk/>
            <pc:sldMk cId="3909453073" sldId="559"/>
            <ac:spMk id="6192" creationId="{BBCC86BB-DC47-4D97-87CF-480905CA3D93}"/>
          </ac:spMkLst>
        </pc:spChg>
        <pc:spChg chg="mod">
          <ac:chgData name="Timo Mühlhaus" userId="1b6b3aba618dadac" providerId="LiveId" clId="{EDF2FAEA-A41B-4C1F-9EE5-7BEAFE42C87B}" dt="2021-06-09T19:36:03.867" v="1915"/>
          <ac:spMkLst>
            <pc:docMk/>
            <pc:sldMk cId="3909453073" sldId="559"/>
            <ac:spMk id="6193" creationId="{09D30748-1018-4C57-84BD-6F2546A98DCB}"/>
          </ac:spMkLst>
        </pc:spChg>
        <pc:spChg chg="mod">
          <ac:chgData name="Timo Mühlhaus" userId="1b6b3aba618dadac" providerId="LiveId" clId="{EDF2FAEA-A41B-4C1F-9EE5-7BEAFE42C87B}" dt="2021-06-09T19:36:03.867" v="1915"/>
          <ac:spMkLst>
            <pc:docMk/>
            <pc:sldMk cId="3909453073" sldId="559"/>
            <ac:spMk id="6194" creationId="{962ECE24-96CB-4183-BD69-DCD49AD12E14}"/>
          </ac:spMkLst>
        </pc:spChg>
        <pc:spChg chg="mod">
          <ac:chgData name="Timo Mühlhaus" userId="1b6b3aba618dadac" providerId="LiveId" clId="{EDF2FAEA-A41B-4C1F-9EE5-7BEAFE42C87B}" dt="2021-06-09T19:36:03.867" v="1915"/>
          <ac:spMkLst>
            <pc:docMk/>
            <pc:sldMk cId="3909453073" sldId="559"/>
            <ac:spMk id="6195" creationId="{79F0CB8E-7EB7-4302-8A51-68DBAED2A8E7}"/>
          </ac:spMkLst>
        </pc:spChg>
        <pc:spChg chg="mod">
          <ac:chgData name="Timo Mühlhaus" userId="1b6b3aba618dadac" providerId="LiveId" clId="{EDF2FAEA-A41B-4C1F-9EE5-7BEAFE42C87B}" dt="2021-06-09T19:36:03.867" v="1915"/>
          <ac:spMkLst>
            <pc:docMk/>
            <pc:sldMk cId="3909453073" sldId="559"/>
            <ac:spMk id="6196" creationId="{F2F988D0-A882-4B36-9F67-299F2D4CFABD}"/>
          </ac:spMkLst>
        </pc:spChg>
        <pc:spChg chg="mod">
          <ac:chgData name="Timo Mühlhaus" userId="1b6b3aba618dadac" providerId="LiveId" clId="{EDF2FAEA-A41B-4C1F-9EE5-7BEAFE42C87B}" dt="2021-06-09T19:36:03.867" v="1915"/>
          <ac:spMkLst>
            <pc:docMk/>
            <pc:sldMk cId="3909453073" sldId="559"/>
            <ac:spMk id="6197" creationId="{04FE4811-CDDD-4597-8711-64CC2240672F}"/>
          </ac:spMkLst>
        </pc:spChg>
        <pc:spChg chg="mod">
          <ac:chgData name="Timo Mühlhaus" userId="1b6b3aba618dadac" providerId="LiveId" clId="{EDF2FAEA-A41B-4C1F-9EE5-7BEAFE42C87B}" dt="2021-06-09T19:36:03.867" v="1915"/>
          <ac:spMkLst>
            <pc:docMk/>
            <pc:sldMk cId="3909453073" sldId="559"/>
            <ac:spMk id="6198" creationId="{39839293-79C4-4912-B3F8-C18A08841713}"/>
          </ac:spMkLst>
        </pc:spChg>
        <pc:spChg chg="mod">
          <ac:chgData name="Timo Mühlhaus" userId="1b6b3aba618dadac" providerId="LiveId" clId="{EDF2FAEA-A41B-4C1F-9EE5-7BEAFE42C87B}" dt="2021-06-09T19:36:03.867" v="1915"/>
          <ac:spMkLst>
            <pc:docMk/>
            <pc:sldMk cId="3909453073" sldId="559"/>
            <ac:spMk id="6199" creationId="{07B8C3D9-5E1B-4E63-A651-610A12920895}"/>
          </ac:spMkLst>
        </pc:spChg>
        <pc:spChg chg="mod">
          <ac:chgData name="Timo Mühlhaus" userId="1b6b3aba618dadac" providerId="LiveId" clId="{EDF2FAEA-A41B-4C1F-9EE5-7BEAFE42C87B}" dt="2021-06-09T19:36:03.867" v="1915"/>
          <ac:spMkLst>
            <pc:docMk/>
            <pc:sldMk cId="3909453073" sldId="559"/>
            <ac:spMk id="6200" creationId="{DDCF8A7D-5DC8-48DC-95EC-8E28AE930E48}"/>
          </ac:spMkLst>
        </pc:spChg>
        <pc:spChg chg="mod">
          <ac:chgData name="Timo Mühlhaus" userId="1b6b3aba618dadac" providerId="LiveId" clId="{EDF2FAEA-A41B-4C1F-9EE5-7BEAFE42C87B}" dt="2021-06-09T19:36:03.867" v="1915"/>
          <ac:spMkLst>
            <pc:docMk/>
            <pc:sldMk cId="3909453073" sldId="559"/>
            <ac:spMk id="6201" creationId="{5713FD2D-54EF-4D02-9E29-D874ECC5FA64}"/>
          </ac:spMkLst>
        </pc:spChg>
        <pc:spChg chg="mod">
          <ac:chgData name="Timo Mühlhaus" userId="1b6b3aba618dadac" providerId="LiveId" clId="{EDF2FAEA-A41B-4C1F-9EE5-7BEAFE42C87B}" dt="2021-06-09T19:36:03.867" v="1915"/>
          <ac:spMkLst>
            <pc:docMk/>
            <pc:sldMk cId="3909453073" sldId="559"/>
            <ac:spMk id="6202" creationId="{10AFE606-5EBD-4EFB-990C-4EC18173F640}"/>
          </ac:spMkLst>
        </pc:spChg>
        <pc:spChg chg="mod">
          <ac:chgData name="Timo Mühlhaus" userId="1b6b3aba618dadac" providerId="LiveId" clId="{EDF2FAEA-A41B-4C1F-9EE5-7BEAFE42C87B}" dt="2021-06-09T19:36:03.867" v="1915"/>
          <ac:spMkLst>
            <pc:docMk/>
            <pc:sldMk cId="3909453073" sldId="559"/>
            <ac:spMk id="6203" creationId="{DA0D12EA-6768-43DE-A387-57A413E6E8B5}"/>
          </ac:spMkLst>
        </pc:spChg>
        <pc:spChg chg="mod">
          <ac:chgData name="Timo Mühlhaus" userId="1b6b3aba618dadac" providerId="LiveId" clId="{EDF2FAEA-A41B-4C1F-9EE5-7BEAFE42C87B}" dt="2021-06-09T19:36:03.867" v="1915"/>
          <ac:spMkLst>
            <pc:docMk/>
            <pc:sldMk cId="3909453073" sldId="559"/>
            <ac:spMk id="6204" creationId="{36DA084D-5055-4312-9130-589DEA318106}"/>
          </ac:spMkLst>
        </pc:spChg>
        <pc:spChg chg="mod">
          <ac:chgData name="Timo Mühlhaus" userId="1b6b3aba618dadac" providerId="LiveId" clId="{EDF2FAEA-A41B-4C1F-9EE5-7BEAFE42C87B}" dt="2021-06-09T19:36:03.867" v="1915"/>
          <ac:spMkLst>
            <pc:docMk/>
            <pc:sldMk cId="3909453073" sldId="559"/>
            <ac:spMk id="6205" creationId="{4BB036CC-805D-4524-A51C-FAD27A65C6D5}"/>
          </ac:spMkLst>
        </pc:spChg>
        <pc:spChg chg="mod">
          <ac:chgData name="Timo Mühlhaus" userId="1b6b3aba618dadac" providerId="LiveId" clId="{EDF2FAEA-A41B-4C1F-9EE5-7BEAFE42C87B}" dt="2021-06-09T19:36:03.867" v="1915"/>
          <ac:spMkLst>
            <pc:docMk/>
            <pc:sldMk cId="3909453073" sldId="559"/>
            <ac:spMk id="6206" creationId="{7755FE35-4690-49E3-A941-6B70909F1279}"/>
          </ac:spMkLst>
        </pc:spChg>
        <pc:spChg chg="mod">
          <ac:chgData name="Timo Mühlhaus" userId="1b6b3aba618dadac" providerId="LiveId" clId="{EDF2FAEA-A41B-4C1F-9EE5-7BEAFE42C87B}" dt="2021-06-09T19:36:03.867" v="1915"/>
          <ac:spMkLst>
            <pc:docMk/>
            <pc:sldMk cId="3909453073" sldId="559"/>
            <ac:spMk id="6207" creationId="{AB9354AA-5B15-40A3-B8DE-2F1D2934DC7B}"/>
          </ac:spMkLst>
        </pc:spChg>
        <pc:spChg chg="mod">
          <ac:chgData name="Timo Mühlhaus" userId="1b6b3aba618dadac" providerId="LiveId" clId="{EDF2FAEA-A41B-4C1F-9EE5-7BEAFE42C87B}" dt="2021-06-09T19:36:03.867" v="1915"/>
          <ac:spMkLst>
            <pc:docMk/>
            <pc:sldMk cId="3909453073" sldId="559"/>
            <ac:spMk id="6208" creationId="{1EA61067-C4F5-439F-A007-A1D28A86771E}"/>
          </ac:spMkLst>
        </pc:spChg>
        <pc:spChg chg="mod">
          <ac:chgData name="Timo Mühlhaus" userId="1b6b3aba618dadac" providerId="LiveId" clId="{EDF2FAEA-A41B-4C1F-9EE5-7BEAFE42C87B}" dt="2021-06-09T19:36:03.867" v="1915"/>
          <ac:spMkLst>
            <pc:docMk/>
            <pc:sldMk cId="3909453073" sldId="559"/>
            <ac:spMk id="6209" creationId="{504107DD-22F4-428B-B69F-FD14A94C5463}"/>
          </ac:spMkLst>
        </pc:spChg>
        <pc:spChg chg="mod">
          <ac:chgData name="Timo Mühlhaus" userId="1b6b3aba618dadac" providerId="LiveId" clId="{EDF2FAEA-A41B-4C1F-9EE5-7BEAFE42C87B}" dt="2021-06-09T19:36:03.867" v="1915"/>
          <ac:spMkLst>
            <pc:docMk/>
            <pc:sldMk cId="3909453073" sldId="559"/>
            <ac:spMk id="6210" creationId="{10EE3504-BD9F-4869-81CC-ADF9BBB9C0B7}"/>
          </ac:spMkLst>
        </pc:spChg>
        <pc:spChg chg="mod">
          <ac:chgData name="Timo Mühlhaus" userId="1b6b3aba618dadac" providerId="LiveId" clId="{EDF2FAEA-A41B-4C1F-9EE5-7BEAFE42C87B}" dt="2021-06-09T19:36:03.867" v="1915"/>
          <ac:spMkLst>
            <pc:docMk/>
            <pc:sldMk cId="3909453073" sldId="559"/>
            <ac:spMk id="6211" creationId="{E2DB6EEC-90B4-4C64-83DE-D593525BB61A}"/>
          </ac:spMkLst>
        </pc:spChg>
        <pc:spChg chg="mod">
          <ac:chgData name="Timo Mühlhaus" userId="1b6b3aba618dadac" providerId="LiveId" clId="{EDF2FAEA-A41B-4C1F-9EE5-7BEAFE42C87B}" dt="2021-06-09T19:36:03.867" v="1915"/>
          <ac:spMkLst>
            <pc:docMk/>
            <pc:sldMk cId="3909453073" sldId="559"/>
            <ac:spMk id="6212" creationId="{5C0A75DE-D13C-49C9-B41E-FD73F0264853}"/>
          </ac:spMkLst>
        </pc:spChg>
        <pc:spChg chg="mod">
          <ac:chgData name="Timo Mühlhaus" userId="1b6b3aba618dadac" providerId="LiveId" clId="{EDF2FAEA-A41B-4C1F-9EE5-7BEAFE42C87B}" dt="2021-06-09T19:36:03.867" v="1915"/>
          <ac:spMkLst>
            <pc:docMk/>
            <pc:sldMk cId="3909453073" sldId="559"/>
            <ac:spMk id="6213" creationId="{73D04082-F610-4AB2-B9D8-607D25FEA73B}"/>
          </ac:spMkLst>
        </pc:spChg>
        <pc:spChg chg="mod">
          <ac:chgData name="Timo Mühlhaus" userId="1b6b3aba618dadac" providerId="LiveId" clId="{EDF2FAEA-A41B-4C1F-9EE5-7BEAFE42C87B}" dt="2021-06-09T19:36:03.867" v="1915"/>
          <ac:spMkLst>
            <pc:docMk/>
            <pc:sldMk cId="3909453073" sldId="559"/>
            <ac:spMk id="6214" creationId="{9F508F34-F941-45A5-8A22-83A4D6FAFF20}"/>
          </ac:spMkLst>
        </pc:spChg>
        <pc:spChg chg="mod">
          <ac:chgData name="Timo Mühlhaus" userId="1b6b3aba618dadac" providerId="LiveId" clId="{EDF2FAEA-A41B-4C1F-9EE5-7BEAFE42C87B}" dt="2021-06-09T19:36:03.867" v="1915"/>
          <ac:spMkLst>
            <pc:docMk/>
            <pc:sldMk cId="3909453073" sldId="559"/>
            <ac:spMk id="6215" creationId="{CFF2CC3B-B619-429E-994F-BD5C69FD4049}"/>
          </ac:spMkLst>
        </pc:spChg>
        <pc:spChg chg="mod">
          <ac:chgData name="Timo Mühlhaus" userId="1b6b3aba618dadac" providerId="LiveId" clId="{EDF2FAEA-A41B-4C1F-9EE5-7BEAFE42C87B}" dt="2021-06-09T19:36:03.867" v="1915"/>
          <ac:spMkLst>
            <pc:docMk/>
            <pc:sldMk cId="3909453073" sldId="559"/>
            <ac:spMk id="6216" creationId="{CEA8D035-6F37-4DF0-9FED-FE1083E764A5}"/>
          </ac:spMkLst>
        </pc:spChg>
        <pc:spChg chg="mod">
          <ac:chgData name="Timo Mühlhaus" userId="1b6b3aba618dadac" providerId="LiveId" clId="{EDF2FAEA-A41B-4C1F-9EE5-7BEAFE42C87B}" dt="2021-06-09T19:36:03.867" v="1915"/>
          <ac:spMkLst>
            <pc:docMk/>
            <pc:sldMk cId="3909453073" sldId="559"/>
            <ac:spMk id="6217" creationId="{BEEA77AD-C72B-49E6-8F00-67301D60EE27}"/>
          </ac:spMkLst>
        </pc:spChg>
        <pc:spChg chg="mod">
          <ac:chgData name="Timo Mühlhaus" userId="1b6b3aba618dadac" providerId="LiveId" clId="{EDF2FAEA-A41B-4C1F-9EE5-7BEAFE42C87B}" dt="2021-06-09T19:36:03.867" v="1915"/>
          <ac:spMkLst>
            <pc:docMk/>
            <pc:sldMk cId="3909453073" sldId="559"/>
            <ac:spMk id="6218" creationId="{96425B78-E6EE-4729-9FD2-AEE1436D45A6}"/>
          </ac:spMkLst>
        </pc:spChg>
        <pc:spChg chg="mod">
          <ac:chgData name="Timo Mühlhaus" userId="1b6b3aba618dadac" providerId="LiveId" clId="{EDF2FAEA-A41B-4C1F-9EE5-7BEAFE42C87B}" dt="2021-06-09T19:36:03.867" v="1915"/>
          <ac:spMkLst>
            <pc:docMk/>
            <pc:sldMk cId="3909453073" sldId="559"/>
            <ac:spMk id="6219" creationId="{75A828CB-2ACD-442D-810E-B4954B53B711}"/>
          </ac:spMkLst>
        </pc:spChg>
        <pc:spChg chg="mod">
          <ac:chgData name="Timo Mühlhaus" userId="1b6b3aba618dadac" providerId="LiveId" clId="{EDF2FAEA-A41B-4C1F-9EE5-7BEAFE42C87B}" dt="2021-06-09T19:36:03.867" v="1915"/>
          <ac:spMkLst>
            <pc:docMk/>
            <pc:sldMk cId="3909453073" sldId="559"/>
            <ac:spMk id="6220" creationId="{C59A3DA0-8A83-4C47-82EC-47CBC9301358}"/>
          </ac:spMkLst>
        </pc:spChg>
        <pc:spChg chg="mod">
          <ac:chgData name="Timo Mühlhaus" userId="1b6b3aba618dadac" providerId="LiveId" clId="{EDF2FAEA-A41B-4C1F-9EE5-7BEAFE42C87B}" dt="2021-06-09T19:36:03.867" v="1915"/>
          <ac:spMkLst>
            <pc:docMk/>
            <pc:sldMk cId="3909453073" sldId="559"/>
            <ac:spMk id="6221" creationId="{3F395980-DCDB-4C23-A95C-0F8732637851}"/>
          </ac:spMkLst>
        </pc:spChg>
        <pc:spChg chg="mod">
          <ac:chgData name="Timo Mühlhaus" userId="1b6b3aba618dadac" providerId="LiveId" clId="{EDF2FAEA-A41B-4C1F-9EE5-7BEAFE42C87B}" dt="2021-06-09T19:36:03.867" v="1915"/>
          <ac:spMkLst>
            <pc:docMk/>
            <pc:sldMk cId="3909453073" sldId="559"/>
            <ac:spMk id="6222" creationId="{04A37EAA-7651-42B3-8319-6AA41D9CD4E4}"/>
          </ac:spMkLst>
        </pc:spChg>
        <pc:spChg chg="mod">
          <ac:chgData name="Timo Mühlhaus" userId="1b6b3aba618dadac" providerId="LiveId" clId="{EDF2FAEA-A41B-4C1F-9EE5-7BEAFE42C87B}" dt="2021-06-09T19:36:03.867" v="1915"/>
          <ac:spMkLst>
            <pc:docMk/>
            <pc:sldMk cId="3909453073" sldId="559"/>
            <ac:spMk id="6223" creationId="{907D0012-623C-409A-9603-930D38E07FD7}"/>
          </ac:spMkLst>
        </pc:spChg>
        <pc:spChg chg="mod">
          <ac:chgData name="Timo Mühlhaus" userId="1b6b3aba618dadac" providerId="LiveId" clId="{EDF2FAEA-A41B-4C1F-9EE5-7BEAFE42C87B}" dt="2021-06-09T19:36:03.867" v="1915"/>
          <ac:spMkLst>
            <pc:docMk/>
            <pc:sldMk cId="3909453073" sldId="559"/>
            <ac:spMk id="6224" creationId="{77AC9270-0BC4-46AB-9347-ACEF933EBEE8}"/>
          </ac:spMkLst>
        </pc:spChg>
        <pc:spChg chg="mod">
          <ac:chgData name="Timo Mühlhaus" userId="1b6b3aba618dadac" providerId="LiveId" clId="{EDF2FAEA-A41B-4C1F-9EE5-7BEAFE42C87B}" dt="2021-06-09T19:36:03.867" v="1915"/>
          <ac:spMkLst>
            <pc:docMk/>
            <pc:sldMk cId="3909453073" sldId="559"/>
            <ac:spMk id="6225" creationId="{221EC05F-25EC-4776-BD17-527C5FEB9111}"/>
          </ac:spMkLst>
        </pc:spChg>
        <pc:spChg chg="mod">
          <ac:chgData name="Timo Mühlhaus" userId="1b6b3aba618dadac" providerId="LiveId" clId="{EDF2FAEA-A41B-4C1F-9EE5-7BEAFE42C87B}" dt="2021-06-09T19:36:03.867" v="1915"/>
          <ac:spMkLst>
            <pc:docMk/>
            <pc:sldMk cId="3909453073" sldId="559"/>
            <ac:spMk id="6226" creationId="{D816E00B-083E-42EE-BD37-24A224ACE15D}"/>
          </ac:spMkLst>
        </pc:spChg>
        <pc:spChg chg="mod">
          <ac:chgData name="Timo Mühlhaus" userId="1b6b3aba618dadac" providerId="LiveId" clId="{EDF2FAEA-A41B-4C1F-9EE5-7BEAFE42C87B}" dt="2021-06-09T19:36:03.867" v="1915"/>
          <ac:spMkLst>
            <pc:docMk/>
            <pc:sldMk cId="3909453073" sldId="559"/>
            <ac:spMk id="6227" creationId="{3D2AC667-942B-4814-8284-CF0FD227C3C3}"/>
          </ac:spMkLst>
        </pc:spChg>
        <pc:spChg chg="mod">
          <ac:chgData name="Timo Mühlhaus" userId="1b6b3aba618dadac" providerId="LiveId" clId="{EDF2FAEA-A41B-4C1F-9EE5-7BEAFE42C87B}" dt="2021-06-09T19:36:03.867" v="1915"/>
          <ac:spMkLst>
            <pc:docMk/>
            <pc:sldMk cId="3909453073" sldId="559"/>
            <ac:spMk id="6228" creationId="{5F33AA8F-0909-4762-B8D7-4C0B28088C8A}"/>
          </ac:spMkLst>
        </pc:spChg>
        <pc:spChg chg="mod">
          <ac:chgData name="Timo Mühlhaus" userId="1b6b3aba618dadac" providerId="LiveId" clId="{EDF2FAEA-A41B-4C1F-9EE5-7BEAFE42C87B}" dt="2021-06-09T19:36:03.867" v="1915"/>
          <ac:spMkLst>
            <pc:docMk/>
            <pc:sldMk cId="3909453073" sldId="559"/>
            <ac:spMk id="6229" creationId="{6825AC3F-B5E7-4602-9271-EED0DE413F20}"/>
          </ac:spMkLst>
        </pc:spChg>
        <pc:spChg chg="mod">
          <ac:chgData name="Timo Mühlhaus" userId="1b6b3aba618dadac" providerId="LiveId" clId="{EDF2FAEA-A41B-4C1F-9EE5-7BEAFE42C87B}" dt="2021-06-09T19:36:03.867" v="1915"/>
          <ac:spMkLst>
            <pc:docMk/>
            <pc:sldMk cId="3909453073" sldId="559"/>
            <ac:spMk id="6230" creationId="{9751E8B0-5FAA-4999-BC0F-2E1268935D1B}"/>
          </ac:spMkLst>
        </pc:spChg>
        <pc:spChg chg="mod">
          <ac:chgData name="Timo Mühlhaus" userId="1b6b3aba618dadac" providerId="LiveId" clId="{EDF2FAEA-A41B-4C1F-9EE5-7BEAFE42C87B}" dt="2021-06-09T19:36:03.867" v="1915"/>
          <ac:spMkLst>
            <pc:docMk/>
            <pc:sldMk cId="3909453073" sldId="559"/>
            <ac:spMk id="6231" creationId="{31C45F06-AD30-4563-87B9-EEF8911D5726}"/>
          </ac:spMkLst>
        </pc:spChg>
        <pc:spChg chg="mod">
          <ac:chgData name="Timo Mühlhaus" userId="1b6b3aba618dadac" providerId="LiveId" clId="{EDF2FAEA-A41B-4C1F-9EE5-7BEAFE42C87B}" dt="2021-06-09T19:36:03.867" v="1915"/>
          <ac:spMkLst>
            <pc:docMk/>
            <pc:sldMk cId="3909453073" sldId="559"/>
            <ac:spMk id="6232" creationId="{A39454D9-A594-4362-B39E-239E48E28A57}"/>
          </ac:spMkLst>
        </pc:spChg>
        <pc:spChg chg="mod">
          <ac:chgData name="Timo Mühlhaus" userId="1b6b3aba618dadac" providerId="LiveId" clId="{EDF2FAEA-A41B-4C1F-9EE5-7BEAFE42C87B}" dt="2021-06-09T19:36:03.867" v="1915"/>
          <ac:spMkLst>
            <pc:docMk/>
            <pc:sldMk cId="3909453073" sldId="559"/>
            <ac:spMk id="6233" creationId="{BDE0358C-23BC-4CD3-BE0B-BA70DD838BC6}"/>
          </ac:spMkLst>
        </pc:spChg>
        <pc:spChg chg="mod">
          <ac:chgData name="Timo Mühlhaus" userId="1b6b3aba618dadac" providerId="LiveId" clId="{EDF2FAEA-A41B-4C1F-9EE5-7BEAFE42C87B}" dt="2021-06-09T19:36:03.867" v="1915"/>
          <ac:spMkLst>
            <pc:docMk/>
            <pc:sldMk cId="3909453073" sldId="559"/>
            <ac:spMk id="6234" creationId="{A5D9AE4D-F783-4BC2-A4EB-67E4F8F30394}"/>
          </ac:spMkLst>
        </pc:spChg>
        <pc:spChg chg="mod">
          <ac:chgData name="Timo Mühlhaus" userId="1b6b3aba618dadac" providerId="LiveId" clId="{EDF2FAEA-A41B-4C1F-9EE5-7BEAFE42C87B}" dt="2021-06-09T19:36:03.867" v="1915"/>
          <ac:spMkLst>
            <pc:docMk/>
            <pc:sldMk cId="3909453073" sldId="559"/>
            <ac:spMk id="6235" creationId="{5C2BBF40-C5E9-4F88-AC06-C3CFD79278D9}"/>
          </ac:spMkLst>
        </pc:spChg>
        <pc:spChg chg="mod">
          <ac:chgData name="Timo Mühlhaus" userId="1b6b3aba618dadac" providerId="LiveId" clId="{EDF2FAEA-A41B-4C1F-9EE5-7BEAFE42C87B}" dt="2021-06-09T19:36:03.867" v="1915"/>
          <ac:spMkLst>
            <pc:docMk/>
            <pc:sldMk cId="3909453073" sldId="559"/>
            <ac:spMk id="6236" creationId="{0C588026-FD0C-4050-BBFC-BF8215A80B99}"/>
          </ac:spMkLst>
        </pc:spChg>
        <pc:spChg chg="mod">
          <ac:chgData name="Timo Mühlhaus" userId="1b6b3aba618dadac" providerId="LiveId" clId="{EDF2FAEA-A41B-4C1F-9EE5-7BEAFE42C87B}" dt="2021-06-09T19:36:03.867" v="1915"/>
          <ac:spMkLst>
            <pc:docMk/>
            <pc:sldMk cId="3909453073" sldId="559"/>
            <ac:spMk id="6237" creationId="{42527B8D-0B04-484C-B7A1-0893E864BF9B}"/>
          </ac:spMkLst>
        </pc:spChg>
        <pc:spChg chg="mod">
          <ac:chgData name="Timo Mühlhaus" userId="1b6b3aba618dadac" providerId="LiveId" clId="{EDF2FAEA-A41B-4C1F-9EE5-7BEAFE42C87B}" dt="2021-06-09T19:36:03.867" v="1915"/>
          <ac:spMkLst>
            <pc:docMk/>
            <pc:sldMk cId="3909453073" sldId="559"/>
            <ac:spMk id="6238" creationId="{826DCFBF-20B1-4CB6-8B69-182A7341AE1D}"/>
          </ac:spMkLst>
        </pc:spChg>
        <pc:spChg chg="mod">
          <ac:chgData name="Timo Mühlhaus" userId="1b6b3aba618dadac" providerId="LiveId" clId="{EDF2FAEA-A41B-4C1F-9EE5-7BEAFE42C87B}" dt="2021-06-09T19:36:03.867" v="1915"/>
          <ac:spMkLst>
            <pc:docMk/>
            <pc:sldMk cId="3909453073" sldId="559"/>
            <ac:spMk id="6239" creationId="{C8009038-D11D-4438-9EF2-B398819E851F}"/>
          </ac:spMkLst>
        </pc:spChg>
        <pc:spChg chg="mod">
          <ac:chgData name="Timo Mühlhaus" userId="1b6b3aba618dadac" providerId="LiveId" clId="{EDF2FAEA-A41B-4C1F-9EE5-7BEAFE42C87B}" dt="2021-06-09T19:36:03.867" v="1915"/>
          <ac:spMkLst>
            <pc:docMk/>
            <pc:sldMk cId="3909453073" sldId="559"/>
            <ac:spMk id="6240" creationId="{CDA9C326-8DBC-4576-ACA3-2F4E6B1663D6}"/>
          </ac:spMkLst>
        </pc:spChg>
        <pc:spChg chg="mod">
          <ac:chgData name="Timo Mühlhaus" userId="1b6b3aba618dadac" providerId="LiveId" clId="{EDF2FAEA-A41B-4C1F-9EE5-7BEAFE42C87B}" dt="2021-06-09T19:36:03.867" v="1915"/>
          <ac:spMkLst>
            <pc:docMk/>
            <pc:sldMk cId="3909453073" sldId="559"/>
            <ac:spMk id="6241" creationId="{86DD4C3B-B5AF-47F5-BF12-87173912C9E1}"/>
          </ac:spMkLst>
        </pc:spChg>
        <pc:spChg chg="mod">
          <ac:chgData name="Timo Mühlhaus" userId="1b6b3aba618dadac" providerId="LiveId" clId="{EDF2FAEA-A41B-4C1F-9EE5-7BEAFE42C87B}" dt="2021-06-09T19:36:03.867" v="1915"/>
          <ac:spMkLst>
            <pc:docMk/>
            <pc:sldMk cId="3909453073" sldId="559"/>
            <ac:spMk id="6242" creationId="{D5D11905-0D77-440C-B7EA-2C1B39F425DA}"/>
          </ac:spMkLst>
        </pc:spChg>
        <pc:spChg chg="mod">
          <ac:chgData name="Timo Mühlhaus" userId="1b6b3aba618dadac" providerId="LiveId" clId="{EDF2FAEA-A41B-4C1F-9EE5-7BEAFE42C87B}" dt="2021-06-09T19:36:03.867" v="1915"/>
          <ac:spMkLst>
            <pc:docMk/>
            <pc:sldMk cId="3909453073" sldId="559"/>
            <ac:spMk id="6243" creationId="{6F8D7ED8-AF0F-480A-856C-3178B00F1C28}"/>
          </ac:spMkLst>
        </pc:spChg>
        <pc:spChg chg="mod">
          <ac:chgData name="Timo Mühlhaus" userId="1b6b3aba618dadac" providerId="LiveId" clId="{EDF2FAEA-A41B-4C1F-9EE5-7BEAFE42C87B}" dt="2021-06-09T19:36:03.867" v="1915"/>
          <ac:spMkLst>
            <pc:docMk/>
            <pc:sldMk cId="3909453073" sldId="559"/>
            <ac:spMk id="6244" creationId="{411D80C8-73D1-4A81-8614-774172574BF3}"/>
          </ac:spMkLst>
        </pc:spChg>
        <pc:spChg chg="mod">
          <ac:chgData name="Timo Mühlhaus" userId="1b6b3aba618dadac" providerId="LiveId" clId="{EDF2FAEA-A41B-4C1F-9EE5-7BEAFE42C87B}" dt="2021-06-09T19:36:03.867" v="1915"/>
          <ac:spMkLst>
            <pc:docMk/>
            <pc:sldMk cId="3909453073" sldId="559"/>
            <ac:spMk id="6245" creationId="{9FC0D951-2C92-4023-88C5-3DDD10BE6C06}"/>
          </ac:spMkLst>
        </pc:spChg>
        <pc:spChg chg="mod">
          <ac:chgData name="Timo Mühlhaus" userId="1b6b3aba618dadac" providerId="LiveId" clId="{EDF2FAEA-A41B-4C1F-9EE5-7BEAFE42C87B}" dt="2021-06-09T19:36:03.867" v="1915"/>
          <ac:spMkLst>
            <pc:docMk/>
            <pc:sldMk cId="3909453073" sldId="559"/>
            <ac:spMk id="6246" creationId="{0077293F-D0AA-4563-98E1-48E5BAC11877}"/>
          </ac:spMkLst>
        </pc:spChg>
        <pc:spChg chg="mod">
          <ac:chgData name="Timo Mühlhaus" userId="1b6b3aba618dadac" providerId="LiveId" clId="{EDF2FAEA-A41B-4C1F-9EE5-7BEAFE42C87B}" dt="2021-06-09T19:36:03.867" v="1915"/>
          <ac:spMkLst>
            <pc:docMk/>
            <pc:sldMk cId="3909453073" sldId="559"/>
            <ac:spMk id="6247" creationId="{B77DE57F-0A92-489E-B9E4-A035501397AD}"/>
          </ac:spMkLst>
        </pc:spChg>
        <pc:spChg chg="mod">
          <ac:chgData name="Timo Mühlhaus" userId="1b6b3aba618dadac" providerId="LiveId" clId="{EDF2FAEA-A41B-4C1F-9EE5-7BEAFE42C87B}" dt="2021-06-09T19:36:03.867" v="1915"/>
          <ac:spMkLst>
            <pc:docMk/>
            <pc:sldMk cId="3909453073" sldId="559"/>
            <ac:spMk id="6248" creationId="{349C436F-7230-47CB-BEC8-6891ECAA22D6}"/>
          </ac:spMkLst>
        </pc:spChg>
        <pc:spChg chg="mod">
          <ac:chgData name="Timo Mühlhaus" userId="1b6b3aba618dadac" providerId="LiveId" clId="{EDF2FAEA-A41B-4C1F-9EE5-7BEAFE42C87B}" dt="2021-06-09T19:36:03.867" v="1915"/>
          <ac:spMkLst>
            <pc:docMk/>
            <pc:sldMk cId="3909453073" sldId="559"/>
            <ac:spMk id="6249" creationId="{67B2C340-DB63-448A-97CD-96986FC2CD79}"/>
          </ac:spMkLst>
        </pc:spChg>
        <pc:spChg chg="mod">
          <ac:chgData name="Timo Mühlhaus" userId="1b6b3aba618dadac" providerId="LiveId" clId="{EDF2FAEA-A41B-4C1F-9EE5-7BEAFE42C87B}" dt="2021-06-09T19:36:03.867" v="1915"/>
          <ac:spMkLst>
            <pc:docMk/>
            <pc:sldMk cId="3909453073" sldId="559"/>
            <ac:spMk id="6250" creationId="{67B9F989-4234-489A-AF9D-92C80FEEE765}"/>
          </ac:spMkLst>
        </pc:spChg>
        <pc:spChg chg="mod">
          <ac:chgData name="Timo Mühlhaus" userId="1b6b3aba618dadac" providerId="LiveId" clId="{EDF2FAEA-A41B-4C1F-9EE5-7BEAFE42C87B}" dt="2021-06-09T19:36:03.867" v="1915"/>
          <ac:spMkLst>
            <pc:docMk/>
            <pc:sldMk cId="3909453073" sldId="559"/>
            <ac:spMk id="6251" creationId="{2961A533-D332-4FCA-B60B-A9D043AE83D4}"/>
          </ac:spMkLst>
        </pc:spChg>
        <pc:spChg chg="mod">
          <ac:chgData name="Timo Mühlhaus" userId="1b6b3aba618dadac" providerId="LiveId" clId="{EDF2FAEA-A41B-4C1F-9EE5-7BEAFE42C87B}" dt="2021-06-09T19:36:03.867" v="1915"/>
          <ac:spMkLst>
            <pc:docMk/>
            <pc:sldMk cId="3909453073" sldId="559"/>
            <ac:spMk id="6252" creationId="{64B6142E-05C3-471B-BE1A-BA8997DA61F1}"/>
          </ac:spMkLst>
        </pc:spChg>
        <pc:spChg chg="mod">
          <ac:chgData name="Timo Mühlhaus" userId="1b6b3aba618dadac" providerId="LiveId" clId="{EDF2FAEA-A41B-4C1F-9EE5-7BEAFE42C87B}" dt="2021-06-09T19:36:03.867" v="1915"/>
          <ac:spMkLst>
            <pc:docMk/>
            <pc:sldMk cId="3909453073" sldId="559"/>
            <ac:spMk id="6253" creationId="{323A05C7-9FC3-4231-BA01-EE69F79539A7}"/>
          </ac:spMkLst>
        </pc:spChg>
        <pc:spChg chg="mod">
          <ac:chgData name="Timo Mühlhaus" userId="1b6b3aba618dadac" providerId="LiveId" clId="{EDF2FAEA-A41B-4C1F-9EE5-7BEAFE42C87B}" dt="2021-06-09T19:36:03.867" v="1915"/>
          <ac:spMkLst>
            <pc:docMk/>
            <pc:sldMk cId="3909453073" sldId="559"/>
            <ac:spMk id="6254" creationId="{1E7DA3DC-1E1F-402D-96E9-99CA3BDF5382}"/>
          </ac:spMkLst>
        </pc:spChg>
        <pc:spChg chg="mod">
          <ac:chgData name="Timo Mühlhaus" userId="1b6b3aba618dadac" providerId="LiveId" clId="{EDF2FAEA-A41B-4C1F-9EE5-7BEAFE42C87B}" dt="2021-06-09T19:36:03.867" v="1915"/>
          <ac:spMkLst>
            <pc:docMk/>
            <pc:sldMk cId="3909453073" sldId="559"/>
            <ac:spMk id="6255" creationId="{3E1EE722-7D5F-4843-ACE2-65568370854A}"/>
          </ac:spMkLst>
        </pc:spChg>
        <pc:spChg chg="mod">
          <ac:chgData name="Timo Mühlhaus" userId="1b6b3aba618dadac" providerId="LiveId" clId="{EDF2FAEA-A41B-4C1F-9EE5-7BEAFE42C87B}" dt="2021-06-09T19:36:03.867" v="1915"/>
          <ac:spMkLst>
            <pc:docMk/>
            <pc:sldMk cId="3909453073" sldId="559"/>
            <ac:spMk id="6256" creationId="{4C8A531C-D286-4C65-B22A-85E60AD49D8B}"/>
          </ac:spMkLst>
        </pc:spChg>
        <pc:spChg chg="mod">
          <ac:chgData name="Timo Mühlhaus" userId="1b6b3aba618dadac" providerId="LiveId" clId="{EDF2FAEA-A41B-4C1F-9EE5-7BEAFE42C87B}" dt="2021-06-09T19:36:03.867" v="1915"/>
          <ac:spMkLst>
            <pc:docMk/>
            <pc:sldMk cId="3909453073" sldId="559"/>
            <ac:spMk id="6257" creationId="{B87DFAD2-49E7-4E11-A004-FA3F7D2BBCBD}"/>
          </ac:spMkLst>
        </pc:spChg>
        <pc:spChg chg="mod">
          <ac:chgData name="Timo Mühlhaus" userId="1b6b3aba618dadac" providerId="LiveId" clId="{EDF2FAEA-A41B-4C1F-9EE5-7BEAFE42C87B}" dt="2021-06-09T19:36:03.867" v="1915"/>
          <ac:spMkLst>
            <pc:docMk/>
            <pc:sldMk cId="3909453073" sldId="559"/>
            <ac:spMk id="6258" creationId="{3AE24723-A2E1-43B1-956E-AFFEAE89F672}"/>
          </ac:spMkLst>
        </pc:spChg>
        <pc:spChg chg="mod">
          <ac:chgData name="Timo Mühlhaus" userId="1b6b3aba618dadac" providerId="LiveId" clId="{EDF2FAEA-A41B-4C1F-9EE5-7BEAFE42C87B}" dt="2021-06-09T19:36:03.867" v="1915"/>
          <ac:spMkLst>
            <pc:docMk/>
            <pc:sldMk cId="3909453073" sldId="559"/>
            <ac:spMk id="6259" creationId="{74E06956-BBCA-4B94-A5E9-D8F545023192}"/>
          </ac:spMkLst>
        </pc:spChg>
        <pc:spChg chg="mod">
          <ac:chgData name="Timo Mühlhaus" userId="1b6b3aba618dadac" providerId="LiveId" clId="{EDF2FAEA-A41B-4C1F-9EE5-7BEAFE42C87B}" dt="2021-06-09T19:36:03.867" v="1915"/>
          <ac:spMkLst>
            <pc:docMk/>
            <pc:sldMk cId="3909453073" sldId="559"/>
            <ac:spMk id="6260" creationId="{FC6C8604-37AA-4DAA-A81F-8593F67F2493}"/>
          </ac:spMkLst>
        </pc:spChg>
        <pc:spChg chg="mod">
          <ac:chgData name="Timo Mühlhaus" userId="1b6b3aba618dadac" providerId="LiveId" clId="{EDF2FAEA-A41B-4C1F-9EE5-7BEAFE42C87B}" dt="2021-06-09T19:36:03.867" v="1915"/>
          <ac:spMkLst>
            <pc:docMk/>
            <pc:sldMk cId="3909453073" sldId="559"/>
            <ac:spMk id="6261" creationId="{D53E087E-1D1B-4881-88C5-42877B03AA26}"/>
          </ac:spMkLst>
        </pc:spChg>
        <pc:spChg chg="mod">
          <ac:chgData name="Timo Mühlhaus" userId="1b6b3aba618dadac" providerId="LiveId" clId="{EDF2FAEA-A41B-4C1F-9EE5-7BEAFE42C87B}" dt="2021-06-09T19:36:03.867" v="1915"/>
          <ac:spMkLst>
            <pc:docMk/>
            <pc:sldMk cId="3909453073" sldId="559"/>
            <ac:spMk id="6262" creationId="{D8AF16D7-4B03-4BBB-918C-7D5DB886D995}"/>
          </ac:spMkLst>
        </pc:spChg>
        <pc:spChg chg="mod">
          <ac:chgData name="Timo Mühlhaus" userId="1b6b3aba618dadac" providerId="LiveId" clId="{EDF2FAEA-A41B-4C1F-9EE5-7BEAFE42C87B}" dt="2021-06-09T19:36:03.867" v="1915"/>
          <ac:spMkLst>
            <pc:docMk/>
            <pc:sldMk cId="3909453073" sldId="559"/>
            <ac:spMk id="6263" creationId="{C9B7A4B6-A479-4DC2-8D00-5AC30E2A6899}"/>
          </ac:spMkLst>
        </pc:spChg>
        <pc:spChg chg="mod">
          <ac:chgData name="Timo Mühlhaus" userId="1b6b3aba618dadac" providerId="LiveId" clId="{EDF2FAEA-A41B-4C1F-9EE5-7BEAFE42C87B}" dt="2021-06-09T19:36:03.867" v="1915"/>
          <ac:spMkLst>
            <pc:docMk/>
            <pc:sldMk cId="3909453073" sldId="559"/>
            <ac:spMk id="6264" creationId="{9FBF810C-619B-450C-B046-A2F5430DAABA}"/>
          </ac:spMkLst>
        </pc:spChg>
        <pc:spChg chg="mod">
          <ac:chgData name="Timo Mühlhaus" userId="1b6b3aba618dadac" providerId="LiveId" clId="{EDF2FAEA-A41B-4C1F-9EE5-7BEAFE42C87B}" dt="2021-06-09T19:36:03.867" v="1915"/>
          <ac:spMkLst>
            <pc:docMk/>
            <pc:sldMk cId="3909453073" sldId="559"/>
            <ac:spMk id="6265" creationId="{FFA93EB9-FBCE-4177-B52C-2BD3D2B01B4E}"/>
          </ac:spMkLst>
        </pc:spChg>
        <pc:spChg chg="mod">
          <ac:chgData name="Timo Mühlhaus" userId="1b6b3aba618dadac" providerId="LiveId" clId="{EDF2FAEA-A41B-4C1F-9EE5-7BEAFE42C87B}" dt="2021-06-09T19:36:03.867" v="1915"/>
          <ac:spMkLst>
            <pc:docMk/>
            <pc:sldMk cId="3909453073" sldId="559"/>
            <ac:spMk id="6266" creationId="{290F0F45-B8F5-45EF-9416-FC574B14779B}"/>
          </ac:spMkLst>
        </pc:spChg>
        <pc:spChg chg="mod">
          <ac:chgData name="Timo Mühlhaus" userId="1b6b3aba618dadac" providerId="LiveId" clId="{EDF2FAEA-A41B-4C1F-9EE5-7BEAFE42C87B}" dt="2021-06-09T19:36:03.867" v="1915"/>
          <ac:spMkLst>
            <pc:docMk/>
            <pc:sldMk cId="3909453073" sldId="559"/>
            <ac:spMk id="6267" creationId="{49773F54-5EDB-4768-A56F-DE4D6C55D7B0}"/>
          </ac:spMkLst>
        </pc:spChg>
        <pc:spChg chg="mod">
          <ac:chgData name="Timo Mühlhaus" userId="1b6b3aba618dadac" providerId="LiveId" clId="{EDF2FAEA-A41B-4C1F-9EE5-7BEAFE42C87B}" dt="2021-06-09T19:36:03.867" v="1915"/>
          <ac:spMkLst>
            <pc:docMk/>
            <pc:sldMk cId="3909453073" sldId="559"/>
            <ac:spMk id="6268" creationId="{8D1D605E-F789-4AA2-9CD6-77C1AAE532B0}"/>
          </ac:spMkLst>
        </pc:spChg>
        <pc:spChg chg="mod">
          <ac:chgData name="Timo Mühlhaus" userId="1b6b3aba618dadac" providerId="LiveId" clId="{EDF2FAEA-A41B-4C1F-9EE5-7BEAFE42C87B}" dt="2021-06-09T19:36:03.867" v="1915"/>
          <ac:spMkLst>
            <pc:docMk/>
            <pc:sldMk cId="3909453073" sldId="559"/>
            <ac:spMk id="6269" creationId="{0FD22484-88C2-48C1-9B26-0C8569BFB6A1}"/>
          </ac:spMkLst>
        </pc:spChg>
        <pc:spChg chg="mod">
          <ac:chgData name="Timo Mühlhaus" userId="1b6b3aba618dadac" providerId="LiveId" clId="{EDF2FAEA-A41B-4C1F-9EE5-7BEAFE42C87B}" dt="2021-06-09T19:36:03.867" v="1915"/>
          <ac:spMkLst>
            <pc:docMk/>
            <pc:sldMk cId="3909453073" sldId="559"/>
            <ac:spMk id="6270" creationId="{EA11408F-DBE9-40A8-AB1F-B9F337531260}"/>
          </ac:spMkLst>
        </pc:spChg>
        <pc:spChg chg="mod">
          <ac:chgData name="Timo Mühlhaus" userId="1b6b3aba618dadac" providerId="LiveId" clId="{EDF2FAEA-A41B-4C1F-9EE5-7BEAFE42C87B}" dt="2021-06-09T19:36:03.867" v="1915"/>
          <ac:spMkLst>
            <pc:docMk/>
            <pc:sldMk cId="3909453073" sldId="559"/>
            <ac:spMk id="6271" creationId="{36E48B50-058A-422E-ACD9-30A21EEC033E}"/>
          </ac:spMkLst>
        </pc:spChg>
        <pc:spChg chg="mod">
          <ac:chgData name="Timo Mühlhaus" userId="1b6b3aba618dadac" providerId="LiveId" clId="{EDF2FAEA-A41B-4C1F-9EE5-7BEAFE42C87B}" dt="2021-06-09T19:36:03.867" v="1915"/>
          <ac:spMkLst>
            <pc:docMk/>
            <pc:sldMk cId="3909453073" sldId="559"/>
            <ac:spMk id="6272" creationId="{91CCD1DB-E4C1-4101-B1DD-4B467C33E83F}"/>
          </ac:spMkLst>
        </pc:spChg>
        <pc:spChg chg="mod">
          <ac:chgData name="Timo Mühlhaus" userId="1b6b3aba618dadac" providerId="LiveId" clId="{EDF2FAEA-A41B-4C1F-9EE5-7BEAFE42C87B}" dt="2021-06-09T19:36:03.867" v="1915"/>
          <ac:spMkLst>
            <pc:docMk/>
            <pc:sldMk cId="3909453073" sldId="559"/>
            <ac:spMk id="6273" creationId="{5EDFEC0B-9F57-4807-A605-D9E960561EE6}"/>
          </ac:spMkLst>
        </pc:spChg>
        <pc:spChg chg="mod">
          <ac:chgData name="Timo Mühlhaus" userId="1b6b3aba618dadac" providerId="LiveId" clId="{EDF2FAEA-A41B-4C1F-9EE5-7BEAFE42C87B}" dt="2021-06-09T19:36:03.867" v="1915"/>
          <ac:spMkLst>
            <pc:docMk/>
            <pc:sldMk cId="3909453073" sldId="559"/>
            <ac:spMk id="6274" creationId="{C97B268D-41A8-44E6-BB43-AD8E372BECA7}"/>
          </ac:spMkLst>
        </pc:spChg>
        <pc:spChg chg="mod">
          <ac:chgData name="Timo Mühlhaus" userId="1b6b3aba618dadac" providerId="LiveId" clId="{EDF2FAEA-A41B-4C1F-9EE5-7BEAFE42C87B}" dt="2021-06-09T19:36:03.867" v="1915"/>
          <ac:spMkLst>
            <pc:docMk/>
            <pc:sldMk cId="3909453073" sldId="559"/>
            <ac:spMk id="6275" creationId="{D4BE2AE6-D549-450B-A600-7EF96EB4DCF4}"/>
          </ac:spMkLst>
        </pc:spChg>
        <pc:spChg chg="mod">
          <ac:chgData name="Timo Mühlhaus" userId="1b6b3aba618dadac" providerId="LiveId" clId="{EDF2FAEA-A41B-4C1F-9EE5-7BEAFE42C87B}" dt="2021-06-09T19:36:03.867" v="1915"/>
          <ac:spMkLst>
            <pc:docMk/>
            <pc:sldMk cId="3909453073" sldId="559"/>
            <ac:spMk id="6276" creationId="{7214FF31-EB2B-4A7A-85D1-3C5035EF26E5}"/>
          </ac:spMkLst>
        </pc:spChg>
        <pc:spChg chg="mod">
          <ac:chgData name="Timo Mühlhaus" userId="1b6b3aba618dadac" providerId="LiveId" clId="{EDF2FAEA-A41B-4C1F-9EE5-7BEAFE42C87B}" dt="2021-06-09T19:36:03.867" v="1915"/>
          <ac:spMkLst>
            <pc:docMk/>
            <pc:sldMk cId="3909453073" sldId="559"/>
            <ac:spMk id="6277" creationId="{611079DD-F676-43AD-850F-8D6062F8F53B}"/>
          </ac:spMkLst>
        </pc:spChg>
        <pc:spChg chg="mod">
          <ac:chgData name="Timo Mühlhaus" userId="1b6b3aba618dadac" providerId="LiveId" clId="{EDF2FAEA-A41B-4C1F-9EE5-7BEAFE42C87B}" dt="2021-06-09T19:36:03.867" v="1915"/>
          <ac:spMkLst>
            <pc:docMk/>
            <pc:sldMk cId="3909453073" sldId="559"/>
            <ac:spMk id="6278" creationId="{037216F8-C439-4A24-BB61-E9DBE9E2C411}"/>
          </ac:spMkLst>
        </pc:spChg>
        <pc:spChg chg="mod">
          <ac:chgData name="Timo Mühlhaus" userId="1b6b3aba618dadac" providerId="LiveId" clId="{EDF2FAEA-A41B-4C1F-9EE5-7BEAFE42C87B}" dt="2021-06-09T19:36:03.867" v="1915"/>
          <ac:spMkLst>
            <pc:docMk/>
            <pc:sldMk cId="3909453073" sldId="559"/>
            <ac:spMk id="6279" creationId="{7DAB5476-06CA-426E-A709-E11AD5063D48}"/>
          </ac:spMkLst>
        </pc:spChg>
        <pc:spChg chg="mod">
          <ac:chgData name="Timo Mühlhaus" userId="1b6b3aba618dadac" providerId="LiveId" clId="{EDF2FAEA-A41B-4C1F-9EE5-7BEAFE42C87B}" dt="2021-06-09T19:36:03.867" v="1915"/>
          <ac:spMkLst>
            <pc:docMk/>
            <pc:sldMk cId="3909453073" sldId="559"/>
            <ac:spMk id="6280" creationId="{2E8C8973-FF15-4A6B-AC53-09D1E9163361}"/>
          </ac:spMkLst>
        </pc:spChg>
        <pc:spChg chg="mod">
          <ac:chgData name="Timo Mühlhaus" userId="1b6b3aba618dadac" providerId="LiveId" clId="{EDF2FAEA-A41B-4C1F-9EE5-7BEAFE42C87B}" dt="2021-06-09T19:36:03.867" v="1915"/>
          <ac:spMkLst>
            <pc:docMk/>
            <pc:sldMk cId="3909453073" sldId="559"/>
            <ac:spMk id="6281" creationId="{7D9E69E2-1A3E-4BB7-9B0E-B04A0EAFAF4E}"/>
          </ac:spMkLst>
        </pc:spChg>
        <pc:spChg chg="mod">
          <ac:chgData name="Timo Mühlhaus" userId="1b6b3aba618dadac" providerId="LiveId" clId="{EDF2FAEA-A41B-4C1F-9EE5-7BEAFE42C87B}" dt="2021-06-09T19:36:03.867" v="1915"/>
          <ac:spMkLst>
            <pc:docMk/>
            <pc:sldMk cId="3909453073" sldId="559"/>
            <ac:spMk id="6282" creationId="{03CE48E9-61FA-4DE9-A072-40069E0BE9CF}"/>
          </ac:spMkLst>
        </pc:spChg>
        <pc:spChg chg="mod">
          <ac:chgData name="Timo Mühlhaus" userId="1b6b3aba618dadac" providerId="LiveId" clId="{EDF2FAEA-A41B-4C1F-9EE5-7BEAFE42C87B}" dt="2021-06-09T19:36:03.867" v="1915"/>
          <ac:spMkLst>
            <pc:docMk/>
            <pc:sldMk cId="3909453073" sldId="559"/>
            <ac:spMk id="6283" creationId="{6ECB65DF-6B7B-4697-BB0E-8094A1D2A220}"/>
          </ac:spMkLst>
        </pc:spChg>
        <pc:spChg chg="mod">
          <ac:chgData name="Timo Mühlhaus" userId="1b6b3aba618dadac" providerId="LiveId" clId="{EDF2FAEA-A41B-4C1F-9EE5-7BEAFE42C87B}" dt="2021-06-09T19:36:03.867" v="1915"/>
          <ac:spMkLst>
            <pc:docMk/>
            <pc:sldMk cId="3909453073" sldId="559"/>
            <ac:spMk id="6284" creationId="{45BEF2F1-D985-43B7-9FEA-707FD2F079E3}"/>
          </ac:spMkLst>
        </pc:spChg>
        <pc:spChg chg="mod">
          <ac:chgData name="Timo Mühlhaus" userId="1b6b3aba618dadac" providerId="LiveId" clId="{EDF2FAEA-A41B-4C1F-9EE5-7BEAFE42C87B}" dt="2021-06-09T19:36:03.867" v="1915"/>
          <ac:spMkLst>
            <pc:docMk/>
            <pc:sldMk cId="3909453073" sldId="559"/>
            <ac:spMk id="6285" creationId="{9A2A8966-B7B9-4BEF-B2FA-E065C8CC147D}"/>
          </ac:spMkLst>
        </pc:spChg>
        <pc:spChg chg="mod">
          <ac:chgData name="Timo Mühlhaus" userId="1b6b3aba618dadac" providerId="LiveId" clId="{EDF2FAEA-A41B-4C1F-9EE5-7BEAFE42C87B}" dt="2021-06-09T19:36:03.867" v="1915"/>
          <ac:spMkLst>
            <pc:docMk/>
            <pc:sldMk cId="3909453073" sldId="559"/>
            <ac:spMk id="6286" creationId="{0705A280-3258-4F04-8C83-0F3EBD613EE5}"/>
          </ac:spMkLst>
        </pc:spChg>
        <pc:spChg chg="mod">
          <ac:chgData name="Timo Mühlhaus" userId="1b6b3aba618dadac" providerId="LiveId" clId="{EDF2FAEA-A41B-4C1F-9EE5-7BEAFE42C87B}" dt="2021-06-09T19:36:03.867" v="1915"/>
          <ac:spMkLst>
            <pc:docMk/>
            <pc:sldMk cId="3909453073" sldId="559"/>
            <ac:spMk id="6287" creationId="{A0B1B0F5-4E40-49EC-B841-2094DEF71460}"/>
          </ac:spMkLst>
        </pc:spChg>
        <pc:spChg chg="mod">
          <ac:chgData name="Timo Mühlhaus" userId="1b6b3aba618dadac" providerId="LiveId" clId="{EDF2FAEA-A41B-4C1F-9EE5-7BEAFE42C87B}" dt="2021-06-09T19:36:03.867" v="1915"/>
          <ac:spMkLst>
            <pc:docMk/>
            <pc:sldMk cId="3909453073" sldId="559"/>
            <ac:spMk id="6288" creationId="{0A87E5C6-CC42-43F8-B95A-62A4858FF6FC}"/>
          </ac:spMkLst>
        </pc:spChg>
        <pc:spChg chg="mod">
          <ac:chgData name="Timo Mühlhaus" userId="1b6b3aba618dadac" providerId="LiveId" clId="{EDF2FAEA-A41B-4C1F-9EE5-7BEAFE42C87B}" dt="2021-06-09T19:36:03.867" v="1915"/>
          <ac:spMkLst>
            <pc:docMk/>
            <pc:sldMk cId="3909453073" sldId="559"/>
            <ac:spMk id="6289" creationId="{1F93FED4-CCBA-4698-862A-E74CC361B964}"/>
          </ac:spMkLst>
        </pc:spChg>
        <pc:spChg chg="mod">
          <ac:chgData name="Timo Mühlhaus" userId="1b6b3aba618dadac" providerId="LiveId" clId="{EDF2FAEA-A41B-4C1F-9EE5-7BEAFE42C87B}" dt="2021-06-09T19:36:03.867" v="1915"/>
          <ac:spMkLst>
            <pc:docMk/>
            <pc:sldMk cId="3909453073" sldId="559"/>
            <ac:spMk id="6290" creationId="{80AD57C5-3537-42F1-A109-7D19159D5056}"/>
          </ac:spMkLst>
        </pc:spChg>
        <pc:spChg chg="mod">
          <ac:chgData name="Timo Mühlhaus" userId="1b6b3aba618dadac" providerId="LiveId" clId="{EDF2FAEA-A41B-4C1F-9EE5-7BEAFE42C87B}" dt="2021-06-09T19:36:03.867" v="1915"/>
          <ac:spMkLst>
            <pc:docMk/>
            <pc:sldMk cId="3909453073" sldId="559"/>
            <ac:spMk id="6291" creationId="{2A353B70-8588-4B79-9530-C0D03A41332C}"/>
          </ac:spMkLst>
        </pc:spChg>
        <pc:spChg chg="mod">
          <ac:chgData name="Timo Mühlhaus" userId="1b6b3aba618dadac" providerId="LiveId" clId="{EDF2FAEA-A41B-4C1F-9EE5-7BEAFE42C87B}" dt="2021-06-09T19:36:03.867" v="1915"/>
          <ac:spMkLst>
            <pc:docMk/>
            <pc:sldMk cId="3909453073" sldId="559"/>
            <ac:spMk id="6292" creationId="{919945D4-4C38-4129-A2AC-E34CDF1B32E4}"/>
          </ac:spMkLst>
        </pc:spChg>
        <pc:spChg chg="mod">
          <ac:chgData name="Timo Mühlhaus" userId="1b6b3aba618dadac" providerId="LiveId" clId="{EDF2FAEA-A41B-4C1F-9EE5-7BEAFE42C87B}" dt="2021-06-09T19:36:03.867" v="1915"/>
          <ac:spMkLst>
            <pc:docMk/>
            <pc:sldMk cId="3909453073" sldId="559"/>
            <ac:spMk id="6293" creationId="{FA92F090-24AE-4462-9A56-0EE2C98C7362}"/>
          </ac:spMkLst>
        </pc:spChg>
        <pc:spChg chg="mod">
          <ac:chgData name="Timo Mühlhaus" userId="1b6b3aba618dadac" providerId="LiveId" clId="{EDF2FAEA-A41B-4C1F-9EE5-7BEAFE42C87B}" dt="2021-06-09T19:36:03.867" v="1915"/>
          <ac:spMkLst>
            <pc:docMk/>
            <pc:sldMk cId="3909453073" sldId="559"/>
            <ac:spMk id="6294" creationId="{F623BE9E-1FB8-42B4-A25D-B2E69D0E34CD}"/>
          </ac:spMkLst>
        </pc:spChg>
        <pc:spChg chg="mod">
          <ac:chgData name="Timo Mühlhaus" userId="1b6b3aba618dadac" providerId="LiveId" clId="{EDF2FAEA-A41B-4C1F-9EE5-7BEAFE42C87B}" dt="2021-06-09T19:36:03.867" v="1915"/>
          <ac:spMkLst>
            <pc:docMk/>
            <pc:sldMk cId="3909453073" sldId="559"/>
            <ac:spMk id="6295" creationId="{351B0912-AE3E-4CA2-AEBB-01053C2A1D61}"/>
          </ac:spMkLst>
        </pc:spChg>
        <pc:spChg chg="mod">
          <ac:chgData name="Timo Mühlhaus" userId="1b6b3aba618dadac" providerId="LiveId" clId="{EDF2FAEA-A41B-4C1F-9EE5-7BEAFE42C87B}" dt="2021-06-09T19:36:03.867" v="1915"/>
          <ac:spMkLst>
            <pc:docMk/>
            <pc:sldMk cId="3909453073" sldId="559"/>
            <ac:spMk id="6296" creationId="{4F3C67CD-84D3-44FC-9EFA-F7F11C959633}"/>
          </ac:spMkLst>
        </pc:spChg>
        <pc:spChg chg="mod">
          <ac:chgData name="Timo Mühlhaus" userId="1b6b3aba618dadac" providerId="LiveId" clId="{EDF2FAEA-A41B-4C1F-9EE5-7BEAFE42C87B}" dt="2021-06-09T19:36:03.867" v="1915"/>
          <ac:spMkLst>
            <pc:docMk/>
            <pc:sldMk cId="3909453073" sldId="559"/>
            <ac:spMk id="6297" creationId="{78C0C96F-3B5F-41EC-AB8E-55A25B6E16F0}"/>
          </ac:spMkLst>
        </pc:spChg>
        <pc:spChg chg="mod">
          <ac:chgData name="Timo Mühlhaus" userId="1b6b3aba618dadac" providerId="LiveId" clId="{EDF2FAEA-A41B-4C1F-9EE5-7BEAFE42C87B}" dt="2021-06-09T19:36:03.867" v="1915"/>
          <ac:spMkLst>
            <pc:docMk/>
            <pc:sldMk cId="3909453073" sldId="559"/>
            <ac:spMk id="6298" creationId="{C55A7DCF-7FEB-44DE-A2DF-3BFC214EA1CC}"/>
          </ac:spMkLst>
        </pc:spChg>
        <pc:spChg chg="mod">
          <ac:chgData name="Timo Mühlhaus" userId="1b6b3aba618dadac" providerId="LiveId" clId="{EDF2FAEA-A41B-4C1F-9EE5-7BEAFE42C87B}" dt="2021-06-09T19:36:03.867" v="1915"/>
          <ac:spMkLst>
            <pc:docMk/>
            <pc:sldMk cId="3909453073" sldId="559"/>
            <ac:spMk id="6299" creationId="{AEC2BD45-1CB0-46F4-B707-CED8B7A3823C}"/>
          </ac:spMkLst>
        </pc:spChg>
        <pc:spChg chg="mod">
          <ac:chgData name="Timo Mühlhaus" userId="1b6b3aba618dadac" providerId="LiveId" clId="{EDF2FAEA-A41B-4C1F-9EE5-7BEAFE42C87B}" dt="2021-06-09T19:36:03.867" v="1915"/>
          <ac:spMkLst>
            <pc:docMk/>
            <pc:sldMk cId="3909453073" sldId="559"/>
            <ac:spMk id="6300" creationId="{E27C2A72-34A7-4F45-B9BC-982E88628478}"/>
          </ac:spMkLst>
        </pc:spChg>
        <pc:spChg chg="mod">
          <ac:chgData name="Timo Mühlhaus" userId="1b6b3aba618dadac" providerId="LiveId" clId="{EDF2FAEA-A41B-4C1F-9EE5-7BEAFE42C87B}" dt="2021-06-09T19:36:03.867" v="1915"/>
          <ac:spMkLst>
            <pc:docMk/>
            <pc:sldMk cId="3909453073" sldId="559"/>
            <ac:spMk id="6301" creationId="{88F8031C-1E86-4B0F-AD42-4D97A705AA95}"/>
          </ac:spMkLst>
        </pc:spChg>
        <pc:spChg chg="mod">
          <ac:chgData name="Timo Mühlhaus" userId="1b6b3aba618dadac" providerId="LiveId" clId="{EDF2FAEA-A41B-4C1F-9EE5-7BEAFE42C87B}" dt="2021-06-09T19:36:03.867" v="1915"/>
          <ac:spMkLst>
            <pc:docMk/>
            <pc:sldMk cId="3909453073" sldId="559"/>
            <ac:spMk id="6302" creationId="{A3C9C974-9C2E-4ACC-B3CE-3566A4336212}"/>
          </ac:spMkLst>
        </pc:spChg>
        <pc:spChg chg="mod">
          <ac:chgData name="Timo Mühlhaus" userId="1b6b3aba618dadac" providerId="LiveId" clId="{EDF2FAEA-A41B-4C1F-9EE5-7BEAFE42C87B}" dt="2021-06-09T19:36:03.867" v="1915"/>
          <ac:spMkLst>
            <pc:docMk/>
            <pc:sldMk cId="3909453073" sldId="559"/>
            <ac:spMk id="6303" creationId="{114AFCC3-28B9-4AB4-AEFD-BBE749BB870B}"/>
          </ac:spMkLst>
        </pc:spChg>
        <pc:spChg chg="mod">
          <ac:chgData name="Timo Mühlhaus" userId="1b6b3aba618dadac" providerId="LiveId" clId="{EDF2FAEA-A41B-4C1F-9EE5-7BEAFE42C87B}" dt="2021-06-09T19:36:03.867" v="1915"/>
          <ac:spMkLst>
            <pc:docMk/>
            <pc:sldMk cId="3909453073" sldId="559"/>
            <ac:spMk id="6304" creationId="{5612E8DC-CC1C-494D-811A-3DB1C984DA11}"/>
          </ac:spMkLst>
        </pc:spChg>
        <pc:spChg chg="mod">
          <ac:chgData name="Timo Mühlhaus" userId="1b6b3aba618dadac" providerId="LiveId" clId="{EDF2FAEA-A41B-4C1F-9EE5-7BEAFE42C87B}" dt="2021-06-09T19:36:03.867" v="1915"/>
          <ac:spMkLst>
            <pc:docMk/>
            <pc:sldMk cId="3909453073" sldId="559"/>
            <ac:spMk id="6305" creationId="{FDA5B1A9-537E-463B-AAB6-0D419D85029E}"/>
          </ac:spMkLst>
        </pc:spChg>
        <pc:spChg chg="mod">
          <ac:chgData name="Timo Mühlhaus" userId="1b6b3aba618dadac" providerId="LiveId" clId="{EDF2FAEA-A41B-4C1F-9EE5-7BEAFE42C87B}" dt="2021-06-09T19:36:03.867" v="1915"/>
          <ac:spMkLst>
            <pc:docMk/>
            <pc:sldMk cId="3909453073" sldId="559"/>
            <ac:spMk id="6306" creationId="{A309CA3F-4FDC-45FB-B9DB-97384A17FD6C}"/>
          </ac:spMkLst>
        </pc:spChg>
        <pc:spChg chg="mod">
          <ac:chgData name="Timo Mühlhaus" userId="1b6b3aba618dadac" providerId="LiveId" clId="{EDF2FAEA-A41B-4C1F-9EE5-7BEAFE42C87B}" dt="2021-06-09T19:36:03.867" v="1915"/>
          <ac:spMkLst>
            <pc:docMk/>
            <pc:sldMk cId="3909453073" sldId="559"/>
            <ac:spMk id="6307" creationId="{E31ABADD-D88C-4E88-8893-6B902E6C9A8B}"/>
          </ac:spMkLst>
        </pc:spChg>
        <pc:spChg chg="mod">
          <ac:chgData name="Timo Mühlhaus" userId="1b6b3aba618dadac" providerId="LiveId" clId="{EDF2FAEA-A41B-4C1F-9EE5-7BEAFE42C87B}" dt="2021-06-09T19:36:03.867" v="1915"/>
          <ac:spMkLst>
            <pc:docMk/>
            <pc:sldMk cId="3909453073" sldId="559"/>
            <ac:spMk id="6308" creationId="{1D151B04-3FBC-4374-9103-645F44722C9C}"/>
          </ac:spMkLst>
        </pc:spChg>
        <pc:spChg chg="mod">
          <ac:chgData name="Timo Mühlhaus" userId="1b6b3aba618dadac" providerId="LiveId" clId="{EDF2FAEA-A41B-4C1F-9EE5-7BEAFE42C87B}" dt="2021-06-09T19:36:03.867" v="1915"/>
          <ac:spMkLst>
            <pc:docMk/>
            <pc:sldMk cId="3909453073" sldId="559"/>
            <ac:spMk id="6309" creationId="{06E2833C-DADC-4AE6-9A45-A374BB56E62E}"/>
          </ac:spMkLst>
        </pc:spChg>
        <pc:spChg chg="mod">
          <ac:chgData name="Timo Mühlhaus" userId="1b6b3aba618dadac" providerId="LiveId" clId="{EDF2FAEA-A41B-4C1F-9EE5-7BEAFE42C87B}" dt="2021-06-09T19:36:03.867" v="1915"/>
          <ac:spMkLst>
            <pc:docMk/>
            <pc:sldMk cId="3909453073" sldId="559"/>
            <ac:spMk id="6310" creationId="{EE9DE1DB-6D68-46DB-A079-371E7ABCB4AC}"/>
          </ac:spMkLst>
        </pc:spChg>
        <pc:spChg chg="mod">
          <ac:chgData name="Timo Mühlhaus" userId="1b6b3aba618dadac" providerId="LiveId" clId="{EDF2FAEA-A41B-4C1F-9EE5-7BEAFE42C87B}" dt="2021-06-09T19:36:03.867" v="1915"/>
          <ac:spMkLst>
            <pc:docMk/>
            <pc:sldMk cId="3909453073" sldId="559"/>
            <ac:spMk id="6311" creationId="{6FF4D468-37FA-44DF-8AE5-FEC2A6EF8AEA}"/>
          </ac:spMkLst>
        </pc:spChg>
        <pc:spChg chg="mod">
          <ac:chgData name="Timo Mühlhaus" userId="1b6b3aba618dadac" providerId="LiveId" clId="{EDF2FAEA-A41B-4C1F-9EE5-7BEAFE42C87B}" dt="2021-06-09T19:36:03.867" v="1915"/>
          <ac:spMkLst>
            <pc:docMk/>
            <pc:sldMk cId="3909453073" sldId="559"/>
            <ac:spMk id="6312" creationId="{E8F392D8-1C42-4E73-A891-9ED462EC598E}"/>
          </ac:spMkLst>
        </pc:spChg>
        <pc:spChg chg="mod">
          <ac:chgData name="Timo Mühlhaus" userId="1b6b3aba618dadac" providerId="LiveId" clId="{EDF2FAEA-A41B-4C1F-9EE5-7BEAFE42C87B}" dt="2021-06-09T19:36:03.867" v="1915"/>
          <ac:spMkLst>
            <pc:docMk/>
            <pc:sldMk cId="3909453073" sldId="559"/>
            <ac:spMk id="6313" creationId="{DDBD0755-4658-4F26-AF81-A173273CAAF9}"/>
          </ac:spMkLst>
        </pc:spChg>
        <pc:spChg chg="mod">
          <ac:chgData name="Timo Mühlhaus" userId="1b6b3aba618dadac" providerId="LiveId" clId="{EDF2FAEA-A41B-4C1F-9EE5-7BEAFE42C87B}" dt="2021-06-09T19:36:03.867" v="1915"/>
          <ac:spMkLst>
            <pc:docMk/>
            <pc:sldMk cId="3909453073" sldId="559"/>
            <ac:spMk id="6314" creationId="{7207B6EE-1191-4FCA-952E-E6C72A8DDE92}"/>
          </ac:spMkLst>
        </pc:spChg>
        <pc:spChg chg="mod">
          <ac:chgData name="Timo Mühlhaus" userId="1b6b3aba618dadac" providerId="LiveId" clId="{EDF2FAEA-A41B-4C1F-9EE5-7BEAFE42C87B}" dt="2021-06-09T19:36:03.867" v="1915"/>
          <ac:spMkLst>
            <pc:docMk/>
            <pc:sldMk cId="3909453073" sldId="559"/>
            <ac:spMk id="6315" creationId="{AE995209-A1E3-4DE7-AE71-AF539DD32509}"/>
          </ac:spMkLst>
        </pc:spChg>
        <pc:spChg chg="mod">
          <ac:chgData name="Timo Mühlhaus" userId="1b6b3aba618dadac" providerId="LiveId" clId="{EDF2FAEA-A41B-4C1F-9EE5-7BEAFE42C87B}" dt="2021-06-09T19:36:03.867" v="1915"/>
          <ac:spMkLst>
            <pc:docMk/>
            <pc:sldMk cId="3909453073" sldId="559"/>
            <ac:spMk id="6316" creationId="{A72EE34A-6CF5-4532-9EDB-19C0EE5A5984}"/>
          </ac:spMkLst>
        </pc:spChg>
        <pc:spChg chg="mod">
          <ac:chgData name="Timo Mühlhaus" userId="1b6b3aba618dadac" providerId="LiveId" clId="{EDF2FAEA-A41B-4C1F-9EE5-7BEAFE42C87B}" dt="2021-06-09T19:36:03.867" v="1915"/>
          <ac:spMkLst>
            <pc:docMk/>
            <pc:sldMk cId="3909453073" sldId="559"/>
            <ac:spMk id="6317" creationId="{A2DB075F-B8F2-4F97-A147-1C2C553C6401}"/>
          </ac:spMkLst>
        </pc:spChg>
        <pc:spChg chg="mod">
          <ac:chgData name="Timo Mühlhaus" userId="1b6b3aba618dadac" providerId="LiveId" clId="{EDF2FAEA-A41B-4C1F-9EE5-7BEAFE42C87B}" dt="2021-06-09T19:36:03.867" v="1915"/>
          <ac:spMkLst>
            <pc:docMk/>
            <pc:sldMk cId="3909453073" sldId="559"/>
            <ac:spMk id="6318" creationId="{046E2504-6482-472E-A9A8-CC1CCB62C932}"/>
          </ac:spMkLst>
        </pc:spChg>
        <pc:spChg chg="mod">
          <ac:chgData name="Timo Mühlhaus" userId="1b6b3aba618dadac" providerId="LiveId" clId="{EDF2FAEA-A41B-4C1F-9EE5-7BEAFE42C87B}" dt="2021-06-09T19:36:03.867" v="1915"/>
          <ac:spMkLst>
            <pc:docMk/>
            <pc:sldMk cId="3909453073" sldId="559"/>
            <ac:spMk id="6319" creationId="{D5E1CF16-9DB5-4410-AB6B-023E9D96F52E}"/>
          </ac:spMkLst>
        </pc:spChg>
        <pc:spChg chg="mod">
          <ac:chgData name="Timo Mühlhaus" userId="1b6b3aba618dadac" providerId="LiveId" clId="{EDF2FAEA-A41B-4C1F-9EE5-7BEAFE42C87B}" dt="2021-06-09T19:36:03.867" v="1915"/>
          <ac:spMkLst>
            <pc:docMk/>
            <pc:sldMk cId="3909453073" sldId="559"/>
            <ac:spMk id="6320" creationId="{5EEFD1A1-F675-425D-8DE2-9AA02C5516D8}"/>
          </ac:spMkLst>
        </pc:spChg>
        <pc:spChg chg="mod">
          <ac:chgData name="Timo Mühlhaus" userId="1b6b3aba618dadac" providerId="LiveId" clId="{EDF2FAEA-A41B-4C1F-9EE5-7BEAFE42C87B}" dt="2021-06-09T19:36:03.867" v="1915"/>
          <ac:spMkLst>
            <pc:docMk/>
            <pc:sldMk cId="3909453073" sldId="559"/>
            <ac:spMk id="6321" creationId="{83A97F0D-0337-4623-B778-014832E3227F}"/>
          </ac:spMkLst>
        </pc:spChg>
        <pc:spChg chg="mod">
          <ac:chgData name="Timo Mühlhaus" userId="1b6b3aba618dadac" providerId="LiveId" clId="{EDF2FAEA-A41B-4C1F-9EE5-7BEAFE42C87B}" dt="2021-06-09T19:36:03.867" v="1915"/>
          <ac:spMkLst>
            <pc:docMk/>
            <pc:sldMk cId="3909453073" sldId="559"/>
            <ac:spMk id="6322" creationId="{74BAEDAD-C08F-4154-BADD-14F12388374D}"/>
          </ac:spMkLst>
        </pc:spChg>
        <pc:spChg chg="mod">
          <ac:chgData name="Timo Mühlhaus" userId="1b6b3aba618dadac" providerId="LiveId" clId="{EDF2FAEA-A41B-4C1F-9EE5-7BEAFE42C87B}" dt="2021-06-09T19:36:03.867" v="1915"/>
          <ac:spMkLst>
            <pc:docMk/>
            <pc:sldMk cId="3909453073" sldId="559"/>
            <ac:spMk id="6323" creationId="{34D12371-4730-4B8D-BAD8-EF56A48DB97F}"/>
          </ac:spMkLst>
        </pc:spChg>
        <pc:spChg chg="mod">
          <ac:chgData name="Timo Mühlhaus" userId="1b6b3aba618dadac" providerId="LiveId" clId="{EDF2FAEA-A41B-4C1F-9EE5-7BEAFE42C87B}" dt="2021-06-09T19:36:03.867" v="1915"/>
          <ac:spMkLst>
            <pc:docMk/>
            <pc:sldMk cId="3909453073" sldId="559"/>
            <ac:spMk id="6324" creationId="{D56ADD52-54B0-44AC-8430-E29113227C4D}"/>
          </ac:spMkLst>
        </pc:spChg>
        <pc:spChg chg="mod">
          <ac:chgData name="Timo Mühlhaus" userId="1b6b3aba618dadac" providerId="LiveId" clId="{EDF2FAEA-A41B-4C1F-9EE5-7BEAFE42C87B}" dt="2021-06-09T19:36:03.867" v="1915"/>
          <ac:spMkLst>
            <pc:docMk/>
            <pc:sldMk cId="3909453073" sldId="559"/>
            <ac:spMk id="6325" creationId="{7D567DCB-5531-4DB2-91EA-20ACB20A52FE}"/>
          </ac:spMkLst>
        </pc:spChg>
        <pc:spChg chg="mod">
          <ac:chgData name="Timo Mühlhaus" userId="1b6b3aba618dadac" providerId="LiveId" clId="{EDF2FAEA-A41B-4C1F-9EE5-7BEAFE42C87B}" dt="2021-06-09T19:36:03.867" v="1915"/>
          <ac:spMkLst>
            <pc:docMk/>
            <pc:sldMk cId="3909453073" sldId="559"/>
            <ac:spMk id="6326" creationId="{B98EF11E-23DF-413A-B2EB-A58B8F1AF6EB}"/>
          </ac:spMkLst>
        </pc:spChg>
        <pc:spChg chg="mod">
          <ac:chgData name="Timo Mühlhaus" userId="1b6b3aba618dadac" providerId="LiveId" clId="{EDF2FAEA-A41B-4C1F-9EE5-7BEAFE42C87B}" dt="2021-06-09T19:36:03.867" v="1915"/>
          <ac:spMkLst>
            <pc:docMk/>
            <pc:sldMk cId="3909453073" sldId="559"/>
            <ac:spMk id="6327" creationId="{A76D050C-7DC8-4C18-A54D-8AF4D2A38F36}"/>
          </ac:spMkLst>
        </pc:spChg>
        <pc:spChg chg="mod">
          <ac:chgData name="Timo Mühlhaus" userId="1b6b3aba618dadac" providerId="LiveId" clId="{EDF2FAEA-A41B-4C1F-9EE5-7BEAFE42C87B}" dt="2021-06-09T19:36:03.867" v="1915"/>
          <ac:spMkLst>
            <pc:docMk/>
            <pc:sldMk cId="3909453073" sldId="559"/>
            <ac:spMk id="6328" creationId="{9BA50B8F-B8DE-46C5-B39F-43F40037B229}"/>
          </ac:spMkLst>
        </pc:spChg>
        <pc:spChg chg="mod">
          <ac:chgData name="Timo Mühlhaus" userId="1b6b3aba618dadac" providerId="LiveId" clId="{EDF2FAEA-A41B-4C1F-9EE5-7BEAFE42C87B}" dt="2021-06-09T19:36:03.867" v="1915"/>
          <ac:spMkLst>
            <pc:docMk/>
            <pc:sldMk cId="3909453073" sldId="559"/>
            <ac:spMk id="6329" creationId="{343480AF-1567-4276-9AA8-EED1C13CB87F}"/>
          </ac:spMkLst>
        </pc:spChg>
        <pc:spChg chg="mod">
          <ac:chgData name="Timo Mühlhaus" userId="1b6b3aba618dadac" providerId="LiveId" clId="{EDF2FAEA-A41B-4C1F-9EE5-7BEAFE42C87B}" dt="2021-06-09T19:36:03.867" v="1915"/>
          <ac:spMkLst>
            <pc:docMk/>
            <pc:sldMk cId="3909453073" sldId="559"/>
            <ac:spMk id="6330" creationId="{64F6C65B-DE0C-43C2-A035-766C6EF37EAD}"/>
          </ac:spMkLst>
        </pc:spChg>
        <pc:spChg chg="mod">
          <ac:chgData name="Timo Mühlhaus" userId="1b6b3aba618dadac" providerId="LiveId" clId="{EDF2FAEA-A41B-4C1F-9EE5-7BEAFE42C87B}" dt="2021-06-09T19:36:03.867" v="1915"/>
          <ac:spMkLst>
            <pc:docMk/>
            <pc:sldMk cId="3909453073" sldId="559"/>
            <ac:spMk id="6331" creationId="{1FD73779-516F-4100-9112-4FFC32D5A55B}"/>
          </ac:spMkLst>
        </pc:spChg>
        <pc:spChg chg="mod">
          <ac:chgData name="Timo Mühlhaus" userId="1b6b3aba618dadac" providerId="LiveId" clId="{EDF2FAEA-A41B-4C1F-9EE5-7BEAFE42C87B}" dt="2021-06-09T19:36:03.867" v="1915"/>
          <ac:spMkLst>
            <pc:docMk/>
            <pc:sldMk cId="3909453073" sldId="559"/>
            <ac:spMk id="6332" creationId="{1074326B-CBDC-4F9C-8200-5CD08E365C1B}"/>
          </ac:spMkLst>
        </pc:spChg>
        <pc:spChg chg="mod">
          <ac:chgData name="Timo Mühlhaus" userId="1b6b3aba618dadac" providerId="LiveId" clId="{EDF2FAEA-A41B-4C1F-9EE5-7BEAFE42C87B}" dt="2021-06-09T19:36:03.867" v="1915"/>
          <ac:spMkLst>
            <pc:docMk/>
            <pc:sldMk cId="3909453073" sldId="559"/>
            <ac:spMk id="6333" creationId="{A06F4E67-1763-49BC-B2FB-C09152146425}"/>
          </ac:spMkLst>
        </pc:spChg>
        <pc:spChg chg="mod">
          <ac:chgData name="Timo Mühlhaus" userId="1b6b3aba618dadac" providerId="LiveId" clId="{EDF2FAEA-A41B-4C1F-9EE5-7BEAFE42C87B}" dt="2021-06-09T19:36:03.867" v="1915"/>
          <ac:spMkLst>
            <pc:docMk/>
            <pc:sldMk cId="3909453073" sldId="559"/>
            <ac:spMk id="6334" creationId="{16F116D2-2E00-4FD1-B252-F3E5BC086ADE}"/>
          </ac:spMkLst>
        </pc:spChg>
        <pc:spChg chg="mod">
          <ac:chgData name="Timo Mühlhaus" userId="1b6b3aba618dadac" providerId="LiveId" clId="{EDF2FAEA-A41B-4C1F-9EE5-7BEAFE42C87B}" dt="2021-06-09T19:36:03.867" v="1915"/>
          <ac:spMkLst>
            <pc:docMk/>
            <pc:sldMk cId="3909453073" sldId="559"/>
            <ac:spMk id="6335" creationId="{FEFCBCEF-D2DD-4634-90C5-3A0E26317098}"/>
          </ac:spMkLst>
        </pc:spChg>
        <pc:spChg chg="mod">
          <ac:chgData name="Timo Mühlhaus" userId="1b6b3aba618dadac" providerId="LiveId" clId="{EDF2FAEA-A41B-4C1F-9EE5-7BEAFE42C87B}" dt="2021-06-09T19:36:03.867" v="1915"/>
          <ac:spMkLst>
            <pc:docMk/>
            <pc:sldMk cId="3909453073" sldId="559"/>
            <ac:spMk id="6336" creationId="{92230EE8-A9DF-4918-9ED3-301CD04DEBD3}"/>
          </ac:spMkLst>
        </pc:spChg>
        <pc:spChg chg="mod">
          <ac:chgData name="Timo Mühlhaus" userId="1b6b3aba618dadac" providerId="LiveId" clId="{EDF2FAEA-A41B-4C1F-9EE5-7BEAFE42C87B}" dt="2021-06-09T19:36:03.867" v="1915"/>
          <ac:spMkLst>
            <pc:docMk/>
            <pc:sldMk cId="3909453073" sldId="559"/>
            <ac:spMk id="6337" creationId="{9F2F8D65-CDB4-44C1-9FF5-B455018AD148}"/>
          </ac:spMkLst>
        </pc:spChg>
        <pc:spChg chg="mod">
          <ac:chgData name="Timo Mühlhaus" userId="1b6b3aba618dadac" providerId="LiveId" clId="{EDF2FAEA-A41B-4C1F-9EE5-7BEAFE42C87B}" dt="2021-06-09T19:36:03.867" v="1915"/>
          <ac:spMkLst>
            <pc:docMk/>
            <pc:sldMk cId="3909453073" sldId="559"/>
            <ac:spMk id="6338" creationId="{D814613C-3B04-4C2B-8DD0-7B4EA78F91A4}"/>
          </ac:spMkLst>
        </pc:spChg>
        <pc:spChg chg="mod">
          <ac:chgData name="Timo Mühlhaus" userId="1b6b3aba618dadac" providerId="LiveId" clId="{EDF2FAEA-A41B-4C1F-9EE5-7BEAFE42C87B}" dt="2021-06-09T19:36:03.867" v="1915"/>
          <ac:spMkLst>
            <pc:docMk/>
            <pc:sldMk cId="3909453073" sldId="559"/>
            <ac:spMk id="6339" creationId="{12572C8F-DFB3-403E-AB37-94E3663E1D97}"/>
          </ac:spMkLst>
        </pc:spChg>
        <pc:spChg chg="mod">
          <ac:chgData name="Timo Mühlhaus" userId="1b6b3aba618dadac" providerId="LiveId" clId="{EDF2FAEA-A41B-4C1F-9EE5-7BEAFE42C87B}" dt="2021-06-09T19:36:03.867" v="1915"/>
          <ac:spMkLst>
            <pc:docMk/>
            <pc:sldMk cId="3909453073" sldId="559"/>
            <ac:spMk id="6340" creationId="{D4D20455-15F4-4147-B319-493ABD3DB132}"/>
          </ac:spMkLst>
        </pc:spChg>
        <pc:spChg chg="mod">
          <ac:chgData name="Timo Mühlhaus" userId="1b6b3aba618dadac" providerId="LiveId" clId="{EDF2FAEA-A41B-4C1F-9EE5-7BEAFE42C87B}" dt="2021-06-09T19:36:03.867" v="1915"/>
          <ac:spMkLst>
            <pc:docMk/>
            <pc:sldMk cId="3909453073" sldId="559"/>
            <ac:spMk id="6341" creationId="{ED8AF3EA-AF41-4390-9D4F-6A5D66F833C1}"/>
          </ac:spMkLst>
        </pc:spChg>
        <pc:spChg chg="mod">
          <ac:chgData name="Timo Mühlhaus" userId="1b6b3aba618dadac" providerId="LiveId" clId="{EDF2FAEA-A41B-4C1F-9EE5-7BEAFE42C87B}" dt="2021-06-09T19:36:03.867" v="1915"/>
          <ac:spMkLst>
            <pc:docMk/>
            <pc:sldMk cId="3909453073" sldId="559"/>
            <ac:spMk id="6342" creationId="{A406B668-9825-42B1-8F2D-F0A06455C36A}"/>
          </ac:spMkLst>
        </pc:spChg>
        <pc:spChg chg="mod">
          <ac:chgData name="Timo Mühlhaus" userId="1b6b3aba618dadac" providerId="LiveId" clId="{EDF2FAEA-A41B-4C1F-9EE5-7BEAFE42C87B}" dt="2021-06-09T19:36:03.867" v="1915"/>
          <ac:spMkLst>
            <pc:docMk/>
            <pc:sldMk cId="3909453073" sldId="559"/>
            <ac:spMk id="6343" creationId="{80BF60AD-B4E2-4AFA-B535-DE685B79E582}"/>
          </ac:spMkLst>
        </pc:spChg>
        <pc:spChg chg="mod">
          <ac:chgData name="Timo Mühlhaus" userId="1b6b3aba618dadac" providerId="LiveId" clId="{EDF2FAEA-A41B-4C1F-9EE5-7BEAFE42C87B}" dt="2021-06-09T19:36:03.867" v="1915"/>
          <ac:spMkLst>
            <pc:docMk/>
            <pc:sldMk cId="3909453073" sldId="559"/>
            <ac:spMk id="6344" creationId="{99FCCDB1-D8CB-45FE-BE96-96C9075534C2}"/>
          </ac:spMkLst>
        </pc:spChg>
        <pc:spChg chg="mod">
          <ac:chgData name="Timo Mühlhaus" userId="1b6b3aba618dadac" providerId="LiveId" clId="{EDF2FAEA-A41B-4C1F-9EE5-7BEAFE42C87B}" dt="2021-06-09T19:36:03.867" v="1915"/>
          <ac:spMkLst>
            <pc:docMk/>
            <pc:sldMk cId="3909453073" sldId="559"/>
            <ac:spMk id="6345" creationId="{5CA37E62-AE58-4D7D-8573-FA63C6D8A23A}"/>
          </ac:spMkLst>
        </pc:spChg>
        <pc:spChg chg="mod">
          <ac:chgData name="Timo Mühlhaus" userId="1b6b3aba618dadac" providerId="LiveId" clId="{EDF2FAEA-A41B-4C1F-9EE5-7BEAFE42C87B}" dt="2021-06-09T19:36:03.867" v="1915"/>
          <ac:spMkLst>
            <pc:docMk/>
            <pc:sldMk cId="3909453073" sldId="559"/>
            <ac:spMk id="6346" creationId="{7E535450-066E-4DFF-BE42-A0B3A6F84841}"/>
          </ac:spMkLst>
        </pc:spChg>
        <pc:spChg chg="mod">
          <ac:chgData name="Timo Mühlhaus" userId="1b6b3aba618dadac" providerId="LiveId" clId="{EDF2FAEA-A41B-4C1F-9EE5-7BEAFE42C87B}" dt="2021-06-09T19:36:03.867" v="1915"/>
          <ac:spMkLst>
            <pc:docMk/>
            <pc:sldMk cId="3909453073" sldId="559"/>
            <ac:spMk id="6347" creationId="{CE12F81A-6E88-4310-99DC-F431736F4D12}"/>
          </ac:spMkLst>
        </pc:spChg>
        <pc:spChg chg="mod">
          <ac:chgData name="Timo Mühlhaus" userId="1b6b3aba618dadac" providerId="LiveId" clId="{EDF2FAEA-A41B-4C1F-9EE5-7BEAFE42C87B}" dt="2021-06-09T19:36:03.867" v="1915"/>
          <ac:spMkLst>
            <pc:docMk/>
            <pc:sldMk cId="3909453073" sldId="559"/>
            <ac:spMk id="6348" creationId="{F50F2EBF-CF8E-46EA-99DB-4DEA63394A99}"/>
          </ac:spMkLst>
        </pc:spChg>
        <pc:spChg chg="mod">
          <ac:chgData name="Timo Mühlhaus" userId="1b6b3aba618dadac" providerId="LiveId" clId="{EDF2FAEA-A41B-4C1F-9EE5-7BEAFE42C87B}" dt="2021-06-09T19:36:03.867" v="1915"/>
          <ac:spMkLst>
            <pc:docMk/>
            <pc:sldMk cId="3909453073" sldId="559"/>
            <ac:spMk id="6349" creationId="{876C525E-97FE-4232-AD4F-B15DAF0A6D2A}"/>
          </ac:spMkLst>
        </pc:spChg>
        <pc:spChg chg="mod">
          <ac:chgData name="Timo Mühlhaus" userId="1b6b3aba618dadac" providerId="LiveId" clId="{EDF2FAEA-A41B-4C1F-9EE5-7BEAFE42C87B}" dt="2021-06-09T19:36:03.867" v="1915"/>
          <ac:spMkLst>
            <pc:docMk/>
            <pc:sldMk cId="3909453073" sldId="559"/>
            <ac:spMk id="6350" creationId="{719138D7-1E6D-4170-8296-F35A9C8550B7}"/>
          </ac:spMkLst>
        </pc:spChg>
        <pc:spChg chg="mod">
          <ac:chgData name="Timo Mühlhaus" userId="1b6b3aba618dadac" providerId="LiveId" clId="{EDF2FAEA-A41B-4C1F-9EE5-7BEAFE42C87B}" dt="2021-06-09T19:36:03.867" v="1915"/>
          <ac:spMkLst>
            <pc:docMk/>
            <pc:sldMk cId="3909453073" sldId="559"/>
            <ac:spMk id="6351" creationId="{28D6F446-A794-4C9E-ACDF-D04D10272DD0}"/>
          </ac:spMkLst>
        </pc:spChg>
        <pc:spChg chg="mod">
          <ac:chgData name="Timo Mühlhaus" userId="1b6b3aba618dadac" providerId="LiveId" clId="{EDF2FAEA-A41B-4C1F-9EE5-7BEAFE42C87B}" dt="2021-06-09T19:36:03.867" v="1915"/>
          <ac:spMkLst>
            <pc:docMk/>
            <pc:sldMk cId="3909453073" sldId="559"/>
            <ac:spMk id="6352" creationId="{0A349453-1DD5-484A-9EE2-36723A001C53}"/>
          </ac:spMkLst>
        </pc:spChg>
        <pc:spChg chg="mod">
          <ac:chgData name="Timo Mühlhaus" userId="1b6b3aba618dadac" providerId="LiveId" clId="{EDF2FAEA-A41B-4C1F-9EE5-7BEAFE42C87B}" dt="2021-06-09T19:36:03.867" v="1915"/>
          <ac:spMkLst>
            <pc:docMk/>
            <pc:sldMk cId="3909453073" sldId="559"/>
            <ac:spMk id="6353" creationId="{A60438E6-74E6-4F93-8825-01B3A68CA71D}"/>
          </ac:spMkLst>
        </pc:spChg>
        <pc:spChg chg="mod">
          <ac:chgData name="Timo Mühlhaus" userId="1b6b3aba618dadac" providerId="LiveId" clId="{EDF2FAEA-A41B-4C1F-9EE5-7BEAFE42C87B}" dt="2021-06-09T19:36:03.867" v="1915"/>
          <ac:spMkLst>
            <pc:docMk/>
            <pc:sldMk cId="3909453073" sldId="559"/>
            <ac:spMk id="6354" creationId="{C9CA6677-F9A8-4D2B-AF5F-281A03325CED}"/>
          </ac:spMkLst>
        </pc:spChg>
        <pc:spChg chg="mod">
          <ac:chgData name="Timo Mühlhaus" userId="1b6b3aba618dadac" providerId="LiveId" clId="{EDF2FAEA-A41B-4C1F-9EE5-7BEAFE42C87B}" dt="2021-06-09T19:36:03.867" v="1915"/>
          <ac:spMkLst>
            <pc:docMk/>
            <pc:sldMk cId="3909453073" sldId="559"/>
            <ac:spMk id="6355" creationId="{667AF95D-51E7-4255-A7A8-57D65535858F}"/>
          </ac:spMkLst>
        </pc:spChg>
        <pc:spChg chg="mod">
          <ac:chgData name="Timo Mühlhaus" userId="1b6b3aba618dadac" providerId="LiveId" clId="{EDF2FAEA-A41B-4C1F-9EE5-7BEAFE42C87B}" dt="2021-06-09T19:36:03.867" v="1915"/>
          <ac:spMkLst>
            <pc:docMk/>
            <pc:sldMk cId="3909453073" sldId="559"/>
            <ac:spMk id="6356" creationId="{99535680-F83C-44A0-B295-8FC316FF2B63}"/>
          </ac:spMkLst>
        </pc:spChg>
        <pc:spChg chg="mod">
          <ac:chgData name="Timo Mühlhaus" userId="1b6b3aba618dadac" providerId="LiveId" clId="{EDF2FAEA-A41B-4C1F-9EE5-7BEAFE42C87B}" dt="2021-06-09T19:36:03.867" v="1915"/>
          <ac:spMkLst>
            <pc:docMk/>
            <pc:sldMk cId="3909453073" sldId="559"/>
            <ac:spMk id="6357" creationId="{FD1C9099-AC4C-4D79-AAEF-6EA31604E43E}"/>
          </ac:spMkLst>
        </pc:spChg>
        <pc:spChg chg="mod">
          <ac:chgData name="Timo Mühlhaus" userId="1b6b3aba618dadac" providerId="LiveId" clId="{EDF2FAEA-A41B-4C1F-9EE5-7BEAFE42C87B}" dt="2021-06-09T19:36:03.867" v="1915"/>
          <ac:spMkLst>
            <pc:docMk/>
            <pc:sldMk cId="3909453073" sldId="559"/>
            <ac:spMk id="6358" creationId="{BA5D6CE6-45D0-4E16-8718-8A118F908642}"/>
          </ac:spMkLst>
        </pc:spChg>
        <pc:spChg chg="mod">
          <ac:chgData name="Timo Mühlhaus" userId="1b6b3aba618dadac" providerId="LiveId" clId="{EDF2FAEA-A41B-4C1F-9EE5-7BEAFE42C87B}" dt="2021-06-09T19:36:03.867" v="1915"/>
          <ac:spMkLst>
            <pc:docMk/>
            <pc:sldMk cId="3909453073" sldId="559"/>
            <ac:spMk id="6359" creationId="{FDE22CB7-8BA0-4ED2-92F4-3CC5C97B3CA2}"/>
          </ac:spMkLst>
        </pc:spChg>
        <pc:spChg chg="mod">
          <ac:chgData name="Timo Mühlhaus" userId="1b6b3aba618dadac" providerId="LiveId" clId="{EDF2FAEA-A41B-4C1F-9EE5-7BEAFE42C87B}" dt="2021-06-09T19:36:03.867" v="1915"/>
          <ac:spMkLst>
            <pc:docMk/>
            <pc:sldMk cId="3909453073" sldId="559"/>
            <ac:spMk id="6360" creationId="{7AA75E44-AD2E-41D2-8EA9-14D99FB58E29}"/>
          </ac:spMkLst>
        </pc:spChg>
        <pc:spChg chg="mod">
          <ac:chgData name="Timo Mühlhaus" userId="1b6b3aba618dadac" providerId="LiveId" clId="{EDF2FAEA-A41B-4C1F-9EE5-7BEAFE42C87B}" dt="2021-06-09T19:36:03.867" v="1915"/>
          <ac:spMkLst>
            <pc:docMk/>
            <pc:sldMk cId="3909453073" sldId="559"/>
            <ac:spMk id="6361" creationId="{AC95E02D-0858-4FDB-B312-78E1346F28E2}"/>
          </ac:spMkLst>
        </pc:spChg>
        <pc:spChg chg="mod">
          <ac:chgData name="Timo Mühlhaus" userId="1b6b3aba618dadac" providerId="LiveId" clId="{EDF2FAEA-A41B-4C1F-9EE5-7BEAFE42C87B}" dt="2021-06-09T19:36:03.867" v="1915"/>
          <ac:spMkLst>
            <pc:docMk/>
            <pc:sldMk cId="3909453073" sldId="559"/>
            <ac:spMk id="6362" creationId="{AE2C64A1-54EA-464A-8D33-822114F2882E}"/>
          </ac:spMkLst>
        </pc:spChg>
        <pc:spChg chg="mod">
          <ac:chgData name="Timo Mühlhaus" userId="1b6b3aba618dadac" providerId="LiveId" clId="{EDF2FAEA-A41B-4C1F-9EE5-7BEAFE42C87B}" dt="2021-06-09T19:36:03.867" v="1915"/>
          <ac:spMkLst>
            <pc:docMk/>
            <pc:sldMk cId="3909453073" sldId="559"/>
            <ac:spMk id="6363" creationId="{ED596F22-54DE-462F-8954-6F87DBD4C8D2}"/>
          </ac:spMkLst>
        </pc:spChg>
        <pc:spChg chg="mod">
          <ac:chgData name="Timo Mühlhaus" userId="1b6b3aba618dadac" providerId="LiveId" clId="{EDF2FAEA-A41B-4C1F-9EE5-7BEAFE42C87B}" dt="2021-06-09T19:36:03.867" v="1915"/>
          <ac:spMkLst>
            <pc:docMk/>
            <pc:sldMk cId="3909453073" sldId="559"/>
            <ac:spMk id="6364" creationId="{CAFF1F99-1B99-42A1-BB5B-BBDEC5D14329}"/>
          </ac:spMkLst>
        </pc:spChg>
        <pc:spChg chg="mod">
          <ac:chgData name="Timo Mühlhaus" userId="1b6b3aba618dadac" providerId="LiveId" clId="{EDF2FAEA-A41B-4C1F-9EE5-7BEAFE42C87B}" dt="2021-06-09T19:36:03.867" v="1915"/>
          <ac:spMkLst>
            <pc:docMk/>
            <pc:sldMk cId="3909453073" sldId="559"/>
            <ac:spMk id="6365" creationId="{CE024B56-20F6-4DC4-9718-04677AE93443}"/>
          </ac:spMkLst>
        </pc:spChg>
        <pc:spChg chg="mod">
          <ac:chgData name="Timo Mühlhaus" userId="1b6b3aba618dadac" providerId="LiveId" clId="{EDF2FAEA-A41B-4C1F-9EE5-7BEAFE42C87B}" dt="2021-06-09T19:36:03.867" v="1915"/>
          <ac:spMkLst>
            <pc:docMk/>
            <pc:sldMk cId="3909453073" sldId="559"/>
            <ac:spMk id="6366" creationId="{8BA08C57-228B-45F9-959B-A71719B42E02}"/>
          </ac:spMkLst>
        </pc:spChg>
        <pc:spChg chg="mod">
          <ac:chgData name="Timo Mühlhaus" userId="1b6b3aba618dadac" providerId="LiveId" clId="{EDF2FAEA-A41B-4C1F-9EE5-7BEAFE42C87B}" dt="2021-06-09T19:36:03.867" v="1915"/>
          <ac:spMkLst>
            <pc:docMk/>
            <pc:sldMk cId="3909453073" sldId="559"/>
            <ac:spMk id="6367" creationId="{0E9872CB-BBC7-4C22-8310-81BA643BC62A}"/>
          </ac:spMkLst>
        </pc:spChg>
        <pc:spChg chg="mod">
          <ac:chgData name="Timo Mühlhaus" userId="1b6b3aba618dadac" providerId="LiveId" clId="{EDF2FAEA-A41B-4C1F-9EE5-7BEAFE42C87B}" dt="2021-06-09T19:36:03.867" v="1915"/>
          <ac:spMkLst>
            <pc:docMk/>
            <pc:sldMk cId="3909453073" sldId="559"/>
            <ac:spMk id="6368" creationId="{AF5A5F55-42C5-46CB-95C2-B42DBD49D7DB}"/>
          </ac:spMkLst>
        </pc:spChg>
        <pc:spChg chg="mod">
          <ac:chgData name="Timo Mühlhaus" userId="1b6b3aba618dadac" providerId="LiveId" clId="{EDF2FAEA-A41B-4C1F-9EE5-7BEAFE42C87B}" dt="2021-06-09T19:36:03.867" v="1915"/>
          <ac:spMkLst>
            <pc:docMk/>
            <pc:sldMk cId="3909453073" sldId="559"/>
            <ac:spMk id="6369" creationId="{0B05BF36-BF03-457A-AF74-BACF5007DDE3}"/>
          </ac:spMkLst>
        </pc:spChg>
        <pc:spChg chg="mod">
          <ac:chgData name="Timo Mühlhaus" userId="1b6b3aba618dadac" providerId="LiveId" clId="{EDF2FAEA-A41B-4C1F-9EE5-7BEAFE42C87B}" dt="2021-06-09T19:36:03.867" v="1915"/>
          <ac:spMkLst>
            <pc:docMk/>
            <pc:sldMk cId="3909453073" sldId="559"/>
            <ac:spMk id="6370" creationId="{8DB97B3D-A148-46DF-8ED0-F2FC8ACAFB4C}"/>
          </ac:spMkLst>
        </pc:spChg>
        <pc:spChg chg="mod">
          <ac:chgData name="Timo Mühlhaus" userId="1b6b3aba618dadac" providerId="LiveId" clId="{EDF2FAEA-A41B-4C1F-9EE5-7BEAFE42C87B}" dt="2021-06-09T19:36:03.867" v="1915"/>
          <ac:spMkLst>
            <pc:docMk/>
            <pc:sldMk cId="3909453073" sldId="559"/>
            <ac:spMk id="6371" creationId="{E035A14A-2240-4ED2-8E0E-7F9E15FD9AEB}"/>
          </ac:spMkLst>
        </pc:spChg>
        <pc:spChg chg="mod">
          <ac:chgData name="Timo Mühlhaus" userId="1b6b3aba618dadac" providerId="LiveId" clId="{EDF2FAEA-A41B-4C1F-9EE5-7BEAFE42C87B}" dt="2021-06-09T19:36:03.867" v="1915"/>
          <ac:spMkLst>
            <pc:docMk/>
            <pc:sldMk cId="3909453073" sldId="559"/>
            <ac:spMk id="6372" creationId="{C8B119DB-59D2-44BF-823F-6166747FC6BB}"/>
          </ac:spMkLst>
        </pc:spChg>
        <pc:spChg chg="mod">
          <ac:chgData name="Timo Mühlhaus" userId="1b6b3aba618dadac" providerId="LiveId" clId="{EDF2FAEA-A41B-4C1F-9EE5-7BEAFE42C87B}" dt="2021-06-09T19:36:03.867" v="1915"/>
          <ac:spMkLst>
            <pc:docMk/>
            <pc:sldMk cId="3909453073" sldId="559"/>
            <ac:spMk id="6373" creationId="{89E0504D-3449-4643-AD5D-DF725E48E50D}"/>
          </ac:spMkLst>
        </pc:spChg>
        <pc:spChg chg="mod">
          <ac:chgData name="Timo Mühlhaus" userId="1b6b3aba618dadac" providerId="LiveId" clId="{EDF2FAEA-A41B-4C1F-9EE5-7BEAFE42C87B}" dt="2021-06-09T19:36:03.867" v="1915"/>
          <ac:spMkLst>
            <pc:docMk/>
            <pc:sldMk cId="3909453073" sldId="559"/>
            <ac:spMk id="6374" creationId="{D62081E7-C628-42F7-8090-13D6DB82411A}"/>
          </ac:spMkLst>
        </pc:spChg>
        <pc:spChg chg="mod">
          <ac:chgData name="Timo Mühlhaus" userId="1b6b3aba618dadac" providerId="LiveId" clId="{EDF2FAEA-A41B-4C1F-9EE5-7BEAFE42C87B}" dt="2021-06-09T19:36:03.867" v="1915"/>
          <ac:spMkLst>
            <pc:docMk/>
            <pc:sldMk cId="3909453073" sldId="559"/>
            <ac:spMk id="6375" creationId="{57E94055-6CB4-4117-9D69-12E27B6386E2}"/>
          </ac:spMkLst>
        </pc:spChg>
        <pc:spChg chg="mod">
          <ac:chgData name="Timo Mühlhaus" userId="1b6b3aba618dadac" providerId="LiveId" clId="{EDF2FAEA-A41B-4C1F-9EE5-7BEAFE42C87B}" dt="2021-06-09T19:36:03.867" v="1915"/>
          <ac:spMkLst>
            <pc:docMk/>
            <pc:sldMk cId="3909453073" sldId="559"/>
            <ac:spMk id="6376" creationId="{0DC2798C-3390-4221-BE84-034CADB3CE2C}"/>
          </ac:spMkLst>
        </pc:spChg>
        <pc:spChg chg="mod">
          <ac:chgData name="Timo Mühlhaus" userId="1b6b3aba618dadac" providerId="LiveId" clId="{EDF2FAEA-A41B-4C1F-9EE5-7BEAFE42C87B}" dt="2021-06-09T19:36:03.867" v="1915"/>
          <ac:spMkLst>
            <pc:docMk/>
            <pc:sldMk cId="3909453073" sldId="559"/>
            <ac:spMk id="6377" creationId="{29875188-3B83-44D6-A379-F407AF9877D8}"/>
          </ac:spMkLst>
        </pc:spChg>
        <pc:spChg chg="mod">
          <ac:chgData name="Timo Mühlhaus" userId="1b6b3aba618dadac" providerId="LiveId" clId="{EDF2FAEA-A41B-4C1F-9EE5-7BEAFE42C87B}" dt="2021-06-09T19:36:03.867" v="1915"/>
          <ac:spMkLst>
            <pc:docMk/>
            <pc:sldMk cId="3909453073" sldId="559"/>
            <ac:spMk id="6378" creationId="{FECF56BF-E6BF-4ABC-A748-4B44CEB761FD}"/>
          </ac:spMkLst>
        </pc:spChg>
        <pc:spChg chg="mod">
          <ac:chgData name="Timo Mühlhaus" userId="1b6b3aba618dadac" providerId="LiveId" clId="{EDF2FAEA-A41B-4C1F-9EE5-7BEAFE42C87B}" dt="2021-06-09T19:36:03.867" v="1915"/>
          <ac:spMkLst>
            <pc:docMk/>
            <pc:sldMk cId="3909453073" sldId="559"/>
            <ac:spMk id="6379" creationId="{A4C43A34-74DC-4B47-BA9D-DA6E134EBF6A}"/>
          </ac:spMkLst>
        </pc:spChg>
        <pc:spChg chg="mod">
          <ac:chgData name="Timo Mühlhaus" userId="1b6b3aba618dadac" providerId="LiveId" clId="{EDF2FAEA-A41B-4C1F-9EE5-7BEAFE42C87B}" dt="2021-06-09T19:36:03.867" v="1915"/>
          <ac:spMkLst>
            <pc:docMk/>
            <pc:sldMk cId="3909453073" sldId="559"/>
            <ac:spMk id="6380" creationId="{38C43410-7B5C-45A0-8070-558F8199F473}"/>
          </ac:spMkLst>
        </pc:spChg>
        <pc:spChg chg="mod">
          <ac:chgData name="Timo Mühlhaus" userId="1b6b3aba618dadac" providerId="LiveId" clId="{EDF2FAEA-A41B-4C1F-9EE5-7BEAFE42C87B}" dt="2021-06-09T19:36:03.867" v="1915"/>
          <ac:spMkLst>
            <pc:docMk/>
            <pc:sldMk cId="3909453073" sldId="559"/>
            <ac:spMk id="6381" creationId="{B1E6A183-8A2B-4DF2-8990-67CCAB1CA53E}"/>
          </ac:spMkLst>
        </pc:spChg>
        <pc:spChg chg="mod">
          <ac:chgData name="Timo Mühlhaus" userId="1b6b3aba618dadac" providerId="LiveId" clId="{EDF2FAEA-A41B-4C1F-9EE5-7BEAFE42C87B}" dt="2021-06-09T19:36:03.867" v="1915"/>
          <ac:spMkLst>
            <pc:docMk/>
            <pc:sldMk cId="3909453073" sldId="559"/>
            <ac:spMk id="6382" creationId="{5C184FF1-11A6-45B0-866D-843A152F8B5A}"/>
          </ac:spMkLst>
        </pc:spChg>
        <pc:spChg chg="mod">
          <ac:chgData name="Timo Mühlhaus" userId="1b6b3aba618dadac" providerId="LiveId" clId="{EDF2FAEA-A41B-4C1F-9EE5-7BEAFE42C87B}" dt="2021-06-09T19:36:03.867" v="1915"/>
          <ac:spMkLst>
            <pc:docMk/>
            <pc:sldMk cId="3909453073" sldId="559"/>
            <ac:spMk id="6383" creationId="{6CFE2D26-7789-4CC8-A798-16B03005E64C}"/>
          </ac:spMkLst>
        </pc:spChg>
        <pc:spChg chg="mod">
          <ac:chgData name="Timo Mühlhaus" userId="1b6b3aba618dadac" providerId="LiveId" clId="{EDF2FAEA-A41B-4C1F-9EE5-7BEAFE42C87B}" dt="2021-06-09T19:36:03.867" v="1915"/>
          <ac:spMkLst>
            <pc:docMk/>
            <pc:sldMk cId="3909453073" sldId="559"/>
            <ac:spMk id="6384" creationId="{66DB9F8D-743F-421E-BFDE-08B93B2B8434}"/>
          </ac:spMkLst>
        </pc:spChg>
        <pc:spChg chg="mod">
          <ac:chgData name="Timo Mühlhaus" userId="1b6b3aba618dadac" providerId="LiveId" clId="{EDF2FAEA-A41B-4C1F-9EE5-7BEAFE42C87B}" dt="2021-06-09T19:36:03.867" v="1915"/>
          <ac:spMkLst>
            <pc:docMk/>
            <pc:sldMk cId="3909453073" sldId="559"/>
            <ac:spMk id="6385" creationId="{F30D2C4D-8D51-4170-957E-22B14B7489B1}"/>
          </ac:spMkLst>
        </pc:spChg>
        <pc:spChg chg="mod">
          <ac:chgData name="Timo Mühlhaus" userId="1b6b3aba618dadac" providerId="LiveId" clId="{EDF2FAEA-A41B-4C1F-9EE5-7BEAFE42C87B}" dt="2021-06-09T19:36:03.867" v="1915"/>
          <ac:spMkLst>
            <pc:docMk/>
            <pc:sldMk cId="3909453073" sldId="559"/>
            <ac:spMk id="6386" creationId="{FA858F53-1378-458F-A0B4-DA652CC5B4B4}"/>
          </ac:spMkLst>
        </pc:spChg>
        <pc:spChg chg="mod">
          <ac:chgData name="Timo Mühlhaus" userId="1b6b3aba618dadac" providerId="LiveId" clId="{EDF2FAEA-A41B-4C1F-9EE5-7BEAFE42C87B}" dt="2021-06-09T19:36:03.867" v="1915"/>
          <ac:spMkLst>
            <pc:docMk/>
            <pc:sldMk cId="3909453073" sldId="559"/>
            <ac:spMk id="6387" creationId="{A1CD9EDB-769B-45B7-AE79-EDDAD9F973CE}"/>
          </ac:spMkLst>
        </pc:spChg>
        <pc:spChg chg="mod">
          <ac:chgData name="Timo Mühlhaus" userId="1b6b3aba618dadac" providerId="LiveId" clId="{EDF2FAEA-A41B-4C1F-9EE5-7BEAFE42C87B}" dt="2021-06-09T19:36:03.867" v="1915"/>
          <ac:spMkLst>
            <pc:docMk/>
            <pc:sldMk cId="3909453073" sldId="559"/>
            <ac:spMk id="6388" creationId="{1A9F246B-1AB1-4DDB-87DD-9BDE93E85033}"/>
          </ac:spMkLst>
        </pc:spChg>
        <pc:spChg chg="mod">
          <ac:chgData name="Timo Mühlhaus" userId="1b6b3aba618dadac" providerId="LiveId" clId="{EDF2FAEA-A41B-4C1F-9EE5-7BEAFE42C87B}" dt="2021-06-09T19:36:03.867" v="1915"/>
          <ac:spMkLst>
            <pc:docMk/>
            <pc:sldMk cId="3909453073" sldId="559"/>
            <ac:spMk id="6389" creationId="{5BDE5672-AE86-42AE-AC27-9FFD342A6D63}"/>
          </ac:spMkLst>
        </pc:spChg>
        <pc:spChg chg="mod">
          <ac:chgData name="Timo Mühlhaus" userId="1b6b3aba618dadac" providerId="LiveId" clId="{EDF2FAEA-A41B-4C1F-9EE5-7BEAFE42C87B}" dt="2021-06-09T19:36:03.867" v="1915"/>
          <ac:spMkLst>
            <pc:docMk/>
            <pc:sldMk cId="3909453073" sldId="559"/>
            <ac:spMk id="6390" creationId="{61C5DF69-1513-41D2-93BE-001E909DE0FA}"/>
          </ac:spMkLst>
        </pc:spChg>
        <pc:spChg chg="mod">
          <ac:chgData name="Timo Mühlhaus" userId="1b6b3aba618dadac" providerId="LiveId" clId="{EDF2FAEA-A41B-4C1F-9EE5-7BEAFE42C87B}" dt="2021-06-09T19:36:03.867" v="1915"/>
          <ac:spMkLst>
            <pc:docMk/>
            <pc:sldMk cId="3909453073" sldId="559"/>
            <ac:spMk id="6391" creationId="{DD74068D-A3DF-4B8A-B297-8E4904004E38}"/>
          </ac:spMkLst>
        </pc:spChg>
        <pc:spChg chg="mod">
          <ac:chgData name="Timo Mühlhaus" userId="1b6b3aba618dadac" providerId="LiveId" clId="{EDF2FAEA-A41B-4C1F-9EE5-7BEAFE42C87B}" dt="2021-06-09T19:36:03.867" v="1915"/>
          <ac:spMkLst>
            <pc:docMk/>
            <pc:sldMk cId="3909453073" sldId="559"/>
            <ac:spMk id="6392" creationId="{A8DEF439-DA1E-41B8-B268-7C5611FD5236}"/>
          </ac:spMkLst>
        </pc:spChg>
        <pc:spChg chg="mod">
          <ac:chgData name="Timo Mühlhaus" userId="1b6b3aba618dadac" providerId="LiveId" clId="{EDF2FAEA-A41B-4C1F-9EE5-7BEAFE42C87B}" dt="2021-06-09T19:36:03.867" v="1915"/>
          <ac:spMkLst>
            <pc:docMk/>
            <pc:sldMk cId="3909453073" sldId="559"/>
            <ac:spMk id="6393" creationId="{7DE08653-F537-4BC9-A12D-FF002DAFF40A}"/>
          </ac:spMkLst>
        </pc:spChg>
        <pc:spChg chg="mod">
          <ac:chgData name="Timo Mühlhaus" userId="1b6b3aba618dadac" providerId="LiveId" clId="{EDF2FAEA-A41B-4C1F-9EE5-7BEAFE42C87B}" dt="2021-06-09T19:36:03.867" v="1915"/>
          <ac:spMkLst>
            <pc:docMk/>
            <pc:sldMk cId="3909453073" sldId="559"/>
            <ac:spMk id="6394" creationId="{064C007D-777F-44D4-9FCF-E8B4777FCDC3}"/>
          </ac:spMkLst>
        </pc:spChg>
        <pc:spChg chg="mod">
          <ac:chgData name="Timo Mühlhaus" userId="1b6b3aba618dadac" providerId="LiveId" clId="{EDF2FAEA-A41B-4C1F-9EE5-7BEAFE42C87B}" dt="2021-06-09T19:36:03.867" v="1915"/>
          <ac:spMkLst>
            <pc:docMk/>
            <pc:sldMk cId="3909453073" sldId="559"/>
            <ac:spMk id="6395" creationId="{E6A71C4D-9FBC-471E-B6E7-DEDC967229AF}"/>
          </ac:spMkLst>
        </pc:spChg>
        <pc:spChg chg="mod">
          <ac:chgData name="Timo Mühlhaus" userId="1b6b3aba618dadac" providerId="LiveId" clId="{EDF2FAEA-A41B-4C1F-9EE5-7BEAFE42C87B}" dt="2021-06-09T19:36:03.867" v="1915"/>
          <ac:spMkLst>
            <pc:docMk/>
            <pc:sldMk cId="3909453073" sldId="559"/>
            <ac:spMk id="6396" creationId="{DC7C31D0-4AA3-4E78-BFF8-61FDE4856185}"/>
          </ac:spMkLst>
        </pc:spChg>
        <pc:spChg chg="mod">
          <ac:chgData name="Timo Mühlhaus" userId="1b6b3aba618dadac" providerId="LiveId" clId="{EDF2FAEA-A41B-4C1F-9EE5-7BEAFE42C87B}" dt="2021-06-09T19:36:03.867" v="1915"/>
          <ac:spMkLst>
            <pc:docMk/>
            <pc:sldMk cId="3909453073" sldId="559"/>
            <ac:spMk id="6397" creationId="{3E5D905D-EA88-4D1C-8841-10DBD48826F6}"/>
          </ac:spMkLst>
        </pc:spChg>
        <pc:spChg chg="mod">
          <ac:chgData name="Timo Mühlhaus" userId="1b6b3aba618dadac" providerId="LiveId" clId="{EDF2FAEA-A41B-4C1F-9EE5-7BEAFE42C87B}" dt="2021-06-09T19:36:03.867" v="1915"/>
          <ac:spMkLst>
            <pc:docMk/>
            <pc:sldMk cId="3909453073" sldId="559"/>
            <ac:spMk id="6398" creationId="{1FC36E0E-DDA3-458E-9466-4BC91146EFF0}"/>
          </ac:spMkLst>
        </pc:spChg>
        <pc:spChg chg="mod">
          <ac:chgData name="Timo Mühlhaus" userId="1b6b3aba618dadac" providerId="LiveId" clId="{EDF2FAEA-A41B-4C1F-9EE5-7BEAFE42C87B}" dt="2021-06-09T19:36:03.867" v="1915"/>
          <ac:spMkLst>
            <pc:docMk/>
            <pc:sldMk cId="3909453073" sldId="559"/>
            <ac:spMk id="6399" creationId="{E8477BA3-89DA-4CD9-8D87-450A726DCFF6}"/>
          </ac:spMkLst>
        </pc:spChg>
        <pc:spChg chg="mod">
          <ac:chgData name="Timo Mühlhaus" userId="1b6b3aba618dadac" providerId="LiveId" clId="{EDF2FAEA-A41B-4C1F-9EE5-7BEAFE42C87B}" dt="2021-06-09T19:36:03.867" v="1915"/>
          <ac:spMkLst>
            <pc:docMk/>
            <pc:sldMk cId="3909453073" sldId="559"/>
            <ac:spMk id="6400" creationId="{D8EF1047-F9CE-447D-8977-7E5F6718DF52}"/>
          </ac:spMkLst>
        </pc:spChg>
        <pc:spChg chg="mod">
          <ac:chgData name="Timo Mühlhaus" userId="1b6b3aba618dadac" providerId="LiveId" clId="{EDF2FAEA-A41B-4C1F-9EE5-7BEAFE42C87B}" dt="2021-06-09T19:36:03.867" v="1915"/>
          <ac:spMkLst>
            <pc:docMk/>
            <pc:sldMk cId="3909453073" sldId="559"/>
            <ac:spMk id="6401" creationId="{7B9F750F-D162-40CB-8396-EB9A6AC4C155}"/>
          </ac:spMkLst>
        </pc:spChg>
        <pc:spChg chg="mod">
          <ac:chgData name="Timo Mühlhaus" userId="1b6b3aba618dadac" providerId="LiveId" clId="{EDF2FAEA-A41B-4C1F-9EE5-7BEAFE42C87B}" dt="2021-06-09T19:36:03.867" v="1915"/>
          <ac:spMkLst>
            <pc:docMk/>
            <pc:sldMk cId="3909453073" sldId="559"/>
            <ac:spMk id="6402" creationId="{F6E488AB-3BEA-4427-87A1-F1376D317A34}"/>
          </ac:spMkLst>
        </pc:spChg>
        <pc:spChg chg="mod">
          <ac:chgData name="Timo Mühlhaus" userId="1b6b3aba618dadac" providerId="LiveId" clId="{EDF2FAEA-A41B-4C1F-9EE5-7BEAFE42C87B}" dt="2021-06-09T19:36:03.867" v="1915"/>
          <ac:spMkLst>
            <pc:docMk/>
            <pc:sldMk cId="3909453073" sldId="559"/>
            <ac:spMk id="6403" creationId="{9DEBEFE7-2467-47D6-9406-197E9DC702EE}"/>
          </ac:spMkLst>
        </pc:spChg>
        <pc:spChg chg="mod">
          <ac:chgData name="Timo Mühlhaus" userId="1b6b3aba618dadac" providerId="LiveId" clId="{EDF2FAEA-A41B-4C1F-9EE5-7BEAFE42C87B}" dt="2021-06-09T19:36:03.867" v="1915"/>
          <ac:spMkLst>
            <pc:docMk/>
            <pc:sldMk cId="3909453073" sldId="559"/>
            <ac:spMk id="6404" creationId="{91B83519-D36B-4763-96C5-A481F4266A15}"/>
          </ac:spMkLst>
        </pc:spChg>
        <pc:spChg chg="mod">
          <ac:chgData name="Timo Mühlhaus" userId="1b6b3aba618dadac" providerId="LiveId" clId="{EDF2FAEA-A41B-4C1F-9EE5-7BEAFE42C87B}" dt="2021-06-09T19:36:03.867" v="1915"/>
          <ac:spMkLst>
            <pc:docMk/>
            <pc:sldMk cId="3909453073" sldId="559"/>
            <ac:spMk id="6405" creationId="{60046745-7C37-45BC-8276-0C4BA5CD1DE3}"/>
          </ac:spMkLst>
        </pc:spChg>
        <pc:spChg chg="mod">
          <ac:chgData name="Timo Mühlhaus" userId="1b6b3aba618dadac" providerId="LiveId" clId="{EDF2FAEA-A41B-4C1F-9EE5-7BEAFE42C87B}" dt="2021-06-09T19:36:03.867" v="1915"/>
          <ac:spMkLst>
            <pc:docMk/>
            <pc:sldMk cId="3909453073" sldId="559"/>
            <ac:spMk id="6406" creationId="{91B36821-4347-4693-A621-69AB6111149A}"/>
          </ac:spMkLst>
        </pc:spChg>
        <pc:spChg chg="mod">
          <ac:chgData name="Timo Mühlhaus" userId="1b6b3aba618dadac" providerId="LiveId" clId="{EDF2FAEA-A41B-4C1F-9EE5-7BEAFE42C87B}" dt="2021-06-09T19:36:03.867" v="1915"/>
          <ac:spMkLst>
            <pc:docMk/>
            <pc:sldMk cId="3909453073" sldId="559"/>
            <ac:spMk id="6407" creationId="{B7376164-9632-4B74-A1B5-E000CE87E257}"/>
          </ac:spMkLst>
        </pc:spChg>
        <pc:spChg chg="mod">
          <ac:chgData name="Timo Mühlhaus" userId="1b6b3aba618dadac" providerId="LiveId" clId="{EDF2FAEA-A41B-4C1F-9EE5-7BEAFE42C87B}" dt="2021-06-09T19:36:03.867" v="1915"/>
          <ac:spMkLst>
            <pc:docMk/>
            <pc:sldMk cId="3909453073" sldId="559"/>
            <ac:spMk id="6408" creationId="{313FAADA-7DE3-44F4-BAC4-09C58D9651CB}"/>
          </ac:spMkLst>
        </pc:spChg>
        <pc:spChg chg="mod">
          <ac:chgData name="Timo Mühlhaus" userId="1b6b3aba618dadac" providerId="LiveId" clId="{EDF2FAEA-A41B-4C1F-9EE5-7BEAFE42C87B}" dt="2021-06-09T19:36:03.867" v="1915"/>
          <ac:spMkLst>
            <pc:docMk/>
            <pc:sldMk cId="3909453073" sldId="559"/>
            <ac:spMk id="6409" creationId="{84DF993C-EC83-41E2-8B9F-C04637A6DAE1}"/>
          </ac:spMkLst>
        </pc:spChg>
        <pc:spChg chg="mod">
          <ac:chgData name="Timo Mühlhaus" userId="1b6b3aba618dadac" providerId="LiveId" clId="{EDF2FAEA-A41B-4C1F-9EE5-7BEAFE42C87B}" dt="2021-06-09T19:36:03.867" v="1915"/>
          <ac:spMkLst>
            <pc:docMk/>
            <pc:sldMk cId="3909453073" sldId="559"/>
            <ac:spMk id="6410" creationId="{6CBB2416-E9A1-4AF3-BBCE-1809FC0319F8}"/>
          </ac:spMkLst>
        </pc:spChg>
        <pc:spChg chg="mod">
          <ac:chgData name="Timo Mühlhaus" userId="1b6b3aba618dadac" providerId="LiveId" clId="{EDF2FAEA-A41B-4C1F-9EE5-7BEAFE42C87B}" dt="2021-06-09T19:36:03.867" v="1915"/>
          <ac:spMkLst>
            <pc:docMk/>
            <pc:sldMk cId="3909453073" sldId="559"/>
            <ac:spMk id="6411" creationId="{01141B87-DB7E-4D6F-B5D7-FA2F2974BC6E}"/>
          </ac:spMkLst>
        </pc:spChg>
        <pc:spChg chg="mod">
          <ac:chgData name="Timo Mühlhaus" userId="1b6b3aba618dadac" providerId="LiveId" clId="{EDF2FAEA-A41B-4C1F-9EE5-7BEAFE42C87B}" dt="2021-06-09T19:36:03.867" v="1915"/>
          <ac:spMkLst>
            <pc:docMk/>
            <pc:sldMk cId="3909453073" sldId="559"/>
            <ac:spMk id="6412" creationId="{750A9B0D-50A2-44BD-965B-DEE98431EF7C}"/>
          </ac:spMkLst>
        </pc:spChg>
        <pc:spChg chg="mod">
          <ac:chgData name="Timo Mühlhaus" userId="1b6b3aba618dadac" providerId="LiveId" clId="{EDF2FAEA-A41B-4C1F-9EE5-7BEAFE42C87B}" dt="2021-06-09T19:36:03.867" v="1915"/>
          <ac:spMkLst>
            <pc:docMk/>
            <pc:sldMk cId="3909453073" sldId="559"/>
            <ac:spMk id="6413" creationId="{8DC76234-CBEF-4B4B-A836-A7DD9E0EE38B}"/>
          </ac:spMkLst>
        </pc:spChg>
        <pc:spChg chg="mod">
          <ac:chgData name="Timo Mühlhaus" userId="1b6b3aba618dadac" providerId="LiveId" clId="{EDF2FAEA-A41B-4C1F-9EE5-7BEAFE42C87B}" dt="2021-06-09T19:36:03.867" v="1915"/>
          <ac:spMkLst>
            <pc:docMk/>
            <pc:sldMk cId="3909453073" sldId="559"/>
            <ac:spMk id="6414" creationId="{C170963B-C6E1-45AB-971A-F80EB83E5331}"/>
          </ac:spMkLst>
        </pc:spChg>
        <pc:spChg chg="mod">
          <ac:chgData name="Timo Mühlhaus" userId="1b6b3aba618dadac" providerId="LiveId" clId="{EDF2FAEA-A41B-4C1F-9EE5-7BEAFE42C87B}" dt="2021-06-09T19:36:03.867" v="1915"/>
          <ac:spMkLst>
            <pc:docMk/>
            <pc:sldMk cId="3909453073" sldId="559"/>
            <ac:spMk id="6415" creationId="{6AD6B8B9-7968-4751-A768-1D0E4F038B3D}"/>
          </ac:spMkLst>
        </pc:spChg>
        <pc:spChg chg="mod">
          <ac:chgData name="Timo Mühlhaus" userId="1b6b3aba618dadac" providerId="LiveId" clId="{EDF2FAEA-A41B-4C1F-9EE5-7BEAFE42C87B}" dt="2021-06-09T19:36:03.867" v="1915"/>
          <ac:spMkLst>
            <pc:docMk/>
            <pc:sldMk cId="3909453073" sldId="559"/>
            <ac:spMk id="6416" creationId="{D7B99257-B99E-4476-9333-404E01098EBC}"/>
          </ac:spMkLst>
        </pc:spChg>
        <pc:spChg chg="mod">
          <ac:chgData name="Timo Mühlhaus" userId="1b6b3aba618dadac" providerId="LiveId" clId="{EDF2FAEA-A41B-4C1F-9EE5-7BEAFE42C87B}" dt="2021-06-09T19:36:03.867" v="1915"/>
          <ac:spMkLst>
            <pc:docMk/>
            <pc:sldMk cId="3909453073" sldId="559"/>
            <ac:spMk id="6417" creationId="{E05E517E-6E9F-4D61-8193-237E5686054D}"/>
          </ac:spMkLst>
        </pc:spChg>
        <pc:spChg chg="mod">
          <ac:chgData name="Timo Mühlhaus" userId="1b6b3aba618dadac" providerId="LiveId" clId="{EDF2FAEA-A41B-4C1F-9EE5-7BEAFE42C87B}" dt="2021-06-09T19:36:03.867" v="1915"/>
          <ac:spMkLst>
            <pc:docMk/>
            <pc:sldMk cId="3909453073" sldId="559"/>
            <ac:spMk id="6418" creationId="{82625A54-9213-49B5-972C-2465C4765F31}"/>
          </ac:spMkLst>
        </pc:spChg>
        <pc:spChg chg="mod">
          <ac:chgData name="Timo Mühlhaus" userId="1b6b3aba618dadac" providerId="LiveId" clId="{EDF2FAEA-A41B-4C1F-9EE5-7BEAFE42C87B}" dt="2021-06-09T19:36:03.867" v="1915"/>
          <ac:spMkLst>
            <pc:docMk/>
            <pc:sldMk cId="3909453073" sldId="559"/>
            <ac:spMk id="6419" creationId="{B36EB6BF-9BB3-44C4-8BAC-E487355F5E13}"/>
          </ac:spMkLst>
        </pc:spChg>
        <pc:spChg chg="mod">
          <ac:chgData name="Timo Mühlhaus" userId="1b6b3aba618dadac" providerId="LiveId" clId="{EDF2FAEA-A41B-4C1F-9EE5-7BEAFE42C87B}" dt="2021-06-09T19:36:03.867" v="1915"/>
          <ac:spMkLst>
            <pc:docMk/>
            <pc:sldMk cId="3909453073" sldId="559"/>
            <ac:spMk id="6420" creationId="{53E09BF5-FD6A-4437-AD07-B4C4D25AC3ED}"/>
          </ac:spMkLst>
        </pc:spChg>
        <pc:spChg chg="mod">
          <ac:chgData name="Timo Mühlhaus" userId="1b6b3aba618dadac" providerId="LiveId" clId="{EDF2FAEA-A41B-4C1F-9EE5-7BEAFE42C87B}" dt="2021-06-09T19:36:03.867" v="1915"/>
          <ac:spMkLst>
            <pc:docMk/>
            <pc:sldMk cId="3909453073" sldId="559"/>
            <ac:spMk id="6421" creationId="{3E8A5876-9CD6-45CD-B518-2B6A026C163F}"/>
          </ac:spMkLst>
        </pc:spChg>
        <pc:spChg chg="mod">
          <ac:chgData name="Timo Mühlhaus" userId="1b6b3aba618dadac" providerId="LiveId" clId="{EDF2FAEA-A41B-4C1F-9EE5-7BEAFE42C87B}" dt="2021-06-09T19:36:03.867" v="1915"/>
          <ac:spMkLst>
            <pc:docMk/>
            <pc:sldMk cId="3909453073" sldId="559"/>
            <ac:spMk id="6422" creationId="{E8327A61-C4C2-414A-AC37-D323BD1B6B5B}"/>
          </ac:spMkLst>
        </pc:spChg>
        <pc:spChg chg="mod">
          <ac:chgData name="Timo Mühlhaus" userId="1b6b3aba618dadac" providerId="LiveId" clId="{EDF2FAEA-A41B-4C1F-9EE5-7BEAFE42C87B}" dt="2021-06-09T19:36:03.867" v="1915"/>
          <ac:spMkLst>
            <pc:docMk/>
            <pc:sldMk cId="3909453073" sldId="559"/>
            <ac:spMk id="6423" creationId="{919F1424-68DD-4B08-BDCA-8D298BB78F00}"/>
          </ac:spMkLst>
        </pc:spChg>
        <pc:spChg chg="mod">
          <ac:chgData name="Timo Mühlhaus" userId="1b6b3aba618dadac" providerId="LiveId" clId="{EDF2FAEA-A41B-4C1F-9EE5-7BEAFE42C87B}" dt="2021-06-09T19:36:03.867" v="1915"/>
          <ac:spMkLst>
            <pc:docMk/>
            <pc:sldMk cId="3909453073" sldId="559"/>
            <ac:spMk id="6424" creationId="{6C9D2CE7-BCE2-44A7-9E62-85EB98F151AC}"/>
          </ac:spMkLst>
        </pc:spChg>
        <pc:spChg chg="mod">
          <ac:chgData name="Timo Mühlhaus" userId="1b6b3aba618dadac" providerId="LiveId" clId="{EDF2FAEA-A41B-4C1F-9EE5-7BEAFE42C87B}" dt="2021-06-09T19:36:03.867" v="1915"/>
          <ac:spMkLst>
            <pc:docMk/>
            <pc:sldMk cId="3909453073" sldId="559"/>
            <ac:spMk id="6425" creationId="{73D12331-C1D9-4853-9135-5EC73288F0C1}"/>
          </ac:spMkLst>
        </pc:spChg>
        <pc:spChg chg="mod">
          <ac:chgData name="Timo Mühlhaus" userId="1b6b3aba618dadac" providerId="LiveId" clId="{EDF2FAEA-A41B-4C1F-9EE5-7BEAFE42C87B}" dt="2021-06-09T19:36:03.867" v="1915"/>
          <ac:spMkLst>
            <pc:docMk/>
            <pc:sldMk cId="3909453073" sldId="559"/>
            <ac:spMk id="6426" creationId="{DDFEAF6B-8E7B-4513-B16E-20480FD5A11E}"/>
          </ac:spMkLst>
        </pc:spChg>
        <pc:spChg chg="mod">
          <ac:chgData name="Timo Mühlhaus" userId="1b6b3aba618dadac" providerId="LiveId" clId="{EDF2FAEA-A41B-4C1F-9EE5-7BEAFE42C87B}" dt="2021-06-09T19:36:03.867" v="1915"/>
          <ac:spMkLst>
            <pc:docMk/>
            <pc:sldMk cId="3909453073" sldId="559"/>
            <ac:spMk id="6427" creationId="{4FDA4B0D-22BA-4543-9FD2-126CEE5869EA}"/>
          </ac:spMkLst>
        </pc:spChg>
        <pc:spChg chg="mod">
          <ac:chgData name="Timo Mühlhaus" userId="1b6b3aba618dadac" providerId="LiveId" clId="{EDF2FAEA-A41B-4C1F-9EE5-7BEAFE42C87B}" dt="2021-06-09T19:36:03.867" v="1915"/>
          <ac:spMkLst>
            <pc:docMk/>
            <pc:sldMk cId="3909453073" sldId="559"/>
            <ac:spMk id="6428" creationId="{560B1211-F0AF-4333-BD68-AA9D2AC1D73A}"/>
          </ac:spMkLst>
        </pc:spChg>
        <pc:spChg chg="mod">
          <ac:chgData name="Timo Mühlhaus" userId="1b6b3aba618dadac" providerId="LiveId" clId="{EDF2FAEA-A41B-4C1F-9EE5-7BEAFE42C87B}" dt="2021-06-09T19:36:03.867" v="1915"/>
          <ac:spMkLst>
            <pc:docMk/>
            <pc:sldMk cId="3909453073" sldId="559"/>
            <ac:spMk id="6429" creationId="{4B143DE7-7DCB-43D9-BB58-98DE40FC718B}"/>
          </ac:spMkLst>
        </pc:spChg>
        <pc:spChg chg="mod">
          <ac:chgData name="Timo Mühlhaus" userId="1b6b3aba618dadac" providerId="LiveId" clId="{EDF2FAEA-A41B-4C1F-9EE5-7BEAFE42C87B}" dt="2021-06-09T19:36:03.867" v="1915"/>
          <ac:spMkLst>
            <pc:docMk/>
            <pc:sldMk cId="3909453073" sldId="559"/>
            <ac:spMk id="6430" creationId="{3C05BEE8-BFDE-4ECC-B8EC-5C7CDE7BE40F}"/>
          </ac:spMkLst>
        </pc:spChg>
        <pc:spChg chg="mod">
          <ac:chgData name="Timo Mühlhaus" userId="1b6b3aba618dadac" providerId="LiveId" clId="{EDF2FAEA-A41B-4C1F-9EE5-7BEAFE42C87B}" dt="2021-06-09T19:36:03.867" v="1915"/>
          <ac:spMkLst>
            <pc:docMk/>
            <pc:sldMk cId="3909453073" sldId="559"/>
            <ac:spMk id="6431" creationId="{BECF682D-5B1E-435C-BEAD-6FD30E87093E}"/>
          </ac:spMkLst>
        </pc:spChg>
        <pc:spChg chg="mod">
          <ac:chgData name="Timo Mühlhaus" userId="1b6b3aba618dadac" providerId="LiveId" clId="{EDF2FAEA-A41B-4C1F-9EE5-7BEAFE42C87B}" dt="2021-06-09T19:36:03.867" v="1915"/>
          <ac:spMkLst>
            <pc:docMk/>
            <pc:sldMk cId="3909453073" sldId="559"/>
            <ac:spMk id="6432" creationId="{8B8EB614-1001-47FB-BF09-C75B823DC79B}"/>
          </ac:spMkLst>
        </pc:spChg>
        <pc:spChg chg="mod">
          <ac:chgData name="Timo Mühlhaus" userId="1b6b3aba618dadac" providerId="LiveId" clId="{EDF2FAEA-A41B-4C1F-9EE5-7BEAFE42C87B}" dt="2021-06-09T19:36:03.867" v="1915"/>
          <ac:spMkLst>
            <pc:docMk/>
            <pc:sldMk cId="3909453073" sldId="559"/>
            <ac:spMk id="6433" creationId="{3E355474-389E-4B43-8527-DA8D09E5444F}"/>
          </ac:spMkLst>
        </pc:spChg>
        <pc:spChg chg="mod">
          <ac:chgData name="Timo Mühlhaus" userId="1b6b3aba618dadac" providerId="LiveId" clId="{EDF2FAEA-A41B-4C1F-9EE5-7BEAFE42C87B}" dt="2021-06-09T19:36:03.867" v="1915"/>
          <ac:spMkLst>
            <pc:docMk/>
            <pc:sldMk cId="3909453073" sldId="559"/>
            <ac:spMk id="6434" creationId="{E4926AD3-5FE4-412A-A8C3-4288288340C6}"/>
          </ac:spMkLst>
        </pc:spChg>
        <pc:spChg chg="mod">
          <ac:chgData name="Timo Mühlhaus" userId="1b6b3aba618dadac" providerId="LiveId" clId="{EDF2FAEA-A41B-4C1F-9EE5-7BEAFE42C87B}" dt="2021-06-09T19:36:03.867" v="1915"/>
          <ac:spMkLst>
            <pc:docMk/>
            <pc:sldMk cId="3909453073" sldId="559"/>
            <ac:spMk id="6435" creationId="{FAB5567D-22BA-4EFB-8D17-EB1B3978F1AE}"/>
          </ac:spMkLst>
        </pc:spChg>
        <pc:spChg chg="mod">
          <ac:chgData name="Timo Mühlhaus" userId="1b6b3aba618dadac" providerId="LiveId" clId="{EDF2FAEA-A41B-4C1F-9EE5-7BEAFE42C87B}" dt="2021-06-09T19:36:03.867" v="1915"/>
          <ac:spMkLst>
            <pc:docMk/>
            <pc:sldMk cId="3909453073" sldId="559"/>
            <ac:spMk id="6436" creationId="{0048DC9B-74C3-4B46-BCF4-FB9A7145095C}"/>
          </ac:spMkLst>
        </pc:spChg>
        <pc:spChg chg="mod">
          <ac:chgData name="Timo Mühlhaus" userId="1b6b3aba618dadac" providerId="LiveId" clId="{EDF2FAEA-A41B-4C1F-9EE5-7BEAFE42C87B}" dt="2021-06-09T19:36:03.867" v="1915"/>
          <ac:spMkLst>
            <pc:docMk/>
            <pc:sldMk cId="3909453073" sldId="559"/>
            <ac:spMk id="6437" creationId="{708A4D8F-C469-47D6-9032-17C2FFC13F81}"/>
          </ac:spMkLst>
        </pc:spChg>
        <pc:spChg chg="mod">
          <ac:chgData name="Timo Mühlhaus" userId="1b6b3aba618dadac" providerId="LiveId" clId="{EDF2FAEA-A41B-4C1F-9EE5-7BEAFE42C87B}" dt="2021-06-09T19:36:03.867" v="1915"/>
          <ac:spMkLst>
            <pc:docMk/>
            <pc:sldMk cId="3909453073" sldId="559"/>
            <ac:spMk id="6438" creationId="{F9DC6778-A89C-48A6-AC4B-B9AA1168AC24}"/>
          </ac:spMkLst>
        </pc:spChg>
        <pc:spChg chg="mod">
          <ac:chgData name="Timo Mühlhaus" userId="1b6b3aba618dadac" providerId="LiveId" clId="{EDF2FAEA-A41B-4C1F-9EE5-7BEAFE42C87B}" dt="2021-06-09T19:36:03.867" v="1915"/>
          <ac:spMkLst>
            <pc:docMk/>
            <pc:sldMk cId="3909453073" sldId="559"/>
            <ac:spMk id="6439" creationId="{84D30EE4-E172-43FE-9042-4E681F46B328}"/>
          </ac:spMkLst>
        </pc:spChg>
        <pc:spChg chg="mod">
          <ac:chgData name="Timo Mühlhaus" userId="1b6b3aba618dadac" providerId="LiveId" clId="{EDF2FAEA-A41B-4C1F-9EE5-7BEAFE42C87B}" dt="2021-06-09T19:36:03.867" v="1915"/>
          <ac:spMkLst>
            <pc:docMk/>
            <pc:sldMk cId="3909453073" sldId="559"/>
            <ac:spMk id="6440" creationId="{841F4626-1818-4096-848E-D5DBBD3CA811}"/>
          </ac:spMkLst>
        </pc:spChg>
        <pc:spChg chg="mod">
          <ac:chgData name="Timo Mühlhaus" userId="1b6b3aba618dadac" providerId="LiveId" clId="{EDF2FAEA-A41B-4C1F-9EE5-7BEAFE42C87B}" dt="2021-06-09T19:36:03.867" v="1915"/>
          <ac:spMkLst>
            <pc:docMk/>
            <pc:sldMk cId="3909453073" sldId="559"/>
            <ac:spMk id="6441" creationId="{7AA0A8D1-8317-447A-8EB3-B2AF5032E738}"/>
          </ac:spMkLst>
        </pc:spChg>
        <pc:spChg chg="mod">
          <ac:chgData name="Timo Mühlhaus" userId="1b6b3aba618dadac" providerId="LiveId" clId="{EDF2FAEA-A41B-4C1F-9EE5-7BEAFE42C87B}" dt="2021-06-09T19:36:03.867" v="1915"/>
          <ac:spMkLst>
            <pc:docMk/>
            <pc:sldMk cId="3909453073" sldId="559"/>
            <ac:spMk id="6442" creationId="{A2A6D958-A023-4B5F-9599-0F4F6ED216F4}"/>
          </ac:spMkLst>
        </pc:spChg>
        <pc:spChg chg="mod">
          <ac:chgData name="Timo Mühlhaus" userId="1b6b3aba618dadac" providerId="LiveId" clId="{EDF2FAEA-A41B-4C1F-9EE5-7BEAFE42C87B}" dt="2021-06-09T19:36:03.867" v="1915"/>
          <ac:spMkLst>
            <pc:docMk/>
            <pc:sldMk cId="3909453073" sldId="559"/>
            <ac:spMk id="6443" creationId="{DD0618EF-9E91-41A1-9524-EBFAEF0D0608}"/>
          </ac:spMkLst>
        </pc:spChg>
        <pc:spChg chg="mod">
          <ac:chgData name="Timo Mühlhaus" userId="1b6b3aba618dadac" providerId="LiveId" clId="{EDF2FAEA-A41B-4C1F-9EE5-7BEAFE42C87B}" dt="2021-06-09T19:36:03.867" v="1915"/>
          <ac:spMkLst>
            <pc:docMk/>
            <pc:sldMk cId="3909453073" sldId="559"/>
            <ac:spMk id="6444" creationId="{C8F0F20A-4F7E-429F-88D3-DC85BFE88B4C}"/>
          </ac:spMkLst>
        </pc:spChg>
        <pc:spChg chg="mod">
          <ac:chgData name="Timo Mühlhaus" userId="1b6b3aba618dadac" providerId="LiveId" clId="{EDF2FAEA-A41B-4C1F-9EE5-7BEAFE42C87B}" dt="2021-06-09T19:36:03.867" v="1915"/>
          <ac:spMkLst>
            <pc:docMk/>
            <pc:sldMk cId="3909453073" sldId="559"/>
            <ac:spMk id="6445" creationId="{BDA8AE65-5899-4FC2-A021-2188FE7F391B}"/>
          </ac:spMkLst>
        </pc:spChg>
        <pc:spChg chg="mod">
          <ac:chgData name="Timo Mühlhaus" userId="1b6b3aba618dadac" providerId="LiveId" clId="{EDF2FAEA-A41B-4C1F-9EE5-7BEAFE42C87B}" dt="2021-06-09T19:36:03.867" v="1915"/>
          <ac:spMkLst>
            <pc:docMk/>
            <pc:sldMk cId="3909453073" sldId="559"/>
            <ac:spMk id="6446" creationId="{ED60670B-2D15-4A88-9FF6-014D5016EE68}"/>
          </ac:spMkLst>
        </pc:spChg>
        <pc:spChg chg="mod">
          <ac:chgData name="Timo Mühlhaus" userId="1b6b3aba618dadac" providerId="LiveId" clId="{EDF2FAEA-A41B-4C1F-9EE5-7BEAFE42C87B}" dt="2021-06-09T19:36:03.867" v="1915"/>
          <ac:spMkLst>
            <pc:docMk/>
            <pc:sldMk cId="3909453073" sldId="559"/>
            <ac:spMk id="6447" creationId="{9F114706-2820-4410-8E8E-176FCD456AEB}"/>
          </ac:spMkLst>
        </pc:spChg>
        <pc:spChg chg="mod">
          <ac:chgData name="Timo Mühlhaus" userId="1b6b3aba618dadac" providerId="LiveId" clId="{EDF2FAEA-A41B-4C1F-9EE5-7BEAFE42C87B}" dt="2021-06-09T19:36:03.867" v="1915"/>
          <ac:spMkLst>
            <pc:docMk/>
            <pc:sldMk cId="3909453073" sldId="559"/>
            <ac:spMk id="6448" creationId="{13FEF7F1-C805-4173-8FDF-7B05C2A01A57}"/>
          </ac:spMkLst>
        </pc:spChg>
        <pc:spChg chg="mod">
          <ac:chgData name="Timo Mühlhaus" userId="1b6b3aba618dadac" providerId="LiveId" clId="{EDF2FAEA-A41B-4C1F-9EE5-7BEAFE42C87B}" dt="2021-06-09T19:36:03.867" v="1915"/>
          <ac:spMkLst>
            <pc:docMk/>
            <pc:sldMk cId="3909453073" sldId="559"/>
            <ac:spMk id="6449" creationId="{4663FF29-33EB-4CE7-9889-365709361C42}"/>
          </ac:spMkLst>
        </pc:spChg>
        <pc:spChg chg="mod">
          <ac:chgData name="Timo Mühlhaus" userId="1b6b3aba618dadac" providerId="LiveId" clId="{EDF2FAEA-A41B-4C1F-9EE5-7BEAFE42C87B}" dt="2021-06-09T19:36:03.867" v="1915"/>
          <ac:spMkLst>
            <pc:docMk/>
            <pc:sldMk cId="3909453073" sldId="559"/>
            <ac:spMk id="6450" creationId="{56FEA9FA-F2A2-45C4-8D25-B24CA7631AFA}"/>
          </ac:spMkLst>
        </pc:spChg>
        <pc:spChg chg="mod">
          <ac:chgData name="Timo Mühlhaus" userId="1b6b3aba618dadac" providerId="LiveId" clId="{EDF2FAEA-A41B-4C1F-9EE5-7BEAFE42C87B}" dt="2021-06-09T19:36:03.867" v="1915"/>
          <ac:spMkLst>
            <pc:docMk/>
            <pc:sldMk cId="3909453073" sldId="559"/>
            <ac:spMk id="6451" creationId="{16FDAB21-A8A3-4246-86F4-C60DE5F4D63C}"/>
          </ac:spMkLst>
        </pc:spChg>
        <pc:spChg chg="mod">
          <ac:chgData name="Timo Mühlhaus" userId="1b6b3aba618dadac" providerId="LiveId" clId="{EDF2FAEA-A41B-4C1F-9EE5-7BEAFE42C87B}" dt="2021-06-09T19:36:03.867" v="1915"/>
          <ac:spMkLst>
            <pc:docMk/>
            <pc:sldMk cId="3909453073" sldId="559"/>
            <ac:spMk id="6452" creationId="{925A8C97-78BB-4B88-AAB1-372ED0DD0827}"/>
          </ac:spMkLst>
        </pc:spChg>
        <pc:spChg chg="mod">
          <ac:chgData name="Timo Mühlhaus" userId="1b6b3aba618dadac" providerId="LiveId" clId="{EDF2FAEA-A41B-4C1F-9EE5-7BEAFE42C87B}" dt="2021-06-09T19:36:03.867" v="1915"/>
          <ac:spMkLst>
            <pc:docMk/>
            <pc:sldMk cId="3909453073" sldId="559"/>
            <ac:spMk id="6453" creationId="{52EC49AA-ADD9-48C2-BF8E-DE6464E7C403}"/>
          </ac:spMkLst>
        </pc:spChg>
        <pc:spChg chg="mod">
          <ac:chgData name="Timo Mühlhaus" userId="1b6b3aba618dadac" providerId="LiveId" clId="{EDF2FAEA-A41B-4C1F-9EE5-7BEAFE42C87B}" dt="2021-06-09T19:36:03.867" v="1915"/>
          <ac:spMkLst>
            <pc:docMk/>
            <pc:sldMk cId="3909453073" sldId="559"/>
            <ac:spMk id="6454" creationId="{C8AE66E4-2BCD-4A5A-AAAC-8252ED759580}"/>
          </ac:spMkLst>
        </pc:spChg>
        <pc:spChg chg="mod">
          <ac:chgData name="Timo Mühlhaus" userId="1b6b3aba618dadac" providerId="LiveId" clId="{EDF2FAEA-A41B-4C1F-9EE5-7BEAFE42C87B}" dt="2021-06-09T19:36:03.867" v="1915"/>
          <ac:spMkLst>
            <pc:docMk/>
            <pc:sldMk cId="3909453073" sldId="559"/>
            <ac:spMk id="6455" creationId="{93856E38-5D82-4215-98D7-BFE707142B55}"/>
          </ac:spMkLst>
        </pc:spChg>
        <pc:spChg chg="mod">
          <ac:chgData name="Timo Mühlhaus" userId="1b6b3aba618dadac" providerId="LiveId" clId="{EDF2FAEA-A41B-4C1F-9EE5-7BEAFE42C87B}" dt="2021-06-09T19:36:03.867" v="1915"/>
          <ac:spMkLst>
            <pc:docMk/>
            <pc:sldMk cId="3909453073" sldId="559"/>
            <ac:spMk id="6456" creationId="{72FC705D-235A-4EC2-A285-63699CF11BB5}"/>
          </ac:spMkLst>
        </pc:spChg>
        <pc:spChg chg="mod">
          <ac:chgData name="Timo Mühlhaus" userId="1b6b3aba618dadac" providerId="LiveId" clId="{EDF2FAEA-A41B-4C1F-9EE5-7BEAFE42C87B}" dt="2021-06-09T19:36:03.867" v="1915"/>
          <ac:spMkLst>
            <pc:docMk/>
            <pc:sldMk cId="3909453073" sldId="559"/>
            <ac:spMk id="6457" creationId="{930C8B08-EBB4-4A9D-84BC-6E9EFE894342}"/>
          </ac:spMkLst>
        </pc:spChg>
        <pc:spChg chg="mod">
          <ac:chgData name="Timo Mühlhaus" userId="1b6b3aba618dadac" providerId="LiveId" clId="{EDF2FAEA-A41B-4C1F-9EE5-7BEAFE42C87B}" dt="2021-06-09T19:36:03.867" v="1915"/>
          <ac:spMkLst>
            <pc:docMk/>
            <pc:sldMk cId="3909453073" sldId="559"/>
            <ac:spMk id="6458" creationId="{231ADE7A-CA0E-43A7-8E4C-3B3EEC39FA4F}"/>
          </ac:spMkLst>
        </pc:spChg>
        <pc:spChg chg="mod">
          <ac:chgData name="Timo Mühlhaus" userId="1b6b3aba618dadac" providerId="LiveId" clId="{EDF2FAEA-A41B-4C1F-9EE5-7BEAFE42C87B}" dt="2021-06-09T19:36:03.867" v="1915"/>
          <ac:spMkLst>
            <pc:docMk/>
            <pc:sldMk cId="3909453073" sldId="559"/>
            <ac:spMk id="6459" creationId="{CABAA1FE-187A-4E98-8BC5-BB674778442E}"/>
          </ac:spMkLst>
        </pc:spChg>
        <pc:spChg chg="mod">
          <ac:chgData name="Timo Mühlhaus" userId="1b6b3aba618dadac" providerId="LiveId" clId="{EDF2FAEA-A41B-4C1F-9EE5-7BEAFE42C87B}" dt="2021-06-09T19:36:03.867" v="1915"/>
          <ac:spMkLst>
            <pc:docMk/>
            <pc:sldMk cId="3909453073" sldId="559"/>
            <ac:spMk id="6460" creationId="{80078BA4-3818-4A1B-8BF5-DA404C6A3229}"/>
          </ac:spMkLst>
        </pc:spChg>
        <pc:spChg chg="mod">
          <ac:chgData name="Timo Mühlhaus" userId="1b6b3aba618dadac" providerId="LiveId" clId="{EDF2FAEA-A41B-4C1F-9EE5-7BEAFE42C87B}" dt="2021-06-09T19:36:03.867" v="1915"/>
          <ac:spMkLst>
            <pc:docMk/>
            <pc:sldMk cId="3909453073" sldId="559"/>
            <ac:spMk id="6461" creationId="{9E319638-05B7-4BFE-B53E-8202F19FF64E}"/>
          </ac:spMkLst>
        </pc:spChg>
        <pc:spChg chg="mod">
          <ac:chgData name="Timo Mühlhaus" userId="1b6b3aba618dadac" providerId="LiveId" clId="{EDF2FAEA-A41B-4C1F-9EE5-7BEAFE42C87B}" dt="2021-06-09T19:36:03.867" v="1915"/>
          <ac:spMkLst>
            <pc:docMk/>
            <pc:sldMk cId="3909453073" sldId="559"/>
            <ac:spMk id="6462" creationId="{CABD4326-81E4-49F6-A228-3A45DE933AA7}"/>
          </ac:spMkLst>
        </pc:spChg>
        <pc:spChg chg="mod">
          <ac:chgData name="Timo Mühlhaus" userId="1b6b3aba618dadac" providerId="LiveId" clId="{EDF2FAEA-A41B-4C1F-9EE5-7BEAFE42C87B}" dt="2021-06-09T19:36:03.867" v="1915"/>
          <ac:spMkLst>
            <pc:docMk/>
            <pc:sldMk cId="3909453073" sldId="559"/>
            <ac:spMk id="6463" creationId="{FC14FC0D-3522-4E88-94E4-8EFBC9439624}"/>
          </ac:spMkLst>
        </pc:spChg>
        <pc:spChg chg="mod">
          <ac:chgData name="Timo Mühlhaus" userId="1b6b3aba618dadac" providerId="LiveId" clId="{EDF2FAEA-A41B-4C1F-9EE5-7BEAFE42C87B}" dt="2021-06-09T19:36:03.867" v="1915"/>
          <ac:spMkLst>
            <pc:docMk/>
            <pc:sldMk cId="3909453073" sldId="559"/>
            <ac:spMk id="6464" creationId="{FC24670B-641E-412B-BB1D-7C8A863907A9}"/>
          </ac:spMkLst>
        </pc:spChg>
        <pc:spChg chg="mod">
          <ac:chgData name="Timo Mühlhaus" userId="1b6b3aba618dadac" providerId="LiveId" clId="{EDF2FAEA-A41B-4C1F-9EE5-7BEAFE42C87B}" dt="2021-06-09T19:36:03.867" v="1915"/>
          <ac:spMkLst>
            <pc:docMk/>
            <pc:sldMk cId="3909453073" sldId="559"/>
            <ac:spMk id="6465" creationId="{A7317430-F2D2-4F0E-9885-C33A4E45DC89}"/>
          </ac:spMkLst>
        </pc:spChg>
        <pc:spChg chg="mod">
          <ac:chgData name="Timo Mühlhaus" userId="1b6b3aba618dadac" providerId="LiveId" clId="{EDF2FAEA-A41B-4C1F-9EE5-7BEAFE42C87B}" dt="2021-06-09T19:36:03.867" v="1915"/>
          <ac:spMkLst>
            <pc:docMk/>
            <pc:sldMk cId="3909453073" sldId="559"/>
            <ac:spMk id="6466" creationId="{39B08D0A-7E2F-45CE-975D-6C003CF61BCF}"/>
          </ac:spMkLst>
        </pc:spChg>
        <pc:spChg chg="mod">
          <ac:chgData name="Timo Mühlhaus" userId="1b6b3aba618dadac" providerId="LiveId" clId="{EDF2FAEA-A41B-4C1F-9EE5-7BEAFE42C87B}" dt="2021-06-09T19:36:03.867" v="1915"/>
          <ac:spMkLst>
            <pc:docMk/>
            <pc:sldMk cId="3909453073" sldId="559"/>
            <ac:spMk id="6467" creationId="{2AA8DDA1-7AAF-446C-8E05-BB45D73D1C54}"/>
          </ac:spMkLst>
        </pc:spChg>
        <pc:spChg chg="mod">
          <ac:chgData name="Timo Mühlhaus" userId="1b6b3aba618dadac" providerId="LiveId" clId="{EDF2FAEA-A41B-4C1F-9EE5-7BEAFE42C87B}" dt="2021-06-09T19:36:03.867" v="1915"/>
          <ac:spMkLst>
            <pc:docMk/>
            <pc:sldMk cId="3909453073" sldId="559"/>
            <ac:spMk id="6468" creationId="{5A4A373B-9CB0-4AF2-BD13-85315B9FB79F}"/>
          </ac:spMkLst>
        </pc:spChg>
        <pc:spChg chg="mod">
          <ac:chgData name="Timo Mühlhaus" userId="1b6b3aba618dadac" providerId="LiveId" clId="{EDF2FAEA-A41B-4C1F-9EE5-7BEAFE42C87B}" dt="2021-06-09T19:36:03.867" v="1915"/>
          <ac:spMkLst>
            <pc:docMk/>
            <pc:sldMk cId="3909453073" sldId="559"/>
            <ac:spMk id="6469" creationId="{788B3E4B-D32F-4DB3-BCE2-F8E1C85BE3F8}"/>
          </ac:spMkLst>
        </pc:spChg>
        <pc:spChg chg="mod">
          <ac:chgData name="Timo Mühlhaus" userId="1b6b3aba618dadac" providerId="LiveId" clId="{EDF2FAEA-A41B-4C1F-9EE5-7BEAFE42C87B}" dt="2021-06-09T19:36:03.867" v="1915"/>
          <ac:spMkLst>
            <pc:docMk/>
            <pc:sldMk cId="3909453073" sldId="559"/>
            <ac:spMk id="6470" creationId="{EBBB8A03-A6AA-45DB-97A0-36C1764558CF}"/>
          </ac:spMkLst>
        </pc:spChg>
        <pc:spChg chg="mod">
          <ac:chgData name="Timo Mühlhaus" userId="1b6b3aba618dadac" providerId="LiveId" clId="{EDF2FAEA-A41B-4C1F-9EE5-7BEAFE42C87B}" dt="2021-06-09T19:36:03.867" v="1915"/>
          <ac:spMkLst>
            <pc:docMk/>
            <pc:sldMk cId="3909453073" sldId="559"/>
            <ac:spMk id="6471" creationId="{7DCD980B-4B03-49BC-955B-7BFD11869069}"/>
          </ac:spMkLst>
        </pc:spChg>
        <pc:spChg chg="mod">
          <ac:chgData name="Timo Mühlhaus" userId="1b6b3aba618dadac" providerId="LiveId" clId="{EDF2FAEA-A41B-4C1F-9EE5-7BEAFE42C87B}" dt="2021-06-09T19:36:03.867" v="1915"/>
          <ac:spMkLst>
            <pc:docMk/>
            <pc:sldMk cId="3909453073" sldId="559"/>
            <ac:spMk id="6472" creationId="{986F53C3-3917-4563-A344-E26EB710D1B5}"/>
          </ac:spMkLst>
        </pc:spChg>
        <pc:spChg chg="mod">
          <ac:chgData name="Timo Mühlhaus" userId="1b6b3aba618dadac" providerId="LiveId" clId="{EDF2FAEA-A41B-4C1F-9EE5-7BEAFE42C87B}" dt="2021-06-09T19:36:03.867" v="1915"/>
          <ac:spMkLst>
            <pc:docMk/>
            <pc:sldMk cId="3909453073" sldId="559"/>
            <ac:spMk id="6473" creationId="{F47B3853-A667-4EA2-B005-3C3EEA151A7B}"/>
          </ac:spMkLst>
        </pc:spChg>
        <pc:spChg chg="mod">
          <ac:chgData name="Timo Mühlhaus" userId="1b6b3aba618dadac" providerId="LiveId" clId="{EDF2FAEA-A41B-4C1F-9EE5-7BEAFE42C87B}" dt="2021-06-09T19:36:03.867" v="1915"/>
          <ac:spMkLst>
            <pc:docMk/>
            <pc:sldMk cId="3909453073" sldId="559"/>
            <ac:spMk id="6474" creationId="{0C196624-5408-4607-A3F5-4A6C7E51C473}"/>
          </ac:spMkLst>
        </pc:spChg>
        <pc:spChg chg="mod">
          <ac:chgData name="Timo Mühlhaus" userId="1b6b3aba618dadac" providerId="LiveId" clId="{EDF2FAEA-A41B-4C1F-9EE5-7BEAFE42C87B}" dt="2021-06-09T19:36:03.867" v="1915"/>
          <ac:spMkLst>
            <pc:docMk/>
            <pc:sldMk cId="3909453073" sldId="559"/>
            <ac:spMk id="6475" creationId="{BDC52CA3-53BE-41F1-B49C-0F283327882A}"/>
          </ac:spMkLst>
        </pc:spChg>
        <pc:spChg chg="mod">
          <ac:chgData name="Timo Mühlhaus" userId="1b6b3aba618dadac" providerId="LiveId" clId="{EDF2FAEA-A41B-4C1F-9EE5-7BEAFE42C87B}" dt="2021-06-09T19:36:03.867" v="1915"/>
          <ac:spMkLst>
            <pc:docMk/>
            <pc:sldMk cId="3909453073" sldId="559"/>
            <ac:spMk id="6476" creationId="{8BF10C72-4217-4EBE-9A36-F8B183A3C1B4}"/>
          </ac:spMkLst>
        </pc:spChg>
        <pc:spChg chg="mod">
          <ac:chgData name="Timo Mühlhaus" userId="1b6b3aba618dadac" providerId="LiveId" clId="{EDF2FAEA-A41B-4C1F-9EE5-7BEAFE42C87B}" dt="2021-06-09T19:36:03.867" v="1915"/>
          <ac:spMkLst>
            <pc:docMk/>
            <pc:sldMk cId="3909453073" sldId="559"/>
            <ac:spMk id="6477" creationId="{F882924C-7B92-4F11-8097-081BBAD526AF}"/>
          </ac:spMkLst>
        </pc:spChg>
        <pc:spChg chg="mod">
          <ac:chgData name="Timo Mühlhaus" userId="1b6b3aba618dadac" providerId="LiveId" clId="{EDF2FAEA-A41B-4C1F-9EE5-7BEAFE42C87B}" dt="2021-06-09T19:36:03.867" v="1915"/>
          <ac:spMkLst>
            <pc:docMk/>
            <pc:sldMk cId="3909453073" sldId="559"/>
            <ac:spMk id="6478" creationId="{AA08BBEA-B85C-4CEF-BE9F-84092E69A49A}"/>
          </ac:spMkLst>
        </pc:spChg>
        <pc:spChg chg="mod">
          <ac:chgData name="Timo Mühlhaus" userId="1b6b3aba618dadac" providerId="LiveId" clId="{EDF2FAEA-A41B-4C1F-9EE5-7BEAFE42C87B}" dt="2021-06-09T19:36:03.867" v="1915"/>
          <ac:spMkLst>
            <pc:docMk/>
            <pc:sldMk cId="3909453073" sldId="559"/>
            <ac:spMk id="6479" creationId="{AA44CBE2-B885-4C2B-AEB9-7F24469CBE31}"/>
          </ac:spMkLst>
        </pc:spChg>
        <pc:spChg chg="mod">
          <ac:chgData name="Timo Mühlhaus" userId="1b6b3aba618dadac" providerId="LiveId" clId="{EDF2FAEA-A41B-4C1F-9EE5-7BEAFE42C87B}" dt="2021-06-09T19:36:03.867" v="1915"/>
          <ac:spMkLst>
            <pc:docMk/>
            <pc:sldMk cId="3909453073" sldId="559"/>
            <ac:spMk id="6480" creationId="{513ED531-B947-4E59-B0C8-99872BD69E46}"/>
          </ac:spMkLst>
        </pc:spChg>
        <pc:spChg chg="mod">
          <ac:chgData name="Timo Mühlhaus" userId="1b6b3aba618dadac" providerId="LiveId" clId="{EDF2FAEA-A41B-4C1F-9EE5-7BEAFE42C87B}" dt="2021-06-09T19:36:03.867" v="1915"/>
          <ac:spMkLst>
            <pc:docMk/>
            <pc:sldMk cId="3909453073" sldId="559"/>
            <ac:spMk id="6481" creationId="{DA1F5092-D64A-48A9-BDF5-6F293BCB1B0E}"/>
          </ac:spMkLst>
        </pc:spChg>
        <pc:spChg chg="mod">
          <ac:chgData name="Timo Mühlhaus" userId="1b6b3aba618dadac" providerId="LiveId" clId="{EDF2FAEA-A41B-4C1F-9EE5-7BEAFE42C87B}" dt="2021-06-09T19:36:03.867" v="1915"/>
          <ac:spMkLst>
            <pc:docMk/>
            <pc:sldMk cId="3909453073" sldId="559"/>
            <ac:spMk id="6482" creationId="{10569DD0-0579-416D-9DAD-FBCB0B5904F4}"/>
          </ac:spMkLst>
        </pc:spChg>
        <pc:spChg chg="mod">
          <ac:chgData name="Timo Mühlhaus" userId="1b6b3aba618dadac" providerId="LiveId" clId="{EDF2FAEA-A41B-4C1F-9EE5-7BEAFE42C87B}" dt="2021-06-09T19:36:03.867" v="1915"/>
          <ac:spMkLst>
            <pc:docMk/>
            <pc:sldMk cId="3909453073" sldId="559"/>
            <ac:spMk id="6483" creationId="{387043CA-9CEB-4EF7-840E-DEC8AD5FED0C}"/>
          </ac:spMkLst>
        </pc:spChg>
        <pc:spChg chg="mod">
          <ac:chgData name="Timo Mühlhaus" userId="1b6b3aba618dadac" providerId="LiveId" clId="{EDF2FAEA-A41B-4C1F-9EE5-7BEAFE42C87B}" dt="2021-06-09T19:36:03.867" v="1915"/>
          <ac:spMkLst>
            <pc:docMk/>
            <pc:sldMk cId="3909453073" sldId="559"/>
            <ac:spMk id="6484" creationId="{621823C9-31B9-4E79-88B5-D76374467052}"/>
          </ac:spMkLst>
        </pc:spChg>
        <pc:spChg chg="mod">
          <ac:chgData name="Timo Mühlhaus" userId="1b6b3aba618dadac" providerId="LiveId" clId="{EDF2FAEA-A41B-4C1F-9EE5-7BEAFE42C87B}" dt="2021-06-09T19:36:03.867" v="1915"/>
          <ac:spMkLst>
            <pc:docMk/>
            <pc:sldMk cId="3909453073" sldId="559"/>
            <ac:spMk id="6485" creationId="{483F67EA-0270-4ED9-9E7D-3A9681C98848}"/>
          </ac:spMkLst>
        </pc:spChg>
        <pc:spChg chg="mod">
          <ac:chgData name="Timo Mühlhaus" userId="1b6b3aba618dadac" providerId="LiveId" clId="{EDF2FAEA-A41B-4C1F-9EE5-7BEAFE42C87B}" dt="2021-06-09T19:36:03.867" v="1915"/>
          <ac:spMkLst>
            <pc:docMk/>
            <pc:sldMk cId="3909453073" sldId="559"/>
            <ac:spMk id="6486" creationId="{52C4C012-427F-4C9B-844C-5888DA4EBC80}"/>
          </ac:spMkLst>
        </pc:spChg>
        <pc:spChg chg="mod">
          <ac:chgData name="Timo Mühlhaus" userId="1b6b3aba618dadac" providerId="LiveId" clId="{EDF2FAEA-A41B-4C1F-9EE5-7BEAFE42C87B}" dt="2021-06-09T19:36:03.867" v="1915"/>
          <ac:spMkLst>
            <pc:docMk/>
            <pc:sldMk cId="3909453073" sldId="559"/>
            <ac:spMk id="6487" creationId="{A823A190-C2A6-46EA-A4E1-B0EEAFCCC84B}"/>
          </ac:spMkLst>
        </pc:spChg>
        <pc:spChg chg="mod">
          <ac:chgData name="Timo Mühlhaus" userId="1b6b3aba618dadac" providerId="LiveId" clId="{EDF2FAEA-A41B-4C1F-9EE5-7BEAFE42C87B}" dt="2021-06-09T19:36:03.867" v="1915"/>
          <ac:spMkLst>
            <pc:docMk/>
            <pc:sldMk cId="3909453073" sldId="559"/>
            <ac:spMk id="6488" creationId="{CEA58D01-B430-4878-A82E-42C3CF9CBF28}"/>
          </ac:spMkLst>
        </pc:spChg>
        <pc:spChg chg="mod">
          <ac:chgData name="Timo Mühlhaus" userId="1b6b3aba618dadac" providerId="LiveId" clId="{EDF2FAEA-A41B-4C1F-9EE5-7BEAFE42C87B}" dt="2021-06-09T19:36:03.867" v="1915"/>
          <ac:spMkLst>
            <pc:docMk/>
            <pc:sldMk cId="3909453073" sldId="559"/>
            <ac:spMk id="6489" creationId="{C36D2A20-5CDE-4A7A-9FE0-DD0390D329D0}"/>
          </ac:spMkLst>
        </pc:spChg>
        <pc:spChg chg="mod">
          <ac:chgData name="Timo Mühlhaus" userId="1b6b3aba618dadac" providerId="LiveId" clId="{EDF2FAEA-A41B-4C1F-9EE5-7BEAFE42C87B}" dt="2021-06-09T19:36:03.867" v="1915"/>
          <ac:spMkLst>
            <pc:docMk/>
            <pc:sldMk cId="3909453073" sldId="559"/>
            <ac:spMk id="6490" creationId="{021F3B76-C969-4DE4-85F7-B77CA487CF90}"/>
          </ac:spMkLst>
        </pc:spChg>
        <pc:spChg chg="mod">
          <ac:chgData name="Timo Mühlhaus" userId="1b6b3aba618dadac" providerId="LiveId" clId="{EDF2FAEA-A41B-4C1F-9EE5-7BEAFE42C87B}" dt="2021-06-09T19:36:03.867" v="1915"/>
          <ac:spMkLst>
            <pc:docMk/>
            <pc:sldMk cId="3909453073" sldId="559"/>
            <ac:spMk id="6491" creationId="{099FB325-380C-4C70-B048-E145459979BE}"/>
          </ac:spMkLst>
        </pc:spChg>
        <pc:spChg chg="mod">
          <ac:chgData name="Timo Mühlhaus" userId="1b6b3aba618dadac" providerId="LiveId" clId="{EDF2FAEA-A41B-4C1F-9EE5-7BEAFE42C87B}" dt="2021-06-09T19:36:03.867" v="1915"/>
          <ac:spMkLst>
            <pc:docMk/>
            <pc:sldMk cId="3909453073" sldId="559"/>
            <ac:spMk id="6492" creationId="{D3CE6D93-7238-42CA-BE29-BD4476C631B8}"/>
          </ac:spMkLst>
        </pc:spChg>
        <pc:spChg chg="mod">
          <ac:chgData name="Timo Mühlhaus" userId="1b6b3aba618dadac" providerId="LiveId" clId="{EDF2FAEA-A41B-4C1F-9EE5-7BEAFE42C87B}" dt="2021-06-09T19:36:03.867" v="1915"/>
          <ac:spMkLst>
            <pc:docMk/>
            <pc:sldMk cId="3909453073" sldId="559"/>
            <ac:spMk id="6494" creationId="{57992FFF-4D04-4834-90F5-9DAC38B3E860}"/>
          </ac:spMkLst>
        </pc:spChg>
        <pc:spChg chg="mod">
          <ac:chgData name="Timo Mühlhaus" userId="1b6b3aba618dadac" providerId="LiveId" clId="{EDF2FAEA-A41B-4C1F-9EE5-7BEAFE42C87B}" dt="2021-06-09T19:36:03.867" v="1915"/>
          <ac:spMkLst>
            <pc:docMk/>
            <pc:sldMk cId="3909453073" sldId="559"/>
            <ac:spMk id="6495" creationId="{F7CB0F80-5329-4CC0-864B-03F821AA1CF5}"/>
          </ac:spMkLst>
        </pc:spChg>
        <pc:spChg chg="mod">
          <ac:chgData name="Timo Mühlhaus" userId="1b6b3aba618dadac" providerId="LiveId" clId="{EDF2FAEA-A41B-4C1F-9EE5-7BEAFE42C87B}" dt="2021-06-09T19:36:03.867" v="1915"/>
          <ac:spMkLst>
            <pc:docMk/>
            <pc:sldMk cId="3909453073" sldId="559"/>
            <ac:spMk id="6498" creationId="{BDB4E327-C57C-447B-AA37-ED663BF707B5}"/>
          </ac:spMkLst>
        </pc:spChg>
        <pc:spChg chg="mod">
          <ac:chgData name="Timo Mühlhaus" userId="1b6b3aba618dadac" providerId="LiveId" clId="{EDF2FAEA-A41B-4C1F-9EE5-7BEAFE42C87B}" dt="2021-06-09T19:36:03.867" v="1915"/>
          <ac:spMkLst>
            <pc:docMk/>
            <pc:sldMk cId="3909453073" sldId="559"/>
            <ac:spMk id="6499" creationId="{1AFFD629-B594-4D63-B41B-6E2D946D38D3}"/>
          </ac:spMkLst>
        </pc:spChg>
        <pc:spChg chg="mod">
          <ac:chgData name="Timo Mühlhaus" userId="1b6b3aba618dadac" providerId="LiveId" clId="{EDF2FAEA-A41B-4C1F-9EE5-7BEAFE42C87B}" dt="2021-06-09T19:36:03.867" v="1915"/>
          <ac:spMkLst>
            <pc:docMk/>
            <pc:sldMk cId="3909453073" sldId="559"/>
            <ac:spMk id="6500" creationId="{F0BBC37D-27AE-4448-9EE7-C39919F5C4FB}"/>
          </ac:spMkLst>
        </pc:spChg>
        <pc:spChg chg="mod">
          <ac:chgData name="Timo Mühlhaus" userId="1b6b3aba618dadac" providerId="LiveId" clId="{EDF2FAEA-A41B-4C1F-9EE5-7BEAFE42C87B}" dt="2021-06-09T19:36:03.867" v="1915"/>
          <ac:spMkLst>
            <pc:docMk/>
            <pc:sldMk cId="3909453073" sldId="559"/>
            <ac:spMk id="6501" creationId="{9859D63B-A4CE-4353-A4FE-EB3210C862F9}"/>
          </ac:spMkLst>
        </pc:spChg>
        <pc:spChg chg="mod">
          <ac:chgData name="Timo Mühlhaus" userId="1b6b3aba618dadac" providerId="LiveId" clId="{EDF2FAEA-A41B-4C1F-9EE5-7BEAFE42C87B}" dt="2021-06-09T19:36:03.867" v="1915"/>
          <ac:spMkLst>
            <pc:docMk/>
            <pc:sldMk cId="3909453073" sldId="559"/>
            <ac:spMk id="6502" creationId="{131BF6D5-1CE2-4CB3-8409-E2362D912670}"/>
          </ac:spMkLst>
        </pc:spChg>
        <pc:spChg chg="mod">
          <ac:chgData name="Timo Mühlhaus" userId="1b6b3aba618dadac" providerId="LiveId" clId="{EDF2FAEA-A41B-4C1F-9EE5-7BEAFE42C87B}" dt="2021-06-09T19:36:03.867" v="1915"/>
          <ac:spMkLst>
            <pc:docMk/>
            <pc:sldMk cId="3909453073" sldId="559"/>
            <ac:spMk id="6503" creationId="{7D29CA70-CAC3-41AB-836D-1DA0D1CCF3D5}"/>
          </ac:spMkLst>
        </pc:spChg>
        <pc:spChg chg="mod">
          <ac:chgData name="Timo Mühlhaus" userId="1b6b3aba618dadac" providerId="LiveId" clId="{EDF2FAEA-A41B-4C1F-9EE5-7BEAFE42C87B}" dt="2021-06-09T19:36:03.867" v="1915"/>
          <ac:spMkLst>
            <pc:docMk/>
            <pc:sldMk cId="3909453073" sldId="559"/>
            <ac:spMk id="6504" creationId="{6944DB8F-6E8C-4605-AEB1-6C2DB71E52C5}"/>
          </ac:spMkLst>
        </pc:spChg>
        <pc:spChg chg="mod">
          <ac:chgData name="Timo Mühlhaus" userId="1b6b3aba618dadac" providerId="LiveId" clId="{EDF2FAEA-A41B-4C1F-9EE5-7BEAFE42C87B}" dt="2021-06-09T19:36:03.867" v="1915"/>
          <ac:spMkLst>
            <pc:docMk/>
            <pc:sldMk cId="3909453073" sldId="559"/>
            <ac:spMk id="6505" creationId="{BFB34328-A7E7-4500-B955-80CC0CA37CAA}"/>
          </ac:spMkLst>
        </pc:spChg>
        <pc:spChg chg="mod">
          <ac:chgData name="Timo Mühlhaus" userId="1b6b3aba618dadac" providerId="LiveId" clId="{EDF2FAEA-A41B-4C1F-9EE5-7BEAFE42C87B}" dt="2021-06-09T19:36:03.867" v="1915"/>
          <ac:spMkLst>
            <pc:docMk/>
            <pc:sldMk cId="3909453073" sldId="559"/>
            <ac:spMk id="6506" creationId="{815611B4-B323-4076-A594-942581CEF117}"/>
          </ac:spMkLst>
        </pc:spChg>
        <pc:spChg chg="mod">
          <ac:chgData name="Timo Mühlhaus" userId="1b6b3aba618dadac" providerId="LiveId" clId="{EDF2FAEA-A41B-4C1F-9EE5-7BEAFE42C87B}" dt="2021-06-09T19:36:03.867" v="1915"/>
          <ac:spMkLst>
            <pc:docMk/>
            <pc:sldMk cId="3909453073" sldId="559"/>
            <ac:spMk id="6507" creationId="{A04EC403-9E41-47F4-9A77-E7C27B6443A5}"/>
          </ac:spMkLst>
        </pc:spChg>
        <pc:spChg chg="mod">
          <ac:chgData name="Timo Mühlhaus" userId="1b6b3aba618dadac" providerId="LiveId" clId="{EDF2FAEA-A41B-4C1F-9EE5-7BEAFE42C87B}" dt="2021-06-09T19:36:03.867" v="1915"/>
          <ac:spMkLst>
            <pc:docMk/>
            <pc:sldMk cId="3909453073" sldId="559"/>
            <ac:spMk id="6508" creationId="{F45A25E1-CB32-40CC-9D95-2DAD4E7E6317}"/>
          </ac:spMkLst>
        </pc:spChg>
        <pc:spChg chg="mod">
          <ac:chgData name="Timo Mühlhaus" userId="1b6b3aba618dadac" providerId="LiveId" clId="{EDF2FAEA-A41B-4C1F-9EE5-7BEAFE42C87B}" dt="2021-06-09T19:36:03.867" v="1915"/>
          <ac:spMkLst>
            <pc:docMk/>
            <pc:sldMk cId="3909453073" sldId="559"/>
            <ac:spMk id="6509" creationId="{9DAA1678-1CF0-4BD2-B6E7-9BF591485E70}"/>
          </ac:spMkLst>
        </pc:spChg>
        <pc:spChg chg="mod">
          <ac:chgData name="Timo Mühlhaus" userId="1b6b3aba618dadac" providerId="LiveId" clId="{EDF2FAEA-A41B-4C1F-9EE5-7BEAFE42C87B}" dt="2021-06-09T19:36:03.867" v="1915"/>
          <ac:spMkLst>
            <pc:docMk/>
            <pc:sldMk cId="3909453073" sldId="559"/>
            <ac:spMk id="6510" creationId="{A6DC3D4E-AD39-4ACB-A3F4-F5FD0DD4024D}"/>
          </ac:spMkLst>
        </pc:spChg>
        <pc:spChg chg="mod">
          <ac:chgData name="Timo Mühlhaus" userId="1b6b3aba618dadac" providerId="LiveId" clId="{EDF2FAEA-A41B-4C1F-9EE5-7BEAFE42C87B}" dt="2021-06-09T19:36:03.867" v="1915"/>
          <ac:spMkLst>
            <pc:docMk/>
            <pc:sldMk cId="3909453073" sldId="559"/>
            <ac:spMk id="6511" creationId="{BE254959-0B64-49B2-9FAE-3D272BA740CD}"/>
          </ac:spMkLst>
        </pc:spChg>
        <pc:spChg chg="mod">
          <ac:chgData name="Timo Mühlhaus" userId="1b6b3aba618dadac" providerId="LiveId" clId="{EDF2FAEA-A41B-4C1F-9EE5-7BEAFE42C87B}" dt="2021-06-09T19:36:03.867" v="1915"/>
          <ac:spMkLst>
            <pc:docMk/>
            <pc:sldMk cId="3909453073" sldId="559"/>
            <ac:spMk id="6512" creationId="{F1DCBD3C-B719-4C4D-8968-B0B3D7B5B57E}"/>
          </ac:spMkLst>
        </pc:spChg>
        <pc:spChg chg="mod">
          <ac:chgData name="Timo Mühlhaus" userId="1b6b3aba618dadac" providerId="LiveId" clId="{EDF2FAEA-A41B-4C1F-9EE5-7BEAFE42C87B}" dt="2021-06-09T19:36:03.867" v="1915"/>
          <ac:spMkLst>
            <pc:docMk/>
            <pc:sldMk cId="3909453073" sldId="559"/>
            <ac:spMk id="6513" creationId="{E5794F26-CD2A-4BB7-9903-BDAC4FFE0DCB}"/>
          </ac:spMkLst>
        </pc:spChg>
        <pc:spChg chg="mod">
          <ac:chgData name="Timo Mühlhaus" userId="1b6b3aba618dadac" providerId="LiveId" clId="{EDF2FAEA-A41B-4C1F-9EE5-7BEAFE42C87B}" dt="2021-06-09T19:36:03.867" v="1915"/>
          <ac:spMkLst>
            <pc:docMk/>
            <pc:sldMk cId="3909453073" sldId="559"/>
            <ac:spMk id="6514" creationId="{9E7AD62E-9A10-4F5F-83E2-94F77DFF4179}"/>
          </ac:spMkLst>
        </pc:spChg>
        <pc:spChg chg="mod">
          <ac:chgData name="Timo Mühlhaus" userId="1b6b3aba618dadac" providerId="LiveId" clId="{EDF2FAEA-A41B-4C1F-9EE5-7BEAFE42C87B}" dt="2021-06-09T19:36:03.867" v="1915"/>
          <ac:spMkLst>
            <pc:docMk/>
            <pc:sldMk cId="3909453073" sldId="559"/>
            <ac:spMk id="6515" creationId="{491034C9-E270-4DD4-9DD6-57AC9D176FB2}"/>
          </ac:spMkLst>
        </pc:spChg>
        <pc:spChg chg="mod">
          <ac:chgData name="Timo Mühlhaus" userId="1b6b3aba618dadac" providerId="LiveId" clId="{EDF2FAEA-A41B-4C1F-9EE5-7BEAFE42C87B}" dt="2021-06-09T19:36:03.867" v="1915"/>
          <ac:spMkLst>
            <pc:docMk/>
            <pc:sldMk cId="3909453073" sldId="559"/>
            <ac:spMk id="6516" creationId="{B73A1883-1AEC-463D-9E0E-BE69236041A1}"/>
          </ac:spMkLst>
        </pc:spChg>
        <pc:spChg chg="mod">
          <ac:chgData name="Timo Mühlhaus" userId="1b6b3aba618dadac" providerId="LiveId" clId="{EDF2FAEA-A41B-4C1F-9EE5-7BEAFE42C87B}" dt="2021-06-09T19:36:03.867" v="1915"/>
          <ac:spMkLst>
            <pc:docMk/>
            <pc:sldMk cId="3909453073" sldId="559"/>
            <ac:spMk id="6517" creationId="{2E52FCE9-04D1-4322-A4BE-CB009DDE91BE}"/>
          </ac:spMkLst>
        </pc:spChg>
        <pc:spChg chg="mod">
          <ac:chgData name="Timo Mühlhaus" userId="1b6b3aba618dadac" providerId="LiveId" clId="{EDF2FAEA-A41B-4C1F-9EE5-7BEAFE42C87B}" dt="2021-06-09T19:36:03.867" v="1915"/>
          <ac:spMkLst>
            <pc:docMk/>
            <pc:sldMk cId="3909453073" sldId="559"/>
            <ac:spMk id="6518" creationId="{C8BFDB15-CC47-47EB-BA62-5771F219D023}"/>
          </ac:spMkLst>
        </pc:spChg>
        <pc:spChg chg="mod">
          <ac:chgData name="Timo Mühlhaus" userId="1b6b3aba618dadac" providerId="LiveId" clId="{EDF2FAEA-A41B-4C1F-9EE5-7BEAFE42C87B}" dt="2021-06-09T19:36:03.867" v="1915"/>
          <ac:spMkLst>
            <pc:docMk/>
            <pc:sldMk cId="3909453073" sldId="559"/>
            <ac:spMk id="6519" creationId="{FB1D1D04-F536-478E-ABF1-4DEEEC9E755A}"/>
          </ac:spMkLst>
        </pc:spChg>
        <pc:spChg chg="mod">
          <ac:chgData name="Timo Mühlhaus" userId="1b6b3aba618dadac" providerId="LiveId" clId="{EDF2FAEA-A41B-4C1F-9EE5-7BEAFE42C87B}" dt="2021-06-09T19:36:03.867" v="1915"/>
          <ac:spMkLst>
            <pc:docMk/>
            <pc:sldMk cId="3909453073" sldId="559"/>
            <ac:spMk id="6520" creationId="{B81D2AE1-79F0-48AE-AB7E-467B7B11277E}"/>
          </ac:spMkLst>
        </pc:spChg>
        <pc:spChg chg="mod">
          <ac:chgData name="Timo Mühlhaus" userId="1b6b3aba618dadac" providerId="LiveId" clId="{EDF2FAEA-A41B-4C1F-9EE5-7BEAFE42C87B}" dt="2021-06-09T19:36:03.867" v="1915"/>
          <ac:spMkLst>
            <pc:docMk/>
            <pc:sldMk cId="3909453073" sldId="559"/>
            <ac:spMk id="6521" creationId="{3F660E25-62BA-4EC7-8232-CE86AB519481}"/>
          </ac:spMkLst>
        </pc:spChg>
        <pc:spChg chg="mod">
          <ac:chgData name="Timo Mühlhaus" userId="1b6b3aba618dadac" providerId="LiveId" clId="{EDF2FAEA-A41B-4C1F-9EE5-7BEAFE42C87B}" dt="2021-06-09T19:36:03.867" v="1915"/>
          <ac:spMkLst>
            <pc:docMk/>
            <pc:sldMk cId="3909453073" sldId="559"/>
            <ac:spMk id="6522" creationId="{C47EC1F1-6965-47F6-B051-BD7086BD5FDB}"/>
          </ac:spMkLst>
        </pc:spChg>
        <pc:spChg chg="mod">
          <ac:chgData name="Timo Mühlhaus" userId="1b6b3aba618dadac" providerId="LiveId" clId="{EDF2FAEA-A41B-4C1F-9EE5-7BEAFE42C87B}" dt="2021-06-09T19:36:03.867" v="1915"/>
          <ac:spMkLst>
            <pc:docMk/>
            <pc:sldMk cId="3909453073" sldId="559"/>
            <ac:spMk id="6523" creationId="{DA0F0D9F-8D0A-4CF7-B6DB-55CC00D66546}"/>
          </ac:spMkLst>
        </pc:spChg>
        <pc:spChg chg="mod">
          <ac:chgData name="Timo Mühlhaus" userId="1b6b3aba618dadac" providerId="LiveId" clId="{EDF2FAEA-A41B-4C1F-9EE5-7BEAFE42C87B}" dt="2021-06-09T19:36:03.867" v="1915"/>
          <ac:spMkLst>
            <pc:docMk/>
            <pc:sldMk cId="3909453073" sldId="559"/>
            <ac:spMk id="6524" creationId="{02AA0833-F9BB-4A7E-906E-6C03BF7D6093}"/>
          </ac:spMkLst>
        </pc:spChg>
        <pc:spChg chg="mod">
          <ac:chgData name="Timo Mühlhaus" userId="1b6b3aba618dadac" providerId="LiveId" clId="{EDF2FAEA-A41B-4C1F-9EE5-7BEAFE42C87B}" dt="2021-06-09T19:36:03.867" v="1915"/>
          <ac:spMkLst>
            <pc:docMk/>
            <pc:sldMk cId="3909453073" sldId="559"/>
            <ac:spMk id="6525" creationId="{FC2E5E06-326F-4611-AD2D-D8DF31F6737D}"/>
          </ac:spMkLst>
        </pc:spChg>
        <pc:spChg chg="mod">
          <ac:chgData name="Timo Mühlhaus" userId="1b6b3aba618dadac" providerId="LiveId" clId="{EDF2FAEA-A41B-4C1F-9EE5-7BEAFE42C87B}" dt="2021-06-09T19:36:03.867" v="1915"/>
          <ac:spMkLst>
            <pc:docMk/>
            <pc:sldMk cId="3909453073" sldId="559"/>
            <ac:spMk id="6526" creationId="{E698FBEE-25F7-4011-84C5-25C0603D9A8B}"/>
          </ac:spMkLst>
        </pc:spChg>
        <pc:spChg chg="mod">
          <ac:chgData name="Timo Mühlhaus" userId="1b6b3aba618dadac" providerId="LiveId" clId="{EDF2FAEA-A41B-4C1F-9EE5-7BEAFE42C87B}" dt="2021-06-09T19:36:03.867" v="1915"/>
          <ac:spMkLst>
            <pc:docMk/>
            <pc:sldMk cId="3909453073" sldId="559"/>
            <ac:spMk id="6527" creationId="{D505BFEC-844C-42BD-91F5-CBE0B13EA43C}"/>
          </ac:spMkLst>
        </pc:spChg>
        <pc:spChg chg="mod">
          <ac:chgData name="Timo Mühlhaus" userId="1b6b3aba618dadac" providerId="LiveId" clId="{EDF2FAEA-A41B-4C1F-9EE5-7BEAFE42C87B}" dt="2021-06-09T19:36:03.867" v="1915"/>
          <ac:spMkLst>
            <pc:docMk/>
            <pc:sldMk cId="3909453073" sldId="559"/>
            <ac:spMk id="6528" creationId="{D01BCA29-2B17-4506-9BEE-FE117E3907DC}"/>
          </ac:spMkLst>
        </pc:spChg>
        <pc:spChg chg="mod">
          <ac:chgData name="Timo Mühlhaus" userId="1b6b3aba618dadac" providerId="LiveId" clId="{EDF2FAEA-A41B-4C1F-9EE5-7BEAFE42C87B}" dt="2021-06-09T19:36:03.867" v="1915"/>
          <ac:spMkLst>
            <pc:docMk/>
            <pc:sldMk cId="3909453073" sldId="559"/>
            <ac:spMk id="6530" creationId="{5596A9BE-7215-404A-8F8C-D22BD58C0660}"/>
          </ac:spMkLst>
        </pc:spChg>
        <pc:spChg chg="mod">
          <ac:chgData name="Timo Mühlhaus" userId="1b6b3aba618dadac" providerId="LiveId" clId="{EDF2FAEA-A41B-4C1F-9EE5-7BEAFE42C87B}" dt="2021-06-09T19:36:03.867" v="1915"/>
          <ac:spMkLst>
            <pc:docMk/>
            <pc:sldMk cId="3909453073" sldId="559"/>
            <ac:spMk id="6531" creationId="{36B66F1E-336D-4C37-A180-714F0C9FA269}"/>
          </ac:spMkLst>
        </pc:spChg>
        <pc:spChg chg="mod">
          <ac:chgData name="Timo Mühlhaus" userId="1b6b3aba618dadac" providerId="LiveId" clId="{EDF2FAEA-A41B-4C1F-9EE5-7BEAFE42C87B}" dt="2021-06-09T19:36:03.867" v="1915"/>
          <ac:spMkLst>
            <pc:docMk/>
            <pc:sldMk cId="3909453073" sldId="559"/>
            <ac:spMk id="6534" creationId="{E8AEB3C7-BB18-44E9-8861-675809E3073E}"/>
          </ac:spMkLst>
        </pc:spChg>
        <pc:spChg chg="mod">
          <ac:chgData name="Timo Mühlhaus" userId="1b6b3aba618dadac" providerId="LiveId" clId="{EDF2FAEA-A41B-4C1F-9EE5-7BEAFE42C87B}" dt="2021-06-09T19:36:03.867" v="1915"/>
          <ac:spMkLst>
            <pc:docMk/>
            <pc:sldMk cId="3909453073" sldId="559"/>
            <ac:spMk id="6535" creationId="{645D0A17-241E-4A82-9F89-34D7DC6F9EEF}"/>
          </ac:spMkLst>
        </pc:spChg>
        <pc:spChg chg="mod">
          <ac:chgData name="Timo Mühlhaus" userId="1b6b3aba618dadac" providerId="LiveId" clId="{EDF2FAEA-A41B-4C1F-9EE5-7BEAFE42C87B}" dt="2021-06-09T19:36:03.867" v="1915"/>
          <ac:spMkLst>
            <pc:docMk/>
            <pc:sldMk cId="3909453073" sldId="559"/>
            <ac:spMk id="6536" creationId="{E61FF807-EAFB-400C-95B3-11DD74D63CD0}"/>
          </ac:spMkLst>
        </pc:spChg>
        <pc:spChg chg="mod">
          <ac:chgData name="Timo Mühlhaus" userId="1b6b3aba618dadac" providerId="LiveId" clId="{EDF2FAEA-A41B-4C1F-9EE5-7BEAFE42C87B}" dt="2021-06-09T19:36:03.867" v="1915"/>
          <ac:spMkLst>
            <pc:docMk/>
            <pc:sldMk cId="3909453073" sldId="559"/>
            <ac:spMk id="6537" creationId="{84840717-3225-4C81-B659-638AC9326CC1}"/>
          </ac:spMkLst>
        </pc:spChg>
        <pc:spChg chg="mod">
          <ac:chgData name="Timo Mühlhaus" userId="1b6b3aba618dadac" providerId="LiveId" clId="{EDF2FAEA-A41B-4C1F-9EE5-7BEAFE42C87B}" dt="2021-06-09T19:36:03.867" v="1915"/>
          <ac:spMkLst>
            <pc:docMk/>
            <pc:sldMk cId="3909453073" sldId="559"/>
            <ac:spMk id="6538" creationId="{F5C3CB52-CDC4-4EEB-BC8F-40205831BEFF}"/>
          </ac:spMkLst>
        </pc:spChg>
        <pc:spChg chg="mod">
          <ac:chgData name="Timo Mühlhaus" userId="1b6b3aba618dadac" providerId="LiveId" clId="{EDF2FAEA-A41B-4C1F-9EE5-7BEAFE42C87B}" dt="2021-06-09T19:36:03.867" v="1915"/>
          <ac:spMkLst>
            <pc:docMk/>
            <pc:sldMk cId="3909453073" sldId="559"/>
            <ac:spMk id="6539" creationId="{E4B4E915-5EDE-462D-95CC-D7751238EB1D}"/>
          </ac:spMkLst>
        </pc:spChg>
        <pc:spChg chg="mod">
          <ac:chgData name="Timo Mühlhaus" userId="1b6b3aba618dadac" providerId="LiveId" clId="{EDF2FAEA-A41B-4C1F-9EE5-7BEAFE42C87B}" dt="2021-06-09T19:36:03.867" v="1915"/>
          <ac:spMkLst>
            <pc:docMk/>
            <pc:sldMk cId="3909453073" sldId="559"/>
            <ac:spMk id="6540" creationId="{618DAEA2-9AB1-4407-957F-B969EB3AF540}"/>
          </ac:spMkLst>
        </pc:spChg>
        <pc:spChg chg="mod">
          <ac:chgData name="Timo Mühlhaus" userId="1b6b3aba618dadac" providerId="LiveId" clId="{EDF2FAEA-A41B-4C1F-9EE5-7BEAFE42C87B}" dt="2021-06-09T19:36:03.867" v="1915"/>
          <ac:spMkLst>
            <pc:docMk/>
            <pc:sldMk cId="3909453073" sldId="559"/>
            <ac:spMk id="6541" creationId="{945D7606-66DA-4CA5-8C1E-C69E499B6F61}"/>
          </ac:spMkLst>
        </pc:spChg>
        <pc:spChg chg="mod">
          <ac:chgData name="Timo Mühlhaus" userId="1b6b3aba618dadac" providerId="LiveId" clId="{EDF2FAEA-A41B-4C1F-9EE5-7BEAFE42C87B}" dt="2021-06-09T19:36:03.867" v="1915"/>
          <ac:spMkLst>
            <pc:docMk/>
            <pc:sldMk cId="3909453073" sldId="559"/>
            <ac:spMk id="6542" creationId="{5CFED1CA-20DE-4BBE-8FDD-5EA830E583F3}"/>
          </ac:spMkLst>
        </pc:spChg>
        <pc:spChg chg="mod">
          <ac:chgData name="Timo Mühlhaus" userId="1b6b3aba618dadac" providerId="LiveId" clId="{EDF2FAEA-A41B-4C1F-9EE5-7BEAFE42C87B}" dt="2021-06-09T19:36:03.867" v="1915"/>
          <ac:spMkLst>
            <pc:docMk/>
            <pc:sldMk cId="3909453073" sldId="559"/>
            <ac:spMk id="6543" creationId="{027A70F2-02FD-4773-92A4-D0CE887D3830}"/>
          </ac:spMkLst>
        </pc:spChg>
        <pc:spChg chg="mod">
          <ac:chgData name="Timo Mühlhaus" userId="1b6b3aba618dadac" providerId="LiveId" clId="{EDF2FAEA-A41B-4C1F-9EE5-7BEAFE42C87B}" dt="2021-06-09T19:36:03.867" v="1915"/>
          <ac:spMkLst>
            <pc:docMk/>
            <pc:sldMk cId="3909453073" sldId="559"/>
            <ac:spMk id="6544" creationId="{C6C83CFC-7077-4781-AE21-423FEC40A3B3}"/>
          </ac:spMkLst>
        </pc:spChg>
        <pc:spChg chg="mod">
          <ac:chgData name="Timo Mühlhaus" userId="1b6b3aba618dadac" providerId="LiveId" clId="{EDF2FAEA-A41B-4C1F-9EE5-7BEAFE42C87B}" dt="2021-06-09T19:36:03.867" v="1915"/>
          <ac:spMkLst>
            <pc:docMk/>
            <pc:sldMk cId="3909453073" sldId="559"/>
            <ac:spMk id="6545" creationId="{EEC75B9A-BBDA-4EEE-9846-B06B745D49E5}"/>
          </ac:spMkLst>
        </pc:spChg>
        <pc:spChg chg="mod">
          <ac:chgData name="Timo Mühlhaus" userId="1b6b3aba618dadac" providerId="LiveId" clId="{EDF2FAEA-A41B-4C1F-9EE5-7BEAFE42C87B}" dt="2021-06-09T19:36:03.867" v="1915"/>
          <ac:spMkLst>
            <pc:docMk/>
            <pc:sldMk cId="3909453073" sldId="559"/>
            <ac:spMk id="6546" creationId="{060DCB43-2751-4EA4-90BC-B4D118B4B4AA}"/>
          </ac:spMkLst>
        </pc:spChg>
        <pc:spChg chg="mod">
          <ac:chgData name="Timo Mühlhaus" userId="1b6b3aba618dadac" providerId="LiveId" clId="{EDF2FAEA-A41B-4C1F-9EE5-7BEAFE42C87B}" dt="2021-06-09T19:36:03.867" v="1915"/>
          <ac:spMkLst>
            <pc:docMk/>
            <pc:sldMk cId="3909453073" sldId="559"/>
            <ac:spMk id="6547" creationId="{1EC62BA9-8EF8-4E02-86D9-CE7A3A432C7E}"/>
          </ac:spMkLst>
        </pc:spChg>
        <pc:spChg chg="mod">
          <ac:chgData name="Timo Mühlhaus" userId="1b6b3aba618dadac" providerId="LiveId" clId="{EDF2FAEA-A41B-4C1F-9EE5-7BEAFE42C87B}" dt="2021-06-09T19:36:03.867" v="1915"/>
          <ac:spMkLst>
            <pc:docMk/>
            <pc:sldMk cId="3909453073" sldId="559"/>
            <ac:spMk id="6548" creationId="{916EFED9-80A6-4429-A374-AE80586CAB3E}"/>
          </ac:spMkLst>
        </pc:spChg>
        <pc:spChg chg="mod">
          <ac:chgData name="Timo Mühlhaus" userId="1b6b3aba618dadac" providerId="LiveId" clId="{EDF2FAEA-A41B-4C1F-9EE5-7BEAFE42C87B}" dt="2021-06-09T19:36:03.867" v="1915"/>
          <ac:spMkLst>
            <pc:docMk/>
            <pc:sldMk cId="3909453073" sldId="559"/>
            <ac:spMk id="6549" creationId="{C8AA361C-8749-442E-991F-BABE4691B37B}"/>
          </ac:spMkLst>
        </pc:spChg>
        <pc:spChg chg="mod">
          <ac:chgData name="Timo Mühlhaus" userId="1b6b3aba618dadac" providerId="LiveId" clId="{EDF2FAEA-A41B-4C1F-9EE5-7BEAFE42C87B}" dt="2021-06-09T19:36:03.867" v="1915"/>
          <ac:spMkLst>
            <pc:docMk/>
            <pc:sldMk cId="3909453073" sldId="559"/>
            <ac:spMk id="6550" creationId="{2E1DF76C-50C5-48B7-93DB-37EE9EF714F9}"/>
          </ac:spMkLst>
        </pc:spChg>
        <pc:spChg chg="mod">
          <ac:chgData name="Timo Mühlhaus" userId="1b6b3aba618dadac" providerId="LiveId" clId="{EDF2FAEA-A41B-4C1F-9EE5-7BEAFE42C87B}" dt="2021-06-09T19:36:03.867" v="1915"/>
          <ac:spMkLst>
            <pc:docMk/>
            <pc:sldMk cId="3909453073" sldId="559"/>
            <ac:spMk id="6551" creationId="{A2F63FFC-FBD5-4358-861E-2A3682D4E003}"/>
          </ac:spMkLst>
        </pc:spChg>
        <pc:spChg chg="mod">
          <ac:chgData name="Timo Mühlhaus" userId="1b6b3aba618dadac" providerId="LiveId" clId="{EDF2FAEA-A41B-4C1F-9EE5-7BEAFE42C87B}" dt="2021-06-09T19:36:03.867" v="1915"/>
          <ac:spMkLst>
            <pc:docMk/>
            <pc:sldMk cId="3909453073" sldId="559"/>
            <ac:spMk id="6552" creationId="{FBE4EB81-CB14-405D-A166-51A1FC1C5EBC}"/>
          </ac:spMkLst>
        </pc:spChg>
        <pc:spChg chg="mod">
          <ac:chgData name="Timo Mühlhaus" userId="1b6b3aba618dadac" providerId="LiveId" clId="{EDF2FAEA-A41B-4C1F-9EE5-7BEAFE42C87B}" dt="2021-06-09T19:36:03.867" v="1915"/>
          <ac:spMkLst>
            <pc:docMk/>
            <pc:sldMk cId="3909453073" sldId="559"/>
            <ac:spMk id="6553" creationId="{75CBE6B2-6A1D-4E7B-8B57-6B482D46BC81}"/>
          </ac:spMkLst>
        </pc:spChg>
        <pc:spChg chg="mod">
          <ac:chgData name="Timo Mühlhaus" userId="1b6b3aba618dadac" providerId="LiveId" clId="{EDF2FAEA-A41B-4C1F-9EE5-7BEAFE42C87B}" dt="2021-06-09T19:36:03.867" v="1915"/>
          <ac:spMkLst>
            <pc:docMk/>
            <pc:sldMk cId="3909453073" sldId="559"/>
            <ac:spMk id="6554" creationId="{BCAD2555-3CD4-426A-B105-3A64C692E2CF}"/>
          </ac:spMkLst>
        </pc:spChg>
        <pc:spChg chg="mod">
          <ac:chgData name="Timo Mühlhaus" userId="1b6b3aba618dadac" providerId="LiveId" clId="{EDF2FAEA-A41B-4C1F-9EE5-7BEAFE42C87B}" dt="2021-06-09T19:36:03.867" v="1915"/>
          <ac:spMkLst>
            <pc:docMk/>
            <pc:sldMk cId="3909453073" sldId="559"/>
            <ac:spMk id="6555" creationId="{221AF031-6E23-42E5-8D9F-988B71196F1D}"/>
          </ac:spMkLst>
        </pc:spChg>
        <pc:spChg chg="mod">
          <ac:chgData name="Timo Mühlhaus" userId="1b6b3aba618dadac" providerId="LiveId" clId="{EDF2FAEA-A41B-4C1F-9EE5-7BEAFE42C87B}" dt="2021-06-09T19:36:03.867" v="1915"/>
          <ac:spMkLst>
            <pc:docMk/>
            <pc:sldMk cId="3909453073" sldId="559"/>
            <ac:spMk id="6556" creationId="{9325AADB-052E-459C-A566-3E518003C7B0}"/>
          </ac:spMkLst>
        </pc:spChg>
        <pc:spChg chg="mod">
          <ac:chgData name="Timo Mühlhaus" userId="1b6b3aba618dadac" providerId="LiveId" clId="{EDF2FAEA-A41B-4C1F-9EE5-7BEAFE42C87B}" dt="2021-06-09T19:36:03.867" v="1915"/>
          <ac:spMkLst>
            <pc:docMk/>
            <pc:sldMk cId="3909453073" sldId="559"/>
            <ac:spMk id="6557" creationId="{E9B4BBC4-771B-4C95-9AFF-02A7BDA3CFBE}"/>
          </ac:spMkLst>
        </pc:spChg>
        <pc:spChg chg="mod">
          <ac:chgData name="Timo Mühlhaus" userId="1b6b3aba618dadac" providerId="LiveId" clId="{EDF2FAEA-A41B-4C1F-9EE5-7BEAFE42C87B}" dt="2021-06-09T19:36:03.867" v="1915"/>
          <ac:spMkLst>
            <pc:docMk/>
            <pc:sldMk cId="3909453073" sldId="559"/>
            <ac:spMk id="6558" creationId="{3CBB6754-4008-49E5-B7B4-84977865355B}"/>
          </ac:spMkLst>
        </pc:spChg>
        <pc:spChg chg="mod">
          <ac:chgData name="Timo Mühlhaus" userId="1b6b3aba618dadac" providerId="LiveId" clId="{EDF2FAEA-A41B-4C1F-9EE5-7BEAFE42C87B}" dt="2021-06-09T19:36:03.867" v="1915"/>
          <ac:spMkLst>
            <pc:docMk/>
            <pc:sldMk cId="3909453073" sldId="559"/>
            <ac:spMk id="6559" creationId="{0B1943AB-4FC4-459A-AAF4-C37889670D18}"/>
          </ac:spMkLst>
        </pc:spChg>
        <pc:spChg chg="mod">
          <ac:chgData name="Timo Mühlhaus" userId="1b6b3aba618dadac" providerId="LiveId" clId="{EDF2FAEA-A41B-4C1F-9EE5-7BEAFE42C87B}" dt="2021-06-09T19:36:03.867" v="1915"/>
          <ac:spMkLst>
            <pc:docMk/>
            <pc:sldMk cId="3909453073" sldId="559"/>
            <ac:spMk id="6560" creationId="{37F6F4A0-0CB0-4A7D-BB9C-385ADC618FF1}"/>
          </ac:spMkLst>
        </pc:spChg>
        <pc:spChg chg="mod">
          <ac:chgData name="Timo Mühlhaus" userId="1b6b3aba618dadac" providerId="LiveId" clId="{EDF2FAEA-A41B-4C1F-9EE5-7BEAFE42C87B}" dt="2021-06-09T19:36:03.867" v="1915"/>
          <ac:spMkLst>
            <pc:docMk/>
            <pc:sldMk cId="3909453073" sldId="559"/>
            <ac:spMk id="6561" creationId="{F88C0219-4CA7-4471-8E1B-4260228CC513}"/>
          </ac:spMkLst>
        </pc:spChg>
        <pc:spChg chg="mod">
          <ac:chgData name="Timo Mühlhaus" userId="1b6b3aba618dadac" providerId="LiveId" clId="{EDF2FAEA-A41B-4C1F-9EE5-7BEAFE42C87B}" dt="2021-06-09T19:36:03.867" v="1915"/>
          <ac:spMkLst>
            <pc:docMk/>
            <pc:sldMk cId="3909453073" sldId="559"/>
            <ac:spMk id="6562" creationId="{4081FAE5-3EDE-4B29-874F-BB0180726F86}"/>
          </ac:spMkLst>
        </pc:spChg>
        <pc:spChg chg="mod">
          <ac:chgData name="Timo Mühlhaus" userId="1b6b3aba618dadac" providerId="LiveId" clId="{EDF2FAEA-A41B-4C1F-9EE5-7BEAFE42C87B}" dt="2021-06-09T19:36:03.867" v="1915"/>
          <ac:spMkLst>
            <pc:docMk/>
            <pc:sldMk cId="3909453073" sldId="559"/>
            <ac:spMk id="6563" creationId="{2F7DCEF4-7E0B-4050-A344-1042927C3168}"/>
          </ac:spMkLst>
        </pc:spChg>
        <pc:spChg chg="mod">
          <ac:chgData name="Timo Mühlhaus" userId="1b6b3aba618dadac" providerId="LiveId" clId="{EDF2FAEA-A41B-4C1F-9EE5-7BEAFE42C87B}" dt="2021-06-09T19:36:03.867" v="1915"/>
          <ac:spMkLst>
            <pc:docMk/>
            <pc:sldMk cId="3909453073" sldId="559"/>
            <ac:spMk id="6565" creationId="{997C7BE9-7552-483A-8913-BAE07043BB36}"/>
          </ac:spMkLst>
        </pc:spChg>
        <pc:spChg chg="mod">
          <ac:chgData name="Timo Mühlhaus" userId="1b6b3aba618dadac" providerId="LiveId" clId="{EDF2FAEA-A41B-4C1F-9EE5-7BEAFE42C87B}" dt="2021-06-09T19:36:03.867" v="1915"/>
          <ac:spMkLst>
            <pc:docMk/>
            <pc:sldMk cId="3909453073" sldId="559"/>
            <ac:spMk id="6566" creationId="{7E8824BF-0A16-45AC-A96D-F22BB6BAA30B}"/>
          </ac:spMkLst>
        </pc:spChg>
        <pc:spChg chg="mod">
          <ac:chgData name="Timo Mühlhaus" userId="1b6b3aba618dadac" providerId="LiveId" clId="{EDF2FAEA-A41B-4C1F-9EE5-7BEAFE42C87B}" dt="2021-06-09T19:36:03.867" v="1915"/>
          <ac:spMkLst>
            <pc:docMk/>
            <pc:sldMk cId="3909453073" sldId="559"/>
            <ac:spMk id="6569" creationId="{0C547547-206E-4DFC-8527-7895A07F82F4}"/>
          </ac:spMkLst>
        </pc:spChg>
        <pc:spChg chg="mod">
          <ac:chgData name="Timo Mühlhaus" userId="1b6b3aba618dadac" providerId="LiveId" clId="{EDF2FAEA-A41B-4C1F-9EE5-7BEAFE42C87B}" dt="2021-06-09T19:36:03.867" v="1915"/>
          <ac:spMkLst>
            <pc:docMk/>
            <pc:sldMk cId="3909453073" sldId="559"/>
            <ac:spMk id="6570" creationId="{D8ECE39B-95B5-41EA-BDC2-162A811941F0}"/>
          </ac:spMkLst>
        </pc:spChg>
        <pc:spChg chg="mod">
          <ac:chgData name="Timo Mühlhaus" userId="1b6b3aba618dadac" providerId="LiveId" clId="{EDF2FAEA-A41B-4C1F-9EE5-7BEAFE42C87B}" dt="2021-06-09T19:36:03.867" v="1915"/>
          <ac:spMkLst>
            <pc:docMk/>
            <pc:sldMk cId="3909453073" sldId="559"/>
            <ac:spMk id="6571" creationId="{CAEBDA70-2CA2-490D-BD74-EA8D994C5B87}"/>
          </ac:spMkLst>
        </pc:spChg>
        <pc:spChg chg="mod">
          <ac:chgData name="Timo Mühlhaus" userId="1b6b3aba618dadac" providerId="LiveId" clId="{EDF2FAEA-A41B-4C1F-9EE5-7BEAFE42C87B}" dt="2021-06-09T19:36:03.867" v="1915"/>
          <ac:spMkLst>
            <pc:docMk/>
            <pc:sldMk cId="3909453073" sldId="559"/>
            <ac:spMk id="6572" creationId="{0975713F-86E0-4479-A82E-898F59F9309E}"/>
          </ac:spMkLst>
        </pc:spChg>
        <pc:spChg chg="mod">
          <ac:chgData name="Timo Mühlhaus" userId="1b6b3aba618dadac" providerId="LiveId" clId="{EDF2FAEA-A41B-4C1F-9EE5-7BEAFE42C87B}" dt="2021-06-09T19:36:03.867" v="1915"/>
          <ac:spMkLst>
            <pc:docMk/>
            <pc:sldMk cId="3909453073" sldId="559"/>
            <ac:spMk id="6573" creationId="{05FD70A7-C87E-4EA0-BB40-78980B48A747}"/>
          </ac:spMkLst>
        </pc:spChg>
        <pc:spChg chg="mod">
          <ac:chgData name="Timo Mühlhaus" userId="1b6b3aba618dadac" providerId="LiveId" clId="{EDF2FAEA-A41B-4C1F-9EE5-7BEAFE42C87B}" dt="2021-06-09T19:36:03.867" v="1915"/>
          <ac:spMkLst>
            <pc:docMk/>
            <pc:sldMk cId="3909453073" sldId="559"/>
            <ac:spMk id="6574" creationId="{1482ADA3-3E2B-4067-A3E2-98836BE6C5D7}"/>
          </ac:spMkLst>
        </pc:spChg>
        <pc:spChg chg="mod">
          <ac:chgData name="Timo Mühlhaus" userId="1b6b3aba618dadac" providerId="LiveId" clId="{EDF2FAEA-A41B-4C1F-9EE5-7BEAFE42C87B}" dt="2021-06-09T19:36:03.867" v="1915"/>
          <ac:spMkLst>
            <pc:docMk/>
            <pc:sldMk cId="3909453073" sldId="559"/>
            <ac:spMk id="6575" creationId="{2694E053-583C-4F29-8816-110134FDA218}"/>
          </ac:spMkLst>
        </pc:spChg>
        <pc:spChg chg="mod">
          <ac:chgData name="Timo Mühlhaus" userId="1b6b3aba618dadac" providerId="LiveId" clId="{EDF2FAEA-A41B-4C1F-9EE5-7BEAFE42C87B}" dt="2021-06-09T19:36:03.867" v="1915"/>
          <ac:spMkLst>
            <pc:docMk/>
            <pc:sldMk cId="3909453073" sldId="559"/>
            <ac:spMk id="6576" creationId="{833A5B95-C473-4979-ADEB-B6C1C11A2813}"/>
          </ac:spMkLst>
        </pc:spChg>
        <pc:spChg chg="mod">
          <ac:chgData name="Timo Mühlhaus" userId="1b6b3aba618dadac" providerId="LiveId" clId="{EDF2FAEA-A41B-4C1F-9EE5-7BEAFE42C87B}" dt="2021-06-09T19:36:03.867" v="1915"/>
          <ac:spMkLst>
            <pc:docMk/>
            <pc:sldMk cId="3909453073" sldId="559"/>
            <ac:spMk id="6577" creationId="{7FC98350-9152-4971-91AD-953B413062CC}"/>
          </ac:spMkLst>
        </pc:spChg>
        <pc:spChg chg="mod">
          <ac:chgData name="Timo Mühlhaus" userId="1b6b3aba618dadac" providerId="LiveId" clId="{EDF2FAEA-A41B-4C1F-9EE5-7BEAFE42C87B}" dt="2021-06-09T19:36:03.867" v="1915"/>
          <ac:spMkLst>
            <pc:docMk/>
            <pc:sldMk cId="3909453073" sldId="559"/>
            <ac:spMk id="6578" creationId="{59C95935-3D0E-4B3C-A7A6-928285916829}"/>
          </ac:spMkLst>
        </pc:spChg>
        <pc:spChg chg="mod">
          <ac:chgData name="Timo Mühlhaus" userId="1b6b3aba618dadac" providerId="LiveId" clId="{EDF2FAEA-A41B-4C1F-9EE5-7BEAFE42C87B}" dt="2021-06-09T19:36:03.867" v="1915"/>
          <ac:spMkLst>
            <pc:docMk/>
            <pc:sldMk cId="3909453073" sldId="559"/>
            <ac:spMk id="6579" creationId="{21817939-C9A5-4B62-9AA5-E6E7A9BE1FEE}"/>
          </ac:spMkLst>
        </pc:spChg>
        <pc:spChg chg="mod">
          <ac:chgData name="Timo Mühlhaus" userId="1b6b3aba618dadac" providerId="LiveId" clId="{EDF2FAEA-A41B-4C1F-9EE5-7BEAFE42C87B}" dt="2021-06-09T19:36:03.867" v="1915"/>
          <ac:spMkLst>
            <pc:docMk/>
            <pc:sldMk cId="3909453073" sldId="559"/>
            <ac:spMk id="6580" creationId="{C837C179-E8AF-48AE-9DCD-B3F79D04BEA3}"/>
          </ac:spMkLst>
        </pc:spChg>
        <pc:spChg chg="mod">
          <ac:chgData name="Timo Mühlhaus" userId="1b6b3aba618dadac" providerId="LiveId" clId="{EDF2FAEA-A41B-4C1F-9EE5-7BEAFE42C87B}" dt="2021-06-09T19:36:03.867" v="1915"/>
          <ac:spMkLst>
            <pc:docMk/>
            <pc:sldMk cId="3909453073" sldId="559"/>
            <ac:spMk id="6581" creationId="{053164B8-C627-4B5B-BA8B-D0C929B30AB4}"/>
          </ac:spMkLst>
        </pc:spChg>
        <pc:spChg chg="mod">
          <ac:chgData name="Timo Mühlhaus" userId="1b6b3aba618dadac" providerId="LiveId" clId="{EDF2FAEA-A41B-4C1F-9EE5-7BEAFE42C87B}" dt="2021-06-09T19:36:03.867" v="1915"/>
          <ac:spMkLst>
            <pc:docMk/>
            <pc:sldMk cId="3909453073" sldId="559"/>
            <ac:spMk id="6582" creationId="{6F04E708-4925-4FAC-B329-9B27A6138E76}"/>
          </ac:spMkLst>
        </pc:spChg>
        <pc:spChg chg="mod">
          <ac:chgData name="Timo Mühlhaus" userId="1b6b3aba618dadac" providerId="LiveId" clId="{EDF2FAEA-A41B-4C1F-9EE5-7BEAFE42C87B}" dt="2021-06-09T19:36:03.867" v="1915"/>
          <ac:spMkLst>
            <pc:docMk/>
            <pc:sldMk cId="3909453073" sldId="559"/>
            <ac:spMk id="6583" creationId="{4107433E-8EBE-4258-8895-086F6775E863}"/>
          </ac:spMkLst>
        </pc:spChg>
        <pc:spChg chg="mod">
          <ac:chgData name="Timo Mühlhaus" userId="1b6b3aba618dadac" providerId="LiveId" clId="{EDF2FAEA-A41B-4C1F-9EE5-7BEAFE42C87B}" dt="2021-06-09T19:36:03.867" v="1915"/>
          <ac:spMkLst>
            <pc:docMk/>
            <pc:sldMk cId="3909453073" sldId="559"/>
            <ac:spMk id="6584" creationId="{C3E1F688-2D0A-4C53-9774-50547BE7DE47}"/>
          </ac:spMkLst>
        </pc:spChg>
        <pc:spChg chg="mod">
          <ac:chgData name="Timo Mühlhaus" userId="1b6b3aba618dadac" providerId="LiveId" clId="{EDF2FAEA-A41B-4C1F-9EE5-7BEAFE42C87B}" dt="2021-06-09T19:36:03.867" v="1915"/>
          <ac:spMkLst>
            <pc:docMk/>
            <pc:sldMk cId="3909453073" sldId="559"/>
            <ac:spMk id="6585" creationId="{77392E00-45D1-4DB6-AF2E-6D148FC1C286}"/>
          </ac:spMkLst>
        </pc:spChg>
        <pc:spChg chg="mod">
          <ac:chgData name="Timo Mühlhaus" userId="1b6b3aba618dadac" providerId="LiveId" clId="{EDF2FAEA-A41B-4C1F-9EE5-7BEAFE42C87B}" dt="2021-06-09T19:36:03.867" v="1915"/>
          <ac:spMkLst>
            <pc:docMk/>
            <pc:sldMk cId="3909453073" sldId="559"/>
            <ac:spMk id="6586" creationId="{5DD11572-15F5-412A-9C16-4B133FC924BA}"/>
          </ac:spMkLst>
        </pc:spChg>
        <pc:spChg chg="mod">
          <ac:chgData name="Timo Mühlhaus" userId="1b6b3aba618dadac" providerId="LiveId" clId="{EDF2FAEA-A41B-4C1F-9EE5-7BEAFE42C87B}" dt="2021-06-09T19:36:03.867" v="1915"/>
          <ac:spMkLst>
            <pc:docMk/>
            <pc:sldMk cId="3909453073" sldId="559"/>
            <ac:spMk id="6587" creationId="{B6931A06-7506-4C90-8BB2-4347114E58D6}"/>
          </ac:spMkLst>
        </pc:spChg>
        <pc:spChg chg="mod">
          <ac:chgData name="Timo Mühlhaus" userId="1b6b3aba618dadac" providerId="LiveId" clId="{EDF2FAEA-A41B-4C1F-9EE5-7BEAFE42C87B}" dt="2021-06-09T19:36:03.867" v="1915"/>
          <ac:spMkLst>
            <pc:docMk/>
            <pc:sldMk cId="3909453073" sldId="559"/>
            <ac:spMk id="6588" creationId="{75BBA58C-8D46-4EB1-9FEF-6FD5A618C342}"/>
          </ac:spMkLst>
        </pc:spChg>
        <pc:spChg chg="mod">
          <ac:chgData name="Timo Mühlhaus" userId="1b6b3aba618dadac" providerId="LiveId" clId="{EDF2FAEA-A41B-4C1F-9EE5-7BEAFE42C87B}" dt="2021-06-09T19:36:03.867" v="1915"/>
          <ac:spMkLst>
            <pc:docMk/>
            <pc:sldMk cId="3909453073" sldId="559"/>
            <ac:spMk id="6589" creationId="{A44A80F0-25F4-44F1-AA7D-963DAA92C217}"/>
          </ac:spMkLst>
        </pc:spChg>
        <pc:spChg chg="mod">
          <ac:chgData name="Timo Mühlhaus" userId="1b6b3aba618dadac" providerId="LiveId" clId="{EDF2FAEA-A41B-4C1F-9EE5-7BEAFE42C87B}" dt="2021-06-09T19:36:03.867" v="1915"/>
          <ac:spMkLst>
            <pc:docMk/>
            <pc:sldMk cId="3909453073" sldId="559"/>
            <ac:spMk id="6590" creationId="{F9A531E2-6C63-422F-B83A-81C96C825E63}"/>
          </ac:spMkLst>
        </pc:spChg>
        <pc:spChg chg="mod">
          <ac:chgData name="Timo Mühlhaus" userId="1b6b3aba618dadac" providerId="LiveId" clId="{EDF2FAEA-A41B-4C1F-9EE5-7BEAFE42C87B}" dt="2021-06-09T19:36:03.867" v="1915"/>
          <ac:spMkLst>
            <pc:docMk/>
            <pc:sldMk cId="3909453073" sldId="559"/>
            <ac:spMk id="6591" creationId="{36CB54E6-B2DF-487B-BF1C-B04C2BC47BA4}"/>
          </ac:spMkLst>
        </pc:spChg>
        <pc:spChg chg="mod">
          <ac:chgData name="Timo Mühlhaus" userId="1b6b3aba618dadac" providerId="LiveId" clId="{EDF2FAEA-A41B-4C1F-9EE5-7BEAFE42C87B}" dt="2021-06-09T19:36:03.867" v="1915"/>
          <ac:spMkLst>
            <pc:docMk/>
            <pc:sldMk cId="3909453073" sldId="559"/>
            <ac:spMk id="6592" creationId="{B43BF697-9DF1-4AA5-8B76-0678EA2E2FBE}"/>
          </ac:spMkLst>
        </pc:spChg>
        <pc:spChg chg="mod">
          <ac:chgData name="Timo Mühlhaus" userId="1b6b3aba618dadac" providerId="LiveId" clId="{EDF2FAEA-A41B-4C1F-9EE5-7BEAFE42C87B}" dt="2021-06-09T19:36:03.867" v="1915"/>
          <ac:spMkLst>
            <pc:docMk/>
            <pc:sldMk cId="3909453073" sldId="559"/>
            <ac:spMk id="6593" creationId="{5C7E4722-0EA8-4AD2-9AED-CFF1D1C568BF}"/>
          </ac:spMkLst>
        </pc:spChg>
        <pc:spChg chg="mod">
          <ac:chgData name="Timo Mühlhaus" userId="1b6b3aba618dadac" providerId="LiveId" clId="{EDF2FAEA-A41B-4C1F-9EE5-7BEAFE42C87B}" dt="2021-06-09T19:36:03.867" v="1915"/>
          <ac:spMkLst>
            <pc:docMk/>
            <pc:sldMk cId="3909453073" sldId="559"/>
            <ac:spMk id="6594" creationId="{EBCDDA6A-CDCC-44C2-B8A4-1840CD436C6B}"/>
          </ac:spMkLst>
        </pc:spChg>
        <pc:spChg chg="mod">
          <ac:chgData name="Timo Mühlhaus" userId="1b6b3aba618dadac" providerId="LiveId" clId="{EDF2FAEA-A41B-4C1F-9EE5-7BEAFE42C87B}" dt="2021-06-09T19:36:03.867" v="1915"/>
          <ac:spMkLst>
            <pc:docMk/>
            <pc:sldMk cId="3909453073" sldId="559"/>
            <ac:spMk id="6595" creationId="{E9B30A6A-DDC5-40E4-950D-FB73215C8933}"/>
          </ac:spMkLst>
        </pc:spChg>
        <pc:spChg chg="mod">
          <ac:chgData name="Timo Mühlhaus" userId="1b6b3aba618dadac" providerId="LiveId" clId="{EDF2FAEA-A41B-4C1F-9EE5-7BEAFE42C87B}" dt="2021-06-09T19:36:03.867" v="1915"/>
          <ac:spMkLst>
            <pc:docMk/>
            <pc:sldMk cId="3909453073" sldId="559"/>
            <ac:spMk id="6596" creationId="{FB932509-0E72-4DA8-87D4-BC0880085214}"/>
          </ac:spMkLst>
        </pc:spChg>
        <pc:spChg chg="mod">
          <ac:chgData name="Timo Mühlhaus" userId="1b6b3aba618dadac" providerId="LiveId" clId="{EDF2FAEA-A41B-4C1F-9EE5-7BEAFE42C87B}" dt="2021-06-09T19:36:03.867" v="1915"/>
          <ac:spMkLst>
            <pc:docMk/>
            <pc:sldMk cId="3909453073" sldId="559"/>
            <ac:spMk id="6597" creationId="{E4F6CB54-34D6-4C25-B9FA-1B98CD95125F}"/>
          </ac:spMkLst>
        </pc:spChg>
        <pc:spChg chg="mod">
          <ac:chgData name="Timo Mühlhaus" userId="1b6b3aba618dadac" providerId="LiveId" clId="{EDF2FAEA-A41B-4C1F-9EE5-7BEAFE42C87B}" dt="2021-06-09T19:36:03.867" v="1915"/>
          <ac:spMkLst>
            <pc:docMk/>
            <pc:sldMk cId="3909453073" sldId="559"/>
            <ac:spMk id="6598" creationId="{2A7EF5A8-700E-48D9-BE08-494815B351CE}"/>
          </ac:spMkLst>
        </pc:spChg>
        <pc:spChg chg="mod">
          <ac:chgData name="Timo Mühlhaus" userId="1b6b3aba618dadac" providerId="LiveId" clId="{EDF2FAEA-A41B-4C1F-9EE5-7BEAFE42C87B}" dt="2021-06-09T19:36:03.867" v="1915"/>
          <ac:spMkLst>
            <pc:docMk/>
            <pc:sldMk cId="3909453073" sldId="559"/>
            <ac:spMk id="6599" creationId="{2EA4A8CE-D16A-4964-A758-E8023661CF0B}"/>
          </ac:spMkLst>
        </pc:spChg>
        <pc:spChg chg="mod">
          <ac:chgData name="Timo Mühlhaus" userId="1b6b3aba618dadac" providerId="LiveId" clId="{EDF2FAEA-A41B-4C1F-9EE5-7BEAFE42C87B}" dt="2021-06-09T19:36:03.867" v="1915"/>
          <ac:spMkLst>
            <pc:docMk/>
            <pc:sldMk cId="3909453073" sldId="559"/>
            <ac:spMk id="6600" creationId="{01217D80-D6E7-4AD0-91ED-32FC2104AA8D}"/>
          </ac:spMkLst>
        </pc:spChg>
        <pc:spChg chg="mod">
          <ac:chgData name="Timo Mühlhaus" userId="1b6b3aba618dadac" providerId="LiveId" clId="{EDF2FAEA-A41B-4C1F-9EE5-7BEAFE42C87B}" dt="2021-06-09T19:36:03.867" v="1915"/>
          <ac:spMkLst>
            <pc:docMk/>
            <pc:sldMk cId="3909453073" sldId="559"/>
            <ac:spMk id="6601" creationId="{5871C60B-8341-4C61-9F88-718B7121853C}"/>
          </ac:spMkLst>
        </pc:spChg>
        <pc:spChg chg="mod">
          <ac:chgData name="Timo Mühlhaus" userId="1b6b3aba618dadac" providerId="LiveId" clId="{EDF2FAEA-A41B-4C1F-9EE5-7BEAFE42C87B}" dt="2021-06-09T19:36:03.867" v="1915"/>
          <ac:spMkLst>
            <pc:docMk/>
            <pc:sldMk cId="3909453073" sldId="559"/>
            <ac:spMk id="6602" creationId="{53EA57BF-00F3-41BA-93C8-2CE2E61EAC54}"/>
          </ac:spMkLst>
        </pc:spChg>
        <pc:spChg chg="mod">
          <ac:chgData name="Timo Mühlhaus" userId="1b6b3aba618dadac" providerId="LiveId" clId="{EDF2FAEA-A41B-4C1F-9EE5-7BEAFE42C87B}" dt="2021-06-09T19:36:03.867" v="1915"/>
          <ac:spMkLst>
            <pc:docMk/>
            <pc:sldMk cId="3909453073" sldId="559"/>
            <ac:spMk id="6603" creationId="{ACEED7B5-8379-4F12-BD5F-F2CD1E4AC117}"/>
          </ac:spMkLst>
        </pc:spChg>
        <pc:spChg chg="mod">
          <ac:chgData name="Timo Mühlhaus" userId="1b6b3aba618dadac" providerId="LiveId" clId="{EDF2FAEA-A41B-4C1F-9EE5-7BEAFE42C87B}" dt="2021-06-09T19:36:03.867" v="1915"/>
          <ac:spMkLst>
            <pc:docMk/>
            <pc:sldMk cId="3909453073" sldId="559"/>
            <ac:spMk id="6604" creationId="{2281ECAC-E9C3-4B11-9129-536AF0E19B16}"/>
          </ac:spMkLst>
        </pc:spChg>
        <pc:spChg chg="mod">
          <ac:chgData name="Timo Mühlhaus" userId="1b6b3aba618dadac" providerId="LiveId" clId="{EDF2FAEA-A41B-4C1F-9EE5-7BEAFE42C87B}" dt="2021-06-09T19:36:03.867" v="1915"/>
          <ac:spMkLst>
            <pc:docMk/>
            <pc:sldMk cId="3909453073" sldId="559"/>
            <ac:spMk id="6605" creationId="{69E582A8-00D4-4211-B79C-4A925DD1CF0D}"/>
          </ac:spMkLst>
        </pc:spChg>
        <pc:spChg chg="mod">
          <ac:chgData name="Timo Mühlhaus" userId="1b6b3aba618dadac" providerId="LiveId" clId="{EDF2FAEA-A41B-4C1F-9EE5-7BEAFE42C87B}" dt="2021-06-09T19:36:03.867" v="1915"/>
          <ac:spMkLst>
            <pc:docMk/>
            <pc:sldMk cId="3909453073" sldId="559"/>
            <ac:spMk id="6606" creationId="{A98143C1-4BE7-469E-AB3D-CE9DE899B7F4}"/>
          </ac:spMkLst>
        </pc:spChg>
        <pc:spChg chg="mod">
          <ac:chgData name="Timo Mühlhaus" userId="1b6b3aba618dadac" providerId="LiveId" clId="{EDF2FAEA-A41B-4C1F-9EE5-7BEAFE42C87B}" dt="2021-06-09T19:36:03.867" v="1915"/>
          <ac:spMkLst>
            <pc:docMk/>
            <pc:sldMk cId="3909453073" sldId="559"/>
            <ac:spMk id="6607" creationId="{18F7A054-7CD6-459D-BB01-E42E504AA624}"/>
          </ac:spMkLst>
        </pc:spChg>
        <pc:spChg chg="mod">
          <ac:chgData name="Timo Mühlhaus" userId="1b6b3aba618dadac" providerId="LiveId" clId="{EDF2FAEA-A41B-4C1F-9EE5-7BEAFE42C87B}" dt="2021-06-09T19:36:03.867" v="1915"/>
          <ac:spMkLst>
            <pc:docMk/>
            <pc:sldMk cId="3909453073" sldId="559"/>
            <ac:spMk id="6608" creationId="{431949B5-18AA-4242-A94F-A78B196A2F3B}"/>
          </ac:spMkLst>
        </pc:spChg>
        <pc:spChg chg="mod">
          <ac:chgData name="Timo Mühlhaus" userId="1b6b3aba618dadac" providerId="LiveId" clId="{EDF2FAEA-A41B-4C1F-9EE5-7BEAFE42C87B}" dt="2021-06-09T19:36:03.867" v="1915"/>
          <ac:spMkLst>
            <pc:docMk/>
            <pc:sldMk cId="3909453073" sldId="559"/>
            <ac:spMk id="6609" creationId="{0335863F-2339-4501-B859-DE727DF9AC59}"/>
          </ac:spMkLst>
        </pc:spChg>
        <pc:spChg chg="mod">
          <ac:chgData name="Timo Mühlhaus" userId="1b6b3aba618dadac" providerId="LiveId" clId="{EDF2FAEA-A41B-4C1F-9EE5-7BEAFE42C87B}" dt="2021-06-09T19:36:03.867" v="1915"/>
          <ac:spMkLst>
            <pc:docMk/>
            <pc:sldMk cId="3909453073" sldId="559"/>
            <ac:spMk id="6610" creationId="{863A122A-E5FE-4F42-8997-004C0D315378}"/>
          </ac:spMkLst>
        </pc:spChg>
        <pc:spChg chg="mod">
          <ac:chgData name="Timo Mühlhaus" userId="1b6b3aba618dadac" providerId="LiveId" clId="{EDF2FAEA-A41B-4C1F-9EE5-7BEAFE42C87B}" dt="2021-06-09T19:36:03.867" v="1915"/>
          <ac:spMkLst>
            <pc:docMk/>
            <pc:sldMk cId="3909453073" sldId="559"/>
            <ac:spMk id="6611" creationId="{D8319238-D94F-46A0-99EB-EAA1802C7023}"/>
          </ac:spMkLst>
        </pc:spChg>
        <pc:spChg chg="mod">
          <ac:chgData name="Timo Mühlhaus" userId="1b6b3aba618dadac" providerId="LiveId" clId="{EDF2FAEA-A41B-4C1F-9EE5-7BEAFE42C87B}" dt="2021-06-09T19:36:03.867" v="1915"/>
          <ac:spMkLst>
            <pc:docMk/>
            <pc:sldMk cId="3909453073" sldId="559"/>
            <ac:spMk id="6612" creationId="{912C4119-3375-4876-89AB-2328B2130DA4}"/>
          </ac:spMkLst>
        </pc:spChg>
        <pc:spChg chg="mod">
          <ac:chgData name="Timo Mühlhaus" userId="1b6b3aba618dadac" providerId="LiveId" clId="{EDF2FAEA-A41B-4C1F-9EE5-7BEAFE42C87B}" dt="2021-06-09T19:36:03.867" v="1915"/>
          <ac:spMkLst>
            <pc:docMk/>
            <pc:sldMk cId="3909453073" sldId="559"/>
            <ac:spMk id="6613" creationId="{BA3EBDCA-F5E2-477E-84B3-64ADCCFB0BB0}"/>
          </ac:spMkLst>
        </pc:spChg>
        <pc:spChg chg="mod">
          <ac:chgData name="Timo Mühlhaus" userId="1b6b3aba618dadac" providerId="LiveId" clId="{EDF2FAEA-A41B-4C1F-9EE5-7BEAFE42C87B}" dt="2021-06-09T19:36:03.867" v="1915"/>
          <ac:spMkLst>
            <pc:docMk/>
            <pc:sldMk cId="3909453073" sldId="559"/>
            <ac:spMk id="6614" creationId="{9D3E558B-3A5C-410C-B165-7DE90DD231D7}"/>
          </ac:spMkLst>
        </pc:spChg>
        <pc:spChg chg="mod">
          <ac:chgData name="Timo Mühlhaus" userId="1b6b3aba618dadac" providerId="LiveId" clId="{EDF2FAEA-A41B-4C1F-9EE5-7BEAFE42C87B}" dt="2021-06-09T19:36:03.867" v="1915"/>
          <ac:spMkLst>
            <pc:docMk/>
            <pc:sldMk cId="3909453073" sldId="559"/>
            <ac:spMk id="6615" creationId="{41A70EE6-2CB3-4614-8D39-30C9A4D5EBC8}"/>
          </ac:spMkLst>
        </pc:spChg>
        <pc:spChg chg="mod">
          <ac:chgData name="Timo Mühlhaus" userId="1b6b3aba618dadac" providerId="LiveId" clId="{EDF2FAEA-A41B-4C1F-9EE5-7BEAFE42C87B}" dt="2021-06-09T19:36:03.867" v="1915"/>
          <ac:spMkLst>
            <pc:docMk/>
            <pc:sldMk cId="3909453073" sldId="559"/>
            <ac:spMk id="6616" creationId="{A6CD2A3A-DC8F-46B4-8B2D-3C0F31721A16}"/>
          </ac:spMkLst>
        </pc:spChg>
        <pc:spChg chg="mod">
          <ac:chgData name="Timo Mühlhaus" userId="1b6b3aba618dadac" providerId="LiveId" clId="{EDF2FAEA-A41B-4C1F-9EE5-7BEAFE42C87B}" dt="2021-06-09T19:36:03.867" v="1915"/>
          <ac:spMkLst>
            <pc:docMk/>
            <pc:sldMk cId="3909453073" sldId="559"/>
            <ac:spMk id="6617" creationId="{AA9BDFB7-1368-41A2-B7E9-ED9D6A8FE022}"/>
          </ac:spMkLst>
        </pc:spChg>
        <pc:spChg chg="mod">
          <ac:chgData name="Timo Mühlhaus" userId="1b6b3aba618dadac" providerId="LiveId" clId="{EDF2FAEA-A41B-4C1F-9EE5-7BEAFE42C87B}" dt="2021-06-09T19:36:03.867" v="1915"/>
          <ac:spMkLst>
            <pc:docMk/>
            <pc:sldMk cId="3909453073" sldId="559"/>
            <ac:spMk id="6618" creationId="{8237BDAE-637E-4387-9C3F-08AE74051DB3}"/>
          </ac:spMkLst>
        </pc:spChg>
        <pc:spChg chg="mod">
          <ac:chgData name="Timo Mühlhaus" userId="1b6b3aba618dadac" providerId="LiveId" clId="{EDF2FAEA-A41B-4C1F-9EE5-7BEAFE42C87B}" dt="2021-06-09T19:36:03.867" v="1915"/>
          <ac:spMkLst>
            <pc:docMk/>
            <pc:sldMk cId="3909453073" sldId="559"/>
            <ac:spMk id="6619" creationId="{C3D6A566-F727-4A18-80DD-59E0D9E621C6}"/>
          </ac:spMkLst>
        </pc:spChg>
        <pc:spChg chg="mod">
          <ac:chgData name="Timo Mühlhaus" userId="1b6b3aba618dadac" providerId="LiveId" clId="{EDF2FAEA-A41B-4C1F-9EE5-7BEAFE42C87B}" dt="2021-06-09T19:36:03.867" v="1915"/>
          <ac:spMkLst>
            <pc:docMk/>
            <pc:sldMk cId="3909453073" sldId="559"/>
            <ac:spMk id="6620" creationId="{B45832DB-9159-403C-8143-BCED52048241}"/>
          </ac:spMkLst>
        </pc:spChg>
        <pc:spChg chg="mod">
          <ac:chgData name="Timo Mühlhaus" userId="1b6b3aba618dadac" providerId="LiveId" clId="{EDF2FAEA-A41B-4C1F-9EE5-7BEAFE42C87B}" dt="2021-06-09T19:36:03.867" v="1915"/>
          <ac:spMkLst>
            <pc:docMk/>
            <pc:sldMk cId="3909453073" sldId="559"/>
            <ac:spMk id="6621" creationId="{F8C15749-3043-4730-BBD6-6270DC070095}"/>
          </ac:spMkLst>
        </pc:spChg>
        <pc:spChg chg="mod">
          <ac:chgData name="Timo Mühlhaus" userId="1b6b3aba618dadac" providerId="LiveId" clId="{EDF2FAEA-A41B-4C1F-9EE5-7BEAFE42C87B}" dt="2021-06-09T19:36:03.867" v="1915"/>
          <ac:spMkLst>
            <pc:docMk/>
            <pc:sldMk cId="3909453073" sldId="559"/>
            <ac:spMk id="6622" creationId="{36B5C781-E753-4641-9FD5-7AA12FAFC604}"/>
          </ac:spMkLst>
        </pc:spChg>
        <pc:spChg chg="mod">
          <ac:chgData name="Timo Mühlhaus" userId="1b6b3aba618dadac" providerId="LiveId" clId="{EDF2FAEA-A41B-4C1F-9EE5-7BEAFE42C87B}" dt="2021-06-09T19:36:03.867" v="1915"/>
          <ac:spMkLst>
            <pc:docMk/>
            <pc:sldMk cId="3909453073" sldId="559"/>
            <ac:spMk id="6623" creationId="{0B5BCA92-2342-4564-8F06-E6B46F5041C2}"/>
          </ac:spMkLst>
        </pc:spChg>
        <pc:spChg chg="mod">
          <ac:chgData name="Timo Mühlhaus" userId="1b6b3aba618dadac" providerId="LiveId" clId="{EDF2FAEA-A41B-4C1F-9EE5-7BEAFE42C87B}" dt="2021-06-09T19:36:03.867" v="1915"/>
          <ac:spMkLst>
            <pc:docMk/>
            <pc:sldMk cId="3909453073" sldId="559"/>
            <ac:spMk id="6624" creationId="{17721B67-3F65-4666-A5D2-58C477E4DD91}"/>
          </ac:spMkLst>
        </pc:spChg>
        <pc:spChg chg="mod">
          <ac:chgData name="Timo Mühlhaus" userId="1b6b3aba618dadac" providerId="LiveId" clId="{EDF2FAEA-A41B-4C1F-9EE5-7BEAFE42C87B}" dt="2021-06-09T19:36:03.867" v="1915"/>
          <ac:spMkLst>
            <pc:docMk/>
            <pc:sldMk cId="3909453073" sldId="559"/>
            <ac:spMk id="6625" creationId="{00148FF0-E95F-4F7D-94B0-167A5F1E90D4}"/>
          </ac:spMkLst>
        </pc:spChg>
        <pc:spChg chg="mod">
          <ac:chgData name="Timo Mühlhaus" userId="1b6b3aba618dadac" providerId="LiveId" clId="{EDF2FAEA-A41B-4C1F-9EE5-7BEAFE42C87B}" dt="2021-06-09T19:36:03.867" v="1915"/>
          <ac:spMkLst>
            <pc:docMk/>
            <pc:sldMk cId="3909453073" sldId="559"/>
            <ac:spMk id="6626" creationId="{B9702D31-54ED-49C3-B93A-52364B6DD026}"/>
          </ac:spMkLst>
        </pc:spChg>
        <pc:spChg chg="mod">
          <ac:chgData name="Timo Mühlhaus" userId="1b6b3aba618dadac" providerId="LiveId" clId="{EDF2FAEA-A41B-4C1F-9EE5-7BEAFE42C87B}" dt="2021-06-09T19:36:03.867" v="1915"/>
          <ac:spMkLst>
            <pc:docMk/>
            <pc:sldMk cId="3909453073" sldId="559"/>
            <ac:spMk id="6627" creationId="{424C2799-338B-407A-8260-7455696A2CC7}"/>
          </ac:spMkLst>
        </pc:spChg>
        <pc:spChg chg="mod">
          <ac:chgData name="Timo Mühlhaus" userId="1b6b3aba618dadac" providerId="LiveId" clId="{EDF2FAEA-A41B-4C1F-9EE5-7BEAFE42C87B}" dt="2021-06-09T19:36:03.867" v="1915"/>
          <ac:spMkLst>
            <pc:docMk/>
            <pc:sldMk cId="3909453073" sldId="559"/>
            <ac:spMk id="6628" creationId="{5FD95B85-FA8C-4F3E-B279-811786A45A94}"/>
          </ac:spMkLst>
        </pc:spChg>
        <pc:spChg chg="mod">
          <ac:chgData name="Timo Mühlhaus" userId="1b6b3aba618dadac" providerId="LiveId" clId="{EDF2FAEA-A41B-4C1F-9EE5-7BEAFE42C87B}" dt="2021-06-09T19:36:03.867" v="1915"/>
          <ac:spMkLst>
            <pc:docMk/>
            <pc:sldMk cId="3909453073" sldId="559"/>
            <ac:spMk id="6629" creationId="{A08392A0-FAE2-4C9E-BC64-6E50DCE71B22}"/>
          </ac:spMkLst>
        </pc:spChg>
        <pc:spChg chg="mod">
          <ac:chgData name="Timo Mühlhaus" userId="1b6b3aba618dadac" providerId="LiveId" clId="{EDF2FAEA-A41B-4C1F-9EE5-7BEAFE42C87B}" dt="2021-06-09T19:36:03.867" v="1915"/>
          <ac:spMkLst>
            <pc:docMk/>
            <pc:sldMk cId="3909453073" sldId="559"/>
            <ac:spMk id="6630" creationId="{398C8F3D-825E-401E-BF60-FFA3945647B7}"/>
          </ac:spMkLst>
        </pc:spChg>
        <pc:spChg chg="mod">
          <ac:chgData name="Timo Mühlhaus" userId="1b6b3aba618dadac" providerId="LiveId" clId="{EDF2FAEA-A41B-4C1F-9EE5-7BEAFE42C87B}" dt="2021-06-09T19:36:03.867" v="1915"/>
          <ac:spMkLst>
            <pc:docMk/>
            <pc:sldMk cId="3909453073" sldId="559"/>
            <ac:spMk id="6631" creationId="{408394E6-4B5F-40E1-AA1A-19CDFC0456FA}"/>
          </ac:spMkLst>
        </pc:spChg>
        <pc:spChg chg="mod">
          <ac:chgData name="Timo Mühlhaus" userId="1b6b3aba618dadac" providerId="LiveId" clId="{EDF2FAEA-A41B-4C1F-9EE5-7BEAFE42C87B}" dt="2021-06-09T19:36:03.867" v="1915"/>
          <ac:spMkLst>
            <pc:docMk/>
            <pc:sldMk cId="3909453073" sldId="559"/>
            <ac:spMk id="6632" creationId="{9096048A-857C-4DC4-BAE9-600519CE841F}"/>
          </ac:spMkLst>
        </pc:spChg>
        <pc:spChg chg="mod">
          <ac:chgData name="Timo Mühlhaus" userId="1b6b3aba618dadac" providerId="LiveId" clId="{EDF2FAEA-A41B-4C1F-9EE5-7BEAFE42C87B}" dt="2021-06-09T19:36:03.867" v="1915"/>
          <ac:spMkLst>
            <pc:docMk/>
            <pc:sldMk cId="3909453073" sldId="559"/>
            <ac:spMk id="6633" creationId="{80CD4EF6-3CF8-4AF0-AF0D-2889100464DB}"/>
          </ac:spMkLst>
        </pc:spChg>
        <pc:spChg chg="mod">
          <ac:chgData name="Timo Mühlhaus" userId="1b6b3aba618dadac" providerId="LiveId" clId="{EDF2FAEA-A41B-4C1F-9EE5-7BEAFE42C87B}" dt="2021-06-09T19:36:03.867" v="1915"/>
          <ac:spMkLst>
            <pc:docMk/>
            <pc:sldMk cId="3909453073" sldId="559"/>
            <ac:spMk id="6634" creationId="{EFF9D84A-A7A5-4597-8537-4448497417DC}"/>
          </ac:spMkLst>
        </pc:spChg>
        <pc:spChg chg="mod">
          <ac:chgData name="Timo Mühlhaus" userId="1b6b3aba618dadac" providerId="LiveId" clId="{EDF2FAEA-A41B-4C1F-9EE5-7BEAFE42C87B}" dt="2021-06-09T19:36:03.867" v="1915"/>
          <ac:spMkLst>
            <pc:docMk/>
            <pc:sldMk cId="3909453073" sldId="559"/>
            <ac:spMk id="6635" creationId="{DDDDF532-93BC-4F6B-990B-0900C995AF1C}"/>
          </ac:spMkLst>
        </pc:spChg>
        <pc:spChg chg="mod">
          <ac:chgData name="Timo Mühlhaus" userId="1b6b3aba618dadac" providerId="LiveId" clId="{EDF2FAEA-A41B-4C1F-9EE5-7BEAFE42C87B}" dt="2021-06-09T19:36:03.867" v="1915"/>
          <ac:spMkLst>
            <pc:docMk/>
            <pc:sldMk cId="3909453073" sldId="559"/>
            <ac:spMk id="6636" creationId="{F4DBB3AD-254F-4C3A-99CC-42341F748728}"/>
          </ac:spMkLst>
        </pc:spChg>
        <pc:spChg chg="mod">
          <ac:chgData name="Timo Mühlhaus" userId="1b6b3aba618dadac" providerId="LiveId" clId="{EDF2FAEA-A41B-4C1F-9EE5-7BEAFE42C87B}" dt="2021-06-09T19:36:03.867" v="1915"/>
          <ac:spMkLst>
            <pc:docMk/>
            <pc:sldMk cId="3909453073" sldId="559"/>
            <ac:spMk id="6637" creationId="{F2C5ECD5-FB87-41FA-B375-AB5221522014}"/>
          </ac:spMkLst>
        </pc:spChg>
        <pc:spChg chg="mod">
          <ac:chgData name="Timo Mühlhaus" userId="1b6b3aba618dadac" providerId="LiveId" clId="{EDF2FAEA-A41B-4C1F-9EE5-7BEAFE42C87B}" dt="2021-06-09T19:36:03.867" v="1915"/>
          <ac:spMkLst>
            <pc:docMk/>
            <pc:sldMk cId="3909453073" sldId="559"/>
            <ac:spMk id="6638" creationId="{3266B2F0-F943-44DD-8175-0A196D215BF8}"/>
          </ac:spMkLst>
        </pc:spChg>
        <pc:spChg chg="mod">
          <ac:chgData name="Timo Mühlhaus" userId="1b6b3aba618dadac" providerId="LiveId" clId="{EDF2FAEA-A41B-4C1F-9EE5-7BEAFE42C87B}" dt="2021-06-09T19:36:03.867" v="1915"/>
          <ac:spMkLst>
            <pc:docMk/>
            <pc:sldMk cId="3909453073" sldId="559"/>
            <ac:spMk id="6639" creationId="{48708879-4CA6-4CC5-B4F6-9DDF7D099E58}"/>
          </ac:spMkLst>
        </pc:spChg>
        <pc:spChg chg="mod">
          <ac:chgData name="Timo Mühlhaus" userId="1b6b3aba618dadac" providerId="LiveId" clId="{EDF2FAEA-A41B-4C1F-9EE5-7BEAFE42C87B}" dt="2021-06-09T19:36:03.867" v="1915"/>
          <ac:spMkLst>
            <pc:docMk/>
            <pc:sldMk cId="3909453073" sldId="559"/>
            <ac:spMk id="6640" creationId="{E2236776-A368-4C10-AACF-62F1E8211154}"/>
          </ac:spMkLst>
        </pc:spChg>
        <pc:spChg chg="mod">
          <ac:chgData name="Timo Mühlhaus" userId="1b6b3aba618dadac" providerId="LiveId" clId="{EDF2FAEA-A41B-4C1F-9EE5-7BEAFE42C87B}" dt="2021-06-09T19:36:03.867" v="1915"/>
          <ac:spMkLst>
            <pc:docMk/>
            <pc:sldMk cId="3909453073" sldId="559"/>
            <ac:spMk id="6641" creationId="{7A0D02CC-49AE-4B34-B58E-BE045F9454AA}"/>
          </ac:spMkLst>
        </pc:spChg>
        <pc:spChg chg="mod">
          <ac:chgData name="Timo Mühlhaus" userId="1b6b3aba618dadac" providerId="LiveId" clId="{EDF2FAEA-A41B-4C1F-9EE5-7BEAFE42C87B}" dt="2021-06-09T19:36:03.867" v="1915"/>
          <ac:spMkLst>
            <pc:docMk/>
            <pc:sldMk cId="3909453073" sldId="559"/>
            <ac:spMk id="6642" creationId="{BC0D2EE4-42F1-46D7-A0A4-2C2EE95D2541}"/>
          </ac:spMkLst>
        </pc:spChg>
        <pc:spChg chg="mod">
          <ac:chgData name="Timo Mühlhaus" userId="1b6b3aba618dadac" providerId="LiveId" clId="{EDF2FAEA-A41B-4C1F-9EE5-7BEAFE42C87B}" dt="2021-06-09T19:36:03.867" v="1915"/>
          <ac:spMkLst>
            <pc:docMk/>
            <pc:sldMk cId="3909453073" sldId="559"/>
            <ac:spMk id="6643" creationId="{A609E9CD-4850-4266-8861-322C8455E44B}"/>
          </ac:spMkLst>
        </pc:spChg>
        <pc:spChg chg="mod">
          <ac:chgData name="Timo Mühlhaus" userId="1b6b3aba618dadac" providerId="LiveId" clId="{EDF2FAEA-A41B-4C1F-9EE5-7BEAFE42C87B}" dt="2021-06-09T19:36:03.867" v="1915"/>
          <ac:spMkLst>
            <pc:docMk/>
            <pc:sldMk cId="3909453073" sldId="559"/>
            <ac:spMk id="6644" creationId="{F98B3D89-BA19-49A4-A5C2-ACBD7F8E4D4C}"/>
          </ac:spMkLst>
        </pc:spChg>
        <pc:spChg chg="mod">
          <ac:chgData name="Timo Mühlhaus" userId="1b6b3aba618dadac" providerId="LiveId" clId="{EDF2FAEA-A41B-4C1F-9EE5-7BEAFE42C87B}" dt="2021-06-09T19:36:03.867" v="1915"/>
          <ac:spMkLst>
            <pc:docMk/>
            <pc:sldMk cId="3909453073" sldId="559"/>
            <ac:spMk id="6645" creationId="{56AD28EC-55DA-4083-9EBB-55DF011FCE21}"/>
          </ac:spMkLst>
        </pc:spChg>
        <pc:spChg chg="mod">
          <ac:chgData name="Timo Mühlhaus" userId="1b6b3aba618dadac" providerId="LiveId" clId="{EDF2FAEA-A41B-4C1F-9EE5-7BEAFE42C87B}" dt="2021-06-09T19:36:03.867" v="1915"/>
          <ac:spMkLst>
            <pc:docMk/>
            <pc:sldMk cId="3909453073" sldId="559"/>
            <ac:spMk id="6646" creationId="{AC2D0C48-1031-4D85-A165-988B0FC849EA}"/>
          </ac:spMkLst>
        </pc:spChg>
        <pc:spChg chg="mod">
          <ac:chgData name="Timo Mühlhaus" userId="1b6b3aba618dadac" providerId="LiveId" clId="{EDF2FAEA-A41B-4C1F-9EE5-7BEAFE42C87B}" dt="2021-06-09T19:36:03.867" v="1915"/>
          <ac:spMkLst>
            <pc:docMk/>
            <pc:sldMk cId="3909453073" sldId="559"/>
            <ac:spMk id="6647" creationId="{AAFB85BB-7AB9-469B-98D5-1CD807EECC0C}"/>
          </ac:spMkLst>
        </pc:spChg>
        <pc:spChg chg="mod">
          <ac:chgData name="Timo Mühlhaus" userId="1b6b3aba618dadac" providerId="LiveId" clId="{EDF2FAEA-A41B-4C1F-9EE5-7BEAFE42C87B}" dt="2021-06-09T19:36:03.867" v="1915"/>
          <ac:spMkLst>
            <pc:docMk/>
            <pc:sldMk cId="3909453073" sldId="559"/>
            <ac:spMk id="6648" creationId="{9AF79EE5-F5A5-4472-9266-8E06CEE191B6}"/>
          </ac:spMkLst>
        </pc:spChg>
        <pc:spChg chg="mod">
          <ac:chgData name="Timo Mühlhaus" userId="1b6b3aba618dadac" providerId="LiveId" clId="{EDF2FAEA-A41B-4C1F-9EE5-7BEAFE42C87B}" dt="2021-06-09T19:36:03.867" v="1915"/>
          <ac:spMkLst>
            <pc:docMk/>
            <pc:sldMk cId="3909453073" sldId="559"/>
            <ac:spMk id="6649" creationId="{FE22F579-7C74-48E6-A941-52FA3D7006B5}"/>
          </ac:spMkLst>
        </pc:spChg>
        <pc:spChg chg="mod">
          <ac:chgData name="Timo Mühlhaus" userId="1b6b3aba618dadac" providerId="LiveId" clId="{EDF2FAEA-A41B-4C1F-9EE5-7BEAFE42C87B}" dt="2021-06-09T19:36:03.867" v="1915"/>
          <ac:spMkLst>
            <pc:docMk/>
            <pc:sldMk cId="3909453073" sldId="559"/>
            <ac:spMk id="6650" creationId="{693037B0-16CE-4C0B-B9DD-18DAB331BCBA}"/>
          </ac:spMkLst>
        </pc:spChg>
        <pc:spChg chg="mod">
          <ac:chgData name="Timo Mühlhaus" userId="1b6b3aba618dadac" providerId="LiveId" clId="{EDF2FAEA-A41B-4C1F-9EE5-7BEAFE42C87B}" dt="2021-06-09T19:36:03.867" v="1915"/>
          <ac:spMkLst>
            <pc:docMk/>
            <pc:sldMk cId="3909453073" sldId="559"/>
            <ac:spMk id="6651" creationId="{BE44563F-1C84-4E12-9FB6-DE49F8BFCD57}"/>
          </ac:spMkLst>
        </pc:spChg>
        <pc:spChg chg="mod">
          <ac:chgData name="Timo Mühlhaus" userId="1b6b3aba618dadac" providerId="LiveId" clId="{EDF2FAEA-A41B-4C1F-9EE5-7BEAFE42C87B}" dt="2021-06-09T19:36:03.867" v="1915"/>
          <ac:spMkLst>
            <pc:docMk/>
            <pc:sldMk cId="3909453073" sldId="559"/>
            <ac:spMk id="6652" creationId="{FE840288-40AF-4E2A-BDCA-FB7D649C6FD4}"/>
          </ac:spMkLst>
        </pc:spChg>
        <pc:spChg chg="mod">
          <ac:chgData name="Timo Mühlhaus" userId="1b6b3aba618dadac" providerId="LiveId" clId="{EDF2FAEA-A41B-4C1F-9EE5-7BEAFE42C87B}" dt="2021-06-09T19:36:03.867" v="1915"/>
          <ac:spMkLst>
            <pc:docMk/>
            <pc:sldMk cId="3909453073" sldId="559"/>
            <ac:spMk id="6653" creationId="{9F447431-2600-4428-90DD-D5A2E9BEFC44}"/>
          </ac:spMkLst>
        </pc:spChg>
        <pc:spChg chg="mod">
          <ac:chgData name="Timo Mühlhaus" userId="1b6b3aba618dadac" providerId="LiveId" clId="{EDF2FAEA-A41B-4C1F-9EE5-7BEAFE42C87B}" dt="2021-06-09T19:36:03.867" v="1915"/>
          <ac:spMkLst>
            <pc:docMk/>
            <pc:sldMk cId="3909453073" sldId="559"/>
            <ac:spMk id="6654" creationId="{1144EA5E-B008-413F-B6D5-6E696EE12F35}"/>
          </ac:spMkLst>
        </pc:spChg>
        <pc:spChg chg="mod">
          <ac:chgData name="Timo Mühlhaus" userId="1b6b3aba618dadac" providerId="LiveId" clId="{EDF2FAEA-A41B-4C1F-9EE5-7BEAFE42C87B}" dt="2021-06-09T19:36:03.867" v="1915"/>
          <ac:spMkLst>
            <pc:docMk/>
            <pc:sldMk cId="3909453073" sldId="559"/>
            <ac:spMk id="6655" creationId="{DEFCE292-42B2-444C-83CA-F438A2FACFCC}"/>
          </ac:spMkLst>
        </pc:spChg>
        <pc:spChg chg="mod">
          <ac:chgData name="Timo Mühlhaus" userId="1b6b3aba618dadac" providerId="LiveId" clId="{EDF2FAEA-A41B-4C1F-9EE5-7BEAFE42C87B}" dt="2021-06-09T19:36:03.867" v="1915"/>
          <ac:spMkLst>
            <pc:docMk/>
            <pc:sldMk cId="3909453073" sldId="559"/>
            <ac:spMk id="6656" creationId="{305CC071-F015-4615-B615-BF5F1EBD992C}"/>
          </ac:spMkLst>
        </pc:spChg>
        <pc:spChg chg="mod">
          <ac:chgData name="Timo Mühlhaus" userId="1b6b3aba618dadac" providerId="LiveId" clId="{EDF2FAEA-A41B-4C1F-9EE5-7BEAFE42C87B}" dt="2021-06-09T19:36:03.867" v="1915"/>
          <ac:spMkLst>
            <pc:docMk/>
            <pc:sldMk cId="3909453073" sldId="559"/>
            <ac:spMk id="6657" creationId="{FFBB37B1-C579-410A-9F63-C326D97DF12F}"/>
          </ac:spMkLst>
        </pc:spChg>
        <pc:spChg chg="mod">
          <ac:chgData name="Timo Mühlhaus" userId="1b6b3aba618dadac" providerId="LiveId" clId="{EDF2FAEA-A41B-4C1F-9EE5-7BEAFE42C87B}" dt="2021-06-09T19:36:03.867" v="1915"/>
          <ac:spMkLst>
            <pc:docMk/>
            <pc:sldMk cId="3909453073" sldId="559"/>
            <ac:spMk id="6658" creationId="{7C9A6D6B-30D9-4F72-99BD-8A922A00EC19}"/>
          </ac:spMkLst>
        </pc:spChg>
        <pc:spChg chg="mod">
          <ac:chgData name="Timo Mühlhaus" userId="1b6b3aba618dadac" providerId="LiveId" clId="{EDF2FAEA-A41B-4C1F-9EE5-7BEAFE42C87B}" dt="2021-06-09T19:36:03.867" v="1915"/>
          <ac:spMkLst>
            <pc:docMk/>
            <pc:sldMk cId="3909453073" sldId="559"/>
            <ac:spMk id="6659" creationId="{83778337-A3D2-4DB9-8F65-850D3D4EFDAB}"/>
          </ac:spMkLst>
        </pc:spChg>
        <pc:spChg chg="mod">
          <ac:chgData name="Timo Mühlhaus" userId="1b6b3aba618dadac" providerId="LiveId" clId="{EDF2FAEA-A41B-4C1F-9EE5-7BEAFE42C87B}" dt="2021-06-09T19:36:03.867" v="1915"/>
          <ac:spMkLst>
            <pc:docMk/>
            <pc:sldMk cId="3909453073" sldId="559"/>
            <ac:spMk id="6660" creationId="{0133692D-2B9D-4C9D-8C0A-C1F90F125EEA}"/>
          </ac:spMkLst>
        </pc:spChg>
        <pc:spChg chg="mod">
          <ac:chgData name="Timo Mühlhaus" userId="1b6b3aba618dadac" providerId="LiveId" clId="{EDF2FAEA-A41B-4C1F-9EE5-7BEAFE42C87B}" dt="2021-06-09T19:36:03.867" v="1915"/>
          <ac:spMkLst>
            <pc:docMk/>
            <pc:sldMk cId="3909453073" sldId="559"/>
            <ac:spMk id="6661" creationId="{0CD1150C-0CFA-4170-AC58-11B37C907AB5}"/>
          </ac:spMkLst>
        </pc:spChg>
        <pc:spChg chg="mod">
          <ac:chgData name="Timo Mühlhaus" userId="1b6b3aba618dadac" providerId="LiveId" clId="{EDF2FAEA-A41B-4C1F-9EE5-7BEAFE42C87B}" dt="2021-06-09T19:36:03.867" v="1915"/>
          <ac:spMkLst>
            <pc:docMk/>
            <pc:sldMk cId="3909453073" sldId="559"/>
            <ac:spMk id="6662" creationId="{3860D8CF-BEBC-4BC3-A0F4-F5B849C4A2D3}"/>
          </ac:spMkLst>
        </pc:spChg>
        <pc:spChg chg="mod">
          <ac:chgData name="Timo Mühlhaus" userId="1b6b3aba618dadac" providerId="LiveId" clId="{EDF2FAEA-A41B-4C1F-9EE5-7BEAFE42C87B}" dt="2021-06-09T19:36:03.867" v="1915"/>
          <ac:spMkLst>
            <pc:docMk/>
            <pc:sldMk cId="3909453073" sldId="559"/>
            <ac:spMk id="6663" creationId="{73C9AAD3-92AC-4761-9BF1-D97645FA7F86}"/>
          </ac:spMkLst>
        </pc:spChg>
        <pc:spChg chg="mod">
          <ac:chgData name="Timo Mühlhaus" userId="1b6b3aba618dadac" providerId="LiveId" clId="{EDF2FAEA-A41B-4C1F-9EE5-7BEAFE42C87B}" dt="2021-06-09T19:36:03.867" v="1915"/>
          <ac:spMkLst>
            <pc:docMk/>
            <pc:sldMk cId="3909453073" sldId="559"/>
            <ac:spMk id="6664" creationId="{DB5D797F-95EB-40E0-9832-CDA418788AB5}"/>
          </ac:spMkLst>
        </pc:spChg>
        <pc:spChg chg="mod">
          <ac:chgData name="Timo Mühlhaus" userId="1b6b3aba618dadac" providerId="LiveId" clId="{EDF2FAEA-A41B-4C1F-9EE5-7BEAFE42C87B}" dt="2021-06-09T19:36:03.867" v="1915"/>
          <ac:spMkLst>
            <pc:docMk/>
            <pc:sldMk cId="3909453073" sldId="559"/>
            <ac:spMk id="6665" creationId="{03F84731-E418-4195-A347-D73DAE6DBD9C}"/>
          </ac:spMkLst>
        </pc:spChg>
        <pc:spChg chg="mod">
          <ac:chgData name="Timo Mühlhaus" userId="1b6b3aba618dadac" providerId="LiveId" clId="{EDF2FAEA-A41B-4C1F-9EE5-7BEAFE42C87B}" dt="2021-06-09T19:36:03.867" v="1915"/>
          <ac:spMkLst>
            <pc:docMk/>
            <pc:sldMk cId="3909453073" sldId="559"/>
            <ac:spMk id="6666" creationId="{81ADA2EC-8F1E-403F-8565-108DA4EFAC9C}"/>
          </ac:spMkLst>
        </pc:spChg>
        <pc:spChg chg="mod">
          <ac:chgData name="Timo Mühlhaus" userId="1b6b3aba618dadac" providerId="LiveId" clId="{EDF2FAEA-A41B-4C1F-9EE5-7BEAFE42C87B}" dt="2021-06-09T19:36:03.867" v="1915"/>
          <ac:spMkLst>
            <pc:docMk/>
            <pc:sldMk cId="3909453073" sldId="559"/>
            <ac:spMk id="6667" creationId="{0CE650EF-6F8E-46C5-86BC-4BB20A09C9E8}"/>
          </ac:spMkLst>
        </pc:spChg>
        <pc:spChg chg="mod">
          <ac:chgData name="Timo Mühlhaus" userId="1b6b3aba618dadac" providerId="LiveId" clId="{EDF2FAEA-A41B-4C1F-9EE5-7BEAFE42C87B}" dt="2021-06-09T19:36:03.867" v="1915"/>
          <ac:spMkLst>
            <pc:docMk/>
            <pc:sldMk cId="3909453073" sldId="559"/>
            <ac:spMk id="6668" creationId="{D7B9B440-F44B-416A-963F-88A7F77D5552}"/>
          </ac:spMkLst>
        </pc:spChg>
        <pc:spChg chg="mod">
          <ac:chgData name="Timo Mühlhaus" userId="1b6b3aba618dadac" providerId="LiveId" clId="{EDF2FAEA-A41B-4C1F-9EE5-7BEAFE42C87B}" dt="2021-06-09T19:36:03.867" v="1915"/>
          <ac:spMkLst>
            <pc:docMk/>
            <pc:sldMk cId="3909453073" sldId="559"/>
            <ac:spMk id="6669" creationId="{21B308D5-F025-438D-88E6-6B321BBFCCFD}"/>
          </ac:spMkLst>
        </pc:spChg>
        <pc:spChg chg="mod">
          <ac:chgData name="Timo Mühlhaus" userId="1b6b3aba618dadac" providerId="LiveId" clId="{EDF2FAEA-A41B-4C1F-9EE5-7BEAFE42C87B}" dt="2021-06-09T19:36:03.867" v="1915"/>
          <ac:spMkLst>
            <pc:docMk/>
            <pc:sldMk cId="3909453073" sldId="559"/>
            <ac:spMk id="6670" creationId="{D7DCE65A-2451-43C2-B2F3-D8CE542CC6C0}"/>
          </ac:spMkLst>
        </pc:spChg>
        <pc:spChg chg="mod">
          <ac:chgData name="Timo Mühlhaus" userId="1b6b3aba618dadac" providerId="LiveId" clId="{EDF2FAEA-A41B-4C1F-9EE5-7BEAFE42C87B}" dt="2021-06-09T19:36:03.867" v="1915"/>
          <ac:spMkLst>
            <pc:docMk/>
            <pc:sldMk cId="3909453073" sldId="559"/>
            <ac:spMk id="6671" creationId="{1CB0F8BE-1BEA-419B-8F79-1E386F0FFC13}"/>
          </ac:spMkLst>
        </pc:spChg>
        <pc:spChg chg="mod">
          <ac:chgData name="Timo Mühlhaus" userId="1b6b3aba618dadac" providerId="LiveId" clId="{EDF2FAEA-A41B-4C1F-9EE5-7BEAFE42C87B}" dt="2021-06-09T19:36:03.867" v="1915"/>
          <ac:spMkLst>
            <pc:docMk/>
            <pc:sldMk cId="3909453073" sldId="559"/>
            <ac:spMk id="6672" creationId="{8B8092F2-879E-47A7-A1EC-8F0F79622806}"/>
          </ac:spMkLst>
        </pc:spChg>
        <pc:spChg chg="mod">
          <ac:chgData name="Timo Mühlhaus" userId="1b6b3aba618dadac" providerId="LiveId" clId="{EDF2FAEA-A41B-4C1F-9EE5-7BEAFE42C87B}" dt="2021-06-09T19:36:03.867" v="1915"/>
          <ac:spMkLst>
            <pc:docMk/>
            <pc:sldMk cId="3909453073" sldId="559"/>
            <ac:spMk id="6673" creationId="{53C16E35-0328-443D-A05C-529610340C26}"/>
          </ac:spMkLst>
        </pc:spChg>
        <pc:spChg chg="mod">
          <ac:chgData name="Timo Mühlhaus" userId="1b6b3aba618dadac" providerId="LiveId" clId="{EDF2FAEA-A41B-4C1F-9EE5-7BEAFE42C87B}" dt="2021-06-09T19:36:03.867" v="1915"/>
          <ac:spMkLst>
            <pc:docMk/>
            <pc:sldMk cId="3909453073" sldId="559"/>
            <ac:spMk id="6674" creationId="{6F332BFA-2CF0-4416-8E4D-6D31F1AB7388}"/>
          </ac:spMkLst>
        </pc:spChg>
        <pc:spChg chg="mod">
          <ac:chgData name="Timo Mühlhaus" userId="1b6b3aba618dadac" providerId="LiveId" clId="{EDF2FAEA-A41B-4C1F-9EE5-7BEAFE42C87B}" dt="2021-06-09T19:36:03.867" v="1915"/>
          <ac:spMkLst>
            <pc:docMk/>
            <pc:sldMk cId="3909453073" sldId="559"/>
            <ac:spMk id="6675" creationId="{33B6944A-C368-466B-9FA5-C4CB7EF1F913}"/>
          </ac:spMkLst>
        </pc:spChg>
        <pc:spChg chg="mod">
          <ac:chgData name="Timo Mühlhaus" userId="1b6b3aba618dadac" providerId="LiveId" clId="{EDF2FAEA-A41B-4C1F-9EE5-7BEAFE42C87B}" dt="2021-06-09T19:36:03.867" v="1915"/>
          <ac:spMkLst>
            <pc:docMk/>
            <pc:sldMk cId="3909453073" sldId="559"/>
            <ac:spMk id="6676" creationId="{7E793130-75C3-40BE-BDB6-32D71CEC2252}"/>
          </ac:spMkLst>
        </pc:spChg>
        <pc:spChg chg="mod">
          <ac:chgData name="Timo Mühlhaus" userId="1b6b3aba618dadac" providerId="LiveId" clId="{EDF2FAEA-A41B-4C1F-9EE5-7BEAFE42C87B}" dt="2021-06-09T19:36:03.867" v="1915"/>
          <ac:spMkLst>
            <pc:docMk/>
            <pc:sldMk cId="3909453073" sldId="559"/>
            <ac:spMk id="6677" creationId="{01DFA05F-C230-4711-9F24-72ADEBB09846}"/>
          </ac:spMkLst>
        </pc:spChg>
        <pc:spChg chg="mod">
          <ac:chgData name="Timo Mühlhaus" userId="1b6b3aba618dadac" providerId="LiveId" clId="{EDF2FAEA-A41B-4C1F-9EE5-7BEAFE42C87B}" dt="2021-06-09T19:36:03.867" v="1915"/>
          <ac:spMkLst>
            <pc:docMk/>
            <pc:sldMk cId="3909453073" sldId="559"/>
            <ac:spMk id="6678" creationId="{F2B8C793-8FD9-4692-9C47-667C04482106}"/>
          </ac:spMkLst>
        </pc:spChg>
        <pc:spChg chg="mod">
          <ac:chgData name="Timo Mühlhaus" userId="1b6b3aba618dadac" providerId="LiveId" clId="{EDF2FAEA-A41B-4C1F-9EE5-7BEAFE42C87B}" dt="2021-06-09T19:36:03.867" v="1915"/>
          <ac:spMkLst>
            <pc:docMk/>
            <pc:sldMk cId="3909453073" sldId="559"/>
            <ac:spMk id="6679" creationId="{7760CA0E-4558-44AB-9F9F-E8472E0F5E57}"/>
          </ac:spMkLst>
        </pc:spChg>
        <pc:spChg chg="mod">
          <ac:chgData name="Timo Mühlhaus" userId="1b6b3aba618dadac" providerId="LiveId" clId="{EDF2FAEA-A41B-4C1F-9EE5-7BEAFE42C87B}" dt="2021-06-09T19:36:03.867" v="1915"/>
          <ac:spMkLst>
            <pc:docMk/>
            <pc:sldMk cId="3909453073" sldId="559"/>
            <ac:spMk id="6680" creationId="{C5E4D354-86E9-42CA-BE2C-7F96B9ACA058}"/>
          </ac:spMkLst>
        </pc:spChg>
        <pc:spChg chg="mod">
          <ac:chgData name="Timo Mühlhaus" userId="1b6b3aba618dadac" providerId="LiveId" clId="{EDF2FAEA-A41B-4C1F-9EE5-7BEAFE42C87B}" dt="2021-06-09T19:36:03.867" v="1915"/>
          <ac:spMkLst>
            <pc:docMk/>
            <pc:sldMk cId="3909453073" sldId="559"/>
            <ac:spMk id="6681" creationId="{EBB4E8F3-7A10-436D-96F1-03116A1D9966}"/>
          </ac:spMkLst>
        </pc:spChg>
        <pc:spChg chg="mod">
          <ac:chgData name="Timo Mühlhaus" userId="1b6b3aba618dadac" providerId="LiveId" clId="{EDF2FAEA-A41B-4C1F-9EE5-7BEAFE42C87B}" dt="2021-06-09T19:36:03.867" v="1915"/>
          <ac:spMkLst>
            <pc:docMk/>
            <pc:sldMk cId="3909453073" sldId="559"/>
            <ac:spMk id="6682" creationId="{1DA6F786-8E57-4081-B8A4-975583D87074}"/>
          </ac:spMkLst>
        </pc:spChg>
        <pc:spChg chg="mod">
          <ac:chgData name="Timo Mühlhaus" userId="1b6b3aba618dadac" providerId="LiveId" clId="{EDF2FAEA-A41B-4C1F-9EE5-7BEAFE42C87B}" dt="2021-06-09T19:36:03.867" v="1915"/>
          <ac:spMkLst>
            <pc:docMk/>
            <pc:sldMk cId="3909453073" sldId="559"/>
            <ac:spMk id="6683" creationId="{AA224573-94C6-4C9D-BF3D-CFD8E8AF9108}"/>
          </ac:spMkLst>
        </pc:spChg>
        <pc:spChg chg="mod">
          <ac:chgData name="Timo Mühlhaus" userId="1b6b3aba618dadac" providerId="LiveId" clId="{EDF2FAEA-A41B-4C1F-9EE5-7BEAFE42C87B}" dt="2021-06-09T19:36:03.867" v="1915"/>
          <ac:spMkLst>
            <pc:docMk/>
            <pc:sldMk cId="3909453073" sldId="559"/>
            <ac:spMk id="6684" creationId="{08628EFF-D970-4107-A0D1-ED0CA6C737B7}"/>
          </ac:spMkLst>
        </pc:spChg>
        <pc:spChg chg="mod">
          <ac:chgData name="Timo Mühlhaus" userId="1b6b3aba618dadac" providerId="LiveId" clId="{EDF2FAEA-A41B-4C1F-9EE5-7BEAFE42C87B}" dt="2021-06-09T19:36:03.867" v="1915"/>
          <ac:spMkLst>
            <pc:docMk/>
            <pc:sldMk cId="3909453073" sldId="559"/>
            <ac:spMk id="6685" creationId="{D7F82219-19E5-4BA5-99DA-E960E5E7079D}"/>
          </ac:spMkLst>
        </pc:spChg>
        <pc:spChg chg="mod">
          <ac:chgData name="Timo Mühlhaus" userId="1b6b3aba618dadac" providerId="LiveId" clId="{EDF2FAEA-A41B-4C1F-9EE5-7BEAFE42C87B}" dt="2021-06-09T19:36:03.867" v="1915"/>
          <ac:spMkLst>
            <pc:docMk/>
            <pc:sldMk cId="3909453073" sldId="559"/>
            <ac:spMk id="6686" creationId="{4A9E8B75-FF0C-48D0-A017-4AF08A1567EE}"/>
          </ac:spMkLst>
        </pc:spChg>
        <pc:spChg chg="mod">
          <ac:chgData name="Timo Mühlhaus" userId="1b6b3aba618dadac" providerId="LiveId" clId="{EDF2FAEA-A41B-4C1F-9EE5-7BEAFE42C87B}" dt="2021-06-09T19:36:03.867" v="1915"/>
          <ac:spMkLst>
            <pc:docMk/>
            <pc:sldMk cId="3909453073" sldId="559"/>
            <ac:spMk id="6687" creationId="{CDC0EB8E-0DB4-4908-8F53-14D7487A2291}"/>
          </ac:spMkLst>
        </pc:spChg>
        <pc:spChg chg="mod">
          <ac:chgData name="Timo Mühlhaus" userId="1b6b3aba618dadac" providerId="LiveId" clId="{EDF2FAEA-A41B-4C1F-9EE5-7BEAFE42C87B}" dt="2021-06-09T19:36:03.867" v="1915"/>
          <ac:spMkLst>
            <pc:docMk/>
            <pc:sldMk cId="3909453073" sldId="559"/>
            <ac:spMk id="6688" creationId="{DF8F4D24-D33D-49BD-881A-D624AF5508D6}"/>
          </ac:spMkLst>
        </pc:spChg>
        <pc:spChg chg="mod">
          <ac:chgData name="Timo Mühlhaus" userId="1b6b3aba618dadac" providerId="LiveId" clId="{EDF2FAEA-A41B-4C1F-9EE5-7BEAFE42C87B}" dt="2021-06-09T19:36:03.867" v="1915"/>
          <ac:spMkLst>
            <pc:docMk/>
            <pc:sldMk cId="3909453073" sldId="559"/>
            <ac:spMk id="6689" creationId="{B011E8E5-3BA2-41FC-8D38-913AC1DBCE60}"/>
          </ac:spMkLst>
        </pc:spChg>
        <pc:spChg chg="mod">
          <ac:chgData name="Timo Mühlhaus" userId="1b6b3aba618dadac" providerId="LiveId" clId="{EDF2FAEA-A41B-4C1F-9EE5-7BEAFE42C87B}" dt="2021-06-09T19:36:03.867" v="1915"/>
          <ac:spMkLst>
            <pc:docMk/>
            <pc:sldMk cId="3909453073" sldId="559"/>
            <ac:spMk id="6690" creationId="{62EE7878-F04D-4280-B4AF-2E8B9214AF0C}"/>
          </ac:spMkLst>
        </pc:spChg>
        <pc:spChg chg="mod">
          <ac:chgData name="Timo Mühlhaus" userId="1b6b3aba618dadac" providerId="LiveId" clId="{EDF2FAEA-A41B-4C1F-9EE5-7BEAFE42C87B}" dt="2021-06-09T19:36:03.867" v="1915"/>
          <ac:spMkLst>
            <pc:docMk/>
            <pc:sldMk cId="3909453073" sldId="559"/>
            <ac:spMk id="6691" creationId="{DEB4CC87-D235-4621-BCE5-3DCB1FA251EC}"/>
          </ac:spMkLst>
        </pc:spChg>
        <pc:spChg chg="mod">
          <ac:chgData name="Timo Mühlhaus" userId="1b6b3aba618dadac" providerId="LiveId" clId="{EDF2FAEA-A41B-4C1F-9EE5-7BEAFE42C87B}" dt="2021-06-09T19:36:03.867" v="1915"/>
          <ac:spMkLst>
            <pc:docMk/>
            <pc:sldMk cId="3909453073" sldId="559"/>
            <ac:spMk id="6692" creationId="{035D5AB9-0A44-46DA-9B47-37A9E712F2DB}"/>
          </ac:spMkLst>
        </pc:spChg>
        <pc:spChg chg="mod">
          <ac:chgData name="Timo Mühlhaus" userId="1b6b3aba618dadac" providerId="LiveId" clId="{EDF2FAEA-A41B-4C1F-9EE5-7BEAFE42C87B}" dt="2021-06-09T19:36:03.867" v="1915"/>
          <ac:spMkLst>
            <pc:docMk/>
            <pc:sldMk cId="3909453073" sldId="559"/>
            <ac:spMk id="6693" creationId="{69B65868-AD3A-436B-B978-D9E1488D591B}"/>
          </ac:spMkLst>
        </pc:spChg>
        <pc:spChg chg="mod">
          <ac:chgData name="Timo Mühlhaus" userId="1b6b3aba618dadac" providerId="LiveId" clId="{EDF2FAEA-A41B-4C1F-9EE5-7BEAFE42C87B}" dt="2021-06-09T19:36:03.867" v="1915"/>
          <ac:spMkLst>
            <pc:docMk/>
            <pc:sldMk cId="3909453073" sldId="559"/>
            <ac:spMk id="6694" creationId="{DA2E2760-B7A8-4B1C-9E92-6942527BB5F7}"/>
          </ac:spMkLst>
        </pc:spChg>
        <pc:spChg chg="mod">
          <ac:chgData name="Timo Mühlhaus" userId="1b6b3aba618dadac" providerId="LiveId" clId="{EDF2FAEA-A41B-4C1F-9EE5-7BEAFE42C87B}" dt="2021-06-09T19:36:03.867" v="1915"/>
          <ac:spMkLst>
            <pc:docMk/>
            <pc:sldMk cId="3909453073" sldId="559"/>
            <ac:spMk id="6695" creationId="{1081C4FD-A6AB-4447-8537-34821D71C2E1}"/>
          </ac:spMkLst>
        </pc:spChg>
        <pc:spChg chg="mod">
          <ac:chgData name="Timo Mühlhaus" userId="1b6b3aba618dadac" providerId="LiveId" clId="{EDF2FAEA-A41B-4C1F-9EE5-7BEAFE42C87B}" dt="2021-06-09T19:36:03.867" v="1915"/>
          <ac:spMkLst>
            <pc:docMk/>
            <pc:sldMk cId="3909453073" sldId="559"/>
            <ac:spMk id="6696" creationId="{93EAA5A3-592A-4C00-B409-11A645E808B9}"/>
          </ac:spMkLst>
        </pc:spChg>
        <pc:spChg chg="mod">
          <ac:chgData name="Timo Mühlhaus" userId="1b6b3aba618dadac" providerId="LiveId" clId="{EDF2FAEA-A41B-4C1F-9EE5-7BEAFE42C87B}" dt="2021-06-09T19:36:03.867" v="1915"/>
          <ac:spMkLst>
            <pc:docMk/>
            <pc:sldMk cId="3909453073" sldId="559"/>
            <ac:spMk id="6697" creationId="{8C99C66F-2B8F-49D5-80D4-FBCEE21A0D89}"/>
          </ac:spMkLst>
        </pc:spChg>
        <pc:spChg chg="mod">
          <ac:chgData name="Timo Mühlhaus" userId="1b6b3aba618dadac" providerId="LiveId" clId="{EDF2FAEA-A41B-4C1F-9EE5-7BEAFE42C87B}" dt="2021-06-09T19:36:03.867" v="1915"/>
          <ac:spMkLst>
            <pc:docMk/>
            <pc:sldMk cId="3909453073" sldId="559"/>
            <ac:spMk id="6698" creationId="{CD6CBA4B-2187-4311-9960-467F50DFD428}"/>
          </ac:spMkLst>
        </pc:spChg>
        <pc:spChg chg="mod">
          <ac:chgData name="Timo Mühlhaus" userId="1b6b3aba618dadac" providerId="LiveId" clId="{EDF2FAEA-A41B-4C1F-9EE5-7BEAFE42C87B}" dt="2021-06-09T19:36:03.867" v="1915"/>
          <ac:spMkLst>
            <pc:docMk/>
            <pc:sldMk cId="3909453073" sldId="559"/>
            <ac:spMk id="6699" creationId="{C0196300-207E-455F-B8F9-3AFD01CD127A}"/>
          </ac:spMkLst>
        </pc:spChg>
        <pc:spChg chg="mod">
          <ac:chgData name="Timo Mühlhaus" userId="1b6b3aba618dadac" providerId="LiveId" clId="{EDF2FAEA-A41B-4C1F-9EE5-7BEAFE42C87B}" dt="2021-06-09T19:36:03.867" v="1915"/>
          <ac:spMkLst>
            <pc:docMk/>
            <pc:sldMk cId="3909453073" sldId="559"/>
            <ac:spMk id="6700" creationId="{1C65DE78-E60C-41DA-9016-F55BCE390F08}"/>
          </ac:spMkLst>
        </pc:spChg>
        <pc:spChg chg="mod">
          <ac:chgData name="Timo Mühlhaus" userId="1b6b3aba618dadac" providerId="LiveId" clId="{EDF2FAEA-A41B-4C1F-9EE5-7BEAFE42C87B}" dt="2021-06-09T19:36:03.867" v="1915"/>
          <ac:spMkLst>
            <pc:docMk/>
            <pc:sldMk cId="3909453073" sldId="559"/>
            <ac:spMk id="6701" creationId="{4159DEDB-E9F5-4C3F-8529-3FD028E8EFCD}"/>
          </ac:spMkLst>
        </pc:spChg>
        <pc:spChg chg="mod">
          <ac:chgData name="Timo Mühlhaus" userId="1b6b3aba618dadac" providerId="LiveId" clId="{EDF2FAEA-A41B-4C1F-9EE5-7BEAFE42C87B}" dt="2021-06-09T19:36:03.867" v="1915"/>
          <ac:spMkLst>
            <pc:docMk/>
            <pc:sldMk cId="3909453073" sldId="559"/>
            <ac:spMk id="6702" creationId="{DB3F3219-1FA3-4055-85E1-00F517F0BDFF}"/>
          </ac:spMkLst>
        </pc:spChg>
        <pc:spChg chg="mod">
          <ac:chgData name="Timo Mühlhaus" userId="1b6b3aba618dadac" providerId="LiveId" clId="{EDF2FAEA-A41B-4C1F-9EE5-7BEAFE42C87B}" dt="2021-06-09T19:36:03.867" v="1915"/>
          <ac:spMkLst>
            <pc:docMk/>
            <pc:sldMk cId="3909453073" sldId="559"/>
            <ac:spMk id="6703" creationId="{71FD9F44-5985-4783-B1F8-4D9B135D4BF2}"/>
          </ac:spMkLst>
        </pc:spChg>
        <pc:spChg chg="mod">
          <ac:chgData name="Timo Mühlhaus" userId="1b6b3aba618dadac" providerId="LiveId" clId="{EDF2FAEA-A41B-4C1F-9EE5-7BEAFE42C87B}" dt="2021-06-09T19:36:03.867" v="1915"/>
          <ac:spMkLst>
            <pc:docMk/>
            <pc:sldMk cId="3909453073" sldId="559"/>
            <ac:spMk id="6704" creationId="{2F76C198-0248-478B-8C91-4D9A750E87FA}"/>
          </ac:spMkLst>
        </pc:spChg>
        <pc:spChg chg="mod">
          <ac:chgData name="Timo Mühlhaus" userId="1b6b3aba618dadac" providerId="LiveId" clId="{EDF2FAEA-A41B-4C1F-9EE5-7BEAFE42C87B}" dt="2021-06-09T19:36:03.867" v="1915"/>
          <ac:spMkLst>
            <pc:docMk/>
            <pc:sldMk cId="3909453073" sldId="559"/>
            <ac:spMk id="6705" creationId="{A7B891FC-BB24-4E9B-A42B-2A0E74CB14E8}"/>
          </ac:spMkLst>
        </pc:spChg>
        <pc:spChg chg="mod">
          <ac:chgData name="Timo Mühlhaus" userId="1b6b3aba618dadac" providerId="LiveId" clId="{EDF2FAEA-A41B-4C1F-9EE5-7BEAFE42C87B}" dt="2021-06-09T19:36:03.867" v="1915"/>
          <ac:spMkLst>
            <pc:docMk/>
            <pc:sldMk cId="3909453073" sldId="559"/>
            <ac:spMk id="6706" creationId="{1D89ECBC-58AD-49C2-9D15-DB2D2B5D2FFD}"/>
          </ac:spMkLst>
        </pc:spChg>
        <pc:spChg chg="mod">
          <ac:chgData name="Timo Mühlhaus" userId="1b6b3aba618dadac" providerId="LiveId" clId="{EDF2FAEA-A41B-4C1F-9EE5-7BEAFE42C87B}" dt="2021-06-09T19:36:03.867" v="1915"/>
          <ac:spMkLst>
            <pc:docMk/>
            <pc:sldMk cId="3909453073" sldId="559"/>
            <ac:spMk id="6707" creationId="{A5966D1A-6D9B-4A31-AA90-A158AA78DC79}"/>
          </ac:spMkLst>
        </pc:spChg>
        <pc:spChg chg="mod">
          <ac:chgData name="Timo Mühlhaus" userId="1b6b3aba618dadac" providerId="LiveId" clId="{EDF2FAEA-A41B-4C1F-9EE5-7BEAFE42C87B}" dt="2021-06-09T19:36:03.867" v="1915"/>
          <ac:spMkLst>
            <pc:docMk/>
            <pc:sldMk cId="3909453073" sldId="559"/>
            <ac:spMk id="6708" creationId="{C69BC2A9-FC8D-4214-B7D3-9693836B3C4B}"/>
          </ac:spMkLst>
        </pc:spChg>
        <pc:spChg chg="mod">
          <ac:chgData name="Timo Mühlhaus" userId="1b6b3aba618dadac" providerId="LiveId" clId="{EDF2FAEA-A41B-4C1F-9EE5-7BEAFE42C87B}" dt="2021-06-09T19:36:03.867" v="1915"/>
          <ac:spMkLst>
            <pc:docMk/>
            <pc:sldMk cId="3909453073" sldId="559"/>
            <ac:spMk id="6709" creationId="{D69FD6CE-E65B-415C-A13C-CBFBBE4A2566}"/>
          </ac:spMkLst>
        </pc:spChg>
        <pc:spChg chg="mod">
          <ac:chgData name="Timo Mühlhaus" userId="1b6b3aba618dadac" providerId="LiveId" clId="{EDF2FAEA-A41B-4C1F-9EE5-7BEAFE42C87B}" dt="2021-06-09T19:36:03.867" v="1915"/>
          <ac:spMkLst>
            <pc:docMk/>
            <pc:sldMk cId="3909453073" sldId="559"/>
            <ac:spMk id="6710" creationId="{ED00E6CA-4335-4F7F-B603-BE5064A436BC}"/>
          </ac:spMkLst>
        </pc:spChg>
        <pc:spChg chg="mod">
          <ac:chgData name="Timo Mühlhaus" userId="1b6b3aba618dadac" providerId="LiveId" clId="{EDF2FAEA-A41B-4C1F-9EE5-7BEAFE42C87B}" dt="2021-06-09T19:36:03.867" v="1915"/>
          <ac:spMkLst>
            <pc:docMk/>
            <pc:sldMk cId="3909453073" sldId="559"/>
            <ac:spMk id="6711" creationId="{C2C14897-EAB8-41BC-9B61-0DC207074ABB}"/>
          </ac:spMkLst>
        </pc:spChg>
        <pc:spChg chg="mod">
          <ac:chgData name="Timo Mühlhaus" userId="1b6b3aba618dadac" providerId="LiveId" clId="{EDF2FAEA-A41B-4C1F-9EE5-7BEAFE42C87B}" dt="2021-06-09T19:36:03.867" v="1915"/>
          <ac:spMkLst>
            <pc:docMk/>
            <pc:sldMk cId="3909453073" sldId="559"/>
            <ac:spMk id="6712" creationId="{86008668-76B7-4AD9-BBE4-887A3839CB96}"/>
          </ac:spMkLst>
        </pc:spChg>
        <pc:spChg chg="mod">
          <ac:chgData name="Timo Mühlhaus" userId="1b6b3aba618dadac" providerId="LiveId" clId="{EDF2FAEA-A41B-4C1F-9EE5-7BEAFE42C87B}" dt="2021-06-09T19:36:03.867" v="1915"/>
          <ac:spMkLst>
            <pc:docMk/>
            <pc:sldMk cId="3909453073" sldId="559"/>
            <ac:spMk id="6713" creationId="{9C67E9FE-784D-4F27-B4D8-D42A9357C456}"/>
          </ac:spMkLst>
        </pc:spChg>
        <pc:spChg chg="mod">
          <ac:chgData name="Timo Mühlhaus" userId="1b6b3aba618dadac" providerId="LiveId" clId="{EDF2FAEA-A41B-4C1F-9EE5-7BEAFE42C87B}" dt="2021-06-09T19:36:03.867" v="1915"/>
          <ac:spMkLst>
            <pc:docMk/>
            <pc:sldMk cId="3909453073" sldId="559"/>
            <ac:spMk id="6714" creationId="{16C9E2DE-2D56-4089-AB8C-FCCE94A49536}"/>
          </ac:spMkLst>
        </pc:spChg>
        <pc:spChg chg="mod">
          <ac:chgData name="Timo Mühlhaus" userId="1b6b3aba618dadac" providerId="LiveId" clId="{EDF2FAEA-A41B-4C1F-9EE5-7BEAFE42C87B}" dt="2021-06-09T19:36:03.867" v="1915"/>
          <ac:spMkLst>
            <pc:docMk/>
            <pc:sldMk cId="3909453073" sldId="559"/>
            <ac:spMk id="6715" creationId="{CAA154E0-E9D5-409E-817B-0275341C441C}"/>
          </ac:spMkLst>
        </pc:spChg>
        <pc:spChg chg="mod">
          <ac:chgData name="Timo Mühlhaus" userId="1b6b3aba618dadac" providerId="LiveId" clId="{EDF2FAEA-A41B-4C1F-9EE5-7BEAFE42C87B}" dt="2021-06-09T19:36:03.867" v="1915"/>
          <ac:spMkLst>
            <pc:docMk/>
            <pc:sldMk cId="3909453073" sldId="559"/>
            <ac:spMk id="6716" creationId="{D5774ED1-AF6F-43BE-B34E-F14D1F8A5E6D}"/>
          </ac:spMkLst>
        </pc:spChg>
        <pc:spChg chg="mod">
          <ac:chgData name="Timo Mühlhaus" userId="1b6b3aba618dadac" providerId="LiveId" clId="{EDF2FAEA-A41B-4C1F-9EE5-7BEAFE42C87B}" dt="2021-06-09T19:36:03.867" v="1915"/>
          <ac:spMkLst>
            <pc:docMk/>
            <pc:sldMk cId="3909453073" sldId="559"/>
            <ac:spMk id="6717" creationId="{501FEDF0-9AE8-44B7-A85A-4C552AD0DFF8}"/>
          </ac:spMkLst>
        </pc:spChg>
        <pc:spChg chg="mod">
          <ac:chgData name="Timo Mühlhaus" userId="1b6b3aba618dadac" providerId="LiveId" clId="{EDF2FAEA-A41B-4C1F-9EE5-7BEAFE42C87B}" dt="2021-06-09T19:36:03.867" v="1915"/>
          <ac:spMkLst>
            <pc:docMk/>
            <pc:sldMk cId="3909453073" sldId="559"/>
            <ac:spMk id="6718" creationId="{C3867428-F045-4B63-8EA1-D70F947DFAF3}"/>
          </ac:spMkLst>
        </pc:spChg>
        <pc:spChg chg="mod">
          <ac:chgData name="Timo Mühlhaus" userId="1b6b3aba618dadac" providerId="LiveId" clId="{EDF2FAEA-A41B-4C1F-9EE5-7BEAFE42C87B}" dt="2021-06-09T19:36:03.867" v="1915"/>
          <ac:spMkLst>
            <pc:docMk/>
            <pc:sldMk cId="3909453073" sldId="559"/>
            <ac:spMk id="6719" creationId="{BC07DF62-8E73-4512-8086-AE4F977B0D70}"/>
          </ac:spMkLst>
        </pc:spChg>
        <pc:spChg chg="mod">
          <ac:chgData name="Timo Mühlhaus" userId="1b6b3aba618dadac" providerId="LiveId" clId="{EDF2FAEA-A41B-4C1F-9EE5-7BEAFE42C87B}" dt="2021-06-09T19:36:03.867" v="1915"/>
          <ac:spMkLst>
            <pc:docMk/>
            <pc:sldMk cId="3909453073" sldId="559"/>
            <ac:spMk id="6720" creationId="{B84FCD31-80E6-4081-BD33-74B9AFB23AA4}"/>
          </ac:spMkLst>
        </pc:spChg>
        <pc:spChg chg="mod">
          <ac:chgData name="Timo Mühlhaus" userId="1b6b3aba618dadac" providerId="LiveId" clId="{EDF2FAEA-A41B-4C1F-9EE5-7BEAFE42C87B}" dt="2021-06-09T19:36:03.867" v="1915"/>
          <ac:spMkLst>
            <pc:docMk/>
            <pc:sldMk cId="3909453073" sldId="559"/>
            <ac:spMk id="6721" creationId="{E81F3C83-B949-4BEA-B4A7-D21E2DE5E2D4}"/>
          </ac:spMkLst>
        </pc:spChg>
        <pc:spChg chg="mod">
          <ac:chgData name="Timo Mühlhaus" userId="1b6b3aba618dadac" providerId="LiveId" clId="{EDF2FAEA-A41B-4C1F-9EE5-7BEAFE42C87B}" dt="2021-06-09T19:36:03.867" v="1915"/>
          <ac:spMkLst>
            <pc:docMk/>
            <pc:sldMk cId="3909453073" sldId="559"/>
            <ac:spMk id="6722" creationId="{97C3040D-AA2F-4211-A57E-AA4367B2DDBE}"/>
          </ac:spMkLst>
        </pc:spChg>
        <pc:spChg chg="mod">
          <ac:chgData name="Timo Mühlhaus" userId="1b6b3aba618dadac" providerId="LiveId" clId="{EDF2FAEA-A41B-4C1F-9EE5-7BEAFE42C87B}" dt="2021-06-09T19:36:03.867" v="1915"/>
          <ac:spMkLst>
            <pc:docMk/>
            <pc:sldMk cId="3909453073" sldId="559"/>
            <ac:spMk id="6723" creationId="{27C2CD1E-E0E2-414A-BA31-2BDAF53F81DE}"/>
          </ac:spMkLst>
        </pc:spChg>
        <pc:spChg chg="mod">
          <ac:chgData name="Timo Mühlhaus" userId="1b6b3aba618dadac" providerId="LiveId" clId="{EDF2FAEA-A41B-4C1F-9EE5-7BEAFE42C87B}" dt="2021-06-09T19:36:03.867" v="1915"/>
          <ac:spMkLst>
            <pc:docMk/>
            <pc:sldMk cId="3909453073" sldId="559"/>
            <ac:spMk id="6724" creationId="{C664D423-43CB-4783-B674-3021A3BE2D30}"/>
          </ac:spMkLst>
        </pc:spChg>
        <pc:spChg chg="mod">
          <ac:chgData name="Timo Mühlhaus" userId="1b6b3aba618dadac" providerId="LiveId" clId="{EDF2FAEA-A41B-4C1F-9EE5-7BEAFE42C87B}" dt="2021-06-09T19:36:03.867" v="1915"/>
          <ac:spMkLst>
            <pc:docMk/>
            <pc:sldMk cId="3909453073" sldId="559"/>
            <ac:spMk id="6725" creationId="{7912DEA3-6900-4CED-A560-65BA50CF0E43}"/>
          </ac:spMkLst>
        </pc:spChg>
        <pc:spChg chg="mod">
          <ac:chgData name="Timo Mühlhaus" userId="1b6b3aba618dadac" providerId="LiveId" clId="{EDF2FAEA-A41B-4C1F-9EE5-7BEAFE42C87B}" dt="2021-06-09T19:36:03.867" v="1915"/>
          <ac:spMkLst>
            <pc:docMk/>
            <pc:sldMk cId="3909453073" sldId="559"/>
            <ac:spMk id="6726" creationId="{935D422E-E5C9-4122-BAF8-059F92E04999}"/>
          </ac:spMkLst>
        </pc:spChg>
        <pc:spChg chg="mod">
          <ac:chgData name="Timo Mühlhaus" userId="1b6b3aba618dadac" providerId="LiveId" clId="{EDF2FAEA-A41B-4C1F-9EE5-7BEAFE42C87B}" dt="2021-06-09T19:36:03.867" v="1915"/>
          <ac:spMkLst>
            <pc:docMk/>
            <pc:sldMk cId="3909453073" sldId="559"/>
            <ac:spMk id="6727" creationId="{E198A9DD-3F5C-4D7C-AEB4-CF7416652274}"/>
          </ac:spMkLst>
        </pc:spChg>
        <pc:spChg chg="mod">
          <ac:chgData name="Timo Mühlhaus" userId="1b6b3aba618dadac" providerId="LiveId" clId="{EDF2FAEA-A41B-4C1F-9EE5-7BEAFE42C87B}" dt="2021-06-09T19:36:03.867" v="1915"/>
          <ac:spMkLst>
            <pc:docMk/>
            <pc:sldMk cId="3909453073" sldId="559"/>
            <ac:spMk id="6728" creationId="{D11FCFC7-BE8C-4BEB-B971-6E3C62A82833}"/>
          </ac:spMkLst>
        </pc:spChg>
        <pc:spChg chg="mod">
          <ac:chgData name="Timo Mühlhaus" userId="1b6b3aba618dadac" providerId="LiveId" clId="{EDF2FAEA-A41B-4C1F-9EE5-7BEAFE42C87B}" dt="2021-06-09T19:36:03.867" v="1915"/>
          <ac:spMkLst>
            <pc:docMk/>
            <pc:sldMk cId="3909453073" sldId="559"/>
            <ac:spMk id="6729" creationId="{C867A684-4B59-4079-8A3E-DECDB953E03F}"/>
          </ac:spMkLst>
        </pc:spChg>
        <pc:spChg chg="mod">
          <ac:chgData name="Timo Mühlhaus" userId="1b6b3aba618dadac" providerId="LiveId" clId="{EDF2FAEA-A41B-4C1F-9EE5-7BEAFE42C87B}" dt="2021-06-09T19:36:03.867" v="1915"/>
          <ac:spMkLst>
            <pc:docMk/>
            <pc:sldMk cId="3909453073" sldId="559"/>
            <ac:spMk id="6730" creationId="{89C0E140-AAB6-4BAF-A006-E2A86E3F5D71}"/>
          </ac:spMkLst>
        </pc:spChg>
        <pc:spChg chg="mod">
          <ac:chgData name="Timo Mühlhaus" userId="1b6b3aba618dadac" providerId="LiveId" clId="{EDF2FAEA-A41B-4C1F-9EE5-7BEAFE42C87B}" dt="2021-06-09T19:36:03.867" v="1915"/>
          <ac:spMkLst>
            <pc:docMk/>
            <pc:sldMk cId="3909453073" sldId="559"/>
            <ac:spMk id="6731" creationId="{ADE3F1F2-7415-4C24-8463-D49A2B16183D}"/>
          </ac:spMkLst>
        </pc:spChg>
        <pc:spChg chg="mod">
          <ac:chgData name="Timo Mühlhaus" userId="1b6b3aba618dadac" providerId="LiveId" clId="{EDF2FAEA-A41B-4C1F-9EE5-7BEAFE42C87B}" dt="2021-06-09T19:36:03.867" v="1915"/>
          <ac:spMkLst>
            <pc:docMk/>
            <pc:sldMk cId="3909453073" sldId="559"/>
            <ac:spMk id="6732" creationId="{6B9593AD-5C66-448F-8606-046ADF969915}"/>
          </ac:spMkLst>
        </pc:spChg>
        <pc:spChg chg="mod">
          <ac:chgData name="Timo Mühlhaus" userId="1b6b3aba618dadac" providerId="LiveId" clId="{EDF2FAEA-A41B-4C1F-9EE5-7BEAFE42C87B}" dt="2021-06-09T19:36:03.867" v="1915"/>
          <ac:spMkLst>
            <pc:docMk/>
            <pc:sldMk cId="3909453073" sldId="559"/>
            <ac:spMk id="6733" creationId="{BE1489ED-F981-4923-852F-C7A4AA781788}"/>
          </ac:spMkLst>
        </pc:spChg>
        <pc:spChg chg="mod">
          <ac:chgData name="Timo Mühlhaus" userId="1b6b3aba618dadac" providerId="LiveId" clId="{EDF2FAEA-A41B-4C1F-9EE5-7BEAFE42C87B}" dt="2021-06-09T19:36:03.867" v="1915"/>
          <ac:spMkLst>
            <pc:docMk/>
            <pc:sldMk cId="3909453073" sldId="559"/>
            <ac:spMk id="6734" creationId="{24A589A7-C130-4099-8A5D-BD1BFEB2779F}"/>
          </ac:spMkLst>
        </pc:spChg>
        <pc:spChg chg="mod">
          <ac:chgData name="Timo Mühlhaus" userId="1b6b3aba618dadac" providerId="LiveId" clId="{EDF2FAEA-A41B-4C1F-9EE5-7BEAFE42C87B}" dt="2021-06-09T19:36:03.867" v="1915"/>
          <ac:spMkLst>
            <pc:docMk/>
            <pc:sldMk cId="3909453073" sldId="559"/>
            <ac:spMk id="6735" creationId="{18FE4C5D-C3FF-493E-9958-51A4E2BC70D8}"/>
          </ac:spMkLst>
        </pc:spChg>
        <pc:spChg chg="mod">
          <ac:chgData name="Timo Mühlhaus" userId="1b6b3aba618dadac" providerId="LiveId" clId="{EDF2FAEA-A41B-4C1F-9EE5-7BEAFE42C87B}" dt="2021-06-09T19:36:03.867" v="1915"/>
          <ac:spMkLst>
            <pc:docMk/>
            <pc:sldMk cId="3909453073" sldId="559"/>
            <ac:spMk id="6736" creationId="{45D38708-C43B-4E51-9621-EDE287916099}"/>
          </ac:spMkLst>
        </pc:spChg>
        <pc:spChg chg="mod">
          <ac:chgData name="Timo Mühlhaus" userId="1b6b3aba618dadac" providerId="LiveId" clId="{EDF2FAEA-A41B-4C1F-9EE5-7BEAFE42C87B}" dt="2021-06-09T19:36:03.867" v="1915"/>
          <ac:spMkLst>
            <pc:docMk/>
            <pc:sldMk cId="3909453073" sldId="559"/>
            <ac:spMk id="6737" creationId="{63866C99-3090-4116-A3AC-4572FA2D70B5}"/>
          </ac:spMkLst>
        </pc:spChg>
        <pc:spChg chg="mod">
          <ac:chgData name="Timo Mühlhaus" userId="1b6b3aba618dadac" providerId="LiveId" clId="{EDF2FAEA-A41B-4C1F-9EE5-7BEAFE42C87B}" dt="2021-06-09T19:36:03.867" v="1915"/>
          <ac:spMkLst>
            <pc:docMk/>
            <pc:sldMk cId="3909453073" sldId="559"/>
            <ac:spMk id="6738" creationId="{AC4C7B88-6A40-4371-9C9E-5B52BA8155F4}"/>
          </ac:spMkLst>
        </pc:spChg>
        <pc:spChg chg="mod">
          <ac:chgData name="Timo Mühlhaus" userId="1b6b3aba618dadac" providerId="LiveId" clId="{EDF2FAEA-A41B-4C1F-9EE5-7BEAFE42C87B}" dt="2021-06-09T19:36:03.867" v="1915"/>
          <ac:spMkLst>
            <pc:docMk/>
            <pc:sldMk cId="3909453073" sldId="559"/>
            <ac:spMk id="6739" creationId="{0799220C-140D-430E-B4A0-FE895CE7844D}"/>
          </ac:spMkLst>
        </pc:spChg>
        <pc:spChg chg="mod">
          <ac:chgData name="Timo Mühlhaus" userId="1b6b3aba618dadac" providerId="LiveId" clId="{EDF2FAEA-A41B-4C1F-9EE5-7BEAFE42C87B}" dt="2021-06-09T19:36:03.867" v="1915"/>
          <ac:spMkLst>
            <pc:docMk/>
            <pc:sldMk cId="3909453073" sldId="559"/>
            <ac:spMk id="6740" creationId="{C70D981F-1BF0-4382-8F20-4A640888FD94}"/>
          </ac:spMkLst>
        </pc:spChg>
        <pc:spChg chg="mod">
          <ac:chgData name="Timo Mühlhaus" userId="1b6b3aba618dadac" providerId="LiveId" clId="{EDF2FAEA-A41B-4C1F-9EE5-7BEAFE42C87B}" dt="2021-06-09T19:36:03.867" v="1915"/>
          <ac:spMkLst>
            <pc:docMk/>
            <pc:sldMk cId="3909453073" sldId="559"/>
            <ac:spMk id="6741" creationId="{08DC8FB1-A059-4023-B892-A7B53F804A37}"/>
          </ac:spMkLst>
        </pc:spChg>
        <pc:spChg chg="mod">
          <ac:chgData name="Timo Mühlhaus" userId="1b6b3aba618dadac" providerId="LiveId" clId="{EDF2FAEA-A41B-4C1F-9EE5-7BEAFE42C87B}" dt="2021-06-09T19:36:03.867" v="1915"/>
          <ac:spMkLst>
            <pc:docMk/>
            <pc:sldMk cId="3909453073" sldId="559"/>
            <ac:spMk id="6742" creationId="{19AA07BD-6BAB-4324-9599-4C2BDAF4A877}"/>
          </ac:spMkLst>
        </pc:spChg>
        <pc:spChg chg="mod">
          <ac:chgData name="Timo Mühlhaus" userId="1b6b3aba618dadac" providerId="LiveId" clId="{EDF2FAEA-A41B-4C1F-9EE5-7BEAFE42C87B}" dt="2021-06-09T19:36:03.867" v="1915"/>
          <ac:spMkLst>
            <pc:docMk/>
            <pc:sldMk cId="3909453073" sldId="559"/>
            <ac:spMk id="6743" creationId="{1EB5422B-7F25-4DCA-85FD-C60A3BF9CD7B}"/>
          </ac:spMkLst>
        </pc:spChg>
        <pc:spChg chg="mod">
          <ac:chgData name="Timo Mühlhaus" userId="1b6b3aba618dadac" providerId="LiveId" clId="{EDF2FAEA-A41B-4C1F-9EE5-7BEAFE42C87B}" dt="2021-06-09T19:36:03.867" v="1915"/>
          <ac:spMkLst>
            <pc:docMk/>
            <pc:sldMk cId="3909453073" sldId="559"/>
            <ac:spMk id="6744" creationId="{3EE112A1-22E4-4C5E-A2AF-95229E2ABF19}"/>
          </ac:spMkLst>
        </pc:spChg>
        <pc:spChg chg="mod">
          <ac:chgData name="Timo Mühlhaus" userId="1b6b3aba618dadac" providerId="LiveId" clId="{EDF2FAEA-A41B-4C1F-9EE5-7BEAFE42C87B}" dt="2021-06-09T19:36:03.867" v="1915"/>
          <ac:spMkLst>
            <pc:docMk/>
            <pc:sldMk cId="3909453073" sldId="559"/>
            <ac:spMk id="6745" creationId="{604D81A9-D722-427E-91DE-F7754394D147}"/>
          </ac:spMkLst>
        </pc:spChg>
        <pc:spChg chg="mod">
          <ac:chgData name="Timo Mühlhaus" userId="1b6b3aba618dadac" providerId="LiveId" clId="{EDF2FAEA-A41B-4C1F-9EE5-7BEAFE42C87B}" dt="2021-06-09T19:36:03.867" v="1915"/>
          <ac:spMkLst>
            <pc:docMk/>
            <pc:sldMk cId="3909453073" sldId="559"/>
            <ac:spMk id="6746" creationId="{F30D6BA3-3A31-413A-8EC6-711F0081DC07}"/>
          </ac:spMkLst>
        </pc:spChg>
        <pc:spChg chg="mod">
          <ac:chgData name="Timo Mühlhaus" userId="1b6b3aba618dadac" providerId="LiveId" clId="{EDF2FAEA-A41B-4C1F-9EE5-7BEAFE42C87B}" dt="2021-06-09T19:36:03.867" v="1915"/>
          <ac:spMkLst>
            <pc:docMk/>
            <pc:sldMk cId="3909453073" sldId="559"/>
            <ac:spMk id="6747" creationId="{9F5306BA-0B07-4ADA-92E2-6ADDC4F0127E}"/>
          </ac:spMkLst>
        </pc:spChg>
        <pc:spChg chg="mod">
          <ac:chgData name="Timo Mühlhaus" userId="1b6b3aba618dadac" providerId="LiveId" clId="{EDF2FAEA-A41B-4C1F-9EE5-7BEAFE42C87B}" dt="2021-06-09T19:36:03.867" v="1915"/>
          <ac:spMkLst>
            <pc:docMk/>
            <pc:sldMk cId="3909453073" sldId="559"/>
            <ac:spMk id="6748" creationId="{B5A65748-E980-477F-9268-F89223210E1D}"/>
          </ac:spMkLst>
        </pc:spChg>
        <pc:spChg chg="mod">
          <ac:chgData name="Timo Mühlhaus" userId="1b6b3aba618dadac" providerId="LiveId" clId="{EDF2FAEA-A41B-4C1F-9EE5-7BEAFE42C87B}" dt="2021-06-09T19:36:03.867" v="1915"/>
          <ac:spMkLst>
            <pc:docMk/>
            <pc:sldMk cId="3909453073" sldId="559"/>
            <ac:spMk id="6749" creationId="{C1550E92-8987-46E5-A0EC-8021EF13CA00}"/>
          </ac:spMkLst>
        </pc:spChg>
        <pc:spChg chg="mod">
          <ac:chgData name="Timo Mühlhaus" userId="1b6b3aba618dadac" providerId="LiveId" clId="{EDF2FAEA-A41B-4C1F-9EE5-7BEAFE42C87B}" dt="2021-06-09T19:36:03.867" v="1915"/>
          <ac:spMkLst>
            <pc:docMk/>
            <pc:sldMk cId="3909453073" sldId="559"/>
            <ac:spMk id="6750" creationId="{59213772-3A6B-4EAF-BBAE-4D4049C37B57}"/>
          </ac:spMkLst>
        </pc:spChg>
        <pc:spChg chg="mod">
          <ac:chgData name="Timo Mühlhaus" userId="1b6b3aba618dadac" providerId="LiveId" clId="{EDF2FAEA-A41B-4C1F-9EE5-7BEAFE42C87B}" dt="2021-06-09T19:36:03.867" v="1915"/>
          <ac:spMkLst>
            <pc:docMk/>
            <pc:sldMk cId="3909453073" sldId="559"/>
            <ac:spMk id="6751" creationId="{E3AA419D-20E8-45D9-BA3A-2181A9C739D4}"/>
          </ac:spMkLst>
        </pc:spChg>
        <pc:spChg chg="mod">
          <ac:chgData name="Timo Mühlhaus" userId="1b6b3aba618dadac" providerId="LiveId" clId="{EDF2FAEA-A41B-4C1F-9EE5-7BEAFE42C87B}" dt="2021-06-09T19:36:03.867" v="1915"/>
          <ac:spMkLst>
            <pc:docMk/>
            <pc:sldMk cId="3909453073" sldId="559"/>
            <ac:spMk id="6752" creationId="{3717CD0E-933B-49FE-AA77-96DF15EF611E}"/>
          </ac:spMkLst>
        </pc:spChg>
        <pc:spChg chg="mod">
          <ac:chgData name="Timo Mühlhaus" userId="1b6b3aba618dadac" providerId="LiveId" clId="{EDF2FAEA-A41B-4C1F-9EE5-7BEAFE42C87B}" dt="2021-06-09T19:36:03.867" v="1915"/>
          <ac:spMkLst>
            <pc:docMk/>
            <pc:sldMk cId="3909453073" sldId="559"/>
            <ac:spMk id="6753" creationId="{C0A2321A-C9AC-4688-9041-C75D45FA41AF}"/>
          </ac:spMkLst>
        </pc:spChg>
        <pc:spChg chg="mod">
          <ac:chgData name="Timo Mühlhaus" userId="1b6b3aba618dadac" providerId="LiveId" clId="{EDF2FAEA-A41B-4C1F-9EE5-7BEAFE42C87B}" dt="2021-06-09T19:36:03.867" v="1915"/>
          <ac:spMkLst>
            <pc:docMk/>
            <pc:sldMk cId="3909453073" sldId="559"/>
            <ac:spMk id="6754" creationId="{33D689D5-1312-4751-99B7-A874E2234186}"/>
          </ac:spMkLst>
        </pc:spChg>
        <pc:spChg chg="mod">
          <ac:chgData name="Timo Mühlhaus" userId="1b6b3aba618dadac" providerId="LiveId" clId="{EDF2FAEA-A41B-4C1F-9EE5-7BEAFE42C87B}" dt="2021-06-09T19:36:03.867" v="1915"/>
          <ac:spMkLst>
            <pc:docMk/>
            <pc:sldMk cId="3909453073" sldId="559"/>
            <ac:spMk id="6755" creationId="{D6FBC78D-711D-42FB-8AEA-E19070273A3D}"/>
          </ac:spMkLst>
        </pc:spChg>
        <pc:spChg chg="mod">
          <ac:chgData name="Timo Mühlhaus" userId="1b6b3aba618dadac" providerId="LiveId" clId="{EDF2FAEA-A41B-4C1F-9EE5-7BEAFE42C87B}" dt="2021-06-09T19:36:03.867" v="1915"/>
          <ac:spMkLst>
            <pc:docMk/>
            <pc:sldMk cId="3909453073" sldId="559"/>
            <ac:spMk id="6756" creationId="{094D43FC-3C99-4365-8460-914CD6640B95}"/>
          </ac:spMkLst>
        </pc:spChg>
        <pc:spChg chg="mod">
          <ac:chgData name="Timo Mühlhaus" userId="1b6b3aba618dadac" providerId="LiveId" clId="{EDF2FAEA-A41B-4C1F-9EE5-7BEAFE42C87B}" dt="2021-06-09T19:36:03.867" v="1915"/>
          <ac:spMkLst>
            <pc:docMk/>
            <pc:sldMk cId="3909453073" sldId="559"/>
            <ac:spMk id="6757" creationId="{6794D8C1-BB16-4631-BB71-F99B5A7652A9}"/>
          </ac:spMkLst>
        </pc:spChg>
        <pc:spChg chg="mod">
          <ac:chgData name="Timo Mühlhaus" userId="1b6b3aba618dadac" providerId="LiveId" clId="{EDF2FAEA-A41B-4C1F-9EE5-7BEAFE42C87B}" dt="2021-06-09T19:36:03.867" v="1915"/>
          <ac:spMkLst>
            <pc:docMk/>
            <pc:sldMk cId="3909453073" sldId="559"/>
            <ac:spMk id="6758" creationId="{DDC24F49-E73D-4937-8DCC-A96F3F3E01C5}"/>
          </ac:spMkLst>
        </pc:spChg>
        <pc:spChg chg="mod">
          <ac:chgData name="Timo Mühlhaus" userId="1b6b3aba618dadac" providerId="LiveId" clId="{EDF2FAEA-A41B-4C1F-9EE5-7BEAFE42C87B}" dt="2021-06-09T19:36:03.867" v="1915"/>
          <ac:spMkLst>
            <pc:docMk/>
            <pc:sldMk cId="3909453073" sldId="559"/>
            <ac:spMk id="6759" creationId="{14FF10B7-1BE1-4A19-9D69-82D0483A5EAE}"/>
          </ac:spMkLst>
        </pc:spChg>
        <pc:spChg chg="mod">
          <ac:chgData name="Timo Mühlhaus" userId="1b6b3aba618dadac" providerId="LiveId" clId="{EDF2FAEA-A41B-4C1F-9EE5-7BEAFE42C87B}" dt="2021-06-09T19:36:03.867" v="1915"/>
          <ac:spMkLst>
            <pc:docMk/>
            <pc:sldMk cId="3909453073" sldId="559"/>
            <ac:spMk id="6760" creationId="{A42EB634-D3F7-47FA-A4FD-7E3515AFA100}"/>
          </ac:spMkLst>
        </pc:spChg>
        <pc:spChg chg="mod">
          <ac:chgData name="Timo Mühlhaus" userId="1b6b3aba618dadac" providerId="LiveId" clId="{EDF2FAEA-A41B-4C1F-9EE5-7BEAFE42C87B}" dt="2021-06-09T19:36:03.867" v="1915"/>
          <ac:spMkLst>
            <pc:docMk/>
            <pc:sldMk cId="3909453073" sldId="559"/>
            <ac:spMk id="6761" creationId="{4EF52675-0671-4793-8269-23ADF240FEB8}"/>
          </ac:spMkLst>
        </pc:spChg>
        <pc:spChg chg="mod">
          <ac:chgData name="Timo Mühlhaus" userId="1b6b3aba618dadac" providerId="LiveId" clId="{EDF2FAEA-A41B-4C1F-9EE5-7BEAFE42C87B}" dt="2021-06-09T19:36:03.867" v="1915"/>
          <ac:spMkLst>
            <pc:docMk/>
            <pc:sldMk cId="3909453073" sldId="559"/>
            <ac:spMk id="6762" creationId="{4ABA2684-F211-49D5-A786-423EA4F0A168}"/>
          </ac:spMkLst>
        </pc:spChg>
        <pc:spChg chg="mod">
          <ac:chgData name="Timo Mühlhaus" userId="1b6b3aba618dadac" providerId="LiveId" clId="{EDF2FAEA-A41B-4C1F-9EE5-7BEAFE42C87B}" dt="2021-06-09T19:36:03.867" v="1915"/>
          <ac:spMkLst>
            <pc:docMk/>
            <pc:sldMk cId="3909453073" sldId="559"/>
            <ac:spMk id="6763" creationId="{6C628FE6-ECD8-4183-8358-3F6FD54BE3ED}"/>
          </ac:spMkLst>
        </pc:spChg>
        <pc:spChg chg="mod">
          <ac:chgData name="Timo Mühlhaus" userId="1b6b3aba618dadac" providerId="LiveId" clId="{EDF2FAEA-A41B-4C1F-9EE5-7BEAFE42C87B}" dt="2021-06-09T19:36:03.867" v="1915"/>
          <ac:spMkLst>
            <pc:docMk/>
            <pc:sldMk cId="3909453073" sldId="559"/>
            <ac:spMk id="6764" creationId="{E08E8D67-384A-420B-9F9D-CA48D6823B21}"/>
          </ac:spMkLst>
        </pc:spChg>
        <pc:spChg chg="mod">
          <ac:chgData name="Timo Mühlhaus" userId="1b6b3aba618dadac" providerId="LiveId" clId="{EDF2FAEA-A41B-4C1F-9EE5-7BEAFE42C87B}" dt="2021-06-09T19:36:03.867" v="1915"/>
          <ac:spMkLst>
            <pc:docMk/>
            <pc:sldMk cId="3909453073" sldId="559"/>
            <ac:spMk id="6765" creationId="{E2580C52-1E68-44EB-9032-00F5C22CFD10}"/>
          </ac:spMkLst>
        </pc:spChg>
        <pc:spChg chg="mod">
          <ac:chgData name="Timo Mühlhaus" userId="1b6b3aba618dadac" providerId="LiveId" clId="{EDF2FAEA-A41B-4C1F-9EE5-7BEAFE42C87B}" dt="2021-06-09T19:36:03.867" v="1915"/>
          <ac:spMkLst>
            <pc:docMk/>
            <pc:sldMk cId="3909453073" sldId="559"/>
            <ac:spMk id="6766" creationId="{10C0CB35-FA7B-42C5-B2EE-E35BC13B4E9E}"/>
          </ac:spMkLst>
        </pc:spChg>
        <pc:spChg chg="mod">
          <ac:chgData name="Timo Mühlhaus" userId="1b6b3aba618dadac" providerId="LiveId" clId="{EDF2FAEA-A41B-4C1F-9EE5-7BEAFE42C87B}" dt="2021-06-09T19:36:03.867" v="1915"/>
          <ac:spMkLst>
            <pc:docMk/>
            <pc:sldMk cId="3909453073" sldId="559"/>
            <ac:spMk id="6767" creationId="{225B1CFB-FBC7-4277-8685-33EEF610F4C9}"/>
          </ac:spMkLst>
        </pc:spChg>
        <pc:spChg chg="mod">
          <ac:chgData name="Timo Mühlhaus" userId="1b6b3aba618dadac" providerId="LiveId" clId="{EDF2FAEA-A41B-4C1F-9EE5-7BEAFE42C87B}" dt="2021-06-09T19:36:03.867" v="1915"/>
          <ac:spMkLst>
            <pc:docMk/>
            <pc:sldMk cId="3909453073" sldId="559"/>
            <ac:spMk id="6768" creationId="{EDD8A654-12AC-4ACB-A80F-30105F073349}"/>
          </ac:spMkLst>
        </pc:spChg>
        <pc:spChg chg="mod">
          <ac:chgData name="Timo Mühlhaus" userId="1b6b3aba618dadac" providerId="LiveId" clId="{EDF2FAEA-A41B-4C1F-9EE5-7BEAFE42C87B}" dt="2021-06-09T19:36:03.867" v="1915"/>
          <ac:spMkLst>
            <pc:docMk/>
            <pc:sldMk cId="3909453073" sldId="559"/>
            <ac:spMk id="6769" creationId="{95C2DA52-6835-4860-8FB8-894033B42B30}"/>
          </ac:spMkLst>
        </pc:spChg>
        <pc:spChg chg="mod">
          <ac:chgData name="Timo Mühlhaus" userId="1b6b3aba618dadac" providerId="LiveId" clId="{EDF2FAEA-A41B-4C1F-9EE5-7BEAFE42C87B}" dt="2021-06-09T19:36:03.867" v="1915"/>
          <ac:spMkLst>
            <pc:docMk/>
            <pc:sldMk cId="3909453073" sldId="559"/>
            <ac:spMk id="6770" creationId="{89ED7F06-23B2-4C26-B764-359C67BFD7AB}"/>
          </ac:spMkLst>
        </pc:spChg>
        <pc:spChg chg="mod">
          <ac:chgData name="Timo Mühlhaus" userId="1b6b3aba618dadac" providerId="LiveId" clId="{EDF2FAEA-A41B-4C1F-9EE5-7BEAFE42C87B}" dt="2021-06-09T19:36:03.867" v="1915"/>
          <ac:spMkLst>
            <pc:docMk/>
            <pc:sldMk cId="3909453073" sldId="559"/>
            <ac:spMk id="6771" creationId="{C1966F06-0BF0-4ECB-825D-7E3D8F0EADE7}"/>
          </ac:spMkLst>
        </pc:spChg>
        <pc:spChg chg="mod">
          <ac:chgData name="Timo Mühlhaus" userId="1b6b3aba618dadac" providerId="LiveId" clId="{EDF2FAEA-A41B-4C1F-9EE5-7BEAFE42C87B}" dt="2021-06-09T19:36:03.867" v="1915"/>
          <ac:spMkLst>
            <pc:docMk/>
            <pc:sldMk cId="3909453073" sldId="559"/>
            <ac:spMk id="6772" creationId="{C0E6D00F-BB56-4949-B4AE-FBCF830A0460}"/>
          </ac:spMkLst>
        </pc:spChg>
        <pc:spChg chg="mod">
          <ac:chgData name="Timo Mühlhaus" userId="1b6b3aba618dadac" providerId="LiveId" clId="{EDF2FAEA-A41B-4C1F-9EE5-7BEAFE42C87B}" dt="2021-06-09T19:36:03.867" v="1915"/>
          <ac:spMkLst>
            <pc:docMk/>
            <pc:sldMk cId="3909453073" sldId="559"/>
            <ac:spMk id="6773" creationId="{677E0CB3-BC8C-48B1-9EB3-8AD030C01433}"/>
          </ac:spMkLst>
        </pc:spChg>
        <pc:spChg chg="mod">
          <ac:chgData name="Timo Mühlhaus" userId="1b6b3aba618dadac" providerId="LiveId" clId="{EDF2FAEA-A41B-4C1F-9EE5-7BEAFE42C87B}" dt="2021-06-09T19:36:03.867" v="1915"/>
          <ac:spMkLst>
            <pc:docMk/>
            <pc:sldMk cId="3909453073" sldId="559"/>
            <ac:spMk id="6774" creationId="{FEA66FD4-59FE-4D35-86DE-5D704CA236D6}"/>
          </ac:spMkLst>
        </pc:spChg>
        <pc:spChg chg="mod">
          <ac:chgData name="Timo Mühlhaus" userId="1b6b3aba618dadac" providerId="LiveId" clId="{EDF2FAEA-A41B-4C1F-9EE5-7BEAFE42C87B}" dt="2021-06-09T19:36:03.867" v="1915"/>
          <ac:spMkLst>
            <pc:docMk/>
            <pc:sldMk cId="3909453073" sldId="559"/>
            <ac:spMk id="6775" creationId="{FE0E64BC-5784-4BEA-A742-EC756A6D6423}"/>
          </ac:spMkLst>
        </pc:spChg>
        <pc:spChg chg="mod">
          <ac:chgData name="Timo Mühlhaus" userId="1b6b3aba618dadac" providerId="LiveId" clId="{EDF2FAEA-A41B-4C1F-9EE5-7BEAFE42C87B}" dt="2021-06-09T19:36:03.867" v="1915"/>
          <ac:spMkLst>
            <pc:docMk/>
            <pc:sldMk cId="3909453073" sldId="559"/>
            <ac:spMk id="6776" creationId="{0DE5AFDC-4F47-460C-9F18-C189F7D17DA1}"/>
          </ac:spMkLst>
        </pc:spChg>
        <pc:spChg chg="mod">
          <ac:chgData name="Timo Mühlhaus" userId="1b6b3aba618dadac" providerId="LiveId" clId="{EDF2FAEA-A41B-4C1F-9EE5-7BEAFE42C87B}" dt="2021-06-09T19:36:03.867" v="1915"/>
          <ac:spMkLst>
            <pc:docMk/>
            <pc:sldMk cId="3909453073" sldId="559"/>
            <ac:spMk id="6777" creationId="{18875C09-9BA5-4C97-A215-FD7F369C0EEE}"/>
          </ac:spMkLst>
        </pc:spChg>
        <pc:spChg chg="mod">
          <ac:chgData name="Timo Mühlhaus" userId="1b6b3aba618dadac" providerId="LiveId" clId="{EDF2FAEA-A41B-4C1F-9EE5-7BEAFE42C87B}" dt="2021-06-09T19:36:03.867" v="1915"/>
          <ac:spMkLst>
            <pc:docMk/>
            <pc:sldMk cId="3909453073" sldId="559"/>
            <ac:spMk id="6778" creationId="{0D1D9B87-F200-48B6-92EF-FD4D534A0A79}"/>
          </ac:spMkLst>
        </pc:spChg>
        <pc:spChg chg="mod">
          <ac:chgData name="Timo Mühlhaus" userId="1b6b3aba618dadac" providerId="LiveId" clId="{EDF2FAEA-A41B-4C1F-9EE5-7BEAFE42C87B}" dt="2021-06-09T19:36:03.867" v="1915"/>
          <ac:spMkLst>
            <pc:docMk/>
            <pc:sldMk cId="3909453073" sldId="559"/>
            <ac:spMk id="6779" creationId="{C257152D-6109-4590-A6BB-1ED187BDF4DD}"/>
          </ac:spMkLst>
        </pc:spChg>
        <pc:spChg chg="mod">
          <ac:chgData name="Timo Mühlhaus" userId="1b6b3aba618dadac" providerId="LiveId" clId="{EDF2FAEA-A41B-4C1F-9EE5-7BEAFE42C87B}" dt="2021-06-09T19:36:03.867" v="1915"/>
          <ac:spMkLst>
            <pc:docMk/>
            <pc:sldMk cId="3909453073" sldId="559"/>
            <ac:spMk id="6780" creationId="{E89D6667-9C5E-4B46-A1DD-A81F2D6DED6B}"/>
          </ac:spMkLst>
        </pc:spChg>
        <pc:spChg chg="mod">
          <ac:chgData name="Timo Mühlhaus" userId="1b6b3aba618dadac" providerId="LiveId" clId="{EDF2FAEA-A41B-4C1F-9EE5-7BEAFE42C87B}" dt="2021-06-09T19:36:03.867" v="1915"/>
          <ac:spMkLst>
            <pc:docMk/>
            <pc:sldMk cId="3909453073" sldId="559"/>
            <ac:spMk id="6781" creationId="{9A936D20-B812-469F-8D78-3144EC7A3785}"/>
          </ac:spMkLst>
        </pc:spChg>
        <pc:spChg chg="mod">
          <ac:chgData name="Timo Mühlhaus" userId="1b6b3aba618dadac" providerId="LiveId" clId="{EDF2FAEA-A41B-4C1F-9EE5-7BEAFE42C87B}" dt="2021-06-09T19:36:03.867" v="1915"/>
          <ac:spMkLst>
            <pc:docMk/>
            <pc:sldMk cId="3909453073" sldId="559"/>
            <ac:spMk id="6782" creationId="{03FDDDFE-AF19-4BE5-B77C-49E49C38BC22}"/>
          </ac:spMkLst>
        </pc:spChg>
        <pc:spChg chg="mod">
          <ac:chgData name="Timo Mühlhaus" userId="1b6b3aba618dadac" providerId="LiveId" clId="{EDF2FAEA-A41B-4C1F-9EE5-7BEAFE42C87B}" dt="2021-06-09T19:36:03.867" v="1915"/>
          <ac:spMkLst>
            <pc:docMk/>
            <pc:sldMk cId="3909453073" sldId="559"/>
            <ac:spMk id="6783" creationId="{81E24726-E63D-4636-9F80-E65D203E4608}"/>
          </ac:spMkLst>
        </pc:spChg>
        <pc:spChg chg="mod">
          <ac:chgData name="Timo Mühlhaus" userId="1b6b3aba618dadac" providerId="LiveId" clId="{EDF2FAEA-A41B-4C1F-9EE5-7BEAFE42C87B}" dt="2021-06-09T19:36:03.867" v="1915"/>
          <ac:spMkLst>
            <pc:docMk/>
            <pc:sldMk cId="3909453073" sldId="559"/>
            <ac:spMk id="6784" creationId="{5E64E7BE-A29F-40F0-BF2E-3F18033C5A34}"/>
          </ac:spMkLst>
        </pc:spChg>
        <pc:spChg chg="mod">
          <ac:chgData name="Timo Mühlhaus" userId="1b6b3aba618dadac" providerId="LiveId" clId="{EDF2FAEA-A41B-4C1F-9EE5-7BEAFE42C87B}" dt="2021-06-09T19:36:03.867" v="1915"/>
          <ac:spMkLst>
            <pc:docMk/>
            <pc:sldMk cId="3909453073" sldId="559"/>
            <ac:spMk id="6785" creationId="{D8963C87-D119-491C-92B0-FF58BDBB100B}"/>
          </ac:spMkLst>
        </pc:spChg>
        <pc:spChg chg="mod">
          <ac:chgData name="Timo Mühlhaus" userId="1b6b3aba618dadac" providerId="LiveId" clId="{EDF2FAEA-A41B-4C1F-9EE5-7BEAFE42C87B}" dt="2021-06-09T19:36:03.867" v="1915"/>
          <ac:spMkLst>
            <pc:docMk/>
            <pc:sldMk cId="3909453073" sldId="559"/>
            <ac:spMk id="6786" creationId="{E201FBAB-6D7D-4609-8C41-081F73489010}"/>
          </ac:spMkLst>
        </pc:spChg>
        <pc:spChg chg="mod">
          <ac:chgData name="Timo Mühlhaus" userId="1b6b3aba618dadac" providerId="LiveId" clId="{EDF2FAEA-A41B-4C1F-9EE5-7BEAFE42C87B}" dt="2021-06-09T19:36:03.867" v="1915"/>
          <ac:spMkLst>
            <pc:docMk/>
            <pc:sldMk cId="3909453073" sldId="559"/>
            <ac:spMk id="6787" creationId="{9D342709-DCF6-4DB5-B2EA-16A98FE99F77}"/>
          </ac:spMkLst>
        </pc:spChg>
        <pc:spChg chg="mod">
          <ac:chgData name="Timo Mühlhaus" userId="1b6b3aba618dadac" providerId="LiveId" clId="{EDF2FAEA-A41B-4C1F-9EE5-7BEAFE42C87B}" dt="2021-06-09T19:36:03.867" v="1915"/>
          <ac:spMkLst>
            <pc:docMk/>
            <pc:sldMk cId="3909453073" sldId="559"/>
            <ac:spMk id="6788" creationId="{2BEE6E6B-3A5C-4285-BADF-BC0384D88C8A}"/>
          </ac:spMkLst>
        </pc:spChg>
        <pc:spChg chg="mod">
          <ac:chgData name="Timo Mühlhaus" userId="1b6b3aba618dadac" providerId="LiveId" clId="{EDF2FAEA-A41B-4C1F-9EE5-7BEAFE42C87B}" dt="2021-06-09T19:36:03.867" v="1915"/>
          <ac:spMkLst>
            <pc:docMk/>
            <pc:sldMk cId="3909453073" sldId="559"/>
            <ac:spMk id="6789" creationId="{2981FA97-6FAC-4248-B26A-EB445FE61263}"/>
          </ac:spMkLst>
        </pc:spChg>
        <pc:spChg chg="mod">
          <ac:chgData name="Timo Mühlhaus" userId="1b6b3aba618dadac" providerId="LiveId" clId="{EDF2FAEA-A41B-4C1F-9EE5-7BEAFE42C87B}" dt="2021-06-09T19:36:03.867" v="1915"/>
          <ac:spMkLst>
            <pc:docMk/>
            <pc:sldMk cId="3909453073" sldId="559"/>
            <ac:spMk id="6790" creationId="{17809259-6849-468F-A040-FD5A8B5C3BDD}"/>
          </ac:spMkLst>
        </pc:spChg>
        <pc:spChg chg="mod">
          <ac:chgData name="Timo Mühlhaus" userId="1b6b3aba618dadac" providerId="LiveId" clId="{EDF2FAEA-A41B-4C1F-9EE5-7BEAFE42C87B}" dt="2021-06-09T19:36:03.867" v="1915"/>
          <ac:spMkLst>
            <pc:docMk/>
            <pc:sldMk cId="3909453073" sldId="559"/>
            <ac:spMk id="6791" creationId="{CE91ABD7-A018-431A-A7C3-E5F25DCEFE35}"/>
          </ac:spMkLst>
        </pc:spChg>
        <pc:spChg chg="mod">
          <ac:chgData name="Timo Mühlhaus" userId="1b6b3aba618dadac" providerId="LiveId" clId="{EDF2FAEA-A41B-4C1F-9EE5-7BEAFE42C87B}" dt="2021-06-09T19:36:03.867" v="1915"/>
          <ac:spMkLst>
            <pc:docMk/>
            <pc:sldMk cId="3909453073" sldId="559"/>
            <ac:spMk id="6792" creationId="{4F638AD2-715C-4824-99D6-30C3BF9DA4FF}"/>
          </ac:spMkLst>
        </pc:spChg>
        <pc:spChg chg="mod">
          <ac:chgData name="Timo Mühlhaus" userId="1b6b3aba618dadac" providerId="LiveId" clId="{EDF2FAEA-A41B-4C1F-9EE5-7BEAFE42C87B}" dt="2021-06-09T19:36:03.867" v="1915"/>
          <ac:spMkLst>
            <pc:docMk/>
            <pc:sldMk cId="3909453073" sldId="559"/>
            <ac:spMk id="6793" creationId="{E1B5E164-3C35-43D9-BEC6-6747BE92C14A}"/>
          </ac:spMkLst>
        </pc:spChg>
        <pc:spChg chg="mod">
          <ac:chgData name="Timo Mühlhaus" userId="1b6b3aba618dadac" providerId="LiveId" clId="{EDF2FAEA-A41B-4C1F-9EE5-7BEAFE42C87B}" dt="2021-06-09T19:36:03.867" v="1915"/>
          <ac:spMkLst>
            <pc:docMk/>
            <pc:sldMk cId="3909453073" sldId="559"/>
            <ac:spMk id="6794" creationId="{82B70968-2F35-4784-BE23-0480585ABB11}"/>
          </ac:spMkLst>
        </pc:spChg>
        <pc:spChg chg="mod">
          <ac:chgData name="Timo Mühlhaus" userId="1b6b3aba618dadac" providerId="LiveId" clId="{EDF2FAEA-A41B-4C1F-9EE5-7BEAFE42C87B}" dt="2021-06-09T19:36:03.867" v="1915"/>
          <ac:spMkLst>
            <pc:docMk/>
            <pc:sldMk cId="3909453073" sldId="559"/>
            <ac:spMk id="6795" creationId="{7A8A57E4-A4F8-4C19-A9DD-79DCC4965BEA}"/>
          </ac:spMkLst>
        </pc:spChg>
        <pc:spChg chg="mod">
          <ac:chgData name="Timo Mühlhaus" userId="1b6b3aba618dadac" providerId="LiveId" clId="{EDF2FAEA-A41B-4C1F-9EE5-7BEAFE42C87B}" dt="2021-06-09T19:36:03.867" v="1915"/>
          <ac:spMkLst>
            <pc:docMk/>
            <pc:sldMk cId="3909453073" sldId="559"/>
            <ac:spMk id="6796" creationId="{08FD4FFA-4744-4AA2-9805-E4791B410720}"/>
          </ac:spMkLst>
        </pc:spChg>
        <pc:spChg chg="mod">
          <ac:chgData name="Timo Mühlhaus" userId="1b6b3aba618dadac" providerId="LiveId" clId="{EDF2FAEA-A41B-4C1F-9EE5-7BEAFE42C87B}" dt="2021-06-09T19:36:03.867" v="1915"/>
          <ac:spMkLst>
            <pc:docMk/>
            <pc:sldMk cId="3909453073" sldId="559"/>
            <ac:spMk id="6797" creationId="{96E19B9B-F89E-4B29-980A-05EB46468D02}"/>
          </ac:spMkLst>
        </pc:spChg>
        <pc:spChg chg="mod">
          <ac:chgData name="Timo Mühlhaus" userId="1b6b3aba618dadac" providerId="LiveId" clId="{EDF2FAEA-A41B-4C1F-9EE5-7BEAFE42C87B}" dt="2021-06-09T19:36:03.867" v="1915"/>
          <ac:spMkLst>
            <pc:docMk/>
            <pc:sldMk cId="3909453073" sldId="559"/>
            <ac:spMk id="6798" creationId="{538AE818-36E2-4BEA-9487-6982F18D5A98}"/>
          </ac:spMkLst>
        </pc:spChg>
        <pc:spChg chg="mod">
          <ac:chgData name="Timo Mühlhaus" userId="1b6b3aba618dadac" providerId="LiveId" clId="{EDF2FAEA-A41B-4C1F-9EE5-7BEAFE42C87B}" dt="2021-06-09T19:36:03.867" v="1915"/>
          <ac:spMkLst>
            <pc:docMk/>
            <pc:sldMk cId="3909453073" sldId="559"/>
            <ac:spMk id="6799" creationId="{38D6E379-A8DB-49EC-A336-3F92B8DE9501}"/>
          </ac:spMkLst>
        </pc:spChg>
        <pc:spChg chg="mod">
          <ac:chgData name="Timo Mühlhaus" userId="1b6b3aba618dadac" providerId="LiveId" clId="{EDF2FAEA-A41B-4C1F-9EE5-7BEAFE42C87B}" dt="2021-06-09T19:36:03.867" v="1915"/>
          <ac:spMkLst>
            <pc:docMk/>
            <pc:sldMk cId="3909453073" sldId="559"/>
            <ac:spMk id="6800" creationId="{0856EDA8-4F5A-46AB-9220-882953D5BAD8}"/>
          </ac:spMkLst>
        </pc:spChg>
        <pc:spChg chg="mod">
          <ac:chgData name="Timo Mühlhaus" userId="1b6b3aba618dadac" providerId="LiveId" clId="{EDF2FAEA-A41B-4C1F-9EE5-7BEAFE42C87B}" dt="2021-06-09T19:36:03.867" v="1915"/>
          <ac:spMkLst>
            <pc:docMk/>
            <pc:sldMk cId="3909453073" sldId="559"/>
            <ac:spMk id="6801" creationId="{AE2DA39B-C2A1-4B89-9BC3-A2291B290A72}"/>
          </ac:spMkLst>
        </pc:spChg>
        <pc:spChg chg="mod">
          <ac:chgData name="Timo Mühlhaus" userId="1b6b3aba618dadac" providerId="LiveId" clId="{EDF2FAEA-A41B-4C1F-9EE5-7BEAFE42C87B}" dt="2021-06-09T19:36:03.867" v="1915"/>
          <ac:spMkLst>
            <pc:docMk/>
            <pc:sldMk cId="3909453073" sldId="559"/>
            <ac:spMk id="6802" creationId="{E37E5231-9C55-4C75-8B17-15E2FAEC1078}"/>
          </ac:spMkLst>
        </pc:spChg>
        <pc:spChg chg="mod">
          <ac:chgData name="Timo Mühlhaus" userId="1b6b3aba618dadac" providerId="LiveId" clId="{EDF2FAEA-A41B-4C1F-9EE5-7BEAFE42C87B}" dt="2021-06-09T19:36:03.867" v="1915"/>
          <ac:spMkLst>
            <pc:docMk/>
            <pc:sldMk cId="3909453073" sldId="559"/>
            <ac:spMk id="6803" creationId="{FEAE63B8-78B3-4989-9E02-0D28FB4608EC}"/>
          </ac:spMkLst>
        </pc:spChg>
        <pc:spChg chg="mod">
          <ac:chgData name="Timo Mühlhaus" userId="1b6b3aba618dadac" providerId="LiveId" clId="{EDF2FAEA-A41B-4C1F-9EE5-7BEAFE42C87B}" dt="2021-06-09T19:36:03.867" v="1915"/>
          <ac:spMkLst>
            <pc:docMk/>
            <pc:sldMk cId="3909453073" sldId="559"/>
            <ac:spMk id="6804" creationId="{7E11C25A-5DD3-408B-A35C-4DD608E08731}"/>
          </ac:spMkLst>
        </pc:spChg>
        <pc:spChg chg="mod">
          <ac:chgData name="Timo Mühlhaus" userId="1b6b3aba618dadac" providerId="LiveId" clId="{EDF2FAEA-A41B-4C1F-9EE5-7BEAFE42C87B}" dt="2021-06-09T19:36:03.867" v="1915"/>
          <ac:spMkLst>
            <pc:docMk/>
            <pc:sldMk cId="3909453073" sldId="559"/>
            <ac:spMk id="6805" creationId="{471534F8-81AF-4DAE-BD3B-7ABE26E1E9B3}"/>
          </ac:spMkLst>
        </pc:spChg>
        <pc:spChg chg="mod">
          <ac:chgData name="Timo Mühlhaus" userId="1b6b3aba618dadac" providerId="LiveId" clId="{EDF2FAEA-A41B-4C1F-9EE5-7BEAFE42C87B}" dt="2021-06-09T19:36:03.867" v="1915"/>
          <ac:spMkLst>
            <pc:docMk/>
            <pc:sldMk cId="3909453073" sldId="559"/>
            <ac:spMk id="6806" creationId="{D0B8D603-CF2C-4661-99DF-345394189659}"/>
          </ac:spMkLst>
        </pc:spChg>
        <pc:spChg chg="mod">
          <ac:chgData name="Timo Mühlhaus" userId="1b6b3aba618dadac" providerId="LiveId" clId="{EDF2FAEA-A41B-4C1F-9EE5-7BEAFE42C87B}" dt="2021-06-09T19:36:03.867" v="1915"/>
          <ac:spMkLst>
            <pc:docMk/>
            <pc:sldMk cId="3909453073" sldId="559"/>
            <ac:spMk id="6807" creationId="{D6B21222-FE4F-4544-A021-B198EECF712B}"/>
          </ac:spMkLst>
        </pc:spChg>
        <pc:spChg chg="mod">
          <ac:chgData name="Timo Mühlhaus" userId="1b6b3aba618dadac" providerId="LiveId" clId="{EDF2FAEA-A41B-4C1F-9EE5-7BEAFE42C87B}" dt="2021-06-09T19:36:03.867" v="1915"/>
          <ac:spMkLst>
            <pc:docMk/>
            <pc:sldMk cId="3909453073" sldId="559"/>
            <ac:spMk id="6808" creationId="{3ABB7E0D-05A6-48BB-AA7E-215508BD1394}"/>
          </ac:spMkLst>
        </pc:spChg>
        <pc:spChg chg="mod">
          <ac:chgData name="Timo Mühlhaus" userId="1b6b3aba618dadac" providerId="LiveId" clId="{EDF2FAEA-A41B-4C1F-9EE5-7BEAFE42C87B}" dt="2021-06-09T19:36:03.867" v="1915"/>
          <ac:spMkLst>
            <pc:docMk/>
            <pc:sldMk cId="3909453073" sldId="559"/>
            <ac:spMk id="6809" creationId="{87926849-7379-47F8-A98B-40C3E5E0A1B0}"/>
          </ac:spMkLst>
        </pc:spChg>
        <pc:spChg chg="mod">
          <ac:chgData name="Timo Mühlhaus" userId="1b6b3aba618dadac" providerId="LiveId" clId="{EDF2FAEA-A41B-4C1F-9EE5-7BEAFE42C87B}" dt="2021-06-09T19:36:03.867" v="1915"/>
          <ac:spMkLst>
            <pc:docMk/>
            <pc:sldMk cId="3909453073" sldId="559"/>
            <ac:spMk id="6810" creationId="{2F883B33-1202-4156-AF58-616B830C2556}"/>
          </ac:spMkLst>
        </pc:spChg>
        <pc:spChg chg="mod">
          <ac:chgData name="Timo Mühlhaus" userId="1b6b3aba618dadac" providerId="LiveId" clId="{EDF2FAEA-A41B-4C1F-9EE5-7BEAFE42C87B}" dt="2021-06-09T19:36:03.867" v="1915"/>
          <ac:spMkLst>
            <pc:docMk/>
            <pc:sldMk cId="3909453073" sldId="559"/>
            <ac:spMk id="6811" creationId="{3FE6B7F0-3E0D-4EB2-AFC2-E24CE99EA4A8}"/>
          </ac:spMkLst>
        </pc:spChg>
        <pc:spChg chg="mod">
          <ac:chgData name="Timo Mühlhaus" userId="1b6b3aba618dadac" providerId="LiveId" clId="{EDF2FAEA-A41B-4C1F-9EE5-7BEAFE42C87B}" dt="2021-06-09T19:36:03.867" v="1915"/>
          <ac:spMkLst>
            <pc:docMk/>
            <pc:sldMk cId="3909453073" sldId="559"/>
            <ac:spMk id="6812" creationId="{6ADAE971-70DF-4197-B838-072062C01E0F}"/>
          </ac:spMkLst>
        </pc:spChg>
        <pc:spChg chg="mod">
          <ac:chgData name="Timo Mühlhaus" userId="1b6b3aba618dadac" providerId="LiveId" clId="{EDF2FAEA-A41B-4C1F-9EE5-7BEAFE42C87B}" dt="2021-06-09T19:36:03.867" v="1915"/>
          <ac:spMkLst>
            <pc:docMk/>
            <pc:sldMk cId="3909453073" sldId="559"/>
            <ac:spMk id="6813" creationId="{ABB92335-01A1-434D-A26B-D69893B74D0A}"/>
          </ac:spMkLst>
        </pc:spChg>
        <pc:spChg chg="mod">
          <ac:chgData name="Timo Mühlhaus" userId="1b6b3aba618dadac" providerId="LiveId" clId="{EDF2FAEA-A41B-4C1F-9EE5-7BEAFE42C87B}" dt="2021-06-09T19:36:03.867" v="1915"/>
          <ac:spMkLst>
            <pc:docMk/>
            <pc:sldMk cId="3909453073" sldId="559"/>
            <ac:spMk id="6814" creationId="{FB0671B3-F286-4D77-A731-E1D20C9DAD94}"/>
          </ac:spMkLst>
        </pc:spChg>
        <pc:spChg chg="mod">
          <ac:chgData name="Timo Mühlhaus" userId="1b6b3aba618dadac" providerId="LiveId" clId="{EDF2FAEA-A41B-4C1F-9EE5-7BEAFE42C87B}" dt="2021-06-09T19:36:03.867" v="1915"/>
          <ac:spMkLst>
            <pc:docMk/>
            <pc:sldMk cId="3909453073" sldId="559"/>
            <ac:spMk id="6815" creationId="{6B7D8D9F-FF24-49A9-A514-2E1BD0ECC2C4}"/>
          </ac:spMkLst>
        </pc:spChg>
        <pc:spChg chg="mod">
          <ac:chgData name="Timo Mühlhaus" userId="1b6b3aba618dadac" providerId="LiveId" clId="{EDF2FAEA-A41B-4C1F-9EE5-7BEAFE42C87B}" dt="2021-06-09T19:36:03.867" v="1915"/>
          <ac:spMkLst>
            <pc:docMk/>
            <pc:sldMk cId="3909453073" sldId="559"/>
            <ac:spMk id="6816" creationId="{D8FFA36B-14FE-4941-8A67-A600DCBA6BB1}"/>
          </ac:spMkLst>
        </pc:spChg>
        <pc:spChg chg="mod">
          <ac:chgData name="Timo Mühlhaus" userId="1b6b3aba618dadac" providerId="LiveId" clId="{EDF2FAEA-A41B-4C1F-9EE5-7BEAFE42C87B}" dt="2021-06-09T19:36:03.867" v="1915"/>
          <ac:spMkLst>
            <pc:docMk/>
            <pc:sldMk cId="3909453073" sldId="559"/>
            <ac:spMk id="6817" creationId="{546607D7-441A-4CF3-95A4-FF369C3FF2BD}"/>
          </ac:spMkLst>
        </pc:spChg>
        <pc:spChg chg="mod">
          <ac:chgData name="Timo Mühlhaus" userId="1b6b3aba618dadac" providerId="LiveId" clId="{EDF2FAEA-A41B-4C1F-9EE5-7BEAFE42C87B}" dt="2021-06-09T19:36:03.867" v="1915"/>
          <ac:spMkLst>
            <pc:docMk/>
            <pc:sldMk cId="3909453073" sldId="559"/>
            <ac:spMk id="6818" creationId="{A2BD661E-188E-4F45-965D-6DF22648E766}"/>
          </ac:spMkLst>
        </pc:spChg>
        <pc:spChg chg="mod">
          <ac:chgData name="Timo Mühlhaus" userId="1b6b3aba618dadac" providerId="LiveId" clId="{EDF2FAEA-A41B-4C1F-9EE5-7BEAFE42C87B}" dt="2021-06-09T19:36:03.867" v="1915"/>
          <ac:spMkLst>
            <pc:docMk/>
            <pc:sldMk cId="3909453073" sldId="559"/>
            <ac:spMk id="6819" creationId="{62936007-F4FF-4378-B754-4F027670E6FE}"/>
          </ac:spMkLst>
        </pc:spChg>
        <pc:spChg chg="mod">
          <ac:chgData name="Timo Mühlhaus" userId="1b6b3aba618dadac" providerId="LiveId" clId="{EDF2FAEA-A41B-4C1F-9EE5-7BEAFE42C87B}" dt="2021-06-09T19:36:03.867" v="1915"/>
          <ac:spMkLst>
            <pc:docMk/>
            <pc:sldMk cId="3909453073" sldId="559"/>
            <ac:spMk id="6820" creationId="{AB63AB41-1B2F-42CA-A008-4D16DD99D572}"/>
          </ac:spMkLst>
        </pc:spChg>
        <pc:spChg chg="mod">
          <ac:chgData name="Timo Mühlhaus" userId="1b6b3aba618dadac" providerId="LiveId" clId="{EDF2FAEA-A41B-4C1F-9EE5-7BEAFE42C87B}" dt="2021-06-09T19:36:03.867" v="1915"/>
          <ac:spMkLst>
            <pc:docMk/>
            <pc:sldMk cId="3909453073" sldId="559"/>
            <ac:spMk id="6821" creationId="{AE7845B2-61DB-41FE-A3D0-6E89BE2B61C1}"/>
          </ac:spMkLst>
        </pc:spChg>
        <pc:spChg chg="mod">
          <ac:chgData name="Timo Mühlhaus" userId="1b6b3aba618dadac" providerId="LiveId" clId="{EDF2FAEA-A41B-4C1F-9EE5-7BEAFE42C87B}" dt="2021-06-09T19:36:03.867" v="1915"/>
          <ac:spMkLst>
            <pc:docMk/>
            <pc:sldMk cId="3909453073" sldId="559"/>
            <ac:spMk id="6822" creationId="{8E51ED21-33E4-4422-A11B-1BA4D2B6ED0C}"/>
          </ac:spMkLst>
        </pc:spChg>
        <pc:spChg chg="mod">
          <ac:chgData name="Timo Mühlhaus" userId="1b6b3aba618dadac" providerId="LiveId" clId="{EDF2FAEA-A41B-4C1F-9EE5-7BEAFE42C87B}" dt="2021-06-09T19:36:03.867" v="1915"/>
          <ac:spMkLst>
            <pc:docMk/>
            <pc:sldMk cId="3909453073" sldId="559"/>
            <ac:spMk id="6823" creationId="{15B500F4-1E11-4CC4-BCC9-534C475A76F5}"/>
          </ac:spMkLst>
        </pc:spChg>
        <pc:spChg chg="mod">
          <ac:chgData name="Timo Mühlhaus" userId="1b6b3aba618dadac" providerId="LiveId" clId="{EDF2FAEA-A41B-4C1F-9EE5-7BEAFE42C87B}" dt="2021-06-09T19:36:03.867" v="1915"/>
          <ac:spMkLst>
            <pc:docMk/>
            <pc:sldMk cId="3909453073" sldId="559"/>
            <ac:spMk id="6824" creationId="{149B0617-5DF4-48BA-B4DA-C806F346E8CB}"/>
          </ac:spMkLst>
        </pc:spChg>
        <pc:spChg chg="mod">
          <ac:chgData name="Timo Mühlhaus" userId="1b6b3aba618dadac" providerId="LiveId" clId="{EDF2FAEA-A41B-4C1F-9EE5-7BEAFE42C87B}" dt="2021-06-09T19:36:03.867" v="1915"/>
          <ac:spMkLst>
            <pc:docMk/>
            <pc:sldMk cId="3909453073" sldId="559"/>
            <ac:spMk id="6825" creationId="{DBF64C74-A391-4872-AB67-F855593E03F0}"/>
          </ac:spMkLst>
        </pc:spChg>
        <pc:spChg chg="mod">
          <ac:chgData name="Timo Mühlhaus" userId="1b6b3aba618dadac" providerId="LiveId" clId="{EDF2FAEA-A41B-4C1F-9EE5-7BEAFE42C87B}" dt="2021-06-09T19:36:03.867" v="1915"/>
          <ac:spMkLst>
            <pc:docMk/>
            <pc:sldMk cId="3909453073" sldId="559"/>
            <ac:spMk id="6826" creationId="{A652FA7B-BDCC-4D39-B31C-873CC0161D0E}"/>
          </ac:spMkLst>
        </pc:spChg>
        <pc:spChg chg="mod">
          <ac:chgData name="Timo Mühlhaus" userId="1b6b3aba618dadac" providerId="LiveId" clId="{EDF2FAEA-A41B-4C1F-9EE5-7BEAFE42C87B}" dt="2021-06-09T19:36:03.867" v="1915"/>
          <ac:spMkLst>
            <pc:docMk/>
            <pc:sldMk cId="3909453073" sldId="559"/>
            <ac:spMk id="6827" creationId="{3D9F782D-F90A-43D5-9F66-311239861ECB}"/>
          </ac:spMkLst>
        </pc:spChg>
        <pc:spChg chg="mod">
          <ac:chgData name="Timo Mühlhaus" userId="1b6b3aba618dadac" providerId="LiveId" clId="{EDF2FAEA-A41B-4C1F-9EE5-7BEAFE42C87B}" dt="2021-06-09T19:36:03.867" v="1915"/>
          <ac:spMkLst>
            <pc:docMk/>
            <pc:sldMk cId="3909453073" sldId="559"/>
            <ac:spMk id="6828" creationId="{749E6047-90E7-4E2F-8AD8-C2A2EF811F51}"/>
          </ac:spMkLst>
        </pc:spChg>
        <pc:spChg chg="mod">
          <ac:chgData name="Timo Mühlhaus" userId="1b6b3aba618dadac" providerId="LiveId" clId="{EDF2FAEA-A41B-4C1F-9EE5-7BEAFE42C87B}" dt="2021-06-09T19:36:03.867" v="1915"/>
          <ac:spMkLst>
            <pc:docMk/>
            <pc:sldMk cId="3909453073" sldId="559"/>
            <ac:spMk id="6829" creationId="{43A123D5-AEAF-49D5-98B4-A3EE8AA5954C}"/>
          </ac:spMkLst>
        </pc:spChg>
        <pc:spChg chg="mod">
          <ac:chgData name="Timo Mühlhaus" userId="1b6b3aba618dadac" providerId="LiveId" clId="{EDF2FAEA-A41B-4C1F-9EE5-7BEAFE42C87B}" dt="2021-06-09T19:36:03.867" v="1915"/>
          <ac:spMkLst>
            <pc:docMk/>
            <pc:sldMk cId="3909453073" sldId="559"/>
            <ac:spMk id="6830" creationId="{EB7139F2-12D3-4732-924A-41DB450BCE30}"/>
          </ac:spMkLst>
        </pc:spChg>
        <pc:spChg chg="mod">
          <ac:chgData name="Timo Mühlhaus" userId="1b6b3aba618dadac" providerId="LiveId" clId="{EDF2FAEA-A41B-4C1F-9EE5-7BEAFE42C87B}" dt="2021-06-09T19:36:03.867" v="1915"/>
          <ac:spMkLst>
            <pc:docMk/>
            <pc:sldMk cId="3909453073" sldId="559"/>
            <ac:spMk id="6831" creationId="{14296807-4951-4429-8353-F7B37DD98701}"/>
          </ac:spMkLst>
        </pc:spChg>
        <pc:spChg chg="mod">
          <ac:chgData name="Timo Mühlhaus" userId="1b6b3aba618dadac" providerId="LiveId" clId="{EDF2FAEA-A41B-4C1F-9EE5-7BEAFE42C87B}" dt="2021-06-09T19:36:03.867" v="1915"/>
          <ac:spMkLst>
            <pc:docMk/>
            <pc:sldMk cId="3909453073" sldId="559"/>
            <ac:spMk id="6832" creationId="{EDC5EBD1-EA34-4623-B9E8-76ABF0EAE414}"/>
          </ac:spMkLst>
        </pc:spChg>
        <pc:spChg chg="mod">
          <ac:chgData name="Timo Mühlhaus" userId="1b6b3aba618dadac" providerId="LiveId" clId="{EDF2FAEA-A41B-4C1F-9EE5-7BEAFE42C87B}" dt="2021-06-09T19:36:03.867" v="1915"/>
          <ac:spMkLst>
            <pc:docMk/>
            <pc:sldMk cId="3909453073" sldId="559"/>
            <ac:spMk id="6833" creationId="{D89DF1DF-75DE-4AAE-92F9-EF5C2EF4E9E3}"/>
          </ac:spMkLst>
        </pc:spChg>
        <pc:spChg chg="mod">
          <ac:chgData name="Timo Mühlhaus" userId="1b6b3aba618dadac" providerId="LiveId" clId="{EDF2FAEA-A41B-4C1F-9EE5-7BEAFE42C87B}" dt="2021-06-09T19:36:03.867" v="1915"/>
          <ac:spMkLst>
            <pc:docMk/>
            <pc:sldMk cId="3909453073" sldId="559"/>
            <ac:spMk id="6834" creationId="{BEBBCC6E-CE49-4BF7-B87C-DEF6222295F8}"/>
          </ac:spMkLst>
        </pc:spChg>
        <pc:spChg chg="mod">
          <ac:chgData name="Timo Mühlhaus" userId="1b6b3aba618dadac" providerId="LiveId" clId="{EDF2FAEA-A41B-4C1F-9EE5-7BEAFE42C87B}" dt="2021-06-09T19:36:03.867" v="1915"/>
          <ac:spMkLst>
            <pc:docMk/>
            <pc:sldMk cId="3909453073" sldId="559"/>
            <ac:spMk id="6835" creationId="{5A58B7B0-AF66-4C11-98A1-2ADD09829E8F}"/>
          </ac:spMkLst>
        </pc:spChg>
        <pc:spChg chg="mod">
          <ac:chgData name="Timo Mühlhaus" userId="1b6b3aba618dadac" providerId="LiveId" clId="{EDF2FAEA-A41B-4C1F-9EE5-7BEAFE42C87B}" dt="2021-06-09T19:36:03.867" v="1915"/>
          <ac:spMkLst>
            <pc:docMk/>
            <pc:sldMk cId="3909453073" sldId="559"/>
            <ac:spMk id="6836" creationId="{4F80FC7B-9217-4551-BE0B-CC8B8BFBC06F}"/>
          </ac:spMkLst>
        </pc:spChg>
        <pc:spChg chg="mod">
          <ac:chgData name="Timo Mühlhaus" userId="1b6b3aba618dadac" providerId="LiveId" clId="{EDF2FAEA-A41B-4C1F-9EE5-7BEAFE42C87B}" dt="2021-06-09T19:36:03.867" v="1915"/>
          <ac:spMkLst>
            <pc:docMk/>
            <pc:sldMk cId="3909453073" sldId="559"/>
            <ac:spMk id="6837" creationId="{1CDBED40-53D7-4977-B5EE-7586645DCAAB}"/>
          </ac:spMkLst>
        </pc:spChg>
        <pc:spChg chg="mod">
          <ac:chgData name="Timo Mühlhaus" userId="1b6b3aba618dadac" providerId="LiveId" clId="{EDF2FAEA-A41B-4C1F-9EE5-7BEAFE42C87B}" dt="2021-06-09T19:36:03.867" v="1915"/>
          <ac:spMkLst>
            <pc:docMk/>
            <pc:sldMk cId="3909453073" sldId="559"/>
            <ac:spMk id="6838" creationId="{1364675B-7A8D-4B5E-89B0-378CDF7B12F6}"/>
          </ac:spMkLst>
        </pc:spChg>
        <pc:spChg chg="mod">
          <ac:chgData name="Timo Mühlhaus" userId="1b6b3aba618dadac" providerId="LiveId" clId="{EDF2FAEA-A41B-4C1F-9EE5-7BEAFE42C87B}" dt="2021-06-09T19:36:03.867" v="1915"/>
          <ac:spMkLst>
            <pc:docMk/>
            <pc:sldMk cId="3909453073" sldId="559"/>
            <ac:spMk id="6839" creationId="{D13F9896-C14A-424E-AB50-F7F38E233469}"/>
          </ac:spMkLst>
        </pc:spChg>
        <pc:spChg chg="mod">
          <ac:chgData name="Timo Mühlhaus" userId="1b6b3aba618dadac" providerId="LiveId" clId="{EDF2FAEA-A41B-4C1F-9EE5-7BEAFE42C87B}" dt="2021-06-09T19:36:03.867" v="1915"/>
          <ac:spMkLst>
            <pc:docMk/>
            <pc:sldMk cId="3909453073" sldId="559"/>
            <ac:spMk id="6840" creationId="{BAFDF5E9-F9B2-4BD4-8864-1DEA7E4845B7}"/>
          </ac:spMkLst>
        </pc:spChg>
        <pc:spChg chg="mod">
          <ac:chgData name="Timo Mühlhaus" userId="1b6b3aba618dadac" providerId="LiveId" clId="{EDF2FAEA-A41B-4C1F-9EE5-7BEAFE42C87B}" dt="2021-06-09T19:36:03.867" v="1915"/>
          <ac:spMkLst>
            <pc:docMk/>
            <pc:sldMk cId="3909453073" sldId="559"/>
            <ac:spMk id="6841" creationId="{DE19A2F9-C107-4A9B-A57D-69F586979BF8}"/>
          </ac:spMkLst>
        </pc:spChg>
        <pc:spChg chg="mod">
          <ac:chgData name="Timo Mühlhaus" userId="1b6b3aba618dadac" providerId="LiveId" clId="{EDF2FAEA-A41B-4C1F-9EE5-7BEAFE42C87B}" dt="2021-06-09T19:36:03.867" v="1915"/>
          <ac:spMkLst>
            <pc:docMk/>
            <pc:sldMk cId="3909453073" sldId="559"/>
            <ac:spMk id="6842" creationId="{54D4A310-0829-40F5-B67F-4D1F2B1F83F7}"/>
          </ac:spMkLst>
        </pc:spChg>
        <pc:spChg chg="mod">
          <ac:chgData name="Timo Mühlhaus" userId="1b6b3aba618dadac" providerId="LiveId" clId="{EDF2FAEA-A41B-4C1F-9EE5-7BEAFE42C87B}" dt="2021-06-09T19:36:03.867" v="1915"/>
          <ac:spMkLst>
            <pc:docMk/>
            <pc:sldMk cId="3909453073" sldId="559"/>
            <ac:spMk id="6843" creationId="{4228D3E9-7B25-42FD-BE54-D5B504B1D746}"/>
          </ac:spMkLst>
        </pc:spChg>
        <pc:spChg chg="mod">
          <ac:chgData name="Timo Mühlhaus" userId="1b6b3aba618dadac" providerId="LiveId" clId="{EDF2FAEA-A41B-4C1F-9EE5-7BEAFE42C87B}" dt="2021-06-09T19:36:03.867" v="1915"/>
          <ac:spMkLst>
            <pc:docMk/>
            <pc:sldMk cId="3909453073" sldId="559"/>
            <ac:spMk id="6844" creationId="{6287AC0C-1D48-4B4F-A16E-2A39292C903F}"/>
          </ac:spMkLst>
        </pc:spChg>
        <pc:spChg chg="mod">
          <ac:chgData name="Timo Mühlhaus" userId="1b6b3aba618dadac" providerId="LiveId" clId="{EDF2FAEA-A41B-4C1F-9EE5-7BEAFE42C87B}" dt="2021-06-09T19:36:03.867" v="1915"/>
          <ac:spMkLst>
            <pc:docMk/>
            <pc:sldMk cId="3909453073" sldId="559"/>
            <ac:spMk id="6845" creationId="{6BB00158-C6DF-4B2A-BB98-5968A14F8657}"/>
          </ac:spMkLst>
        </pc:spChg>
        <pc:spChg chg="mod">
          <ac:chgData name="Timo Mühlhaus" userId="1b6b3aba618dadac" providerId="LiveId" clId="{EDF2FAEA-A41B-4C1F-9EE5-7BEAFE42C87B}" dt="2021-06-09T19:36:03.867" v="1915"/>
          <ac:spMkLst>
            <pc:docMk/>
            <pc:sldMk cId="3909453073" sldId="559"/>
            <ac:spMk id="6846" creationId="{FEE7D499-6E16-41C8-B859-34FEFB3117C9}"/>
          </ac:spMkLst>
        </pc:spChg>
        <pc:spChg chg="mod">
          <ac:chgData name="Timo Mühlhaus" userId="1b6b3aba618dadac" providerId="LiveId" clId="{EDF2FAEA-A41B-4C1F-9EE5-7BEAFE42C87B}" dt="2021-06-09T19:36:03.867" v="1915"/>
          <ac:spMkLst>
            <pc:docMk/>
            <pc:sldMk cId="3909453073" sldId="559"/>
            <ac:spMk id="6847" creationId="{25D9D298-D8F4-429B-891B-8B1A2E49319D}"/>
          </ac:spMkLst>
        </pc:spChg>
        <pc:spChg chg="mod">
          <ac:chgData name="Timo Mühlhaus" userId="1b6b3aba618dadac" providerId="LiveId" clId="{EDF2FAEA-A41B-4C1F-9EE5-7BEAFE42C87B}" dt="2021-06-09T19:36:03.867" v="1915"/>
          <ac:spMkLst>
            <pc:docMk/>
            <pc:sldMk cId="3909453073" sldId="559"/>
            <ac:spMk id="6848" creationId="{D3279416-23A3-4C5C-8615-9DB3848D90BE}"/>
          </ac:spMkLst>
        </pc:spChg>
        <pc:spChg chg="mod">
          <ac:chgData name="Timo Mühlhaus" userId="1b6b3aba618dadac" providerId="LiveId" clId="{EDF2FAEA-A41B-4C1F-9EE5-7BEAFE42C87B}" dt="2021-06-09T19:36:03.867" v="1915"/>
          <ac:spMkLst>
            <pc:docMk/>
            <pc:sldMk cId="3909453073" sldId="559"/>
            <ac:spMk id="6849" creationId="{AAB8E38E-FDBC-42C3-8C64-CDB1EFE8B099}"/>
          </ac:spMkLst>
        </pc:spChg>
        <pc:spChg chg="mod">
          <ac:chgData name="Timo Mühlhaus" userId="1b6b3aba618dadac" providerId="LiveId" clId="{EDF2FAEA-A41B-4C1F-9EE5-7BEAFE42C87B}" dt="2021-06-09T19:36:03.867" v="1915"/>
          <ac:spMkLst>
            <pc:docMk/>
            <pc:sldMk cId="3909453073" sldId="559"/>
            <ac:spMk id="6850" creationId="{E9A1AB99-7637-4C7D-846F-BAA7A79337E1}"/>
          </ac:spMkLst>
        </pc:spChg>
        <pc:spChg chg="mod">
          <ac:chgData name="Timo Mühlhaus" userId="1b6b3aba618dadac" providerId="LiveId" clId="{EDF2FAEA-A41B-4C1F-9EE5-7BEAFE42C87B}" dt="2021-06-09T19:36:03.867" v="1915"/>
          <ac:spMkLst>
            <pc:docMk/>
            <pc:sldMk cId="3909453073" sldId="559"/>
            <ac:spMk id="6851" creationId="{C422B57E-0591-46B7-A68F-5B651FF9D136}"/>
          </ac:spMkLst>
        </pc:spChg>
        <pc:spChg chg="mod">
          <ac:chgData name="Timo Mühlhaus" userId="1b6b3aba618dadac" providerId="LiveId" clId="{EDF2FAEA-A41B-4C1F-9EE5-7BEAFE42C87B}" dt="2021-06-09T19:36:03.867" v="1915"/>
          <ac:spMkLst>
            <pc:docMk/>
            <pc:sldMk cId="3909453073" sldId="559"/>
            <ac:spMk id="6852" creationId="{30178137-96E0-468D-86D4-69AA4F4EA2E4}"/>
          </ac:spMkLst>
        </pc:spChg>
        <pc:spChg chg="mod">
          <ac:chgData name="Timo Mühlhaus" userId="1b6b3aba618dadac" providerId="LiveId" clId="{EDF2FAEA-A41B-4C1F-9EE5-7BEAFE42C87B}" dt="2021-06-09T19:36:03.867" v="1915"/>
          <ac:spMkLst>
            <pc:docMk/>
            <pc:sldMk cId="3909453073" sldId="559"/>
            <ac:spMk id="6853" creationId="{0EBE3A2E-5F6C-4CA3-8FA6-5FBE0D79A339}"/>
          </ac:spMkLst>
        </pc:spChg>
        <pc:spChg chg="mod">
          <ac:chgData name="Timo Mühlhaus" userId="1b6b3aba618dadac" providerId="LiveId" clId="{EDF2FAEA-A41B-4C1F-9EE5-7BEAFE42C87B}" dt="2021-06-09T19:36:03.867" v="1915"/>
          <ac:spMkLst>
            <pc:docMk/>
            <pc:sldMk cId="3909453073" sldId="559"/>
            <ac:spMk id="6854" creationId="{1DB95C29-9AA8-4A45-AFD1-0FFC41CF38C2}"/>
          </ac:spMkLst>
        </pc:spChg>
        <pc:spChg chg="mod">
          <ac:chgData name="Timo Mühlhaus" userId="1b6b3aba618dadac" providerId="LiveId" clId="{EDF2FAEA-A41B-4C1F-9EE5-7BEAFE42C87B}" dt="2021-06-09T19:36:03.867" v="1915"/>
          <ac:spMkLst>
            <pc:docMk/>
            <pc:sldMk cId="3909453073" sldId="559"/>
            <ac:spMk id="6855" creationId="{736CBCB9-0E00-4A6D-909B-F875F74A8332}"/>
          </ac:spMkLst>
        </pc:spChg>
        <pc:spChg chg="mod">
          <ac:chgData name="Timo Mühlhaus" userId="1b6b3aba618dadac" providerId="LiveId" clId="{EDF2FAEA-A41B-4C1F-9EE5-7BEAFE42C87B}" dt="2021-06-09T19:36:03.867" v="1915"/>
          <ac:spMkLst>
            <pc:docMk/>
            <pc:sldMk cId="3909453073" sldId="559"/>
            <ac:spMk id="6856" creationId="{72B930AF-3BDE-482B-8BC3-16D81C9AE880}"/>
          </ac:spMkLst>
        </pc:spChg>
        <pc:spChg chg="mod">
          <ac:chgData name="Timo Mühlhaus" userId="1b6b3aba618dadac" providerId="LiveId" clId="{EDF2FAEA-A41B-4C1F-9EE5-7BEAFE42C87B}" dt="2021-06-09T19:36:03.867" v="1915"/>
          <ac:spMkLst>
            <pc:docMk/>
            <pc:sldMk cId="3909453073" sldId="559"/>
            <ac:spMk id="6857" creationId="{A823483E-CEC3-4E8D-BEC4-C1F6CFAB8976}"/>
          </ac:spMkLst>
        </pc:spChg>
        <pc:spChg chg="mod">
          <ac:chgData name="Timo Mühlhaus" userId="1b6b3aba618dadac" providerId="LiveId" clId="{EDF2FAEA-A41B-4C1F-9EE5-7BEAFE42C87B}" dt="2021-06-09T19:36:03.867" v="1915"/>
          <ac:spMkLst>
            <pc:docMk/>
            <pc:sldMk cId="3909453073" sldId="559"/>
            <ac:spMk id="6858" creationId="{55FCF068-56A8-4E16-8393-179541C59E5F}"/>
          </ac:spMkLst>
        </pc:spChg>
        <pc:spChg chg="mod">
          <ac:chgData name="Timo Mühlhaus" userId="1b6b3aba618dadac" providerId="LiveId" clId="{EDF2FAEA-A41B-4C1F-9EE5-7BEAFE42C87B}" dt="2021-06-09T19:36:03.867" v="1915"/>
          <ac:spMkLst>
            <pc:docMk/>
            <pc:sldMk cId="3909453073" sldId="559"/>
            <ac:spMk id="6859" creationId="{77264C64-2CF6-4262-A041-3B7A6E3E93EB}"/>
          </ac:spMkLst>
        </pc:spChg>
        <pc:spChg chg="mod">
          <ac:chgData name="Timo Mühlhaus" userId="1b6b3aba618dadac" providerId="LiveId" clId="{EDF2FAEA-A41B-4C1F-9EE5-7BEAFE42C87B}" dt="2021-06-09T19:36:03.867" v="1915"/>
          <ac:spMkLst>
            <pc:docMk/>
            <pc:sldMk cId="3909453073" sldId="559"/>
            <ac:spMk id="6860" creationId="{2399BB71-3A6E-4945-8FE0-533D8FEE048B}"/>
          </ac:spMkLst>
        </pc:spChg>
        <pc:spChg chg="mod">
          <ac:chgData name="Timo Mühlhaus" userId="1b6b3aba618dadac" providerId="LiveId" clId="{EDF2FAEA-A41B-4C1F-9EE5-7BEAFE42C87B}" dt="2021-06-09T19:36:03.867" v="1915"/>
          <ac:spMkLst>
            <pc:docMk/>
            <pc:sldMk cId="3909453073" sldId="559"/>
            <ac:spMk id="6861" creationId="{8C9A03E4-F010-4C29-B036-79B93FC50423}"/>
          </ac:spMkLst>
        </pc:spChg>
        <pc:spChg chg="mod">
          <ac:chgData name="Timo Mühlhaus" userId="1b6b3aba618dadac" providerId="LiveId" clId="{EDF2FAEA-A41B-4C1F-9EE5-7BEAFE42C87B}" dt="2021-06-09T19:36:03.867" v="1915"/>
          <ac:spMkLst>
            <pc:docMk/>
            <pc:sldMk cId="3909453073" sldId="559"/>
            <ac:spMk id="6862" creationId="{49023D83-3EE1-4627-83B6-4F3BE4E4DF57}"/>
          </ac:spMkLst>
        </pc:spChg>
        <pc:spChg chg="mod">
          <ac:chgData name="Timo Mühlhaus" userId="1b6b3aba618dadac" providerId="LiveId" clId="{EDF2FAEA-A41B-4C1F-9EE5-7BEAFE42C87B}" dt="2021-06-09T19:36:03.867" v="1915"/>
          <ac:spMkLst>
            <pc:docMk/>
            <pc:sldMk cId="3909453073" sldId="559"/>
            <ac:spMk id="6863" creationId="{280EFBD6-5B70-471C-B931-6708570D44F4}"/>
          </ac:spMkLst>
        </pc:spChg>
        <pc:spChg chg="mod">
          <ac:chgData name="Timo Mühlhaus" userId="1b6b3aba618dadac" providerId="LiveId" clId="{EDF2FAEA-A41B-4C1F-9EE5-7BEAFE42C87B}" dt="2021-06-09T19:36:03.867" v="1915"/>
          <ac:spMkLst>
            <pc:docMk/>
            <pc:sldMk cId="3909453073" sldId="559"/>
            <ac:spMk id="6864" creationId="{DAB1F1ED-300A-4148-891E-DCACF74FDBD3}"/>
          </ac:spMkLst>
        </pc:spChg>
        <pc:spChg chg="mod">
          <ac:chgData name="Timo Mühlhaus" userId="1b6b3aba618dadac" providerId="LiveId" clId="{EDF2FAEA-A41B-4C1F-9EE5-7BEAFE42C87B}" dt="2021-06-09T19:36:03.867" v="1915"/>
          <ac:spMkLst>
            <pc:docMk/>
            <pc:sldMk cId="3909453073" sldId="559"/>
            <ac:spMk id="6865" creationId="{E7EDDC3A-A5FA-4045-8BD5-0293C7B946A6}"/>
          </ac:spMkLst>
        </pc:spChg>
        <pc:spChg chg="mod">
          <ac:chgData name="Timo Mühlhaus" userId="1b6b3aba618dadac" providerId="LiveId" clId="{EDF2FAEA-A41B-4C1F-9EE5-7BEAFE42C87B}" dt="2021-06-09T19:36:03.867" v="1915"/>
          <ac:spMkLst>
            <pc:docMk/>
            <pc:sldMk cId="3909453073" sldId="559"/>
            <ac:spMk id="6866" creationId="{F6C4AC0C-7BAE-4C2C-BE30-9ECD8169ADD0}"/>
          </ac:spMkLst>
        </pc:spChg>
        <pc:spChg chg="mod">
          <ac:chgData name="Timo Mühlhaus" userId="1b6b3aba618dadac" providerId="LiveId" clId="{EDF2FAEA-A41B-4C1F-9EE5-7BEAFE42C87B}" dt="2021-06-09T19:36:03.867" v="1915"/>
          <ac:spMkLst>
            <pc:docMk/>
            <pc:sldMk cId="3909453073" sldId="559"/>
            <ac:spMk id="6867" creationId="{B81F6F2E-B705-4270-9B01-A42102F33A17}"/>
          </ac:spMkLst>
        </pc:spChg>
        <pc:spChg chg="mod">
          <ac:chgData name="Timo Mühlhaus" userId="1b6b3aba618dadac" providerId="LiveId" clId="{EDF2FAEA-A41B-4C1F-9EE5-7BEAFE42C87B}" dt="2021-06-09T19:36:03.867" v="1915"/>
          <ac:spMkLst>
            <pc:docMk/>
            <pc:sldMk cId="3909453073" sldId="559"/>
            <ac:spMk id="6868" creationId="{853A743A-B101-4ECC-A05A-1D98CB10C0EF}"/>
          </ac:spMkLst>
        </pc:spChg>
        <pc:spChg chg="mod">
          <ac:chgData name="Timo Mühlhaus" userId="1b6b3aba618dadac" providerId="LiveId" clId="{EDF2FAEA-A41B-4C1F-9EE5-7BEAFE42C87B}" dt="2021-06-09T19:36:03.867" v="1915"/>
          <ac:spMkLst>
            <pc:docMk/>
            <pc:sldMk cId="3909453073" sldId="559"/>
            <ac:spMk id="6869" creationId="{C3513B49-3B3D-44A2-B609-82B363974405}"/>
          </ac:spMkLst>
        </pc:spChg>
        <pc:spChg chg="mod">
          <ac:chgData name="Timo Mühlhaus" userId="1b6b3aba618dadac" providerId="LiveId" clId="{EDF2FAEA-A41B-4C1F-9EE5-7BEAFE42C87B}" dt="2021-06-09T19:36:03.867" v="1915"/>
          <ac:spMkLst>
            <pc:docMk/>
            <pc:sldMk cId="3909453073" sldId="559"/>
            <ac:spMk id="6870" creationId="{98D932D1-8AC1-4C72-B0DA-51AF7EEA6C6B}"/>
          </ac:spMkLst>
        </pc:spChg>
        <pc:spChg chg="mod">
          <ac:chgData name="Timo Mühlhaus" userId="1b6b3aba618dadac" providerId="LiveId" clId="{EDF2FAEA-A41B-4C1F-9EE5-7BEAFE42C87B}" dt="2021-06-09T19:36:03.867" v="1915"/>
          <ac:spMkLst>
            <pc:docMk/>
            <pc:sldMk cId="3909453073" sldId="559"/>
            <ac:spMk id="6871" creationId="{0736871C-D5D2-4AEE-8094-140A8E90804D}"/>
          </ac:spMkLst>
        </pc:spChg>
        <pc:spChg chg="mod">
          <ac:chgData name="Timo Mühlhaus" userId="1b6b3aba618dadac" providerId="LiveId" clId="{EDF2FAEA-A41B-4C1F-9EE5-7BEAFE42C87B}" dt="2021-06-09T19:36:03.867" v="1915"/>
          <ac:spMkLst>
            <pc:docMk/>
            <pc:sldMk cId="3909453073" sldId="559"/>
            <ac:spMk id="6872" creationId="{D733F972-A669-4395-9AF8-29E9B0E990FC}"/>
          </ac:spMkLst>
        </pc:spChg>
        <pc:spChg chg="mod">
          <ac:chgData name="Timo Mühlhaus" userId="1b6b3aba618dadac" providerId="LiveId" clId="{EDF2FAEA-A41B-4C1F-9EE5-7BEAFE42C87B}" dt="2021-06-09T19:36:03.867" v="1915"/>
          <ac:spMkLst>
            <pc:docMk/>
            <pc:sldMk cId="3909453073" sldId="559"/>
            <ac:spMk id="6873" creationId="{2CE76797-8B58-4E4A-BAA1-BAF9FCE24DBD}"/>
          </ac:spMkLst>
        </pc:spChg>
        <pc:spChg chg="mod">
          <ac:chgData name="Timo Mühlhaus" userId="1b6b3aba618dadac" providerId="LiveId" clId="{EDF2FAEA-A41B-4C1F-9EE5-7BEAFE42C87B}" dt="2021-06-09T19:36:03.867" v="1915"/>
          <ac:spMkLst>
            <pc:docMk/>
            <pc:sldMk cId="3909453073" sldId="559"/>
            <ac:spMk id="6874" creationId="{37200C5A-D67F-4447-887E-4B8F9EC7070A}"/>
          </ac:spMkLst>
        </pc:spChg>
        <pc:spChg chg="mod">
          <ac:chgData name="Timo Mühlhaus" userId="1b6b3aba618dadac" providerId="LiveId" clId="{EDF2FAEA-A41B-4C1F-9EE5-7BEAFE42C87B}" dt="2021-06-09T19:36:03.867" v="1915"/>
          <ac:spMkLst>
            <pc:docMk/>
            <pc:sldMk cId="3909453073" sldId="559"/>
            <ac:spMk id="6875" creationId="{E38401A4-4E00-4A17-9888-7A6A0634D51A}"/>
          </ac:spMkLst>
        </pc:spChg>
        <pc:spChg chg="mod">
          <ac:chgData name="Timo Mühlhaus" userId="1b6b3aba618dadac" providerId="LiveId" clId="{EDF2FAEA-A41B-4C1F-9EE5-7BEAFE42C87B}" dt="2021-06-09T19:36:03.867" v="1915"/>
          <ac:spMkLst>
            <pc:docMk/>
            <pc:sldMk cId="3909453073" sldId="559"/>
            <ac:spMk id="6876" creationId="{34641658-FD5C-40DE-B56B-BD71E5D96AD5}"/>
          </ac:spMkLst>
        </pc:spChg>
        <pc:spChg chg="mod">
          <ac:chgData name="Timo Mühlhaus" userId="1b6b3aba618dadac" providerId="LiveId" clId="{EDF2FAEA-A41B-4C1F-9EE5-7BEAFE42C87B}" dt="2021-06-09T19:36:03.867" v="1915"/>
          <ac:spMkLst>
            <pc:docMk/>
            <pc:sldMk cId="3909453073" sldId="559"/>
            <ac:spMk id="6877" creationId="{06C81158-2D81-4C2E-BB52-DC50E87319C7}"/>
          </ac:spMkLst>
        </pc:spChg>
        <pc:spChg chg="mod">
          <ac:chgData name="Timo Mühlhaus" userId="1b6b3aba618dadac" providerId="LiveId" clId="{EDF2FAEA-A41B-4C1F-9EE5-7BEAFE42C87B}" dt="2021-06-09T19:36:03.867" v="1915"/>
          <ac:spMkLst>
            <pc:docMk/>
            <pc:sldMk cId="3909453073" sldId="559"/>
            <ac:spMk id="6878" creationId="{2F689C3D-D5ED-4722-BEBC-0E85F9B3EA85}"/>
          </ac:spMkLst>
        </pc:spChg>
        <pc:spChg chg="mod">
          <ac:chgData name="Timo Mühlhaus" userId="1b6b3aba618dadac" providerId="LiveId" clId="{EDF2FAEA-A41B-4C1F-9EE5-7BEAFE42C87B}" dt="2021-06-09T19:36:03.867" v="1915"/>
          <ac:spMkLst>
            <pc:docMk/>
            <pc:sldMk cId="3909453073" sldId="559"/>
            <ac:spMk id="6879" creationId="{CB0AAB48-3017-4DC2-94D2-78D755884190}"/>
          </ac:spMkLst>
        </pc:spChg>
        <pc:spChg chg="mod">
          <ac:chgData name="Timo Mühlhaus" userId="1b6b3aba618dadac" providerId="LiveId" clId="{EDF2FAEA-A41B-4C1F-9EE5-7BEAFE42C87B}" dt="2021-06-09T19:36:03.867" v="1915"/>
          <ac:spMkLst>
            <pc:docMk/>
            <pc:sldMk cId="3909453073" sldId="559"/>
            <ac:spMk id="6880" creationId="{0E26E7A3-6D01-4D92-BA85-190B871930AD}"/>
          </ac:spMkLst>
        </pc:spChg>
        <pc:spChg chg="mod">
          <ac:chgData name="Timo Mühlhaus" userId="1b6b3aba618dadac" providerId="LiveId" clId="{EDF2FAEA-A41B-4C1F-9EE5-7BEAFE42C87B}" dt="2021-06-09T19:36:03.867" v="1915"/>
          <ac:spMkLst>
            <pc:docMk/>
            <pc:sldMk cId="3909453073" sldId="559"/>
            <ac:spMk id="6881" creationId="{F4C7EF10-B69C-4ECE-A3CF-6180FF56D48E}"/>
          </ac:spMkLst>
        </pc:spChg>
        <pc:spChg chg="mod">
          <ac:chgData name="Timo Mühlhaus" userId="1b6b3aba618dadac" providerId="LiveId" clId="{EDF2FAEA-A41B-4C1F-9EE5-7BEAFE42C87B}" dt="2021-06-09T19:36:03.867" v="1915"/>
          <ac:spMkLst>
            <pc:docMk/>
            <pc:sldMk cId="3909453073" sldId="559"/>
            <ac:spMk id="6882" creationId="{8007AFA2-1FE8-4C12-B6B5-5D9F1859C2AF}"/>
          </ac:spMkLst>
        </pc:spChg>
        <pc:spChg chg="mod">
          <ac:chgData name="Timo Mühlhaus" userId="1b6b3aba618dadac" providerId="LiveId" clId="{EDF2FAEA-A41B-4C1F-9EE5-7BEAFE42C87B}" dt="2021-06-09T19:36:03.867" v="1915"/>
          <ac:spMkLst>
            <pc:docMk/>
            <pc:sldMk cId="3909453073" sldId="559"/>
            <ac:spMk id="6883" creationId="{85A0529E-A58E-453C-88F7-758E15E2F510}"/>
          </ac:spMkLst>
        </pc:spChg>
        <pc:spChg chg="mod">
          <ac:chgData name="Timo Mühlhaus" userId="1b6b3aba618dadac" providerId="LiveId" clId="{EDF2FAEA-A41B-4C1F-9EE5-7BEAFE42C87B}" dt="2021-06-09T19:36:03.867" v="1915"/>
          <ac:spMkLst>
            <pc:docMk/>
            <pc:sldMk cId="3909453073" sldId="559"/>
            <ac:spMk id="6884" creationId="{D293F67E-03F5-4E8D-94B9-87E89420448F}"/>
          </ac:spMkLst>
        </pc:spChg>
        <pc:spChg chg="mod">
          <ac:chgData name="Timo Mühlhaus" userId="1b6b3aba618dadac" providerId="LiveId" clId="{EDF2FAEA-A41B-4C1F-9EE5-7BEAFE42C87B}" dt="2021-06-09T19:36:03.867" v="1915"/>
          <ac:spMkLst>
            <pc:docMk/>
            <pc:sldMk cId="3909453073" sldId="559"/>
            <ac:spMk id="6885" creationId="{95442856-597E-4C18-B241-6FC1DB20C986}"/>
          </ac:spMkLst>
        </pc:spChg>
        <pc:spChg chg="mod">
          <ac:chgData name="Timo Mühlhaus" userId="1b6b3aba618dadac" providerId="LiveId" clId="{EDF2FAEA-A41B-4C1F-9EE5-7BEAFE42C87B}" dt="2021-06-09T19:36:03.867" v="1915"/>
          <ac:spMkLst>
            <pc:docMk/>
            <pc:sldMk cId="3909453073" sldId="559"/>
            <ac:spMk id="6886" creationId="{86B75689-07A8-4753-AED5-559328A5FEC5}"/>
          </ac:spMkLst>
        </pc:spChg>
        <pc:spChg chg="mod">
          <ac:chgData name="Timo Mühlhaus" userId="1b6b3aba618dadac" providerId="LiveId" clId="{EDF2FAEA-A41B-4C1F-9EE5-7BEAFE42C87B}" dt="2021-06-09T19:36:03.867" v="1915"/>
          <ac:spMkLst>
            <pc:docMk/>
            <pc:sldMk cId="3909453073" sldId="559"/>
            <ac:spMk id="6887" creationId="{09234B00-E8AA-4C23-B0F2-D8E8B398CE89}"/>
          </ac:spMkLst>
        </pc:spChg>
        <pc:spChg chg="mod">
          <ac:chgData name="Timo Mühlhaus" userId="1b6b3aba618dadac" providerId="LiveId" clId="{EDF2FAEA-A41B-4C1F-9EE5-7BEAFE42C87B}" dt="2021-06-09T19:36:03.867" v="1915"/>
          <ac:spMkLst>
            <pc:docMk/>
            <pc:sldMk cId="3909453073" sldId="559"/>
            <ac:spMk id="6888" creationId="{D7DB9895-44A3-4338-998C-623CF800BA71}"/>
          </ac:spMkLst>
        </pc:spChg>
        <pc:spChg chg="mod">
          <ac:chgData name="Timo Mühlhaus" userId="1b6b3aba618dadac" providerId="LiveId" clId="{EDF2FAEA-A41B-4C1F-9EE5-7BEAFE42C87B}" dt="2021-06-09T19:36:03.867" v="1915"/>
          <ac:spMkLst>
            <pc:docMk/>
            <pc:sldMk cId="3909453073" sldId="559"/>
            <ac:spMk id="6889" creationId="{6DF8ACA6-D95D-4EF8-93CC-F1584EF32031}"/>
          </ac:spMkLst>
        </pc:spChg>
        <pc:spChg chg="mod">
          <ac:chgData name="Timo Mühlhaus" userId="1b6b3aba618dadac" providerId="LiveId" clId="{EDF2FAEA-A41B-4C1F-9EE5-7BEAFE42C87B}" dt="2021-06-09T19:36:03.867" v="1915"/>
          <ac:spMkLst>
            <pc:docMk/>
            <pc:sldMk cId="3909453073" sldId="559"/>
            <ac:spMk id="6890" creationId="{ACEF0072-9880-486A-B05D-22322F31890B}"/>
          </ac:spMkLst>
        </pc:spChg>
        <pc:spChg chg="mod">
          <ac:chgData name="Timo Mühlhaus" userId="1b6b3aba618dadac" providerId="LiveId" clId="{EDF2FAEA-A41B-4C1F-9EE5-7BEAFE42C87B}" dt="2021-06-09T19:36:03.867" v="1915"/>
          <ac:spMkLst>
            <pc:docMk/>
            <pc:sldMk cId="3909453073" sldId="559"/>
            <ac:spMk id="6891" creationId="{923ADD16-492B-4F7A-84CD-D4E98F9114F2}"/>
          </ac:spMkLst>
        </pc:spChg>
        <pc:spChg chg="mod">
          <ac:chgData name="Timo Mühlhaus" userId="1b6b3aba618dadac" providerId="LiveId" clId="{EDF2FAEA-A41B-4C1F-9EE5-7BEAFE42C87B}" dt="2021-06-09T19:36:03.867" v="1915"/>
          <ac:spMkLst>
            <pc:docMk/>
            <pc:sldMk cId="3909453073" sldId="559"/>
            <ac:spMk id="6892" creationId="{0DEEC0A0-91EA-4600-A9B3-8C9E473C8ADE}"/>
          </ac:spMkLst>
        </pc:spChg>
        <pc:spChg chg="mod">
          <ac:chgData name="Timo Mühlhaus" userId="1b6b3aba618dadac" providerId="LiveId" clId="{EDF2FAEA-A41B-4C1F-9EE5-7BEAFE42C87B}" dt="2021-06-09T19:36:03.867" v="1915"/>
          <ac:spMkLst>
            <pc:docMk/>
            <pc:sldMk cId="3909453073" sldId="559"/>
            <ac:spMk id="6893" creationId="{06B82AB3-5266-497F-A3BB-B273C3F6C028}"/>
          </ac:spMkLst>
        </pc:spChg>
        <pc:spChg chg="mod">
          <ac:chgData name="Timo Mühlhaus" userId="1b6b3aba618dadac" providerId="LiveId" clId="{EDF2FAEA-A41B-4C1F-9EE5-7BEAFE42C87B}" dt="2021-06-09T19:36:03.867" v="1915"/>
          <ac:spMkLst>
            <pc:docMk/>
            <pc:sldMk cId="3909453073" sldId="559"/>
            <ac:spMk id="6894" creationId="{C193D905-195E-4779-8A5E-CA2EC3B79241}"/>
          </ac:spMkLst>
        </pc:spChg>
        <pc:spChg chg="mod">
          <ac:chgData name="Timo Mühlhaus" userId="1b6b3aba618dadac" providerId="LiveId" clId="{EDF2FAEA-A41B-4C1F-9EE5-7BEAFE42C87B}" dt="2021-06-09T19:36:03.867" v="1915"/>
          <ac:spMkLst>
            <pc:docMk/>
            <pc:sldMk cId="3909453073" sldId="559"/>
            <ac:spMk id="6895" creationId="{E42C8521-790A-43ED-A3FF-97B558F4F519}"/>
          </ac:spMkLst>
        </pc:spChg>
        <pc:spChg chg="mod">
          <ac:chgData name="Timo Mühlhaus" userId="1b6b3aba618dadac" providerId="LiveId" clId="{EDF2FAEA-A41B-4C1F-9EE5-7BEAFE42C87B}" dt="2021-06-09T19:36:03.867" v="1915"/>
          <ac:spMkLst>
            <pc:docMk/>
            <pc:sldMk cId="3909453073" sldId="559"/>
            <ac:spMk id="6896" creationId="{74404436-C704-4005-8449-41C429EB77E1}"/>
          </ac:spMkLst>
        </pc:spChg>
        <pc:spChg chg="mod">
          <ac:chgData name="Timo Mühlhaus" userId="1b6b3aba618dadac" providerId="LiveId" clId="{EDF2FAEA-A41B-4C1F-9EE5-7BEAFE42C87B}" dt="2021-06-09T19:36:03.867" v="1915"/>
          <ac:spMkLst>
            <pc:docMk/>
            <pc:sldMk cId="3909453073" sldId="559"/>
            <ac:spMk id="6897" creationId="{B69F5B50-7F67-423D-BB84-AE7A0905E1BF}"/>
          </ac:spMkLst>
        </pc:spChg>
        <pc:spChg chg="mod">
          <ac:chgData name="Timo Mühlhaus" userId="1b6b3aba618dadac" providerId="LiveId" clId="{EDF2FAEA-A41B-4C1F-9EE5-7BEAFE42C87B}" dt="2021-06-09T19:36:03.867" v="1915"/>
          <ac:spMkLst>
            <pc:docMk/>
            <pc:sldMk cId="3909453073" sldId="559"/>
            <ac:spMk id="6898" creationId="{91F924D6-B920-4F0E-B2CF-70B392C8B036}"/>
          </ac:spMkLst>
        </pc:spChg>
        <pc:spChg chg="mod">
          <ac:chgData name="Timo Mühlhaus" userId="1b6b3aba618dadac" providerId="LiveId" clId="{EDF2FAEA-A41B-4C1F-9EE5-7BEAFE42C87B}" dt="2021-06-09T19:36:03.867" v="1915"/>
          <ac:spMkLst>
            <pc:docMk/>
            <pc:sldMk cId="3909453073" sldId="559"/>
            <ac:spMk id="6899" creationId="{9EB9C851-0D9F-47C0-B217-7465A50D6E66}"/>
          </ac:spMkLst>
        </pc:spChg>
        <pc:spChg chg="mod">
          <ac:chgData name="Timo Mühlhaus" userId="1b6b3aba618dadac" providerId="LiveId" clId="{EDF2FAEA-A41B-4C1F-9EE5-7BEAFE42C87B}" dt="2021-06-09T19:36:03.867" v="1915"/>
          <ac:spMkLst>
            <pc:docMk/>
            <pc:sldMk cId="3909453073" sldId="559"/>
            <ac:spMk id="6900" creationId="{5D3A38A3-59AE-44ED-BF95-0BB73281222F}"/>
          </ac:spMkLst>
        </pc:spChg>
        <pc:spChg chg="mod">
          <ac:chgData name="Timo Mühlhaus" userId="1b6b3aba618dadac" providerId="LiveId" clId="{EDF2FAEA-A41B-4C1F-9EE5-7BEAFE42C87B}" dt="2021-06-09T19:36:03.867" v="1915"/>
          <ac:spMkLst>
            <pc:docMk/>
            <pc:sldMk cId="3909453073" sldId="559"/>
            <ac:spMk id="6901" creationId="{CEB89838-FFDF-4541-BE6F-B13B917A0738}"/>
          </ac:spMkLst>
        </pc:spChg>
        <pc:spChg chg="mod">
          <ac:chgData name="Timo Mühlhaus" userId="1b6b3aba618dadac" providerId="LiveId" clId="{EDF2FAEA-A41B-4C1F-9EE5-7BEAFE42C87B}" dt="2021-06-09T19:36:03.867" v="1915"/>
          <ac:spMkLst>
            <pc:docMk/>
            <pc:sldMk cId="3909453073" sldId="559"/>
            <ac:spMk id="6902" creationId="{97920BA5-8D55-4A56-A77E-11E6FF7FE215}"/>
          </ac:spMkLst>
        </pc:spChg>
        <pc:spChg chg="mod">
          <ac:chgData name="Timo Mühlhaus" userId="1b6b3aba618dadac" providerId="LiveId" clId="{EDF2FAEA-A41B-4C1F-9EE5-7BEAFE42C87B}" dt="2021-06-09T19:36:03.867" v="1915"/>
          <ac:spMkLst>
            <pc:docMk/>
            <pc:sldMk cId="3909453073" sldId="559"/>
            <ac:spMk id="6903" creationId="{49A58D55-79CB-4A7B-BD8B-0AAF48E3648F}"/>
          </ac:spMkLst>
        </pc:spChg>
        <pc:spChg chg="mod">
          <ac:chgData name="Timo Mühlhaus" userId="1b6b3aba618dadac" providerId="LiveId" clId="{EDF2FAEA-A41B-4C1F-9EE5-7BEAFE42C87B}" dt="2021-06-09T19:36:03.867" v="1915"/>
          <ac:spMkLst>
            <pc:docMk/>
            <pc:sldMk cId="3909453073" sldId="559"/>
            <ac:spMk id="6904" creationId="{EA9AB128-863B-4B2E-9149-0D550B4EC8AF}"/>
          </ac:spMkLst>
        </pc:spChg>
        <pc:spChg chg="mod">
          <ac:chgData name="Timo Mühlhaus" userId="1b6b3aba618dadac" providerId="LiveId" clId="{EDF2FAEA-A41B-4C1F-9EE5-7BEAFE42C87B}" dt="2021-06-09T19:36:03.867" v="1915"/>
          <ac:spMkLst>
            <pc:docMk/>
            <pc:sldMk cId="3909453073" sldId="559"/>
            <ac:spMk id="6905" creationId="{12E72D62-8D2C-4EDB-A41A-15C253324FD9}"/>
          </ac:spMkLst>
        </pc:spChg>
        <pc:spChg chg="mod">
          <ac:chgData name="Timo Mühlhaus" userId="1b6b3aba618dadac" providerId="LiveId" clId="{EDF2FAEA-A41B-4C1F-9EE5-7BEAFE42C87B}" dt="2021-06-09T19:36:03.867" v="1915"/>
          <ac:spMkLst>
            <pc:docMk/>
            <pc:sldMk cId="3909453073" sldId="559"/>
            <ac:spMk id="6906" creationId="{8FB86142-59F1-4FE6-8C6E-C76859FC37B2}"/>
          </ac:spMkLst>
        </pc:spChg>
        <pc:spChg chg="mod">
          <ac:chgData name="Timo Mühlhaus" userId="1b6b3aba618dadac" providerId="LiveId" clId="{EDF2FAEA-A41B-4C1F-9EE5-7BEAFE42C87B}" dt="2021-06-09T19:36:03.867" v="1915"/>
          <ac:spMkLst>
            <pc:docMk/>
            <pc:sldMk cId="3909453073" sldId="559"/>
            <ac:spMk id="6907" creationId="{E8447911-A057-47AC-8D09-3F3F489CB4E8}"/>
          </ac:spMkLst>
        </pc:spChg>
        <pc:spChg chg="mod">
          <ac:chgData name="Timo Mühlhaus" userId="1b6b3aba618dadac" providerId="LiveId" clId="{EDF2FAEA-A41B-4C1F-9EE5-7BEAFE42C87B}" dt="2021-06-09T19:36:03.867" v="1915"/>
          <ac:spMkLst>
            <pc:docMk/>
            <pc:sldMk cId="3909453073" sldId="559"/>
            <ac:spMk id="6908" creationId="{BA2A575C-9097-42FE-BB61-33FC9E2878DD}"/>
          </ac:spMkLst>
        </pc:spChg>
        <pc:spChg chg="mod">
          <ac:chgData name="Timo Mühlhaus" userId="1b6b3aba618dadac" providerId="LiveId" clId="{EDF2FAEA-A41B-4C1F-9EE5-7BEAFE42C87B}" dt="2021-06-09T19:36:03.867" v="1915"/>
          <ac:spMkLst>
            <pc:docMk/>
            <pc:sldMk cId="3909453073" sldId="559"/>
            <ac:spMk id="6909" creationId="{D492C021-B4BA-4C8F-8282-D0232BCDBA3E}"/>
          </ac:spMkLst>
        </pc:spChg>
        <pc:spChg chg="mod">
          <ac:chgData name="Timo Mühlhaus" userId="1b6b3aba618dadac" providerId="LiveId" clId="{EDF2FAEA-A41B-4C1F-9EE5-7BEAFE42C87B}" dt="2021-06-09T19:36:03.867" v="1915"/>
          <ac:spMkLst>
            <pc:docMk/>
            <pc:sldMk cId="3909453073" sldId="559"/>
            <ac:spMk id="6910" creationId="{01F76DDA-20DC-4C27-8E0F-8838E5E21227}"/>
          </ac:spMkLst>
        </pc:spChg>
        <pc:spChg chg="mod">
          <ac:chgData name="Timo Mühlhaus" userId="1b6b3aba618dadac" providerId="LiveId" clId="{EDF2FAEA-A41B-4C1F-9EE5-7BEAFE42C87B}" dt="2021-06-09T19:36:03.867" v="1915"/>
          <ac:spMkLst>
            <pc:docMk/>
            <pc:sldMk cId="3909453073" sldId="559"/>
            <ac:spMk id="6911" creationId="{98B8F3A5-DC71-4458-A72B-EA39C3BB9BA5}"/>
          </ac:spMkLst>
        </pc:spChg>
        <pc:spChg chg="mod">
          <ac:chgData name="Timo Mühlhaus" userId="1b6b3aba618dadac" providerId="LiveId" clId="{EDF2FAEA-A41B-4C1F-9EE5-7BEAFE42C87B}" dt="2021-06-09T19:36:03.867" v="1915"/>
          <ac:spMkLst>
            <pc:docMk/>
            <pc:sldMk cId="3909453073" sldId="559"/>
            <ac:spMk id="6912" creationId="{4149DA70-65D9-4231-ADDB-54FB5DFE694D}"/>
          </ac:spMkLst>
        </pc:spChg>
        <pc:spChg chg="mod">
          <ac:chgData name="Timo Mühlhaus" userId="1b6b3aba618dadac" providerId="LiveId" clId="{EDF2FAEA-A41B-4C1F-9EE5-7BEAFE42C87B}" dt="2021-06-09T19:36:03.867" v="1915"/>
          <ac:spMkLst>
            <pc:docMk/>
            <pc:sldMk cId="3909453073" sldId="559"/>
            <ac:spMk id="6913" creationId="{98C2E346-9AE6-4ECA-A2AB-EB65FE3F84D4}"/>
          </ac:spMkLst>
        </pc:spChg>
        <pc:spChg chg="mod">
          <ac:chgData name="Timo Mühlhaus" userId="1b6b3aba618dadac" providerId="LiveId" clId="{EDF2FAEA-A41B-4C1F-9EE5-7BEAFE42C87B}" dt="2021-06-09T19:36:03.867" v="1915"/>
          <ac:spMkLst>
            <pc:docMk/>
            <pc:sldMk cId="3909453073" sldId="559"/>
            <ac:spMk id="6914" creationId="{E7E16AE6-421D-45FA-BD8A-D9466796BF2E}"/>
          </ac:spMkLst>
        </pc:spChg>
        <pc:spChg chg="mod">
          <ac:chgData name="Timo Mühlhaus" userId="1b6b3aba618dadac" providerId="LiveId" clId="{EDF2FAEA-A41B-4C1F-9EE5-7BEAFE42C87B}" dt="2021-06-09T19:36:03.867" v="1915"/>
          <ac:spMkLst>
            <pc:docMk/>
            <pc:sldMk cId="3909453073" sldId="559"/>
            <ac:spMk id="6915" creationId="{4B470F27-DF8F-4554-A0F4-741063FC1C8A}"/>
          </ac:spMkLst>
        </pc:spChg>
        <pc:spChg chg="mod">
          <ac:chgData name="Timo Mühlhaus" userId="1b6b3aba618dadac" providerId="LiveId" clId="{EDF2FAEA-A41B-4C1F-9EE5-7BEAFE42C87B}" dt="2021-06-09T19:36:03.867" v="1915"/>
          <ac:spMkLst>
            <pc:docMk/>
            <pc:sldMk cId="3909453073" sldId="559"/>
            <ac:spMk id="6916" creationId="{80025793-33DD-48EC-8A66-B29E3A6B57E4}"/>
          </ac:spMkLst>
        </pc:spChg>
        <pc:spChg chg="mod">
          <ac:chgData name="Timo Mühlhaus" userId="1b6b3aba618dadac" providerId="LiveId" clId="{EDF2FAEA-A41B-4C1F-9EE5-7BEAFE42C87B}" dt="2021-06-09T19:36:03.867" v="1915"/>
          <ac:spMkLst>
            <pc:docMk/>
            <pc:sldMk cId="3909453073" sldId="559"/>
            <ac:spMk id="6917" creationId="{8C027F0F-FB2C-4CCA-94EA-F4523AED43B2}"/>
          </ac:spMkLst>
        </pc:spChg>
        <pc:spChg chg="mod">
          <ac:chgData name="Timo Mühlhaus" userId="1b6b3aba618dadac" providerId="LiveId" clId="{EDF2FAEA-A41B-4C1F-9EE5-7BEAFE42C87B}" dt="2021-06-09T19:36:03.867" v="1915"/>
          <ac:spMkLst>
            <pc:docMk/>
            <pc:sldMk cId="3909453073" sldId="559"/>
            <ac:spMk id="6918" creationId="{67A9B80B-1B55-4DEA-9183-BE594AFD556C}"/>
          </ac:spMkLst>
        </pc:spChg>
        <pc:spChg chg="mod">
          <ac:chgData name="Timo Mühlhaus" userId="1b6b3aba618dadac" providerId="LiveId" clId="{EDF2FAEA-A41B-4C1F-9EE5-7BEAFE42C87B}" dt="2021-06-09T19:36:03.867" v="1915"/>
          <ac:spMkLst>
            <pc:docMk/>
            <pc:sldMk cId="3909453073" sldId="559"/>
            <ac:spMk id="6919" creationId="{C050536C-66EF-4AF1-A093-BAF9B0558434}"/>
          </ac:spMkLst>
        </pc:spChg>
        <pc:spChg chg="mod">
          <ac:chgData name="Timo Mühlhaus" userId="1b6b3aba618dadac" providerId="LiveId" clId="{EDF2FAEA-A41B-4C1F-9EE5-7BEAFE42C87B}" dt="2021-06-09T19:36:03.867" v="1915"/>
          <ac:spMkLst>
            <pc:docMk/>
            <pc:sldMk cId="3909453073" sldId="559"/>
            <ac:spMk id="6920" creationId="{E57FD66F-6A3B-4C94-8E83-4427AD87ED33}"/>
          </ac:spMkLst>
        </pc:spChg>
        <pc:spChg chg="mod">
          <ac:chgData name="Timo Mühlhaus" userId="1b6b3aba618dadac" providerId="LiveId" clId="{EDF2FAEA-A41B-4C1F-9EE5-7BEAFE42C87B}" dt="2021-06-09T19:36:03.867" v="1915"/>
          <ac:spMkLst>
            <pc:docMk/>
            <pc:sldMk cId="3909453073" sldId="559"/>
            <ac:spMk id="6921" creationId="{F492D8E0-69B5-445C-9A5C-4880F8C3A537}"/>
          </ac:spMkLst>
        </pc:spChg>
        <pc:spChg chg="mod">
          <ac:chgData name="Timo Mühlhaus" userId="1b6b3aba618dadac" providerId="LiveId" clId="{EDF2FAEA-A41B-4C1F-9EE5-7BEAFE42C87B}" dt="2021-06-09T19:36:03.867" v="1915"/>
          <ac:spMkLst>
            <pc:docMk/>
            <pc:sldMk cId="3909453073" sldId="559"/>
            <ac:spMk id="6922" creationId="{F22A4A31-51A6-4CF0-AF32-6E4375EB0717}"/>
          </ac:spMkLst>
        </pc:spChg>
        <pc:spChg chg="mod">
          <ac:chgData name="Timo Mühlhaus" userId="1b6b3aba618dadac" providerId="LiveId" clId="{EDF2FAEA-A41B-4C1F-9EE5-7BEAFE42C87B}" dt="2021-06-09T19:36:03.867" v="1915"/>
          <ac:spMkLst>
            <pc:docMk/>
            <pc:sldMk cId="3909453073" sldId="559"/>
            <ac:spMk id="6923" creationId="{032025DC-9D51-4109-96AD-B509443A7A6D}"/>
          </ac:spMkLst>
        </pc:spChg>
        <pc:spChg chg="mod">
          <ac:chgData name="Timo Mühlhaus" userId="1b6b3aba618dadac" providerId="LiveId" clId="{EDF2FAEA-A41B-4C1F-9EE5-7BEAFE42C87B}" dt="2021-06-09T19:36:03.867" v="1915"/>
          <ac:spMkLst>
            <pc:docMk/>
            <pc:sldMk cId="3909453073" sldId="559"/>
            <ac:spMk id="6924" creationId="{3C5C3D9D-2E3B-4C5C-8332-907284851DF6}"/>
          </ac:spMkLst>
        </pc:spChg>
        <pc:spChg chg="mod">
          <ac:chgData name="Timo Mühlhaus" userId="1b6b3aba618dadac" providerId="LiveId" clId="{EDF2FAEA-A41B-4C1F-9EE5-7BEAFE42C87B}" dt="2021-06-09T19:36:03.867" v="1915"/>
          <ac:spMkLst>
            <pc:docMk/>
            <pc:sldMk cId="3909453073" sldId="559"/>
            <ac:spMk id="6925" creationId="{8830A475-E993-4FD1-9443-C9026C6D8621}"/>
          </ac:spMkLst>
        </pc:spChg>
        <pc:spChg chg="mod">
          <ac:chgData name="Timo Mühlhaus" userId="1b6b3aba618dadac" providerId="LiveId" clId="{EDF2FAEA-A41B-4C1F-9EE5-7BEAFE42C87B}" dt="2021-06-09T19:36:03.867" v="1915"/>
          <ac:spMkLst>
            <pc:docMk/>
            <pc:sldMk cId="3909453073" sldId="559"/>
            <ac:spMk id="6926" creationId="{4E4B9FC9-FBC3-4B92-9F8B-DBC2C5E98D99}"/>
          </ac:spMkLst>
        </pc:spChg>
        <pc:spChg chg="mod">
          <ac:chgData name="Timo Mühlhaus" userId="1b6b3aba618dadac" providerId="LiveId" clId="{EDF2FAEA-A41B-4C1F-9EE5-7BEAFE42C87B}" dt="2021-06-09T19:36:03.867" v="1915"/>
          <ac:spMkLst>
            <pc:docMk/>
            <pc:sldMk cId="3909453073" sldId="559"/>
            <ac:spMk id="6927" creationId="{80D5FE71-287F-4A1E-BD30-96D438C9B2F4}"/>
          </ac:spMkLst>
        </pc:spChg>
        <pc:spChg chg="mod">
          <ac:chgData name="Timo Mühlhaus" userId="1b6b3aba618dadac" providerId="LiveId" clId="{EDF2FAEA-A41B-4C1F-9EE5-7BEAFE42C87B}" dt="2021-06-09T19:36:03.867" v="1915"/>
          <ac:spMkLst>
            <pc:docMk/>
            <pc:sldMk cId="3909453073" sldId="559"/>
            <ac:spMk id="6928" creationId="{157B938B-718B-4A69-93AE-96BE4ED2C8B8}"/>
          </ac:spMkLst>
        </pc:spChg>
        <pc:spChg chg="mod">
          <ac:chgData name="Timo Mühlhaus" userId="1b6b3aba618dadac" providerId="LiveId" clId="{EDF2FAEA-A41B-4C1F-9EE5-7BEAFE42C87B}" dt="2021-06-09T19:36:03.867" v="1915"/>
          <ac:spMkLst>
            <pc:docMk/>
            <pc:sldMk cId="3909453073" sldId="559"/>
            <ac:spMk id="6929" creationId="{0648FA4E-6257-41DA-B61E-6B12DFFB8E4E}"/>
          </ac:spMkLst>
        </pc:spChg>
        <pc:spChg chg="mod">
          <ac:chgData name="Timo Mühlhaus" userId="1b6b3aba618dadac" providerId="LiveId" clId="{EDF2FAEA-A41B-4C1F-9EE5-7BEAFE42C87B}" dt="2021-06-09T19:36:03.867" v="1915"/>
          <ac:spMkLst>
            <pc:docMk/>
            <pc:sldMk cId="3909453073" sldId="559"/>
            <ac:spMk id="6930" creationId="{092B2599-30BE-442D-9E76-5694E4B6E60C}"/>
          </ac:spMkLst>
        </pc:spChg>
        <pc:spChg chg="mod">
          <ac:chgData name="Timo Mühlhaus" userId="1b6b3aba618dadac" providerId="LiveId" clId="{EDF2FAEA-A41B-4C1F-9EE5-7BEAFE42C87B}" dt="2021-06-09T19:36:03.867" v="1915"/>
          <ac:spMkLst>
            <pc:docMk/>
            <pc:sldMk cId="3909453073" sldId="559"/>
            <ac:spMk id="6931" creationId="{7317299E-13D4-4B5C-8759-67D0F6579B40}"/>
          </ac:spMkLst>
        </pc:spChg>
        <pc:spChg chg="mod">
          <ac:chgData name="Timo Mühlhaus" userId="1b6b3aba618dadac" providerId="LiveId" clId="{EDF2FAEA-A41B-4C1F-9EE5-7BEAFE42C87B}" dt="2021-06-09T19:36:03.867" v="1915"/>
          <ac:spMkLst>
            <pc:docMk/>
            <pc:sldMk cId="3909453073" sldId="559"/>
            <ac:spMk id="6932" creationId="{866BF2CE-2E4A-452F-9DF6-7186FB6EA83F}"/>
          </ac:spMkLst>
        </pc:spChg>
        <pc:spChg chg="mod">
          <ac:chgData name="Timo Mühlhaus" userId="1b6b3aba618dadac" providerId="LiveId" clId="{EDF2FAEA-A41B-4C1F-9EE5-7BEAFE42C87B}" dt="2021-06-09T19:36:03.867" v="1915"/>
          <ac:spMkLst>
            <pc:docMk/>
            <pc:sldMk cId="3909453073" sldId="559"/>
            <ac:spMk id="6933" creationId="{60073301-0799-432D-B63C-2861B0E81BE7}"/>
          </ac:spMkLst>
        </pc:spChg>
        <pc:spChg chg="mod">
          <ac:chgData name="Timo Mühlhaus" userId="1b6b3aba618dadac" providerId="LiveId" clId="{EDF2FAEA-A41B-4C1F-9EE5-7BEAFE42C87B}" dt="2021-06-09T19:36:03.867" v="1915"/>
          <ac:spMkLst>
            <pc:docMk/>
            <pc:sldMk cId="3909453073" sldId="559"/>
            <ac:spMk id="6934" creationId="{9F760260-A5E1-438F-952C-F207E98210F5}"/>
          </ac:spMkLst>
        </pc:spChg>
        <pc:spChg chg="mod">
          <ac:chgData name="Timo Mühlhaus" userId="1b6b3aba618dadac" providerId="LiveId" clId="{EDF2FAEA-A41B-4C1F-9EE5-7BEAFE42C87B}" dt="2021-06-09T19:36:03.867" v="1915"/>
          <ac:spMkLst>
            <pc:docMk/>
            <pc:sldMk cId="3909453073" sldId="559"/>
            <ac:spMk id="6935" creationId="{AF869FE4-308B-401A-B004-A2397502510B}"/>
          </ac:spMkLst>
        </pc:spChg>
        <pc:spChg chg="mod">
          <ac:chgData name="Timo Mühlhaus" userId="1b6b3aba618dadac" providerId="LiveId" clId="{EDF2FAEA-A41B-4C1F-9EE5-7BEAFE42C87B}" dt="2021-06-09T19:36:03.867" v="1915"/>
          <ac:spMkLst>
            <pc:docMk/>
            <pc:sldMk cId="3909453073" sldId="559"/>
            <ac:spMk id="6936" creationId="{376AF282-ABAD-4FFE-B828-C6DEAE906958}"/>
          </ac:spMkLst>
        </pc:spChg>
        <pc:spChg chg="mod">
          <ac:chgData name="Timo Mühlhaus" userId="1b6b3aba618dadac" providerId="LiveId" clId="{EDF2FAEA-A41B-4C1F-9EE5-7BEAFE42C87B}" dt="2021-06-09T19:36:03.867" v="1915"/>
          <ac:spMkLst>
            <pc:docMk/>
            <pc:sldMk cId="3909453073" sldId="559"/>
            <ac:spMk id="6937" creationId="{EEAA465A-F8AD-4652-B94A-752483CD5D76}"/>
          </ac:spMkLst>
        </pc:spChg>
        <pc:spChg chg="mod">
          <ac:chgData name="Timo Mühlhaus" userId="1b6b3aba618dadac" providerId="LiveId" clId="{EDF2FAEA-A41B-4C1F-9EE5-7BEAFE42C87B}" dt="2021-06-09T19:36:03.867" v="1915"/>
          <ac:spMkLst>
            <pc:docMk/>
            <pc:sldMk cId="3909453073" sldId="559"/>
            <ac:spMk id="6938" creationId="{278FAB11-C123-4615-B3D9-FDF68E5E632A}"/>
          </ac:spMkLst>
        </pc:spChg>
        <pc:spChg chg="mod">
          <ac:chgData name="Timo Mühlhaus" userId="1b6b3aba618dadac" providerId="LiveId" clId="{EDF2FAEA-A41B-4C1F-9EE5-7BEAFE42C87B}" dt="2021-06-09T19:36:03.867" v="1915"/>
          <ac:spMkLst>
            <pc:docMk/>
            <pc:sldMk cId="3909453073" sldId="559"/>
            <ac:spMk id="6939" creationId="{916213FC-83A9-481C-A9CE-889989027112}"/>
          </ac:spMkLst>
        </pc:spChg>
        <pc:spChg chg="mod">
          <ac:chgData name="Timo Mühlhaus" userId="1b6b3aba618dadac" providerId="LiveId" clId="{EDF2FAEA-A41B-4C1F-9EE5-7BEAFE42C87B}" dt="2021-06-09T19:36:03.867" v="1915"/>
          <ac:spMkLst>
            <pc:docMk/>
            <pc:sldMk cId="3909453073" sldId="559"/>
            <ac:spMk id="6940" creationId="{C0D43063-75F9-4DB6-A647-A5AA41AAB639}"/>
          </ac:spMkLst>
        </pc:spChg>
        <pc:spChg chg="mod">
          <ac:chgData name="Timo Mühlhaus" userId="1b6b3aba618dadac" providerId="LiveId" clId="{EDF2FAEA-A41B-4C1F-9EE5-7BEAFE42C87B}" dt="2021-06-09T19:36:03.867" v="1915"/>
          <ac:spMkLst>
            <pc:docMk/>
            <pc:sldMk cId="3909453073" sldId="559"/>
            <ac:spMk id="6941" creationId="{745B4AEE-404E-495E-97F3-4F55693C4959}"/>
          </ac:spMkLst>
        </pc:spChg>
        <pc:spChg chg="mod">
          <ac:chgData name="Timo Mühlhaus" userId="1b6b3aba618dadac" providerId="LiveId" clId="{EDF2FAEA-A41B-4C1F-9EE5-7BEAFE42C87B}" dt="2021-06-09T19:36:03.867" v="1915"/>
          <ac:spMkLst>
            <pc:docMk/>
            <pc:sldMk cId="3909453073" sldId="559"/>
            <ac:spMk id="6942" creationId="{CB0ADD13-745D-4F97-B69B-D38D44B972A8}"/>
          </ac:spMkLst>
        </pc:spChg>
        <pc:spChg chg="mod">
          <ac:chgData name="Timo Mühlhaus" userId="1b6b3aba618dadac" providerId="LiveId" clId="{EDF2FAEA-A41B-4C1F-9EE5-7BEAFE42C87B}" dt="2021-06-09T19:36:03.867" v="1915"/>
          <ac:spMkLst>
            <pc:docMk/>
            <pc:sldMk cId="3909453073" sldId="559"/>
            <ac:spMk id="6943" creationId="{0CD207CA-C1F9-459F-884E-27EE69D0335A}"/>
          </ac:spMkLst>
        </pc:spChg>
        <pc:spChg chg="mod">
          <ac:chgData name="Timo Mühlhaus" userId="1b6b3aba618dadac" providerId="LiveId" clId="{EDF2FAEA-A41B-4C1F-9EE5-7BEAFE42C87B}" dt="2021-06-09T19:36:03.867" v="1915"/>
          <ac:spMkLst>
            <pc:docMk/>
            <pc:sldMk cId="3909453073" sldId="559"/>
            <ac:spMk id="6944" creationId="{B81A3767-B897-4AE1-8970-DF4166EAB4A7}"/>
          </ac:spMkLst>
        </pc:spChg>
        <pc:spChg chg="mod">
          <ac:chgData name="Timo Mühlhaus" userId="1b6b3aba618dadac" providerId="LiveId" clId="{EDF2FAEA-A41B-4C1F-9EE5-7BEAFE42C87B}" dt="2021-06-09T19:36:03.867" v="1915"/>
          <ac:spMkLst>
            <pc:docMk/>
            <pc:sldMk cId="3909453073" sldId="559"/>
            <ac:spMk id="6945" creationId="{8263E4AC-DDBA-4E9C-A306-DF25990418A7}"/>
          </ac:spMkLst>
        </pc:spChg>
        <pc:spChg chg="mod">
          <ac:chgData name="Timo Mühlhaus" userId="1b6b3aba618dadac" providerId="LiveId" clId="{EDF2FAEA-A41B-4C1F-9EE5-7BEAFE42C87B}" dt="2021-06-09T19:36:03.867" v="1915"/>
          <ac:spMkLst>
            <pc:docMk/>
            <pc:sldMk cId="3909453073" sldId="559"/>
            <ac:spMk id="6946" creationId="{CB55D9D5-D567-45C2-ACBA-0AB6D92C936C}"/>
          </ac:spMkLst>
        </pc:spChg>
        <pc:spChg chg="mod">
          <ac:chgData name="Timo Mühlhaus" userId="1b6b3aba618dadac" providerId="LiveId" clId="{EDF2FAEA-A41B-4C1F-9EE5-7BEAFE42C87B}" dt="2021-06-09T19:36:03.867" v="1915"/>
          <ac:spMkLst>
            <pc:docMk/>
            <pc:sldMk cId="3909453073" sldId="559"/>
            <ac:spMk id="6947" creationId="{8C62D530-0C7C-4A33-A94F-8526B4F0CE20}"/>
          </ac:spMkLst>
        </pc:spChg>
        <pc:spChg chg="mod">
          <ac:chgData name="Timo Mühlhaus" userId="1b6b3aba618dadac" providerId="LiveId" clId="{EDF2FAEA-A41B-4C1F-9EE5-7BEAFE42C87B}" dt="2021-06-09T19:36:03.867" v="1915"/>
          <ac:spMkLst>
            <pc:docMk/>
            <pc:sldMk cId="3909453073" sldId="559"/>
            <ac:spMk id="6948" creationId="{8B96821B-C005-4F47-8542-9A9CA7A77B01}"/>
          </ac:spMkLst>
        </pc:spChg>
        <pc:spChg chg="mod">
          <ac:chgData name="Timo Mühlhaus" userId="1b6b3aba618dadac" providerId="LiveId" clId="{EDF2FAEA-A41B-4C1F-9EE5-7BEAFE42C87B}" dt="2021-06-09T19:36:03.867" v="1915"/>
          <ac:spMkLst>
            <pc:docMk/>
            <pc:sldMk cId="3909453073" sldId="559"/>
            <ac:spMk id="6949" creationId="{DD8BDF28-4013-4D52-9F6A-0029F4B5AC98}"/>
          </ac:spMkLst>
        </pc:spChg>
        <pc:spChg chg="mod">
          <ac:chgData name="Timo Mühlhaus" userId="1b6b3aba618dadac" providerId="LiveId" clId="{EDF2FAEA-A41B-4C1F-9EE5-7BEAFE42C87B}" dt="2021-06-09T19:36:03.867" v="1915"/>
          <ac:spMkLst>
            <pc:docMk/>
            <pc:sldMk cId="3909453073" sldId="559"/>
            <ac:spMk id="6950" creationId="{48DD8FE7-3DA8-4AE0-ADEF-2B486142F95E}"/>
          </ac:spMkLst>
        </pc:spChg>
        <pc:spChg chg="mod">
          <ac:chgData name="Timo Mühlhaus" userId="1b6b3aba618dadac" providerId="LiveId" clId="{EDF2FAEA-A41B-4C1F-9EE5-7BEAFE42C87B}" dt="2021-06-09T19:36:03.867" v="1915"/>
          <ac:spMkLst>
            <pc:docMk/>
            <pc:sldMk cId="3909453073" sldId="559"/>
            <ac:spMk id="6951" creationId="{97ADAAED-A192-4D28-B7BA-16AF17ECF15A}"/>
          </ac:spMkLst>
        </pc:spChg>
        <pc:spChg chg="mod">
          <ac:chgData name="Timo Mühlhaus" userId="1b6b3aba618dadac" providerId="LiveId" clId="{EDF2FAEA-A41B-4C1F-9EE5-7BEAFE42C87B}" dt="2021-06-09T19:36:03.867" v="1915"/>
          <ac:spMkLst>
            <pc:docMk/>
            <pc:sldMk cId="3909453073" sldId="559"/>
            <ac:spMk id="6952" creationId="{CCA8AFC1-A226-4504-A2B5-10E0F6101B2C}"/>
          </ac:spMkLst>
        </pc:spChg>
        <pc:spChg chg="mod">
          <ac:chgData name="Timo Mühlhaus" userId="1b6b3aba618dadac" providerId="LiveId" clId="{EDF2FAEA-A41B-4C1F-9EE5-7BEAFE42C87B}" dt="2021-06-09T19:36:03.867" v="1915"/>
          <ac:spMkLst>
            <pc:docMk/>
            <pc:sldMk cId="3909453073" sldId="559"/>
            <ac:spMk id="6953" creationId="{EEBD4182-2CFA-4410-8604-E79DBB231BC7}"/>
          </ac:spMkLst>
        </pc:spChg>
        <pc:spChg chg="mod">
          <ac:chgData name="Timo Mühlhaus" userId="1b6b3aba618dadac" providerId="LiveId" clId="{EDF2FAEA-A41B-4C1F-9EE5-7BEAFE42C87B}" dt="2021-06-09T19:36:03.867" v="1915"/>
          <ac:spMkLst>
            <pc:docMk/>
            <pc:sldMk cId="3909453073" sldId="559"/>
            <ac:spMk id="6954" creationId="{173F4D42-9CBE-40F4-8ECE-69F46FD622E2}"/>
          </ac:spMkLst>
        </pc:spChg>
        <pc:spChg chg="mod">
          <ac:chgData name="Timo Mühlhaus" userId="1b6b3aba618dadac" providerId="LiveId" clId="{EDF2FAEA-A41B-4C1F-9EE5-7BEAFE42C87B}" dt="2021-06-09T19:36:03.867" v="1915"/>
          <ac:spMkLst>
            <pc:docMk/>
            <pc:sldMk cId="3909453073" sldId="559"/>
            <ac:spMk id="6955" creationId="{0D25222C-F526-4B42-A8CE-8FB93CBCE372}"/>
          </ac:spMkLst>
        </pc:spChg>
        <pc:spChg chg="mod">
          <ac:chgData name="Timo Mühlhaus" userId="1b6b3aba618dadac" providerId="LiveId" clId="{EDF2FAEA-A41B-4C1F-9EE5-7BEAFE42C87B}" dt="2021-06-09T19:36:03.867" v="1915"/>
          <ac:spMkLst>
            <pc:docMk/>
            <pc:sldMk cId="3909453073" sldId="559"/>
            <ac:spMk id="6956" creationId="{B85F22B3-BEF3-4AEF-B6D5-AAF2976BD18F}"/>
          </ac:spMkLst>
        </pc:spChg>
        <pc:spChg chg="mod">
          <ac:chgData name="Timo Mühlhaus" userId="1b6b3aba618dadac" providerId="LiveId" clId="{EDF2FAEA-A41B-4C1F-9EE5-7BEAFE42C87B}" dt="2021-06-09T19:36:03.867" v="1915"/>
          <ac:spMkLst>
            <pc:docMk/>
            <pc:sldMk cId="3909453073" sldId="559"/>
            <ac:spMk id="6957" creationId="{669EA27D-D1A1-47FE-BD1F-A86F81CECEBA}"/>
          </ac:spMkLst>
        </pc:spChg>
        <pc:spChg chg="mod">
          <ac:chgData name="Timo Mühlhaus" userId="1b6b3aba618dadac" providerId="LiveId" clId="{EDF2FAEA-A41B-4C1F-9EE5-7BEAFE42C87B}" dt="2021-06-09T19:36:03.867" v="1915"/>
          <ac:spMkLst>
            <pc:docMk/>
            <pc:sldMk cId="3909453073" sldId="559"/>
            <ac:spMk id="6958" creationId="{E3A4739B-5BFB-4E8B-A76F-457E36665F32}"/>
          </ac:spMkLst>
        </pc:spChg>
        <pc:spChg chg="mod">
          <ac:chgData name="Timo Mühlhaus" userId="1b6b3aba618dadac" providerId="LiveId" clId="{EDF2FAEA-A41B-4C1F-9EE5-7BEAFE42C87B}" dt="2021-06-09T19:36:03.867" v="1915"/>
          <ac:spMkLst>
            <pc:docMk/>
            <pc:sldMk cId="3909453073" sldId="559"/>
            <ac:spMk id="6959" creationId="{B6102EE1-7A2B-47CC-AC35-97E89533432D}"/>
          </ac:spMkLst>
        </pc:spChg>
        <pc:spChg chg="mod">
          <ac:chgData name="Timo Mühlhaus" userId="1b6b3aba618dadac" providerId="LiveId" clId="{EDF2FAEA-A41B-4C1F-9EE5-7BEAFE42C87B}" dt="2021-06-09T19:36:03.867" v="1915"/>
          <ac:spMkLst>
            <pc:docMk/>
            <pc:sldMk cId="3909453073" sldId="559"/>
            <ac:spMk id="6960" creationId="{9A47B62A-0A26-424A-9994-5CE702CB7B1B}"/>
          </ac:spMkLst>
        </pc:spChg>
        <pc:spChg chg="mod">
          <ac:chgData name="Timo Mühlhaus" userId="1b6b3aba618dadac" providerId="LiveId" clId="{EDF2FAEA-A41B-4C1F-9EE5-7BEAFE42C87B}" dt="2021-06-09T19:36:03.867" v="1915"/>
          <ac:spMkLst>
            <pc:docMk/>
            <pc:sldMk cId="3909453073" sldId="559"/>
            <ac:spMk id="6961" creationId="{AD1C7D1C-4AF5-43A5-B440-CCBD8E8CE66B}"/>
          </ac:spMkLst>
        </pc:spChg>
        <pc:spChg chg="mod">
          <ac:chgData name="Timo Mühlhaus" userId="1b6b3aba618dadac" providerId="LiveId" clId="{EDF2FAEA-A41B-4C1F-9EE5-7BEAFE42C87B}" dt="2021-06-09T19:36:03.867" v="1915"/>
          <ac:spMkLst>
            <pc:docMk/>
            <pc:sldMk cId="3909453073" sldId="559"/>
            <ac:spMk id="6962" creationId="{A5628C71-460B-47FA-A72A-EAF096952C4E}"/>
          </ac:spMkLst>
        </pc:spChg>
        <pc:spChg chg="mod">
          <ac:chgData name="Timo Mühlhaus" userId="1b6b3aba618dadac" providerId="LiveId" clId="{EDF2FAEA-A41B-4C1F-9EE5-7BEAFE42C87B}" dt="2021-06-09T19:36:03.867" v="1915"/>
          <ac:spMkLst>
            <pc:docMk/>
            <pc:sldMk cId="3909453073" sldId="559"/>
            <ac:spMk id="6963" creationId="{D658DEFB-AFAA-46DE-B08B-7F9F80EBAE33}"/>
          </ac:spMkLst>
        </pc:spChg>
        <pc:spChg chg="mod">
          <ac:chgData name="Timo Mühlhaus" userId="1b6b3aba618dadac" providerId="LiveId" clId="{EDF2FAEA-A41B-4C1F-9EE5-7BEAFE42C87B}" dt="2021-06-09T19:36:03.867" v="1915"/>
          <ac:spMkLst>
            <pc:docMk/>
            <pc:sldMk cId="3909453073" sldId="559"/>
            <ac:spMk id="6964" creationId="{8E0128B9-E3A6-4C36-B995-FA215EAA5FC4}"/>
          </ac:spMkLst>
        </pc:spChg>
        <pc:spChg chg="mod">
          <ac:chgData name="Timo Mühlhaus" userId="1b6b3aba618dadac" providerId="LiveId" clId="{EDF2FAEA-A41B-4C1F-9EE5-7BEAFE42C87B}" dt="2021-06-09T19:36:03.867" v="1915"/>
          <ac:spMkLst>
            <pc:docMk/>
            <pc:sldMk cId="3909453073" sldId="559"/>
            <ac:spMk id="6965" creationId="{E5551C95-4745-4888-A245-E15D157F80D8}"/>
          </ac:spMkLst>
        </pc:spChg>
        <pc:spChg chg="mod">
          <ac:chgData name="Timo Mühlhaus" userId="1b6b3aba618dadac" providerId="LiveId" clId="{EDF2FAEA-A41B-4C1F-9EE5-7BEAFE42C87B}" dt="2021-06-09T19:36:03.867" v="1915"/>
          <ac:spMkLst>
            <pc:docMk/>
            <pc:sldMk cId="3909453073" sldId="559"/>
            <ac:spMk id="6966" creationId="{33258B7E-EBA7-48DC-AA5B-D60384C5D8DD}"/>
          </ac:spMkLst>
        </pc:spChg>
        <pc:spChg chg="mod">
          <ac:chgData name="Timo Mühlhaus" userId="1b6b3aba618dadac" providerId="LiveId" clId="{EDF2FAEA-A41B-4C1F-9EE5-7BEAFE42C87B}" dt="2021-06-09T19:36:03.867" v="1915"/>
          <ac:spMkLst>
            <pc:docMk/>
            <pc:sldMk cId="3909453073" sldId="559"/>
            <ac:spMk id="6967" creationId="{4FBF7B1F-BC75-46EA-8C8F-1D688F97FBB2}"/>
          </ac:spMkLst>
        </pc:spChg>
        <pc:spChg chg="mod">
          <ac:chgData name="Timo Mühlhaus" userId="1b6b3aba618dadac" providerId="LiveId" clId="{EDF2FAEA-A41B-4C1F-9EE5-7BEAFE42C87B}" dt="2021-06-09T19:36:03.867" v="1915"/>
          <ac:spMkLst>
            <pc:docMk/>
            <pc:sldMk cId="3909453073" sldId="559"/>
            <ac:spMk id="6968" creationId="{1CF5B28B-75A9-4781-B126-6188E558F9B1}"/>
          </ac:spMkLst>
        </pc:spChg>
        <pc:spChg chg="mod">
          <ac:chgData name="Timo Mühlhaus" userId="1b6b3aba618dadac" providerId="LiveId" clId="{EDF2FAEA-A41B-4C1F-9EE5-7BEAFE42C87B}" dt="2021-06-09T19:36:03.867" v="1915"/>
          <ac:spMkLst>
            <pc:docMk/>
            <pc:sldMk cId="3909453073" sldId="559"/>
            <ac:spMk id="6969" creationId="{F33E77E6-0AC6-415D-B271-E1BA8F9000BA}"/>
          </ac:spMkLst>
        </pc:spChg>
        <pc:spChg chg="mod">
          <ac:chgData name="Timo Mühlhaus" userId="1b6b3aba618dadac" providerId="LiveId" clId="{EDF2FAEA-A41B-4C1F-9EE5-7BEAFE42C87B}" dt="2021-06-09T19:36:03.867" v="1915"/>
          <ac:spMkLst>
            <pc:docMk/>
            <pc:sldMk cId="3909453073" sldId="559"/>
            <ac:spMk id="6970" creationId="{6EEBF822-B2B3-4B2D-B798-FF68E769DBB2}"/>
          </ac:spMkLst>
        </pc:spChg>
        <pc:spChg chg="mod">
          <ac:chgData name="Timo Mühlhaus" userId="1b6b3aba618dadac" providerId="LiveId" clId="{EDF2FAEA-A41B-4C1F-9EE5-7BEAFE42C87B}" dt="2021-06-09T19:36:03.867" v="1915"/>
          <ac:spMkLst>
            <pc:docMk/>
            <pc:sldMk cId="3909453073" sldId="559"/>
            <ac:spMk id="6971" creationId="{41BCCE8C-334D-47FC-BCDB-CAEC95F007CF}"/>
          </ac:spMkLst>
        </pc:spChg>
        <pc:spChg chg="mod">
          <ac:chgData name="Timo Mühlhaus" userId="1b6b3aba618dadac" providerId="LiveId" clId="{EDF2FAEA-A41B-4C1F-9EE5-7BEAFE42C87B}" dt="2021-06-09T19:36:03.867" v="1915"/>
          <ac:spMkLst>
            <pc:docMk/>
            <pc:sldMk cId="3909453073" sldId="559"/>
            <ac:spMk id="6972" creationId="{CFFC50ED-9731-4296-9831-45EBD002A54F}"/>
          </ac:spMkLst>
        </pc:spChg>
        <pc:spChg chg="mod">
          <ac:chgData name="Timo Mühlhaus" userId="1b6b3aba618dadac" providerId="LiveId" clId="{EDF2FAEA-A41B-4C1F-9EE5-7BEAFE42C87B}" dt="2021-06-09T19:36:03.867" v="1915"/>
          <ac:spMkLst>
            <pc:docMk/>
            <pc:sldMk cId="3909453073" sldId="559"/>
            <ac:spMk id="6973" creationId="{39811B5B-9F13-45A3-B8DF-88790147F4DC}"/>
          </ac:spMkLst>
        </pc:spChg>
        <pc:spChg chg="mod">
          <ac:chgData name="Timo Mühlhaus" userId="1b6b3aba618dadac" providerId="LiveId" clId="{EDF2FAEA-A41B-4C1F-9EE5-7BEAFE42C87B}" dt="2021-06-09T19:36:03.867" v="1915"/>
          <ac:spMkLst>
            <pc:docMk/>
            <pc:sldMk cId="3909453073" sldId="559"/>
            <ac:spMk id="6974" creationId="{C08FE2EA-E396-4739-A55F-A69BB95A6A16}"/>
          </ac:spMkLst>
        </pc:spChg>
        <pc:spChg chg="mod">
          <ac:chgData name="Timo Mühlhaus" userId="1b6b3aba618dadac" providerId="LiveId" clId="{EDF2FAEA-A41B-4C1F-9EE5-7BEAFE42C87B}" dt="2021-06-09T19:36:03.867" v="1915"/>
          <ac:spMkLst>
            <pc:docMk/>
            <pc:sldMk cId="3909453073" sldId="559"/>
            <ac:spMk id="6975" creationId="{4F773D1E-74F3-42C1-ABD9-EAAFF0F4ECB9}"/>
          </ac:spMkLst>
        </pc:spChg>
        <pc:spChg chg="mod">
          <ac:chgData name="Timo Mühlhaus" userId="1b6b3aba618dadac" providerId="LiveId" clId="{EDF2FAEA-A41B-4C1F-9EE5-7BEAFE42C87B}" dt="2021-06-09T19:36:03.867" v="1915"/>
          <ac:spMkLst>
            <pc:docMk/>
            <pc:sldMk cId="3909453073" sldId="559"/>
            <ac:spMk id="6976" creationId="{2AACA1EF-47B8-4127-947C-771BC1F79133}"/>
          </ac:spMkLst>
        </pc:spChg>
        <pc:spChg chg="mod">
          <ac:chgData name="Timo Mühlhaus" userId="1b6b3aba618dadac" providerId="LiveId" clId="{EDF2FAEA-A41B-4C1F-9EE5-7BEAFE42C87B}" dt="2021-06-09T19:36:03.867" v="1915"/>
          <ac:spMkLst>
            <pc:docMk/>
            <pc:sldMk cId="3909453073" sldId="559"/>
            <ac:spMk id="6977" creationId="{6DA6783E-A6B9-45F3-AC86-7BA0DB69E43D}"/>
          </ac:spMkLst>
        </pc:spChg>
        <pc:spChg chg="mod">
          <ac:chgData name="Timo Mühlhaus" userId="1b6b3aba618dadac" providerId="LiveId" clId="{EDF2FAEA-A41B-4C1F-9EE5-7BEAFE42C87B}" dt="2021-06-09T19:36:03.867" v="1915"/>
          <ac:spMkLst>
            <pc:docMk/>
            <pc:sldMk cId="3909453073" sldId="559"/>
            <ac:spMk id="6978" creationId="{18C65113-83F1-481C-A888-1C076C3A421C}"/>
          </ac:spMkLst>
        </pc:spChg>
        <pc:spChg chg="mod">
          <ac:chgData name="Timo Mühlhaus" userId="1b6b3aba618dadac" providerId="LiveId" clId="{EDF2FAEA-A41B-4C1F-9EE5-7BEAFE42C87B}" dt="2021-06-09T19:36:03.867" v="1915"/>
          <ac:spMkLst>
            <pc:docMk/>
            <pc:sldMk cId="3909453073" sldId="559"/>
            <ac:spMk id="6979" creationId="{81C5FE13-D000-418B-B6DE-04D8FA0E86B7}"/>
          </ac:spMkLst>
        </pc:spChg>
        <pc:spChg chg="mod">
          <ac:chgData name="Timo Mühlhaus" userId="1b6b3aba618dadac" providerId="LiveId" clId="{EDF2FAEA-A41B-4C1F-9EE5-7BEAFE42C87B}" dt="2021-06-09T19:36:03.867" v="1915"/>
          <ac:spMkLst>
            <pc:docMk/>
            <pc:sldMk cId="3909453073" sldId="559"/>
            <ac:spMk id="6980" creationId="{08728FEB-1BC3-42C0-8409-C42E34160ADB}"/>
          </ac:spMkLst>
        </pc:spChg>
        <pc:spChg chg="mod">
          <ac:chgData name="Timo Mühlhaus" userId="1b6b3aba618dadac" providerId="LiveId" clId="{EDF2FAEA-A41B-4C1F-9EE5-7BEAFE42C87B}" dt="2021-06-09T19:36:03.867" v="1915"/>
          <ac:spMkLst>
            <pc:docMk/>
            <pc:sldMk cId="3909453073" sldId="559"/>
            <ac:spMk id="6981" creationId="{9A5EC4C6-DE53-435A-B761-1F341F065403}"/>
          </ac:spMkLst>
        </pc:spChg>
        <pc:spChg chg="mod">
          <ac:chgData name="Timo Mühlhaus" userId="1b6b3aba618dadac" providerId="LiveId" clId="{EDF2FAEA-A41B-4C1F-9EE5-7BEAFE42C87B}" dt="2021-06-09T19:36:03.867" v="1915"/>
          <ac:spMkLst>
            <pc:docMk/>
            <pc:sldMk cId="3909453073" sldId="559"/>
            <ac:spMk id="6982" creationId="{112919E6-03F0-46A8-BE7B-766980EA5D3E}"/>
          </ac:spMkLst>
        </pc:spChg>
        <pc:spChg chg="mod">
          <ac:chgData name="Timo Mühlhaus" userId="1b6b3aba618dadac" providerId="LiveId" clId="{EDF2FAEA-A41B-4C1F-9EE5-7BEAFE42C87B}" dt="2021-06-09T19:36:03.867" v="1915"/>
          <ac:spMkLst>
            <pc:docMk/>
            <pc:sldMk cId="3909453073" sldId="559"/>
            <ac:spMk id="6983" creationId="{27FF1B4F-08AB-465D-81E0-2C52622B1D72}"/>
          </ac:spMkLst>
        </pc:spChg>
        <pc:spChg chg="mod">
          <ac:chgData name="Timo Mühlhaus" userId="1b6b3aba618dadac" providerId="LiveId" clId="{EDF2FAEA-A41B-4C1F-9EE5-7BEAFE42C87B}" dt="2021-06-09T19:36:03.867" v="1915"/>
          <ac:spMkLst>
            <pc:docMk/>
            <pc:sldMk cId="3909453073" sldId="559"/>
            <ac:spMk id="6984" creationId="{C893AAAE-1D28-4358-9444-5FF868CA8DC1}"/>
          </ac:spMkLst>
        </pc:spChg>
        <pc:spChg chg="mod">
          <ac:chgData name="Timo Mühlhaus" userId="1b6b3aba618dadac" providerId="LiveId" clId="{EDF2FAEA-A41B-4C1F-9EE5-7BEAFE42C87B}" dt="2021-06-09T19:36:03.867" v="1915"/>
          <ac:spMkLst>
            <pc:docMk/>
            <pc:sldMk cId="3909453073" sldId="559"/>
            <ac:spMk id="6985" creationId="{10D79C1C-1D9C-4AF0-B165-5A9EF36B97B9}"/>
          </ac:spMkLst>
        </pc:spChg>
        <pc:spChg chg="mod">
          <ac:chgData name="Timo Mühlhaus" userId="1b6b3aba618dadac" providerId="LiveId" clId="{EDF2FAEA-A41B-4C1F-9EE5-7BEAFE42C87B}" dt="2021-06-09T19:36:03.867" v="1915"/>
          <ac:spMkLst>
            <pc:docMk/>
            <pc:sldMk cId="3909453073" sldId="559"/>
            <ac:spMk id="6986" creationId="{78F0C700-E1B3-47CE-B2BE-5AE4F195E173}"/>
          </ac:spMkLst>
        </pc:spChg>
        <pc:spChg chg="mod">
          <ac:chgData name="Timo Mühlhaus" userId="1b6b3aba618dadac" providerId="LiveId" clId="{EDF2FAEA-A41B-4C1F-9EE5-7BEAFE42C87B}" dt="2021-06-09T19:36:03.867" v="1915"/>
          <ac:spMkLst>
            <pc:docMk/>
            <pc:sldMk cId="3909453073" sldId="559"/>
            <ac:spMk id="6987" creationId="{C01DF8C5-5CD2-4488-B40D-534ACD4A4BA1}"/>
          </ac:spMkLst>
        </pc:spChg>
        <pc:spChg chg="mod">
          <ac:chgData name="Timo Mühlhaus" userId="1b6b3aba618dadac" providerId="LiveId" clId="{EDF2FAEA-A41B-4C1F-9EE5-7BEAFE42C87B}" dt="2021-06-09T19:36:03.867" v="1915"/>
          <ac:spMkLst>
            <pc:docMk/>
            <pc:sldMk cId="3909453073" sldId="559"/>
            <ac:spMk id="6988" creationId="{57555F21-67EF-409E-A3C3-E8CFB96778CA}"/>
          </ac:spMkLst>
        </pc:spChg>
        <pc:spChg chg="mod">
          <ac:chgData name="Timo Mühlhaus" userId="1b6b3aba618dadac" providerId="LiveId" clId="{EDF2FAEA-A41B-4C1F-9EE5-7BEAFE42C87B}" dt="2021-06-09T19:36:03.867" v="1915"/>
          <ac:spMkLst>
            <pc:docMk/>
            <pc:sldMk cId="3909453073" sldId="559"/>
            <ac:spMk id="6989" creationId="{1FAFDC0A-7C9E-434A-9B64-8B014C00C29D}"/>
          </ac:spMkLst>
        </pc:spChg>
        <pc:spChg chg="mod">
          <ac:chgData name="Timo Mühlhaus" userId="1b6b3aba618dadac" providerId="LiveId" clId="{EDF2FAEA-A41B-4C1F-9EE5-7BEAFE42C87B}" dt="2021-06-09T19:36:03.867" v="1915"/>
          <ac:spMkLst>
            <pc:docMk/>
            <pc:sldMk cId="3909453073" sldId="559"/>
            <ac:spMk id="6990" creationId="{20C12093-FE4A-450C-A48B-853C4E63781B}"/>
          </ac:spMkLst>
        </pc:spChg>
        <pc:spChg chg="mod">
          <ac:chgData name="Timo Mühlhaus" userId="1b6b3aba618dadac" providerId="LiveId" clId="{EDF2FAEA-A41B-4C1F-9EE5-7BEAFE42C87B}" dt="2021-06-09T19:36:03.867" v="1915"/>
          <ac:spMkLst>
            <pc:docMk/>
            <pc:sldMk cId="3909453073" sldId="559"/>
            <ac:spMk id="6991" creationId="{CD54FDDC-D040-4DD6-BCEE-C4A042C32BCC}"/>
          </ac:spMkLst>
        </pc:spChg>
        <pc:spChg chg="mod">
          <ac:chgData name="Timo Mühlhaus" userId="1b6b3aba618dadac" providerId="LiveId" clId="{EDF2FAEA-A41B-4C1F-9EE5-7BEAFE42C87B}" dt="2021-06-09T19:36:03.867" v="1915"/>
          <ac:spMkLst>
            <pc:docMk/>
            <pc:sldMk cId="3909453073" sldId="559"/>
            <ac:spMk id="6992" creationId="{08A84D8E-EEAF-471F-ADDD-BCA7A93FFE74}"/>
          </ac:spMkLst>
        </pc:spChg>
        <pc:spChg chg="mod">
          <ac:chgData name="Timo Mühlhaus" userId="1b6b3aba618dadac" providerId="LiveId" clId="{EDF2FAEA-A41B-4C1F-9EE5-7BEAFE42C87B}" dt="2021-06-09T19:36:03.867" v="1915"/>
          <ac:spMkLst>
            <pc:docMk/>
            <pc:sldMk cId="3909453073" sldId="559"/>
            <ac:spMk id="6993" creationId="{14668FB6-D0A5-46DA-B1CE-5FFE3FFE7EB6}"/>
          </ac:spMkLst>
        </pc:spChg>
        <pc:spChg chg="mod">
          <ac:chgData name="Timo Mühlhaus" userId="1b6b3aba618dadac" providerId="LiveId" clId="{EDF2FAEA-A41B-4C1F-9EE5-7BEAFE42C87B}" dt="2021-06-09T19:36:03.867" v="1915"/>
          <ac:spMkLst>
            <pc:docMk/>
            <pc:sldMk cId="3909453073" sldId="559"/>
            <ac:spMk id="6994" creationId="{353912DC-C5C4-4AC4-B61C-6417714F6021}"/>
          </ac:spMkLst>
        </pc:spChg>
        <pc:spChg chg="mod">
          <ac:chgData name="Timo Mühlhaus" userId="1b6b3aba618dadac" providerId="LiveId" clId="{EDF2FAEA-A41B-4C1F-9EE5-7BEAFE42C87B}" dt="2021-06-09T19:36:03.867" v="1915"/>
          <ac:spMkLst>
            <pc:docMk/>
            <pc:sldMk cId="3909453073" sldId="559"/>
            <ac:spMk id="6995" creationId="{F164611C-A913-4327-B093-8E504B565837}"/>
          </ac:spMkLst>
        </pc:spChg>
        <pc:spChg chg="mod">
          <ac:chgData name="Timo Mühlhaus" userId="1b6b3aba618dadac" providerId="LiveId" clId="{EDF2FAEA-A41B-4C1F-9EE5-7BEAFE42C87B}" dt="2021-06-09T19:36:03.867" v="1915"/>
          <ac:spMkLst>
            <pc:docMk/>
            <pc:sldMk cId="3909453073" sldId="559"/>
            <ac:spMk id="6996" creationId="{08AC9A13-1CA1-4B35-90EB-7A5C081023FC}"/>
          </ac:spMkLst>
        </pc:spChg>
        <pc:spChg chg="mod">
          <ac:chgData name="Timo Mühlhaus" userId="1b6b3aba618dadac" providerId="LiveId" clId="{EDF2FAEA-A41B-4C1F-9EE5-7BEAFE42C87B}" dt="2021-06-09T19:36:03.867" v="1915"/>
          <ac:spMkLst>
            <pc:docMk/>
            <pc:sldMk cId="3909453073" sldId="559"/>
            <ac:spMk id="6997" creationId="{E4B73D82-E8D0-47E7-AFEF-4E507E03DA2A}"/>
          </ac:spMkLst>
        </pc:spChg>
        <pc:spChg chg="mod">
          <ac:chgData name="Timo Mühlhaus" userId="1b6b3aba618dadac" providerId="LiveId" clId="{EDF2FAEA-A41B-4C1F-9EE5-7BEAFE42C87B}" dt="2021-06-09T19:36:03.867" v="1915"/>
          <ac:spMkLst>
            <pc:docMk/>
            <pc:sldMk cId="3909453073" sldId="559"/>
            <ac:spMk id="6998" creationId="{303BB91A-8077-43AC-B99D-B5E74936F4DB}"/>
          </ac:spMkLst>
        </pc:spChg>
        <pc:spChg chg="mod">
          <ac:chgData name="Timo Mühlhaus" userId="1b6b3aba618dadac" providerId="LiveId" clId="{EDF2FAEA-A41B-4C1F-9EE5-7BEAFE42C87B}" dt="2021-06-09T19:36:03.867" v="1915"/>
          <ac:spMkLst>
            <pc:docMk/>
            <pc:sldMk cId="3909453073" sldId="559"/>
            <ac:spMk id="6999" creationId="{62BB86C5-DB1D-440F-B0A3-8D3370723B16}"/>
          </ac:spMkLst>
        </pc:spChg>
        <pc:spChg chg="mod">
          <ac:chgData name="Timo Mühlhaus" userId="1b6b3aba618dadac" providerId="LiveId" clId="{EDF2FAEA-A41B-4C1F-9EE5-7BEAFE42C87B}" dt="2021-06-09T19:36:03.867" v="1915"/>
          <ac:spMkLst>
            <pc:docMk/>
            <pc:sldMk cId="3909453073" sldId="559"/>
            <ac:spMk id="7000" creationId="{A3155189-E142-46A5-A941-FC3BBC03293F}"/>
          </ac:spMkLst>
        </pc:spChg>
        <pc:spChg chg="mod">
          <ac:chgData name="Timo Mühlhaus" userId="1b6b3aba618dadac" providerId="LiveId" clId="{EDF2FAEA-A41B-4C1F-9EE5-7BEAFE42C87B}" dt="2021-06-09T19:36:03.867" v="1915"/>
          <ac:spMkLst>
            <pc:docMk/>
            <pc:sldMk cId="3909453073" sldId="559"/>
            <ac:spMk id="7001" creationId="{9885A313-E131-447C-9979-3267F85337A2}"/>
          </ac:spMkLst>
        </pc:spChg>
        <pc:spChg chg="mod">
          <ac:chgData name="Timo Mühlhaus" userId="1b6b3aba618dadac" providerId="LiveId" clId="{EDF2FAEA-A41B-4C1F-9EE5-7BEAFE42C87B}" dt="2021-06-09T19:36:03.867" v="1915"/>
          <ac:spMkLst>
            <pc:docMk/>
            <pc:sldMk cId="3909453073" sldId="559"/>
            <ac:spMk id="7002" creationId="{47D4F632-315A-4D2B-8F00-5B7CE4994CC0}"/>
          </ac:spMkLst>
        </pc:spChg>
        <pc:spChg chg="mod">
          <ac:chgData name="Timo Mühlhaus" userId="1b6b3aba618dadac" providerId="LiveId" clId="{EDF2FAEA-A41B-4C1F-9EE5-7BEAFE42C87B}" dt="2021-06-09T19:36:03.867" v="1915"/>
          <ac:spMkLst>
            <pc:docMk/>
            <pc:sldMk cId="3909453073" sldId="559"/>
            <ac:spMk id="7003" creationId="{3BA0105E-0A36-442C-BC2B-5EE8A1C9C6AA}"/>
          </ac:spMkLst>
        </pc:spChg>
        <pc:spChg chg="mod">
          <ac:chgData name="Timo Mühlhaus" userId="1b6b3aba618dadac" providerId="LiveId" clId="{EDF2FAEA-A41B-4C1F-9EE5-7BEAFE42C87B}" dt="2021-06-09T19:36:03.867" v="1915"/>
          <ac:spMkLst>
            <pc:docMk/>
            <pc:sldMk cId="3909453073" sldId="559"/>
            <ac:spMk id="7004" creationId="{52058322-0108-4FCA-AE7E-5A4142FA1946}"/>
          </ac:spMkLst>
        </pc:spChg>
        <pc:spChg chg="mod">
          <ac:chgData name="Timo Mühlhaus" userId="1b6b3aba618dadac" providerId="LiveId" clId="{EDF2FAEA-A41B-4C1F-9EE5-7BEAFE42C87B}" dt="2021-06-09T19:36:03.867" v="1915"/>
          <ac:spMkLst>
            <pc:docMk/>
            <pc:sldMk cId="3909453073" sldId="559"/>
            <ac:spMk id="7005" creationId="{61C915BC-E862-4572-9EEB-43F21D54C2CD}"/>
          </ac:spMkLst>
        </pc:spChg>
        <pc:spChg chg="mod">
          <ac:chgData name="Timo Mühlhaus" userId="1b6b3aba618dadac" providerId="LiveId" clId="{EDF2FAEA-A41B-4C1F-9EE5-7BEAFE42C87B}" dt="2021-06-09T19:36:03.867" v="1915"/>
          <ac:spMkLst>
            <pc:docMk/>
            <pc:sldMk cId="3909453073" sldId="559"/>
            <ac:spMk id="7006" creationId="{41B0AD7D-EE3D-4EF5-867E-AE02A24C1389}"/>
          </ac:spMkLst>
        </pc:spChg>
        <pc:spChg chg="mod">
          <ac:chgData name="Timo Mühlhaus" userId="1b6b3aba618dadac" providerId="LiveId" clId="{EDF2FAEA-A41B-4C1F-9EE5-7BEAFE42C87B}" dt="2021-06-09T19:36:03.867" v="1915"/>
          <ac:spMkLst>
            <pc:docMk/>
            <pc:sldMk cId="3909453073" sldId="559"/>
            <ac:spMk id="7007" creationId="{EE886662-B91C-4F04-8134-71F9FBBAFD97}"/>
          </ac:spMkLst>
        </pc:spChg>
        <pc:spChg chg="mod">
          <ac:chgData name="Timo Mühlhaus" userId="1b6b3aba618dadac" providerId="LiveId" clId="{EDF2FAEA-A41B-4C1F-9EE5-7BEAFE42C87B}" dt="2021-06-09T19:36:03.867" v="1915"/>
          <ac:spMkLst>
            <pc:docMk/>
            <pc:sldMk cId="3909453073" sldId="559"/>
            <ac:spMk id="7008" creationId="{95AB8432-7C5E-42E3-9623-CAB087BE78E2}"/>
          </ac:spMkLst>
        </pc:spChg>
        <pc:spChg chg="mod">
          <ac:chgData name="Timo Mühlhaus" userId="1b6b3aba618dadac" providerId="LiveId" clId="{EDF2FAEA-A41B-4C1F-9EE5-7BEAFE42C87B}" dt="2021-06-09T19:36:03.867" v="1915"/>
          <ac:spMkLst>
            <pc:docMk/>
            <pc:sldMk cId="3909453073" sldId="559"/>
            <ac:spMk id="7009" creationId="{68BDFF32-4B4D-401E-9463-28A3C16AF560}"/>
          </ac:spMkLst>
        </pc:spChg>
        <pc:spChg chg="mod">
          <ac:chgData name="Timo Mühlhaus" userId="1b6b3aba618dadac" providerId="LiveId" clId="{EDF2FAEA-A41B-4C1F-9EE5-7BEAFE42C87B}" dt="2021-06-09T19:36:03.867" v="1915"/>
          <ac:spMkLst>
            <pc:docMk/>
            <pc:sldMk cId="3909453073" sldId="559"/>
            <ac:spMk id="7010" creationId="{590D557D-3CA8-4844-B307-0ABACB034562}"/>
          </ac:spMkLst>
        </pc:spChg>
        <pc:spChg chg="mod">
          <ac:chgData name="Timo Mühlhaus" userId="1b6b3aba618dadac" providerId="LiveId" clId="{EDF2FAEA-A41B-4C1F-9EE5-7BEAFE42C87B}" dt="2021-06-09T19:36:03.867" v="1915"/>
          <ac:spMkLst>
            <pc:docMk/>
            <pc:sldMk cId="3909453073" sldId="559"/>
            <ac:spMk id="7011" creationId="{1125D339-415B-4B03-9802-76E66E8C25DA}"/>
          </ac:spMkLst>
        </pc:spChg>
        <pc:spChg chg="mod">
          <ac:chgData name="Timo Mühlhaus" userId="1b6b3aba618dadac" providerId="LiveId" clId="{EDF2FAEA-A41B-4C1F-9EE5-7BEAFE42C87B}" dt="2021-06-09T19:36:03.867" v="1915"/>
          <ac:spMkLst>
            <pc:docMk/>
            <pc:sldMk cId="3909453073" sldId="559"/>
            <ac:spMk id="7012" creationId="{9863CC0A-13C4-4327-9981-55927D5C2383}"/>
          </ac:spMkLst>
        </pc:spChg>
        <pc:spChg chg="mod">
          <ac:chgData name="Timo Mühlhaus" userId="1b6b3aba618dadac" providerId="LiveId" clId="{EDF2FAEA-A41B-4C1F-9EE5-7BEAFE42C87B}" dt="2021-06-09T19:36:03.867" v="1915"/>
          <ac:spMkLst>
            <pc:docMk/>
            <pc:sldMk cId="3909453073" sldId="559"/>
            <ac:spMk id="7013" creationId="{1CEDE39A-3259-4039-B2CC-5F5F2515FB45}"/>
          </ac:spMkLst>
        </pc:spChg>
        <pc:spChg chg="mod">
          <ac:chgData name="Timo Mühlhaus" userId="1b6b3aba618dadac" providerId="LiveId" clId="{EDF2FAEA-A41B-4C1F-9EE5-7BEAFE42C87B}" dt="2021-06-09T19:36:03.867" v="1915"/>
          <ac:spMkLst>
            <pc:docMk/>
            <pc:sldMk cId="3909453073" sldId="559"/>
            <ac:spMk id="7014" creationId="{3E0C28D1-C988-4117-84C4-27C0662E673B}"/>
          </ac:spMkLst>
        </pc:spChg>
        <pc:spChg chg="mod">
          <ac:chgData name="Timo Mühlhaus" userId="1b6b3aba618dadac" providerId="LiveId" clId="{EDF2FAEA-A41B-4C1F-9EE5-7BEAFE42C87B}" dt="2021-06-09T19:36:03.867" v="1915"/>
          <ac:spMkLst>
            <pc:docMk/>
            <pc:sldMk cId="3909453073" sldId="559"/>
            <ac:spMk id="7015" creationId="{AE8060EA-040C-45BA-9574-EE20B6CB8C97}"/>
          </ac:spMkLst>
        </pc:spChg>
        <pc:spChg chg="mod">
          <ac:chgData name="Timo Mühlhaus" userId="1b6b3aba618dadac" providerId="LiveId" clId="{EDF2FAEA-A41B-4C1F-9EE5-7BEAFE42C87B}" dt="2021-06-09T19:36:03.867" v="1915"/>
          <ac:spMkLst>
            <pc:docMk/>
            <pc:sldMk cId="3909453073" sldId="559"/>
            <ac:spMk id="7016" creationId="{B2FF71B5-565B-415D-9C0F-C08B4BC19F4A}"/>
          </ac:spMkLst>
        </pc:spChg>
        <pc:spChg chg="mod">
          <ac:chgData name="Timo Mühlhaus" userId="1b6b3aba618dadac" providerId="LiveId" clId="{EDF2FAEA-A41B-4C1F-9EE5-7BEAFE42C87B}" dt="2021-06-09T19:36:03.867" v="1915"/>
          <ac:spMkLst>
            <pc:docMk/>
            <pc:sldMk cId="3909453073" sldId="559"/>
            <ac:spMk id="7017" creationId="{4178A56E-2686-4F76-8494-282B11ECC7F3}"/>
          </ac:spMkLst>
        </pc:spChg>
        <pc:spChg chg="mod">
          <ac:chgData name="Timo Mühlhaus" userId="1b6b3aba618dadac" providerId="LiveId" clId="{EDF2FAEA-A41B-4C1F-9EE5-7BEAFE42C87B}" dt="2021-06-09T19:36:03.867" v="1915"/>
          <ac:spMkLst>
            <pc:docMk/>
            <pc:sldMk cId="3909453073" sldId="559"/>
            <ac:spMk id="7018" creationId="{356108C1-7B0D-4FF3-8156-187956164C80}"/>
          </ac:spMkLst>
        </pc:spChg>
        <pc:spChg chg="mod">
          <ac:chgData name="Timo Mühlhaus" userId="1b6b3aba618dadac" providerId="LiveId" clId="{EDF2FAEA-A41B-4C1F-9EE5-7BEAFE42C87B}" dt="2021-06-09T19:36:03.867" v="1915"/>
          <ac:spMkLst>
            <pc:docMk/>
            <pc:sldMk cId="3909453073" sldId="559"/>
            <ac:spMk id="7019" creationId="{8EF730D7-AD28-4950-9F73-7E533F608AF2}"/>
          </ac:spMkLst>
        </pc:spChg>
        <pc:spChg chg="mod">
          <ac:chgData name="Timo Mühlhaus" userId="1b6b3aba618dadac" providerId="LiveId" clId="{EDF2FAEA-A41B-4C1F-9EE5-7BEAFE42C87B}" dt="2021-06-09T19:36:03.867" v="1915"/>
          <ac:spMkLst>
            <pc:docMk/>
            <pc:sldMk cId="3909453073" sldId="559"/>
            <ac:spMk id="7020" creationId="{DAD87E6B-5DFB-4885-B815-CCC0EDF4CCAD}"/>
          </ac:spMkLst>
        </pc:spChg>
        <pc:spChg chg="mod">
          <ac:chgData name="Timo Mühlhaus" userId="1b6b3aba618dadac" providerId="LiveId" clId="{EDF2FAEA-A41B-4C1F-9EE5-7BEAFE42C87B}" dt="2021-06-09T19:36:03.867" v="1915"/>
          <ac:spMkLst>
            <pc:docMk/>
            <pc:sldMk cId="3909453073" sldId="559"/>
            <ac:spMk id="7021" creationId="{150E9B5A-04E3-4F9D-A690-7503259B1875}"/>
          </ac:spMkLst>
        </pc:spChg>
        <pc:spChg chg="mod">
          <ac:chgData name="Timo Mühlhaus" userId="1b6b3aba618dadac" providerId="LiveId" clId="{EDF2FAEA-A41B-4C1F-9EE5-7BEAFE42C87B}" dt="2021-06-09T19:36:03.867" v="1915"/>
          <ac:spMkLst>
            <pc:docMk/>
            <pc:sldMk cId="3909453073" sldId="559"/>
            <ac:spMk id="7022" creationId="{FD8D359A-8FCC-4D21-8937-F94FEB2D568B}"/>
          </ac:spMkLst>
        </pc:spChg>
        <pc:spChg chg="mod">
          <ac:chgData name="Timo Mühlhaus" userId="1b6b3aba618dadac" providerId="LiveId" clId="{EDF2FAEA-A41B-4C1F-9EE5-7BEAFE42C87B}" dt="2021-06-09T19:36:03.867" v="1915"/>
          <ac:spMkLst>
            <pc:docMk/>
            <pc:sldMk cId="3909453073" sldId="559"/>
            <ac:spMk id="7023" creationId="{3AEE681F-DBD9-4AEE-8140-CEA3780D7C05}"/>
          </ac:spMkLst>
        </pc:spChg>
        <pc:spChg chg="mod">
          <ac:chgData name="Timo Mühlhaus" userId="1b6b3aba618dadac" providerId="LiveId" clId="{EDF2FAEA-A41B-4C1F-9EE5-7BEAFE42C87B}" dt="2021-06-09T19:36:03.867" v="1915"/>
          <ac:spMkLst>
            <pc:docMk/>
            <pc:sldMk cId="3909453073" sldId="559"/>
            <ac:spMk id="7024" creationId="{64E1CBB1-6BE2-4034-BB80-D17174563535}"/>
          </ac:spMkLst>
        </pc:spChg>
        <pc:spChg chg="mod">
          <ac:chgData name="Timo Mühlhaus" userId="1b6b3aba618dadac" providerId="LiveId" clId="{EDF2FAEA-A41B-4C1F-9EE5-7BEAFE42C87B}" dt="2021-06-09T19:36:03.867" v="1915"/>
          <ac:spMkLst>
            <pc:docMk/>
            <pc:sldMk cId="3909453073" sldId="559"/>
            <ac:spMk id="7025" creationId="{B035387D-17AF-4CB0-8CAF-5632672209BD}"/>
          </ac:spMkLst>
        </pc:spChg>
        <pc:spChg chg="mod">
          <ac:chgData name="Timo Mühlhaus" userId="1b6b3aba618dadac" providerId="LiveId" clId="{EDF2FAEA-A41B-4C1F-9EE5-7BEAFE42C87B}" dt="2021-06-09T19:36:03.867" v="1915"/>
          <ac:spMkLst>
            <pc:docMk/>
            <pc:sldMk cId="3909453073" sldId="559"/>
            <ac:spMk id="7026" creationId="{7932A539-142D-4DD7-9E4F-D7A053A67427}"/>
          </ac:spMkLst>
        </pc:spChg>
        <pc:spChg chg="mod">
          <ac:chgData name="Timo Mühlhaus" userId="1b6b3aba618dadac" providerId="LiveId" clId="{EDF2FAEA-A41B-4C1F-9EE5-7BEAFE42C87B}" dt="2021-06-09T19:36:03.867" v="1915"/>
          <ac:spMkLst>
            <pc:docMk/>
            <pc:sldMk cId="3909453073" sldId="559"/>
            <ac:spMk id="7027" creationId="{5741F674-CC78-4F89-A69A-1973F3F91E42}"/>
          </ac:spMkLst>
        </pc:spChg>
        <pc:spChg chg="mod">
          <ac:chgData name="Timo Mühlhaus" userId="1b6b3aba618dadac" providerId="LiveId" clId="{EDF2FAEA-A41B-4C1F-9EE5-7BEAFE42C87B}" dt="2021-06-09T19:36:03.867" v="1915"/>
          <ac:spMkLst>
            <pc:docMk/>
            <pc:sldMk cId="3909453073" sldId="559"/>
            <ac:spMk id="7028" creationId="{2649DFC8-4331-4977-BCCC-4EA0291C500E}"/>
          </ac:spMkLst>
        </pc:spChg>
        <pc:spChg chg="mod">
          <ac:chgData name="Timo Mühlhaus" userId="1b6b3aba618dadac" providerId="LiveId" clId="{EDF2FAEA-A41B-4C1F-9EE5-7BEAFE42C87B}" dt="2021-06-09T19:36:03.867" v="1915"/>
          <ac:spMkLst>
            <pc:docMk/>
            <pc:sldMk cId="3909453073" sldId="559"/>
            <ac:spMk id="7029" creationId="{50578864-D062-4ED3-829B-5B667117AE5A}"/>
          </ac:spMkLst>
        </pc:spChg>
        <pc:spChg chg="mod">
          <ac:chgData name="Timo Mühlhaus" userId="1b6b3aba618dadac" providerId="LiveId" clId="{EDF2FAEA-A41B-4C1F-9EE5-7BEAFE42C87B}" dt="2021-06-09T19:36:03.867" v="1915"/>
          <ac:spMkLst>
            <pc:docMk/>
            <pc:sldMk cId="3909453073" sldId="559"/>
            <ac:spMk id="7030" creationId="{CA409FE5-DC94-488E-AA02-46E3A1D4199D}"/>
          </ac:spMkLst>
        </pc:spChg>
        <pc:spChg chg="mod">
          <ac:chgData name="Timo Mühlhaus" userId="1b6b3aba618dadac" providerId="LiveId" clId="{EDF2FAEA-A41B-4C1F-9EE5-7BEAFE42C87B}" dt="2021-06-09T19:36:03.867" v="1915"/>
          <ac:spMkLst>
            <pc:docMk/>
            <pc:sldMk cId="3909453073" sldId="559"/>
            <ac:spMk id="7031" creationId="{FBF4DCDE-0A22-4D51-A37B-61F7E275EDC5}"/>
          </ac:spMkLst>
        </pc:spChg>
        <pc:spChg chg="mod">
          <ac:chgData name="Timo Mühlhaus" userId="1b6b3aba618dadac" providerId="LiveId" clId="{EDF2FAEA-A41B-4C1F-9EE5-7BEAFE42C87B}" dt="2021-06-09T19:36:03.867" v="1915"/>
          <ac:spMkLst>
            <pc:docMk/>
            <pc:sldMk cId="3909453073" sldId="559"/>
            <ac:spMk id="7032" creationId="{3FF2DFFF-BE38-40C9-B7BE-127BA245E93D}"/>
          </ac:spMkLst>
        </pc:spChg>
        <pc:spChg chg="mod">
          <ac:chgData name="Timo Mühlhaus" userId="1b6b3aba618dadac" providerId="LiveId" clId="{EDF2FAEA-A41B-4C1F-9EE5-7BEAFE42C87B}" dt="2021-06-09T19:36:03.867" v="1915"/>
          <ac:spMkLst>
            <pc:docMk/>
            <pc:sldMk cId="3909453073" sldId="559"/>
            <ac:spMk id="7033" creationId="{3F120F13-C838-49F1-8BDA-552358B2E53A}"/>
          </ac:spMkLst>
        </pc:spChg>
        <pc:spChg chg="mod">
          <ac:chgData name="Timo Mühlhaus" userId="1b6b3aba618dadac" providerId="LiveId" clId="{EDF2FAEA-A41B-4C1F-9EE5-7BEAFE42C87B}" dt="2021-06-09T19:36:03.867" v="1915"/>
          <ac:spMkLst>
            <pc:docMk/>
            <pc:sldMk cId="3909453073" sldId="559"/>
            <ac:spMk id="7034" creationId="{9072AC0A-4C5E-433B-BAA4-034DB427F1F7}"/>
          </ac:spMkLst>
        </pc:spChg>
        <pc:spChg chg="mod">
          <ac:chgData name="Timo Mühlhaus" userId="1b6b3aba618dadac" providerId="LiveId" clId="{EDF2FAEA-A41B-4C1F-9EE5-7BEAFE42C87B}" dt="2021-06-09T19:36:03.867" v="1915"/>
          <ac:spMkLst>
            <pc:docMk/>
            <pc:sldMk cId="3909453073" sldId="559"/>
            <ac:spMk id="7035" creationId="{DE329295-7CA4-421F-BFB2-FCE071F2A25C}"/>
          </ac:spMkLst>
        </pc:spChg>
        <pc:spChg chg="mod">
          <ac:chgData name="Timo Mühlhaus" userId="1b6b3aba618dadac" providerId="LiveId" clId="{EDF2FAEA-A41B-4C1F-9EE5-7BEAFE42C87B}" dt="2021-06-09T19:36:03.867" v="1915"/>
          <ac:spMkLst>
            <pc:docMk/>
            <pc:sldMk cId="3909453073" sldId="559"/>
            <ac:spMk id="7036" creationId="{CFE119B9-C535-4D15-9E6B-A265C6259B93}"/>
          </ac:spMkLst>
        </pc:spChg>
        <pc:spChg chg="mod">
          <ac:chgData name="Timo Mühlhaus" userId="1b6b3aba618dadac" providerId="LiveId" clId="{EDF2FAEA-A41B-4C1F-9EE5-7BEAFE42C87B}" dt="2021-06-09T19:36:03.867" v="1915"/>
          <ac:spMkLst>
            <pc:docMk/>
            <pc:sldMk cId="3909453073" sldId="559"/>
            <ac:spMk id="7037" creationId="{14115103-EB7C-46E2-9847-86AF6D596A5C}"/>
          </ac:spMkLst>
        </pc:spChg>
        <pc:spChg chg="mod">
          <ac:chgData name="Timo Mühlhaus" userId="1b6b3aba618dadac" providerId="LiveId" clId="{EDF2FAEA-A41B-4C1F-9EE5-7BEAFE42C87B}" dt="2021-06-09T19:36:03.867" v="1915"/>
          <ac:spMkLst>
            <pc:docMk/>
            <pc:sldMk cId="3909453073" sldId="559"/>
            <ac:spMk id="7038" creationId="{E6EED592-9C92-455F-AC26-FBB3584762C6}"/>
          </ac:spMkLst>
        </pc:spChg>
        <pc:spChg chg="mod">
          <ac:chgData name="Timo Mühlhaus" userId="1b6b3aba618dadac" providerId="LiveId" clId="{EDF2FAEA-A41B-4C1F-9EE5-7BEAFE42C87B}" dt="2021-06-09T19:36:03.867" v="1915"/>
          <ac:spMkLst>
            <pc:docMk/>
            <pc:sldMk cId="3909453073" sldId="559"/>
            <ac:spMk id="7039" creationId="{928EE008-EFAF-4ADA-AF74-29A6E0E7643A}"/>
          </ac:spMkLst>
        </pc:spChg>
        <pc:spChg chg="mod">
          <ac:chgData name="Timo Mühlhaus" userId="1b6b3aba618dadac" providerId="LiveId" clId="{EDF2FAEA-A41B-4C1F-9EE5-7BEAFE42C87B}" dt="2021-06-09T19:36:03.867" v="1915"/>
          <ac:spMkLst>
            <pc:docMk/>
            <pc:sldMk cId="3909453073" sldId="559"/>
            <ac:spMk id="7040" creationId="{97CDD5FF-E9B6-458E-8898-4D526550D6CA}"/>
          </ac:spMkLst>
        </pc:spChg>
        <pc:spChg chg="mod">
          <ac:chgData name="Timo Mühlhaus" userId="1b6b3aba618dadac" providerId="LiveId" clId="{EDF2FAEA-A41B-4C1F-9EE5-7BEAFE42C87B}" dt="2021-06-09T19:36:03.867" v="1915"/>
          <ac:spMkLst>
            <pc:docMk/>
            <pc:sldMk cId="3909453073" sldId="559"/>
            <ac:spMk id="7041" creationId="{8B70FF22-33E5-4998-8C05-FC0FCA02B252}"/>
          </ac:spMkLst>
        </pc:spChg>
        <pc:spChg chg="mod">
          <ac:chgData name="Timo Mühlhaus" userId="1b6b3aba618dadac" providerId="LiveId" clId="{EDF2FAEA-A41B-4C1F-9EE5-7BEAFE42C87B}" dt="2021-06-09T19:36:03.867" v="1915"/>
          <ac:spMkLst>
            <pc:docMk/>
            <pc:sldMk cId="3909453073" sldId="559"/>
            <ac:spMk id="7042" creationId="{0E7A18B8-892B-4BF9-8694-14B849DC1C8C}"/>
          </ac:spMkLst>
        </pc:spChg>
        <pc:spChg chg="mod">
          <ac:chgData name="Timo Mühlhaus" userId="1b6b3aba618dadac" providerId="LiveId" clId="{EDF2FAEA-A41B-4C1F-9EE5-7BEAFE42C87B}" dt="2021-06-09T19:36:03.867" v="1915"/>
          <ac:spMkLst>
            <pc:docMk/>
            <pc:sldMk cId="3909453073" sldId="559"/>
            <ac:spMk id="7043" creationId="{812CD54E-1C64-4914-A8FF-EB061EF4BC0A}"/>
          </ac:spMkLst>
        </pc:spChg>
        <pc:spChg chg="mod">
          <ac:chgData name="Timo Mühlhaus" userId="1b6b3aba618dadac" providerId="LiveId" clId="{EDF2FAEA-A41B-4C1F-9EE5-7BEAFE42C87B}" dt="2021-06-09T19:36:03.867" v="1915"/>
          <ac:spMkLst>
            <pc:docMk/>
            <pc:sldMk cId="3909453073" sldId="559"/>
            <ac:spMk id="7044" creationId="{38EB9E71-0A04-49D5-9632-AC5A3AA612D2}"/>
          </ac:spMkLst>
        </pc:spChg>
        <pc:spChg chg="mod">
          <ac:chgData name="Timo Mühlhaus" userId="1b6b3aba618dadac" providerId="LiveId" clId="{EDF2FAEA-A41B-4C1F-9EE5-7BEAFE42C87B}" dt="2021-06-09T19:36:03.867" v="1915"/>
          <ac:spMkLst>
            <pc:docMk/>
            <pc:sldMk cId="3909453073" sldId="559"/>
            <ac:spMk id="7045" creationId="{1448BDBC-7624-4319-A6DE-0568906B6283}"/>
          </ac:spMkLst>
        </pc:spChg>
        <pc:spChg chg="mod">
          <ac:chgData name="Timo Mühlhaus" userId="1b6b3aba618dadac" providerId="LiveId" clId="{EDF2FAEA-A41B-4C1F-9EE5-7BEAFE42C87B}" dt="2021-06-09T19:36:03.867" v="1915"/>
          <ac:spMkLst>
            <pc:docMk/>
            <pc:sldMk cId="3909453073" sldId="559"/>
            <ac:spMk id="7046" creationId="{68A62E30-D354-47AF-8D9D-3733E90395E1}"/>
          </ac:spMkLst>
        </pc:spChg>
        <pc:spChg chg="mod">
          <ac:chgData name="Timo Mühlhaus" userId="1b6b3aba618dadac" providerId="LiveId" clId="{EDF2FAEA-A41B-4C1F-9EE5-7BEAFE42C87B}" dt="2021-06-09T19:36:03.867" v="1915"/>
          <ac:spMkLst>
            <pc:docMk/>
            <pc:sldMk cId="3909453073" sldId="559"/>
            <ac:spMk id="7047" creationId="{8224B81F-932B-4F7D-8163-CAED4FE127F5}"/>
          </ac:spMkLst>
        </pc:spChg>
        <pc:spChg chg="mod">
          <ac:chgData name="Timo Mühlhaus" userId="1b6b3aba618dadac" providerId="LiveId" clId="{EDF2FAEA-A41B-4C1F-9EE5-7BEAFE42C87B}" dt="2021-06-09T19:36:03.867" v="1915"/>
          <ac:spMkLst>
            <pc:docMk/>
            <pc:sldMk cId="3909453073" sldId="559"/>
            <ac:spMk id="7048" creationId="{5163107A-99D1-49EC-A70C-B73ACBC2D723}"/>
          </ac:spMkLst>
        </pc:spChg>
        <pc:spChg chg="mod">
          <ac:chgData name="Timo Mühlhaus" userId="1b6b3aba618dadac" providerId="LiveId" clId="{EDF2FAEA-A41B-4C1F-9EE5-7BEAFE42C87B}" dt="2021-06-09T19:36:03.867" v="1915"/>
          <ac:spMkLst>
            <pc:docMk/>
            <pc:sldMk cId="3909453073" sldId="559"/>
            <ac:spMk id="7049" creationId="{6F851BED-1700-4730-B666-AD77BEA7F694}"/>
          </ac:spMkLst>
        </pc:spChg>
        <pc:spChg chg="mod">
          <ac:chgData name="Timo Mühlhaus" userId="1b6b3aba618dadac" providerId="LiveId" clId="{EDF2FAEA-A41B-4C1F-9EE5-7BEAFE42C87B}" dt="2021-06-09T19:36:03.867" v="1915"/>
          <ac:spMkLst>
            <pc:docMk/>
            <pc:sldMk cId="3909453073" sldId="559"/>
            <ac:spMk id="7050" creationId="{7539E36B-D559-4F7D-804C-D05C6D3E1EAC}"/>
          </ac:spMkLst>
        </pc:spChg>
        <pc:spChg chg="mod">
          <ac:chgData name="Timo Mühlhaus" userId="1b6b3aba618dadac" providerId="LiveId" clId="{EDF2FAEA-A41B-4C1F-9EE5-7BEAFE42C87B}" dt="2021-06-09T19:36:03.867" v="1915"/>
          <ac:spMkLst>
            <pc:docMk/>
            <pc:sldMk cId="3909453073" sldId="559"/>
            <ac:spMk id="7051" creationId="{005DB2AF-22E6-4E87-8DB1-1A457E3AF4E1}"/>
          </ac:spMkLst>
        </pc:spChg>
        <pc:spChg chg="mod">
          <ac:chgData name="Timo Mühlhaus" userId="1b6b3aba618dadac" providerId="LiveId" clId="{EDF2FAEA-A41B-4C1F-9EE5-7BEAFE42C87B}" dt="2021-06-09T19:36:03.867" v="1915"/>
          <ac:spMkLst>
            <pc:docMk/>
            <pc:sldMk cId="3909453073" sldId="559"/>
            <ac:spMk id="7052" creationId="{1CE48A86-A5D2-4C35-98E3-4FD7AEED818E}"/>
          </ac:spMkLst>
        </pc:spChg>
        <pc:spChg chg="mod">
          <ac:chgData name="Timo Mühlhaus" userId="1b6b3aba618dadac" providerId="LiveId" clId="{EDF2FAEA-A41B-4C1F-9EE5-7BEAFE42C87B}" dt="2021-06-09T19:36:03.867" v="1915"/>
          <ac:spMkLst>
            <pc:docMk/>
            <pc:sldMk cId="3909453073" sldId="559"/>
            <ac:spMk id="7053" creationId="{1DD3277D-C852-4F65-9D4A-A0F3EB30FBBF}"/>
          </ac:spMkLst>
        </pc:spChg>
        <pc:spChg chg="mod">
          <ac:chgData name="Timo Mühlhaus" userId="1b6b3aba618dadac" providerId="LiveId" clId="{EDF2FAEA-A41B-4C1F-9EE5-7BEAFE42C87B}" dt="2021-06-09T19:36:03.867" v="1915"/>
          <ac:spMkLst>
            <pc:docMk/>
            <pc:sldMk cId="3909453073" sldId="559"/>
            <ac:spMk id="7054" creationId="{7DD460D4-E6E2-442A-B84F-543AF26FEF49}"/>
          </ac:spMkLst>
        </pc:spChg>
        <pc:spChg chg="mod">
          <ac:chgData name="Timo Mühlhaus" userId="1b6b3aba618dadac" providerId="LiveId" clId="{EDF2FAEA-A41B-4C1F-9EE5-7BEAFE42C87B}" dt="2021-06-09T19:36:03.867" v="1915"/>
          <ac:spMkLst>
            <pc:docMk/>
            <pc:sldMk cId="3909453073" sldId="559"/>
            <ac:spMk id="7055" creationId="{13550346-FF06-4E3C-AEE0-73D9283DCED4}"/>
          </ac:spMkLst>
        </pc:spChg>
        <pc:spChg chg="mod">
          <ac:chgData name="Timo Mühlhaus" userId="1b6b3aba618dadac" providerId="LiveId" clId="{EDF2FAEA-A41B-4C1F-9EE5-7BEAFE42C87B}" dt="2021-06-09T19:36:03.867" v="1915"/>
          <ac:spMkLst>
            <pc:docMk/>
            <pc:sldMk cId="3909453073" sldId="559"/>
            <ac:spMk id="7056" creationId="{DDC98AD3-1337-4439-AC0E-6A0C14E1BD96}"/>
          </ac:spMkLst>
        </pc:spChg>
        <pc:spChg chg="mod">
          <ac:chgData name="Timo Mühlhaus" userId="1b6b3aba618dadac" providerId="LiveId" clId="{EDF2FAEA-A41B-4C1F-9EE5-7BEAFE42C87B}" dt="2021-06-09T19:36:03.867" v="1915"/>
          <ac:spMkLst>
            <pc:docMk/>
            <pc:sldMk cId="3909453073" sldId="559"/>
            <ac:spMk id="7057" creationId="{51A95D24-6A2D-47FA-B82C-82546E8FAF05}"/>
          </ac:spMkLst>
        </pc:spChg>
        <pc:spChg chg="mod">
          <ac:chgData name="Timo Mühlhaus" userId="1b6b3aba618dadac" providerId="LiveId" clId="{EDF2FAEA-A41B-4C1F-9EE5-7BEAFE42C87B}" dt="2021-06-09T19:36:03.867" v="1915"/>
          <ac:spMkLst>
            <pc:docMk/>
            <pc:sldMk cId="3909453073" sldId="559"/>
            <ac:spMk id="7058" creationId="{B5208F31-E9C1-42A1-98B3-289C29CF4450}"/>
          </ac:spMkLst>
        </pc:spChg>
        <pc:spChg chg="mod">
          <ac:chgData name="Timo Mühlhaus" userId="1b6b3aba618dadac" providerId="LiveId" clId="{EDF2FAEA-A41B-4C1F-9EE5-7BEAFE42C87B}" dt="2021-06-09T19:36:03.867" v="1915"/>
          <ac:spMkLst>
            <pc:docMk/>
            <pc:sldMk cId="3909453073" sldId="559"/>
            <ac:spMk id="7059" creationId="{DB3476B0-5A8B-4030-81D4-F218C21E4B0F}"/>
          </ac:spMkLst>
        </pc:spChg>
        <pc:spChg chg="mod">
          <ac:chgData name="Timo Mühlhaus" userId="1b6b3aba618dadac" providerId="LiveId" clId="{EDF2FAEA-A41B-4C1F-9EE5-7BEAFE42C87B}" dt="2021-06-09T19:36:03.867" v="1915"/>
          <ac:spMkLst>
            <pc:docMk/>
            <pc:sldMk cId="3909453073" sldId="559"/>
            <ac:spMk id="7060" creationId="{4840B9B7-0956-4C8E-9EAF-D7C18C80F72D}"/>
          </ac:spMkLst>
        </pc:spChg>
        <pc:spChg chg="mod">
          <ac:chgData name="Timo Mühlhaus" userId="1b6b3aba618dadac" providerId="LiveId" clId="{EDF2FAEA-A41B-4C1F-9EE5-7BEAFE42C87B}" dt="2021-06-09T19:36:03.867" v="1915"/>
          <ac:spMkLst>
            <pc:docMk/>
            <pc:sldMk cId="3909453073" sldId="559"/>
            <ac:spMk id="7061" creationId="{845082B7-6869-439A-8957-97C8D30287B1}"/>
          </ac:spMkLst>
        </pc:spChg>
        <pc:spChg chg="mod">
          <ac:chgData name="Timo Mühlhaus" userId="1b6b3aba618dadac" providerId="LiveId" clId="{EDF2FAEA-A41B-4C1F-9EE5-7BEAFE42C87B}" dt="2021-06-09T19:36:03.867" v="1915"/>
          <ac:spMkLst>
            <pc:docMk/>
            <pc:sldMk cId="3909453073" sldId="559"/>
            <ac:spMk id="7062" creationId="{0F60E6BC-4B9B-48C2-BFB5-46F6F7E41896}"/>
          </ac:spMkLst>
        </pc:spChg>
        <pc:spChg chg="mod">
          <ac:chgData name="Timo Mühlhaus" userId="1b6b3aba618dadac" providerId="LiveId" clId="{EDF2FAEA-A41B-4C1F-9EE5-7BEAFE42C87B}" dt="2021-06-09T19:36:03.867" v="1915"/>
          <ac:spMkLst>
            <pc:docMk/>
            <pc:sldMk cId="3909453073" sldId="559"/>
            <ac:spMk id="7063" creationId="{FDA61FB1-6BDC-4C85-BE6F-83E89729E10A}"/>
          </ac:spMkLst>
        </pc:spChg>
        <pc:spChg chg="mod">
          <ac:chgData name="Timo Mühlhaus" userId="1b6b3aba618dadac" providerId="LiveId" clId="{EDF2FAEA-A41B-4C1F-9EE5-7BEAFE42C87B}" dt="2021-06-09T19:36:03.867" v="1915"/>
          <ac:spMkLst>
            <pc:docMk/>
            <pc:sldMk cId="3909453073" sldId="559"/>
            <ac:spMk id="7064" creationId="{7D79B89C-88FD-476E-8D45-8B71DD8B889B}"/>
          </ac:spMkLst>
        </pc:spChg>
        <pc:spChg chg="mod">
          <ac:chgData name="Timo Mühlhaus" userId="1b6b3aba618dadac" providerId="LiveId" clId="{EDF2FAEA-A41B-4C1F-9EE5-7BEAFE42C87B}" dt="2021-06-09T19:36:03.867" v="1915"/>
          <ac:spMkLst>
            <pc:docMk/>
            <pc:sldMk cId="3909453073" sldId="559"/>
            <ac:spMk id="7065" creationId="{C7385742-BC16-4101-B07F-DC2620D94660}"/>
          </ac:spMkLst>
        </pc:spChg>
        <pc:spChg chg="mod">
          <ac:chgData name="Timo Mühlhaus" userId="1b6b3aba618dadac" providerId="LiveId" clId="{EDF2FAEA-A41B-4C1F-9EE5-7BEAFE42C87B}" dt="2021-06-09T19:36:03.867" v="1915"/>
          <ac:spMkLst>
            <pc:docMk/>
            <pc:sldMk cId="3909453073" sldId="559"/>
            <ac:spMk id="7066" creationId="{98B16B78-B3DB-4688-ACD8-BAE7F7600498}"/>
          </ac:spMkLst>
        </pc:spChg>
        <pc:spChg chg="mod">
          <ac:chgData name="Timo Mühlhaus" userId="1b6b3aba618dadac" providerId="LiveId" clId="{EDF2FAEA-A41B-4C1F-9EE5-7BEAFE42C87B}" dt="2021-06-09T19:36:03.867" v="1915"/>
          <ac:spMkLst>
            <pc:docMk/>
            <pc:sldMk cId="3909453073" sldId="559"/>
            <ac:spMk id="7067" creationId="{422E721C-75CD-45F0-8D84-F4E64B1F1A59}"/>
          </ac:spMkLst>
        </pc:spChg>
        <pc:spChg chg="mod">
          <ac:chgData name="Timo Mühlhaus" userId="1b6b3aba618dadac" providerId="LiveId" clId="{EDF2FAEA-A41B-4C1F-9EE5-7BEAFE42C87B}" dt="2021-06-09T19:36:03.867" v="1915"/>
          <ac:spMkLst>
            <pc:docMk/>
            <pc:sldMk cId="3909453073" sldId="559"/>
            <ac:spMk id="7068" creationId="{3977F3FB-BF54-4371-84C3-09CB715F50DE}"/>
          </ac:spMkLst>
        </pc:spChg>
        <pc:spChg chg="mod">
          <ac:chgData name="Timo Mühlhaus" userId="1b6b3aba618dadac" providerId="LiveId" clId="{EDF2FAEA-A41B-4C1F-9EE5-7BEAFE42C87B}" dt="2021-06-09T19:36:03.867" v="1915"/>
          <ac:spMkLst>
            <pc:docMk/>
            <pc:sldMk cId="3909453073" sldId="559"/>
            <ac:spMk id="7069" creationId="{98575BDF-85E2-45FD-8AEC-84E19BD45F4D}"/>
          </ac:spMkLst>
        </pc:spChg>
        <pc:spChg chg="mod">
          <ac:chgData name="Timo Mühlhaus" userId="1b6b3aba618dadac" providerId="LiveId" clId="{EDF2FAEA-A41B-4C1F-9EE5-7BEAFE42C87B}" dt="2021-06-09T19:36:03.867" v="1915"/>
          <ac:spMkLst>
            <pc:docMk/>
            <pc:sldMk cId="3909453073" sldId="559"/>
            <ac:spMk id="7070" creationId="{99206F65-601D-4B54-B36C-D089528D02D4}"/>
          </ac:spMkLst>
        </pc:spChg>
        <pc:spChg chg="mod">
          <ac:chgData name="Timo Mühlhaus" userId="1b6b3aba618dadac" providerId="LiveId" clId="{EDF2FAEA-A41B-4C1F-9EE5-7BEAFE42C87B}" dt="2021-06-09T19:36:03.867" v="1915"/>
          <ac:spMkLst>
            <pc:docMk/>
            <pc:sldMk cId="3909453073" sldId="559"/>
            <ac:spMk id="7071" creationId="{F363537C-47A8-49BB-8B31-63653B435472}"/>
          </ac:spMkLst>
        </pc:spChg>
        <pc:spChg chg="mod">
          <ac:chgData name="Timo Mühlhaus" userId="1b6b3aba618dadac" providerId="LiveId" clId="{EDF2FAEA-A41B-4C1F-9EE5-7BEAFE42C87B}" dt="2021-06-09T19:36:03.867" v="1915"/>
          <ac:spMkLst>
            <pc:docMk/>
            <pc:sldMk cId="3909453073" sldId="559"/>
            <ac:spMk id="7072" creationId="{48CFBD8F-EB11-4021-ABFD-A1AA65FF986C}"/>
          </ac:spMkLst>
        </pc:spChg>
        <pc:spChg chg="mod">
          <ac:chgData name="Timo Mühlhaus" userId="1b6b3aba618dadac" providerId="LiveId" clId="{EDF2FAEA-A41B-4C1F-9EE5-7BEAFE42C87B}" dt="2021-06-09T19:36:03.867" v="1915"/>
          <ac:spMkLst>
            <pc:docMk/>
            <pc:sldMk cId="3909453073" sldId="559"/>
            <ac:spMk id="7073" creationId="{95223268-FFAF-47B9-9A1D-6C7A9A30D147}"/>
          </ac:spMkLst>
        </pc:spChg>
        <pc:spChg chg="mod">
          <ac:chgData name="Timo Mühlhaus" userId="1b6b3aba618dadac" providerId="LiveId" clId="{EDF2FAEA-A41B-4C1F-9EE5-7BEAFE42C87B}" dt="2021-06-09T19:36:03.867" v="1915"/>
          <ac:spMkLst>
            <pc:docMk/>
            <pc:sldMk cId="3909453073" sldId="559"/>
            <ac:spMk id="7074" creationId="{37203AFB-D68B-4CC1-AD75-F39AD6C74B18}"/>
          </ac:spMkLst>
        </pc:spChg>
        <pc:spChg chg="mod">
          <ac:chgData name="Timo Mühlhaus" userId="1b6b3aba618dadac" providerId="LiveId" clId="{EDF2FAEA-A41B-4C1F-9EE5-7BEAFE42C87B}" dt="2021-06-09T19:36:03.867" v="1915"/>
          <ac:spMkLst>
            <pc:docMk/>
            <pc:sldMk cId="3909453073" sldId="559"/>
            <ac:spMk id="7075" creationId="{2C42FE0B-2B11-47FD-A28A-60D24C5CAE0F}"/>
          </ac:spMkLst>
        </pc:spChg>
        <pc:spChg chg="mod">
          <ac:chgData name="Timo Mühlhaus" userId="1b6b3aba618dadac" providerId="LiveId" clId="{EDF2FAEA-A41B-4C1F-9EE5-7BEAFE42C87B}" dt="2021-06-09T19:36:03.867" v="1915"/>
          <ac:spMkLst>
            <pc:docMk/>
            <pc:sldMk cId="3909453073" sldId="559"/>
            <ac:spMk id="7076" creationId="{9D235E75-21CD-4CC6-B222-D5C7C3D35712}"/>
          </ac:spMkLst>
        </pc:spChg>
        <pc:spChg chg="mod">
          <ac:chgData name="Timo Mühlhaus" userId="1b6b3aba618dadac" providerId="LiveId" clId="{EDF2FAEA-A41B-4C1F-9EE5-7BEAFE42C87B}" dt="2021-06-09T19:36:03.867" v="1915"/>
          <ac:spMkLst>
            <pc:docMk/>
            <pc:sldMk cId="3909453073" sldId="559"/>
            <ac:spMk id="7077" creationId="{2E411100-8F4C-47AC-8C19-C41A5084F4DB}"/>
          </ac:spMkLst>
        </pc:spChg>
        <pc:spChg chg="mod">
          <ac:chgData name="Timo Mühlhaus" userId="1b6b3aba618dadac" providerId="LiveId" clId="{EDF2FAEA-A41B-4C1F-9EE5-7BEAFE42C87B}" dt="2021-06-09T19:36:03.867" v="1915"/>
          <ac:spMkLst>
            <pc:docMk/>
            <pc:sldMk cId="3909453073" sldId="559"/>
            <ac:spMk id="7078" creationId="{FE1BCBEC-E639-44E5-8798-AD920FF34B0B}"/>
          </ac:spMkLst>
        </pc:spChg>
        <pc:spChg chg="mod">
          <ac:chgData name="Timo Mühlhaus" userId="1b6b3aba618dadac" providerId="LiveId" clId="{EDF2FAEA-A41B-4C1F-9EE5-7BEAFE42C87B}" dt="2021-06-09T19:36:03.867" v="1915"/>
          <ac:spMkLst>
            <pc:docMk/>
            <pc:sldMk cId="3909453073" sldId="559"/>
            <ac:spMk id="7079" creationId="{810C5E56-7F20-4CA9-98CE-BD24CC817467}"/>
          </ac:spMkLst>
        </pc:spChg>
        <pc:spChg chg="mod">
          <ac:chgData name="Timo Mühlhaus" userId="1b6b3aba618dadac" providerId="LiveId" clId="{EDF2FAEA-A41B-4C1F-9EE5-7BEAFE42C87B}" dt="2021-06-09T19:36:03.867" v="1915"/>
          <ac:spMkLst>
            <pc:docMk/>
            <pc:sldMk cId="3909453073" sldId="559"/>
            <ac:spMk id="7080" creationId="{29783341-7E19-4847-A080-06C997A58780}"/>
          </ac:spMkLst>
        </pc:spChg>
        <pc:spChg chg="mod">
          <ac:chgData name="Timo Mühlhaus" userId="1b6b3aba618dadac" providerId="LiveId" clId="{EDF2FAEA-A41B-4C1F-9EE5-7BEAFE42C87B}" dt="2021-06-09T19:36:03.867" v="1915"/>
          <ac:spMkLst>
            <pc:docMk/>
            <pc:sldMk cId="3909453073" sldId="559"/>
            <ac:spMk id="7081" creationId="{AC7B62E9-2472-44F9-AA1B-C1DC904377C1}"/>
          </ac:spMkLst>
        </pc:spChg>
        <pc:spChg chg="mod">
          <ac:chgData name="Timo Mühlhaus" userId="1b6b3aba618dadac" providerId="LiveId" clId="{EDF2FAEA-A41B-4C1F-9EE5-7BEAFE42C87B}" dt="2021-06-09T19:36:03.867" v="1915"/>
          <ac:spMkLst>
            <pc:docMk/>
            <pc:sldMk cId="3909453073" sldId="559"/>
            <ac:spMk id="7082" creationId="{3F095F78-8548-43FE-B7AC-842EA7CE7506}"/>
          </ac:spMkLst>
        </pc:spChg>
        <pc:spChg chg="mod">
          <ac:chgData name="Timo Mühlhaus" userId="1b6b3aba618dadac" providerId="LiveId" clId="{EDF2FAEA-A41B-4C1F-9EE5-7BEAFE42C87B}" dt="2021-06-09T19:36:03.867" v="1915"/>
          <ac:spMkLst>
            <pc:docMk/>
            <pc:sldMk cId="3909453073" sldId="559"/>
            <ac:spMk id="7083" creationId="{E03C9253-FCAD-4722-9E95-7FE1E12B5B0B}"/>
          </ac:spMkLst>
        </pc:spChg>
        <pc:spChg chg="mod">
          <ac:chgData name="Timo Mühlhaus" userId="1b6b3aba618dadac" providerId="LiveId" clId="{EDF2FAEA-A41B-4C1F-9EE5-7BEAFE42C87B}" dt="2021-06-09T19:36:03.867" v="1915"/>
          <ac:spMkLst>
            <pc:docMk/>
            <pc:sldMk cId="3909453073" sldId="559"/>
            <ac:spMk id="7084" creationId="{83B8E26B-A366-4E64-8774-8F39C73CE273}"/>
          </ac:spMkLst>
        </pc:spChg>
        <pc:spChg chg="mod">
          <ac:chgData name="Timo Mühlhaus" userId="1b6b3aba618dadac" providerId="LiveId" clId="{EDF2FAEA-A41B-4C1F-9EE5-7BEAFE42C87B}" dt="2021-06-09T19:36:03.867" v="1915"/>
          <ac:spMkLst>
            <pc:docMk/>
            <pc:sldMk cId="3909453073" sldId="559"/>
            <ac:spMk id="7085" creationId="{70B9282E-4E9C-416B-9B3F-CCD0E68E2468}"/>
          </ac:spMkLst>
        </pc:spChg>
        <pc:spChg chg="mod">
          <ac:chgData name="Timo Mühlhaus" userId="1b6b3aba618dadac" providerId="LiveId" clId="{EDF2FAEA-A41B-4C1F-9EE5-7BEAFE42C87B}" dt="2021-06-09T19:36:03.867" v="1915"/>
          <ac:spMkLst>
            <pc:docMk/>
            <pc:sldMk cId="3909453073" sldId="559"/>
            <ac:spMk id="7086" creationId="{C1A8EC32-4267-451E-8AD4-A3AB5A60898F}"/>
          </ac:spMkLst>
        </pc:spChg>
        <pc:spChg chg="mod">
          <ac:chgData name="Timo Mühlhaus" userId="1b6b3aba618dadac" providerId="LiveId" clId="{EDF2FAEA-A41B-4C1F-9EE5-7BEAFE42C87B}" dt="2021-06-09T19:36:03.867" v="1915"/>
          <ac:spMkLst>
            <pc:docMk/>
            <pc:sldMk cId="3909453073" sldId="559"/>
            <ac:spMk id="7087" creationId="{1E2DE88E-CDC1-4F12-BA16-509424D0A6D7}"/>
          </ac:spMkLst>
        </pc:spChg>
        <pc:spChg chg="mod">
          <ac:chgData name="Timo Mühlhaus" userId="1b6b3aba618dadac" providerId="LiveId" clId="{EDF2FAEA-A41B-4C1F-9EE5-7BEAFE42C87B}" dt="2021-06-09T19:36:03.867" v="1915"/>
          <ac:spMkLst>
            <pc:docMk/>
            <pc:sldMk cId="3909453073" sldId="559"/>
            <ac:spMk id="7088" creationId="{6F6E293F-2535-4C24-8136-9ABF9535537C}"/>
          </ac:spMkLst>
        </pc:spChg>
        <pc:spChg chg="mod">
          <ac:chgData name="Timo Mühlhaus" userId="1b6b3aba618dadac" providerId="LiveId" clId="{EDF2FAEA-A41B-4C1F-9EE5-7BEAFE42C87B}" dt="2021-06-09T19:36:03.867" v="1915"/>
          <ac:spMkLst>
            <pc:docMk/>
            <pc:sldMk cId="3909453073" sldId="559"/>
            <ac:spMk id="7089" creationId="{B7546A54-492B-45B8-B26E-F5EA703EE732}"/>
          </ac:spMkLst>
        </pc:spChg>
        <pc:spChg chg="mod">
          <ac:chgData name="Timo Mühlhaus" userId="1b6b3aba618dadac" providerId="LiveId" clId="{EDF2FAEA-A41B-4C1F-9EE5-7BEAFE42C87B}" dt="2021-06-09T19:36:03.867" v="1915"/>
          <ac:spMkLst>
            <pc:docMk/>
            <pc:sldMk cId="3909453073" sldId="559"/>
            <ac:spMk id="7090" creationId="{70BD4CD2-0B4A-4ACB-BBD6-2DB8B72C63B5}"/>
          </ac:spMkLst>
        </pc:spChg>
        <pc:spChg chg="mod">
          <ac:chgData name="Timo Mühlhaus" userId="1b6b3aba618dadac" providerId="LiveId" clId="{EDF2FAEA-A41B-4C1F-9EE5-7BEAFE42C87B}" dt="2021-06-09T19:36:03.867" v="1915"/>
          <ac:spMkLst>
            <pc:docMk/>
            <pc:sldMk cId="3909453073" sldId="559"/>
            <ac:spMk id="7091" creationId="{1050F61D-4D30-4546-A8D5-256D7527A4A1}"/>
          </ac:spMkLst>
        </pc:spChg>
        <pc:spChg chg="mod">
          <ac:chgData name="Timo Mühlhaus" userId="1b6b3aba618dadac" providerId="LiveId" clId="{EDF2FAEA-A41B-4C1F-9EE5-7BEAFE42C87B}" dt="2021-06-09T19:36:03.867" v="1915"/>
          <ac:spMkLst>
            <pc:docMk/>
            <pc:sldMk cId="3909453073" sldId="559"/>
            <ac:spMk id="7092" creationId="{DC9CF500-C1DF-42D8-BC29-B5F699129FF3}"/>
          </ac:spMkLst>
        </pc:spChg>
        <pc:spChg chg="mod">
          <ac:chgData name="Timo Mühlhaus" userId="1b6b3aba618dadac" providerId="LiveId" clId="{EDF2FAEA-A41B-4C1F-9EE5-7BEAFE42C87B}" dt="2021-06-09T19:36:03.867" v="1915"/>
          <ac:spMkLst>
            <pc:docMk/>
            <pc:sldMk cId="3909453073" sldId="559"/>
            <ac:spMk id="7093" creationId="{08F26421-A50C-43F3-8528-058F33B7676D}"/>
          </ac:spMkLst>
        </pc:spChg>
        <pc:spChg chg="mod">
          <ac:chgData name="Timo Mühlhaus" userId="1b6b3aba618dadac" providerId="LiveId" clId="{EDF2FAEA-A41B-4C1F-9EE5-7BEAFE42C87B}" dt="2021-06-09T19:36:03.867" v="1915"/>
          <ac:spMkLst>
            <pc:docMk/>
            <pc:sldMk cId="3909453073" sldId="559"/>
            <ac:spMk id="7094" creationId="{6BA57976-EC70-4CCF-A387-426152D77001}"/>
          </ac:spMkLst>
        </pc:spChg>
        <pc:spChg chg="mod">
          <ac:chgData name="Timo Mühlhaus" userId="1b6b3aba618dadac" providerId="LiveId" clId="{EDF2FAEA-A41B-4C1F-9EE5-7BEAFE42C87B}" dt="2021-06-09T19:36:03.867" v="1915"/>
          <ac:spMkLst>
            <pc:docMk/>
            <pc:sldMk cId="3909453073" sldId="559"/>
            <ac:spMk id="7095" creationId="{54CE85FE-CB22-4558-8987-5C3B0571300A}"/>
          </ac:spMkLst>
        </pc:spChg>
        <pc:spChg chg="mod">
          <ac:chgData name="Timo Mühlhaus" userId="1b6b3aba618dadac" providerId="LiveId" clId="{EDF2FAEA-A41B-4C1F-9EE5-7BEAFE42C87B}" dt="2021-06-09T19:36:03.867" v="1915"/>
          <ac:spMkLst>
            <pc:docMk/>
            <pc:sldMk cId="3909453073" sldId="559"/>
            <ac:spMk id="7096" creationId="{E1BF1735-61F1-494C-962E-569158C07D62}"/>
          </ac:spMkLst>
        </pc:spChg>
        <pc:spChg chg="mod">
          <ac:chgData name="Timo Mühlhaus" userId="1b6b3aba618dadac" providerId="LiveId" clId="{EDF2FAEA-A41B-4C1F-9EE5-7BEAFE42C87B}" dt="2021-06-09T19:36:03.867" v="1915"/>
          <ac:spMkLst>
            <pc:docMk/>
            <pc:sldMk cId="3909453073" sldId="559"/>
            <ac:spMk id="7097" creationId="{871CA429-A5A2-4CC5-878D-4454B5D297A5}"/>
          </ac:spMkLst>
        </pc:spChg>
        <pc:spChg chg="mod">
          <ac:chgData name="Timo Mühlhaus" userId="1b6b3aba618dadac" providerId="LiveId" clId="{EDF2FAEA-A41B-4C1F-9EE5-7BEAFE42C87B}" dt="2021-06-09T19:36:03.867" v="1915"/>
          <ac:spMkLst>
            <pc:docMk/>
            <pc:sldMk cId="3909453073" sldId="559"/>
            <ac:spMk id="7098" creationId="{0320BEE4-6E31-44C1-98A6-D333C287A147}"/>
          </ac:spMkLst>
        </pc:spChg>
        <pc:spChg chg="mod">
          <ac:chgData name="Timo Mühlhaus" userId="1b6b3aba618dadac" providerId="LiveId" clId="{EDF2FAEA-A41B-4C1F-9EE5-7BEAFE42C87B}" dt="2021-06-09T19:36:03.867" v="1915"/>
          <ac:spMkLst>
            <pc:docMk/>
            <pc:sldMk cId="3909453073" sldId="559"/>
            <ac:spMk id="7099" creationId="{16D107F5-A5F1-4CC7-9D3C-07EFBC86B116}"/>
          </ac:spMkLst>
        </pc:spChg>
        <pc:spChg chg="mod">
          <ac:chgData name="Timo Mühlhaus" userId="1b6b3aba618dadac" providerId="LiveId" clId="{EDF2FAEA-A41B-4C1F-9EE5-7BEAFE42C87B}" dt="2021-06-09T19:36:03.867" v="1915"/>
          <ac:spMkLst>
            <pc:docMk/>
            <pc:sldMk cId="3909453073" sldId="559"/>
            <ac:spMk id="7100" creationId="{952FEAA8-0654-4061-960C-64D20DBC189B}"/>
          </ac:spMkLst>
        </pc:spChg>
        <pc:spChg chg="mod">
          <ac:chgData name="Timo Mühlhaus" userId="1b6b3aba618dadac" providerId="LiveId" clId="{EDF2FAEA-A41B-4C1F-9EE5-7BEAFE42C87B}" dt="2021-06-09T19:36:03.867" v="1915"/>
          <ac:spMkLst>
            <pc:docMk/>
            <pc:sldMk cId="3909453073" sldId="559"/>
            <ac:spMk id="7101" creationId="{E42E85F6-C6F1-4219-81E1-04D027BBDC50}"/>
          </ac:spMkLst>
        </pc:spChg>
        <pc:spChg chg="mod">
          <ac:chgData name="Timo Mühlhaus" userId="1b6b3aba618dadac" providerId="LiveId" clId="{EDF2FAEA-A41B-4C1F-9EE5-7BEAFE42C87B}" dt="2021-06-09T19:36:03.867" v="1915"/>
          <ac:spMkLst>
            <pc:docMk/>
            <pc:sldMk cId="3909453073" sldId="559"/>
            <ac:spMk id="7102" creationId="{1EEFA9B5-1B58-488D-8FD2-A786CA9935D9}"/>
          </ac:spMkLst>
        </pc:spChg>
        <pc:spChg chg="mod">
          <ac:chgData name="Timo Mühlhaus" userId="1b6b3aba618dadac" providerId="LiveId" clId="{EDF2FAEA-A41B-4C1F-9EE5-7BEAFE42C87B}" dt="2021-06-09T19:36:03.867" v="1915"/>
          <ac:spMkLst>
            <pc:docMk/>
            <pc:sldMk cId="3909453073" sldId="559"/>
            <ac:spMk id="7103" creationId="{4EB7EF06-B5BC-4313-812F-8E8D391295B6}"/>
          </ac:spMkLst>
        </pc:spChg>
        <pc:spChg chg="mod">
          <ac:chgData name="Timo Mühlhaus" userId="1b6b3aba618dadac" providerId="LiveId" clId="{EDF2FAEA-A41B-4C1F-9EE5-7BEAFE42C87B}" dt="2021-06-09T19:36:03.867" v="1915"/>
          <ac:spMkLst>
            <pc:docMk/>
            <pc:sldMk cId="3909453073" sldId="559"/>
            <ac:spMk id="7104" creationId="{32B2D525-7200-4D50-B9FF-F6EA4B503F15}"/>
          </ac:spMkLst>
        </pc:spChg>
        <pc:spChg chg="mod">
          <ac:chgData name="Timo Mühlhaus" userId="1b6b3aba618dadac" providerId="LiveId" clId="{EDF2FAEA-A41B-4C1F-9EE5-7BEAFE42C87B}" dt="2021-06-09T19:36:03.867" v="1915"/>
          <ac:spMkLst>
            <pc:docMk/>
            <pc:sldMk cId="3909453073" sldId="559"/>
            <ac:spMk id="7105" creationId="{FFD1F963-A953-4563-8F76-D53728152FA5}"/>
          </ac:spMkLst>
        </pc:spChg>
        <pc:spChg chg="mod">
          <ac:chgData name="Timo Mühlhaus" userId="1b6b3aba618dadac" providerId="LiveId" clId="{EDF2FAEA-A41B-4C1F-9EE5-7BEAFE42C87B}" dt="2021-06-09T19:36:03.867" v="1915"/>
          <ac:spMkLst>
            <pc:docMk/>
            <pc:sldMk cId="3909453073" sldId="559"/>
            <ac:spMk id="7106" creationId="{39501964-7B2F-43B8-9F6C-C54DE3068C03}"/>
          </ac:spMkLst>
        </pc:spChg>
        <pc:spChg chg="mod">
          <ac:chgData name="Timo Mühlhaus" userId="1b6b3aba618dadac" providerId="LiveId" clId="{EDF2FAEA-A41B-4C1F-9EE5-7BEAFE42C87B}" dt="2021-06-09T19:36:03.867" v="1915"/>
          <ac:spMkLst>
            <pc:docMk/>
            <pc:sldMk cId="3909453073" sldId="559"/>
            <ac:spMk id="7107" creationId="{B3FEF4A2-BEAD-4A96-8953-5DD1CF67537B}"/>
          </ac:spMkLst>
        </pc:spChg>
        <pc:spChg chg="mod">
          <ac:chgData name="Timo Mühlhaus" userId="1b6b3aba618dadac" providerId="LiveId" clId="{EDF2FAEA-A41B-4C1F-9EE5-7BEAFE42C87B}" dt="2021-06-09T19:36:03.867" v="1915"/>
          <ac:spMkLst>
            <pc:docMk/>
            <pc:sldMk cId="3909453073" sldId="559"/>
            <ac:spMk id="7108" creationId="{B33401CA-45D6-49BC-AEC0-D776C1C0BE4A}"/>
          </ac:spMkLst>
        </pc:spChg>
        <pc:spChg chg="mod">
          <ac:chgData name="Timo Mühlhaus" userId="1b6b3aba618dadac" providerId="LiveId" clId="{EDF2FAEA-A41B-4C1F-9EE5-7BEAFE42C87B}" dt="2021-06-09T19:36:03.867" v="1915"/>
          <ac:spMkLst>
            <pc:docMk/>
            <pc:sldMk cId="3909453073" sldId="559"/>
            <ac:spMk id="7109" creationId="{E61269B5-E025-438A-9470-21077D6B6570}"/>
          </ac:spMkLst>
        </pc:spChg>
        <pc:spChg chg="mod">
          <ac:chgData name="Timo Mühlhaus" userId="1b6b3aba618dadac" providerId="LiveId" clId="{EDF2FAEA-A41B-4C1F-9EE5-7BEAFE42C87B}" dt="2021-06-09T19:36:03.867" v="1915"/>
          <ac:spMkLst>
            <pc:docMk/>
            <pc:sldMk cId="3909453073" sldId="559"/>
            <ac:spMk id="7110" creationId="{1F130048-0FD1-4B14-B7AC-4CFEACF00D2D}"/>
          </ac:spMkLst>
        </pc:spChg>
        <pc:spChg chg="mod">
          <ac:chgData name="Timo Mühlhaus" userId="1b6b3aba618dadac" providerId="LiveId" clId="{EDF2FAEA-A41B-4C1F-9EE5-7BEAFE42C87B}" dt="2021-06-09T19:36:03.867" v="1915"/>
          <ac:spMkLst>
            <pc:docMk/>
            <pc:sldMk cId="3909453073" sldId="559"/>
            <ac:spMk id="7111" creationId="{35723FF6-CC84-43D2-9669-DE720E05771E}"/>
          </ac:spMkLst>
        </pc:spChg>
        <pc:spChg chg="mod">
          <ac:chgData name="Timo Mühlhaus" userId="1b6b3aba618dadac" providerId="LiveId" clId="{EDF2FAEA-A41B-4C1F-9EE5-7BEAFE42C87B}" dt="2021-06-09T19:36:03.867" v="1915"/>
          <ac:spMkLst>
            <pc:docMk/>
            <pc:sldMk cId="3909453073" sldId="559"/>
            <ac:spMk id="7112" creationId="{B296BAEF-0830-4B38-944A-5C2349390CCC}"/>
          </ac:spMkLst>
        </pc:spChg>
        <pc:spChg chg="mod">
          <ac:chgData name="Timo Mühlhaus" userId="1b6b3aba618dadac" providerId="LiveId" clId="{EDF2FAEA-A41B-4C1F-9EE5-7BEAFE42C87B}" dt="2021-06-09T19:36:03.867" v="1915"/>
          <ac:spMkLst>
            <pc:docMk/>
            <pc:sldMk cId="3909453073" sldId="559"/>
            <ac:spMk id="7113" creationId="{5D53E343-C222-4D8A-91DD-292B995205AD}"/>
          </ac:spMkLst>
        </pc:spChg>
        <pc:spChg chg="mod">
          <ac:chgData name="Timo Mühlhaus" userId="1b6b3aba618dadac" providerId="LiveId" clId="{EDF2FAEA-A41B-4C1F-9EE5-7BEAFE42C87B}" dt="2021-06-09T19:36:03.867" v="1915"/>
          <ac:spMkLst>
            <pc:docMk/>
            <pc:sldMk cId="3909453073" sldId="559"/>
            <ac:spMk id="7114" creationId="{54119CBF-3CCF-408A-9283-2D64839E14C9}"/>
          </ac:spMkLst>
        </pc:spChg>
        <pc:spChg chg="mod">
          <ac:chgData name="Timo Mühlhaus" userId="1b6b3aba618dadac" providerId="LiveId" clId="{EDF2FAEA-A41B-4C1F-9EE5-7BEAFE42C87B}" dt="2021-06-09T19:36:03.867" v="1915"/>
          <ac:spMkLst>
            <pc:docMk/>
            <pc:sldMk cId="3909453073" sldId="559"/>
            <ac:spMk id="7115" creationId="{F83F6E47-3015-4A63-9390-7E711E4483F3}"/>
          </ac:spMkLst>
        </pc:spChg>
        <pc:spChg chg="mod">
          <ac:chgData name="Timo Mühlhaus" userId="1b6b3aba618dadac" providerId="LiveId" clId="{EDF2FAEA-A41B-4C1F-9EE5-7BEAFE42C87B}" dt="2021-06-09T19:36:03.867" v="1915"/>
          <ac:spMkLst>
            <pc:docMk/>
            <pc:sldMk cId="3909453073" sldId="559"/>
            <ac:spMk id="7116" creationId="{355E7BBC-4FD3-493B-B4C5-5F727A3543BD}"/>
          </ac:spMkLst>
        </pc:spChg>
        <pc:spChg chg="mod">
          <ac:chgData name="Timo Mühlhaus" userId="1b6b3aba618dadac" providerId="LiveId" clId="{EDF2FAEA-A41B-4C1F-9EE5-7BEAFE42C87B}" dt="2021-06-09T19:36:03.867" v="1915"/>
          <ac:spMkLst>
            <pc:docMk/>
            <pc:sldMk cId="3909453073" sldId="559"/>
            <ac:spMk id="7117" creationId="{EEA48CB9-2621-4094-905B-5FEFF0DD5A43}"/>
          </ac:spMkLst>
        </pc:spChg>
        <pc:spChg chg="mod">
          <ac:chgData name="Timo Mühlhaus" userId="1b6b3aba618dadac" providerId="LiveId" clId="{EDF2FAEA-A41B-4C1F-9EE5-7BEAFE42C87B}" dt="2021-06-09T19:36:03.867" v="1915"/>
          <ac:spMkLst>
            <pc:docMk/>
            <pc:sldMk cId="3909453073" sldId="559"/>
            <ac:spMk id="7118" creationId="{6427F9D3-5F80-4E71-9307-0F383CF16853}"/>
          </ac:spMkLst>
        </pc:spChg>
        <pc:spChg chg="mod">
          <ac:chgData name="Timo Mühlhaus" userId="1b6b3aba618dadac" providerId="LiveId" clId="{EDF2FAEA-A41B-4C1F-9EE5-7BEAFE42C87B}" dt="2021-06-09T19:36:03.867" v="1915"/>
          <ac:spMkLst>
            <pc:docMk/>
            <pc:sldMk cId="3909453073" sldId="559"/>
            <ac:spMk id="7119" creationId="{4D49F326-53F8-4B0D-8285-CDF2B5E7291C}"/>
          </ac:spMkLst>
        </pc:spChg>
        <pc:spChg chg="mod">
          <ac:chgData name="Timo Mühlhaus" userId="1b6b3aba618dadac" providerId="LiveId" clId="{EDF2FAEA-A41B-4C1F-9EE5-7BEAFE42C87B}" dt="2021-06-09T19:36:03.867" v="1915"/>
          <ac:spMkLst>
            <pc:docMk/>
            <pc:sldMk cId="3909453073" sldId="559"/>
            <ac:spMk id="7120" creationId="{24586D79-4BBD-4CD8-9AA8-170D1084432C}"/>
          </ac:spMkLst>
        </pc:spChg>
        <pc:spChg chg="mod">
          <ac:chgData name="Timo Mühlhaus" userId="1b6b3aba618dadac" providerId="LiveId" clId="{EDF2FAEA-A41B-4C1F-9EE5-7BEAFE42C87B}" dt="2021-06-09T19:36:03.867" v="1915"/>
          <ac:spMkLst>
            <pc:docMk/>
            <pc:sldMk cId="3909453073" sldId="559"/>
            <ac:spMk id="7121" creationId="{786182CB-42CF-483B-AB6E-897D486575FC}"/>
          </ac:spMkLst>
        </pc:spChg>
        <pc:spChg chg="mod">
          <ac:chgData name="Timo Mühlhaus" userId="1b6b3aba618dadac" providerId="LiveId" clId="{EDF2FAEA-A41B-4C1F-9EE5-7BEAFE42C87B}" dt="2021-06-09T19:36:03.867" v="1915"/>
          <ac:spMkLst>
            <pc:docMk/>
            <pc:sldMk cId="3909453073" sldId="559"/>
            <ac:spMk id="7122" creationId="{2E40EB87-775B-4D9E-B093-0D65323E1A52}"/>
          </ac:spMkLst>
        </pc:spChg>
        <pc:spChg chg="mod">
          <ac:chgData name="Timo Mühlhaus" userId="1b6b3aba618dadac" providerId="LiveId" clId="{EDF2FAEA-A41B-4C1F-9EE5-7BEAFE42C87B}" dt="2021-06-09T19:36:03.867" v="1915"/>
          <ac:spMkLst>
            <pc:docMk/>
            <pc:sldMk cId="3909453073" sldId="559"/>
            <ac:spMk id="7123" creationId="{50AFDE4B-52FA-46D4-AEA0-C318087E379F}"/>
          </ac:spMkLst>
        </pc:spChg>
        <pc:spChg chg="mod">
          <ac:chgData name="Timo Mühlhaus" userId="1b6b3aba618dadac" providerId="LiveId" clId="{EDF2FAEA-A41B-4C1F-9EE5-7BEAFE42C87B}" dt="2021-06-09T19:36:03.867" v="1915"/>
          <ac:spMkLst>
            <pc:docMk/>
            <pc:sldMk cId="3909453073" sldId="559"/>
            <ac:spMk id="7124" creationId="{A1BB07AC-636C-473B-8D6D-7352C2BB58D9}"/>
          </ac:spMkLst>
        </pc:spChg>
        <pc:spChg chg="mod">
          <ac:chgData name="Timo Mühlhaus" userId="1b6b3aba618dadac" providerId="LiveId" clId="{EDF2FAEA-A41B-4C1F-9EE5-7BEAFE42C87B}" dt="2021-06-09T19:36:03.867" v="1915"/>
          <ac:spMkLst>
            <pc:docMk/>
            <pc:sldMk cId="3909453073" sldId="559"/>
            <ac:spMk id="7125" creationId="{F1B3A74A-297B-45D1-A8EF-D01E4F7B80DC}"/>
          </ac:spMkLst>
        </pc:spChg>
        <pc:spChg chg="mod">
          <ac:chgData name="Timo Mühlhaus" userId="1b6b3aba618dadac" providerId="LiveId" clId="{EDF2FAEA-A41B-4C1F-9EE5-7BEAFE42C87B}" dt="2021-06-09T19:36:03.867" v="1915"/>
          <ac:spMkLst>
            <pc:docMk/>
            <pc:sldMk cId="3909453073" sldId="559"/>
            <ac:spMk id="7126" creationId="{9ABAF10A-17DC-4725-944C-7EFA58DB5241}"/>
          </ac:spMkLst>
        </pc:spChg>
        <pc:spChg chg="mod">
          <ac:chgData name="Timo Mühlhaus" userId="1b6b3aba618dadac" providerId="LiveId" clId="{EDF2FAEA-A41B-4C1F-9EE5-7BEAFE42C87B}" dt="2021-06-09T19:36:03.867" v="1915"/>
          <ac:spMkLst>
            <pc:docMk/>
            <pc:sldMk cId="3909453073" sldId="559"/>
            <ac:spMk id="7127" creationId="{353ADF06-5514-4746-83D2-52A77A20540C}"/>
          </ac:spMkLst>
        </pc:spChg>
        <pc:spChg chg="mod">
          <ac:chgData name="Timo Mühlhaus" userId="1b6b3aba618dadac" providerId="LiveId" clId="{EDF2FAEA-A41B-4C1F-9EE5-7BEAFE42C87B}" dt="2021-06-09T19:36:03.867" v="1915"/>
          <ac:spMkLst>
            <pc:docMk/>
            <pc:sldMk cId="3909453073" sldId="559"/>
            <ac:spMk id="7128" creationId="{74901CEF-9D44-480D-83A1-4BACCDC90333}"/>
          </ac:spMkLst>
        </pc:spChg>
        <pc:spChg chg="mod">
          <ac:chgData name="Timo Mühlhaus" userId="1b6b3aba618dadac" providerId="LiveId" clId="{EDF2FAEA-A41B-4C1F-9EE5-7BEAFE42C87B}" dt="2021-06-09T19:36:03.867" v="1915"/>
          <ac:spMkLst>
            <pc:docMk/>
            <pc:sldMk cId="3909453073" sldId="559"/>
            <ac:spMk id="7129" creationId="{13259F42-F595-4368-971F-DBBD39484DB6}"/>
          </ac:spMkLst>
        </pc:spChg>
        <pc:spChg chg="mod">
          <ac:chgData name="Timo Mühlhaus" userId="1b6b3aba618dadac" providerId="LiveId" clId="{EDF2FAEA-A41B-4C1F-9EE5-7BEAFE42C87B}" dt="2021-06-09T19:36:03.867" v="1915"/>
          <ac:spMkLst>
            <pc:docMk/>
            <pc:sldMk cId="3909453073" sldId="559"/>
            <ac:spMk id="7130" creationId="{3FD6EFE0-DC2A-4158-9683-56E16DFCB18A}"/>
          </ac:spMkLst>
        </pc:spChg>
        <pc:spChg chg="mod">
          <ac:chgData name="Timo Mühlhaus" userId="1b6b3aba618dadac" providerId="LiveId" clId="{EDF2FAEA-A41B-4C1F-9EE5-7BEAFE42C87B}" dt="2021-06-09T19:36:03.867" v="1915"/>
          <ac:spMkLst>
            <pc:docMk/>
            <pc:sldMk cId="3909453073" sldId="559"/>
            <ac:spMk id="7131" creationId="{D59B0442-6594-426C-9212-3332287C81CD}"/>
          </ac:spMkLst>
        </pc:spChg>
        <pc:spChg chg="mod">
          <ac:chgData name="Timo Mühlhaus" userId="1b6b3aba618dadac" providerId="LiveId" clId="{EDF2FAEA-A41B-4C1F-9EE5-7BEAFE42C87B}" dt="2021-06-09T19:36:03.867" v="1915"/>
          <ac:spMkLst>
            <pc:docMk/>
            <pc:sldMk cId="3909453073" sldId="559"/>
            <ac:spMk id="7132" creationId="{43FFC1D3-78F0-4507-8927-6BD4CA6C4BB4}"/>
          </ac:spMkLst>
        </pc:spChg>
        <pc:spChg chg="mod">
          <ac:chgData name="Timo Mühlhaus" userId="1b6b3aba618dadac" providerId="LiveId" clId="{EDF2FAEA-A41B-4C1F-9EE5-7BEAFE42C87B}" dt="2021-06-09T19:36:03.867" v="1915"/>
          <ac:spMkLst>
            <pc:docMk/>
            <pc:sldMk cId="3909453073" sldId="559"/>
            <ac:spMk id="7133" creationId="{ABBE01A7-BA41-487B-AA67-9D0C78D9055D}"/>
          </ac:spMkLst>
        </pc:spChg>
        <pc:spChg chg="mod">
          <ac:chgData name="Timo Mühlhaus" userId="1b6b3aba618dadac" providerId="LiveId" clId="{EDF2FAEA-A41B-4C1F-9EE5-7BEAFE42C87B}" dt="2021-06-09T19:36:03.867" v="1915"/>
          <ac:spMkLst>
            <pc:docMk/>
            <pc:sldMk cId="3909453073" sldId="559"/>
            <ac:spMk id="7134" creationId="{3E767E35-93F3-4F51-AA8B-DE0A2FC360FE}"/>
          </ac:spMkLst>
        </pc:spChg>
        <pc:spChg chg="mod">
          <ac:chgData name="Timo Mühlhaus" userId="1b6b3aba618dadac" providerId="LiveId" clId="{EDF2FAEA-A41B-4C1F-9EE5-7BEAFE42C87B}" dt="2021-06-09T19:36:03.867" v="1915"/>
          <ac:spMkLst>
            <pc:docMk/>
            <pc:sldMk cId="3909453073" sldId="559"/>
            <ac:spMk id="7135" creationId="{C2216508-CC0A-4417-B6CC-9AC08EC5617F}"/>
          </ac:spMkLst>
        </pc:spChg>
        <pc:spChg chg="mod">
          <ac:chgData name="Timo Mühlhaus" userId="1b6b3aba618dadac" providerId="LiveId" clId="{EDF2FAEA-A41B-4C1F-9EE5-7BEAFE42C87B}" dt="2021-06-09T19:36:03.867" v="1915"/>
          <ac:spMkLst>
            <pc:docMk/>
            <pc:sldMk cId="3909453073" sldId="559"/>
            <ac:spMk id="7136" creationId="{9CAC2311-42F7-42AC-8585-BD1A64F7F7F1}"/>
          </ac:spMkLst>
        </pc:spChg>
        <pc:spChg chg="mod">
          <ac:chgData name="Timo Mühlhaus" userId="1b6b3aba618dadac" providerId="LiveId" clId="{EDF2FAEA-A41B-4C1F-9EE5-7BEAFE42C87B}" dt="2021-06-09T19:36:03.867" v="1915"/>
          <ac:spMkLst>
            <pc:docMk/>
            <pc:sldMk cId="3909453073" sldId="559"/>
            <ac:spMk id="7137" creationId="{A29971B0-D09B-431B-A574-04494E2C6D83}"/>
          </ac:spMkLst>
        </pc:spChg>
        <pc:spChg chg="mod">
          <ac:chgData name="Timo Mühlhaus" userId="1b6b3aba618dadac" providerId="LiveId" clId="{EDF2FAEA-A41B-4C1F-9EE5-7BEAFE42C87B}" dt="2021-06-09T19:36:03.867" v="1915"/>
          <ac:spMkLst>
            <pc:docMk/>
            <pc:sldMk cId="3909453073" sldId="559"/>
            <ac:spMk id="7138" creationId="{3483A902-CBC1-4333-AE83-EF79AECDD030}"/>
          </ac:spMkLst>
        </pc:spChg>
        <pc:spChg chg="mod">
          <ac:chgData name="Timo Mühlhaus" userId="1b6b3aba618dadac" providerId="LiveId" clId="{EDF2FAEA-A41B-4C1F-9EE5-7BEAFE42C87B}" dt="2021-06-09T19:36:03.867" v="1915"/>
          <ac:spMkLst>
            <pc:docMk/>
            <pc:sldMk cId="3909453073" sldId="559"/>
            <ac:spMk id="7139" creationId="{DA332BE3-CF83-484B-A00B-3C33E8FED60A}"/>
          </ac:spMkLst>
        </pc:spChg>
        <pc:spChg chg="mod">
          <ac:chgData name="Timo Mühlhaus" userId="1b6b3aba618dadac" providerId="LiveId" clId="{EDF2FAEA-A41B-4C1F-9EE5-7BEAFE42C87B}" dt="2021-06-09T19:36:03.867" v="1915"/>
          <ac:spMkLst>
            <pc:docMk/>
            <pc:sldMk cId="3909453073" sldId="559"/>
            <ac:spMk id="7140" creationId="{0F978273-4EA2-47FC-8BFC-E9AE1EF81154}"/>
          </ac:spMkLst>
        </pc:spChg>
        <pc:spChg chg="mod">
          <ac:chgData name="Timo Mühlhaus" userId="1b6b3aba618dadac" providerId="LiveId" clId="{EDF2FAEA-A41B-4C1F-9EE5-7BEAFE42C87B}" dt="2021-06-09T19:36:03.867" v="1915"/>
          <ac:spMkLst>
            <pc:docMk/>
            <pc:sldMk cId="3909453073" sldId="559"/>
            <ac:spMk id="7141" creationId="{CBA25371-D781-491E-A36C-AEF5293161D9}"/>
          </ac:spMkLst>
        </pc:spChg>
        <pc:spChg chg="mod">
          <ac:chgData name="Timo Mühlhaus" userId="1b6b3aba618dadac" providerId="LiveId" clId="{EDF2FAEA-A41B-4C1F-9EE5-7BEAFE42C87B}" dt="2021-06-09T19:36:03.867" v="1915"/>
          <ac:spMkLst>
            <pc:docMk/>
            <pc:sldMk cId="3909453073" sldId="559"/>
            <ac:spMk id="7142" creationId="{11E907F2-04F5-4B66-9E8D-131CB0AA1BC7}"/>
          </ac:spMkLst>
        </pc:spChg>
        <pc:spChg chg="mod">
          <ac:chgData name="Timo Mühlhaus" userId="1b6b3aba618dadac" providerId="LiveId" clId="{EDF2FAEA-A41B-4C1F-9EE5-7BEAFE42C87B}" dt="2021-06-09T19:36:03.867" v="1915"/>
          <ac:spMkLst>
            <pc:docMk/>
            <pc:sldMk cId="3909453073" sldId="559"/>
            <ac:spMk id="7143" creationId="{2AE4A234-C6C3-455A-85F8-2D3B69657944}"/>
          </ac:spMkLst>
        </pc:spChg>
        <pc:spChg chg="mod">
          <ac:chgData name="Timo Mühlhaus" userId="1b6b3aba618dadac" providerId="LiveId" clId="{EDF2FAEA-A41B-4C1F-9EE5-7BEAFE42C87B}" dt="2021-06-09T19:36:03.867" v="1915"/>
          <ac:spMkLst>
            <pc:docMk/>
            <pc:sldMk cId="3909453073" sldId="559"/>
            <ac:spMk id="7144" creationId="{A543CE11-93BE-4757-AC32-31CCADE3C0E8}"/>
          </ac:spMkLst>
        </pc:spChg>
        <pc:spChg chg="mod">
          <ac:chgData name="Timo Mühlhaus" userId="1b6b3aba618dadac" providerId="LiveId" clId="{EDF2FAEA-A41B-4C1F-9EE5-7BEAFE42C87B}" dt="2021-06-09T19:36:03.867" v="1915"/>
          <ac:spMkLst>
            <pc:docMk/>
            <pc:sldMk cId="3909453073" sldId="559"/>
            <ac:spMk id="7145" creationId="{A1229B60-7543-4693-8378-15AA67DB84A2}"/>
          </ac:spMkLst>
        </pc:spChg>
        <pc:spChg chg="mod">
          <ac:chgData name="Timo Mühlhaus" userId="1b6b3aba618dadac" providerId="LiveId" clId="{EDF2FAEA-A41B-4C1F-9EE5-7BEAFE42C87B}" dt="2021-06-09T19:36:03.867" v="1915"/>
          <ac:spMkLst>
            <pc:docMk/>
            <pc:sldMk cId="3909453073" sldId="559"/>
            <ac:spMk id="7146" creationId="{E38BD937-1A77-4A37-B950-A727AB9DE0A5}"/>
          </ac:spMkLst>
        </pc:spChg>
        <pc:spChg chg="mod">
          <ac:chgData name="Timo Mühlhaus" userId="1b6b3aba618dadac" providerId="LiveId" clId="{EDF2FAEA-A41B-4C1F-9EE5-7BEAFE42C87B}" dt="2021-06-09T19:36:03.867" v="1915"/>
          <ac:spMkLst>
            <pc:docMk/>
            <pc:sldMk cId="3909453073" sldId="559"/>
            <ac:spMk id="7147" creationId="{29F65481-4561-4A4D-A9C3-CAA6B475DB7C}"/>
          </ac:spMkLst>
        </pc:spChg>
        <pc:spChg chg="mod">
          <ac:chgData name="Timo Mühlhaus" userId="1b6b3aba618dadac" providerId="LiveId" clId="{EDF2FAEA-A41B-4C1F-9EE5-7BEAFE42C87B}" dt="2021-06-09T19:36:03.867" v="1915"/>
          <ac:spMkLst>
            <pc:docMk/>
            <pc:sldMk cId="3909453073" sldId="559"/>
            <ac:spMk id="7148" creationId="{170FF32B-99A8-4F59-9B27-32FC16590441}"/>
          </ac:spMkLst>
        </pc:spChg>
        <pc:spChg chg="mod">
          <ac:chgData name="Timo Mühlhaus" userId="1b6b3aba618dadac" providerId="LiveId" clId="{EDF2FAEA-A41B-4C1F-9EE5-7BEAFE42C87B}" dt="2021-06-09T19:36:03.867" v="1915"/>
          <ac:spMkLst>
            <pc:docMk/>
            <pc:sldMk cId="3909453073" sldId="559"/>
            <ac:spMk id="7149" creationId="{392210F3-9FDE-4542-A685-8ACFA42BF19D}"/>
          </ac:spMkLst>
        </pc:spChg>
        <pc:spChg chg="mod">
          <ac:chgData name="Timo Mühlhaus" userId="1b6b3aba618dadac" providerId="LiveId" clId="{EDF2FAEA-A41B-4C1F-9EE5-7BEAFE42C87B}" dt="2021-06-09T19:36:03.867" v="1915"/>
          <ac:spMkLst>
            <pc:docMk/>
            <pc:sldMk cId="3909453073" sldId="559"/>
            <ac:spMk id="7150" creationId="{2FD4E268-5234-4185-978F-019DD77E4B31}"/>
          </ac:spMkLst>
        </pc:spChg>
        <pc:spChg chg="mod">
          <ac:chgData name="Timo Mühlhaus" userId="1b6b3aba618dadac" providerId="LiveId" clId="{EDF2FAEA-A41B-4C1F-9EE5-7BEAFE42C87B}" dt="2021-06-09T19:36:03.867" v="1915"/>
          <ac:spMkLst>
            <pc:docMk/>
            <pc:sldMk cId="3909453073" sldId="559"/>
            <ac:spMk id="7151" creationId="{8C27D98D-5FBB-4231-8DF1-F0979C9C79A1}"/>
          </ac:spMkLst>
        </pc:spChg>
        <pc:spChg chg="mod">
          <ac:chgData name="Timo Mühlhaus" userId="1b6b3aba618dadac" providerId="LiveId" clId="{EDF2FAEA-A41B-4C1F-9EE5-7BEAFE42C87B}" dt="2021-06-09T19:36:03.867" v="1915"/>
          <ac:spMkLst>
            <pc:docMk/>
            <pc:sldMk cId="3909453073" sldId="559"/>
            <ac:spMk id="7152" creationId="{819101DC-E021-4C6D-8F29-67BF681D601C}"/>
          </ac:spMkLst>
        </pc:spChg>
        <pc:spChg chg="mod">
          <ac:chgData name="Timo Mühlhaus" userId="1b6b3aba618dadac" providerId="LiveId" clId="{EDF2FAEA-A41B-4C1F-9EE5-7BEAFE42C87B}" dt="2021-06-09T19:36:03.867" v="1915"/>
          <ac:spMkLst>
            <pc:docMk/>
            <pc:sldMk cId="3909453073" sldId="559"/>
            <ac:spMk id="7153" creationId="{515F66EE-1DE0-4FBC-ACB2-D6B5EDB005EF}"/>
          </ac:spMkLst>
        </pc:spChg>
        <pc:spChg chg="mod">
          <ac:chgData name="Timo Mühlhaus" userId="1b6b3aba618dadac" providerId="LiveId" clId="{EDF2FAEA-A41B-4C1F-9EE5-7BEAFE42C87B}" dt="2021-06-09T19:36:03.867" v="1915"/>
          <ac:spMkLst>
            <pc:docMk/>
            <pc:sldMk cId="3909453073" sldId="559"/>
            <ac:spMk id="7154" creationId="{0DA21A66-ED81-4F5C-BFC7-4E4FBC1ACE0B}"/>
          </ac:spMkLst>
        </pc:spChg>
        <pc:spChg chg="mod">
          <ac:chgData name="Timo Mühlhaus" userId="1b6b3aba618dadac" providerId="LiveId" clId="{EDF2FAEA-A41B-4C1F-9EE5-7BEAFE42C87B}" dt="2021-06-09T19:36:03.867" v="1915"/>
          <ac:spMkLst>
            <pc:docMk/>
            <pc:sldMk cId="3909453073" sldId="559"/>
            <ac:spMk id="7155" creationId="{9D517E62-64F7-4EDD-B211-3F11B75B317A}"/>
          </ac:spMkLst>
        </pc:spChg>
        <pc:spChg chg="mod">
          <ac:chgData name="Timo Mühlhaus" userId="1b6b3aba618dadac" providerId="LiveId" clId="{EDF2FAEA-A41B-4C1F-9EE5-7BEAFE42C87B}" dt="2021-06-09T19:36:03.867" v="1915"/>
          <ac:spMkLst>
            <pc:docMk/>
            <pc:sldMk cId="3909453073" sldId="559"/>
            <ac:spMk id="7156" creationId="{B7E0A762-0177-4937-A7E9-BEBF8AE78D97}"/>
          </ac:spMkLst>
        </pc:spChg>
        <pc:spChg chg="mod">
          <ac:chgData name="Timo Mühlhaus" userId="1b6b3aba618dadac" providerId="LiveId" clId="{EDF2FAEA-A41B-4C1F-9EE5-7BEAFE42C87B}" dt="2021-06-09T19:36:03.867" v="1915"/>
          <ac:spMkLst>
            <pc:docMk/>
            <pc:sldMk cId="3909453073" sldId="559"/>
            <ac:spMk id="7157" creationId="{BD97EF0D-2D0A-4BD3-8726-1AEDEB5B3127}"/>
          </ac:spMkLst>
        </pc:spChg>
        <pc:spChg chg="mod">
          <ac:chgData name="Timo Mühlhaus" userId="1b6b3aba618dadac" providerId="LiveId" clId="{EDF2FAEA-A41B-4C1F-9EE5-7BEAFE42C87B}" dt="2021-06-09T19:36:03.867" v="1915"/>
          <ac:spMkLst>
            <pc:docMk/>
            <pc:sldMk cId="3909453073" sldId="559"/>
            <ac:spMk id="7158" creationId="{DF9AAC74-896D-4D87-83F3-BDA7D988CED9}"/>
          </ac:spMkLst>
        </pc:spChg>
        <pc:spChg chg="mod">
          <ac:chgData name="Timo Mühlhaus" userId="1b6b3aba618dadac" providerId="LiveId" clId="{EDF2FAEA-A41B-4C1F-9EE5-7BEAFE42C87B}" dt="2021-06-09T19:36:03.867" v="1915"/>
          <ac:spMkLst>
            <pc:docMk/>
            <pc:sldMk cId="3909453073" sldId="559"/>
            <ac:spMk id="7159" creationId="{50393FC1-26F8-4838-98F4-6465AB72E5A0}"/>
          </ac:spMkLst>
        </pc:spChg>
        <pc:spChg chg="mod">
          <ac:chgData name="Timo Mühlhaus" userId="1b6b3aba618dadac" providerId="LiveId" clId="{EDF2FAEA-A41B-4C1F-9EE5-7BEAFE42C87B}" dt="2021-06-09T19:36:03.867" v="1915"/>
          <ac:spMkLst>
            <pc:docMk/>
            <pc:sldMk cId="3909453073" sldId="559"/>
            <ac:spMk id="7160" creationId="{5BE123F5-AFD6-46CE-A66A-ED0F8DABDCB0}"/>
          </ac:spMkLst>
        </pc:spChg>
        <pc:spChg chg="mod">
          <ac:chgData name="Timo Mühlhaus" userId="1b6b3aba618dadac" providerId="LiveId" clId="{EDF2FAEA-A41B-4C1F-9EE5-7BEAFE42C87B}" dt="2021-06-09T19:36:03.867" v="1915"/>
          <ac:spMkLst>
            <pc:docMk/>
            <pc:sldMk cId="3909453073" sldId="559"/>
            <ac:spMk id="7161" creationId="{DC4AF58A-F54F-4B30-8251-07F0B313C082}"/>
          </ac:spMkLst>
        </pc:spChg>
        <pc:spChg chg="mod">
          <ac:chgData name="Timo Mühlhaus" userId="1b6b3aba618dadac" providerId="LiveId" clId="{EDF2FAEA-A41B-4C1F-9EE5-7BEAFE42C87B}" dt="2021-06-09T19:36:03.867" v="1915"/>
          <ac:spMkLst>
            <pc:docMk/>
            <pc:sldMk cId="3909453073" sldId="559"/>
            <ac:spMk id="7162" creationId="{3562EA34-092F-441E-8A31-75024B084515}"/>
          </ac:spMkLst>
        </pc:spChg>
        <pc:spChg chg="mod">
          <ac:chgData name="Timo Mühlhaus" userId="1b6b3aba618dadac" providerId="LiveId" clId="{EDF2FAEA-A41B-4C1F-9EE5-7BEAFE42C87B}" dt="2021-06-09T19:36:03.867" v="1915"/>
          <ac:spMkLst>
            <pc:docMk/>
            <pc:sldMk cId="3909453073" sldId="559"/>
            <ac:spMk id="7163" creationId="{C8E96D3E-0108-4539-BCB3-1C9F67F404C6}"/>
          </ac:spMkLst>
        </pc:spChg>
        <pc:spChg chg="mod">
          <ac:chgData name="Timo Mühlhaus" userId="1b6b3aba618dadac" providerId="LiveId" clId="{EDF2FAEA-A41B-4C1F-9EE5-7BEAFE42C87B}" dt="2021-06-09T19:36:03.867" v="1915"/>
          <ac:spMkLst>
            <pc:docMk/>
            <pc:sldMk cId="3909453073" sldId="559"/>
            <ac:spMk id="7164" creationId="{A4D6FD23-5720-4C2A-9FBF-44E9453C7F43}"/>
          </ac:spMkLst>
        </pc:spChg>
        <pc:spChg chg="mod">
          <ac:chgData name="Timo Mühlhaus" userId="1b6b3aba618dadac" providerId="LiveId" clId="{EDF2FAEA-A41B-4C1F-9EE5-7BEAFE42C87B}" dt="2021-06-09T19:36:03.867" v="1915"/>
          <ac:spMkLst>
            <pc:docMk/>
            <pc:sldMk cId="3909453073" sldId="559"/>
            <ac:spMk id="7165" creationId="{BB9CD95C-89A6-438E-AA65-829AD7D6AC16}"/>
          </ac:spMkLst>
        </pc:spChg>
        <pc:spChg chg="mod">
          <ac:chgData name="Timo Mühlhaus" userId="1b6b3aba618dadac" providerId="LiveId" clId="{EDF2FAEA-A41B-4C1F-9EE5-7BEAFE42C87B}" dt="2021-06-09T19:36:03.867" v="1915"/>
          <ac:spMkLst>
            <pc:docMk/>
            <pc:sldMk cId="3909453073" sldId="559"/>
            <ac:spMk id="7166" creationId="{D0FD9960-4106-44C6-A8DC-5B0D03421289}"/>
          </ac:spMkLst>
        </pc:spChg>
        <pc:spChg chg="mod">
          <ac:chgData name="Timo Mühlhaus" userId="1b6b3aba618dadac" providerId="LiveId" clId="{EDF2FAEA-A41B-4C1F-9EE5-7BEAFE42C87B}" dt="2021-06-09T19:36:03.867" v="1915"/>
          <ac:spMkLst>
            <pc:docMk/>
            <pc:sldMk cId="3909453073" sldId="559"/>
            <ac:spMk id="7167" creationId="{93001CD0-D1BD-4721-9CE8-6A4B209E2BB4}"/>
          </ac:spMkLst>
        </pc:spChg>
        <pc:spChg chg="mod">
          <ac:chgData name="Timo Mühlhaus" userId="1b6b3aba618dadac" providerId="LiveId" clId="{EDF2FAEA-A41B-4C1F-9EE5-7BEAFE42C87B}" dt="2021-06-09T19:36:03.867" v="1915"/>
          <ac:spMkLst>
            <pc:docMk/>
            <pc:sldMk cId="3909453073" sldId="559"/>
            <ac:spMk id="7168" creationId="{F9361FA0-41D4-4D46-A325-484AC5C3E7AA}"/>
          </ac:spMkLst>
        </pc:spChg>
        <pc:spChg chg="mod">
          <ac:chgData name="Timo Mühlhaus" userId="1b6b3aba618dadac" providerId="LiveId" clId="{EDF2FAEA-A41B-4C1F-9EE5-7BEAFE42C87B}" dt="2021-06-09T19:36:03.867" v="1915"/>
          <ac:spMkLst>
            <pc:docMk/>
            <pc:sldMk cId="3909453073" sldId="559"/>
            <ac:spMk id="7169" creationId="{7B607C0C-EEDB-45E4-A9FF-C9FACE55BC70}"/>
          </ac:spMkLst>
        </pc:spChg>
        <pc:spChg chg="mod">
          <ac:chgData name="Timo Mühlhaus" userId="1b6b3aba618dadac" providerId="LiveId" clId="{EDF2FAEA-A41B-4C1F-9EE5-7BEAFE42C87B}" dt="2021-06-09T19:36:03.867" v="1915"/>
          <ac:spMkLst>
            <pc:docMk/>
            <pc:sldMk cId="3909453073" sldId="559"/>
            <ac:spMk id="7170" creationId="{D97C701D-A6CC-4946-9CE2-BD55B2191D05}"/>
          </ac:spMkLst>
        </pc:spChg>
        <pc:spChg chg="mod">
          <ac:chgData name="Timo Mühlhaus" userId="1b6b3aba618dadac" providerId="LiveId" clId="{EDF2FAEA-A41B-4C1F-9EE5-7BEAFE42C87B}" dt="2021-06-09T19:36:03.867" v="1915"/>
          <ac:spMkLst>
            <pc:docMk/>
            <pc:sldMk cId="3909453073" sldId="559"/>
            <ac:spMk id="7171" creationId="{122A270D-E4A9-4154-A255-B153A797B743}"/>
          </ac:spMkLst>
        </pc:spChg>
        <pc:spChg chg="mod">
          <ac:chgData name="Timo Mühlhaus" userId="1b6b3aba618dadac" providerId="LiveId" clId="{EDF2FAEA-A41B-4C1F-9EE5-7BEAFE42C87B}" dt="2021-06-09T19:36:03.867" v="1915"/>
          <ac:spMkLst>
            <pc:docMk/>
            <pc:sldMk cId="3909453073" sldId="559"/>
            <ac:spMk id="7172" creationId="{5A114663-3DF1-4CDF-8789-65DA7709C515}"/>
          </ac:spMkLst>
        </pc:spChg>
        <pc:spChg chg="mod">
          <ac:chgData name="Timo Mühlhaus" userId="1b6b3aba618dadac" providerId="LiveId" clId="{EDF2FAEA-A41B-4C1F-9EE5-7BEAFE42C87B}" dt="2021-06-09T19:36:03.867" v="1915"/>
          <ac:spMkLst>
            <pc:docMk/>
            <pc:sldMk cId="3909453073" sldId="559"/>
            <ac:spMk id="7173" creationId="{198449A4-C2AF-47AB-A4CB-4554A34EF01E}"/>
          </ac:spMkLst>
        </pc:spChg>
        <pc:spChg chg="mod">
          <ac:chgData name="Timo Mühlhaus" userId="1b6b3aba618dadac" providerId="LiveId" clId="{EDF2FAEA-A41B-4C1F-9EE5-7BEAFE42C87B}" dt="2021-06-09T19:36:03.867" v="1915"/>
          <ac:spMkLst>
            <pc:docMk/>
            <pc:sldMk cId="3909453073" sldId="559"/>
            <ac:spMk id="7174" creationId="{C46BAAB1-CA8E-4F70-B6A2-EF06EB2E1E38}"/>
          </ac:spMkLst>
        </pc:spChg>
        <pc:spChg chg="mod">
          <ac:chgData name="Timo Mühlhaus" userId="1b6b3aba618dadac" providerId="LiveId" clId="{EDF2FAEA-A41B-4C1F-9EE5-7BEAFE42C87B}" dt="2021-06-09T19:36:03.867" v="1915"/>
          <ac:spMkLst>
            <pc:docMk/>
            <pc:sldMk cId="3909453073" sldId="559"/>
            <ac:spMk id="7175" creationId="{A39E27BF-2299-455D-B827-94470A52B100}"/>
          </ac:spMkLst>
        </pc:spChg>
        <pc:spChg chg="mod">
          <ac:chgData name="Timo Mühlhaus" userId="1b6b3aba618dadac" providerId="LiveId" clId="{EDF2FAEA-A41B-4C1F-9EE5-7BEAFE42C87B}" dt="2021-06-09T19:36:03.867" v="1915"/>
          <ac:spMkLst>
            <pc:docMk/>
            <pc:sldMk cId="3909453073" sldId="559"/>
            <ac:spMk id="7176" creationId="{BBB94683-D38A-4F46-BB3B-9907B005EAC3}"/>
          </ac:spMkLst>
        </pc:spChg>
        <pc:spChg chg="mod">
          <ac:chgData name="Timo Mühlhaus" userId="1b6b3aba618dadac" providerId="LiveId" clId="{EDF2FAEA-A41B-4C1F-9EE5-7BEAFE42C87B}" dt="2021-06-09T19:36:03.867" v="1915"/>
          <ac:spMkLst>
            <pc:docMk/>
            <pc:sldMk cId="3909453073" sldId="559"/>
            <ac:spMk id="7177" creationId="{328DA6C0-6DE5-4AC2-907C-3648471DF43A}"/>
          </ac:spMkLst>
        </pc:spChg>
        <pc:spChg chg="mod">
          <ac:chgData name="Timo Mühlhaus" userId="1b6b3aba618dadac" providerId="LiveId" clId="{EDF2FAEA-A41B-4C1F-9EE5-7BEAFE42C87B}" dt="2021-06-09T19:36:03.867" v="1915"/>
          <ac:spMkLst>
            <pc:docMk/>
            <pc:sldMk cId="3909453073" sldId="559"/>
            <ac:spMk id="7178" creationId="{193D92FF-DFC8-4C0E-9DB0-AB5038BFAAC5}"/>
          </ac:spMkLst>
        </pc:spChg>
        <pc:spChg chg="mod">
          <ac:chgData name="Timo Mühlhaus" userId="1b6b3aba618dadac" providerId="LiveId" clId="{EDF2FAEA-A41B-4C1F-9EE5-7BEAFE42C87B}" dt="2021-06-09T19:36:03.867" v="1915"/>
          <ac:spMkLst>
            <pc:docMk/>
            <pc:sldMk cId="3909453073" sldId="559"/>
            <ac:spMk id="7179" creationId="{FE1267CF-0498-4DA8-8055-75F11940D08F}"/>
          </ac:spMkLst>
        </pc:spChg>
        <pc:spChg chg="mod">
          <ac:chgData name="Timo Mühlhaus" userId="1b6b3aba618dadac" providerId="LiveId" clId="{EDF2FAEA-A41B-4C1F-9EE5-7BEAFE42C87B}" dt="2021-06-09T19:36:03.867" v="1915"/>
          <ac:spMkLst>
            <pc:docMk/>
            <pc:sldMk cId="3909453073" sldId="559"/>
            <ac:spMk id="7180" creationId="{32D4D730-150F-4479-9AB3-CFF34CA37306}"/>
          </ac:spMkLst>
        </pc:spChg>
        <pc:spChg chg="mod">
          <ac:chgData name="Timo Mühlhaus" userId="1b6b3aba618dadac" providerId="LiveId" clId="{EDF2FAEA-A41B-4C1F-9EE5-7BEAFE42C87B}" dt="2021-06-09T19:36:03.867" v="1915"/>
          <ac:spMkLst>
            <pc:docMk/>
            <pc:sldMk cId="3909453073" sldId="559"/>
            <ac:spMk id="7181" creationId="{EAB4C57F-39DB-4FC7-8A61-5E9D06F5D385}"/>
          </ac:spMkLst>
        </pc:spChg>
        <pc:spChg chg="mod">
          <ac:chgData name="Timo Mühlhaus" userId="1b6b3aba618dadac" providerId="LiveId" clId="{EDF2FAEA-A41B-4C1F-9EE5-7BEAFE42C87B}" dt="2021-06-09T19:36:03.867" v="1915"/>
          <ac:spMkLst>
            <pc:docMk/>
            <pc:sldMk cId="3909453073" sldId="559"/>
            <ac:spMk id="7182" creationId="{8CD7E5D8-A9C2-4A42-A0B3-66C17F377E1A}"/>
          </ac:spMkLst>
        </pc:spChg>
        <pc:spChg chg="mod">
          <ac:chgData name="Timo Mühlhaus" userId="1b6b3aba618dadac" providerId="LiveId" clId="{EDF2FAEA-A41B-4C1F-9EE5-7BEAFE42C87B}" dt="2021-06-09T19:36:03.867" v="1915"/>
          <ac:spMkLst>
            <pc:docMk/>
            <pc:sldMk cId="3909453073" sldId="559"/>
            <ac:spMk id="7183" creationId="{1133A61D-DE43-4CD4-B5D2-EDC0F568BF95}"/>
          </ac:spMkLst>
        </pc:spChg>
        <pc:spChg chg="mod">
          <ac:chgData name="Timo Mühlhaus" userId="1b6b3aba618dadac" providerId="LiveId" clId="{EDF2FAEA-A41B-4C1F-9EE5-7BEAFE42C87B}" dt="2021-06-09T19:36:03.867" v="1915"/>
          <ac:spMkLst>
            <pc:docMk/>
            <pc:sldMk cId="3909453073" sldId="559"/>
            <ac:spMk id="7184" creationId="{6128D069-538F-42D8-90D3-2E4D9ACEF438}"/>
          </ac:spMkLst>
        </pc:spChg>
        <pc:spChg chg="mod">
          <ac:chgData name="Timo Mühlhaus" userId="1b6b3aba618dadac" providerId="LiveId" clId="{EDF2FAEA-A41B-4C1F-9EE5-7BEAFE42C87B}" dt="2021-06-09T19:36:03.867" v="1915"/>
          <ac:spMkLst>
            <pc:docMk/>
            <pc:sldMk cId="3909453073" sldId="559"/>
            <ac:spMk id="7185" creationId="{DCA7CEB2-1A49-4DB3-BAA0-748D37C22253}"/>
          </ac:spMkLst>
        </pc:spChg>
        <pc:spChg chg="mod">
          <ac:chgData name="Timo Mühlhaus" userId="1b6b3aba618dadac" providerId="LiveId" clId="{EDF2FAEA-A41B-4C1F-9EE5-7BEAFE42C87B}" dt="2021-06-09T19:36:03.867" v="1915"/>
          <ac:spMkLst>
            <pc:docMk/>
            <pc:sldMk cId="3909453073" sldId="559"/>
            <ac:spMk id="7186" creationId="{9C7C3B6E-5667-41EA-A46E-7F3E31A6FE52}"/>
          </ac:spMkLst>
        </pc:spChg>
        <pc:spChg chg="mod">
          <ac:chgData name="Timo Mühlhaus" userId="1b6b3aba618dadac" providerId="LiveId" clId="{EDF2FAEA-A41B-4C1F-9EE5-7BEAFE42C87B}" dt="2021-06-09T19:36:03.867" v="1915"/>
          <ac:spMkLst>
            <pc:docMk/>
            <pc:sldMk cId="3909453073" sldId="559"/>
            <ac:spMk id="7187" creationId="{E65D038A-39DF-4A77-A426-A2F6C185A08E}"/>
          </ac:spMkLst>
        </pc:spChg>
        <pc:spChg chg="mod">
          <ac:chgData name="Timo Mühlhaus" userId="1b6b3aba618dadac" providerId="LiveId" clId="{EDF2FAEA-A41B-4C1F-9EE5-7BEAFE42C87B}" dt="2021-06-09T19:36:03.867" v="1915"/>
          <ac:spMkLst>
            <pc:docMk/>
            <pc:sldMk cId="3909453073" sldId="559"/>
            <ac:spMk id="7188" creationId="{FBD245C3-10EC-4A23-9B9C-C5806F2A1978}"/>
          </ac:spMkLst>
        </pc:spChg>
        <pc:spChg chg="mod">
          <ac:chgData name="Timo Mühlhaus" userId="1b6b3aba618dadac" providerId="LiveId" clId="{EDF2FAEA-A41B-4C1F-9EE5-7BEAFE42C87B}" dt="2021-06-09T19:36:03.867" v="1915"/>
          <ac:spMkLst>
            <pc:docMk/>
            <pc:sldMk cId="3909453073" sldId="559"/>
            <ac:spMk id="7189" creationId="{461E3A02-E464-44D7-9334-5C12AB2D6D87}"/>
          </ac:spMkLst>
        </pc:spChg>
        <pc:spChg chg="mod">
          <ac:chgData name="Timo Mühlhaus" userId="1b6b3aba618dadac" providerId="LiveId" clId="{EDF2FAEA-A41B-4C1F-9EE5-7BEAFE42C87B}" dt="2021-06-09T19:36:03.867" v="1915"/>
          <ac:spMkLst>
            <pc:docMk/>
            <pc:sldMk cId="3909453073" sldId="559"/>
            <ac:spMk id="7190" creationId="{5A2E8719-8F9E-4C99-B70E-FCC07CD7E013}"/>
          </ac:spMkLst>
        </pc:spChg>
        <pc:spChg chg="mod">
          <ac:chgData name="Timo Mühlhaus" userId="1b6b3aba618dadac" providerId="LiveId" clId="{EDF2FAEA-A41B-4C1F-9EE5-7BEAFE42C87B}" dt="2021-06-09T19:36:03.867" v="1915"/>
          <ac:spMkLst>
            <pc:docMk/>
            <pc:sldMk cId="3909453073" sldId="559"/>
            <ac:spMk id="7191" creationId="{F382B8FF-BB19-4E4D-9B9C-C18A84B4D812}"/>
          </ac:spMkLst>
        </pc:spChg>
        <pc:spChg chg="mod">
          <ac:chgData name="Timo Mühlhaus" userId="1b6b3aba618dadac" providerId="LiveId" clId="{EDF2FAEA-A41B-4C1F-9EE5-7BEAFE42C87B}" dt="2021-06-09T19:36:03.867" v="1915"/>
          <ac:spMkLst>
            <pc:docMk/>
            <pc:sldMk cId="3909453073" sldId="559"/>
            <ac:spMk id="7192" creationId="{7C584D9C-D208-490E-BE99-512F1137C6A9}"/>
          </ac:spMkLst>
        </pc:spChg>
        <pc:spChg chg="mod">
          <ac:chgData name="Timo Mühlhaus" userId="1b6b3aba618dadac" providerId="LiveId" clId="{EDF2FAEA-A41B-4C1F-9EE5-7BEAFE42C87B}" dt="2021-06-09T19:36:03.867" v="1915"/>
          <ac:spMkLst>
            <pc:docMk/>
            <pc:sldMk cId="3909453073" sldId="559"/>
            <ac:spMk id="7193" creationId="{5C5BA4D5-C7B4-45E6-986B-C49E83C2A5D4}"/>
          </ac:spMkLst>
        </pc:spChg>
        <pc:spChg chg="mod">
          <ac:chgData name="Timo Mühlhaus" userId="1b6b3aba618dadac" providerId="LiveId" clId="{EDF2FAEA-A41B-4C1F-9EE5-7BEAFE42C87B}" dt="2021-06-09T19:36:03.867" v="1915"/>
          <ac:spMkLst>
            <pc:docMk/>
            <pc:sldMk cId="3909453073" sldId="559"/>
            <ac:spMk id="7194" creationId="{BD8569A3-C6F7-4D71-9574-7B514DC02B20}"/>
          </ac:spMkLst>
        </pc:spChg>
        <pc:spChg chg="mod">
          <ac:chgData name="Timo Mühlhaus" userId="1b6b3aba618dadac" providerId="LiveId" clId="{EDF2FAEA-A41B-4C1F-9EE5-7BEAFE42C87B}" dt="2021-06-09T19:36:03.867" v="1915"/>
          <ac:spMkLst>
            <pc:docMk/>
            <pc:sldMk cId="3909453073" sldId="559"/>
            <ac:spMk id="7195" creationId="{A02722BE-359A-481A-82B6-71F384B096D2}"/>
          </ac:spMkLst>
        </pc:spChg>
        <pc:spChg chg="mod">
          <ac:chgData name="Timo Mühlhaus" userId="1b6b3aba618dadac" providerId="LiveId" clId="{EDF2FAEA-A41B-4C1F-9EE5-7BEAFE42C87B}" dt="2021-06-09T19:36:03.867" v="1915"/>
          <ac:spMkLst>
            <pc:docMk/>
            <pc:sldMk cId="3909453073" sldId="559"/>
            <ac:spMk id="7196" creationId="{1FEEA93F-44F7-4076-9C40-52E459CF867A}"/>
          </ac:spMkLst>
        </pc:spChg>
        <pc:spChg chg="mod">
          <ac:chgData name="Timo Mühlhaus" userId="1b6b3aba618dadac" providerId="LiveId" clId="{EDF2FAEA-A41B-4C1F-9EE5-7BEAFE42C87B}" dt="2021-06-09T19:36:03.867" v="1915"/>
          <ac:spMkLst>
            <pc:docMk/>
            <pc:sldMk cId="3909453073" sldId="559"/>
            <ac:spMk id="7197" creationId="{033AEAA5-C7F0-4E04-A9EA-702632DC9C06}"/>
          </ac:spMkLst>
        </pc:spChg>
        <pc:spChg chg="mod">
          <ac:chgData name="Timo Mühlhaus" userId="1b6b3aba618dadac" providerId="LiveId" clId="{EDF2FAEA-A41B-4C1F-9EE5-7BEAFE42C87B}" dt="2021-06-09T19:36:03.867" v="1915"/>
          <ac:spMkLst>
            <pc:docMk/>
            <pc:sldMk cId="3909453073" sldId="559"/>
            <ac:spMk id="7198" creationId="{D9F41CCD-0B02-4B02-B004-7E7AAC4361F5}"/>
          </ac:spMkLst>
        </pc:spChg>
        <pc:spChg chg="mod">
          <ac:chgData name="Timo Mühlhaus" userId="1b6b3aba618dadac" providerId="LiveId" clId="{EDF2FAEA-A41B-4C1F-9EE5-7BEAFE42C87B}" dt="2021-06-09T19:36:03.867" v="1915"/>
          <ac:spMkLst>
            <pc:docMk/>
            <pc:sldMk cId="3909453073" sldId="559"/>
            <ac:spMk id="7199" creationId="{51A1CBFA-2105-49BB-A795-FA678B7D9E72}"/>
          </ac:spMkLst>
        </pc:spChg>
        <pc:spChg chg="mod">
          <ac:chgData name="Timo Mühlhaus" userId="1b6b3aba618dadac" providerId="LiveId" clId="{EDF2FAEA-A41B-4C1F-9EE5-7BEAFE42C87B}" dt="2021-06-09T19:36:03.867" v="1915"/>
          <ac:spMkLst>
            <pc:docMk/>
            <pc:sldMk cId="3909453073" sldId="559"/>
            <ac:spMk id="7200" creationId="{36BA24C9-75F3-4EB4-A6A4-84B0199CFE0F}"/>
          </ac:spMkLst>
        </pc:spChg>
        <pc:spChg chg="mod">
          <ac:chgData name="Timo Mühlhaus" userId="1b6b3aba618dadac" providerId="LiveId" clId="{EDF2FAEA-A41B-4C1F-9EE5-7BEAFE42C87B}" dt="2021-06-09T19:36:03.867" v="1915"/>
          <ac:spMkLst>
            <pc:docMk/>
            <pc:sldMk cId="3909453073" sldId="559"/>
            <ac:spMk id="7201" creationId="{7EC80768-292A-4301-8376-F3427A308A14}"/>
          </ac:spMkLst>
        </pc:spChg>
        <pc:spChg chg="mod">
          <ac:chgData name="Timo Mühlhaus" userId="1b6b3aba618dadac" providerId="LiveId" clId="{EDF2FAEA-A41B-4C1F-9EE5-7BEAFE42C87B}" dt="2021-06-09T19:36:03.867" v="1915"/>
          <ac:spMkLst>
            <pc:docMk/>
            <pc:sldMk cId="3909453073" sldId="559"/>
            <ac:spMk id="7202" creationId="{6A5F0049-A8CE-45C1-8BFB-96FB5584509B}"/>
          </ac:spMkLst>
        </pc:spChg>
        <pc:spChg chg="mod">
          <ac:chgData name="Timo Mühlhaus" userId="1b6b3aba618dadac" providerId="LiveId" clId="{EDF2FAEA-A41B-4C1F-9EE5-7BEAFE42C87B}" dt="2021-06-09T19:36:03.867" v="1915"/>
          <ac:spMkLst>
            <pc:docMk/>
            <pc:sldMk cId="3909453073" sldId="559"/>
            <ac:spMk id="7203" creationId="{D5A033D6-2DC4-4513-8C48-A834D7D650F2}"/>
          </ac:spMkLst>
        </pc:spChg>
        <pc:spChg chg="mod">
          <ac:chgData name="Timo Mühlhaus" userId="1b6b3aba618dadac" providerId="LiveId" clId="{EDF2FAEA-A41B-4C1F-9EE5-7BEAFE42C87B}" dt="2021-06-09T19:36:03.867" v="1915"/>
          <ac:spMkLst>
            <pc:docMk/>
            <pc:sldMk cId="3909453073" sldId="559"/>
            <ac:spMk id="7204" creationId="{AB698904-C022-4A79-8EEB-9A867417412F}"/>
          </ac:spMkLst>
        </pc:spChg>
        <pc:spChg chg="mod">
          <ac:chgData name="Timo Mühlhaus" userId="1b6b3aba618dadac" providerId="LiveId" clId="{EDF2FAEA-A41B-4C1F-9EE5-7BEAFE42C87B}" dt="2021-06-09T19:36:03.867" v="1915"/>
          <ac:spMkLst>
            <pc:docMk/>
            <pc:sldMk cId="3909453073" sldId="559"/>
            <ac:spMk id="7205" creationId="{822A5ED5-EB8A-43FE-BC77-30211B8D042F}"/>
          </ac:spMkLst>
        </pc:spChg>
        <pc:spChg chg="mod">
          <ac:chgData name="Timo Mühlhaus" userId="1b6b3aba618dadac" providerId="LiveId" clId="{EDF2FAEA-A41B-4C1F-9EE5-7BEAFE42C87B}" dt="2021-06-09T19:36:03.867" v="1915"/>
          <ac:spMkLst>
            <pc:docMk/>
            <pc:sldMk cId="3909453073" sldId="559"/>
            <ac:spMk id="7206" creationId="{895C91AE-2C8C-465A-BC36-72C49824A7DE}"/>
          </ac:spMkLst>
        </pc:spChg>
        <pc:spChg chg="mod">
          <ac:chgData name="Timo Mühlhaus" userId="1b6b3aba618dadac" providerId="LiveId" clId="{EDF2FAEA-A41B-4C1F-9EE5-7BEAFE42C87B}" dt="2021-06-09T19:36:03.867" v="1915"/>
          <ac:spMkLst>
            <pc:docMk/>
            <pc:sldMk cId="3909453073" sldId="559"/>
            <ac:spMk id="7207" creationId="{691286C9-2421-4C94-B6B6-7D9C53BA4F08}"/>
          </ac:spMkLst>
        </pc:spChg>
        <pc:spChg chg="mod">
          <ac:chgData name="Timo Mühlhaus" userId="1b6b3aba618dadac" providerId="LiveId" clId="{EDF2FAEA-A41B-4C1F-9EE5-7BEAFE42C87B}" dt="2021-06-09T19:36:03.867" v="1915"/>
          <ac:spMkLst>
            <pc:docMk/>
            <pc:sldMk cId="3909453073" sldId="559"/>
            <ac:spMk id="7208" creationId="{1C6F84E1-CBF9-4468-B9A5-EC903DD1F24E}"/>
          </ac:spMkLst>
        </pc:spChg>
        <pc:spChg chg="mod">
          <ac:chgData name="Timo Mühlhaus" userId="1b6b3aba618dadac" providerId="LiveId" clId="{EDF2FAEA-A41B-4C1F-9EE5-7BEAFE42C87B}" dt="2021-06-09T19:36:03.867" v="1915"/>
          <ac:spMkLst>
            <pc:docMk/>
            <pc:sldMk cId="3909453073" sldId="559"/>
            <ac:spMk id="7209" creationId="{7D861B2C-45B4-45B6-B7C8-DF07EC182337}"/>
          </ac:spMkLst>
        </pc:spChg>
        <pc:spChg chg="mod">
          <ac:chgData name="Timo Mühlhaus" userId="1b6b3aba618dadac" providerId="LiveId" clId="{EDF2FAEA-A41B-4C1F-9EE5-7BEAFE42C87B}" dt="2021-06-09T19:36:03.867" v="1915"/>
          <ac:spMkLst>
            <pc:docMk/>
            <pc:sldMk cId="3909453073" sldId="559"/>
            <ac:spMk id="7210" creationId="{41ADD30E-00F1-43CE-8FA4-2B2D33E11B56}"/>
          </ac:spMkLst>
        </pc:spChg>
        <pc:spChg chg="mod">
          <ac:chgData name="Timo Mühlhaus" userId="1b6b3aba618dadac" providerId="LiveId" clId="{EDF2FAEA-A41B-4C1F-9EE5-7BEAFE42C87B}" dt="2021-06-09T19:36:03.867" v="1915"/>
          <ac:spMkLst>
            <pc:docMk/>
            <pc:sldMk cId="3909453073" sldId="559"/>
            <ac:spMk id="7211" creationId="{D98A38F9-FA8F-432C-883C-261F81D9AE6A}"/>
          </ac:spMkLst>
        </pc:spChg>
        <pc:spChg chg="mod">
          <ac:chgData name="Timo Mühlhaus" userId="1b6b3aba618dadac" providerId="LiveId" clId="{EDF2FAEA-A41B-4C1F-9EE5-7BEAFE42C87B}" dt="2021-06-09T19:36:03.867" v="1915"/>
          <ac:spMkLst>
            <pc:docMk/>
            <pc:sldMk cId="3909453073" sldId="559"/>
            <ac:spMk id="7212" creationId="{EBC96D94-63BA-4077-9387-ED80B5A91637}"/>
          </ac:spMkLst>
        </pc:spChg>
        <pc:spChg chg="mod">
          <ac:chgData name="Timo Mühlhaus" userId="1b6b3aba618dadac" providerId="LiveId" clId="{EDF2FAEA-A41B-4C1F-9EE5-7BEAFE42C87B}" dt="2021-06-09T19:36:03.867" v="1915"/>
          <ac:spMkLst>
            <pc:docMk/>
            <pc:sldMk cId="3909453073" sldId="559"/>
            <ac:spMk id="7213" creationId="{4CCB1F17-91E0-4798-9D2C-B9CB32936F32}"/>
          </ac:spMkLst>
        </pc:spChg>
        <pc:spChg chg="mod">
          <ac:chgData name="Timo Mühlhaus" userId="1b6b3aba618dadac" providerId="LiveId" clId="{EDF2FAEA-A41B-4C1F-9EE5-7BEAFE42C87B}" dt="2021-06-09T19:36:03.867" v="1915"/>
          <ac:spMkLst>
            <pc:docMk/>
            <pc:sldMk cId="3909453073" sldId="559"/>
            <ac:spMk id="7214" creationId="{F3082984-B603-4310-A38D-742A8C8EE6EC}"/>
          </ac:spMkLst>
        </pc:spChg>
        <pc:spChg chg="mod">
          <ac:chgData name="Timo Mühlhaus" userId="1b6b3aba618dadac" providerId="LiveId" clId="{EDF2FAEA-A41B-4C1F-9EE5-7BEAFE42C87B}" dt="2021-06-09T19:36:03.867" v="1915"/>
          <ac:spMkLst>
            <pc:docMk/>
            <pc:sldMk cId="3909453073" sldId="559"/>
            <ac:spMk id="7215" creationId="{6DDB0912-6BE5-4FA3-ADA1-5481CE34CF87}"/>
          </ac:spMkLst>
        </pc:spChg>
        <pc:spChg chg="mod">
          <ac:chgData name="Timo Mühlhaus" userId="1b6b3aba618dadac" providerId="LiveId" clId="{EDF2FAEA-A41B-4C1F-9EE5-7BEAFE42C87B}" dt="2021-06-09T19:36:03.867" v="1915"/>
          <ac:spMkLst>
            <pc:docMk/>
            <pc:sldMk cId="3909453073" sldId="559"/>
            <ac:spMk id="7216" creationId="{D4F1415E-1304-42ED-9270-85974E872BFB}"/>
          </ac:spMkLst>
        </pc:spChg>
        <pc:spChg chg="mod">
          <ac:chgData name="Timo Mühlhaus" userId="1b6b3aba618dadac" providerId="LiveId" clId="{EDF2FAEA-A41B-4C1F-9EE5-7BEAFE42C87B}" dt="2021-06-09T19:36:03.867" v="1915"/>
          <ac:spMkLst>
            <pc:docMk/>
            <pc:sldMk cId="3909453073" sldId="559"/>
            <ac:spMk id="7217" creationId="{FF714465-6694-4B0A-B749-25C3C55672B4}"/>
          </ac:spMkLst>
        </pc:spChg>
        <pc:spChg chg="mod">
          <ac:chgData name="Timo Mühlhaus" userId="1b6b3aba618dadac" providerId="LiveId" clId="{EDF2FAEA-A41B-4C1F-9EE5-7BEAFE42C87B}" dt="2021-06-09T19:36:03.867" v="1915"/>
          <ac:spMkLst>
            <pc:docMk/>
            <pc:sldMk cId="3909453073" sldId="559"/>
            <ac:spMk id="7218" creationId="{E5354A55-AB0E-47D4-AA45-F31B7758E54E}"/>
          </ac:spMkLst>
        </pc:spChg>
        <pc:spChg chg="mod">
          <ac:chgData name="Timo Mühlhaus" userId="1b6b3aba618dadac" providerId="LiveId" clId="{EDF2FAEA-A41B-4C1F-9EE5-7BEAFE42C87B}" dt="2021-06-09T19:36:03.867" v="1915"/>
          <ac:spMkLst>
            <pc:docMk/>
            <pc:sldMk cId="3909453073" sldId="559"/>
            <ac:spMk id="7219" creationId="{A7DD2D91-D4F8-47EF-8CC7-AAF038F14F2A}"/>
          </ac:spMkLst>
        </pc:spChg>
        <pc:spChg chg="mod">
          <ac:chgData name="Timo Mühlhaus" userId="1b6b3aba618dadac" providerId="LiveId" clId="{EDF2FAEA-A41B-4C1F-9EE5-7BEAFE42C87B}" dt="2021-06-09T19:36:03.867" v="1915"/>
          <ac:spMkLst>
            <pc:docMk/>
            <pc:sldMk cId="3909453073" sldId="559"/>
            <ac:spMk id="7220" creationId="{2177E0E5-1132-44C5-A6C4-FB62FE918C58}"/>
          </ac:spMkLst>
        </pc:spChg>
        <pc:spChg chg="mod">
          <ac:chgData name="Timo Mühlhaus" userId="1b6b3aba618dadac" providerId="LiveId" clId="{EDF2FAEA-A41B-4C1F-9EE5-7BEAFE42C87B}" dt="2021-06-09T19:36:03.867" v="1915"/>
          <ac:spMkLst>
            <pc:docMk/>
            <pc:sldMk cId="3909453073" sldId="559"/>
            <ac:spMk id="7221" creationId="{C9F131CF-7498-4FA6-B709-0A878EB7B211}"/>
          </ac:spMkLst>
        </pc:spChg>
        <pc:spChg chg="mod">
          <ac:chgData name="Timo Mühlhaus" userId="1b6b3aba618dadac" providerId="LiveId" clId="{EDF2FAEA-A41B-4C1F-9EE5-7BEAFE42C87B}" dt="2021-06-09T19:36:03.867" v="1915"/>
          <ac:spMkLst>
            <pc:docMk/>
            <pc:sldMk cId="3909453073" sldId="559"/>
            <ac:spMk id="7222" creationId="{AAF021B5-04EE-436B-A226-EFA2AF7E720F}"/>
          </ac:spMkLst>
        </pc:spChg>
        <pc:spChg chg="mod">
          <ac:chgData name="Timo Mühlhaus" userId="1b6b3aba618dadac" providerId="LiveId" clId="{EDF2FAEA-A41B-4C1F-9EE5-7BEAFE42C87B}" dt="2021-06-09T19:36:03.867" v="1915"/>
          <ac:spMkLst>
            <pc:docMk/>
            <pc:sldMk cId="3909453073" sldId="559"/>
            <ac:spMk id="7223" creationId="{5A0D5990-7DF5-4492-BE79-B8F8525FF865}"/>
          </ac:spMkLst>
        </pc:spChg>
        <pc:spChg chg="mod">
          <ac:chgData name="Timo Mühlhaus" userId="1b6b3aba618dadac" providerId="LiveId" clId="{EDF2FAEA-A41B-4C1F-9EE5-7BEAFE42C87B}" dt="2021-06-09T19:36:03.867" v="1915"/>
          <ac:spMkLst>
            <pc:docMk/>
            <pc:sldMk cId="3909453073" sldId="559"/>
            <ac:spMk id="7224" creationId="{C0A0DAA3-D689-4720-8DE1-8D99650C8EAE}"/>
          </ac:spMkLst>
        </pc:spChg>
        <pc:spChg chg="mod">
          <ac:chgData name="Timo Mühlhaus" userId="1b6b3aba618dadac" providerId="LiveId" clId="{EDF2FAEA-A41B-4C1F-9EE5-7BEAFE42C87B}" dt="2021-06-09T19:36:03.867" v="1915"/>
          <ac:spMkLst>
            <pc:docMk/>
            <pc:sldMk cId="3909453073" sldId="559"/>
            <ac:spMk id="7225" creationId="{2A9702FA-D353-4080-B902-4DD767D13A6B}"/>
          </ac:spMkLst>
        </pc:spChg>
        <pc:spChg chg="mod">
          <ac:chgData name="Timo Mühlhaus" userId="1b6b3aba618dadac" providerId="LiveId" clId="{EDF2FAEA-A41B-4C1F-9EE5-7BEAFE42C87B}" dt="2021-06-09T19:36:03.867" v="1915"/>
          <ac:spMkLst>
            <pc:docMk/>
            <pc:sldMk cId="3909453073" sldId="559"/>
            <ac:spMk id="7226" creationId="{FC4D21E5-B658-45E1-99CC-834BFC6628D1}"/>
          </ac:spMkLst>
        </pc:spChg>
        <pc:spChg chg="mod">
          <ac:chgData name="Timo Mühlhaus" userId="1b6b3aba618dadac" providerId="LiveId" clId="{EDF2FAEA-A41B-4C1F-9EE5-7BEAFE42C87B}" dt="2021-06-09T19:36:03.867" v="1915"/>
          <ac:spMkLst>
            <pc:docMk/>
            <pc:sldMk cId="3909453073" sldId="559"/>
            <ac:spMk id="7227" creationId="{62F092C5-13CC-485D-9C5A-A95F4F9EFDC4}"/>
          </ac:spMkLst>
        </pc:spChg>
        <pc:spChg chg="mod">
          <ac:chgData name="Timo Mühlhaus" userId="1b6b3aba618dadac" providerId="LiveId" clId="{EDF2FAEA-A41B-4C1F-9EE5-7BEAFE42C87B}" dt="2021-06-09T19:36:03.867" v="1915"/>
          <ac:spMkLst>
            <pc:docMk/>
            <pc:sldMk cId="3909453073" sldId="559"/>
            <ac:spMk id="7228" creationId="{7FD9687C-BFA7-49FA-9EB6-835FDECFEACC}"/>
          </ac:spMkLst>
        </pc:spChg>
        <pc:spChg chg="mod">
          <ac:chgData name="Timo Mühlhaus" userId="1b6b3aba618dadac" providerId="LiveId" clId="{EDF2FAEA-A41B-4C1F-9EE5-7BEAFE42C87B}" dt="2021-06-09T19:36:03.867" v="1915"/>
          <ac:spMkLst>
            <pc:docMk/>
            <pc:sldMk cId="3909453073" sldId="559"/>
            <ac:spMk id="7229" creationId="{56902F43-3811-4453-AF37-EED4FE3D952F}"/>
          </ac:spMkLst>
        </pc:spChg>
        <pc:spChg chg="mod">
          <ac:chgData name="Timo Mühlhaus" userId="1b6b3aba618dadac" providerId="LiveId" clId="{EDF2FAEA-A41B-4C1F-9EE5-7BEAFE42C87B}" dt="2021-06-09T19:36:03.867" v="1915"/>
          <ac:spMkLst>
            <pc:docMk/>
            <pc:sldMk cId="3909453073" sldId="559"/>
            <ac:spMk id="7230" creationId="{C3116C15-416C-4090-9ED8-6034F080A0D3}"/>
          </ac:spMkLst>
        </pc:spChg>
        <pc:spChg chg="mod">
          <ac:chgData name="Timo Mühlhaus" userId="1b6b3aba618dadac" providerId="LiveId" clId="{EDF2FAEA-A41B-4C1F-9EE5-7BEAFE42C87B}" dt="2021-06-09T19:36:03.867" v="1915"/>
          <ac:spMkLst>
            <pc:docMk/>
            <pc:sldMk cId="3909453073" sldId="559"/>
            <ac:spMk id="7231" creationId="{2FC1176F-3256-4EF4-84E6-8254ACFBCFE1}"/>
          </ac:spMkLst>
        </pc:spChg>
        <pc:spChg chg="mod">
          <ac:chgData name="Timo Mühlhaus" userId="1b6b3aba618dadac" providerId="LiveId" clId="{EDF2FAEA-A41B-4C1F-9EE5-7BEAFE42C87B}" dt="2021-06-09T19:36:03.867" v="1915"/>
          <ac:spMkLst>
            <pc:docMk/>
            <pc:sldMk cId="3909453073" sldId="559"/>
            <ac:spMk id="7232" creationId="{8ED55502-76F4-4C70-B65A-5F5B70061CEA}"/>
          </ac:spMkLst>
        </pc:spChg>
        <pc:spChg chg="mod">
          <ac:chgData name="Timo Mühlhaus" userId="1b6b3aba618dadac" providerId="LiveId" clId="{EDF2FAEA-A41B-4C1F-9EE5-7BEAFE42C87B}" dt="2021-06-09T19:36:03.867" v="1915"/>
          <ac:spMkLst>
            <pc:docMk/>
            <pc:sldMk cId="3909453073" sldId="559"/>
            <ac:spMk id="7233" creationId="{7EE9EE53-1AAC-4D90-B115-563C21DA63D6}"/>
          </ac:spMkLst>
        </pc:spChg>
        <pc:spChg chg="mod">
          <ac:chgData name="Timo Mühlhaus" userId="1b6b3aba618dadac" providerId="LiveId" clId="{EDF2FAEA-A41B-4C1F-9EE5-7BEAFE42C87B}" dt="2021-06-09T19:36:03.867" v="1915"/>
          <ac:spMkLst>
            <pc:docMk/>
            <pc:sldMk cId="3909453073" sldId="559"/>
            <ac:spMk id="7234" creationId="{84F15537-0995-4D6A-AACF-0A63E1CE7411}"/>
          </ac:spMkLst>
        </pc:spChg>
        <pc:spChg chg="mod">
          <ac:chgData name="Timo Mühlhaus" userId="1b6b3aba618dadac" providerId="LiveId" clId="{EDF2FAEA-A41B-4C1F-9EE5-7BEAFE42C87B}" dt="2021-06-09T19:36:03.867" v="1915"/>
          <ac:spMkLst>
            <pc:docMk/>
            <pc:sldMk cId="3909453073" sldId="559"/>
            <ac:spMk id="7235" creationId="{A3F69F3F-980D-42DF-A6FC-A40C78C6C766}"/>
          </ac:spMkLst>
        </pc:spChg>
        <pc:spChg chg="mod">
          <ac:chgData name="Timo Mühlhaus" userId="1b6b3aba618dadac" providerId="LiveId" clId="{EDF2FAEA-A41B-4C1F-9EE5-7BEAFE42C87B}" dt="2021-06-09T19:36:03.867" v="1915"/>
          <ac:spMkLst>
            <pc:docMk/>
            <pc:sldMk cId="3909453073" sldId="559"/>
            <ac:spMk id="7236" creationId="{B1845B09-59EC-443C-9220-C0A736290C8B}"/>
          </ac:spMkLst>
        </pc:spChg>
        <pc:spChg chg="mod">
          <ac:chgData name="Timo Mühlhaus" userId="1b6b3aba618dadac" providerId="LiveId" clId="{EDF2FAEA-A41B-4C1F-9EE5-7BEAFE42C87B}" dt="2021-06-09T19:36:03.867" v="1915"/>
          <ac:spMkLst>
            <pc:docMk/>
            <pc:sldMk cId="3909453073" sldId="559"/>
            <ac:spMk id="7237" creationId="{19645323-5F76-4B61-982B-CE9D4887311E}"/>
          </ac:spMkLst>
        </pc:spChg>
        <pc:spChg chg="mod">
          <ac:chgData name="Timo Mühlhaus" userId="1b6b3aba618dadac" providerId="LiveId" clId="{EDF2FAEA-A41B-4C1F-9EE5-7BEAFE42C87B}" dt="2021-06-09T19:36:03.867" v="1915"/>
          <ac:spMkLst>
            <pc:docMk/>
            <pc:sldMk cId="3909453073" sldId="559"/>
            <ac:spMk id="7238" creationId="{1AA7F3DF-F8F4-4EF5-8EA8-B24A824C2AF0}"/>
          </ac:spMkLst>
        </pc:spChg>
        <pc:spChg chg="mod">
          <ac:chgData name="Timo Mühlhaus" userId="1b6b3aba618dadac" providerId="LiveId" clId="{EDF2FAEA-A41B-4C1F-9EE5-7BEAFE42C87B}" dt="2021-06-09T19:36:03.867" v="1915"/>
          <ac:spMkLst>
            <pc:docMk/>
            <pc:sldMk cId="3909453073" sldId="559"/>
            <ac:spMk id="7239" creationId="{2EC0997E-15AB-4407-9EA4-63AA36153ED4}"/>
          </ac:spMkLst>
        </pc:spChg>
        <pc:spChg chg="mod">
          <ac:chgData name="Timo Mühlhaus" userId="1b6b3aba618dadac" providerId="LiveId" clId="{EDF2FAEA-A41B-4C1F-9EE5-7BEAFE42C87B}" dt="2021-06-09T19:36:03.867" v="1915"/>
          <ac:spMkLst>
            <pc:docMk/>
            <pc:sldMk cId="3909453073" sldId="559"/>
            <ac:spMk id="7240" creationId="{F90454C0-A674-44D6-BE74-7E3E973D9F08}"/>
          </ac:spMkLst>
        </pc:spChg>
        <pc:spChg chg="mod">
          <ac:chgData name="Timo Mühlhaus" userId="1b6b3aba618dadac" providerId="LiveId" clId="{EDF2FAEA-A41B-4C1F-9EE5-7BEAFE42C87B}" dt="2021-06-09T19:36:03.867" v="1915"/>
          <ac:spMkLst>
            <pc:docMk/>
            <pc:sldMk cId="3909453073" sldId="559"/>
            <ac:spMk id="7241" creationId="{6B0B91C3-18FE-43E8-B4F6-31EB473323BC}"/>
          </ac:spMkLst>
        </pc:spChg>
        <pc:spChg chg="mod">
          <ac:chgData name="Timo Mühlhaus" userId="1b6b3aba618dadac" providerId="LiveId" clId="{EDF2FAEA-A41B-4C1F-9EE5-7BEAFE42C87B}" dt="2021-06-09T19:36:03.867" v="1915"/>
          <ac:spMkLst>
            <pc:docMk/>
            <pc:sldMk cId="3909453073" sldId="559"/>
            <ac:spMk id="7242" creationId="{47F1008E-C715-4360-8037-57D9766F6C3A}"/>
          </ac:spMkLst>
        </pc:spChg>
        <pc:spChg chg="mod">
          <ac:chgData name="Timo Mühlhaus" userId="1b6b3aba618dadac" providerId="LiveId" clId="{EDF2FAEA-A41B-4C1F-9EE5-7BEAFE42C87B}" dt="2021-06-09T19:36:03.867" v="1915"/>
          <ac:spMkLst>
            <pc:docMk/>
            <pc:sldMk cId="3909453073" sldId="559"/>
            <ac:spMk id="7243" creationId="{AD005873-939E-42AC-9176-A0B9C6A86DC4}"/>
          </ac:spMkLst>
        </pc:spChg>
        <pc:spChg chg="mod">
          <ac:chgData name="Timo Mühlhaus" userId="1b6b3aba618dadac" providerId="LiveId" clId="{EDF2FAEA-A41B-4C1F-9EE5-7BEAFE42C87B}" dt="2021-06-09T19:36:03.867" v="1915"/>
          <ac:spMkLst>
            <pc:docMk/>
            <pc:sldMk cId="3909453073" sldId="559"/>
            <ac:spMk id="7244" creationId="{D5FFDE57-6101-44B1-B64E-00CE9702CEC9}"/>
          </ac:spMkLst>
        </pc:spChg>
        <pc:spChg chg="mod">
          <ac:chgData name="Timo Mühlhaus" userId="1b6b3aba618dadac" providerId="LiveId" clId="{EDF2FAEA-A41B-4C1F-9EE5-7BEAFE42C87B}" dt="2021-06-09T19:36:03.867" v="1915"/>
          <ac:spMkLst>
            <pc:docMk/>
            <pc:sldMk cId="3909453073" sldId="559"/>
            <ac:spMk id="7245" creationId="{7549EAB4-B4FB-4D16-BC96-431BE6089F65}"/>
          </ac:spMkLst>
        </pc:spChg>
        <pc:spChg chg="mod">
          <ac:chgData name="Timo Mühlhaus" userId="1b6b3aba618dadac" providerId="LiveId" clId="{EDF2FAEA-A41B-4C1F-9EE5-7BEAFE42C87B}" dt="2021-06-09T19:36:03.867" v="1915"/>
          <ac:spMkLst>
            <pc:docMk/>
            <pc:sldMk cId="3909453073" sldId="559"/>
            <ac:spMk id="7246" creationId="{6274C77E-ABEF-4FDD-9C9F-B37D92DB7D0B}"/>
          </ac:spMkLst>
        </pc:spChg>
        <pc:spChg chg="mod">
          <ac:chgData name="Timo Mühlhaus" userId="1b6b3aba618dadac" providerId="LiveId" clId="{EDF2FAEA-A41B-4C1F-9EE5-7BEAFE42C87B}" dt="2021-06-09T19:36:03.867" v="1915"/>
          <ac:spMkLst>
            <pc:docMk/>
            <pc:sldMk cId="3909453073" sldId="559"/>
            <ac:spMk id="7247" creationId="{B1E2F9E5-90BE-4019-AEA7-61B5C9CC2902}"/>
          </ac:spMkLst>
        </pc:spChg>
        <pc:spChg chg="mod">
          <ac:chgData name="Timo Mühlhaus" userId="1b6b3aba618dadac" providerId="LiveId" clId="{EDF2FAEA-A41B-4C1F-9EE5-7BEAFE42C87B}" dt="2021-06-09T19:36:03.867" v="1915"/>
          <ac:spMkLst>
            <pc:docMk/>
            <pc:sldMk cId="3909453073" sldId="559"/>
            <ac:spMk id="7248" creationId="{7867ED92-A4A6-4658-90BA-EB55878F235A}"/>
          </ac:spMkLst>
        </pc:spChg>
        <pc:spChg chg="mod">
          <ac:chgData name="Timo Mühlhaus" userId="1b6b3aba618dadac" providerId="LiveId" clId="{EDF2FAEA-A41B-4C1F-9EE5-7BEAFE42C87B}" dt="2021-06-09T19:36:03.867" v="1915"/>
          <ac:spMkLst>
            <pc:docMk/>
            <pc:sldMk cId="3909453073" sldId="559"/>
            <ac:spMk id="7249" creationId="{AAFFE788-E22A-4F0C-8CBA-EA368ACE2CD1}"/>
          </ac:spMkLst>
        </pc:spChg>
        <pc:spChg chg="mod">
          <ac:chgData name="Timo Mühlhaus" userId="1b6b3aba618dadac" providerId="LiveId" clId="{EDF2FAEA-A41B-4C1F-9EE5-7BEAFE42C87B}" dt="2021-06-09T19:36:03.867" v="1915"/>
          <ac:spMkLst>
            <pc:docMk/>
            <pc:sldMk cId="3909453073" sldId="559"/>
            <ac:spMk id="7250" creationId="{C68C101C-D724-499A-9D87-BEA886010FA4}"/>
          </ac:spMkLst>
        </pc:spChg>
        <pc:spChg chg="mod">
          <ac:chgData name="Timo Mühlhaus" userId="1b6b3aba618dadac" providerId="LiveId" clId="{EDF2FAEA-A41B-4C1F-9EE5-7BEAFE42C87B}" dt="2021-06-09T19:36:03.867" v="1915"/>
          <ac:spMkLst>
            <pc:docMk/>
            <pc:sldMk cId="3909453073" sldId="559"/>
            <ac:spMk id="7251" creationId="{B41183CA-D28A-4D56-8261-6DA686FD2564}"/>
          </ac:spMkLst>
        </pc:spChg>
        <pc:spChg chg="mod">
          <ac:chgData name="Timo Mühlhaus" userId="1b6b3aba618dadac" providerId="LiveId" clId="{EDF2FAEA-A41B-4C1F-9EE5-7BEAFE42C87B}" dt="2021-06-09T19:36:03.867" v="1915"/>
          <ac:spMkLst>
            <pc:docMk/>
            <pc:sldMk cId="3909453073" sldId="559"/>
            <ac:spMk id="7252" creationId="{D6B7DA9A-24C4-4776-9A97-5DDAAB3B1C23}"/>
          </ac:spMkLst>
        </pc:spChg>
        <pc:spChg chg="mod">
          <ac:chgData name="Timo Mühlhaus" userId="1b6b3aba618dadac" providerId="LiveId" clId="{EDF2FAEA-A41B-4C1F-9EE5-7BEAFE42C87B}" dt="2021-06-09T19:36:03.867" v="1915"/>
          <ac:spMkLst>
            <pc:docMk/>
            <pc:sldMk cId="3909453073" sldId="559"/>
            <ac:spMk id="7253" creationId="{DA6AB238-E27F-4D2A-9BB0-0630ABCCC127}"/>
          </ac:spMkLst>
        </pc:spChg>
        <pc:spChg chg="mod">
          <ac:chgData name="Timo Mühlhaus" userId="1b6b3aba618dadac" providerId="LiveId" clId="{EDF2FAEA-A41B-4C1F-9EE5-7BEAFE42C87B}" dt="2021-06-09T19:36:03.867" v="1915"/>
          <ac:spMkLst>
            <pc:docMk/>
            <pc:sldMk cId="3909453073" sldId="559"/>
            <ac:spMk id="7254" creationId="{608706A3-22B7-4137-B52E-3963ADA53AB5}"/>
          </ac:spMkLst>
        </pc:spChg>
        <pc:spChg chg="mod">
          <ac:chgData name="Timo Mühlhaus" userId="1b6b3aba618dadac" providerId="LiveId" clId="{EDF2FAEA-A41B-4C1F-9EE5-7BEAFE42C87B}" dt="2021-06-09T19:36:03.867" v="1915"/>
          <ac:spMkLst>
            <pc:docMk/>
            <pc:sldMk cId="3909453073" sldId="559"/>
            <ac:spMk id="7255" creationId="{763DA66E-0D73-43DF-AC3A-B4EAB3D41119}"/>
          </ac:spMkLst>
        </pc:spChg>
        <pc:spChg chg="mod">
          <ac:chgData name="Timo Mühlhaus" userId="1b6b3aba618dadac" providerId="LiveId" clId="{EDF2FAEA-A41B-4C1F-9EE5-7BEAFE42C87B}" dt="2021-06-09T19:36:03.867" v="1915"/>
          <ac:spMkLst>
            <pc:docMk/>
            <pc:sldMk cId="3909453073" sldId="559"/>
            <ac:spMk id="7256" creationId="{8B9328CD-F74D-4B4B-84E1-7B07B6BDE75A}"/>
          </ac:spMkLst>
        </pc:spChg>
        <pc:spChg chg="mod">
          <ac:chgData name="Timo Mühlhaus" userId="1b6b3aba618dadac" providerId="LiveId" clId="{EDF2FAEA-A41B-4C1F-9EE5-7BEAFE42C87B}" dt="2021-06-09T19:36:03.867" v="1915"/>
          <ac:spMkLst>
            <pc:docMk/>
            <pc:sldMk cId="3909453073" sldId="559"/>
            <ac:spMk id="7257" creationId="{56F5398B-689F-4AF1-858D-954AFD9C7372}"/>
          </ac:spMkLst>
        </pc:spChg>
        <pc:spChg chg="mod">
          <ac:chgData name="Timo Mühlhaus" userId="1b6b3aba618dadac" providerId="LiveId" clId="{EDF2FAEA-A41B-4C1F-9EE5-7BEAFE42C87B}" dt="2021-06-09T19:36:03.867" v="1915"/>
          <ac:spMkLst>
            <pc:docMk/>
            <pc:sldMk cId="3909453073" sldId="559"/>
            <ac:spMk id="7258" creationId="{48960965-72EB-4891-A22A-0F7C46CE18BE}"/>
          </ac:spMkLst>
        </pc:spChg>
        <pc:spChg chg="mod">
          <ac:chgData name="Timo Mühlhaus" userId="1b6b3aba618dadac" providerId="LiveId" clId="{EDF2FAEA-A41B-4C1F-9EE5-7BEAFE42C87B}" dt="2021-06-09T19:36:03.867" v="1915"/>
          <ac:spMkLst>
            <pc:docMk/>
            <pc:sldMk cId="3909453073" sldId="559"/>
            <ac:spMk id="7259" creationId="{A324EB14-449A-4975-9181-ECD776FCC76E}"/>
          </ac:spMkLst>
        </pc:spChg>
        <pc:spChg chg="mod">
          <ac:chgData name="Timo Mühlhaus" userId="1b6b3aba618dadac" providerId="LiveId" clId="{EDF2FAEA-A41B-4C1F-9EE5-7BEAFE42C87B}" dt="2021-06-09T19:36:03.867" v="1915"/>
          <ac:spMkLst>
            <pc:docMk/>
            <pc:sldMk cId="3909453073" sldId="559"/>
            <ac:spMk id="7260" creationId="{D63F3830-0BA2-47DB-B913-5C3DD2E96672}"/>
          </ac:spMkLst>
        </pc:spChg>
        <pc:spChg chg="mod">
          <ac:chgData name="Timo Mühlhaus" userId="1b6b3aba618dadac" providerId="LiveId" clId="{EDF2FAEA-A41B-4C1F-9EE5-7BEAFE42C87B}" dt="2021-06-09T19:36:03.867" v="1915"/>
          <ac:spMkLst>
            <pc:docMk/>
            <pc:sldMk cId="3909453073" sldId="559"/>
            <ac:spMk id="7261" creationId="{84F0672B-4432-4C5A-A36B-68F93CE3AAD8}"/>
          </ac:spMkLst>
        </pc:spChg>
        <pc:spChg chg="mod">
          <ac:chgData name="Timo Mühlhaus" userId="1b6b3aba618dadac" providerId="LiveId" clId="{EDF2FAEA-A41B-4C1F-9EE5-7BEAFE42C87B}" dt="2021-06-09T19:36:03.867" v="1915"/>
          <ac:spMkLst>
            <pc:docMk/>
            <pc:sldMk cId="3909453073" sldId="559"/>
            <ac:spMk id="7262" creationId="{B51D17D0-D736-45BD-80E3-594305B7346D}"/>
          </ac:spMkLst>
        </pc:spChg>
        <pc:spChg chg="mod">
          <ac:chgData name="Timo Mühlhaus" userId="1b6b3aba618dadac" providerId="LiveId" clId="{EDF2FAEA-A41B-4C1F-9EE5-7BEAFE42C87B}" dt="2021-06-09T19:36:03.867" v="1915"/>
          <ac:spMkLst>
            <pc:docMk/>
            <pc:sldMk cId="3909453073" sldId="559"/>
            <ac:spMk id="7263" creationId="{C3FE68AB-6AC6-4D10-9A51-40B1E769955E}"/>
          </ac:spMkLst>
        </pc:spChg>
        <pc:spChg chg="mod">
          <ac:chgData name="Timo Mühlhaus" userId="1b6b3aba618dadac" providerId="LiveId" clId="{EDF2FAEA-A41B-4C1F-9EE5-7BEAFE42C87B}" dt="2021-06-09T19:36:03.867" v="1915"/>
          <ac:spMkLst>
            <pc:docMk/>
            <pc:sldMk cId="3909453073" sldId="559"/>
            <ac:spMk id="7264" creationId="{B1A5218E-7E93-43D5-B895-1063DDEB3CEF}"/>
          </ac:spMkLst>
        </pc:spChg>
        <pc:spChg chg="mod">
          <ac:chgData name="Timo Mühlhaus" userId="1b6b3aba618dadac" providerId="LiveId" clId="{EDF2FAEA-A41B-4C1F-9EE5-7BEAFE42C87B}" dt="2021-06-09T19:36:03.867" v="1915"/>
          <ac:spMkLst>
            <pc:docMk/>
            <pc:sldMk cId="3909453073" sldId="559"/>
            <ac:spMk id="7265" creationId="{58B5216F-8D90-4A02-B9F2-04E9573A7297}"/>
          </ac:spMkLst>
        </pc:spChg>
        <pc:spChg chg="mod">
          <ac:chgData name="Timo Mühlhaus" userId="1b6b3aba618dadac" providerId="LiveId" clId="{EDF2FAEA-A41B-4C1F-9EE5-7BEAFE42C87B}" dt="2021-06-09T19:36:03.867" v="1915"/>
          <ac:spMkLst>
            <pc:docMk/>
            <pc:sldMk cId="3909453073" sldId="559"/>
            <ac:spMk id="7266" creationId="{4A3C94DE-10C0-49B1-B847-937DE34CF3E0}"/>
          </ac:spMkLst>
        </pc:spChg>
        <pc:spChg chg="mod">
          <ac:chgData name="Timo Mühlhaus" userId="1b6b3aba618dadac" providerId="LiveId" clId="{EDF2FAEA-A41B-4C1F-9EE5-7BEAFE42C87B}" dt="2021-06-09T19:36:03.867" v="1915"/>
          <ac:spMkLst>
            <pc:docMk/>
            <pc:sldMk cId="3909453073" sldId="559"/>
            <ac:spMk id="7267" creationId="{3B1EF456-A729-4E97-A91C-04FA05333807}"/>
          </ac:spMkLst>
        </pc:spChg>
        <pc:spChg chg="mod">
          <ac:chgData name="Timo Mühlhaus" userId="1b6b3aba618dadac" providerId="LiveId" clId="{EDF2FAEA-A41B-4C1F-9EE5-7BEAFE42C87B}" dt="2021-06-09T19:36:03.867" v="1915"/>
          <ac:spMkLst>
            <pc:docMk/>
            <pc:sldMk cId="3909453073" sldId="559"/>
            <ac:spMk id="7268" creationId="{B4124526-EDF4-40BD-BE53-66F6AE4ABA74}"/>
          </ac:spMkLst>
        </pc:spChg>
        <pc:spChg chg="mod">
          <ac:chgData name="Timo Mühlhaus" userId="1b6b3aba618dadac" providerId="LiveId" clId="{EDF2FAEA-A41B-4C1F-9EE5-7BEAFE42C87B}" dt="2021-06-09T19:36:03.867" v="1915"/>
          <ac:spMkLst>
            <pc:docMk/>
            <pc:sldMk cId="3909453073" sldId="559"/>
            <ac:spMk id="7269" creationId="{B98EF625-3F01-4056-9886-124833BD1235}"/>
          </ac:spMkLst>
        </pc:spChg>
        <pc:spChg chg="mod">
          <ac:chgData name="Timo Mühlhaus" userId="1b6b3aba618dadac" providerId="LiveId" clId="{EDF2FAEA-A41B-4C1F-9EE5-7BEAFE42C87B}" dt="2021-06-09T19:36:03.867" v="1915"/>
          <ac:spMkLst>
            <pc:docMk/>
            <pc:sldMk cId="3909453073" sldId="559"/>
            <ac:spMk id="7270" creationId="{47A3A60C-8BB2-419F-AC8B-49EF3ED4DAB1}"/>
          </ac:spMkLst>
        </pc:spChg>
        <pc:spChg chg="mod">
          <ac:chgData name="Timo Mühlhaus" userId="1b6b3aba618dadac" providerId="LiveId" clId="{EDF2FAEA-A41B-4C1F-9EE5-7BEAFE42C87B}" dt="2021-06-09T19:36:03.867" v="1915"/>
          <ac:spMkLst>
            <pc:docMk/>
            <pc:sldMk cId="3909453073" sldId="559"/>
            <ac:spMk id="7271" creationId="{4B9468E4-8828-4348-B863-F690A3746CCA}"/>
          </ac:spMkLst>
        </pc:spChg>
        <pc:spChg chg="mod">
          <ac:chgData name="Timo Mühlhaus" userId="1b6b3aba618dadac" providerId="LiveId" clId="{EDF2FAEA-A41B-4C1F-9EE5-7BEAFE42C87B}" dt="2021-06-09T19:36:03.867" v="1915"/>
          <ac:spMkLst>
            <pc:docMk/>
            <pc:sldMk cId="3909453073" sldId="559"/>
            <ac:spMk id="7272" creationId="{C387D4A4-BB51-446B-88E0-D462084F1BEB}"/>
          </ac:spMkLst>
        </pc:spChg>
        <pc:spChg chg="mod">
          <ac:chgData name="Timo Mühlhaus" userId="1b6b3aba618dadac" providerId="LiveId" clId="{EDF2FAEA-A41B-4C1F-9EE5-7BEAFE42C87B}" dt="2021-06-09T19:36:03.867" v="1915"/>
          <ac:spMkLst>
            <pc:docMk/>
            <pc:sldMk cId="3909453073" sldId="559"/>
            <ac:spMk id="7273" creationId="{C25A6660-E896-47D4-A538-84371FAD7D8B}"/>
          </ac:spMkLst>
        </pc:spChg>
        <pc:spChg chg="mod">
          <ac:chgData name="Timo Mühlhaus" userId="1b6b3aba618dadac" providerId="LiveId" clId="{EDF2FAEA-A41B-4C1F-9EE5-7BEAFE42C87B}" dt="2021-06-09T19:36:03.867" v="1915"/>
          <ac:spMkLst>
            <pc:docMk/>
            <pc:sldMk cId="3909453073" sldId="559"/>
            <ac:spMk id="7274" creationId="{BBB2759F-63E0-4759-9749-07358A08D6CD}"/>
          </ac:spMkLst>
        </pc:spChg>
        <pc:spChg chg="mod">
          <ac:chgData name="Timo Mühlhaus" userId="1b6b3aba618dadac" providerId="LiveId" clId="{EDF2FAEA-A41B-4C1F-9EE5-7BEAFE42C87B}" dt="2021-06-09T19:36:03.867" v="1915"/>
          <ac:spMkLst>
            <pc:docMk/>
            <pc:sldMk cId="3909453073" sldId="559"/>
            <ac:spMk id="7275" creationId="{22615E69-370F-4C7A-9E40-FA2931BEA8AF}"/>
          </ac:spMkLst>
        </pc:spChg>
        <pc:spChg chg="mod">
          <ac:chgData name="Timo Mühlhaus" userId="1b6b3aba618dadac" providerId="LiveId" clId="{EDF2FAEA-A41B-4C1F-9EE5-7BEAFE42C87B}" dt="2021-06-09T19:36:03.867" v="1915"/>
          <ac:spMkLst>
            <pc:docMk/>
            <pc:sldMk cId="3909453073" sldId="559"/>
            <ac:spMk id="7276" creationId="{EBB210C3-03DE-4FBC-B228-AB34F4AEB662}"/>
          </ac:spMkLst>
        </pc:spChg>
        <pc:spChg chg="mod">
          <ac:chgData name="Timo Mühlhaus" userId="1b6b3aba618dadac" providerId="LiveId" clId="{EDF2FAEA-A41B-4C1F-9EE5-7BEAFE42C87B}" dt="2021-06-09T19:36:03.867" v="1915"/>
          <ac:spMkLst>
            <pc:docMk/>
            <pc:sldMk cId="3909453073" sldId="559"/>
            <ac:spMk id="7277" creationId="{2C0AD33C-3677-41EB-A3CC-2400C111DE27}"/>
          </ac:spMkLst>
        </pc:spChg>
        <pc:spChg chg="mod">
          <ac:chgData name="Timo Mühlhaus" userId="1b6b3aba618dadac" providerId="LiveId" clId="{EDF2FAEA-A41B-4C1F-9EE5-7BEAFE42C87B}" dt="2021-06-09T19:36:03.867" v="1915"/>
          <ac:spMkLst>
            <pc:docMk/>
            <pc:sldMk cId="3909453073" sldId="559"/>
            <ac:spMk id="7278" creationId="{08550F64-82AA-444D-8DE7-DE0BA9BDB6C3}"/>
          </ac:spMkLst>
        </pc:spChg>
        <pc:spChg chg="mod">
          <ac:chgData name="Timo Mühlhaus" userId="1b6b3aba618dadac" providerId="LiveId" clId="{EDF2FAEA-A41B-4C1F-9EE5-7BEAFE42C87B}" dt="2021-06-09T19:36:03.867" v="1915"/>
          <ac:spMkLst>
            <pc:docMk/>
            <pc:sldMk cId="3909453073" sldId="559"/>
            <ac:spMk id="7279" creationId="{E06FEA0E-B6C9-4A7A-AA82-865FE5F2B557}"/>
          </ac:spMkLst>
        </pc:spChg>
        <pc:spChg chg="mod">
          <ac:chgData name="Timo Mühlhaus" userId="1b6b3aba618dadac" providerId="LiveId" clId="{EDF2FAEA-A41B-4C1F-9EE5-7BEAFE42C87B}" dt="2021-06-09T19:36:03.867" v="1915"/>
          <ac:spMkLst>
            <pc:docMk/>
            <pc:sldMk cId="3909453073" sldId="559"/>
            <ac:spMk id="7280" creationId="{32820559-2989-41D2-B146-5ED9FC6F6B82}"/>
          </ac:spMkLst>
        </pc:spChg>
        <pc:spChg chg="mod">
          <ac:chgData name="Timo Mühlhaus" userId="1b6b3aba618dadac" providerId="LiveId" clId="{EDF2FAEA-A41B-4C1F-9EE5-7BEAFE42C87B}" dt="2021-06-09T19:36:03.867" v="1915"/>
          <ac:spMkLst>
            <pc:docMk/>
            <pc:sldMk cId="3909453073" sldId="559"/>
            <ac:spMk id="7281" creationId="{358E5AE5-1F7C-4C9F-8386-0FF96928195C}"/>
          </ac:spMkLst>
        </pc:spChg>
        <pc:spChg chg="mod">
          <ac:chgData name="Timo Mühlhaus" userId="1b6b3aba618dadac" providerId="LiveId" clId="{EDF2FAEA-A41B-4C1F-9EE5-7BEAFE42C87B}" dt="2021-06-09T19:36:03.867" v="1915"/>
          <ac:spMkLst>
            <pc:docMk/>
            <pc:sldMk cId="3909453073" sldId="559"/>
            <ac:spMk id="7282" creationId="{20A6DABE-F96D-44AB-AE3A-F9CB637AF0A9}"/>
          </ac:spMkLst>
        </pc:spChg>
        <pc:spChg chg="mod">
          <ac:chgData name="Timo Mühlhaus" userId="1b6b3aba618dadac" providerId="LiveId" clId="{EDF2FAEA-A41B-4C1F-9EE5-7BEAFE42C87B}" dt="2021-06-09T19:36:03.867" v="1915"/>
          <ac:spMkLst>
            <pc:docMk/>
            <pc:sldMk cId="3909453073" sldId="559"/>
            <ac:spMk id="7283" creationId="{64A6A395-3DFC-4889-A0F5-FAAA8D79EA8E}"/>
          </ac:spMkLst>
        </pc:spChg>
        <pc:spChg chg="mod">
          <ac:chgData name="Timo Mühlhaus" userId="1b6b3aba618dadac" providerId="LiveId" clId="{EDF2FAEA-A41B-4C1F-9EE5-7BEAFE42C87B}" dt="2021-06-09T19:36:03.867" v="1915"/>
          <ac:spMkLst>
            <pc:docMk/>
            <pc:sldMk cId="3909453073" sldId="559"/>
            <ac:spMk id="7284" creationId="{CC8B17D4-C280-4DC3-8B92-E471DBB1D468}"/>
          </ac:spMkLst>
        </pc:spChg>
        <pc:spChg chg="mod">
          <ac:chgData name="Timo Mühlhaus" userId="1b6b3aba618dadac" providerId="LiveId" clId="{EDF2FAEA-A41B-4C1F-9EE5-7BEAFE42C87B}" dt="2021-06-09T19:36:03.867" v="1915"/>
          <ac:spMkLst>
            <pc:docMk/>
            <pc:sldMk cId="3909453073" sldId="559"/>
            <ac:spMk id="7285" creationId="{E70052CD-C57C-49F7-B1AB-B880AA65BD98}"/>
          </ac:spMkLst>
        </pc:spChg>
        <pc:spChg chg="mod">
          <ac:chgData name="Timo Mühlhaus" userId="1b6b3aba618dadac" providerId="LiveId" clId="{EDF2FAEA-A41B-4C1F-9EE5-7BEAFE42C87B}" dt="2021-06-09T19:36:03.867" v="1915"/>
          <ac:spMkLst>
            <pc:docMk/>
            <pc:sldMk cId="3909453073" sldId="559"/>
            <ac:spMk id="7286" creationId="{2613E9E0-92E0-48CF-BA3C-58F775C0B9E0}"/>
          </ac:spMkLst>
        </pc:spChg>
        <pc:spChg chg="mod">
          <ac:chgData name="Timo Mühlhaus" userId="1b6b3aba618dadac" providerId="LiveId" clId="{EDF2FAEA-A41B-4C1F-9EE5-7BEAFE42C87B}" dt="2021-06-09T19:36:03.867" v="1915"/>
          <ac:spMkLst>
            <pc:docMk/>
            <pc:sldMk cId="3909453073" sldId="559"/>
            <ac:spMk id="7287" creationId="{19CD63AB-CF96-4A31-BD36-CE52FD1DE4F7}"/>
          </ac:spMkLst>
        </pc:spChg>
        <pc:spChg chg="mod">
          <ac:chgData name="Timo Mühlhaus" userId="1b6b3aba618dadac" providerId="LiveId" clId="{EDF2FAEA-A41B-4C1F-9EE5-7BEAFE42C87B}" dt="2021-06-09T19:36:03.867" v="1915"/>
          <ac:spMkLst>
            <pc:docMk/>
            <pc:sldMk cId="3909453073" sldId="559"/>
            <ac:spMk id="7288" creationId="{2AB286E8-4F84-4967-818E-7F9A503CA0CC}"/>
          </ac:spMkLst>
        </pc:spChg>
        <pc:spChg chg="mod">
          <ac:chgData name="Timo Mühlhaus" userId="1b6b3aba618dadac" providerId="LiveId" clId="{EDF2FAEA-A41B-4C1F-9EE5-7BEAFE42C87B}" dt="2021-06-09T19:36:03.867" v="1915"/>
          <ac:spMkLst>
            <pc:docMk/>
            <pc:sldMk cId="3909453073" sldId="559"/>
            <ac:spMk id="7289" creationId="{1C377A38-5064-4AC5-A390-F32361C4BE24}"/>
          </ac:spMkLst>
        </pc:spChg>
        <pc:spChg chg="mod">
          <ac:chgData name="Timo Mühlhaus" userId="1b6b3aba618dadac" providerId="LiveId" clId="{EDF2FAEA-A41B-4C1F-9EE5-7BEAFE42C87B}" dt="2021-06-09T19:36:03.867" v="1915"/>
          <ac:spMkLst>
            <pc:docMk/>
            <pc:sldMk cId="3909453073" sldId="559"/>
            <ac:spMk id="7290" creationId="{F69B0301-EE62-4133-A1AC-5020444E559D}"/>
          </ac:spMkLst>
        </pc:spChg>
        <pc:spChg chg="mod">
          <ac:chgData name="Timo Mühlhaus" userId="1b6b3aba618dadac" providerId="LiveId" clId="{EDF2FAEA-A41B-4C1F-9EE5-7BEAFE42C87B}" dt="2021-06-09T19:36:03.867" v="1915"/>
          <ac:spMkLst>
            <pc:docMk/>
            <pc:sldMk cId="3909453073" sldId="559"/>
            <ac:spMk id="7291" creationId="{E8353B1D-B3B1-4843-A7EF-3CAE7D7507CC}"/>
          </ac:spMkLst>
        </pc:spChg>
        <pc:spChg chg="mod">
          <ac:chgData name="Timo Mühlhaus" userId="1b6b3aba618dadac" providerId="LiveId" clId="{EDF2FAEA-A41B-4C1F-9EE5-7BEAFE42C87B}" dt="2021-06-09T19:36:03.867" v="1915"/>
          <ac:spMkLst>
            <pc:docMk/>
            <pc:sldMk cId="3909453073" sldId="559"/>
            <ac:spMk id="7292" creationId="{5E530D6C-E893-42D9-9D21-7BFEE55D6021}"/>
          </ac:spMkLst>
        </pc:spChg>
        <pc:spChg chg="mod">
          <ac:chgData name="Timo Mühlhaus" userId="1b6b3aba618dadac" providerId="LiveId" clId="{EDF2FAEA-A41B-4C1F-9EE5-7BEAFE42C87B}" dt="2021-06-09T19:36:03.867" v="1915"/>
          <ac:spMkLst>
            <pc:docMk/>
            <pc:sldMk cId="3909453073" sldId="559"/>
            <ac:spMk id="7293" creationId="{D37957CF-3A66-4CA0-924C-8EC078A33F11}"/>
          </ac:spMkLst>
        </pc:spChg>
        <pc:spChg chg="mod">
          <ac:chgData name="Timo Mühlhaus" userId="1b6b3aba618dadac" providerId="LiveId" clId="{EDF2FAEA-A41B-4C1F-9EE5-7BEAFE42C87B}" dt="2021-06-09T19:36:03.867" v="1915"/>
          <ac:spMkLst>
            <pc:docMk/>
            <pc:sldMk cId="3909453073" sldId="559"/>
            <ac:spMk id="7294" creationId="{813CB576-8DAD-4E0C-BC45-124BC946BD34}"/>
          </ac:spMkLst>
        </pc:spChg>
        <pc:spChg chg="mod">
          <ac:chgData name="Timo Mühlhaus" userId="1b6b3aba618dadac" providerId="LiveId" clId="{EDF2FAEA-A41B-4C1F-9EE5-7BEAFE42C87B}" dt="2021-06-09T19:36:03.867" v="1915"/>
          <ac:spMkLst>
            <pc:docMk/>
            <pc:sldMk cId="3909453073" sldId="559"/>
            <ac:spMk id="7295" creationId="{52988BB0-1E2F-4075-9B38-CDC8CE2249C5}"/>
          </ac:spMkLst>
        </pc:spChg>
        <pc:spChg chg="mod">
          <ac:chgData name="Timo Mühlhaus" userId="1b6b3aba618dadac" providerId="LiveId" clId="{EDF2FAEA-A41B-4C1F-9EE5-7BEAFE42C87B}" dt="2021-06-09T19:36:03.867" v="1915"/>
          <ac:spMkLst>
            <pc:docMk/>
            <pc:sldMk cId="3909453073" sldId="559"/>
            <ac:spMk id="7296" creationId="{1B005B25-29A7-48AF-9A5A-9607878DFF61}"/>
          </ac:spMkLst>
        </pc:spChg>
        <pc:spChg chg="mod">
          <ac:chgData name="Timo Mühlhaus" userId="1b6b3aba618dadac" providerId="LiveId" clId="{EDF2FAEA-A41B-4C1F-9EE5-7BEAFE42C87B}" dt="2021-06-09T19:36:03.867" v="1915"/>
          <ac:spMkLst>
            <pc:docMk/>
            <pc:sldMk cId="3909453073" sldId="559"/>
            <ac:spMk id="7297" creationId="{3706497B-67E4-4B3F-A655-B510D37A41AE}"/>
          </ac:spMkLst>
        </pc:spChg>
        <pc:spChg chg="mod">
          <ac:chgData name="Timo Mühlhaus" userId="1b6b3aba618dadac" providerId="LiveId" clId="{EDF2FAEA-A41B-4C1F-9EE5-7BEAFE42C87B}" dt="2021-06-09T19:36:03.867" v="1915"/>
          <ac:spMkLst>
            <pc:docMk/>
            <pc:sldMk cId="3909453073" sldId="559"/>
            <ac:spMk id="7298" creationId="{1C6753F1-A938-4338-BF2C-303036300F57}"/>
          </ac:spMkLst>
        </pc:spChg>
        <pc:spChg chg="mod">
          <ac:chgData name="Timo Mühlhaus" userId="1b6b3aba618dadac" providerId="LiveId" clId="{EDF2FAEA-A41B-4C1F-9EE5-7BEAFE42C87B}" dt="2021-06-09T19:36:03.867" v="1915"/>
          <ac:spMkLst>
            <pc:docMk/>
            <pc:sldMk cId="3909453073" sldId="559"/>
            <ac:spMk id="7299" creationId="{DFFEC2C8-A8B2-4901-B963-04E97B15E301}"/>
          </ac:spMkLst>
        </pc:spChg>
        <pc:spChg chg="mod">
          <ac:chgData name="Timo Mühlhaus" userId="1b6b3aba618dadac" providerId="LiveId" clId="{EDF2FAEA-A41B-4C1F-9EE5-7BEAFE42C87B}" dt="2021-06-09T19:36:03.867" v="1915"/>
          <ac:spMkLst>
            <pc:docMk/>
            <pc:sldMk cId="3909453073" sldId="559"/>
            <ac:spMk id="7300" creationId="{7FCAE4D5-0C81-48C4-99DF-05FB64F1368D}"/>
          </ac:spMkLst>
        </pc:spChg>
        <pc:spChg chg="mod">
          <ac:chgData name="Timo Mühlhaus" userId="1b6b3aba618dadac" providerId="LiveId" clId="{EDF2FAEA-A41B-4C1F-9EE5-7BEAFE42C87B}" dt="2021-06-09T19:36:03.867" v="1915"/>
          <ac:spMkLst>
            <pc:docMk/>
            <pc:sldMk cId="3909453073" sldId="559"/>
            <ac:spMk id="7301" creationId="{DAA9864E-5EEB-44AD-B216-43445ABB23A9}"/>
          </ac:spMkLst>
        </pc:spChg>
        <pc:spChg chg="mod">
          <ac:chgData name="Timo Mühlhaus" userId="1b6b3aba618dadac" providerId="LiveId" clId="{EDF2FAEA-A41B-4C1F-9EE5-7BEAFE42C87B}" dt="2021-06-09T19:36:03.867" v="1915"/>
          <ac:spMkLst>
            <pc:docMk/>
            <pc:sldMk cId="3909453073" sldId="559"/>
            <ac:spMk id="7302" creationId="{76B427E5-8BC8-491A-BDDE-B0DF87140CCD}"/>
          </ac:spMkLst>
        </pc:spChg>
        <pc:spChg chg="mod">
          <ac:chgData name="Timo Mühlhaus" userId="1b6b3aba618dadac" providerId="LiveId" clId="{EDF2FAEA-A41B-4C1F-9EE5-7BEAFE42C87B}" dt="2021-06-09T19:36:03.867" v="1915"/>
          <ac:spMkLst>
            <pc:docMk/>
            <pc:sldMk cId="3909453073" sldId="559"/>
            <ac:spMk id="7303" creationId="{91E4DDD0-0A17-4CC9-B5E4-9066BCD2C7A3}"/>
          </ac:spMkLst>
        </pc:spChg>
        <pc:spChg chg="mod">
          <ac:chgData name="Timo Mühlhaus" userId="1b6b3aba618dadac" providerId="LiveId" clId="{EDF2FAEA-A41B-4C1F-9EE5-7BEAFE42C87B}" dt="2021-06-09T19:36:03.867" v="1915"/>
          <ac:spMkLst>
            <pc:docMk/>
            <pc:sldMk cId="3909453073" sldId="559"/>
            <ac:spMk id="7304" creationId="{7BBA0892-A987-4A37-B813-3884976C61BF}"/>
          </ac:spMkLst>
        </pc:spChg>
        <pc:spChg chg="mod">
          <ac:chgData name="Timo Mühlhaus" userId="1b6b3aba618dadac" providerId="LiveId" clId="{EDF2FAEA-A41B-4C1F-9EE5-7BEAFE42C87B}" dt="2021-06-09T19:36:03.867" v="1915"/>
          <ac:spMkLst>
            <pc:docMk/>
            <pc:sldMk cId="3909453073" sldId="559"/>
            <ac:spMk id="7305" creationId="{8A17A55E-D72C-4983-A947-51FA0A545FE6}"/>
          </ac:spMkLst>
        </pc:spChg>
        <pc:spChg chg="mod">
          <ac:chgData name="Timo Mühlhaus" userId="1b6b3aba618dadac" providerId="LiveId" clId="{EDF2FAEA-A41B-4C1F-9EE5-7BEAFE42C87B}" dt="2021-06-09T19:36:03.867" v="1915"/>
          <ac:spMkLst>
            <pc:docMk/>
            <pc:sldMk cId="3909453073" sldId="559"/>
            <ac:spMk id="7306" creationId="{A54BED99-4D78-40A9-9E63-F918DE56E8F9}"/>
          </ac:spMkLst>
        </pc:spChg>
        <pc:spChg chg="mod">
          <ac:chgData name="Timo Mühlhaus" userId="1b6b3aba618dadac" providerId="LiveId" clId="{EDF2FAEA-A41B-4C1F-9EE5-7BEAFE42C87B}" dt="2021-06-09T19:36:03.867" v="1915"/>
          <ac:spMkLst>
            <pc:docMk/>
            <pc:sldMk cId="3909453073" sldId="559"/>
            <ac:spMk id="7307" creationId="{3289B1E5-6BF5-417D-B27F-9F74BD2272D8}"/>
          </ac:spMkLst>
        </pc:spChg>
        <pc:spChg chg="mod">
          <ac:chgData name="Timo Mühlhaus" userId="1b6b3aba618dadac" providerId="LiveId" clId="{EDF2FAEA-A41B-4C1F-9EE5-7BEAFE42C87B}" dt="2021-06-09T19:36:03.867" v="1915"/>
          <ac:spMkLst>
            <pc:docMk/>
            <pc:sldMk cId="3909453073" sldId="559"/>
            <ac:spMk id="7308" creationId="{71B17FFC-1A19-4091-A58C-51F3F691BA26}"/>
          </ac:spMkLst>
        </pc:spChg>
        <pc:spChg chg="mod">
          <ac:chgData name="Timo Mühlhaus" userId="1b6b3aba618dadac" providerId="LiveId" clId="{EDF2FAEA-A41B-4C1F-9EE5-7BEAFE42C87B}" dt="2021-06-09T19:36:03.867" v="1915"/>
          <ac:spMkLst>
            <pc:docMk/>
            <pc:sldMk cId="3909453073" sldId="559"/>
            <ac:spMk id="7309" creationId="{C48F66D8-4AEF-4366-8EF3-566CF7F345BE}"/>
          </ac:spMkLst>
        </pc:spChg>
        <pc:spChg chg="mod">
          <ac:chgData name="Timo Mühlhaus" userId="1b6b3aba618dadac" providerId="LiveId" clId="{EDF2FAEA-A41B-4C1F-9EE5-7BEAFE42C87B}" dt="2021-06-09T19:36:03.867" v="1915"/>
          <ac:spMkLst>
            <pc:docMk/>
            <pc:sldMk cId="3909453073" sldId="559"/>
            <ac:spMk id="7310" creationId="{4BAFBC02-EEBE-4295-A52B-775EE96F2343}"/>
          </ac:spMkLst>
        </pc:spChg>
        <pc:spChg chg="mod">
          <ac:chgData name="Timo Mühlhaus" userId="1b6b3aba618dadac" providerId="LiveId" clId="{EDF2FAEA-A41B-4C1F-9EE5-7BEAFE42C87B}" dt="2021-06-09T19:36:03.867" v="1915"/>
          <ac:spMkLst>
            <pc:docMk/>
            <pc:sldMk cId="3909453073" sldId="559"/>
            <ac:spMk id="7311" creationId="{BB94155C-ACD0-4650-B903-69EA1FE3C413}"/>
          </ac:spMkLst>
        </pc:spChg>
        <pc:spChg chg="mod">
          <ac:chgData name="Timo Mühlhaus" userId="1b6b3aba618dadac" providerId="LiveId" clId="{EDF2FAEA-A41B-4C1F-9EE5-7BEAFE42C87B}" dt="2021-06-09T19:36:03.867" v="1915"/>
          <ac:spMkLst>
            <pc:docMk/>
            <pc:sldMk cId="3909453073" sldId="559"/>
            <ac:spMk id="7312" creationId="{C3A2A873-5E1D-4D84-909B-04D2F45831CB}"/>
          </ac:spMkLst>
        </pc:spChg>
        <pc:spChg chg="mod">
          <ac:chgData name="Timo Mühlhaus" userId="1b6b3aba618dadac" providerId="LiveId" clId="{EDF2FAEA-A41B-4C1F-9EE5-7BEAFE42C87B}" dt="2021-06-09T19:36:03.867" v="1915"/>
          <ac:spMkLst>
            <pc:docMk/>
            <pc:sldMk cId="3909453073" sldId="559"/>
            <ac:spMk id="7313" creationId="{8D2C542F-BAA5-427F-875A-4FE53FEDED32}"/>
          </ac:spMkLst>
        </pc:spChg>
        <pc:spChg chg="mod">
          <ac:chgData name="Timo Mühlhaus" userId="1b6b3aba618dadac" providerId="LiveId" clId="{EDF2FAEA-A41B-4C1F-9EE5-7BEAFE42C87B}" dt="2021-06-09T19:36:03.867" v="1915"/>
          <ac:spMkLst>
            <pc:docMk/>
            <pc:sldMk cId="3909453073" sldId="559"/>
            <ac:spMk id="7314" creationId="{10421D7F-57CF-40F7-9BFB-8E5CD42E1CAC}"/>
          </ac:spMkLst>
        </pc:spChg>
        <pc:spChg chg="mod">
          <ac:chgData name="Timo Mühlhaus" userId="1b6b3aba618dadac" providerId="LiveId" clId="{EDF2FAEA-A41B-4C1F-9EE5-7BEAFE42C87B}" dt="2021-06-09T19:36:03.867" v="1915"/>
          <ac:spMkLst>
            <pc:docMk/>
            <pc:sldMk cId="3909453073" sldId="559"/>
            <ac:spMk id="7315" creationId="{8BFB2485-F1CB-4F97-9B4D-CAA8DAA78768}"/>
          </ac:spMkLst>
        </pc:spChg>
        <pc:spChg chg="mod">
          <ac:chgData name="Timo Mühlhaus" userId="1b6b3aba618dadac" providerId="LiveId" clId="{EDF2FAEA-A41B-4C1F-9EE5-7BEAFE42C87B}" dt="2021-06-09T19:36:03.867" v="1915"/>
          <ac:spMkLst>
            <pc:docMk/>
            <pc:sldMk cId="3909453073" sldId="559"/>
            <ac:spMk id="7316" creationId="{F6EBB03D-F099-4D60-A956-9958A792E200}"/>
          </ac:spMkLst>
        </pc:spChg>
        <pc:spChg chg="mod">
          <ac:chgData name="Timo Mühlhaus" userId="1b6b3aba618dadac" providerId="LiveId" clId="{EDF2FAEA-A41B-4C1F-9EE5-7BEAFE42C87B}" dt="2021-06-09T19:36:03.867" v="1915"/>
          <ac:spMkLst>
            <pc:docMk/>
            <pc:sldMk cId="3909453073" sldId="559"/>
            <ac:spMk id="7317" creationId="{2CC8BAED-A68A-468C-8A38-5C2BDAF6CD48}"/>
          </ac:spMkLst>
        </pc:spChg>
        <pc:spChg chg="mod">
          <ac:chgData name="Timo Mühlhaus" userId="1b6b3aba618dadac" providerId="LiveId" clId="{EDF2FAEA-A41B-4C1F-9EE5-7BEAFE42C87B}" dt="2021-06-09T19:36:03.867" v="1915"/>
          <ac:spMkLst>
            <pc:docMk/>
            <pc:sldMk cId="3909453073" sldId="559"/>
            <ac:spMk id="7318" creationId="{6645D9F9-A020-4D62-A9F8-464A503CE179}"/>
          </ac:spMkLst>
        </pc:spChg>
        <pc:spChg chg="mod">
          <ac:chgData name="Timo Mühlhaus" userId="1b6b3aba618dadac" providerId="LiveId" clId="{EDF2FAEA-A41B-4C1F-9EE5-7BEAFE42C87B}" dt="2021-06-09T19:36:03.867" v="1915"/>
          <ac:spMkLst>
            <pc:docMk/>
            <pc:sldMk cId="3909453073" sldId="559"/>
            <ac:spMk id="7319" creationId="{402958F0-7BA3-47E0-955A-6FFF6178C5EB}"/>
          </ac:spMkLst>
        </pc:spChg>
        <pc:spChg chg="mod">
          <ac:chgData name="Timo Mühlhaus" userId="1b6b3aba618dadac" providerId="LiveId" clId="{EDF2FAEA-A41B-4C1F-9EE5-7BEAFE42C87B}" dt="2021-06-09T19:36:03.867" v="1915"/>
          <ac:spMkLst>
            <pc:docMk/>
            <pc:sldMk cId="3909453073" sldId="559"/>
            <ac:spMk id="7320" creationId="{6544A817-45A7-4CFF-A895-36CA650FC59E}"/>
          </ac:spMkLst>
        </pc:spChg>
        <pc:spChg chg="mod">
          <ac:chgData name="Timo Mühlhaus" userId="1b6b3aba618dadac" providerId="LiveId" clId="{EDF2FAEA-A41B-4C1F-9EE5-7BEAFE42C87B}" dt="2021-06-09T19:36:03.867" v="1915"/>
          <ac:spMkLst>
            <pc:docMk/>
            <pc:sldMk cId="3909453073" sldId="559"/>
            <ac:spMk id="7321" creationId="{BDBADC46-06A1-4B4B-96AD-C2C5D42B0894}"/>
          </ac:spMkLst>
        </pc:spChg>
        <pc:spChg chg="mod">
          <ac:chgData name="Timo Mühlhaus" userId="1b6b3aba618dadac" providerId="LiveId" clId="{EDF2FAEA-A41B-4C1F-9EE5-7BEAFE42C87B}" dt="2021-06-09T19:36:03.867" v="1915"/>
          <ac:spMkLst>
            <pc:docMk/>
            <pc:sldMk cId="3909453073" sldId="559"/>
            <ac:spMk id="7322" creationId="{21180F11-CAFF-47E4-B1B6-8979FA7918CC}"/>
          </ac:spMkLst>
        </pc:spChg>
        <pc:spChg chg="mod">
          <ac:chgData name="Timo Mühlhaus" userId="1b6b3aba618dadac" providerId="LiveId" clId="{EDF2FAEA-A41B-4C1F-9EE5-7BEAFE42C87B}" dt="2021-06-09T19:36:03.867" v="1915"/>
          <ac:spMkLst>
            <pc:docMk/>
            <pc:sldMk cId="3909453073" sldId="559"/>
            <ac:spMk id="7323" creationId="{5932BE46-24CE-46CD-9824-26E93237AF7C}"/>
          </ac:spMkLst>
        </pc:spChg>
        <pc:spChg chg="mod">
          <ac:chgData name="Timo Mühlhaus" userId="1b6b3aba618dadac" providerId="LiveId" clId="{EDF2FAEA-A41B-4C1F-9EE5-7BEAFE42C87B}" dt="2021-06-09T19:36:03.867" v="1915"/>
          <ac:spMkLst>
            <pc:docMk/>
            <pc:sldMk cId="3909453073" sldId="559"/>
            <ac:spMk id="7324" creationId="{4E77386A-6F36-4B89-B929-CF0CBA3F9583}"/>
          </ac:spMkLst>
        </pc:spChg>
        <pc:spChg chg="mod">
          <ac:chgData name="Timo Mühlhaus" userId="1b6b3aba618dadac" providerId="LiveId" clId="{EDF2FAEA-A41B-4C1F-9EE5-7BEAFE42C87B}" dt="2021-06-09T19:36:03.867" v="1915"/>
          <ac:spMkLst>
            <pc:docMk/>
            <pc:sldMk cId="3909453073" sldId="559"/>
            <ac:spMk id="7325" creationId="{A5713FE3-1A8C-4DBE-8E10-BB542F9004D4}"/>
          </ac:spMkLst>
        </pc:spChg>
        <pc:spChg chg="mod">
          <ac:chgData name="Timo Mühlhaus" userId="1b6b3aba618dadac" providerId="LiveId" clId="{EDF2FAEA-A41B-4C1F-9EE5-7BEAFE42C87B}" dt="2021-06-09T19:36:03.867" v="1915"/>
          <ac:spMkLst>
            <pc:docMk/>
            <pc:sldMk cId="3909453073" sldId="559"/>
            <ac:spMk id="7326" creationId="{CF8560E7-8197-4E77-BCB6-16CCC7BEC370}"/>
          </ac:spMkLst>
        </pc:spChg>
        <pc:spChg chg="mod">
          <ac:chgData name="Timo Mühlhaus" userId="1b6b3aba618dadac" providerId="LiveId" clId="{EDF2FAEA-A41B-4C1F-9EE5-7BEAFE42C87B}" dt="2021-06-09T19:36:03.867" v="1915"/>
          <ac:spMkLst>
            <pc:docMk/>
            <pc:sldMk cId="3909453073" sldId="559"/>
            <ac:spMk id="7327" creationId="{37607BF5-96A6-4586-BCDF-1AA366B53EB0}"/>
          </ac:spMkLst>
        </pc:spChg>
        <pc:spChg chg="mod">
          <ac:chgData name="Timo Mühlhaus" userId="1b6b3aba618dadac" providerId="LiveId" clId="{EDF2FAEA-A41B-4C1F-9EE5-7BEAFE42C87B}" dt="2021-06-09T19:36:03.867" v="1915"/>
          <ac:spMkLst>
            <pc:docMk/>
            <pc:sldMk cId="3909453073" sldId="559"/>
            <ac:spMk id="7328" creationId="{E509A3C8-C0F1-4223-B9D4-99100052910D}"/>
          </ac:spMkLst>
        </pc:spChg>
        <pc:spChg chg="mod">
          <ac:chgData name="Timo Mühlhaus" userId="1b6b3aba618dadac" providerId="LiveId" clId="{EDF2FAEA-A41B-4C1F-9EE5-7BEAFE42C87B}" dt="2021-06-09T19:36:03.867" v="1915"/>
          <ac:spMkLst>
            <pc:docMk/>
            <pc:sldMk cId="3909453073" sldId="559"/>
            <ac:spMk id="7329" creationId="{218B3E39-A1B0-4607-AA87-E8A48B350D8F}"/>
          </ac:spMkLst>
        </pc:spChg>
        <pc:spChg chg="mod">
          <ac:chgData name="Timo Mühlhaus" userId="1b6b3aba618dadac" providerId="LiveId" clId="{EDF2FAEA-A41B-4C1F-9EE5-7BEAFE42C87B}" dt="2021-06-09T19:36:03.867" v="1915"/>
          <ac:spMkLst>
            <pc:docMk/>
            <pc:sldMk cId="3909453073" sldId="559"/>
            <ac:spMk id="7330" creationId="{49219CC2-6FDC-4A7E-AF61-6D6E1607DF6F}"/>
          </ac:spMkLst>
        </pc:spChg>
        <pc:spChg chg="mod">
          <ac:chgData name="Timo Mühlhaus" userId="1b6b3aba618dadac" providerId="LiveId" clId="{EDF2FAEA-A41B-4C1F-9EE5-7BEAFE42C87B}" dt="2021-06-09T19:36:03.867" v="1915"/>
          <ac:spMkLst>
            <pc:docMk/>
            <pc:sldMk cId="3909453073" sldId="559"/>
            <ac:spMk id="7331" creationId="{D9ABD0D7-5A58-4B19-B06E-009B2485A44D}"/>
          </ac:spMkLst>
        </pc:spChg>
        <pc:spChg chg="mod">
          <ac:chgData name="Timo Mühlhaus" userId="1b6b3aba618dadac" providerId="LiveId" clId="{EDF2FAEA-A41B-4C1F-9EE5-7BEAFE42C87B}" dt="2021-06-09T19:36:03.867" v="1915"/>
          <ac:spMkLst>
            <pc:docMk/>
            <pc:sldMk cId="3909453073" sldId="559"/>
            <ac:spMk id="7332" creationId="{4E86BF0D-BF61-46FE-A3B7-324072A29EA3}"/>
          </ac:spMkLst>
        </pc:spChg>
        <pc:spChg chg="mod">
          <ac:chgData name="Timo Mühlhaus" userId="1b6b3aba618dadac" providerId="LiveId" clId="{EDF2FAEA-A41B-4C1F-9EE5-7BEAFE42C87B}" dt="2021-06-09T19:36:03.867" v="1915"/>
          <ac:spMkLst>
            <pc:docMk/>
            <pc:sldMk cId="3909453073" sldId="559"/>
            <ac:spMk id="7333" creationId="{DA6FFF63-DBAC-4CF3-B84C-A47BA553B6E4}"/>
          </ac:spMkLst>
        </pc:spChg>
        <pc:spChg chg="mod">
          <ac:chgData name="Timo Mühlhaus" userId="1b6b3aba618dadac" providerId="LiveId" clId="{EDF2FAEA-A41B-4C1F-9EE5-7BEAFE42C87B}" dt="2021-06-09T19:36:03.867" v="1915"/>
          <ac:spMkLst>
            <pc:docMk/>
            <pc:sldMk cId="3909453073" sldId="559"/>
            <ac:spMk id="7334" creationId="{7F532019-9CA9-4757-9275-DC1CD8761DCF}"/>
          </ac:spMkLst>
        </pc:spChg>
        <pc:spChg chg="mod">
          <ac:chgData name="Timo Mühlhaus" userId="1b6b3aba618dadac" providerId="LiveId" clId="{EDF2FAEA-A41B-4C1F-9EE5-7BEAFE42C87B}" dt="2021-06-09T19:36:03.867" v="1915"/>
          <ac:spMkLst>
            <pc:docMk/>
            <pc:sldMk cId="3909453073" sldId="559"/>
            <ac:spMk id="7335" creationId="{8B27C140-79C5-45E1-8B04-02BAD81E770B}"/>
          </ac:spMkLst>
        </pc:spChg>
        <pc:spChg chg="mod">
          <ac:chgData name="Timo Mühlhaus" userId="1b6b3aba618dadac" providerId="LiveId" clId="{EDF2FAEA-A41B-4C1F-9EE5-7BEAFE42C87B}" dt="2021-06-09T19:36:03.867" v="1915"/>
          <ac:spMkLst>
            <pc:docMk/>
            <pc:sldMk cId="3909453073" sldId="559"/>
            <ac:spMk id="7336" creationId="{51B991A7-5B82-4ABA-9983-E51D9FA404B2}"/>
          </ac:spMkLst>
        </pc:spChg>
        <pc:spChg chg="mod">
          <ac:chgData name="Timo Mühlhaus" userId="1b6b3aba618dadac" providerId="LiveId" clId="{EDF2FAEA-A41B-4C1F-9EE5-7BEAFE42C87B}" dt="2021-06-09T19:36:03.867" v="1915"/>
          <ac:spMkLst>
            <pc:docMk/>
            <pc:sldMk cId="3909453073" sldId="559"/>
            <ac:spMk id="7337" creationId="{CC98BA1D-7827-444D-AD80-9587E22DA4B5}"/>
          </ac:spMkLst>
        </pc:spChg>
        <pc:spChg chg="mod">
          <ac:chgData name="Timo Mühlhaus" userId="1b6b3aba618dadac" providerId="LiveId" clId="{EDF2FAEA-A41B-4C1F-9EE5-7BEAFE42C87B}" dt="2021-06-09T19:36:03.867" v="1915"/>
          <ac:spMkLst>
            <pc:docMk/>
            <pc:sldMk cId="3909453073" sldId="559"/>
            <ac:spMk id="7338" creationId="{4411C5B8-C614-4994-B7E8-01268731EB0F}"/>
          </ac:spMkLst>
        </pc:spChg>
        <pc:spChg chg="mod">
          <ac:chgData name="Timo Mühlhaus" userId="1b6b3aba618dadac" providerId="LiveId" clId="{EDF2FAEA-A41B-4C1F-9EE5-7BEAFE42C87B}" dt="2021-06-09T19:36:03.867" v="1915"/>
          <ac:spMkLst>
            <pc:docMk/>
            <pc:sldMk cId="3909453073" sldId="559"/>
            <ac:spMk id="7339" creationId="{ED509F70-104F-4EC0-981E-3C26F0788FB1}"/>
          </ac:spMkLst>
        </pc:spChg>
        <pc:spChg chg="mod">
          <ac:chgData name="Timo Mühlhaus" userId="1b6b3aba618dadac" providerId="LiveId" clId="{EDF2FAEA-A41B-4C1F-9EE5-7BEAFE42C87B}" dt="2021-06-09T19:36:03.867" v="1915"/>
          <ac:spMkLst>
            <pc:docMk/>
            <pc:sldMk cId="3909453073" sldId="559"/>
            <ac:spMk id="7340" creationId="{033C8132-8F2B-4C3A-B415-A8C9FA4A8672}"/>
          </ac:spMkLst>
        </pc:spChg>
        <pc:spChg chg="mod">
          <ac:chgData name="Timo Mühlhaus" userId="1b6b3aba618dadac" providerId="LiveId" clId="{EDF2FAEA-A41B-4C1F-9EE5-7BEAFE42C87B}" dt="2021-06-09T19:36:03.867" v="1915"/>
          <ac:spMkLst>
            <pc:docMk/>
            <pc:sldMk cId="3909453073" sldId="559"/>
            <ac:spMk id="7341" creationId="{6B56B7ED-FDB6-4DD5-869D-7A5D2183B77C}"/>
          </ac:spMkLst>
        </pc:spChg>
        <pc:spChg chg="mod">
          <ac:chgData name="Timo Mühlhaus" userId="1b6b3aba618dadac" providerId="LiveId" clId="{EDF2FAEA-A41B-4C1F-9EE5-7BEAFE42C87B}" dt="2021-06-09T19:36:03.867" v="1915"/>
          <ac:spMkLst>
            <pc:docMk/>
            <pc:sldMk cId="3909453073" sldId="559"/>
            <ac:spMk id="7342" creationId="{B655C88B-A379-4901-9607-78A464C966F0}"/>
          </ac:spMkLst>
        </pc:spChg>
        <pc:spChg chg="mod">
          <ac:chgData name="Timo Mühlhaus" userId="1b6b3aba618dadac" providerId="LiveId" clId="{EDF2FAEA-A41B-4C1F-9EE5-7BEAFE42C87B}" dt="2021-06-09T19:36:03.867" v="1915"/>
          <ac:spMkLst>
            <pc:docMk/>
            <pc:sldMk cId="3909453073" sldId="559"/>
            <ac:spMk id="7343" creationId="{9D930C35-9455-475C-A049-F03A0CA68759}"/>
          </ac:spMkLst>
        </pc:spChg>
        <pc:spChg chg="mod">
          <ac:chgData name="Timo Mühlhaus" userId="1b6b3aba618dadac" providerId="LiveId" clId="{EDF2FAEA-A41B-4C1F-9EE5-7BEAFE42C87B}" dt="2021-06-09T19:36:03.867" v="1915"/>
          <ac:spMkLst>
            <pc:docMk/>
            <pc:sldMk cId="3909453073" sldId="559"/>
            <ac:spMk id="7344" creationId="{B4DE01CC-3782-4F04-8CDA-DC30463D1493}"/>
          </ac:spMkLst>
        </pc:spChg>
        <pc:spChg chg="mod">
          <ac:chgData name="Timo Mühlhaus" userId="1b6b3aba618dadac" providerId="LiveId" clId="{EDF2FAEA-A41B-4C1F-9EE5-7BEAFE42C87B}" dt="2021-06-09T19:36:03.867" v="1915"/>
          <ac:spMkLst>
            <pc:docMk/>
            <pc:sldMk cId="3909453073" sldId="559"/>
            <ac:spMk id="7345" creationId="{5B41F180-05AE-41E5-AFD2-8E7DAFAD271E}"/>
          </ac:spMkLst>
        </pc:spChg>
        <pc:spChg chg="mod">
          <ac:chgData name="Timo Mühlhaus" userId="1b6b3aba618dadac" providerId="LiveId" clId="{EDF2FAEA-A41B-4C1F-9EE5-7BEAFE42C87B}" dt="2021-06-09T19:36:03.867" v="1915"/>
          <ac:spMkLst>
            <pc:docMk/>
            <pc:sldMk cId="3909453073" sldId="559"/>
            <ac:spMk id="7346" creationId="{F56B4F93-E324-4616-ADA6-40D26066630E}"/>
          </ac:spMkLst>
        </pc:spChg>
        <pc:spChg chg="mod">
          <ac:chgData name="Timo Mühlhaus" userId="1b6b3aba618dadac" providerId="LiveId" clId="{EDF2FAEA-A41B-4C1F-9EE5-7BEAFE42C87B}" dt="2021-06-09T19:36:03.867" v="1915"/>
          <ac:spMkLst>
            <pc:docMk/>
            <pc:sldMk cId="3909453073" sldId="559"/>
            <ac:spMk id="7347" creationId="{D03866CB-C186-44B6-976A-8FBB79DAD675}"/>
          </ac:spMkLst>
        </pc:spChg>
        <pc:spChg chg="mod">
          <ac:chgData name="Timo Mühlhaus" userId="1b6b3aba618dadac" providerId="LiveId" clId="{EDF2FAEA-A41B-4C1F-9EE5-7BEAFE42C87B}" dt="2021-06-09T19:36:03.867" v="1915"/>
          <ac:spMkLst>
            <pc:docMk/>
            <pc:sldMk cId="3909453073" sldId="559"/>
            <ac:spMk id="7348" creationId="{4AEC42EA-24D2-4659-9C81-1703BF1870FA}"/>
          </ac:spMkLst>
        </pc:spChg>
        <pc:spChg chg="mod">
          <ac:chgData name="Timo Mühlhaus" userId="1b6b3aba618dadac" providerId="LiveId" clId="{EDF2FAEA-A41B-4C1F-9EE5-7BEAFE42C87B}" dt="2021-06-09T19:36:03.867" v="1915"/>
          <ac:spMkLst>
            <pc:docMk/>
            <pc:sldMk cId="3909453073" sldId="559"/>
            <ac:spMk id="7349" creationId="{8C658A14-BDBA-4469-BF0A-358306CCCBC1}"/>
          </ac:spMkLst>
        </pc:spChg>
        <pc:spChg chg="mod">
          <ac:chgData name="Timo Mühlhaus" userId="1b6b3aba618dadac" providerId="LiveId" clId="{EDF2FAEA-A41B-4C1F-9EE5-7BEAFE42C87B}" dt="2021-06-09T19:36:03.867" v="1915"/>
          <ac:spMkLst>
            <pc:docMk/>
            <pc:sldMk cId="3909453073" sldId="559"/>
            <ac:spMk id="7350" creationId="{4920C77C-4A80-4A34-B7F3-7EC259E981BA}"/>
          </ac:spMkLst>
        </pc:spChg>
        <pc:spChg chg="mod">
          <ac:chgData name="Timo Mühlhaus" userId="1b6b3aba618dadac" providerId="LiveId" clId="{EDF2FAEA-A41B-4C1F-9EE5-7BEAFE42C87B}" dt="2021-06-09T19:36:03.867" v="1915"/>
          <ac:spMkLst>
            <pc:docMk/>
            <pc:sldMk cId="3909453073" sldId="559"/>
            <ac:spMk id="7351" creationId="{2EBA9C89-22F3-429B-B0BB-353EB5ADDCED}"/>
          </ac:spMkLst>
        </pc:spChg>
        <pc:spChg chg="mod">
          <ac:chgData name="Timo Mühlhaus" userId="1b6b3aba618dadac" providerId="LiveId" clId="{EDF2FAEA-A41B-4C1F-9EE5-7BEAFE42C87B}" dt="2021-06-09T19:36:03.867" v="1915"/>
          <ac:spMkLst>
            <pc:docMk/>
            <pc:sldMk cId="3909453073" sldId="559"/>
            <ac:spMk id="7352" creationId="{696DC30F-D7FE-4D54-9D89-9DD6A469A7EF}"/>
          </ac:spMkLst>
        </pc:spChg>
        <pc:spChg chg="mod">
          <ac:chgData name="Timo Mühlhaus" userId="1b6b3aba618dadac" providerId="LiveId" clId="{EDF2FAEA-A41B-4C1F-9EE5-7BEAFE42C87B}" dt="2021-06-09T19:36:03.867" v="1915"/>
          <ac:spMkLst>
            <pc:docMk/>
            <pc:sldMk cId="3909453073" sldId="559"/>
            <ac:spMk id="7353" creationId="{F1990B22-001D-48C0-8B56-05267653991D}"/>
          </ac:spMkLst>
        </pc:spChg>
        <pc:spChg chg="mod">
          <ac:chgData name="Timo Mühlhaus" userId="1b6b3aba618dadac" providerId="LiveId" clId="{EDF2FAEA-A41B-4C1F-9EE5-7BEAFE42C87B}" dt="2021-06-09T19:36:03.867" v="1915"/>
          <ac:spMkLst>
            <pc:docMk/>
            <pc:sldMk cId="3909453073" sldId="559"/>
            <ac:spMk id="7354" creationId="{4418DAEB-5E15-4782-A618-2056F0619647}"/>
          </ac:spMkLst>
        </pc:spChg>
        <pc:spChg chg="mod">
          <ac:chgData name="Timo Mühlhaus" userId="1b6b3aba618dadac" providerId="LiveId" clId="{EDF2FAEA-A41B-4C1F-9EE5-7BEAFE42C87B}" dt="2021-06-09T19:36:03.867" v="1915"/>
          <ac:spMkLst>
            <pc:docMk/>
            <pc:sldMk cId="3909453073" sldId="559"/>
            <ac:spMk id="7355" creationId="{2ABF4306-9E5E-45A7-8634-911D03FE8058}"/>
          </ac:spMkLst>
        </pc:spChg>
        <pc:spChg chg="mod">
          <ac:chgData name="Timo Mühlhaus" userId="1b6b3aba618dadac" providerId="LiveId" clId="{EDF2FAEA-A41B-4C1F-9EE5-7BEAFE42C87B}" dt="2021-06-09T19:36:03.867" v="1915"/>
          <ac:spMkLst>
            <pc:docMk/>
            <pc:sldMk cId="3909453073" sldId="559"/>
            <ac:spMk id="7356" creationId="{3A65EC25-8640-4807-962A-798941DA70F2}"/>
          </ac:spMkLst>
        </pc:spChg>
        <pc:spChg chg="mod">
          <ac:chgData name="Timo Mühlhaus" userId="1b6b3aba618dadac" providerId="LiveId" clId="{EDF2FAEA-A41B-4C1F-9EE5-7BEAFE42C87B}" dt="2021-06-09T19:36:03.867" v="1915"/>
          <ac:spMkLst>
            <pc:docMk/>
            <pc:sldMk cId="3909453073" sldId="559"/>
            <ac:spMk id="7357" creationId="{906D505B-11D4-402E-A1D6-6EE7FA2ACFE8}"/>
          </ac:spMkLst>
        </pc:spChg>
        <pc:spChg chg="mod">
          <ac:chgData name="Timo Mühlhaus" userId="1b6b3aba618dadac" providerId="LiveId" clId="{EDF2FAEA-A41B-4C1F-9EE5-7BEAFE42C87B}" dt="2021-06-09T19:36:03.867" v="1915"/>
          <ac:spMkLst>
            <pc:docMk/>
            <pc:sldMk cId="3909453073" sldId="559"/>
            <ac:spMk id="7358" creationId="{554E8E6D-6E1E-47B9-A097-DF54EA2A0080}"/>
          </ac:spMkLst>
        </pc:spChg>
        <pc:spChg chg="mod">
          <ac:chgData name="Timo Mühlhaus" userId="1b6b3aba618dadac" providerId="LiveId" clId="{EDF2FAEA-A41B-4C1F-9EE5-7BEAFE42C87B}" dt="2021-06-09T19:36:03.867" v="1915"/>
          <ac:spMkLst>
            <pc:docMk/>
            <pc:sldMk cId="3909453073" sldId="559"/>
            <ac:spMk id="7359" creationId="{272BB319-D456-4336-8EE3-9947FEE37AEF}"/>
          </ac:spMkLst>
        </pc:spChg>
        <pc:spChg chg="mod">
          <ac:chgData name="Timo Mühlhaus" userId="1b6b3aba618dadac" providerId="LiveId" clId="{EDF2FAEA-A41B-4C1F-9EE5-7BEAFE42C87B}" dt="2021-06-09T19:36:03.867" v="1915"/>
          <ac:spMkLst>
            <pc:docMk/>
            <pc:sldMk cId="3909453073" sldId="559"/>
            <ac:spMk id="7360" creationId="{573BDB6D-339C-4AC9-BE8E-F647FB222717}"/>
          </ac:spMkLst>
        </pc:spChg>
        <pc:spChg chg="mod">
          <ac:chgData name="Timo Mühlhaus" userId="1b6b3aba618dadac" providerId="LiveId" clId="{EDF2FAEA-A41B-4C1F-9EE5-7BEAFE42C87B}" dt="2021-06-09T19:36:03.867" v="1915"/>
          <ac:spMkLst>
            <pc:docMk/>
            <pc:sldMk cId="3909453073" sldId="559"/>
            <ac:spMk id="7361" creationId="{CB0729B3-A73B-4048-99F0-1079F31003B7}"/>
          </ac:spMkLst>
        </pc:spChg>
        <pc:spChg chg="mod">
          <ac:chgData name="Timo Mühlhaus" userId="1b6b3aba618dadac" providerId="LiveId" clId="{EDF2FAEA-A41B-4C1F-9EE5-7BEAFE42C87B}" dt="2021-06-09T19:36:03.867" v="1915"/>
          <ac:spMkLst>
            <pc:docMk/>
            <pc:sldMk cId="3909453073" sldId="559"/>
            <ac:spMk id="7362" creationId="{76A2AC27-6DAB-4292-A0F6-965636148574}"/>
          </ac:spMkLst>
        </pc:spChg>
        <pc:spChg chg="mod">
          <ac:chgData name="Timo Mühlhaus" userId="1b6b3aba618dadac" providerId="LiveId" clId="{EDF2FAEA-A41B-4C1F-9EE5-7BEAFE42C87B}" dt="2021-06-09T19:36:03.867" v="1915"/>
          <ac:spMkLst>
            <pc:docMk/>
            <pc:sldMk cId="3909453073" sldId="559"/>
            <ac:spMk id="7363" creationId="{1A0A7914-6CBF-4800-A4E0-B0210E125DBF}"/>
          </ac:spMkLst>
        </pc:spChg>
        <pc:spChg chg="mod">
          <ac:chgData name="Timo Mühlhaus" userId="1b6b3aba618dadac" providerId="LiveId" clId="{EDF2FAEA-A41B-4C1F-9EE5-7BEAFE42C87B}" dt="2021-06-09T19:36:03.867" v="1915"/>
          <ac:spMkLst>
            <pc:docMk/>
            <pc:sldMk cId="3909453073" sldId="559"/>
            <ac:spMk id="7364" creationId="{D864061F-7599-4132-8D6D-6F873DA51726}"/>
          </ac:spMkLst>
        </pc:spChg>
        <pc:spChg chg="mod">
          <ac:chgData name="Timo Mühlhaus" userId="1b6b3aba618dadac" providerId="LiveId" clId="{EDF2FAEA-A41B-4C1F-9EE5-7BEAFE42C87B}" dt="2021-06-09T19:36:03.867" v="1915"/>
          <ac:spMkLst>
            <pc:docMk/>
            <pc:sldMk cId="3909453073" sldId="559"/>
            <ac:spMk id="7365" creationId="{E46EE5A9-9BF4-4EC3-BD4D-4FF82EF6794D}"/>
          </ac:spMkLst>
        </pc:spChg>
        <pc:spChg chg="mod">
          <ac:chgData name="Timo Mühlhaus" userId="1b6b3aba618dadac" providerId="LiveId" clId="{EDF2FAEA-A41B-4C1F-9EE5-7BEAFE42C87B}" dt="2021-06-09T19:36:03.867" v="1915"/>
          <ac:spMkLst>
            <pc:docMk/>
            <pc:sldMk cId="3909453073" sldId="559"/>
            <ac:spMk id="7366" creationId="{80CFF3AE-DA07-44C4-A196-C8857E578C0F}"/>
          </ac:spMkLst>
        </pc:spChg>
        <pc:spChg chg="mod">
          <ac:chgData name="Timo Mühlhaus" userId="1b6b3aba618dadac" providerId="LiveId" clId="{EDF2FAEA-A41B-4C1F-9EE5-7BEAFE42C87B}" dt="2021-06-09T19:36:03.867" v="1915"/>
          <ac:spMkLst>
            <pc:docMk/>
            <pc:sldMk cId="3909453073" sldId="559"/>
            <ac:spMk id="7367" creationId="{32FD435D-EAFD-4B1E-9789-B9098896027A}"/>
          </ac:spMkLst>
        </pc:spChg>
        <pc:spChg chg="mod">
          <ac:chgData name="Timo Mühlhaus" userId="1b6b3aba618dadac" providerId="LiveId" clId="{EDF2FAEA-A41B-4C1F-9EE5-7BEAFE42C87B}" dt="2021-06-09T19:36:03.867" v="1915"/>
          <ac:spMkLst>
            <pc:docMk/>
            <pc:sldMk cId="3909453073" sldId="559"/>
            <ac:spMk id="7368" creationId="{B41CC386-4AF4-4FC4-A6C0-4D68D6EC36F6}"/>
          </ac:spMkLst>
        </pc:spChg>
        <pc:spChg chg="mod">
          <ac:chgData name="Timo Mühlhaus" userId="1b6b3aba618dadac" providerId="LiveId" clId="{EDF2FAEA-A41B-4C1F-9EE5-7BEAFE42C87B}" dt="2021-06-09T19:36:03.867" v="1915"/>
          <ac:spMkLst>
            <pc:docMk/>
            <pc:sldMk cId="3909453073" sldId="559"/>
            <ac:spMk id="7369" creationId="{3368A603-73C4-4918-8828-5A7AE6E4AA46}"/>
          </ac:spMkLst>
        </pc:spChg>
        <pc:spChg chg="mod">
          <ac:chgData name="Timo Mühlhaus" userId="1b6b3aba618dadac" providerId="LiveId" clId="{EDF2FAEA-A41B-4C1F-9EE5-7BEAFE42C87B}" dt="2021-06-09T19:36:03.867" v="1915"/>
          <ac:spMkLst>
            <pc:docMk/>
            <pc:sldMk cId="3909453073" sldId="559"/>
            <ac:spMk id="7370" creationId="{B72F063F-A417-457E-A78D-99D92EDDD472}"/>
          </ac:spMkLst>
        </pc:spChg>
        <pc:spChg chg="mod">
          <ac:chgData name="Timo Mühlhaus" userId="1b6b3aba618dadac" providerId="LiveId" clId="{EDF2FAEA-A41B-4C1F-9EE5-7BEAFE42C87B}" dt="2021-06-09T19:36:03.867" v="1915"/>
          <ac:spMkLst>
            <pc:docMk/>
            <pc:sldMk cId="3909453073" sldId="559"/>
            <ac:spMk id="7371" creationId="{DA2C5348-1DE9-47B4-A61D-FAA02AA4E9F2}"/>
          </ac:spMkLst>
        </pc:spChg>
        <pc:spChg chg="mod">
          <ac:chgData name="Timo Mühlhaus" userId="1b6b3aba618dadac" providerId="LiveId" clId="{EDF2FAEA-A41B-4C1F-9EE5-7BEAFE42C87B}" dt="2021-06-09T19:36:03.867" v="1915"/>
          <ac:spMkLst>
            <pc:docMk/>
            <pc:sldMk cId="3909453073" sldId="559"/>
            <ac:spMk id="7372" creationId="{5DA27EA3-8429-4400-BCE8-B32BA0680C87}"/>
          </ac:spMkLst>
        </pc:spChg>
        <pc:spChg chg="mod">
          <ac:chgData name="Timo Mühlhaus" userId="1b6b3aba618dadac" providerId="LiveId" clId="{EDF2FAEA-A41B-4C1F-9EE5-7BEAFE42C87B}" dt="2021-06-09T19:36:03.867" v="1915"/>
          <ac:spMkLst>
            <pc:docMk/>
            <pc:sldMk cId="3909453073" sldId="559"/>
            <ac:spMk id="7373" creationId="{75CDC392-0F25-4141-9AC7-F6C8D2BC4731}"/>
          </ac:spMkLst>
        </pc:spChg>
        <pc:spChg chg="mod">
          <ac:chgData name="Timo Mühlhaus" userId="1b6b3aba618dadac" providerId="LiveId" clId="{EDF2FAEA-A41B-4C1F-9EE5-7BEAFE42C87B}" dt="2021-06-09T19:36:03.867" v="1915"/>
          <ac:spMkLst>
            <pc:docMk/>
            <pc:sldMk cId="3909453073" sldId="559"/>
            <ac:spMk id="7374" creationId="{6C3A5C9C-22A7-4E29-9CAF-8BFC9FC66B35}"/>
          </ac:spMkLst>
        </pc:spChg>
        <pc:spChg chg="mod">
          <ac:chgData name="Timo Mühlhaus" userId="1b6b3aba618dadac" providerId="LiveId" clId="{EDF2FAEA-A41B-4C1F-9EE5-7BEAFE42C87B}" dt="2021-06-09T19:36:03.867" v="1915"/>
          <ac:spMkLst>
            <pc:docMk/>
            <pc:sldMk cId="3909453073" sldId="559"/>
            <ac:spMk id="7375" creationId="{377DB462-591D-466D-BAA4-468AA2D0BDC5}"/>
          </ac:spMkLst>
        </pc:spChg>
        <pc:spChg chg="mod">
          <ac:chgData name="Timo Mühlhaus" userId="1b6b3aba618dadac" providerId="LiveId" clId="{EDF2FAEA-A41B-4C1F-9EE5-7BEAFE42C87B}" dt="2021-06-09T19:36:03.867" v="1915"/>
          <ac:spMkLst>
            <pc:docMk/>
            <pc:sldMk cId="3909453073" sldId="559"/>
            <ac:spMk id="7376" creationId="{568B671C-E784-4F3B-9D84-1D8034DC2146}"/>
          </ac:spMkLst>
        </pc:spChg>
        <pc:spChg chg="mod">
          <ac:chgData name="Timo Mühlhaus" userId="1b6b3aba618dadac" providerId="LiveId" clId="{EDF2FAEA-A41B-4C1F-9EE5-7BEAFE42C87B}" dt="2021-06-09T19:36:03.867" v="1915"/>
          <ac:spMkLst>
            <pc:docMk/>
            <pc:sldMk cId="3909453073" sldId="559"/>
            <ac:spMk id="7377" creationId="{3A2A5DCC-9811-48F5-8893-76F95A522064}"/>
          </ac:spMkLst>
        </pc:spChg>
        <pc:spChg chg="mod">
          <ac:chgData name="Timo Mühlhaus" userId="1b6b3aba618dadac" providerId="LiveId" clId="{EDF2FAEA-A41B-4C1F-9EE5-7BEAFE42C87B}" dt="2021-06-09T19:36:03.867" v="1915"/>
          <ac:spMkLst>
            <pc:docMk/>
            <pc:sldMk cId="3909453073" sldId="559"/>
            <ac:spMk id="7378" creationId="{A1B20109-C056-4916-B79F-81FB6276F9B5}"/>
          </ac:spMkLst>
        </pc:spChg>
        <pc:spChg chg="mod">
          <ac:chgData name="Timo Mühlhaus" userId="1b6b3aba618dadac" providerId="LiveId" clId="{EDF2FAEA-A41B-4C1F-9EE5-7BEAFE42C87B}" dt="2021-06-09T19:36:03.867" v="1915"/>
          <ac:spMkLst>
            <pc:docMk/>
            <pc:sldMk cId="3909453073" sldId="559"/>
            <ac:spMk id="7379" creationId="{FB284B0E-0107-44FE-837D-622EF676DE7B}"/>
          </ac:spMkLst>
        </pc:spChg>
        <pc:spChg chg="mod">
          <ac:chgData name="Timo Mühlhaus" userId="1b6b3aba618dadac" providerId="LiveId" clId="{EDF2FAEA-A41B-4C1F-9EE5-7BEAFE42C87B}" dt="2021-06-09T19:36:03.867" v="1915"/>
          <ac:spMkLst>
            <pc:docMk/>
            <pc:sldMk cId="3909453073" sldId="559"/>
            <ac:spMk id="7380" creationId="{08191DAF-24C2-4A15-8475-ABAABC4E0AF8}"/>
          </ac:spMkLst>
        </pc:spChg>
        <pc:spChg chg="mod">
          <ac:chgData name="Timo Mühlhaus" userId="1b6b3aba618dadac" providerId="LiveId" clId="{EDF2FAEA-A41B-4C1F-9EE5-7BEAFE42C87B}" dt="2021-06-09T19:36:03.867" v="1915"/>
          <ac:spMkLst>
            <pc:docMk/>
            <pc:sldMk cId="3909453073" sldId="559"/>
            <ac:spMk id="7381" creationId="{A438CC4E-1F93-4D4F-9BEF-6BF198BC0EC1}"/>
          </ac:spMkLst>
        </pc:spChg>
        <pc:spChg chg="mod">
          <ac:chgData name="Timo Mühlhaus" userId="1b6b3aba618dadac" providerId="LiveId" clId="{EDF2FAEA-A41B-4C1F-9EE5-7BEAFE42C87B}" dt="2021-06-09T19:36:03.867" v="1915"/>
          <ac:spMkLst>
            <pc:docMk/>
            <pc:sldMk cId="3909453073" sldId="559"/>
            <ac:spMk id="7382" creationId="{34B4524E-1A39-4E99-B3C1-426744106029}"/>
          </ac:spMkLst>
        </pc:spChg>
        <pc:spChg chg="mod">
          <ac:chgData name="Timo Mühlhaus" userId="1b6b3aba618dadac" providerId="LiveId" clId="{EDF2FAEA-A41B-4C1F-9EE5-7BEAFE42C87B}" dt="2021-06-09T19:36:03.867" v="1915"/>
          <ac:spMkLst>
            <pc:docMk/>
            <pc:sldMk cId="3909453073" sldId="559"/>
            <ac:spMk id="7383" creationId="{39770142-5BBC-4900-9F4D-3A77585E17A3}"/>
          </ac:spMkLst>
        </pc:spChg>
        <pc:spChg chg="mod">
          <ac:chgData name="Timo Mühlhaus" userId="1b6b3aba618dadac" providerId="LiveId" clId="{EDF2FAEA-A41B-4C1F-9EE5-7BEAFE42C87B}" dt="2021-06-09T19:36:03.867" v="1915"/>
          <ac:spMkLst>
            <pc:docMk/>
            <pc:sldMk cId="3909453073" sldId="559"/>
            <ac:spMk id="7384" creationId="{5E05C9F5-6F52-4911-96BC-6250F4D77F3E}"/>
          </ac:spMkLst>
        </pc:spChg>
        <pc:spChg chg="mod">
          <ac:chgData name="Timo Mühlhaus" userId="1b6b3aba618dadac" providerId="LiveId" clId="{EDF2FAEA-A41B-4C1F-9EE5-7BEAFE42C87B}" dt="2021-06-09T19:36:03.867" v="1915"/>
          <ac:spMkLst>
            <pc:docMk/>
            <pc:sldMk cId="3909453073" sldId="559"/>
            <ac:spMk id="7385" creationId="{0C27B45F-E75A-4020-BD75-7A1D210D760A}"/>
          </ac:spMkLst>
        </pc:spChg>
        <pc:spChg chg="mod">
          <ac:chgData name="Timo Mühlhaus" userId="1b6b3aba618dadac" providerId="LiveId" clId="{EDF2FAEA-A41B-4C1F-9EE5-7BEAFE42C87B}" dt="2021-06-09T19:36:03.867" v="1915"/>
          <ac:spMkLst>
            <pc:docMk/>
            <pc:sldMk cId="3909453073" sldId="559"/>
            <ac:spMk id="7386" creationId="{9C6E8121-0862-4547-8BC0-02C1E46AD541}"/>
          </ac:spMkLst>
        </pc:spChg>
        <pc:spChg chg="mod">
          <ac:chgData name="Timo Mühlhaus" userId="1b6b3aba618dadac" providerId="LiveId" clId="{EDF2FAEA-A41B-4C1F-9EE5-7BEAFE42C87B}" dt="2021-06-09T19:36:03.867" v="1915"/>
          <ac:spMkLst>
            <pc:docMk/>
            <pc:sldMk cId="3909453073" sldId="559"/>
            <ac:spMk id="7387" creationId="{7B809A6A-2918-48AE-B48D-3732E729D422}"/>
          </ac:spMkLst>
        </pc:spChg>
        <pc:spChg chg="mod">
          <ac:chgData name="Timo Mühlhaus" userId="1b6b3aba618dadac" providerId="LiveId" clId="{EDF2FAEA-A41B-4C1F-9EE5-7BEAFE42C87B}" dt="2021-06-09T19:36:03.867" v="1915"/>
          <ac:spMkLst>
            <pc:docMk/>
            <pc:sldMk cId="3909453073" sldId="559"/>
            <ac:spMk id="7388" creationId="{D7774EAF-E01F-4D8E-87A5-41F08E75FD9D}"/>
          </ac:spMkLst>
        </pc:spChg>
        <pc:spChg chg="mod">
          <ac:chgData name="Timo Mühlhaus" userId="1b6b3aba618dadac" providerId="LiveId" clId="{EDF2FAEA-A41B-4C1F-9EE5-7BEAFE42C87B}" dt="2021-06-09T19:36:03.867" v="1915"/>
          <ac:spMkLst>
            <pc:docMk/>
            <pc:sldMk cId="3909453073" sldId="559"/>
            <ac:spMk id="7389" creationId="{F2D0BE85-7906-48F8-8A70-E31EFCC3D58C}"/>
          </ac:spMkLst>
        </pc:spChg>
        <pc:spChg chg="mod">
          <ac:chgData name="Timo Mühlhaus" userId="1b6b3aba618dadac" providerId="LiveId" clId="{EDF2FAEA-A41B-4C1F-9EE5-7BEAFE42C87B}" dt="2021-06-09T19:36:03.867" v="1915"/>
          <ac:spMkLst>
            <pc:docMk/>
            <pc:sldMk cId="3909453073" sldId="559"/>
            <ac:spMk id="7390" creationId="{06CC0FEB-652A-4420-9F0F-8C28C8034ED8}"/>
          </ac:spMkLst>
        </pc:spChg>
        <pc:spChg chg="mod">
          <ac:chgData name="Timo Mühlhaus" userId="1b6b3aba618dadac" providerId="LiveId" clId="{EDF2FAEA-A41B-4C1F-9EE5-7BEAFE42C87B}" dt="2021-06-09T19:36:03.867" v="1915"/>
          <ac:spMkLst>
            <pc:docMk/>
            <pc:sldMk cId="3909453073" sldId="559"/>
            <ac:spMk id="7391" creationId="{2135A42D-4A0E-4222-BA8A-92910ED9C144}"/>
          </ac:spMkLst>
        </pc:spChg>
        <pc:spChg chg="mod">
          <ac:chgData name="Timo Mühlhaus" userId="1b6b3aba618dadac" providerId="LiveId" clId="{EDF2FAEA-A41B-4C1F-9EE5-7BEAFE42C87B}" dt="2021-06-09T19:36:03.867" v="1915"/>
          <ac:spMkLst>
            <pc:docMk/>
            <pc:sldMk cId="3909453073" sldId="559"/>
            <ac:spMk id="7392" creationId="{C33D1E1B-2FC4-4443-B603-9237865048EC}"/>
          </ac:spMkLst>
        </pc:spChg>
        <pc:spChg chg="mod">
          <ac:chgData name="Timo Mühlhaus" userId="1b6b3aba618dadac" providerId="LiveId" clId="{EDF2FAEA-A41B-4C1F-9EE5-7BEAFE42C87B}" dt="2021-06-09T19:36:03.867" v="1915"/>
          <ac:spMkLst>
            <pc:docMk/>
            <pc:sldMk cId="3909453073" sldId="559"/>
            <ac:spMk id="7393" creationId="{016B7A11-4BA0-44B5-A0FE-1FFE3C0A63E7}"/>
          </ac:spMkLst>
        </pc:spChg>
        <pc:spChg chg="mod">
          <ac:chgData name="Timo Mühlhaus" userId="1b6b3aba618dadac" providerId="LiveId" clId="{EDF2FAEA-A41B-4C1F-9EE5-7BEAFE42C87B}" dt="2021-06-09T19:36:03.867" v="1915"/>
          <ac:spMkLst>
            <pc:docMk/>
            <pc:sldMk cId="3909453073" sldId="559"/>
            <ac:spMk id="7394" creationId="{0D515BE2-6AD9-451C-94EF-56AB3D9A213E}"/>
          </ac:spMkLst>
        </pc:spChg>
        <pc:spChg chg="mod">
          <ac:chgData name="Timo Mühlhaus" userId="1b6b3aba618dadac" providerId="LiveId" clId="{EDF2FAEA-A41B-4C1F-9EE5-7BEAFE42C87B}" dt="2021-06-09T19:36:03.867" v="1915"/>
          <ac:spMkLst>
            <pc:docMk/>
            <pc:sldMk cId="3909453073" sldId="559"/>
            <ac:spMk id="7395" creationId="{7821BF6B-AB26-49B1-819B-ECE983B79C22}"/>
          </ac:spMkLst>
        </pc:spChg>
        <pc:spChg chg="mod">
          <ac:chgData name="Timo Mühlhaus" userId="1b6b3aba618dadac" providerId="LiveId" clId="{EDF2FAEA-A41B-4C1F-9EE5-7BEAFE42C87B}" dt="2021-06-09T19:36:03.867" v="1915"/>
          <ac:spMkLst>
            <pc:docMk/>
            <pc:sldMk cId="3909453073" sldId="559"/>
            <ac:spMk id="7396" creationId="{0B9880D2-9CF3-4AA0-8789-D3CEE676EBE8}"/>
          </ac:spMkLst>
        </pc:spChg>
        <pc:spChg chg="mod">
          <ac:chgData name="Timo Mühlhaus" userId="1b6b3aba618dadac" providerId="LiveId" clId="{EDF2FAEA-A41B-4C1F-9EE5-7BEAFE42C87B}" dt="2021-06-09T19:36:03.867" v="1915"/>
          <ac:spMkLst>
            <pc:docMk/>
            <pc:sldMk cId="3909453073" sldId="559"/>
            <ac:spMk id="7397" creationId="{308BE903-0A14-47D9-BE8C-42CFE4DFF21F}"/>
          </ac:spMkLst>
        </pc:spChg>
        <pc:spChg chg="mod">
          <ac:chgData name="Timo Mühlhaus" userId="1b6b3aba618dadac" providerId="LiveId" clId="{EDF2FAEA-A41B-4C1F-9EE5-7BEAFE42C87B}" dt="2021-06-09T19:36:03.867" v="1915"/>
          <ac:spMkLst>
            <pc:docMk/>
            <pc:sldMk cId="3909453073" sldId="559"/>
            <ac:spMk id="7398" creationId="{FBA523E7-A4C6-4818-8C15-63BDF788FFF8}"/>
          </ac:spMkLst>
        </pc:spChg>
        <pc:spChg chg="mod">
          <ac:chgData name="Timo Mühlhaus" userId="1b6b3aba618dadac" providerId="LiveId" clId="{EDF2FAEA-A41B-4C1F-9EE5-7BEAFE42C87B}" dt="2021-06-09T19:36:03.867" v="1915"/>
          <ac:spMkLst>
            <pc:docMk/>
            <pc:sldMk cId="3909453073" sldId="559"/>
            <ac:spMk id="7399" creationId="{33F41F33-E7AC-4B77-BCA8-AAFBD2514BD4}"/>
          </ac:spMkLst>
        </pc:spChg>
        <pc:spChg chg="mod">
          <ac:chgData name="Timo Mühlhaus" userId="1b6b3aba618dadac" providerId="LiveId" clId="{EDF2FAEA-A41B-4C1F-9EE5-7BEAFE42C87B}" dt="2021-06-09T19:36:03.867" v="1915"/>
          <ac:spMkLst>
            <pc:docMk/>
            <pc:sldMk cId="3909453073" sldId="559"/>
            <ac:spMk id="7400" creationId="{28352790-C6EB-4649-A6AB-3E2FDB31EF39}"/>
          </ac:spMkLst>
        </pc:spChg>
        <pc:spChg chg="mod">
          <ac:chgData name="Timo Mühlhaus" userId="1b6b3aba618dadac" providerId="LiveId" clId="{EDF2FAEA-A41B-4C1F-9EE5-7BEAFE42C87B}" dt="2021-06-09T19:36:03.867" v="1915"/>
          <ac:spMkLst>
            <pc:docMk/>
            <pc:sldMk cId="3909453073" sldId="559"/>
            <ac:spMk id="7401" creationId="{116DA187-5829-4673-91CC-1BD829FE24F5}"/>
          </ac:spMkLst>
        </pc:spChg>
        <pc:spChg chg="mod">
          <ac:chgData name="Timo Mühlhaus" userId="1b6b3aba618dadac" providerId="LiveId" clId="{EDF2FAEA-A41B-4C1F-9EE5-7BEAFE42C87B}" dt="2021-06-09T19:36:03.867" v="1915"/>
          <ac:spMkLst>
            <pc:docMk/>
            <pc:sldMk cId="3909453073" sldId="559"/>
            <ac:spMk id="7402" creationId="{A7A166F5-F0D5-4FF9-B88E-AAE6BAB86650}"/>
          </ac:spMkLst>
        </pc:spChg>
        <pc:spChg chg="mod">
          <ac:chgData name="Timo Mühlhaus" userId="1b6b3aba618dadac" providerId="LiveId" clId="{EDF2FAEA-A41B-4C1F-9EE5-7BEAFE42C87B}" dt="2021-06-09T19:36:03.867" v="1915"/>
          <ac:spMkLst>
            <pc:docMk/>
            <pc:sldMk cId="3909453073" sldId="559"/>
            <ac:spMk id="7403" creationId="{7CAA794A-7182-4350-B7DB-AFA0E2ED2DE6}"/>
          </ac:spMkLst>
        </pc:spChg>
        <pc:spChg chg="mod">
          <ac:chgData name="Timo Mühlhaus" userId="1b6b3aba618dadac" providerId="LiveId" clId="{EDF2FAEA-A41B-4C1F-9EE5-7BEAFE42C87B}" dt="2021-06-09T19:36:03.867" v="1915"/>
          <ac:spMkLst>
            <pc:docMk/>
            <pc:sldMk cId="3909453073" sldId="559"/>
            <ac:spMk id="7404" creationId="{84AAA262-60BF-472E-A956-9604D33DC018}"/>
          </ac:spMkLst>
        </pc:spChg>
        <pc:spChg chg="mod">
          <ac:chgData name="Timo Mühlhaus" userId="1b6b3aba618dadac" providerId="LiveId" clId="{EDF2FAEA-A41B-4C1F-9EE5-7BEAFE42C87B}" dt="2021-06-09T19:36:03.867" v="1915"/>
          <ac:spMkLst>
            <pc:docMk/>
            <pc:sldMk cId="3909453073" sldId="559"/>
            <ac:spMk id="7405" creationId="{DA8D6A9D-B519-4840-83DA-28A544B1062A}"/>
          </ac:spMkLst>
        </pc:spChg>
        <pc:spChg chg="mod">
          <ac:chgData name="Timo Mühlhaus" userId="1b6b3aba618dadac" providerId="LiveId" clId="{EDF2FAEA-A41B-4C1F-9EE5-7BEAFE42C87B}" dt="2021-06-09T19:36:03.867" v="1915"/>
          <ac:spMkLst>
            <pc:docMk/>
            <pc:sldMk cId="3909453073" sldId="559"/>
            <ac:spMk id="7406" creationId="{29914EBF-C03A-48DE-AF00-230037B09474}"/>
          </ac:spMkLst>
        </pc:spChg>
        <pc:spChg chg="mod">
          <ac:chgData name="Timo Mühlhaus" userId="1b6b3aba618dadac" providerId="LiveId" clId="{EDF2FAEA-A41B-4C1F-9EE5-7BEAFE42C87B}" dt="2021-06-09T19:36:03.867" v="1915"/>
          <ac:spMkLst>
            <pc:docMk/>
            <pc:sldMk cId="3909453073" sldId="559"/>
            <ac:spMk id="7407" creationId="{AFAACAF0-A236-42FE-B6EE-E3227D2302C6}"/>
          </ac:spMkLst>
        </pc:spChg>
        <pc:spChg chg="mod">
          <ac:chgData name="Timo Mühlhaus" userId="1b6b3aba618dadac" providerId="LiveId" clId="{EDF2FAEA-A41B-4C1F-9EE5-7BEAFE42C87B}" dt="2021-06-09T19:36:03.867" v="1915"/>
          <ac:spMkLst>
            <pc:docMk/>
            <pc:sldMk cId="3909453073" sldId="559"/>
            <ac:spMk id="7408" creationId="{FCEE4159-9128-4FAA-9C82-482646E49520}"/>
          </ac:spMkLst>
        </pc:spChg>
        <pc:spChg chg="mod">
          <ac:chgData name="Timo Mühlhaus" userId="1b6b3aba618dadac" providerId="LiveId" clId="{EDF2FAEA-A41B-4C1F-9EE5-7BEAFE42C87B}" dt="2021-06-09T19:36:03.867" v="1915"/>
          <ac:spMkLst>
            <pc:docMk/>
            <pc:sldMk cId="3909453073" sldId="559"/>
            <ac:spMk id="7409" creationId="{1C3C261B-4F6D-4BF8-8157-B0DA593CC034}"/>
          </ac:spMkLst>
        </pc:spChg>
        <pc:spChg chg="mod">
          <ac:chgData name="Timo Mühlhaus" userId="1b6b3aba618dadac" providerId="LiveId" clId="{EDF2FAEA-A41B-4C1F-9EE5-7BEAFE42C87B}" dt="2021-06-09T19:36:03.867" v="1915"/>
          <ac:spMkLst>
            <pc:docMk/>
            <pc:sldMk cId="3909453073" sldId="559"/>
            <ac:spMk id="7410" creationId="{2964F96E-70FC-4718-8546-F7822448B32A}"/>
          </ac:spMkLst>
        </pc:spChg>
        <pc:spChg chg="mod">
          <ac:chgData name="Timo Mühlhaus" userId="1b6b3aba618dadac" providerId="LiveId" clId="{EDF2FAEA-A41B-4C1F-9EE5-7BEAFE42C87B}" dt="2021-06-09T19:36:03.867" v="1915"/>
          <ac:spMkLst>
            <pc:docMk/>
            <pc:sldMk cId="3909453073" sldId="559"/>
            <ac:spMk id="7411" creationId="{7C4D12CA-355E-43DB-BB33-CBABC5E4B1A3}"/>
          </ac:spMkLst>
        </pc:spChg>
        <pc:spChg chg="mod">
          <ac:chgData name="Timo Mühlhaus" userId="1b6b3aba618dadac" providerId="LiveId" clId="{EDF2FAEA-A41B-4C1F-9EE5-7BEAFE42C87B}" dt="2021-06-09T19:36:03.867" v="1915"/>
          <ac:spMkLst>
            <pc:docMk/>
            <pc:sldMk cId="3909453073" sldId="559"/>
            <ac:spMk id="7412" creationId="{CF692B1B-DCFC-4D0A-84D6-855FC9CCD7CE}"/>
          </ac:spMkLst>
        </pc:spChg>
        <pc:spChg chg="mod">
          <ac:chgData name="Timo Mühlhaus" userId="1b6b3aba618dadac" providerId="LiveId" clId="{EDF2FAEA-A41B-4C1F-9EE5-7BEAFE42C87B}" dt="2021-06-09T19:36:03.867" v="1915"/>
          <ac:spMkLst>
            <pc:docMk/>
            <pc:sldMk cId="3909453073" sldId="559"/>
            <ac:spMk id="7413" creationId="{4E80A496-5F58-4BC2-8AAA-6B45513321C9}"/>
          </ac:spMkLst>
        </pc:spChg>
        <pc:spChg chg="mod">
          <ac:chgData name="Timo Mühlhaus" userId="1b6b3aba618dadac" providerId="LiveId" clId="{EDF2FAEA-A41B-4C1F-9EE5-7BEAFE42C87B}" dt="2021-06-09T19:36:03.867" v="1915"/>
          <ac:spMkLst>
            <pc:docMk/>
            <pc:sldMk cId="3909453073" sldId="559"/>
            <ac:spMk id="7414" creationId="{81D2DD6D-B718-4FE1-AC50-2AA714A04B35}"/>
          </ac:spMkLst>
        </pc:spChg>
        <pc:spChg chg="mod">
          <ac:chgData name="Timo Mühlhaus" userId="1b6b3aba618dadac" providerId="LiveId" clId="{EDF2FAEA-A41B-4C1F-9EE5-7BEAFE42C87B}" dt="2021-06-09T19:36:03.867" v="1915"/>
          <ac:spMkLst>
            <pc:docMk/>
            <pc:sldMk cId="3909453073" sldId="559"/>
            <ac:spMk id="7415" creationId="{E6D332DC-0488-473F-8406-C88F649A65C7}"/>
          </ac:spMkLst>
        </pc:spChg>
        <pc:spChg chg="mod">
          <ac:chgData name="Timo Mühlhaus" userId="1b6b3aba618dadac" providerId="LiveId" clId="{EDF2FAEA-A41B-4C1F-9EE5-7BEAFE42C87B}" dt="2021-06-09T19:36:03.867" v="1915"/>
          <ac:spMkLst>
            <pc:docMk/>
            <pc:sldMk cId="3909453073" sldId="559"/>
            <ac:spMk id="7416" creationId="{BF4BFFF5-27CC-4A4A-B652-1A2072D66B5E}"/>
          </ac:spMkLst>
        </pc:spChg>
        <pc:spChg chg="mod">
          <ac:chgData name="Timo Mühlhaus" userId="1b6b3aba618dadac" providerId="LiveId" clId="{EDF2FAEA-A41B-4C1F-9EE5-7BEAFE42C87B}" dt="2021-06-09T19:36:03.867" v="1915"/>
          <ac:spMkLst>
            <pc:docMk/>
            <pc:sldMk cId="3909453073" sldId="559"/>
            <ac:spMk id="7417" creationId="{8948A1D7-BCC0-4B7E-AABA-339A1F51720B}"/>
          </ac:spMkLst>
        </pc:spChg>
        <pc:spChg chg="mod">
          <ac:chgData name="Timo Mühlhaus" userId="1b6b3aba618dadac" providerId="LiveId" clId="{EDF2FAEA-A41B-4C1F-9EE5-7BEAFE42C87B}" dt="2021-06-09T19:36:03.867" v="1915"/>
          <ac:spMkLst>
            <pc:docMk/>
            <pc:sldMk cId="3909453073" sldId="559"/>
            <ac:spMk id="7418" creationId="{C950FC25-9C1D-4CD1-BEAE-4960A9E5BC61}"/>
          </ac:spMkLst>
        </pc:spChg>
        <pc:spChg chg="mod">
          <ac:chgData name="Timo Mühlhaus" userId="1b6b3aba618dadac" providerId="LiveId" clId="{EDF2FAEA-A41B-4C1F-9EE5-7BEAFE42C87B}" dt="2021-06-09T19:36:03.867" v="1915"/>
          <ac:spMkLst>
            <pc:docMk/>
            <pc:sldMk cId="3909453073" sldId="559"/>
            <ac:spMk id="7419" creationId="{97F2EE8D-76DE-4BA4-ACD8-37EF475129D6}"/>
          </ac:spMkLst>
        </pc:spChg>
        <pc:spChg chg="mod">
          <ac:chgData name="Timo Mühlhaus" userId="1b6b3aba618dadac" providerId="LiveId" clId="{EDF2FAEA-A41B-4C1F-9EE5-7BEAFE42C87B}" dt="2021-06-09T19:36:03.867" v="1915"/>
          <ac:spMkLst>
            <pc:docMk/>
            <pc:sldMk cId="3909453073" sldId="559"/>
            <ac:spMk id="7420" creationId="{832A7BC6-5EBC-45B8-91C4-665A35645521}"/>
          </ac:spMkLst>
        </pc:spChg>
        <pc:spChg chg="mod">
          <ac:chgData name="Timo Mühlhaus" userId="1b6b3aba618dadac" providerId="LiveId" clId="{EDF2FAEA-A41B-4C1F-9EE5-7BEAFE42C87B}" dt="2021-06-09T19:36:03.867" v="1915"/>
          <ac:spMkLst>
            <pc:docMk/>
            <pc:sldMk cId="3909453073" sldId="559"/>
            <ac:spMk id="7421" creationId="{E8C855E9-14A8-4DF6-A5D1-122F8306EB7A}"/>
          </ac:spMkLst>
        </pc:spChg>
        <pc:spChg chg="mod">
          <ac:chgData name="Timo Mühlhaus" userId="1b6b3aba618dadac" providerId="LiveId" clId="{EDF2FAEA-A41B-4C1F-9EE5-7BEAFE42C87B}" dt="2021-06-09T19:36:03.867" v="1915"/>
          <ac:spMkLst>
            <pc:docMk/>
            <pc:sldMk cId="3909453073" sldId="559"/>
            <ac:spMk id="7422" creationId="{06689FE5-5C8E-48C6-A3EC-F27A656EC40D}"/>
          </ac:spMkLst>
        </pc:spChg>
        <pc:spChg chg="mod">
          <ac:chgData name="Timo Mühlhaus" userId="1b6b3aba618dadac" providerId="LiveId" clId="{EDF2FAEA-A41B-4C1F-9EE5-7BEAFE42C87B}" dt="2021-06-09T19:36:03.867" v="1915"/>
          <ac:spMkLst>
            <pc:docMk/>
            <pc:sldMk cId="3909453073" sldId="559"/>
            <ac:spMk id="7423" creationId="{B1249486-D46D-450D-AFEA-FA434E777BF3}"/>
          </ac:spMkLst>
        </pc:spChg>
        <pc:spChg chg="mod">
          <ac:chgData name="Timo Mühlhaus" userId="1b6b3aba618dadac" providerId="LiveId" clId="{EDF2FAEA-A41B-4C1F-9EE5-7BEAFE42C87B}" dt="2021-06-09T19:36:03.867" v="1915"/>
          <ac:spMkLst>
            <pc:docMk/>
            <pc:sldMk cId="3909453073" sldId="559"/>
            <ac:spMk id="7424" creationId="{C6E7AD36-65A8-46DA-A81B-7881AE223F0A}"/>
          </ac:spMkLst>
        </pc:spChg>
        <pc:spChg chg="mod">
          <ac:chgData name="Timo Mühlhaus" userId="1b6b3aba618dadac" providerId="LiveId" clId="{EDF2FAEA-A41B-4C1F-9EE5-7BEAFE42C87B}" dt="2021-06-09T19:36:03.867" v="1915"/>
          <ac:spMkLst>
            <pc:docMk/>
            <pc:sldMk cId="3909453073" sldId="559"/>
            <ac:spMk id="7425" creationId="{A49C6A79-7411-4EA9-B24F-182AAD0D5FBB}"/>
          </ac:spMkLst>
        </pc:spChg>
        <pc:spChg chg="mod">
          <ac:chgData name="Timo Mühlhaus" userId="1b6b3aba618dadac" providerId="LiveId" clId="{EDF2FAEA-A41B-4C1F-9EE5-7BEAFE42C87B}" dt="2021-06-09T19:36:03.867" v="1915"/>
          <ac:spMkLst>
            <pc:docMk/>
            <pc:sldMk cId="3909453073" sldId="559"/>
            <ac:spMk id="7426" creationId="{CB905C22-EEE4-4DC4-94BC-586C3D5F7351}"/>
          </ac:spMkLst>
        </pc:spChg>
        <pc:spChg chg="mod">
          <ac:chgData name="Timo Mühlhaus" userId="1b6b3aba618dadac" providerId="LiveId" clId="{EDF2FAEA-A41B-4C1F-9EE5-7BEAFE42C87B}" dt="2021-06-09T19:36:03.867" v="1915"/>
          <ac:spMkLst>
            <pc:docMk/>
            <pc:sldMk cId="3909453073" sldId="559"/>
            <ac:spMk id="7427" creationId="{CA9C8D32-7189-426C-9474-A9C0B034A169}"/>
          </ac:spMkLst>
        </pc:spChg>
        <pc:spChg chg="mod">
          <ac:chgData name="Timo Mühlhaus" userId="1b6b3aba618dadac" providerId="LiveId" clId="{EDF2FAEA-A41B-4C1F-9EE5-7BEAFE42C87B}" dt="2021-06-09T19:36:03.867" v="1915"/>
          <ac:spMkLst>
            <pc:docMk/>
            <pc:sldMk cId="3909453073" sldId="559"/>
            <ac:spMk id="7428" creationId="{5CA23F49-9840-4EC8-9B8A-24F50AEB0C32}"/>
          </ac:spMkLst>
        </pc:spChg>
        <pc:spChg chg="mod">
          <ac:chgData name="Timo Mühlhaus" userId="1b6b3aba618dadac" providerId="LiveId" clId="{EDF2FAEA-A41B-4C1F-9EE5-7BEAFE42C87B}" dt="2021-06-09T19:36:03.867" v="1915"/>
          <ac:spMkLst>
            <pc:docMk/>
            <pc:sldMk cId="3909453073" sldId="559"/>
            <ac:spMk id="7429" creationId="{C27C45E0-1262-4C99-9525-B6A4B5BE0FC9}"/>
          </ac:spMkLst>
        </pc:spChg>
        <pc:spChg chg="mod">
          <ac:chgData name="Timo Mühlhaus" userId="1b6b3aba618dadac" providerId="LiveId" clId="{EDF2FAEA-A41B-4C1F-9EE5-7BEAFE42C87B}" dt="2021-06-09T19:36:03.867" v="1915"/>
          <ac:spMkLst>
            <pc:docMk/>
            <pc:sldMk cId="3909453073" sldId="559"/>
            <ac:spMk id="7430" creationId="{55DBDFDF-7A8B-453C-9BCB-2A75CA6E5B59}"/>
          </ac:spMkLst>
        </pc:spChg>
        <pc:spChg chg="mod">
          <ac:chgData name="Timo Mühlhaus" userId="1b6b3aba618dadac" providerId="LiveId" clId="{EDF2FAEA-A41B-4C1F-9EE5-7BEAFE42C87B}" dt="2021-06-09T19:36:03.867" v="1915"/>
          <ac:spMkLst>
            <pc:docMk/>
            <pc:sldMk cId="3909453073" sldId="559"/>
            <ac:spMk id="7431" creationId="{10A25503-350E-4AF8-A6C9-C29C946E9622}"/>
          </ac:spMkLst>
        </pc:spChg>
        <pc:spChg chg="mod">
          <ac:chgData name="Timo Mühlhaus" userId="1b6b3aba618dadac" providerId="LiveId" clId="{EDF2FAEA-A41B-4C1F-9EE5-7BEAFE42C87B}" dt="2021-06-09T19:36:03.867" v="1915"/>
          <ac:spMkLst>
            <pc:docMk/>
            <pc:sldMk cId="3909453073" sldId="559"/>
            <ac:spMk id="7432" creationId="{31BCD9F3-D309-4D7F-B234-3880C00F991A}"/>
          </ac:spMkLst>
        </pc:spChg>
        <pc:spChg chg="mod">
          <ac:chgData name="Timo Mühlhaus" userId="1b6b3aba618dadac" providerId="LiveId" clId="{EDF2FAEA-A41B-4C1F-9EE5-7BEAFE42C87B}" dt="2021-06-09T19:36:03.867" v="1915"/>
          <ac:spMkLst>
            <pc:docMk/>
            <pc:sldMk cId="3909453073" sldId="559"/>
            <ac:spMk id="7433" creationId="{37598B34-7184-411F-A181-8F305FC409AE}"/>
          </ac:spMkLst>
        </pc:spChg>
        <pc:spChg chg="mod">
          <ac:chgData name="Timo Mühlhaus" userId="1b6b3aba618dadac" providerId="LiveId" clId="{EDF2FAEA-A41B-4C1F-9EE5-7BEAFE42C87B}" dt="2021-06-09T19:36:03.867" v="1915"/>
          <ac:spMkLst>
            <pc:docMk/>
            <pc:sldMk cId="3909453073" sldId="559"/>
            <ac:spMk id="7434" creationId="{C843194F-1BF1-4BA0-95FB-84075A8C7E34}"/>
          </ac:spMkLst>
        </pc:spChg>
        <pc:spChg chg="mod">
          <ac:chgData name="Timo Mühlhaus" userId="1b6b3aba618dadac" providerId="LiveId" clId="{EDF2FAEA-A41B-4C1F-9EE5-7BEAFE42C87B}" dt="2021-06-09T19:36:03.867" v="1915"/>
          <ac:spMkLst>
            <pc:docMk/>
            <pc:sldMk cId="3909453073" sldId="559"/>
            <ac:spMk id="7435" creationId="{110ECC6F-5F85-4B64-A4BF-8C8288371A7E}"/>
          </ac:spMkLst>
        </pc:spChg>
        <pc:spChg chg="mod">
          <ac:chgData name="Timo Mühlhaus" userId="1b6b3aba618dadac" providerId="LiveId" clId="{EDF2FAEA-A41B-4C1F-9EE5-7BEAFE42C87B}" dt="2021-06-09T19:36:03.867" v="1915"/>
          <ac:spMkLst>
            <pc:docMk/>
            <pc:sldMk cId="3909453073" sldId="559"/>
            <ac:spMk id="7436" creationId="{FF83DB9E-AA4D-4CC0-A746-CC7E5C1606C0}"/>
          </ac:spMkLst>
        </pc:spChg>
        <pc:spChg chg="mod">
          <ac:chgData name="Timo Mühlhaus" userId="1b6b3aba618dadac" providerId="LiveId" clId="{EDF2FAEA-A41B-4C1F-9EE5-7BEAFE42C87B}" dt="2021-06-09T19:36:03.867" v="1915"/>
          <ac:spMkLst>
            <pc:docMk/>
            <pc:sldMk cId="3909453073" sldId="559"/>
            <ac:spMk id="7437" creationId="{36467610-D496-40F6-B4FC-305FA248E95F}"/>
          </ac:spMkLst>
        </pc:spChg>
        <pc:spChg chg="mod">
          <ac:chgData name="Timo Mühlhaus" userId="1b6b3aba618dadac" providerId="LiveId" clId="{EDF2FAEA-A41B-4C1F-9EE5-7BEAFE42C87B}" dt="2021-06-09T19:36:03.867" v="1915"/>
          <ac:spMkLst>
            <pc:docMk/>
            <pc:sldMk cId="3909453073" sldId="559"/>
            <ac:spMk id="7438" creationId="{10E02CFB-0BA1-41A3-BB91-D1E8A41F3F6B}"/>
          </ac:spMkLst>
        </pc:spChg>
        <pc:spChg chg="mod">
          <ac:chgData name="Timo Mühlhaus" userId="1b6b3aba618dadac" providerId="LiveId" clId="{EDF2FAEA-A41B-4C1F-9EE5-7BEAFE42C87B}" dt="2021-06-09T19:36:03.867" v="1915"/>
          <ac:spMkLst>
            <pc:docMk/>
            <pc:sldMk cId="3909453073" sldId="559"/>
            <ac:spMk id="7439" creationId="{2486916E-86C0-4B76-B509-63B181C6736A}"/>
          </ac:spMkLst>
        </pc:spChg>
        <pc:spChg chg="mod">
          <ac:chgData name="Timo Mühlhaus" userId="1b6b3aba618dadac" providerId="LiveId" clId="{EDF2FAEA-A41B-4C1F-9EE5-7BEAFE42C87B}" dt="2021-06-09T19:36:03.867" v="1915"/>
          <ac:spMkLst>
            <pc:docMk/>
            <pc:sldMk cId="3909453073" sldId="559"/>
            <ac:spMk id="7440" creationId="{BFCED379-A2D5-45AD-9F6B-90FFABAA9284}"/>
          </ac:spMkLst>
        </pc:spChg>
        <pc:spChg chg="mod">
          <ac:chgData name="Timo Mühlhaus" userId="1b6b3aba618dadac" providerId="LiveId" clId="{EDF2FAEA-A41B-4C1F-9EE5-7BEAFE42C87B}" dt="2021-06-09T19:36:03.867" v="1915"/>
          <ac:spMkLst>
            <pc:docMk/>
            <pc:sldMk cId="3909453073" sldId="559"/>
            <ac:spMk id="7441" creationId="{7D17E1FD-2A53-430C-BB52-A8DB9E0CDD1E}"/>
          </ac:spMkLst>
        </pc:spChg>
        <pc:spChg chg="mod">
          <ac:chgData name="Timo Mühlhaus" userId="1b6b3aba618dadac" providerId="LiveId" clId="{EDF2FAEA-A41B-4C1F-9EE5-7BEAFE42C87B}" dt="2021-06-09T19:36:03.867" v="1915"/>
          <ac:spMkLst>
            <pc:docMk/>
            <pc:sldMk cId="3909453073" sldId="559"/>
            <ac:spMk id="7442" creationId="{99D67E51-F4A4-451B-9271-833457F82409}"/>
          </ac:spMkLst>
        </pc:spChg>
        <pc:spChg chg="mod">
          <ac:chgData name="Timo Mühlhaus" userId="1b6b3aba618dadac" providerId="LiveId" clId="{EDF2FAEA-A41B-4C1F-9EE5-7BEAFE42C87B}" dt="2021-06-09T19:36:03.867" v="1915"/>
          <ac:spMkLst>
            <pc:docMk/>
            <pc:sldMk cId="3909453073" sldId="559"/>
            <ac:spMk id="7443" creationId="{CC360EC7-6C0E-47BF-8D23-6E1D34DF0C1B}"/>
          </ac:spMkLst>
        </pc:spChg>
        <pc:spChg chg="mod">
          <ac:chgData name="Timo Mühlhaus" userId="1b6b3aba618dadac" providerId="LiveId" clId="{EDF2FAEA-A41B-4C1F-9EE5-7BEAFE42C87B}" dt="2021-06-09T19:36:03.867" v="1915"/>
          <ac:spMkLst>
            <pc:docMk/>
            <pc:sldMk cId="3909453073" sldId="559"/>
            <ac:spMk id="7444" creationId="{DD31E1A5-97C8-4CF8-803E-808805C3D7CF}"/>
          </ac:spMkLst>
        </pc:spChg>
        <pc:spChg chg="mod">
          <ac:chgData name="Timo Mühlhaus" userId="1b6b3aba618dadac" providerId="LiveId" clId="{EDF2FAEA-A41B-4C1F-9EE5-7BEAFE42C87B}" dt="2021-06-09T19:36:03.867" v="1915"/>
          <ac:spMkLst>
            <pc:docMk/>
            <pc:sldMk cId="3909453073" sldId="559"/>
            <ac:spMk id="7445" creationId="{195EEFCD-DF60-49E6-B368-90FC7CE61231}"/>
          </ac:spMkLst>
        </pc:spChg>
        <pc:spChg chg="mod">
          <ac:chgData name="Timo Mühlhaus" userId="1b6b3aba618dadac" providerId="LiveId" clId="{EDF2FAEA-A41B-4C1F-9EE5-7BEAFE42C87B}" dt="2021-06-09T19:36:03.867" v="1915"/>
          <ac:spMkLst>
            <pc:docMk/>
            <pc:sldMk cId="3909453073" sldId="559"/>
            <ac:spMk id="7446" creationId="{10FF4510-7D7E-46A1-A295-FAE94F3B8AB7}"/>
          </ac:spMkLst>
        </pc:spChg>
        <pc:spChg chg="mod">
          <ac:chgData name="Timo Mühlhaus" userId="1b6b3aba618dadac" providerId="LiveId" clId="{EDF2FAEA-A41B-4C1F-9EE5-7BEAFE42C87B}" dt="2021-06-09T19:36:03.867" v="1915"/>
          <ac:spMkLst>
            <pc:docMk/>
            <pc:sldMk cId="3909453073" sldId="559"/>
            <ac:spMk id="7447" creationId="{0E2FF9A7-F295-489E-B0B6-0EE37CC94B4D}"/>
          </ac:spMkLst>
        </pc:spChg>
        <pc:spChg chg="mod">
          <ac:chgData name="Timo Mühlhaus" userId="1b6b3aba618dadac" providerId="LiveId" clId="{EDF2FAEA-A41B-4C1F-9EE5-7BEAFE42C87B}" dt="2021-06-09T19:36:03.867" v="1915"/>
          <ac:spMkLst>
            <pc:docMk/>
            <pc:sldMk cId="3909453073" sldId="559"/>
            <ac:spMk id="7448" creationId="{AA499120-6CCB-4BEA-8FD3-6C1B038FCEFB}"/>
          </ac:spMkLst>
        </pc:spChg>
        <pc:spChg chg="mod">
          <ac:chgData name="Timo Mühlhaus" userId="1b6b3aba618dadac" providerId="LiveId" clId="{EDF2FAEA-A41B-4C1F-9EE5-7BEAFE42C87B}" dt="2021-06-09T19:36:03.867" v="1915"/>
          <ac:spMkLst>
            <pc:docMk/>
            <pc:sldMk cId="3909453073" sldId="559"/>
            <ac:spMk id="7449" creationId="{C77FD07C-7A10-4A17-81A4-2E3564DD3BBF}"/>
          </ac:spMkLst>
        </pc:spChg>
        <pc:spChg chg="mod">
          <ac:chgData name="Timo Mühlhaus" userId="1b6b3aba618dadac" providerId="LiveId" clId="{EDF2FAEA-A41B-4C1F-9EE5-7BEAFE42C87B}" dt="2021-06-09T19:36:03.867" v="1915"/>
          <ac:spMkLst>
            <pc:docMk/>
            <pc:sldMk cId="3909453073" sldId="559"/>
            <ac:spMk id="7450" creationId="{E977505C-8525-4308-86A8-307E98C51737}"/>
          </ac:spMkLst>
        </pc:spChg>
        <pc:spChg chg="mod">
          <ac:chgData name="Timo Mühlhaus" userId="1b6b3aba618dadac" providerId="LiveId" clId="{EDF2FAEA-A41B-4C1F-9EE5-7BEAFE42C87B}" dt="2021-06-09T19:36:03.867" v="1915"/>
          <ac:spMkLst>
            <pc:docMk/>
            <pc:sldMk cId="3909453073" sldId="559"/>
            <ac:spMk id="7451" creationId="{9BFE5E2F-D49B-41FA-BA11-3B640F37CA19}"/>
          </ac:spMkLst>
        </pc:spChg>
        <pc:spChg chg="mod">
          <ac:chgData name="Timo Mühlhaus" userId="1b6b3aba618dadac" providerId="LiveId" clId="{EDF2FAEA-A41B-4C1F-9EE5-7BEAFE42C87B}" dt="2021-06-09T19:36:03.867" v="1915"/>
          <ac:spMkLst>
            <pc:docMk/>
            <pc:sldMk cId="3909453073" sldId="559"/>
            <ac:spMk id="7452" creationId="{29B4A6C2-0F9F-41BB-B158-84F95BA31CEB}"/>
          </ac:spMkLst>
        </pc:spChg>
        <pc:spChg chg="mod">
          <ac:chgData name="Timo Mühlhaus" userId="1b6b3aba618dadac" providerId="LiveId" clId="{EDF2FAEA-A41B-4C1F-9EE5-7BEAFE42C87B}" dt="2021-06-09T19:36:03.867" v="1915"/>
          <ac:spMkLst>
            <pc:docMk/>
            <pc:sldMk cId="3909453073" sldId="559"/>
            <ac:spMk id="7453" creationId="{2D039699-36F5-4B7B-8175-541FAB4E75CD}"/>
          </ac:spMkLst>
        </pc:spChg>
        <pc:spChg chg="mod">
          <ac:chgData name="Timo Mühlhaus" userId="1b6b3aba618dadac" providerId="LiveId" clId="{EDF2FAEA-A41B-4C1F-9EE5-7BEAFE42C87B}" dt="2021-06-09T19:36:03.867" v="1915"/>
          <ac:spMkLst>
            <pc:docMk/>
            <pc:sldMk cId="3909453073" sldId="559"/>
            <ac:spMk id="7454" creationId="{B0E81EA3-4D5E-4097-9B16-378AA2D1479F}"/>
          </ac:spMkLst>
        </pc:spChg>
        <pc:spChg chg="mod">
          <ac:chgData name="Timo Mühlhaus" userId="1b6b3aba618dadac" providerId="LiveId" clId="{EDF2FAEA-A41B-4C1F-9EE5-7BEAFE42C87B}" dt="2021-06-09T19:36:03.867" v="1915"/>
          <ac:spMkLst>
            <pc:docMk/>
            <pc:sldMk cId="3909453073" sldId="559"/>
            <ac:spMk id="7455" creationId="{140E886E-B1B6-4105-9791-3F716DB44E17}"/>
          </ac:spMkLst>
        </pc:spChg>
        <pc:spChg chg="mod">
          <ac:chgData name="Timo Mühlhaus" userId="1b6b3aba618dadac" providerId="LiveId" clId="{EDF2FAEA-A41B-4C1F-9EE5-7BEAFE42C87B}" dt="2021-06-09T19:36:03.867" v="1915"/>
          <ac:spMkLst>
            <pc:docMk/>
            <pc:sldMk cId="3909453073" sldId="559"/>
            <ac:spMk id="7456" creationId="{5DC32D15-8D13-43DC-B8A8-028B5204AAE2}"/>
          </ac:spMkLst>
        </pc:spChg>
        <pc:spChg chg="mod">
          <ac:chgData name="Timo Mühlhaus" userId="1b6b3aba618dadac" providerId="LiveId" clId="{EDF2FAEA-A41B-4C1F-9EE5-7BEAFE42C87B}" dt="2021-06-09T19:36:03.867" v="1915"/>
          <ac:spMkLst>
            <pc:docMk/>
            <pc:sldMk cId="3909453073" sldId="559"/>
            <ac:spMk id="7457" creationId="{E698C6A5-9021-4A87-B07C-AF644F5D0B26}"/>
          </ac:spMkLst>
        </pc:spChg>
        <pc:spChg chg="mod">
          <ac:chgData name="Timo Mühlhaus" userId="1b6b3aba618dadac" providerId="LiveId" clId="{EDF2FAEA-A41B-4C1F-9EE5-7BEAFE42C87B}" dt="2021-06-09T19:36:03.867" v="1915"/>
          <ac:spMkLst>
            <pc:docMk/>
            <pc:sldMk cId="3909453073" sldId="559"/>
            <ac:spMk id="7458" creationId="{86F5F0CE-36B2-4BAA-9346-3A801F2C1497}"/>
          </ac:spMkLst>
        </pc:spChg>
        <pc:spChg chg="mod">
          <ac:chgData name="Timo Mühlhaus" userId="1b6b3aba618dadac" providerId="LiveId" clId="{EDF2FAEA-A41B-4C1F-9EE5-7BEAFE42C87B}" dt="2021-06-09T19:36:03.867" v="1915"/>
          <ac:spMkLst>
            <pc:docMk/>
            <pc:sldMk cId="3909453073" sldId="559"/>
            <ac:spMk id="7459" creationId="{FF5C5541-C487-4829-931C-F2A04D623976}"/>
          </ac:spMkLst>
        </pc:spChg>
        <pc:spChg chg="mod">
          <ac:chgData name="Timo Mühlhaus" userId="1b6b3aba618dadac" providerId="LiveId" clId="{EDF2FAEA-A41B-4C1F-9EE5-7BEAFE42C87B}" dt="2021-06-09T19:36:03.867" v="1915"/>
          <ac:spMkLst>
            <pc:docMk/>
            <pc:sldMk cId="3909453073" sldId="559"/>
            <ac:spMk id="7460" creationId="{4A15965D-A113-42A7-BF3C-73ED98C2856B}"/>
          </ac:spMkLst>
        </pc:spChg>
        <pc:spChg chg="mod">
          <ac:chgData name="Timo Mühlhaus" userId="1b6b3aba618dadac" providerId="LiveId" clId="{EDF2FAEA-A41B-4C1F-9EE5-7BEAFE42C87B}" dt="2021-06-09T19:36:03.867" v="1915"/>
          <ac:spMkLst>
            <pc:docMk/>
            <pc:sldMk cId="3909453073" sldId="559"/>
            <ac:spMk id="7461" creationId="{191C6E70-FDF7-4670-A570-7840CE1CDA67}"/>
          </ac:spMkLst>
        </pc:spChg>
        <pc:spChg chg="mod">
          <ac:chgData name="Timo Mühlhaus" userId="1b6b3aba618dadac" providerId="LiveId" clId="{EDF2FAEA-A41B-4C1F-9EE5-7BEAFE42C87B}" dt="2021-06-09T19:36:03.867" v="1915"/>
          <ac:spMkLst>
            <pc:docMk/>
            <pc:sldMk cId="3909453073" sldId="559"/>
            <ac:spMk id="7462" creationId="{47E8D2E9-723C-45F0-BF6E-EE436C44FA53}"/>
          </ac:spMkLst>
        </pc:spChg>
        <pc:spChg chg="mod">
          <ac:chgData name="Timo Mühlhaus" userId="1b6b3aba618dadac" providerId="LiveId" clId="{EDF2FAEA-A41B-4C1F-9EE5-7BEAFE42C87B}" dt="2021-06-09T19:36:03.867" v="1915"/>
          <ac:spMkLst>
            <pc:docMk/>
            <pc:sldMk cId="3909453073" sldId="559"/>
            <ac:spMk id="7463" creationId="{395CAAC0-1803-4328-BEA2-A0A716AA44A9}"/>
          </ac:spMkLst>
        </pc:spChg>
        <pc:spChg chg="mod">
          <ac:chgData name="Timo Mühlhaus" userId="1b6b3aba618dadac" providerId="LiveId" clId="{EDF2FAEA-A41B-4C1F-9EE5-7BEAFE42C87B}" dt="2021-06-09T19:36:03.867" v="1915"/>
          <ac:spMkLst>
            <pc:docMk/>
            <pc:sldMk cId="3909453073" sldId="559"/>
            <ac:spMk id="7464" creationId="{07F615F3-1FC8-4E1B-8C94-6392FF21B148}"/>
          </ac:spMkLst>
        </pc:spChg>
        <pc:spChg chg="mod">
          <ac:chgData name="Timo Mühlhaus" userId="1b6b3aba618dadac" providerId="LiveId" clId="{EDF2FAEA-A41B-4C1F-9EE5-7BEAFE42C87B}" dt="2021-06-09T19:36:03.867" v="1915"/>
          <ac:spMkLst>
            <pc:docMk/>
            <pc:sldMk cId="3909453073" sldId="559"/>
            <ac:spMk id="7465" creationId="{12900313-AA78-4B1E-9138-6D1567BA3820}"/>
          </ac:spMkLst>
        </pc:spChg>
        <pc:spChg chg="mod">
          <ac:chgData name="Timo Mühlhaus" userId="1b6b3aba618dadac" providerId="LiveId" clId="{EDF2FAEA-A41B-4C1F-9EE5-7BEAFE42C87B}" dt="2021-06-09T19:36:03.867" v="1915"/>
          <ac:spMkLst>
            <pc:docMk/>
            <pc:sldMk cId="3909453073" sldId="559"/>
            <ac:spMk id="7466" creationId="{B9844126-070C-4D0E-B745-8BB47B4C2178}"/>
          </ac:spMkLst>
        </pc:spChg>
        <pc:spChg chg="mod">
          <ac:chgData name="Timo Mühlhaus" userId="1b6b3aba618dadac" providerId="LiveId" clId="{EDF2FAEA-A41B-4C1F-9EE5-7BEAFE42C87B}" dt="2021-06-09T19:36:03.867" v="1915"/>
          <ac:spMkLst>
            <pc:docMk/>
            <pc:sldMk cId="3909453073" sldId="559"/>
            <ac:spMk id="7467" creationId="{48690880-B370-48FA-BB23-526E106A8630}"/>
          </ac:spMkLst>
        </pc:spChg>
        <pc:spChg chg="mod">
          <ac:chgData name="Timo Mühlhaus" userId="1b6b3aba618dadac" providerId="LiveId" clId="{EDF2FAEA-A41B-4C1F-9EE5-7BEAFE42C87B}" dt="2021-06-09T19:36:03.867" v="1915"/>
          <ac:spMkLst>
            <pc:docMk/>
            <pc:sldMk cId="3909453073" sldId="559"/>
            <ac:spMk id="7468" creationId="{F8538819-36EF-474E-BD4A-5477090A9605}"/>
          </ac:spMkLst>
        </pc:spChg>
        <pc:spChg chg="mod">
          <ac:chgData name="Timo Mühlhaus" userId="1b6b3aba618dadac" providerId="LiveId" clId="{EDF2FAEA-A41B-4C1F-9EE5-7BEAFE42C87B}" dt="2021-06-09T19:36:03.867" v="1915"/>
          <ac:spMkLst>
            <pc:docMk/>
            <pc:sldMk cId="3909453073" sldId="559"/>
            <ac:spMk id="7469" creationId="{2753A05C-1C02-4823-909E-EC4B4346D350}"/>
          </ac:spMkLst>
        </pc:spChg>
        <pc:spChg chg="mod">
          <ac:chgData name="Timo Mühlhaus" userId="1b6b3aba618dadac" providerId="LiveId" clId="{EDF2FAEA-A41B-4C1F-9EE5-7BEAFE42C87B}" dt="2021-06-09T19:36:03.867" v="1915"/>
          <ac:spMkLst>
            <pc:docMk/>
            <pc:sldMk cId="3909453073" sldId="559"/>
            <ac:spMk id="7470" creationId="{50E38DA3-690F-442B-8D36-E7FC1A0E2E14}"/>
          </ac:spMkLst>
        </pc:spChg>
        <pc:spChg chg="mod">
          <ac:chgData name="Timo Mühlhaus" userId="1b6b3aba618dadac" providerId="LiveId" clId="{EDF2FAEA-A41B-4C1F-9EE5-7BEAFE42C87B}" dt="2021-06-09T19:36:03.867" v="1915"/>
          <ac:spMkLst>
            <pc:docMk/>
            <pc:sldMk cId="3909453073" sldId="559"/>
            <ac:spMk id="7471" creationId="{50E9A17F-7D02-4438-A0C9-3818BF21E54D}"/>
          </ac:spMkLst>
        </pc:spChg>
        <pc:spChg chg="mod">
          <ac:chgData name="Timo Mühlhaus" userId="1b6b3aba618dadac" providerId="LiveId" clId="{EDF2FAEA-A41B-4C1F-9EE5-7BEAFE42C87B}" dt="2021-06-09T19:36:03.867" v="1915"/>
          <ac:spMkLst>
            <pc:docMk/>
            <pc:sldMk cId="3909453073" sldId="559"/>
            <ac:spMk id="7472" creationId="{54C3D691-AB30-42E9-B25A-FFE5B0684FCA}"/>
          </ac:spMkLst>
        </pc:spChg>
        <pc:spChg chg="mod">
          <ac:chgData name="Timo Mühlhaus" userId="1b6b3aba618dadac" providerId="LiveId" clId="{EDF2FAEA-A41B-4C1F-9EE5-7BEAFE42C87B}" dt="2021-06-09T19:36:03.867" v="1915"/>
          <ac:spMkLst>
            <pc:docMk/>
            <pc:sldMk cId="3909453073" sldId="559"/>
            <ac:spMk id="7473" creationId="{4B443B79-8981-4E82-8512-07A8F753DAD9}"/>
          </ac:spMkLst>
        </pc:spChg>
        <pc:spChg chg="mod">
          <ac:chgData name="Timo Mühlhaus" userId="1b6b3aba618dadac" providerId="LiveId" clId="{EDF2FAEA-A41B-4C1F-9EE5-7BEAFE42C87B}" dt="2021-06-09T19:36:03.867" v="1915"/>
          <ac:spMkLst>
            <pc:docMk/>
            <pc:sldMk cId="3909453073" sldId="559"/>
            <ac:spMk id="7474" creationId="{CB41A801-D655-4002-82B2-46A753E4F51E}"/>
          </ac:spMkLst>
        </pc:spChg>
        <pc:spChg chg="mod">
          <ac:chgData name="Timo Mühlhaus" userId="1b6b3aba618dadac" providerId="LiveId" clId="{EDF2FAEA-A41B-4C1F-9EE5-7BEAFE42C87B}" dt="2021-06-09T19:36:03.867" v="1915"/>
          <ac:spMkLst>
            <pc:docMk/>
            <pc:sldMk cId="3909453073" sldId="559"/>
            <ac:spMk id="7475" creationId="{D36FD183-5D30-47C8-8EC5-81F858F634F5}"/>
          </ac:spMkLst>
        </pc:spChg>
        <pc:spChg chg="mod">
          <ac:chgData name="Timo Mühlhaus" userId="1b6b3aba618dadac" providerId="LiveId" clId="{EDF2FAEA-A41B-4C1F-9EE5-7BEAFE42C87B}" dt="2021-06-09T19:36:03.867" v="1915"/>
          <ac:spMkLst>
            <pc:docMk/>
            <pc:sldMk cId="3909453073" sldId="559"/>
            <ac:spMk id="7476" creationId="{1CA18F05-E6C7-4F65-8C7F-7072FB16E680}"/>
          </ac:spMkLst>
        </pc:spChg>
        <pc:spChg chg="mod">
          <ac:chgData name="Timo Mühlhaus" userId="1b6b3aba618dadac" providerId="LiveId" clId="{EDF2FAEA-A41B-4C1F-9EE5-7BEAFE42C87B}" dt="2021-06-09T19:36:03.867" v="1915"/>
          <ac:spMkLst>
            <pc:docMk/>
            <pc:sldMk cId="3909453073" sldId="559"/>
            <ac:spMk id="7477" creationId="{D5CB3F11-747A-4D83-93D6-4FA88FD750DF}"/>
          </ac:spMkLst>
        </pc:spChg>
        <pc:spChg chg="mod">
          <ac:chgData name="Timo Mühlhaus" userId="1b6b3aba618dadac" providerId="LiveId" clId="{EDF2FAEA-A41B-4C1F-9EE5-7BEAFE42C87B}" dt="2021-06-09T19:36:03.867" v="1915"/>
          <ac:spMkLst>
            <pc:docMk/>
            <pc:sldMk cId="3909453073" sldId="559"/>
            <ac:spMk id="7478" creationId="{F209B880-7A3D-4F99-AECB-C88B1247684D}"/>
          </ac:spMkLst>
        </pc:spChg>
        <pc:spChg chg="mod">
          <ac:chgData name="Timo Mühlhaus" userId="1b6b3aba618dadac" providerId="LiveId" clId="{EDF2FAEA-A41B-4C1F-9EE5-7BEAFE42C87B}" dt="2021-06-09T19:36:03.867" v="1915"/>
          <ac:spMkLst>
            <pc:docMk/>
            <pc:sldMk cId="3909453073" sldId="559"/>
            <ac:spMk id="7479" creationId="{2C9105A2-74DD-49FD-ACB5-8205F3676A73}"/>
          </ac:spMkLst>
        </pc:spChg>
        <pc:spChg chg="mod">
          <ac:chgData name="Timo Mühlhaus" userId="1b6b3aba618dadac" providerId="LiveId" clId="{EDF2FAEA-A41B-4C1F-9EE5-7BEAFE42C87B}" dt="2021-06-09T19:36:03.867" v="1915"/>
          <ac:spMkLst>
            <pc:docMk/>
            <pc:sldMk cId="3909453073" sldId="559"/>
            <ac:spMk id="7480" creationId="{54E0B0F4-673A-4384-8310-6A5F2D4A377B}"/>
          </ac:spMkLst>
        </pc:spChg>
        <pc:spChg chg="mod">
          <ac:chgData name="Timo Mühlhaus" userId="1b6b3aba618dadac" providerId="LiveId" clId="{EDF2FAEA-A41B-4C1F-9EE5-7BEAFE42C87B}" dt="2021-06-09T19:36:03.867" v="1915"/>
          <ac:spMkLst>
            <pc:docMk/>
            <pc:sldMk cId="3909453073" sldId="559"/>
            <ac:spMk id="7481" creationId="{3AAFEAC1-0D9D-4ACE-8A97-167D1D365778}"/>
          </ac:spMkLst>
        </pc:spChg>
        <pc:spChg chg="mod">
          <ac:chgData name="Timo Mühlhaus" userId="1b6b3aba618dadac" providerId="LiveId" clId="{EDF2FAEA-A41B-4C1F-9EE5-7BEAFE42C87B}" dt="2021-06-09T19:36:03.867" v="1915"/>
          <ac:spMkLst>
            <pc:docMk/>
            <pc:sldMk cId="3909453073" sldId="559"/>
            <ac:spMk id="7482" creationId="{FBFEA6CD-C39C-4B0B-BE40-23B54666A597}"/>
          </ac:spMkLst>
        </pc:spChg>
        <pc:spChg chg="mod">
          <ac:chgData name="Timo Mühlhaus" userId="1b6b3aba618dadac" providerId="LiveId" clId="{EDF2FAEA-A41B-4C1F-9EE5-7BEAFE42C87B}" dt="2021-06-09T19:36:03.867" v="1915"/>
          <ac:spMkLst>
            <pc:docMk/>
            <pc:sldMk cId="3909453073" sldId="559"/>
            <ac:spMk id="7483" creationId="{7A82C3ED-C229-4183-AD42-544B422F44E3}"/>
          </ac:spMkLst>
        </pc:spChg>
        <pc:spChg chg="mod">
          <ac:chgData name="Timo Mühlhaus" userId="1b6b3aba618dadac" providerId="LiveId" clId="{EDF2FAEA-A41B-4C1F-9EE5-7BEAFE42C87B}" dt="2021-06-09T19:36:03.867" v="1915"/>
          <ac:spMkLst>
            <pc:docMk/>
            <pc:sldMk cId="3909453073" sldId="559"/>
            <ac:spMk id="7484" creationId="{CF975B70-183D-4E40-A84A-677A76E63E5D}"/>
          </ac:spMkLst>
        </pc:spChg>
        <pc:spChg chg="mod">
          <ac:chgData name="Timo Mühlhaus" userId="1b6b3aba618dadac" providerId="LiveId" clId="{EDF2FAEA-A41B-4C1F-9EE5-7BEAFE42C87B}" dt="2021-06-09T19:36:03.867" v="1915"/>
          <ac:spMkLst>
            <pc:docMk/>
            <pc:sldMk cId="3909453073" sldId="559"/>
            <ac:spMk id="7485" creationId="{CB4545C9-CDCB-49CB-906C-0BD7CF618CA5}"/>
          </ac:spMkLst>
        </pc:spChg>
        <pc:spChg chg="mod">
          <ac:chgData name="Timo Mühlhaus" userId="1b6b3aba618dadac" providerId="LiveId" clId="{EDF2FAEA-A41B-4C1F-9EE5-7BEAFE42C87B}" dt="2021-06-09T19:36:03.867" v="1915"/>
          <ac:spMkLst>
            <pc:docMk/>
            <pc:sldMk cId="3909453073" sldId="559"/>
            <ac:spMk id="7486" creationId="{A920FBF2-402A-44E8-961B-F41D23039B9B}"/>
          </ac:spMkLst>
        </pc:spChg>
        <pc:spChg chg="mod">
          <ac:chgData name="Timo Mühlhaus" userId="1b6b3aba618dadac" providerId="LiveId" clId="{EDF2FAEA-A41B-4C1F-9EE5-7BEAFE42C87B}" dt="2021-06-09T19:36:03.867" v="1915"/>
          <ac:spMkLst>
            <pc:docMk/>
            <pc:sldMk cId="3909453073" sldId="559"/>
            <ac:spMk id="7487" creationId="{764B7855-1B90-44F1-95C7-33EEB360D75D}"/>
          </ac:spMkLst>
        </pc:spChg>
        <pc:spChg chg="mod">
          <ac:chgData name="Timo Mühlhaus" userId="1b6b3aba618dadac" providerId="LiveId" clId="{EDF2FAEA-A41B-4C1F-9EE5-7BEAFE42C87B}" dt="2021-06-09T19:36:03.867" v="1915"/>
          <ac:spMkLst>
            <pc:docMk/>
            <pc:sldMk cId="3909453073" sldId="559"/>
            <ac:spMk id="7488" creationId="{CEBD1891-E6CE-41C9-9E4C-5A3B67913973}"/>
          </ac:spMkLst>
        </pc:spChg>
        <pc:spChg chg="mod">
          <ac:chgData name="Timo Mühlhaus" userId="1b6b3aba618dadac" providerId="LiveId" clId="{EDF2FAEA-A41B-4C1F-9EE5-7BEAFE42C87B}" dt="2021-06-09T19:36:03.867" v="1915"/>
          <ac:spMkLst>
            <pc:docMk/>
            <pc:sldMk cId="3909453073" sldId="559"/>
            <ac:spMk id="7489" creationId="{D77C1315-FD56-4914-B6CC-EA402A027820}"/>
          </ac:spMkLst>
        </pc:spChg>
        <pc:spChg chg="mod">
          <ac:chgData name="Timo Mühlhaus" userId="1b6b3aba618dadac" providerId="LiveId" clId="{EDF2FAEA-A41B-4C1F-9EE5-7BEAFE42C87B}" dt="2021-06-09T19:36:03.867" v="1915"/>
          <ac:spMkLst>
            <pc:docMk/>
            <pc:sldMk cId="3909453073" sldId="559"/>
            <ac:spMk id="7490" creationId="{8B8D238D-915A-4DB9-B8E0-06A5ACB0E1F0}"/>
          </ac:spMkLst>
        </pc:spChg>
        <pc:spChg chg="mod">
          <ac:chgData name="Timo Mühlhaus" userId="1b6b3aba618dadac" providerId="LiveId" clId="{EDF2FAEA-A41B-4C1F-9EE5-7BEAFE42C87B}" dt="2021-06-09T19:36:03.867" v="1915"/>
          <ac:spMkLst>
            <pc:docMk/>
            <pc:sldMk cId="3909453073" sldId="559"/>
            <ac:spMk id="7491" creationId="{DDE6A9D8-CEE3-4EF3-9939-796B369CA138}"/>
          </ac:spMkLst>
        </pc:spChg>
        <pc:spChg chg="mod">
          <ac:chgData name="Timo Mühlhaus" userId="1b6b3aba618dadac" providerId="LiveId" clId="{EDF2FAEA-A41B-4C1F-9EE5-7BEAFE42C87B}" dt="2021-06-09T19:36:03.867" v="1915"/>
          <ac:spMkLst>
            <pc:docMk/>
            <pc:sldMk cId="3909453073" sldId="559"/>
            <ac:spMk id="7492" creationId="{C5CDA7DB-C16C-4FFB-94D6-1519FBB549D1}"/>
          </ac:spMkLst>
        </pc:spChg>
        <pc:spChg chg="mod">
          <ac:chgData name="Timo Mühlhaus" userId="1b6b3aba618dadac" providerId="LiveId" clId="{EDF2FAEA-A41B-4C1F-9EE5-7BEAFE42C87B}" dt="2021-06-09T19:36:03.867" v="1915"/>
          <ac:spMkLst>
            <pc:docMk/>
            <pc:sldMk cId="3909453073" sldId="559"/>
            <ac:spMk id="7493" creationId="{BE27F741-CBF3-4F99-AD92-A48E91668DE2}"/>
          </ac:spMkLst>
        </pc:spChg>
        <pc:spChg chg="mod">
          <ac:chgData name="Timo Mühlhaus" userId="1b6b3aba618dadac" providerId="LiveId" clId="{EDF2FAEA-A41B-4C1F-9EE5-7BEAFE42C87B}" dt="2021-06-09T19:36:03.867" v="1915"/>
          <ac:spMkLst>
            <pc:docMk/>
            <pc:sldMk cId="3909453073" sldId="559"/>
            <ac:spMk id="7494" creationId="{7DBCD1E3-F313-4C56-820D-DD6B8B114976}"/>
          </ac:spMkLst>
        </pc:spChg>
        <pc:spChg chg="mod">
          <ac:chgData name="Timo Mühlhaus" userId="1b6b3aba618dadac" providerId="LiveId" clId="{EDF2FAEA-A41B-4C1F-9EE5-7BEAFE42C87B}" dt="2021-06-09T19:36:03.867" v="1915"/>
          <ac:spMkLst>
            <pc:docMk/>
            <pc:sldMk cId="3909453073" sldId="559"/>
            <ac:spMk id="7495" creationId="{5478321E-47F9-4FB8-97EB-830A14CB46DA}"/>
          </ac:spMkLst>
        </pc:spChg>
        <pc:spChg chg="mod">
          <ac:chgData name="Timo Mühlhaus" userId="1b6b3aba618dadac" providerId="LiveId" clId="{EDF2FAEA-A41B-4C1F-9EE5-7BEAFE42C87B}" dt="2021-06-09T19:36:03.867" v="1915"/>
          <ac:spMkLst>
            <pc:docMk/>
            <pc:sldMk cId="3909453073" sldId="559"/>
            <ac:spMk id="7496" creationId="{DB83E053-CC77-421F-A86F-2B28076B0941}"/>
          </ac:spMkLst>
        </pc:spChg>
        <pc:spChg chg="mod">
          <ac:chgData name="Timo Mühlhaus" userId="1b6b3aba618dadac" providerId="LiveId" clId="{EDF2FAEA-A41B-4C1F-9EE5-7BEAFE42C87B}" dt="2021-06-09T19:36:03.867" v="1915"/>
          <ac:spMkLst>
            <pc:docMk/>
            <pc:sldMk cId="3909453073" sldId="559"/>
            <ac:spMk id="7497" creationId="{4075B69A-79AD-4BEE-9569-F22963389F05}"/>
          </ac:spMkLst>
        </pc:spChg>
        <pc:spChg chg="mod">
          <ac:chgData name="Timo Mühlhaus" userId="1b6b3aba618dadac" providerId="LiveId" clId="{EDF2FAEA-A41B-4C1F-9EE5-7BEAFE42C87B}" dt="2021-06-09T19:36:03.867" v="1915"/>
          <ac:spMkLst>
            <pc:docMk/>
            <pc:sldMk cId="3909453073" sldId="559"/>
            <ac:spMk id="7498" creationId="{6714F2CC-281B-49A0-9EBF-AF10EB586FC4}"/>
          </ac:spMkLst>
        </pc:spChg>
        <pc:spChg chg="mod">
          <ac:chgData name="Timo Mühlhaus" userId="1b6b3aba618dadac" providerId="LiveId" clId="{EDF2FAEA-A41B-4C1F-9EE5-7BEAFE42C87B}" dt="2021-06-09T19:36:03.867" v="1915"/>
          <ac:spMkLst>
            <pc:docMk/>
            <pc:sldMk cId="3909453073" sldId="559"/>
            <ac:spMk id="7499" creationId="{640D48C8-1EAE-4677-849F-3A0D6C321025}"/>
          </ac:spMkLst>
        </pc:spChg>
        <pc:spChg chg="mod">
          <ac:chgData name="Timo Mühlhaus" userId="1b6b3aba618dadac" providerId="LiveId" clId="{EDF2FAEA-A41B-4C1F-9EE5-7BEAFE42C87B}" dt="2021-06-09T19:36:03.867" v="1915"/>
          <ac:spMkLst>
            <pc:docMk/>
            <pc:sldMk cId="3909453073" sldId="559"/>
            <ac:spMk id="7500" creationId="{9FEDB5E4-6843-4044-935D-D4DE3B77DE69}"/>
          </ac:spMkLst>
        </pc:spChg>
        <pc:spChg chg="mod">
          <ac:chgData name="Timo Mühlhaus" userId="1b6b3aba618dadac" providerId="LiveId" clId="{EDF2FAEA-A41B-4C1F-9EE5-7BEAFE42C87B}" dt="2021-06-09T19:36:03.867" v="1915"/>
          <ac:spMkLst>
            <pc:docMk/>
            <pc:sldMk cId="3909453073" sldId="559"/>
            <ac:spMk id="7501" creationId="{B63FB005-EC3A-474F-BD93-1433E51E8C20}"/>
          </ac:spMkLst>
        </pc:spChg>
        <pc:spChg chg="mod">
          <ac:chgData name="Timo Mühlhaus" userId="1b6b3aba618dadac" providerId="LiveId" clId="{EDF2FAEA-A41B-4C1F-9EE5-7BEAFE42C87B}" dt="2021-06-09T19:36:03.867" v="1915"/>
          <ac:spMkLst>
            <pc:docMk/>
            <pc:sldMk cId="3909453073" sldId="559"/>
            <ac:spMk id="7502" creationId="{2F6AD58F-44A8-411E-BCA3-AE1EEE11CC8D}"/>
          </ac:spMkLst>
        </pc:spChg>
        <pc:spChg chg="mod">
          <ac:chgData name="Timo Mühlhaus" userId="1b6b3aba618dadac" providerId="LiveId" clId="{EDF2FAEA-A41B-4C1F-9EE5-7BEAFE42C87B}" dt="2021-06-09T19:36:03.867" v="1915"/>
          <ac:spMkLst>
            <pc:docMk/>
            <pc:sldMk cId="3909453073" sldId="559"/>
            <ac:spMk id="7503" creationId="{EAE20785-28AA-44B9-9F3B-73CCD3DF11BE}"/>
          </ac:spMkLst>
        </pc:spChg>
        <pc:spChg chg="mod">
          <ac:chgData name="Timo Mühlhaus" userId="1b6b3aba618dadac" providerId="LiveId" clId="{EDF2FAEA-A41B-4C1F-9EE5-7BEAFE42C87B}" dt="2021-06-09T19:36:03.867" v="1915"/>
          <ac:spMkLst>
            <pc:docMk/>
            <pc:sldMk cId="3909453073" sldId="559"/>
            <ac:spMk id="7504" creationId="{3FB69572-7AF8-4EFB-9CB2-D14195B64AE8}"/>
          </ac:spMkLst>
        </pc:spChg>
        <pc:spChg chg="mod">
          <ac:chgData name="Timo Mühlhaus" userId="1b6b3aba618dadac" providerId="LiveId" clId="{EDF2FAEA-A41B-4C1F-9EE5-7BEAFE42C87B}" dt="2021-06-09T19:36:03.867" v="1915"/>
          <ac:spMkLst>
            <pc:docMk/>
            <pc:sldMk cId="3909453073" sldId="559"/>
            <ac:spMk id="7505" creationId="{E56224C7-EF10-4120-8A40-50DA999271F8}"/>
          </ac:spMkLst>
        </pc:spChg>
        <pc:spChg chg="mod">
          <ac:chgData name="Timo Mühlhaus" userId="1b6b3aba618dadac" providerId="LiveId" clId="{EDF2FAEA-A41B-4C1F-9EE5-7BEAFE42C87B}" dt="2021-06-09T19:36:03.867" v="1915"/>
          <ac:spMkLst>
            <pc:docMk/>
            <pc:sldMk cId="3909453073" sldId="559"/>
            <ac:spMk id="7506" creationId="{C4D9CB1C-DA9A-4D67-8BB3-28BE080E3924}"/>
          </ac:spMkLst>
        </pc:spChg>
        <pc:spChg chg="mod">
          <ac:chgData name="Timo Mühlhaus" userId="1b6b3aba618dadac" providerId="LiveId" clId="{EDF2FAEA-A41B-4C1F-9EE5-7BEAFE42C87B}" dt="2021-06-09T19:36:03.867" v="1915"/>
          <ac:spMkLst>
            <pc:docMk/>
            <pc:sldMk cId="3909453073" sldId="559"/>
            <ac:spMk id="7507" creationId="{98C92487-869B-4BF4-BEB4-C528DBACB079}"/>
          </ac:spMkLst>
        </pc:spChg>
        <pc:spChg chg="mod">
          <ac:chgData name="Timo Mühlhaus" userId="1b6b3aba618dadac" providerId="LiveId" clId="{EDF2FAEA-A41B-4C1F-9EE5-7BEAFE42C87B}" dt="2021-06-09T19:36:03.867" v="1915"/>
          <ac:spMkLst>
            <pc:docMk/>
            <pc:sldMk cId="3909453073" sldId="559"/>
            <ac:spMk id="7508" creationId="{032A30AD-28AA-418F-A6FE-3D157D37CE7B}"/>
          </ac:spMkLst>
        </pc:spChg>
        <pc:spChg chg="mod">
          <ac:chgData name="Timo Mühlhaus" userId="1b6b3aba618dadac" providerId="LiveId" clId="{EDF2FAEA-A41B-4C1F-9EE5-7BEAFE42C87B}" dt="2021-06-09T19:36:03.867" v="1915"/>
          <ac:spMkLst>
            <pc:docMk/>
            <pc:sldMk cId="3909453073" sldId="559"/>
            <ac:spMk id="7509" creationId="{ED9C8D9A-0367-435E-955A-1CFB7F873A71}"/>
          </ac:spMkLst>
        </pc:spChg>
        <pc:spChg chg="mod">
          <ac:chgData name="Timo Mühlhaus" userId="1b6b3aba618dadac" providerId="LiveId" clId="{EDF2FAEA-A41B-4C1F-9EE5-7BEAFE42C87B}" dt="2021-06-09T19:36:03.867" v="1915"/>
          <ac:spMkLst>
            <pc:docMk/>
            <pc:sldMk cId="3909453073" sldId="559"/>
            <ac:spMk id="7510" creationId="{7C7ED561-5C36-4E18-98FB-643E263D251E}"/>
          </ac:spMkLst>
        </pc:spChg>
        <pc:spChg chg="mod">
          <ac:chgData name="Timo Mühlhaus" userId="1b6b3aba618dadac" providerId="LiveId" clId="{EDF2FAEA-A41B-4C1F-9EE5-7BEAFE42C87B}" dt="2021-06-09T19:36:03.867" v="1915"/>
          <ac:spMkLst>
            <pc:docMk/>
            <pc:sldMk cId="3909453073" sldId="559"/>
            <ac:spMk id="7511" creationId="{D098B5F7-7E7B-44DD-B680-A4652A5D729D}"/>
          </ac:spMkLst>
        </pc:spChg>
        <pc:spChg chg="mod">
          <ac:chgData name="Timo Mühlhaus" userId="1b6b3aba618dadac" providerId="LiveId" clId="{EDF2FAEA-A41B-4C1F-9EE5-7BEAFE42C87B}" dt="2021-06-09T19:36:03.867" v="1915"/>
          <ac:spMkLst>
            <pc:docMk/>
            <pc:sldMk cId="3909453073" sldId="559"/>
            <ac:spMk id="7512" creationId="{C0F7CC12-6425-4ED0-8692-A7977D6F2216}"/>
          </ac:spMkLst>
        </pc:spChg>
        <pc:spChg chg="mod">
          <ac:chgData name="Timo Mühlhaus" userId="1b6b3aba618dadac" providerId="LiveId" clId="{EDF2FAEA-A41B-4C1F-9EE5-7BEAFE42C87B}" dt="2021-06-09T19:36:03.867" v="1915"/>
          <ac:spMkLst>
            <pc:docMk/>
            <pc:sldMk cId="3909453073" sldId="559"/>
            <ac:spMk id="7513" creationId="{F1B82C28-F810-485A-89F9-97FE19D17DDE}"/>
          </ac:spMkLst>
        </pc:spChg>
        <pc:spChg chg="mod">
          <ac:chgData name="Timo Mühlhaus" userId="1b6b3aba618dadac" providerId="LiveId" clId="{EDF2FAEA-A41B-4C1F-9EE5-7BEAFE42C87B}" dt="2021-06-09T19:36:03.867" v="1915"/>
          <ac:spMkLst>
            <pc:docMk/>
            <pc:sldMk cId="3909453073" sldId="559"/>
            <ac:spMk id="7514" creationId="{C3D622F4-4757-4B6C-BB9B-D77E1A361C5F}"/>
          </ac:spMkLst>
        </pc:spChg>
        <pc:spChg chg="mod">
          <ac:chgData name="Timo Mühlhaus" userId="1b6b3aba618dadac" providerId="LiveId" clId="{EDF2FAEA-A41B-4C1F-9EE5-7BEAFE42C87B}" dt="2021-06-09T19:36:03.867" v="1915"/>
          <ac:spMkLst>
            <pc:docMk/>
            <pc:sldMk cId="3909453073" sldId="559"/>
            <ac:spMk id="7515" creationId="{66F6D908-7BA9-4032-8B52-2CFE3D27D049}"/>
          </ac:spMkLst>
        </pc:spChg>
        <pc:spChg chg="mod">
          <ac:chgData name="Timo Mühlhaus" userId="1b6b3aba618dadac" providerId="LiveId" clId="{EDF2FAEA-A41B-4C1F-9EE5-7BEAFE42C87B}" dt="2021-06-09T19:36:03.867" v="1915"/>
          <ac:spMkLst>
            <pc:docMk/>
            <pc:sldMk cId="3909453073" sldId="559"/>
            <ac:spMk id="7516" creationId="{7FE3AA52-418F-4E20-AEA9-662D079993D4}"/>
          </ac:spMkLst>
        </pc:spChg>
        <pc:spChg chg="mod">
          <ac:chgData name="Timo Mühlhaus" userId="1b6b3aba618dadac" providerId="LiveId" clId="{EDF2FAEA-A41B-4C1F-9EE5-7BEAFE42C87B}" dt="2021-06-09T19:36:03.867" v="1915"/>
          <ac:spMkLst>
            <pc:docMk/>
            <pc:sldMk cId="3909453073" sldId="559"/>
            <ac:spMk id="7517" creationId="{A3B7C4D8-77E0-46D7-A883-87516CF95813}"/>
          </ac:spMkLst>
        </pc:spChg>
        <pc:spChg chg="mod">
          <ac:chgData name="Timo Mühlhaus" userId="1b6b3aba618dadac" providerId="LiveId" clId="{EDF2FAEA-A41B-4C1F-9EE5-7BEAFE42C87B}" dt="2021-06-09T19:36:03.867" v="1915"/>
          <ac:spMkLst>
            <pc:docMk/>
            <pc:sldMk cId="3909453073" sldId="559"/>
            <ac:spMk id="7518" creationId="{403C3CE1-EE62-4757-9722-4B349E97167D}"/>
          </ac:spMkLst>
        </pc:spChg>
        <pc:spChg chg="mod">
          <ac:chgData name="Timo Mühlhaus" userId="1b6b3aba618dadac" providerId="LiveId" clId="{EDF2FAEA-A41B-4C1F-9EE5-7BEAFE42C87B}" dt="2021-06-09T19:36:03.867" v="1915"/>
          <ac:spMkLst>
            <pc:docMk/>
            <pc:sldMk cId="3909453073" sldId="559"/>
            <ac:spMk id="7519" creationId="{EB0E27CD-5F04-4C4C-838C-281F5D253B9D}"/>
          </ac:spMkLst>
        </pc:spChg>
        <pc:spChg chg="mod">
          <ac:chgData name="Timo Mühlhaus" userId="1b6b3aba618dadac" providerId="LiveId" clId="{EDF2FAEA-A41B-4C1F-9EE5-7BEAFE42C87B}" dt="2021-06-09T19:36:03.867" v="1915"/>
          <ac:spMkLst>
            <pc:docMk/>
            <pc:sldMk cId="3909453073" sldId="559"/>
            <ac:spMk id="7520" creationId="{784B8421-0476-44ED-8371-D67532EF337E}"/>
          </ac:spMkLst>
        </pc:spChg>
        <pc:spChg chg="mod">
          <ac:chgData name="Timo Mühlhaus" userId="1b6b3aba618dadac" providerId="LiveId" clId="{EDF2FAEA-A41B-4C1F-9EE5-7BEAFE42C87B}" dt="2021-06-09T19:36:03.867" v="1915"/>
          <ac:spMkLst>
            <pc:docMk/>
            <pc:sldMk cId="3909453073" sldId="559"/>
            <ac:spMk id="7521" creationId="{A628D06F-B53E-41D2-9534-C5033F59B3CB}"/>
          </ac:spMkLst>
        </pc:spChg>
        <pc:spChg chg="mod">
          <ac:chgData name="Timo Mühlhaus" userId="1b6b3aba618dadac" providerId="LiveId" clId="{EDF2FAEA-A41B-4C1F-9EE5-7BEAFE42C87B}" dt="2021-06-09T19:36:03.867" v="1915"/>
          <ac:spMkLst>
            <pc:docMk/>
            <pc:sldMk cId="3909453073" sldId="559"/>
            <ac:spMk id="7522" creationId="{2956FADC-2EC9-44D2-A74D-DF93D757AD96}"/>
          </ac:spMkLst>
        </pc:spChg>
        <pc:spChg chg="mod">
          <ac:chgData name="Timo Mühlhaus" userId="1b6b3aba618dadac" providerId="LiveId" clId="{EDF2FAEA-A41B-4C1F-9EE5-7BEAFE42C87B}" dt="2021-06-09T19:36:03.867" v="1915"/>
          <ac:spMkLst>
            <pc:docMk/>
            <pc:sldMk cId="3909453073" sldId="559"/>
            <ac:spMk id="7523" creationId="{0B956D07-35FB-4C96-8E0C-7E76ABA7FFBB}"/>
          </ac:spMkLst>
        </pc:spChg>
        <pc:spChg chg="mod">
          <ac:chgData name="Timo Mühlhaus" userId="1b6b3aba618dadac" providerId="LiveId" clId="{EDF2FAEA-A41B-4C1F-9EE5-7BEAFE42C87B}" dt="2021-06-09T19:36:03.867" v="1915"/>
          <ac:spMkLst>
            <pc:docMk/>
            <pc:sldMk cId="3909453073" sldId="559"/>
            <ac:spMk id="7524" creationId="{8ADA8B55-8969-433E-9A76-98255FDE470B}"/>
          </ac:spMkLst>
        </pc:spChg>
        <pc:spChg chg="mod">
          <ac:chgData name="Timo Mühlhaus" userId="1b6b3aba618dadac" providerId="LiveId" clId="{EDF2FAEA-A41B-4C1F-9EE5-7BEAFE42C87B}" dt="2021-06-09T19:36:03.867" v="1915"/>
          <ac:spMkLst>
            <pc:docMk/>
            <pc:sldMk cId="3909453073" sldId="559"/>
            <ac:spMk id="7525" creationId="{5275F756-0788-4BCB-80BF-098F9C7B405B}"/>
          </ac:spMkLst>
        </pc:spChg>
        <pc:spChg chg="mod">
          <ac:chgData name="Timo Mühlhaus" userId="1b6b3aba618dadac" providerId="LiveId" clId="{EDF2FAEA-A41B-4C1F-9EE5-7BEAFE42C87B}" dt="2021-06-09T19:36:03.867" v="1915"/>
          <ac:spMkLst>
            <pc:docMk/>
            <pc:sldMk cId="3909453073" sldId="559"/>
            <ac:spMk id="7526" creationId="{951F49FA-4610-43E1-B2DC-D251DB4384E3}"/>
          </ac:spMkLst>
        </pc:spChg>
        <pc:spChg chg="mod">
          <ac:chgData name="Timo Mühlhaus" userId="1b6b3aba618dadac" providerId="LiveId" clId="{EDF2FAEA-A41B-4C1F-9EE5-7BEAFE42C87B}" dt="2021-06-09T19:36:03.867" v="1915"/>
          <ac:spMkLst>
            <pc:docMk/>
            <pc:sldMk cId="3909453073" sldId="559"/>
            <ac:spMk id="7527" creationId="{CAAC99C6-A39E-4802-A8E6-C3043463E030}"/>
          </ac:spMkLst>
        </pc:spChg>
        <pc:spChg chg="mod">
          <ac:chgData name="Timo Mühlhaus" userId="1b6b3aba618dadac" providerId="LiveId" clId="{EDF2FAEA-A41B-4C1F-9EE5-7BEAFE42C87B}" dt="2021-06-09T19:36:03.867" v="1915"/>
          <ac:spMkLst>
            <pc:docMk/>
            <pc:sldMk cId="3909453073" sldId="559"/>
            <ac:spMk id="7528" creationId="{24EE0698-FDF4-4D1F-B35D-0B260F71119C}"/>
          </ac:spMkLst>
        </pc:spChg>
        <pc:spChg chg="mod">
          <ac:chgData name="Timo Mühlhaus" userId="1b6b3aba618dadac" providerId="LiveId" clId="{EDF2FAEA-A41B-4C1F-9EE5-7BEAFE42C87B}" dt="2021-06-09T19:36:03.867" v="1915"/>
          <ac:spMkLst>
            <pc:docMk/>
            <pc:sldMk cId="3909453073" sldId="559"/>
            <ac:spMk id="7529" creationId="{9AD24701-DE79-4E32-B43D-038389271176}"/>
          </ac:spMkLst>
        </pc:spChg>
        <pc:spChg chg="mod">
          <ac:chgData name="Timo Mühlhaus" userId="1b6b3aba618dadac" providerId="LiveId" clId="{EDF2FAEA-A41B-4C1F-9EE5-7BEAFE42C87B}" dt="2021-06-09T19:36:03.867" v="1915"/>
          <ac:spMkLst>
            <pc:docMk/>
            <pc:sldMk cId="3909453073" sldId="559"/>
            <ac:spMk id="7530" creationId="{7B4AE620-A396-47FF-8794-D55B4E273423}"/>
          </ac:spMkLst>
        </pc:spChg>
        <pc:spChg chg="mod">
          <ac:chgData name="Timo Mühlhaus" userId="1b6b3aba618dadac" providerId="LiveId" clId="{EDF2FAEA-A41B-4C1F-9EE5-7BEAFE42C87B}" dt="2021-06-09T19:36:03.867" v="1915"/>
          <ac:spMkLst>
            <pc:docMk/>
            <pc:sldMk cId="3909453073" sldId="559"/>
            <ac:spMk id="7531" creationId="{3DCDDB3E-9F9E-4AED-A664-96EB0E0C9EA8}"/>
          </ac:spMkLst>
        </pc:spChg>
        <pc:spChg chg="mod">
          <ac:chgData name="Timo Mühlhaus" userId="1b6b3aba618dadac" providerId="LiveId" clId="{EDF2FAEA-A41B-4C1F-9EE5-7BEAFE42C87B}" dt="2021-06-09T19:36:03.867" v="1915"/>
          <ac:spMkLst>
            <pc:docMk/>
            <pc:sldMk cId="3909453073" sldId="559"/>
            <ac:spMk id="7532" creationId="{2BB0EB63-0503-4A11-BE5B-905917622A90}"/>
          </ac:spMkLst>
        </pc:spChg>
        <pc:spChg chg="mod">
          <ac:chgData name="Timo Mühlhaus" userId="1b6b3aba618dadac" providerId="LiveId" clId="{EDF2FAEA-A41B-4C1F-9EE5-7BEAFE42C87B}" dt="2021-06-09T19:36:03.867" v="1915"/>
          <ac:spMkLst>
            <pc:docMk/>
            <pc:sldMk cId="3909453073" sldId="559"/>
            <ac:spMk id="7533" creationId="{A71B9975-D155-4C18-82D4-73371F83935B}"/>
          </ac:spMkLst>
        </pc:spChg>
        <pc:spChg chg="mod">
          <ac:chgData name="Timo Mühlhaus" userId="1b6b3aba618dadac" providerId="LiveId" clId="{EDF2FAEA-A41B-4C1F-9EE5-7BEAFE42C87B}" dt="2021-06-09T19:36:03.867" v="1915"/>
          <ac:spMkLst>
            <pc:docMk/>
            <pc:sldMk cId="3909453073" sldId="559"/>
            <ac:spMk id="7534" creationId="{21A70C8A-F04F-4A5D-A04E-94324FD6592E}"/>
          </ac:spMkLst>
        </pc:spChg>
        <pc:spChg chg="mod">
          <ac:chgData name="Timo Mühlhaus" userId="1b6b3aba618dadac" providerId="LiveId" clId="{EDF2FAEA-A41B-4C1F-9EE5-7BEAFE42C87B}" dt="2021-06-09T19:36:03.867" v="1915"/>
          <ac:spMkLst>
            <pc:docMk/>
            <pc:sldMk cId="3909453073" sldId="559"/>
            <ac:spMk id="7535" creationId="{BE6E4ABC-74DD-4DD0-9051-C0F151ED6762}"/>
          </ac:spMkLst>
        </pc:spChg>
        <pc:spChg chg="mod">
          <ac:chgData name="Timo Mühlhaus" userId="1b6b3aba618dadac" providerId="LiveId" clId="{EDF2FAEA-A41B-4C1F-9EE5-7BEAFE42C87B}" dt="2021-06-09T19:36:03.867" v="1915"/>
          <ac:spMkLst>
            <pc:docMk/>
            <pc:sldMk cId="3909453073" sldId="559"/>
            <ac:spMk id="7536" creationId="{281EC9F8-002C-4140-B1AC-E704AD785F23}"/>
          </ac:spMkLst>
        </pc:spChg>
        <pc:spChg chg="mod">
          <ac:chgData name="Timo Mühlhaus" userId="1b6b3aba618dadac" providerId="LiveId" clId="{EDF2FAEA-A41B-4C1F-9EE5-7BEAFE42C87B}" dt="2021-06-09T19:36:03.867" v="1915"/>
          <ac:spMkLst>
            <pc:docMk/>
            <pc:sldMk cId="3909453073" sldId="559"/>
            <ac:spMk id="7537" creationId="{E8F09F5D-AD0C-4180-8976-FBDD0F8D7214}"/>
          </ac:spMkLst>
        </pc:spChg>
        <pc:spChg chg="mod">
          <ac:chgData name="Timo Mühlhaus" userId="1b6b3aba618dadac" providerId="LiveId" clId="{EDF2FAEA-A41B-4C1F-9EE5-7BEAFE42C87B}" dt="2021-06-09T19:36:03.867" v="1915"/>
          <ac:spMkLst>
            <pc:docMk/>
            <pc:sldMk cId="3909453073" sldId="559"/>
            <ac:spMk id="7538" creationId="{193E0FD6-CB32-4A3C-B8BB-A43F63E334C7}"/>
          </ac:spMkLst>
        </pc:spChg>
        <pc:spChg chg="mod">
          <ac:chgData name="Timo Mühlhaus" userId="1b6b3aba618dadac" providerId="LiveId" clId="{EDF2FAEA-A41B-4C1F-9EE5-7BEAFE42C87B}" dt="2021-06-09T19:36:03.867" v="1915"/>
          <ac:spMkLst>
            <pc:docMk/>
            <pc:sldMk cId="3909453073" sldId="559"/>
            <ac:spMk id="7539" creationId="{44B9250A-E5A4-4C5D-8051-BB7EDAC87D07}"/>
          </ac:spMkLst>
        </pc:spChg>
        <pc:spChg chg="mod">
          <ac:chgData name="Timo Mühlhaus" userId="1b6b3aba618dadac" providerId="LiveId" clId="{EDF2FAEA-A41B-4C1F-9EE5-7BEAFE42C87B}" dt="2021-06-09T19:36:03.867" v="1915"/>
          <ac:spMkLst>
            <pc:docMk/>
            <pc:sldMk cId="3909453073" sldId="559"/>
            <ac:spMk id="7540" creationId="{CABD0386-C82A-4812-B033-7F18E899A0A7}"/>
          </ac:spMkLst>
        </pc:spChg>
        <pc:spChg chg="mod">
          <ac:chgData name="Timo Mühlhaus" userId="1b6b3aba618dadac" providerId="LiveId" clId="{EDF2FAEA-A41B-4C1F-9EE5-7BEAFE42C87B}" dt="2021-06-09T19:36:03.867" v="1915"/>
          <ac:spMkLst>
            <pc:docMk/>
            <pc:sldMk cId="3909453073" sldId="559"/>
            <ac:spMk id="7541" creationId="{FB7EB6D1-A0BA-4717-916F-455B04BF2E9A}"/>
          </ac:spMkLst>
        </pc:spChg>
        <pc:spChg chg="mod">
          <ac:chgData name="Timo Mühlhaus" userId="1b6b3aba618dadac" providerId="LiveId" clId="{EDF2FAEA-A41B-4C1F-9EE5-7BEAFE42C87B}" dt="2021-06-09T19:36:03.867" v="1915"/>
          <ac:spMkLst>
            <pc:docMk/>
            <pc:sldMk cId="3909453073" sldId="559"/>
            <ac:spMk id="7542" creationId="{FF858D74-9CD0-480C-8882-5D9E2BD14233}"/>
          </ac:spMkLst>
        </pc:spChg>
        <pc:spChg chg="mod">
          <ac:chgData name="Timo Mühlhaus" userId="1b6b3aba618dadac" providerId="LiveId" clId="{EDF2FAEA-A41B-4C1F-9EE5-7BEAFE42C87B}" dt="2021-06-09T19:36:03.867" v="1915"/>
          <ac:spMkLst>
            <pc:docMk/>
            <pc:sldMk cId="3909453073" sldId="559"/>
            <ac:spMk id="7543" creationId="{D76CF98B-4A77-4293-A9FD-AADAD96963B1}"/>
          </ac:spMkLst>
        </pc:spChg>
        <pc:spChg chg="mod">
          <ac:chgData name="Timo Mühlhaus" userId="1b6b3aba618dadac" providerId="LiveId" clId="{EDF2FAEA-A41B-4C1F-9EE5-7BEAFE42C87B}" dt="2021-06-09T19:36:03.867" v="1915"/>
          <ac:spMkLst>
            <pc:docMk/>
            <pc:sldMk cId="3909453073" sldId="559"/>
            <ac:spMk id="7544" creationId="{A048B497-E3E1-46D0-B344-3295E3DBF8CD}"/>
          </ac:spMkLst>
        </pc:spChg>
        <pc:spChg chg="mod">
          <ac:chgData name="Timo Mühlhaus" userId="1b6b3aba618dadac" providerId="LiveId" clId="{EDF2FAEA-A41B-4C1F-9EE5-7BEAFE42C87B}" dt="2021-06-09T19:36:03.867" v="1915"/>
          <ac:spMkLst>
            <pc:docMk/>
            <pc:sldMk cId="3909453073" sldId="559"/>
            <ac:spMk id="7545" creationId="{8551969E-CDC7-4F0F-A8A7-E4D7B06FAE51}"/>
          </ac:spMkLst>
        </pc:spChg>
        <pc:spChg chg="mod">
          <ac:chgData name="Timo Mühlhaus" userId="1b6b3aba618dadac" providerId="LiveId" clId="{EDF2FAEA-A41B-4C1F-9EE5-7BEAFE42C87B}" dt="2021-06-09T19:36:03.867" v="1915"/>
          <ac:spMkLst>
            <pc:docMk/>
            <pc:sldMk cId="3909453073" sldId="559"/>
            <ac:spMk id="7546" creationId="{290D93E0-9C72-478D-A3F1-D18F561B729C}"/>
          </ac:spMkLst>
        </pc:spChg>
        <pc:spChg chg="mod">
          <ac:chgData name="Timo Mühlhaus" userId="1b6b3aba618dadac" providerId="LiveId" clId="{EDF2FAEA-A41B-4C1F-9EE5-7BEAFE42C87B}" dt="2021-06-09T19:36:03.867" v="1915"/>
          <ac:spMkLst>
            <pc:docMk/>
            <pc:sldMk cId="3909453073" sldId="559"/>
            <ac:spMk id="7547" creationId="{043C958B-E990-4FE6-B505-565C192F4116}"/>
          </ac:spMkLst>
        </pc:spChg>
        <pc:spChg chg="mod">
          <ac:chgData name="Timo Mühlhaus" userId="1b6b3aba618dadac" providerId="LiveId" clId="{EDF2FAEA-A41B-4C1F-9EE5-7BEAFE42C87B}" dt="2021-06-09T19:36:03.867" v="1915"/>
          <ac:spMkLst>
            <pc:docMk/>
            <pc:sldMk cId="3909453073" sldId="559"/>
            <ac:spMk id="7548" creationId="{DDC4AFBE-425D-4686-910A-49674542F495}"/>
          </ac:spMkLst>
        </pc:spChg>
        <pc:spChg chg="mod">
          <ac:chgData name="Timo Mühlhaus" userId="1b6b3aba618dadac" providerId="LiveId" clId="{EDF2FAEA-A41B-4C1F-9EE5-7BEAFE42C87B}" dt="2021-06-09T19:36:03.867" v="1915"/>
          <ac:spMkLst>
            <pc:docMk/>
            <pc:sldMk cId="3909453073" sldId="559"/>
            <ac:spMk id="7549" creationId="{B7CB8CE6-2677-4095-8F5C-879DFD93FE1E}"/>
          </ac:spMkLst>
        </pc:spChg>
        <pc:spChg chg="mod">
          <ac:chgData name="Timo Mühlhaus" userId="1b6b3aba618dadac" providerId="LiveId" clId="{EDF2FAEA-A41B-4C1F-9EE5-7BEAFE42C87B}" dt="2021-06-09T19:36:03.867" v="1915"/>
          <ac:spMkLst>
            <pc:docMk/>
            <pc:sldMk cId="3909453073" sldId="559"/>
            <ac:spMk id="7550" creationId="{2EF046E9-4795-426E-B6CC-24E907F743EF}"/>
          </ac:spMkLst>
        </pc:spChg>
        <pc:spChg chg="mod">
          <ac:chgData name="Timo Mühlhaus" userId="1b6b3aba618dadac" providerId="LiveId" clId="{EDF2FAEA-A41B-4C1F-9EE5-7BEAFE42C87B}" dt="2021-06-09T19:36:03.867" v="1915"/>
          <ac:spMkLst>
            <pc:docMk/>
            <pc:sldMk cId="3909453073" sldId="559"/>
            <ac:spMk id="7551" creationId="{BB37EA36-0116-4E8C-8294-670A32DB6945}"/>
          </ac:spMkLst>
        </pc:spChg>
        <pc:spChg chg="mod">
          <ac:chgData name="Timo Mühlhaus" userId="1b6b3aba618dadac" providerId="LiveId" clId="{EDF2FAEA-A41B-4C1F-9EE5-7BEAFE42C87B}" dt="2021-06-09T19:36:03.867" v="1915"/>
          <ac:spMkLst>
            <pc:docMk/>
            <pc:sldMk cId="3909453073" sldId="559"/>
            <ac:spMk id="7552" creationId="{C91A2E98-C8BA-4A7F-B94B-FDAAAFDCA31C}"/>
          </ac:spMkLst>
        </pc:spChg>
        <pc:spChg chg="mod">
          <ac:chgData name="Timo Mühlhaus" userId="1b6b3aba618dadac" providerId="LiveId" clId="{EDF2FAEA-A41B-4C1F-9EE5-7BEAFE42C87B}" dt="2021-06-09T19:36:03.867" v="1915"/>
          <ac:spMkLst>
            <pc:docMk/>
            <pc:sldMk cId="3909453073" sldId="559"/>
            <ac:spMk id="7553" creationId="{8AB1A7FB-7B70-4BC8-8D0D-1BB29193FFF3}"/>
          </ac:spMkLst>
        </pc:spChg>
        <pc:spChg chg="mod">
          <ac:chgData name="Timo Mühlhaus" userId="1b6b3aba618dadac" providerId="LiveId" clId="{EDF2FAEA-A41B-4C1F-9EE5-7BEAFE42C87B}" dt="2021-06-09T19:36:03.867" v="1915"/>
          <ac:spMkLst>
            <pc:docMk/>
            <pc:sldMk cId="3909453073" sldId="559"/>
            <ac:spMk id="7554" creationId="{E6BB7C12-0309-407E-BB76-528F55DDE6BC}"/>
          </ac:spMkLst>
        </pc:spChg>
        <pc:spChg chg="mod">
          <ac:chgData name="Timo Mühlhaus" userId="1b6b3aba618dadac" providerId="LiveId" clId="{EDF2FAEA-A41B-4C1F-9EE5-7BEAFE42C87B}" dt="2021-06-09T19:36:03.867" v="1915"/>
          <ac:spMkLst>
            <pc:docMk/>
            <pc:sldMk cId="3909453073" sldId="559"/>
            <ac:spMk id="7555" creationId="{326DA9CE-7304-4456-AA94-C29E987C136C}"/>
          </ac:spMkLst>
        </pc:spChg>
        <pc:spChg chg="mod">
          <ac:chgData name="Timo Mühlhaus" userId="1b6b3aba618dadac" providerId="LiveId" clId="{EDF2FAEA-A41B-4C1F-9EE5-7BEAFE42C87B}" dt="2021-06-09T19:36:03.867" v="1915"/>
          <ac:spMkLst>
            <pc:docMk/>
            <pc:sldMk cId="3909453073" sldId="559"/>
            <ac:spMk id="7556" creationId="{E5044A48-89B4-4052-B0B7-408E5E34C1AA}"/>
          </ac:spMkLst>
        </pc:spChg>
        <pc:spChg chg="mod">
          <ac:chgData name="Timo Mühlhaus" userId="1b6b3aba618dadac" providerId="LiveId" clId="{EDF2FAEA-A41B-4C1F-9EE5-7BEAFE42C87B}" dt="2021-06-09T19:36:03.867" v="1915"/>
          <ac:spMkLst>
            <pc:docMk/>
            <pc:sldMk cId="3909453073" sldId="559"/>
            <ac:spMk id="7557" creationId="{186EA889-C266-44C8-B5A6-FC946459F590}"/>
          </ac:spMkLst>
        </pc:spChg>
        <pc:spChg chg="mod">
          <ac:chgData name="Timo Mühlhaus" userId="1b6b3aba618dadac" providerId="LiveId" clId="{EDF2FAEA-A41B-4C1F-9EE5-7BEAFE42C87B}" dt="2021-06-09T19:36:03.867" v="1915"/>
          <ac:spMkLst>
            <pc:docMk/>
            <pc:sldMk cId="3909453073" sldId="559"/>
            <ac:spMk id="7558" creationId="{DAC7DF1D-C80E-4A0B-960F-6080F210C8E2}"/>
          </ac:spMkLst>
        </pc:spChg>
        <pc:spChg chg="mod">
          <ac:chgData name="Timo Mühlhaus" userId="1b6b3aba618dadac" providerId="LiveId" clId="{EDF2FAEA-A41B-4C1F-9EE5-7BEAFE42C87B}" dt="2021-06-09T19:36:03.867" v="1915"/>
          <ac:spMkLst>
            <pc:docMk/>
            <pc:sldMk cId="3909453073" sldId="559"/>
            <ac:spMk id="7559" creationId="{3D71EE81-86FE-4AC9-BBDC-3EED4202176B}"/>
          </ac:spMkLst>
        </pc:spChg>
        <pc:spChg chg="mod">
          <ac:chgData name="Timo Mühlhaus" userId="1b6b3aba618dadac" providerId="LiveId" clId="{EDF2FAEA-A41B-4C1F-9EE5-7BEAFE42C87B}" dt="2021-06-09T19:36:03.867" v="1915"/>
          <ac:spMkLst>
            <pc:docMk/>
            <pc:sldMk cId="3909453073" sldId="559"/>
            <ac:spMk id="7560" creationId="{340A0D6C-013E-48CB-A7F7-9D7BF39F0B92}"/>
          </ac:spMkLst>
        </pc:spChg>
        <pc:spChg chg="mod">
          <ac:chgData name="Timo Mühlhaus" userId="1b6b3aba618dadac" providerId="LiveId" clId="{EDF2FAEA-A41B-4C1F-9EE5-7BEAFE42C87B}" dt="2021-06-09T19:36:03.867" v="1915"/>
          <ac:spMkLst>
            <pc:docMk/>
            <pc:sldMk cId="3909453073" sldId="559"/>
            <ac:spMk id="7561" creationId="{D1855F91-5EB9-456D-9D19-0C1A3343594E}"/>
          </ac:spMkLst>
        </pc:spChg>
        <pc:spChg chg="mod">
          <ac:chgData name="Timo Mühlhaus" userId="1b6b3aba618dadac" providerId="LiveId" clId="{EDF2FAEA-A41B-4C1F-9EE5-7BEAFE42C87B}" dt="2021-06-09T19:36:03.867" v="1915"/>
          <ac:spMkLst>
            <pc:docMk/>
            <pc:sldMk cId="3909453073" sldId="559"/>
            <ac:spMk id="7562" creationId="{6E2FFAFF-BAE2-4BCD-BDA9-4D9DFB9DF9A4}"/>
          </ac:spMkLst>
        </pc:spChg>
        <pc:spChg chg="mod">
          <ac:chgData name="Timo Mühlhaus" userId="1b6b3aba618dadac" providerId="LiveId" clId="{EDF2FAEA-A41B-4C1F-9EE5-7BEAFE42C87B}" dt="2021-06-09T19:36:03.867" v="1915"/>
          <ac:spMkLst>
            <pc:docMk/>
            <pc:sldMk cId="3909453073" sldId="559"/>
            <ac:spMk id="7563" creationId="{35D7BDB1-E56D-43D4-9441-C3DF5A93089C}"/>
          </ac:spMkLst>
        </pc:spChg>
        <pc:spChg chg="mod">
          <ac:chgData name="Timo Mühlhaus" userId="1b6b3aba618dadac" providerId="LiveId" clId="{EDF2FAEA-A41B-4C1F-9EE5-7BEAFE42C87B}" dt="2021-06-09T19:36:03.867" v="1915"/>
          <ac:spMkLst>
            <pc:docMk/>
            <pc:sldMk cId="3909453073" sldId="559"/>
            <ac:spMk id="7564" creationId="{CA17D235-AF9A-4AAD-B040-13EC5F40A539}"/>
          </ac:spMkLst>
        </pc:spChg>
        <pc:spChg chg="mod">
          <ac:chgData name="Timo Mühlhaus" userId="1b6b3aba618dadac" providerId="LiveId" clId="{EDF2FAEA-A41B-4C1F-9EE5-7BEAFE42C87B}" dt="2021-06-09T19:36:03.867" v="1915"/>
          <ac:spMkLst>
            <pc:docMk/>
            <pc:sldMk cId="3909453073" sldId="559"/>
            <ac:spMk id="7565" creationId="{9A74D037-4382-4AC0-8B0C-BE9DFB861297}"/>
          </ac:spMkLst>
        </pc:spChg>
        <pc:spChg chg="mod">
          <ac:chgData name="Timo Mühlhaus" userId="1b6b3aba618dadac" providerId="LiveId" clId="{EDF2FAEA-A41B-4C1F-9EE5-7BEAFE42C87B}" dt="2021-06-09T19:36:03.867" v="1915"/>
          <ac:spMkLst>
            <pc:docMk/>
            <pc:sldMk cId="3909453073" sldId="559"/>
            <ac:spMk id="7566" creationId="{CF313591-F7DF-4BEB-B7A5-300E2206BF72}"/>
          </ac:spMkLst>
        </pc:spChg>
        <pc:spChg chg="mod">
          <ac:chgData name="Timo Mühlhaus" userId="1b6b3aba618dadac" providerId="LiveId" clId="{EDF2FAEA-A41B-4C1F-9EE5-7BEAFE42C87B}" dt="2021-06-09T19:36:03.867" v="1915"/>
          <ac:spMkLst>
            <pc:docMk/>
            <pc:sldMk cId="3909453073" sldId="559"/>
            <ac:spMk id="7567" creationId="{F3B67406-A42B-481C-ADFA-3B8E26855BA4}"/>
          </ac:spMkLst>
        </pc:spChg>
        <pc:spChg chg="mod">
          <ac:chgData name="Timo Mühlhaus" userId="1b6b3aba618dadac" providerId="LiveId" clId="{EDF2FAEA-A41B-4C1F-9EE5-7BEAFE42C87B}" dt="2021-06-09T19:36:03.867" v="1915"/>
          <ac:spMkLst>
            <pc:docMk/>
            <pc:sldMk cId="3909453073" sldId="559"/>
            <ac:spMk id="7568" creationId="{C5AE1D1C-A7AD-427D-99ED-C8F4DA08A746}"/>
          </ac:spMkLst>
        </pc:spChg>
        <pc:spChg chg="mod">
          <ac:chgData name="Timo Mühlhaus" userId="1b6b3aba618dadac" providerId="LiveId" clId="{EDF2FAEA-A41B-4C1F-9EE5-7BEAFE42C87B}" dt="2021-06-09T19:36:03.867" v="1915"/>
          <ac:spMkLst>
            <pc:docMk/>
            <pc:sldMk cId="3909453073" sldId="559"/>
            <ac:spMk id="7569" creationId="{E1A26CFA-A136-44D9-8BF1-F55309AD5225}"/>
          </ac:spMkLst>
        </pc:spChg>
        <pc:spChg chg="mod">
          <ac:chgData name="Timo Mühlhaus" userId="1b6b3aba618dadac" providerId="LiveId" clId="{EDF2FAEA-A41B-4C1F-9EE5-7BEAFE42C87B}" dt="2021-06-09T19:36:03.867" v="1915"/>
          <ac:spMkLst>
            <pc:docMk/>
            <pc:sldMk cId="3909453073" sldId="559"/>
            <ac:spMk id="7570" creationId="{50B8A596-57EE-4102-81C9-FE23BB51B317}"/>
          </ac:spMkLst>
        </pc:spChg>
        <pc:spChg chg="mod">
          <ac:chgData name="Timo Mühlhaus" userId="1b6b3aba618dadac" providerId="LiveId" clId="{EDF2FAEA-A41B-4C1F-9EE5-7BEAFE42C87B}" dt="2021-06-09T19:36:03.867" v="1915"/>
          <ac:spMkLst>
            <pc:docMk/>
            <pc:sldMk cId="3909453073" sldId="559"/>
            <ac:spMk id="7571" creationId="{52AC5307-52D4-435F-8198-8990617B46BF}"/>
          </ac:spMkLst>
        </pc:spChg>
        <pc:spChg chg="mod">
          <ac:chgData name="Timo Mühlhaus" userId="1b6b3aba618dadac" providerId="LiveId" clId="{EDF2FAEA-A41B-4C1F-9EE5-7BEAFE42C87B}" dt="2021-06-09T19:36:03.867" v="1915"/>
          <ac:spMkLst>
            <pc:docMk/>
            <pc:sldMk cId="3909453073" sldId="559"/>
            <ac:spMk id="7572" creationId="{98253662-5260-471E-B8F5-595878B9F78D}"/>
          </ac:spMkLst>
        </pc:spChg>
        <pc:spChg chg="mod">
          <ac:chgData name="Timo Mühlhaus" userId="1b6b3aba618dadac" providerId="LiveId" clId="{EDF2FAEA-A41B-4C1F-9EE5-7BEAFE42C87B}" dt="2021-06-09T19:36:03.867" v="1915"/>
          <ac:spMkLst>
            <pc:docMk/>
            <pc:sldMk cId="3909453073" sldId="559"/>
            <ac:spMk id="7573" creationId="{9CEA15C6-070D-4248-97D8-6673FB1549E6}"/>
          </ac:spMkLst>
        </pc:spChg>
        <pc:spChg chg="mod">
          <ac:chgData name="Timo Mühlhaus" userId="1b6b3aba618dadac" providerId="LiveId" clId="{EDF2FAEA-A41B-4C1F-9EE5-7BEAFE42C87B}" dt="2021-06-09T19:36:03.867" v="1915"/>
          <ac:spMkLst>
            <pc:docMk/>
            <pc:sldMk cId="3909453073" sldId="559"/>
            <ac:spMk id="7574" creationId="{ACFEECFB-DC02-451C-AFE9-3676A3B60A74}"/>
          </ac:spMkLst>
        </pc:spChg>
        <pc:spChg chg="mod">
          <ac:chgData name="Timo Mühlhaus" userId="1b6b3aba618dadac" providerId="LiveId" clId="{EDF2FAEA-A41B-4C1F-9EE5-7BEAFE42C87B}" dt="2021-06-09T19:36:03.867" v="1915"/>
          <ac:spMkLst>
            <pc:docMk/>
            <pc:sldMk cId="3909453073" sldId="559"/>
            <ac:spMk id="7575" creationId="{DAB185F6-48E5-4A10-AA59-0E3B33DDF66A}"/>
          </ac:spMkLst>
        </pc:spChg>
        <pc:spChg chg="mod">
          <ac:chgData name="Timo Mühlhaus" userId="1b6b3aba618dadac" providerId="LiveId" clId="{EDF2FAEA-A41B-4C1F-9EE5-7BEAFE42C87B}" dt="2021-06-09T19:36:03.867" v="1915"/>
          <ac:spMkLst>
            <pc:docMk/>
            <pc:sldMk cId="3909453073" sldId="559"/>
            <ac:spMk id="7576" creationId="{9BFC4D6A-EB39-433D-9E9E-4FCAAE232668}"/>
          </ac:spMkLst>
        </pc:spChg>
        <pc:spChg chg="mod">
          <ac:chgData name="Timo Mühlhaus" userId="1b6b3aba618dadac" providerId="LiveId" clId="{EDF2FAEA-A41B-4C1F-9EE5-7BEAFE42C87B}" dt="2021-06-09T19:36:03.867" v="1915"/>
          <ac:spMkLst>
            <pc:docMk/>
            <pc:sldMk cId="3909453073" sldId="559"/>
            <ac:spMk id="7577" creationId="{90DD5402-F72A-4377-9206-78C9AEEAE7AC}"/>
          </ac:spMkLst>
        </pc:spChg>
        <pc:spChg chg="mod">
          <ac:chgData name="Timo Mühlhaus" userId="1b6b3aba618dadac" providerId="LiveId" clId="{EDF2FAEA-A41B-4C1F-9EE5-7BEAFE42C87B}" dt="2021-06-09T19:36:03.867" v="1915"/>
          <ac:spMkLst>
            <pc:docMk/>
            <pc:sldMk cId="3909453073" sldId="559"/>
            <ac:spMk id="7578" creationId="{30FC6D01-2FC0-42FB-B8F3-18FF1CD784A2}"/>
          </ac:spMkLst>
        </pc:spChg>
        <pc:spChg chg="mod">
          <ac:chgData name="Timo Mühlhaus" userId="1b6b3aba618dadac" providerId="LiveId" clId="{EDF2FAEA-A41B-4C1F-9EE5-7BEAFE42C87B}" dt="2021-06-09T19:36:03.867" v="1915"/>
          <ac:spMkLst>
            <pc:docMk/>
            <pc:sldMk cId="3909453073" sldId="559"/>
            <ac:spMk id="7579" creationId="{BFA8970B-9F54-4385-A9FC-36A84E158F49}"/>
          </ac:spMkLst>
        </pc:spChg>
        <pc:spChg chg="mod">
          <ac:chgData name="Timo Mühlhaus" userId="1b6b3aba618dadac" providerId="LiveId" clId="{EDF2FAEA-A41B-4C1F-9EE5-7BEAFE42C87B}" dt="2021-06-09T19:36:03.867" v="1915"/>
          <ac:spMkLst>
            <pc:docMk/>
            <pc:sldMk cId="3909453073" sldId="559"/>
            <ac:spMk id="7580" creationId="{2801FEF1-B097-42C2-A300-7AF8A31E02F0}"/>
          </ac:spMkLst>
        </pc:spChg>
        <pc:spChg chg="mod">
          <ac:chgData name="Timo Mühlhaus" userId="1b6b3aba618dadac" providerId="LiveId" clId="{EDF2FAEA-A41B-4C1F-9EE5-7BEAFE42C87B}" dt="2021-06-09T19:36:03.867" v="1915"/>
          <ac:spMkLst>
            <pc:docMk/>
            <pc:sldMk cId="3909453073" sldId="559"/>
            <ac:spMk id="7581" creationId="{046A6456-B016-4A37-9ECA-922C829789C5}"/>
          </ac:spMkLst>
        </pc:spChg>
        <pc:spChg chg="mod">
          <ac:chgData name="Timo Mühlhaus" userId="1b6b3aba618dadac" providerId="LiveId" clId="{EDF2FAEA-A41B-4C1F-9EE5-7BEAFE42C87B}" dt="2021-06-09T19:36:03.867" v="1915"/>
          <ac:spMkLst>
            <pc:docMk/>
            <pc:sldMk cId="3909453073" sldId="559"/>
            <ac:spMk id="7582" creationId="{A5B62C77-131A-4B37-AC6A-00AF9612BF52}"/>
          </ac:spMkLst>
        </pc:spChg>
        <pc:spChg chg="mod">
          <ac:chgData name="Timo Mühlhaus" userId="1b6b3aba618dadac" providerId="LiveId" clId="{EDF2FAEA-A41B-4C1F-9EE5-7BEAFE42C87B}" dt="2021-06-09T19:36:03.867" v="1915"/>
          <ac:spMkLst>
            <pc:docMk/>
            <pc:sldMk cId="3909453073" sldId="559"/>
            <ac:spMk id="7583" creationId="{20A20F97-DB94-412E-9FB7-2193D18BD21D}"/>
          </ac:spMkLst>
        </pc:spChg>
        <pc:spChg chg="mod">
          <ac:chgData name="Timo Mühlhaus" userId="1b6b3aba618dadac" providerId="LiveId" clId="{EDF2FAEA-A41B-4C1F-9EE5-7BEAFE42C87B}" dt="2021-06-09T19:36:03.867" v="1915"/>
          <ac:spMkLst>
            <pc:docMk/>
            <pc:sldMk cId="3909453073" sldId="559"/>
            <ac:spMk id="7584" creationId="{396A617F-BF7D-48AD-9B75-C8547AC6BD54}"/>
          </ac:spMkLst>
        </pc:spChg>
        <pc:spChg chg="mod">
          <ac:chgData name="Timo Mühlhaus" userId="1b6b3aba618dadac" providerId="LiveId" clId="{EDF2FAEA-A41B-4C1F-9EE5-7BEAFE42C87B}" dt="2021-06-09T19:36:03.867" v="1915"/>
          <ac:spMkLst>
            <pc:docMk/>
            <pc:sldMk cId="3909453073" sldId="559"/>
            <ac:spMk id="7585" creationId="{3226357A-DBBB-48C1-A40F-5E4DD20070FF}"/>
          </ac:spMkLst>
        </pc:spChg>
        <pc:spChg chg="mod">
          <ac:chgData name="Timo Mühlhaus" userId="1b6b3aba618dadac" providerId="LiveId" clId="{EDF2FAEA-A41B-4C1F-9EE5-7BEAFE42C87B}" dt="2021-06-09T19:36:03.867" v="1915"/>
          <ac:spMkLst>
            <pc:docMk/>
            <pc:sldMk cId="3909453073" sldId="559"/>
            <ac:spMk id="7586" creationId="{5E1B3AF1-3962-4E63-81FF-0C56E5A235F1}"/>
          </ac:spMkLst>
        </pc:spChg>
        <pc:spChg chg="mod">
          <ac:chgData name="Timo Mühlhaus" userId="1b6b3aba618dadac" providerId="LiveId" clId="{EDF2FAEA-A41B-4C1F-9EE5-7BEAFE42C87B}" dt="2021-06-09T19:36:03.867" v="1915"/>
          <ac:spMkLst>
            <pc:docMk/>
            <pc:sldMk cId="3909453073" sldId="559"/>
            <ac:spMk id="7587" creationId="{53555FD3-B0BC-4473-BD8E-683C8C49D056}"/>
          </ac:spMkLst>
        </pc:spChg>
        <pc:spChg chg="mod">
          <ac:chgData name="Timo Mühlhaus" userId="1b6b3aba618dadac" providerId="LiveId" clId="{EDF2FAEA-A41B-4C1F-9EE5-7BEAFE42C87B}" dt="2021-06-09T19:36:03.867" v="1915"/>
          <ac:spMkLst>
            <pc:docMk/>
            <pc:sldMk cId="3909453073" sldId="559"/>
            <ac:spMk id="7588" creationId="{429DFEC0-5589-46DF-A6D1-967A9193BC6B}"/>
          </ac:spMkLst>
        </pc:spChg>
        <pc:spChg chg="mod">
          <ac:chgData name="Timo Mühlhaus" userId="1b6b3aba618dadac" providerId="LiveId" clId="{EDF2FAEA-A41B-4C1F-9EE5-7BEAFE42C87B}" dt="2021-06-09T19:36:03.867" v="1915"/>
          <ac:spMkLst>
            <pc:docMk/>
            <pc:sldMk cId="3909453073" sldId="559"/>
            <ac:spMk id="7589" creationId="{2ABC6F45-67A5-473A-98F1-35D417670885}"/>
          </ac:spMkLst>
        </pc:spChg>
        <pc:spChg chg="mod">
          <ac:chgData name="Timo Mühlhaus" userId="1b6b3aba618dadac" providerId="LiveId" clId="{EDF2FAEA-A41B-4C1F-9EE5-7BEAFE42C87B}" dt="2021-06-09T19:36:03.867" v="1915"/>
          <ac:spMkLst>
            <pc:docMk/>
            <pc:sldMk cId="3909453073" sldId="559"/>
            <ac:spMk id="7590" creationId="{727D8BD0-82CC-4315-9019-06CEB7589F86}"/>
          </ac:spMkLst>
        </pc:spChg>
        <pc:spChg chg="mod">
          <ac:chgData name="Timo Mühlhaus" userId="1b6b3aba618dadac" providerId="LiveId" clId="{EDF2FAEA-A41B-4C1F-9EE5-7BEAFE42C87B}" dt="2021-06-09T19:36:03.867" v="1915"/>
          <ac:spMkLst>
            <pc:docMk/>
            <pc:sldMk cId="3909453073" sldId="559"/>
            <ac:spMk id="7591" creationId="{53394CDA-3451-4420-BD62-2ADAC0E70983}"/>
          </ac:spMkLst>
        </pc:spChg>
        <pc:spChg chg="mod">
          <ac:chgData name="Timo Mühlhaus" userId="1b6b3aba618dadac" providerId="LiveId" clId="{EDF2FAEA-A41B-4C1F-9EE5-7BEAFE42C87B}" dt="2021-06-09T19:36:03.867" v="1915"/>
          <ac:spMkLst>
            <pc:docMk/>
            <pc:sldMk cId="3909453073" sldId="559"/>
            <ac:spMk id="7592" creationId="{71937E78-D603-4285-A07B-9EBBB9FAFFD2}"/>
          </ac:spMkLst>
        </pc:spChg>
        <pc:spChg chg="mod">
          <ac:chgData name="Timo Mühlhaus" userId="1b6b3aba618dadac" providerId="LiveId" clId="{EDF2FAEA-A41B-4C1F-9EE5-7BEAFE42C87B}" dt="2021-06-09T19:36:03.867" v="1915"/>
          <ac:spMkLst>
            <pc:docMk/>
            <pc:sldMk cId="3909453073" sldId="559"/>
            <ac:spMk id="7593" creationId="{D50EC0FB-9926-4E3A-AE7E-D2CCE24E4ADE}"/>
          </ac:spMkLst>
        </pc:spChg>
        <pc:spChg chg="mod">
          <ac:chgData name="Timo Mühlhaus" userId="1b6b3aba618dadac" providerId="LiveId" clId="{EDF2FAEA-A41B-4C1F-9EE5-7BEAFE42C87B}" dt="2021-06-09T19:36:03.867" v="1915"/>
          <ac:spMkLst>
            <pc:docMk/>
            <pc:sldMk cId="3909453073" sldId="559"/>
            <ac:spMk id="7594" creationId="{FF3550D1-B1ED-4568-9364-621990C26C0F}"/>
          </ac:spMkLst>
        </pc:spChg>
        <pc:spChg chg="mod">
          <ac:chgData name="Timo Mühlhaus" userId="1b6b3aba618dadac" providerId="LiveId" clId="{EDF2FAEA-A41B-4C1F-9EE5-7BEAFE42C87B}" dt="2021-06-09T19:36:03.867" v="1915"/>
          <ac:spMkLst>
            <pc:docMk/>
            <pc:sldMk cId="3909453073" sldId="559"/>
            <ac:spMk id="7595" creationId="{64CA880E-C0D8-46E1-AC1A-6E5A890DB2B7}"/>
          </ac:spMkLst>
        </pc:spChg>
        <pc:spChg chg="mod">
          <ac:chgData name="Timo Mühlhaus" userId="1b6b3aba618dadac" providerId="LiveId" clId="{EDF2FAEA-A41B-4C1F-9EE5-7BEAFE42C87B}" dt="2021-06-09T19:36:03.867" v="1915"/>
          <ac:spMkLst>
            <pc:docMk/>
            <pc:sldMk cId="3909453073" sldId="559"/>
            <ac:spMk id="7596" creationId="{E4136D86-6686-43BA-AFBD-9A8E83328BBD}"/>
          </ac:spMkLst>
        </pc:spChg>
        <pc:spChg chg="mod">
          <ac:chgData name="Timo Mühlhaus" userId="1b6b3aba618dadac" providerId="LiveId" clId="{EDF2FAEA-A41B-4C1F-9EE5-7BEAFE42C87B}" dt="2021-06-09T19:36:03.867" v="1915"/>
          <ac:spMkLst>
            <pc:docMk/>
            <pc:sldMk cId="3909453073" sldId="559"/>
            <ac:spMk id="7597" creationId="{2E9DFA74-0D9A-43BE-9B80-6F7F536F8105}"/>
          </ac:spMkLst>
        </pc:spChg>
        <pc:spChg chg="mod">
          <ac:chgData name="Timo Mühlhaus" userId="1b6b3aba618dadac" providerId="LiveId" clId="{EDF2FAEA-A41B-4C1F-9EE5-7BEAFE42C87B}" dt="2021-06-09T19:36:03.867" v="1915"/>
          <ac:spMkLst>
            <pc:docMk/>
            <pc:sldMk cId="3909453073" sldId="559"/>
            <ac:spMk id="7598" creationId="{F38E2CB0-27A3-4B1A-BD3F-FF7CD9DE9DB4}"/>
          </ac:spMkLst>
        </pc:spChg>
        <pc:spChg chg="mod">
          <ac:chgData name="Timo Mühlhaus" userId="1b6b3aba618dadac" providerId="LiveId" clId="{EDF2FAEA-A41B-4C1F-9EE5-7BEAFE42C87B}" dt="2021-06-09T19:36:03.867" v="1915"/>
          <ac:spMkLst>
            <pc:docMk/>
            <pc:sldMk cId="3909453073" sldId="559"/>
            <ac:spMk id="7599" creationId="{A3777F5E-CAA7-4E61-B274-0C7F3E06FD06}"/>
          </ac:spMkLst>
        </pc:spChg>
        <pc:spChg chg="mod">
          <ac:chgData name="Timo Mühlhaus" userId="1b6b3aba618dadac" providerId="LiveId" clId="{EDF2FAEA-A41B-4C1F-9EE5-7BEAFE42C87B}" dt="2021-06-09T19:36:03.867" v="1915"/>
          <ac:spMkLst>
            <pc:docMk/>
            <pc:sldMk cId="3909453073" sldId="559"/>
            <ac:spMk id="7600" creationId="{A6A6C3BE-97AD-4902-ABEA-C76A7565260C}"/>
          </ac:spMkLst>
        </pc:spChg>
        <pc:spChg chg="mod">
          <ac:chgData name="Timo Mühlhaus" userId="1b6b3aba618dadac" providerId="LiveId" clId="{EDF2FAEA-A41B-4C1F-9EE5-7BEAFE42C87B}" dt="2021-06-09T19:36:03.867" v="1915"/>
          <ac:spMkLst>
            <pc:docMk/>
            <pc:sldMk cId="3909453073" sldId="559"/>
            <ac:spMk id="7601" creationId="{3AAAF138-606E-436C-87A4-0DC228C09084}"/>
          </ac:spMkLst>
        </pc:spChg>
        <pc:spChg chg="mod">
          <ac:chgData name="Timo Mühlhaus" userId="1b6b3aba618dadac" providerId="LiveId" clId="{EDF2FAEA-A41B-4C1F-9EE5-7BEAFE42C87B}" dt="2021-06-09T19:36:03.867" v="1915"/>
          <ac:spMkLst>
            <pc:docMk/>
            <pc:sldMk cId="3909453073" sldId="559"/>
            <ac:spMk id="7602" creationId="{2A7452C0-13C8-488B-B9B4-C589C88AE3FB}"/>
          </ac:spMkLst>
        </pc:spChg>
        <pc:spChg chg="mod">
          <ac:chgData name="Timo Mühlhaus" userId="1b6b3aba618dadac" providerId="LiveId" clId="{EDF2FAEA-A41B-4C1F-9EE5-7BEAFE42C87B}" dt="2021-06-09T19:36:03.867" v="1915"/>
          <ac:spMkLst>
            <pc:docMk/>
            <pc:sldMk cId="3909453073" sldId="559"/>
            <ac:spMk id="7603" creationId="{8FA2220A-F9D7-4244-A829-6104A946D51B}"/>
          </ac:spMkLst>
        </pc:spChg>
        <pc:spChg chg="mod">
          <ac:chgData name="Timo Mühlhaus" userId="1b6b3aba618dadac" providerId="LiveId" clId="{EDF2FAEA-A41B-4C1F-9EE5-7BEAFE42C87B}" dt="2021-06-09T19:36:03.867" v="1915"/>
          <ac:spMkLst>
            <pc:docMk/>
            <pc:sldMk cId="3909453073" sldId="559"/>
            <ac:spMk id="7604" creationId="{10C1FC48-A67F-4EC4-A3E5-6206AAE4ECE3}"/>
          </ac:spMkLst>
        </pc:spChg>
        <pc:spChg chg="mod">
          <ac:chgData name="Timo Mühlhaus" userId="1b6b3aba618dadac" providerId="LiveId" clId="{EDF2FAEA-A41B-4C1F-9EE5-7BEAFE42C87B}" dt="2021-06-09T19:36:03.867" v="1915"/>
          <ac:spMkLst>
            <pc:docMk/>
            <pc:sldMk cId="3909453073" sldId="559"/>
            <ac:spMk id="7605" creationId="{D298935F-919A-4A28-99AB-941F5E9D1F06}"/>
          </ac:spMkLst>
        </pc:spChg>
        <pc:spChg chg="mod">
          <ac:chgData name="Timo Mühlhaus" userId="1b6b3aba618dadac" providerId="LiveId" clId="{EDF2FAEA-A41B-4C1F-9EE5-7BEAFE42C87B}" dt="2021-06-09T19:36:03.867" v="1915"/>
          <ac:spMkLst>
            <pc:docMk/>
            <pc:sldMk cId="3909453073" sldId="559"/>
            <ac:spMk id="7606" creationId="{30885EEC-DD7E-481A-8E9C-F47B69A0CA8A}"/>
          </ac:spMkLst>
        </pc:spChg>
        <pc:spChg chg="mod">
          <ac:chgData name="Timo Mühlhaus" userId="1b6b3aba618dadac" providerId="LiveId" clId="{EDF2FAEA-A41B-4C1F-9EE5-7BEAFE42C87B}" dt="2021-06-09T19:36:03.867" v="1915"/>
          <ac:spMkLst>
            <pc:docMk/>
            <pc:sldMk cId="3909453073" sldId="559"/>
            <ac:spMk id="7607" creationId="{42644804-D568-4A90-91E9-3B2E3D682E8B}"/>
          </ac:spMkLst>
        </pc:spChg>
        <pc:spChg chg="mod">
          <ac:chgData name="Timo Mühlhaus" userId="1b6b3aba618dadac" providerId="LiveId" clId="{EDF2FAEA-A41B-4C1F-9EE5-7BEAFE42C87B}" dt="2021-06-09T19:36:03.867" v="1915"/>
          <ac:spMkLst>
            <pc:docMk/>
            <pc:sldMk cId="3909453073" sldId="559"/>
            <ac:spMk id="7608" creationId="{0833A5BD-8DC1-4163-B702-A8825F797788}"/>
          </ac:spMkLst>
        </pc:spChg>
        <pc:spChg chg="mod">
          <ac:chgData name="Timo Mühlhaus" userId="1b6b3aba618dadac" providerId="LiveId" clId="{EDF2FAEA-A41B-4C1F-9EE5-7BEAFE42C87B}" dt="2021-06-09T19:36:03.867" v="1915"/>
          <ac:spMkLst>
            <pc:docMk/>
            <pc:sldMk cId="3909453073" sldId="559"/>
            <ac:spMk id="7609" creationId="{1E8AA850-D2E3-4B0B-9E7E-5A095CF787BC}"/>
          </ac:spMkLst>
        </pc:spChg>
        <pc:spChg chg="mod">
          <ac:chgData name="Timo Mühlhaus" userId="1b6b3aba618dadac" providerId="LiveId" clId="{EDF2FAEA-A41B-4C1F-9EE5-7BEAFE42C87B}" dt="2021-06-09T19:36:03.867" v="1915"/>
          <ac:spMkLst>
            <pc:docMk/>
            <pc:sldMk cId="3909453073" sldId="559"/>
            <ac:spMk id="7610" creationId="{C8113FEF-0184-4F09-92A8-84496C827CD1}"/>
          </ac:spMkLst>
        </pc:spChg>
        <pc:spChg chg="mod">
          <ac:chgData name="Timo Mühlhaus" userId="1b6b3aba618dadac" providerId="LiveId" clId="{EDF2FAEA-A41B-4C1F-9EE5-7BEAFE42C87B}" dt="2021-06-09T19:36:03.867" v="1915"/>
          <ac:spMkLst>
            <pc:docMk/>
            <pc:sldMk cId="3909453073" sldId="559"/>
            <ac:spMk id="7611" creationId="{43C424D1-7CA1-4DF0-9634-C54DBADB59B8}"/>
          </ac:spMkLst>
        </pc:spChg>
        <pc:spChg chg="mod">
          <ac:chgData name="Timo Mühlhaus" userId="1b6b3aba618dadac" providerId="LiveId" clId="{EDF2FAEA-A41B-4C1F-9EE5-7BEAFE42C87B}" dt="2021-06-09T19:36:03.867" v="1915"/>
          <ac:spMkLst>
            <pc:docMk/>
            <pc:sldMk cId="3909453073" sldId="559"/>
            <ac:spMk id="7612" creationId="{51A41C95-F75C-4924-9603-477FCF77E5FD}"/>
          </ac:spMkLst>
        </pc:spChg>
        <pc:spChg chg="mod">
          <ac:chgData name="Timo Mühlhaus" userId="1b6b3aba618dadac" providerId="LiveId" clId="{EDF2FAEA-A41B-4C1F-9EE5-7BEAFE42C87B}" dt="2021-06-09T19:36:03.867" v="1915"/>
          <ac:spMkLst>
            <pc:docMk/>
            <pc:sldMk cId="3909453073" sldId="559"/>
            <ac:spMk id="7613" creationId="{16B41B0B-46B8-44AE-BBBD-D7251B84DB22}"/>
          </ac:spMkLst>
        </pc:spChg>
        <pc:spChg chg="mod">
          <ac:chgData name="Timo Mühlhaus" userId="1b6b3aba618dadac" providerId="LiveId" clId="{EDF2FAEA-A41B-4C1F-9EE5-7BEAFE42C87B}" dt="2021-06-09T19:36:03.867" v="1915"/>
          <ac:spMkLst>
            <pc:docMk/>
            <pc:sldMk cId="3909453073" sldId="559"/>
            <ac:spMk id="7614" creationId="{1032C28A-5694-4937-B68F-510B079057CA}"/>
          </ac:spMkLst>
        </pc:spChg>
        <pc:spChg chg="mod">
          <ac:chgData name="Timo Mühlhaus" userId="1b6b3aba618dadac" providerId="LiveId" clId="{EDF2FAEA-A41B-4C1F-9EE5-7BEAFE42C87B}" dt="2021-06-09T19:36:03.867" v="1915"/>
          <ac:spMkLst>
            <pc:docMk/>
            <pc:sldMk cId="3909453073" sldId="559"/>
            <ac:spMk id="7615" creationId="{D8526562-43B2-44A4-B439-162D89E1C920}"/>
          </ac:spMkLst>
        </pc:spChg>
        <pc:spChg chg="mod">
          <ac:chgData name="Timo Mühlhaus" userId="1b6b3aba618dadac" providerId="LiveId" clId="{EDF2FAEA-A41B-4C1F-9EE5-7BEAFE42C87B}" dt="2021-06-09T19:36:03.867" v="1915"/>
          <ac:spMkLst>
            <pc:docMk/>
            <pc:sldMk cId="3909453073" sldId="559"/>
            <ac:spMk id="7616" creationId="{931D47CD-1124-4CEE-8038-8EA485F86C54}"/>
          </ac:spMkLst>
        </pc:spChg>
        <pc:spChg chg="mod">
          <ac:chgData name="Timo Mühlhaus" userId="1b6b3aba618dadac" providerId="LiveId" clId="{EDF2FAEA-A41B-4C1F-9EE5-7BEAFE42C87B}" dt="2021-06-09T19:36:03.867" v="1915"/>
          <ac:spMkLst>
            <pc:docMk/>
            <pc:sldMk cId="3909453073" sldId="559"/>
            <ac:spMk id="7617" creationId="{BAD70670-F78C-487E-B89B-35D92C9ECFEF}"/>
          </ac:spMkLst>
        </pc:spChg>
        <pc:spChg chg="mod">
          <ac:chgData name="Timo Mühlhaus" userId="1b6b3aba618dadac" providerId="LiveId" clId="{EDF2FAEA-A41B-4C1F-9EE5-7BEAFE42C87B}" dt="2021-06-09T19:36:03.867" v="1915"/>
          <ac:spMkLst>
            <pc:docMk/>
            <pc:sldMk cId="3909453073" sldId="559"/>
            <ac:spMk id="7618" creationId="{BEAE4E91-A2F6-4822-A302-8902C521CAF2}"/>
          </ac:spMkLst>
        </pc:spChg>
        <pc:spChg chg="mod">
          <ac:chgData name="Timo Mühlhaus" userId="1b6b3aba618dadac" providerId="LiveId" clId="{EDF2FAEA-A41B-4C1F-9EE5-7BEAFE42C87B}" dt="2021-06-09T19:36:03.867" v="1915"/>
          <ac:spMkLst>
            <pc:docMk/>
            <pc:sldMk cId="3909453073" sldId="559"/>
            <ac:spMk id="7619" creationId="{D1FAF200-26B2-49CE-B75F-22F7BA986E69}"/>
          </ac:spMkLst>
        </pc:spChg>
        <pc:spChg chg="mod">
          <ac:chgData name="Timo Mühlhaus" userId="1b6b3aba618dadac" providerId="LiveId" clId="{EDF2FAEA-A41B-4C1F-9EE5-7BEAFE42C87B}" dt="2021-06-09T19:36:03.867" v="1915"/>
          <ac:spMkLst>
            <pc:docMk/>
            <pc:sldMk cId="3909453073" sldId="559"/>
            <ac:spMk id="7620" creationId="{F08285DB-5B4E-44DD-843E-88C9B06BF686}"/>
          </ac:spMkLst>
        </pc:spChg>
        <pc:spChg chg="mod">
          <ac:chgData name="Timo Mühlhaus" userId="1b6b3aba618dadac" providerId="LiveId" clId="{EDF2FAEA-A41B-4C1F-9EE5-7BEAFE42C87B}" dt="2021-06-09T19:36:03.867" v="1915"/>
          <ac:spMkLst>
            <pc:docMk/>
            <pc:sldMk cId="3909453073" sldId="559"/>
            <ac:spMk id="7621" creationId="{A5B35AC0-E169-4EC4-94DE-02150F691CFD}"/>
          </ac:spMkLst>
        </pc:spChg>
        <pc:spChg chg="mod">
          <ac:chgData name="Timo Mühlhaus" userId="1b6b3aba618dadac" providerId="LiveId" clId="{EDF2FAEA-A41B-4C1F-9EE5-7BEAFE42C87B}" dt="2021-06-09T19:36:03.867" v="1915"/>
          <ac:spMkLst>
            <pc:docMk/>
            <pc:sldMk cId="3909453073" sldId="559"/>
            <ac:spMk id="7622" creationId="{5E57C9B1-7314-4936-AAEF-CDCCDC423441}"/>
          </ac:spMkLst>
        </pc:spChg>
        <pc:spChg chg="mod">
          <ac:chgData name="Timo Mühlhaus" userId="1b6b3aba618dadac" providerId="LiveId" clId="{EDF2FAEA-A41B-4C1F-9EE5-7BEAFE42C87B}" dt="2021-06-09T19:36:03.867" v="1915"/>
          <ac:spMkLst>
            <pc:docMk/>
            <pc:sldMk cId="3909453073" sldId="559"/>
            <ac:spMk id="7623" creationId="{69114BA9-734E-49FE-806B-9A5F5E6285C4}"/>
          </ac:spMkLst>
        </pc:spChg>
        <pc:spChg chg="mod">
          <ac:chgData name="Timo Mühlhaus" userId="1b6b3aba618dadac" providerId="LiveId" clId="{EDF2FAEA-A41B-4C1F-9EE5-7BEAFE42C87B}" dt="2021-06-09T19:36:03.867" v="1915"/>
          <ac:spMkLst>
            <pc:docMk/>
            <pc:sldMk cId="3909453073" sldId="559"/>
            <ac:spMk id="7624" creationId="{3A8042CE-58A6-4DA0-ABB2-0F17401340DB}"/>
          </ac:spMkLst>
        </pc:spChg>
        <pc:spChg chg="mod">
          <ac:chgData name="Timo Mühlhaus" userId="1b6b3aba618dadac" providerId="LiveId" clId="{EDF2FAEA-A41B-4C1F-9EE5-7BEAFE42C87B}" dt="2021-06-09T19:36:03.867" v="1915"/>
          <ac:spMkLst>
            <pc:docMk/>
            <pc:sldMk cId="3909453073" sldId="559"/>
            <ac:spMk id="7625" creationId="{30AE406F-9BD3-42B2-A1A7-A11C1B2AD2B3}"/>
          </ac:spMkLst>
        </pc:spChg>
        <pc:spChg chg="mod">
          <ac:chgData name="Timo Mühlhaus" userId="1b6b3aba618dadac" providerId="LiveId" clId="{EDF2FAEA-A41B-4C1F-9EE5-7BEAFE42C87B}" dt="2021-06-09T19:36:03.867" v="1915"/>
          <ac:spMkLst>
            <pc:docMk/>
            <pc:sldMk cId="3909453073" sldId="559"/>
            <ac:spMk id="7626" creationId="{CCF608EC-1D33-4690-AD48-26EFA96EA515}"/>
          </ac:spMkLst>
        </pc:spChg>
        <pc:spChg chg="mod">
          <ac:chgData name="Timo Mühlhaus" userId="1b6b3aba618dadac" providerId="LiveId" clId="{EDF2FAEA-A41B-4C1F-9EE5-7BEAFE42C87B}" dt="2021-06-09T19:36:03.867" v="1915"/>
          <ac:spMkLst>
            <pc:docMk/>
            <pc:sldMk cId="3909453073" sldId="559"/>
            <ac:spMk id="7627" creationId="{CB3BBFB0-16C8-4075-800C-87229C39239E}"/>
          </ac:spMkLst>
        </pc:spChg>
        <pc:spChg chg="mod">
          <ac:chgData name="Timo Mühlhaus" userId="1b6b3aba618dadac" providerId="LiveId" clId="{EDF2FAEA-A41B-4C1F-9EE5-7BEAFE42C87B}" dt="2021-06-09T19:36:03.867" v="1915"/>
          <ac:spMkLst>
            <pc:docMk/>
            <pc:sldMk cId="3909453073" sldId="559"/>
            <ac:spMk id="7628" creationId="{9F45AED3-E8F7-45C4-B72A-5CD60BF1F026}"/>
          </ac:spMkLst>
        </pc:spChg>
        <pc:spChg chg="mod">
          <ac:chgData name="Timo Mühlhaus" userId="1b6b3aba618dadac" providerId="LiveId" clId="{EDF2FAEA-A41B-4C1F-9EE5-7BEAFE42C87B}" dt="2021-06-09T19:36:03.867" v="1915"/>
          <ac:spMkLst>
            <pc:docMk/>
            <pc:sldMk cId="3909453073" sldId="559"/>
            <ac:spMk id="7629" creationId="{C083EC5D-ECA4-473A-96C6-8D5A049AAA2B}"/>
          </ac:spMkLst>
        </pc:spChg>
        <pc:spChg chg="mod">
          <ac:chgData name="Timo Mühlhaus" userId="1b6b3aba618dadac" providerId="LiveId" clId="{EDF2FAEA-A41B-4C1F-9EE5-7BEAFE42C87B}" dt="2021-06-09T19:36:03.867" v="1915"/>
          <ac:spMkLst>
            <pc:docMk/>
            <pc:sldMk cId="3909453073" sldId="559"/>
            <ac:spMk id="7630" creationId="{D3605765-AFFF-42AF-8EFE-655AABA5299D}"/>
          </ac:spMkLst>
        </pc:spChg>
        <pc:spChg chg="mod">
          <ac:chgData name="Timo Mühlhaus" userId="1b6b3aba618dadac" providerId="LiveId" clId="{EDF2FAEA-A41B-4C1F-9EE5-7BEAFE42C87B}" dt="2021-06-09T19:36:03.867" v="1915"/>
          <ac:spMkLst>
            <pc:docMk/>
            <pc:sldMk cId="3909453073" sldId="559"/>
            <ac:spMk id="7631" creationId="{95BDF90D-DC74-4B54-94ED-D056A4C9B5F2}"/>
          </ac:spMkLst>
        </pc:spChg>
        <pc:spChg chg="mod">
          <ac:chgData name="Timo Mühlhaus" userId="1b6b3aba618dadac" providerId="LiveId" clId="{EDF2FAEA-A41B-4C1F-9EE5-7BEAFE42C87B}" dt="2021-06-09T19:36:03.867" v="1915"/>
          <ac:spMkLst>
            <pc:docMk/>
            <pc:sldMk cId="3909453073" sldId="559"/>
            <ac:spMk id="7632" creationId="{8153E6DE-B476-4A10-B71C-11596587C036}"/>
          </ac:spMkLst>
        </pc:spChg>
        <pc:spChg chg="mod">
          <ac:chgData name="Timo Mühlhaus" userId="1b6b3aba618dadac" providerId="LiveId" clId="{EDF2FAEA-A41B-4C1F-9EE5-7BEAFE42C87B}" dt="2021-06-09T19:36:03.867" v="1915"/>
          <ac:spMkLst>
            <pc:docMk/>
            <pc:sldMk cId="3909453073" sldId="559"/>
            <ac:spMk id="7633" creationId="{5532BCAC-415E-4313-99D7-892377F6F7E7}"/>
          </ac:spMkLst>
        </pc:spChg>
        <pc:spChg chg="mod">
          <ac:chgData name="Timo Mühlhaus" userId="1b6b3aba618dadac" providerId="LiveId" clId="{EDF2FAEA-A41B-4C1F-9EE5-7BEAFE42C87B}" dt="2021-06-09T19:36:03.867" v="1915"/>
          <ac:spMkLst>
            <pc:docMk/>
            <pc:sldMk cId="3909453073" sldId="559"/>
            <ac:spMk id="7634" creationId="{EDF3981D-DB26-4E9D-8D53-1E8E42588932}"/>
          </ac:spMkLst>
        </pc:spChg>
        <pc:spChg chg="mod">
          <ac:chgData name="Timo Mühlhaus" userId="1b6b3aba618dadac" providerId="LiveId" clId="{EDF2FAEA-A41B-4C1F-9EE5-7BEAFE42C87B}" dt="2021-06-09T19:36:03.867" v="1915"/>
          <ac:spMkLst>
            <pc:docMk/>
            <pc:sldMk cId="3909453073" sldId="559"/>
            <ac:spMk id="7635" creationId="{10665A15-EB2C-4453-9086-A31A7D81AC61}"/>
          </ac:spMkLst>
        </pc:spChg>
        <pc:spChg chg="mod">
          <ac:chgData name="Timo Mühlhaus" userId="1b6b3aba618dadac" providerId="LiveId" clId="{EDF2FAEA-A41B-4C1F-9EE5-7BEAFE42C87B}" dt="2021-06-09T19:36:03.867" v="1915"/>
          <ac:spMkLst>
            <pc:docMk/>
            <pc:sldMk cId="3909453073" sldId="559"/>
            <ac:spMk id="7636" creationId="{AEFBCE09-BBFE-49BC-9A4B-124CF4E894B6}"/>
          </ac:spMkLst>
        </pc:spChg>
        <pc:spChg chg="mod">
          <ac:chgData name="Timo Mühlhaus" userId="1b6b3aba618dadac" providerId="LiveId" clId="{EDF2FAEA-A41B-4C1F-9EE5-7BEAFE42C87B}" dt="2021-06-09T19:36:03.867" v="1915"/>
          <ac:spMkLst>
            <pc:docMk/>
            <pc:sldMk cId="3909453073" sldId="559"/>
            <ac:spMk id="7637" creationId="{2F8CE660-1850-4D16-AE03-08F70BAE520D}"/>
          </ac:spMkLst>
        </pc:spChg>
        <pc:spChg chg="mod">
          <ac:chgData name="Timo Mühlhaus" userId="1b6b3aba618dadac" providerId="LiveId" clId="{EDF2FAEA-A41B-4C1F-9EE5-7BEAFE42C87B}" dt="2021-06-09T19:36:03.867" v="1915"/>
          <ac:spMkLst>
            <pc:docMk/>
            <pc:sldMk cId="3909453073" sldId="559"/>
            <ac:spMk id="7638" creationId="{D13EB6DF-BD3B-4844-B6DD-B5EB548F8BE4}"/>
          </ac:spMkLst>
        </pc:spChg>
        <pc:spChg chg="mod">
          <ac:chgData name="Timo Mühlhaus" userId="1b6b3aba618dadac" providerId="LiveId" clId="{EDF2FAEA-A41B-4C1F-9EE5-7BEAFE42C87B}" dt="2021-06-09T19:36:03.867" v="1915"/>
          <ac:spMkLst>
            <pc:docMk/>
            <pc:sldMk cId="3909453073" sldId="559"/>
            <ac:spMk id="7639" creationId="{97E3B59B-0E3D-49F2-B1C7-2012B33C630D}"/>
          </ac:spMkLst>
        </pc:spChg>
        <pc:spChg chg="mod">
          <ac:chgData name="Timo Mühlhaus" userId="1b6b3aba618dadac" providerId="LiveId" clId="{EDF2FAEA-A41B-4C1F-9EE5-7BEAFE42C87B}" dt="2021-06-09T19:36:03.867" v="1915"/>
          <ac:spMkLst>
            <pc:docMk/>
            <pc:sldMk cId="3909453073" sldId="559"/>
            <ac:spMk id="7640" creationId="{876B33A6-5865-4ED4-B641-46635C71C17B}"/>
          </ac:spMkLst>
        </pc:spChg>
        <pc:spChg chg="mod">
          <ac:chgData name="Timo Mühlhaus" userId="1b6b3aba618dadac" providerId="LiveId" clId="{EDF2FAEA-A41B-4C1F-9EE5-7BEAFE42C87B}" dt="2021-06-09T19:36:03.867" v="1915"/>
          <ac:spMkLst>
            <pc:docMk/>
            <pc:sldMk cId="3909453073" sldId="559"/>
            <ac:spMk id="7641" creationId="{F6AD56BF-4F50-41EC-AF08-29FB467E29AD}"/>
          </ac:spMkLst>
        </pc:spChg>
        <pc:spChg chg="mod">
          <ac:chgData name="Timo Mühlhaus" userId="1b6b3aba618dadac" providerId="LiveId" clId="{EDF2FAEA-A41B-4C1F-9EE5-7BEAFE42C87B}" dt="2021-06-09T19:36:03.867" v="1915"/>
          <ac:spMkLst>
            <pc:docMk/>
            <pc:sldMk cId="3909453073" sldId="559"/>
            <ac:spMk id="7642" creationId="{C8B49591-F5A0-4955-B432-83CC7C2E00E3}"/>
          </ac:spMkLst>
        </pc:spChg>
        <pc:spChg chg="mod">
          <ac:chgData name="Timo Mühlhaus" userId="1b6b3aba618dadac" providerId="LiveId" clId="{EDF2FAEA-A41B-4C1F-9EE5-7BEAFE42C87B}" dt="2021-06-09T19:36:03.867" v="1915"/>
          <ac:spMkLst>
            <pc:docMk/>
            <pc:sldMk cId="3909453073" sldId="559"/>
            <ac:spMk id="7643" creationId="{A7D20961-A7D7-4F59-A913-8A37FAEF948D}"/>
          </ac:spMkLst>
        </pc:spChg>
        <pc:spChg chg="mod">
          <ac:chgData name="Timo Mühlhaus" userId="1b6b3aba618dadac" providerId="LiveId" clId="{EDF2FAEA-A41B-4C1F-9EE5-7BEAFE42C87B}" dt="2021-06-09T19:36:03.867" v="1915"/>
          <ac:spMkLst>
            <pc:docMk/>
            <pc:sldMk cId="3909453073" sldId="559"/>
            <ac:spMk id="7644" creationId="{DAAFB0FF-DB5A-43C9-BE92-7B4EE75EB8F3}"/>
          </ac:spMkLst>
        </pc:spChg>
        <pc:spChg chg="mod">
          <ac:chgData name="Timo Mühlhaus" userId="1b6b3aba618dadac" providerId="LiveId" clId="{EDF2FAEA-A41B-4C1F-9EE5-7BEAFE42C87B}" dt="2021-06-09T19:36:03.867" v="1915"/>
          <ac:spMkLst>
            <pc:docMk/>
            <pc:sldMk cId="3909453073" sldId="559"/>
            <ac:spMk id="7645" creationId="{96D669DD-2555-4B79-854A-97FBCCC36E4E}"/>
          </ac:spMkLst>
        </pc:spChg>
        <pc:spChg chg="mod">
          <ac:chgData name="Timo Mühlhaus" userId="1b6b3aba618dadac" providerId="LiveId" clId="{EDF2FAEA-A41B-4C1F-9EE5-7BEAFE42C87B}" dt="2021-06-09T19:36:03.867" v="1915"/>
          <ac:spMkLst>
            <pc:docMk/>
            <pc:sldMk cId="3909453073" sldId="559"/>
            <ac:spMk id="7646" creationId="{CC660EF7-AA57-4893-8FCC-7BC07DF7239D}"/>
          </ac:spMkLst>
        </pc:spChg>
        <pc:spChg chg="mod">
          <ac:chgData name="Timo Mühlhaus" userId="1b6b3aba618dadac" providerId="LiveId" clId="{EDF2FAEA-A41B-4C1F-9EE5-7BEAFE42C87B}" dt="2021-06-09T19:36:03.867" v="1915"/>
          <ac:spMkLst>
            <pc:docMk/>
            <pc:sldMk cId="3909453073" sldId="559"/>
            <ac:spMk id="7647" creationId="{9F28E12A-1CF2-4828-971E-4D3A153FE54A}"/>
          </ac:spMkLst>
        </pc:spChg>
        <pc:spChg chg="mod">
          <ac:chgData name="Timo Mühlhaus" userId="1b6b3aba618dadac" providerId="LiveId" clId="{EDF2FAEA-A41B-4C1F-9EE5-7BEAFE42C87B}" dt="2021-06-09T19:36:03.867" v="1915"/>
          <ac:spMkLst>
            <pc:docMk/>
            <pc:sldMk cId="3909453073" sldId="559"/>
            <ac:spMk id="7648" creationId="{250C0DC7-6EC4-42DC-A504-721D4607DECE}"/>
          </ac:spMkLst>
        </pc:spChg>
        <pc:spChg chg="mod">
          <ac:chgData name="Timo Mühlhaus" userId="1b6b3aba618dadac" providerId="LiveId" clId="{EDF2FAEA-A41B-4C1F-9EE5-7BEAFE42C87B}" dt="2021-06-09T19:36:03.867" v="1915"/>
          <ac:spMkLst>
            <pc:docMk/>
            <pc:sldMk cId="3909453073" sldId="559"/>
            <ac:spMk id="7649" creationId="{9E9E3B16-4134-45D9-8558-906F9F2872E3}"/>
          </ac:spMkLst>
        </pc:spChg>
        <pc:spChg chg="mod">
          <ac:chgData name="Timo Mühlhaus" userId="1b6b3aba618dadac" providerId="LiveId" clId="{EDF2FAEA-A41B-4C1F-9EE5-7BEAFE42C87B}" dt="2021-06-09T19:36:03.867" v="1915"/>
          <ac:spMkLst>
            <pc:docMk/>
            <pc:sldMk cId="3909453073" sldId="559"/>
            <ac:spMk id="7650" creationId="{B9013914-5D24-4A69-81A0-8DE2A661543E}"/>
          </ac:spMkLst>
        </pc:spChg>
        <pc:spChg chg="mod">
          <ac:chgData name="Timo Mühlhaus" userId="1b6b3aba618dadac" providerId="LiveId" clId="{EDF2FAEA-A41B-4C1F-9EE5-7BEAFE42C87B}" dt="2021-06-09T19:36:03.867" v="1915"/>
          <ac:spMkLst>
            <pc:docMk/>
            <pc:sldMk cId="3909453073" sldId="559"/>
            <ac:spMk id="7651" creationId="{3E8D5B9B-321B-4D3F-8626-147C70676030}"/>
          </ac:spMkLst>
        </pc:spChg>
        <pc:spChg chg="mod">
          <ac:chgData name="Timo Mühlhaus" userId="1b6b3aba618dadac" providerId="LiveId" clId="{EDF2FAEA-A41B-4C1F-9EE5-7BEAFE42C87B}" dt="2021-06-09T19:36:03.867" v="1915"/>
          <ac:spMkLst>
            <pc:docMk/>
            <pc:sldMk cId="3909453073" sldId="559"/>
            <ac:spMk id="7652" creationId="{3331BD06-9B81-40D8-97F8-0790505355EE}"/>
          </ac:spMkLst>
        </pc:spChg>
        <pc:spChg chg="mod">
          <ac:chgData name="Timo Mühlhaus" userId="1b6b3aba618dadac" providerId="LiveId" clId="{EDF2FAEA-A41B-4C1F-9EE5-7BEAFE42C87B}" dt="2021-06-09T19:36:03.867" v="1915"/>
          <ac:spMkLst>
            <pc:docMk/>
            <pc:sldMk cId="3909453073" sldId="559"/>
            <ac:spMk id="7653" creationId="{0074D7F7-9BB3-4A8C-888B-C3B8639F813F}"/>
          </ac:spMkLst>
        </pc:spChg>
        <pc:spChg chg="mod">
          <ac:chgData name="Timo Mühlhaus" userId="1b6b3aba618dadac" providerId="LiveId" clId="{EDF2FAEA-A41B-4C1F-9EE5-7BEAFE42C87B}" dt="2021-06-09T19:36:03.867" v="1915"/>
          <ac:spMkLst>
            <pc:docMk/>
            <pc:sldMk cId="3909453073" sldId="559"/>
            <ac:spMk id="7654" creationId="{182AE12F-6EFD-4FFA-B93D-51D083758419}"/>
          </ac:spMkLst>
        </pc:spChg>
        <pc:spChg chg="mod">
          <ac:chgData name="Timo Mühlhaus" userId="1b6b3aba618dadac" providerId="LiveId" clId="{EDF2FAEA-A41B-4C1F-9EE5-7BEAFE42C87B}" dt="2021-06-09T19:36:03.867" v="1915"/>
          <ac:spMkLst>
            <pc:docMk/>
            <pc:sldMk cId="3909453073" sldId="559"/>
            <ac:spMk id="7655" creationId="{B96F3E3E-F2EC-4A9D-ADEB-306D6FDE8D2C}"/>
          </ac:spMkLst>
        </pc:spChg>
        <pc:spChg chg="mod">
          <ac:chgData name="Timo Mühlhaus" userId="1b6b3aba618dadac" providerId="LiveId" clId="{EDF2FAEA-A41B-4C1F-9EE5-7BEAFE42C87B}" dt="2021-06-09T19:36:03.867" v="1915"/>
          <ac:spMkLst>
            <pc:docMk/>
            <pc:sldMk cId="3909453073" sldId="559"/>
            <ac:spMk id="7656" creationId="{9D12138F-8C73-472D-8182-D7FFBEF1A05C}"/>
          </ac:spMkLst>
        </pc:spChg>
        <pc:spChg chg="mod">
          <ac:chgData name="Timo Mühlhaus" userId="1b6b3aba618dadac" providerId="LiveId" clId="{EDF2FAEA-A41B-4C1F-9EE5-7BEAFE42C87B}" dt="2021-06-09T19:36:03.867" v="1915"/>
          <ac:spMkLst>
            <pc:docMk/>
            <pc:sldMk cId="3909453073" sldId="559"/>
            <ac:spMk id="7657" creationId="{FCF59A41-D2C1-4C73-BABE-36D3D678614F}"/>
          </ac:spMkLst>
        </pc:spChg>
        <pc:spChg chg="mod">
          <ac:chgData name="Timo Mühlhaus" userId="1b6b3aba618dadac" providerId="LiveId" clId="{EDF2FAEA-A41B-4C1F-9EE5-7BEAFE42C87B}" dt="2021-06-09T19:36:03.867" v="1915"/>
          <ac:spMkLst>
            <pc:docMk/>
            <pc:sldMk cId="3909453073" sldId="559"/>
            <ac:spMk id="7658" creationId="{BAB8EEB6-CCD3-42C8-B772-471DF13E3932}"/>
          </ac:spMkLst>
        </pc:spChg>
        <pc:spChg chg="mod">
          <ac:chgData name="Timo Mühlhaus" userId="1b6b3aba618dadac" providerId="LiveId" clId="{EDF2FAEA-A41B-4C1F-9EE5-7BEAFE42C87B}" dt="2021-06-09T19:36:03.867" v="1915"/>
          <ac:spMkLst>
            <pc:docMk/>
            <pc:sldMk cId="3909453073" sldId="559"/>
            <ac:spMk id="7659" creationId="{85043525-178C-4631-A32A-C8497F599891}"/>
          </ac:spMkLst>
        </pc:spChg>
        <pc:spChg chg="mod">
          <ac:chgData name="Timo Mühlhaus" userId="1b6b3aba618dadac" providerId="LiveId" clId="{EDF2FAEA-A41B-4C1F-9EE5-7BEAFE42C87B}" dt="2021-06-09T19:36:03.867" v="1915"/>
          <ac:spMkLst>
            <pc:docMk/>
            <pc:sldMk cId="3909453073" sldId="559"/>
            <ac:spMk id="7660" creationId="{FD64F293-2D1F-4B0C-B35C-72F4613BB286}"/>
          </ac:spMkLst>
        </pc:spChg>
        <pc:spChg chg="mod">
          <ac:chgData name="Timo Mühlhaus" userId="1b6b3aba618dadac" providerId="LiveId" clId="{EDF2FAEA-A41B-4C1F-9EE5-7BEAFE42C87B}" dt="2021-06-09T19:36:03.867" v="1915"/>
          <ac:spMkLst>
            <pc:docMk/>
            <pc:sldMk cId="3909453073" sldId="559"/>
            <ac:spMk id="7661" creationId="{BAC2EE7D-2121-476A-8B1F-01B027F833D4}"/>
          </ac:spMkLst>
        </pc:spChg>
        <pc:spChg chg="mod">
          <ac:chgData name="Timo Mühlhaus" userId="1b6b3aba618dadac" providerId="LiveId" clId="{EDF2FAEA-A41B-4C1F-9EE5-7BEAFE42C87B}" dt="2021-06-09T19:36:03.867" v="1915"/>
          <ac:spMkLst>
            <pc:docMk/>
            <pc:sldMk cId="3909453073" sldId="559"/>
            <ac:spMk id="7662" creationId="{F818A7A6-27AC-4436-BC90-F4E4F088D369}"/>
          </ac:spMkLst>
        </pc:spChg>
        <pc:spChg chg="mod">
          <ac:chgData name="Timo Mühlhaus" userId="1b6b3aba618dadac" providerId="LiveId" clId="{EDF2FAEA-A41B-4C1F-9EE5-7BEAFE42C87B}" dt="2021-06-09T19:36:03.867" v="1915"/>
          <ac:spMkLst>
            <pc:docMk/>
            <pc:sldMk cId="3909453073" sldId="559"/>
            <ac:spMk id="7663" creationId="{166FB1F7-DF0A-4116-893A-316B2CF74674}"/>
          </ac:spMkLst>
        </pc:spChg>
        <pc:spChg chg="mod">
          <ac:chgData name="Timo Mühlhaus" userId="1b6b3aba618dadac" providerId="LiveId" clId="{EDF2FAEA-A41B-4C1F-9EE5-7BEAFE42C87B}" dt="2021-06-09T19:36:03.867" v="1915"/>
          <ac:spMkLst>
            <pc:docMk/>
            <pc:sldMk cId="3909453073" sldId="559"/>
            <ac:spMk id="7664" creationId="{9742D14D-E725-4DAB-BC85-D4CE5E239DF5}"/>
          </ac:spMkLst>
        </pc:spChg>
        <pc:spChg chg="mod">
          <ac:chgData name="Timo Mühlhaus" userId="1b6b3aba618dadac" providerId="LiveId" clId="{EDF2FAEA-A41B-4C1F-9EE5-7BEAFE42C87B}" dt="2021-06-09T19:36:03.867" v="1915"/>
          <ac:spMkLst>
            <pc:docMk/>
            <pc:sldMk cId="3909453073" sldId="559"/>
            <ac:spMk id="7665" creationId="{0E1600E0-4776-42C3-B437-BC4C30DD2B66}"/>
          </ac:spMkLst>
        </pc:spChg>
        <pc:spChg chg="mod">
          <ac:chgData name="Timo Mühlhaus" userId="1b6b3aba618dadac" providerId="LiveId" clId="{EDF2FAEA-A41B-4C1F-9EE5-7BEAFE42C87B}" dt="2021-06-09T19:36:03.867" v="1915"/>
          <ac:spMkLst>
            <pc:docMk/>
            <pc:sldMk cId="3909453073" sldId="559"/>
            <ac:spMk id="7666" creationId="{A61C984B-2A25-4B16-9303-F4243101FC80}"/>
          </ac:spMkLst>
        </pc:spChg>
        <pc:spChg chg="mod">
          <ac:chgData name="Timo Mühlhaus" userId="1b6b3aba618dadac" providerId="LiveId" clId="{EDF2FAEA-A41B-4C1F-9EE5-7BEAFE42C87B}" dt="2021-06-09T19:36:03.867" v="1915"/>
          <ac:spMkLst>
            <pc:docMk/>
            <pc:sldMk cId="3909453073" sldId="559"/>
            <ac:spMk id="7667" creationId="{70826EF0-8DF6-4CDA-BD33-E4B19DAA23F5}"/>
          </ac:spMkLst>
        </pc:spChg>
        <pc:spChg chg="mod">
          <ac:chgData name="Timo Mühlhaus" userId="1b6b3aba618dadac" providerId="LiveId" clId="{EDF2FAEA-A41B-4C1F-9EE5-7BEAFE42C87B}" dt="2021-06-09T19:36:03.867" v="1915"/>
          <ac:spMkLst>
            <pc:docMk/>
            <pc:sldMk cId="3909453073" sldId="559"/>
            <ac:spMk id="7668" creationId="{1AC413A0-BE73-4CED-B5F8-D50B790A5ABF}"/>
          </ac:spMkLst>
        </pc:spChg>
        <pc:spChg chg="mod">
          <ac:chgData name="Timo Mühlhaus" userId="1b6b3aba618dadac" providerId="LiveId" clId="{EDF2FAEA-A41B-4C1F-9EE5-7BEAFE42C87B}" dt="2021-06-09T19:36:03.867" v="1915"/>
          <ac:spMkLst>
            <pc:docMk/>
            <pc:sldMk cId="3909453073" sldId="559"/>
            <ac:spMk id="7669" creationId="{B8DF7FFF-2FB0-42BA-A1BE-B35AFCD8B518}"/>
          </ac:spMkLst>
        </pc:spChg>
        <pc:spChg chg="mod">
          <ac:chgData name="Timo Mühlhaus" userId="1b6b3aba618dadac" providerId="LiveId" clId="{EDF2FAEA-A41B-4C1F-9EE5-7BEAFE42C87B}" dt="2021-06-09T19:36:03.867" v="1915"/>
          <ac:spMkLst>
            <pc:docMk/>
            <pc:sldMk cId="3909453073" sldId="559"/>
            <ac:spMk id="7670" creationId="{0E26E43D-4409-4569-A4B3-9B7423EC34B6}"/>
          </ac:spMkLst>
        </pc:spChg>
        <pc:spChg chg="mod">
          <ac:chgData name="Timo Mühlhaus" userId="1b6b3aba618dadac" providerId="LiveId" clId="{EDF2FAEA-A41B-4C1F-9EE5-7BEAFE42C87B}" dt="2021-06-09T19:36:03.867" v="1915"/>
          <ac:spMkLst>
            <pc:docMk/>
            <pc:sldMk cId="3909453073" sldId="559"/>
            <ac:spMk id="7671" creationId="{3CD11000-640B-4CF2-A4DE-1A64F6EF2E76}"/>
          </ac:spMkLst>
        </pc:spChg>
        <pc:spChg chg="mod">
          <ac:chgData name="Timo Mühlhaus" userId="1b6b3aba618dadac" providerId="LiveId" clId="{EDF2FAEA-A41B-4C1F-9EE5-7BEAFE42C87B}" dt="2021-06-09T19:36:03.867" v="1915"/>
          <ac:spMkLst>
            <pc:docMk/>
            <pc:sldMk cId="3909453073" sldId="559"/>
            <ac:spMk id="7672" creationId="{A4F82FEB-49D0-4B4F-8011-1CCCA85B13D8}"/>
          </ac:spMkLst>
        </pc:spChg>
        <pc:spChg chg="mod">
          <ac:chgData name="Timo Mühlhaus" userId="1b6b3aba618dadac" providerId="LiveId" clId="{EDF2FAEA-A41B-4C1F-9EE5-7BEAFE42C87B}" dt="2021-06-09T19:36:03.867" v="1915"/>
          <ac:spMkLst>
            <pc:docMk/>
            <pc:sldMk cId="3909453073" sldId="559"/>
            <ac:spMk id="7673" creationId="{CF198B3C-4320-4EF9-BB58-3CF9AE421D27}"/>
          </ac:spMkLst>
        </pc:spChg>
        <pc:spChg chg="mod">
          <ac:chgData name="Timo Mühlhaus" userId="1b6b3aba618dadac" providerId="LiveId" clId="{EDF2FAEA-A41B-4C1F-9EE5-7BEAFE42C87B}" dt="2021-06-09T19:36:03.867" v="1915"/>
          <ac:spMkLst>
            <pc:docMk/>
            <pc:sldMk cId="3909453073" sldId="559"/>
            <ac:spMk id="7674" creationId="{E64D9793-E9AC-4306-B050-71691464D470}"/>
          </ac:spMkLst>
        </pc:spChg>
        <pc:spChg chg="mod">
          <ac:chgData name="Timo Mühlhaus" userId="1b6b3aba618dadac" providerId="LiveId" clId="{EDF2FAEA-A41B-4C1F-9EE5-7BEAFE42C87B}" dt="2021-06-09T19:36:03.867" v="1915"/>
          <ac:spMkLst>
            <pc:docMk/>
            <pc:sldMk cId="3909453073" sldId="559"/>
            <ac:spMk id="7675" creationId="{27B962E8-1A8C-4521-A56B-396D89C6F8F3}"/>
          </ac:spMkLst>
        </pc:spChg>
        <pc:spChg chg="mod">
          <ac:chgData name="Timo Mühlhaus" userId="1b6b3aba618dadac" providerId="LiveId" clId="{EDF2FAEA-A41B-4C1F-9EE5-7BEAFE42C87B}" dt="2021-06-09T19:36:03.867" v="1915"/>
          <ac:spMkLst>
            <pc:docMk/>
            <pc:sldMk cId="3909453073" sldId="559"/>
            <ac:spMk id="7676" creationId="{E198396C-56A4-4C1C-A59B-DBC9EB7F7B1A}"/>
          </ac:spMkLst>
        </pc:spChg>
        <pc:spChg chg="mod">
          <ac:chgData name="Timo Mühlhaus" userId="1b6b3aba618dadac" providerId="LiveId" clId="{EDF2FAEA-A41B-4C1F-9EE5-7BEAFE42C87B}" dt="2021-06-09T19:36:03.867" v="1915"/>
          <ac:spMkLst>
            <pc:docMk/>
            <pc:sldMk cId="3909453073" sldId="559"/>
            <ac:spMk id="7677" creationId="{FCCDA20F-8EBC-47EF-AEF8-28480CAB9F25}"/>
          </ac:spMkLst>
        </pc:spChg>
        <pc:spChg chg="mod">
          <ac:chgData name="Timo Mühlhaus" userId="1b6b3aba618dadac" providerId="LiveId" clId="{EDF2FAEA-A41B-4C1F-9EE5-7BEAFE42C87B}" dt="2021-06-09T19:36:03.867" v="1915"/>
          <ac:spMkLst>
            <pc:docMk/>
            <pc:sldMk cId="3909453073" sldId="559"/>
            <ac:spMk id="7678" creationId="{5A612BAE-4A1F-4C22-B6E9-695C5834FCC5}"/>
          </ac:spMkLst>
        </pc:spChg>
        <pc:spChg chg="mod">
          <ac:chgData name="Timo Mühlhaus" userId="1b6b3aba618dadac" providerId="LiveId" clId="{EDF2FAEA-A41B-4C1F-9EE5-7BEAFE42C87B}" dt="2021-06-09T19:36:03.867" v="1915"/>
          <ac:spMkLst>
            <pc:docMk/>
            <pc:sldMk cId="3909453073" sldId="559"/>
            <ac:spMk id="7679" creationId="{1F5C1CF4-4DEE-4A2D-B12E-F7ABE9A07CDA}"/>
          </ac:spMkLst>
        </pc:spChg>
        <pc:spChg chg="mod">
          <ac:chgData name="Timo Mühlhaus" userId="1b6b3aba618dadac" providerId="LiveId" clId="{EDF2FAEA-A41B-4C1F-9EE5-7BEAFE42C87B}" dt="2021-06-09T19:36:03.867" v="1915"/>
          <ac:spMkLst>
            <pc:docMk/>
            <pc:sldMk cId="3909453073" sldId="559"/>
            <ac:spMk id="7680" creationId="{69BA9EA8-0C71-4AA6-B19A-8D456845CB09}"/>
          </ac:spMkLst>
        </pc:spChg>
        <pc:spChg chg="mod">
          <ac:chgData name="Timo Mühlhaus" userId="1b6b3aba618dadac" providerId="LiveId" clId="{EDF2FAEA-A41B-4C1F-9EE5-7BEAFE42C87B}" dt="2021-06-09T19:36:03.867" v="1915"/>
          <ac:spMkLst>
            <pc:docMk/>
            <pc:sldMk cId="3909453073" sldId="559"/>
            <ac:spMk id="7681" creationId="{70966FD9-EDE0-4DAD-8C60-6ADA6584E5BD}"/>
          </ac:spMkLst>
        </pc:spChg>
        <pc:spChg chg="mod">
          <ac:chgData name="Timo Mühlhaus" userId="1b6b3aba618dadac" providerId="LiveId" clId="{EDF2FAEA-A41B-4C1F-9EE5-7BEAFE42C87B}" dt="2021-06-09T19:36:03.867" v="1915"/>
          <ac:spMkLst>
            <pc:docMk/>
            <pc:sldMk cId="3909453073" sldId="559"/>
            <ac:spMk id="7682" creationId="{C090E1BE-70C6-4AF7-B147-1B562D549E68}"/>
          </ac:spMkLst>
        </pc:spChg>
        <pc:spChg chg="mod">
          <ac:chgData name="Timo Mühlhaus" userId="1b6b3aba618dadac" providerId="LiveId" clId="{EDF2FAEA-A41B-4C1F-9EE5-7BEAFE42C87B}" dt="2021-06-09T19:36:03.867" v="1915"/>
          <ac:spMkLst>
            <pc:docMk/>
            <pc:sldMk cId="3909453073" sldId="559"/>
            <ac:spMk id="7683" creationId="{E443C75F-49B6-479A-8AAE-B866FFA52F10}"/>
          </ac:spMkLst>
        </pc:spChg>
        <pc:spChg chg="mod">
          <ac:chgData name="Timo Mühlhaus" userId="1b6b3aba618dadac" providerId="LiveId" clId="{EDF2FAEA-A41B-4C1F-9EE5-7BEAFE42C87B}" dt="2021-06-09T19:36:03.867" v="1915"/>
          <ac:spMkLst>
            <pc:docMk/>
            <pc:sldMk cId="3909453073" sldId="559"/>
            <ac:spMk id="7684" creationId="{D890125B-B986-4ADE-B7F2-6E2A06C97304}"/>
          </ac:spMkLst>
        </pc:spChg>
        <pc:spChg chg="mod">
          <ac:chgData name="Timo Mühlhaus" userId="1b6b3aba618dadac" providerId="LiveId" clId="{EDF2FAEA-A41B-4C1F-9EE5-7BEAFE42C87B}" dt="2021-06-09T19:36:03.867" v="1915"/>
          <ac:spMkLst>
            <pc:docMk/>
            <pc:sldMk cId="3909453073" sldId="559"/>
            <ac:spMk id="7685" creationId="{8776AE55-1B61-456F-A496-F353CD0CB0F9}"/>
          </ac:spMkLst>
        </pc:spChg>
        <pc:spChg chg="mod">
          <ac:chgData name="Timo Mühlhaus" userId="1b6b3aba618dadac" providerId="LiveId" clId="{EDF2FAEA-A41B-4C1F-9EE5-7BEAFE42C87B}" dt="2021-06-09T19:36:03.867" v="1915"/>
          <ac:spMkLst>
            <pc:docMk/>
            <pc:sldMk cId="3909453073" sldId="559"/>
            <ac:spMk id="7686" creationId="{7F99C7E5-08A4-463D-95C5-FB04EB38BAC6}"/>
          </ac:spMkLst>
        </pc:spChg>
        <pc:spChg chg="mod">
          <ac:chgData name="Timo Mühlhaus" userId="1b6b3aba618dadac" providerId="LiveId" clId="{EDF2FAEA-A41B-4C1F-9EE5-7BEAFE42C87B}" dt="2021-06-09T19:36:03.867" v="1915"/>
          <ac:spMkLst>
            <pc:docMk/>
            <pc:sldMk cId="3909453073" sldId="559"/>
            <ac:spMk id="7687" creationId="{7DECEBE2-6FC7-4E4E-ADF1-2D477F107B2D}"/>
          </ac:spMkLst>
        </pc:spChg>
        <pc:spChg chg="mod">
          <ac:chgData name="Timo Mühlhaus" userId="1b6b3aba618dadac" providerId="LiveId" clId="{EDF2FAEA-A41B-4C1F-9EE5-7BEAFE42C87B}" dt="2021-06-09T19:36:03.867" v="1915"/>
          <ac:spMkLst>
            <pc:docMk/>
            <pc:sldMk cId="3909453073" sldId="559"/>
            <ac:spMk id="7688" creationId="{E65F6D44-3057-4D5E-B8F5-461DB42A6209}"/>
          </ac:spMkLst>
        </pc:spChg>
        <pc:spChg chg="mod">
          <ac:chgData name="Timo Mühlhaus" userId="1b6b3aba618dadac" providerId="LiveId" clId="{EDF2FAEA-A41B-4C1F-9EE5-7BEAFE42C87B}" dt="2021-06-09T19:36:03.867" v="1915"/>
          <ac:spMkLst>
            <pc:docMk/>
            <pc:sldMk cId="3909453073" sldId="559"/>
            <ac:spMk id="7689" creationId="{0EDA0CC4-81E8-4F98-A841-6CAFC54A4D4C}"/>
          </ac:spMkLst>
        </pc:spChg>
        <pc:spChg chg="mod">
          <ac:chgData name="Timo Mühlhaus" userId="1b6b3aba618dadac" providerId="LiveId" clId="{EDF2FAEA-A41B-4C1F-9EE5-7BEAFE42C87B}" dt="2021-06-09T19:36:03.867" v="1915"/>
          <ac:spMkLst>
            <pc:docMk/>
            <pc:sldMk cId="3909453073" sldId="559"/>
            <ac:spMk id="7690" creationId="{ADA6F6D3-EF53-4C9A-8A87-22A9ED1AF5A0}"/>
          </ac:spMkLst>
        </pc:spChg>
        <pc:spChg chg="mod">
          <ac:chgData name="Timo Mühlhaus" userId="1b6b3aba618dadac" providerId="LiveId" clId="{EDF2FAEA-A41B-4C1F-9EE5-7BEAFE42C87B}" dt="2021-06-09T19:36:03.867" v="1915"/>
          <ac:spMkLst>
            <pc:docMk/>
            <pc:sldMk cId="3909453073" sldId="559"/>
            <ac:spMk id="7691" creationId="{CE19CD85-B2A7-44B3-9A27-B65EEC354709}"/>
          </ac:spMkLst>
        </pc:spChg>
        <pc:spChg chg="mod">
          <ac:chgData name="Timo Mühlhaus" userId="1b6b3aba618dadac" providerId="LiveId" clId="{EDF2FAEA-A41B-4C1F-9EE5-7BEAFE42C87B}" dt="2021-06-09T19:36:03.867" v="1915"/>
          <ac:spMkLst>
            <pc:docMk/>
            <pc:sldMk cId="3909453073" sldId="559"/>
            <ac:spMk id="7692" creationId="{5054EEDE-F9D3-4902-B147-2933E63EF1E0}"/>
          </ac:spMkLst>
        </pc:spChg>
        <pc:spChg chg="mod">
          <ac:chgData name="Timo Mühlhaus" userId="1b6b3aba618dadac" providerId="LiveId" clId="{EDF2FAEA-A41B-4C1F-9EE5-7BEAFE42C87B}" dt="2021-06-09T19:36:03.867" v="1915"/>
          <ac:spMkLst>
            <pc:docMk/>
            <pc:sldMk cId="3909453073" sldId="559"/>
            <ac:spMk id="7693" creationId="{1DA56348-1314-4E15-9CBF-36A6A1777EA6}"/>
          </ac:spMkLst>
        </pc:spChg>
        <pc:spChg chg="mod">
          <ac:chgData name="Timo Mühlhaus" userId="1b6b3aba618dadac" providerId="LiveId" clId="{EDF2FAEA-A41B-4C1F-9EE5-7BEAFE42C87B}" dt="2021-06-09T19:36:03.867" v="1915"/>
          <ac:spMkLst>
            <pc:docMk/>
            <pc:sldMk cId="3909453073" sldId="559"/>
            <ac:spMk id="7694" creationId="{131BB123-97C7-4B50-8917-E2B0EF8FA361}"/>
          </ac:spMkLst>
        </pc:spChg>
        <pc:spChg chg="mod">
          <ac:chgData name="Timo Mühlhaus" userId="1b6b3aba618dadac" providerId="LiveId" clId="{EDF2FAEA-A41B-4C1F-9EE5-7BEAFE42C87B}" dt="2021-06-09T19:36:03.867" v="1915"/>
          <ac:spMkLst>
            <pc:docMk/>
            <pc:sldMk cId="3909453073" sldId="559"/>
            <ac:spMk id="7695" creationId="{4AF772E6-F1AB-44CE-BFD3-5DDCBD99B842}"/>
          </ac:spMkLst>
        </pc:spChg>
        <pc:spChg chg="mod">
          <ac:chgData name="Timo Mühlhaus" userId="1b6b3aba618dadac" providerId="LiveId" clId="{EDF2FAEA-A41B-4C1F-9EE5-7BEAFE42C87B}" dt="2021-06-09T19:36:03.867" v="1915"/>
          <ac:spMkLst>
            <pc:docMk/>
            <pc:sldMk cId="3909453073" sldId="559"/>
            <ac:spMk id="7696" creationId="{271062CC-0C74-4566-860A-00AA64FBEC9E}"/>
          </ac:spMkLst>
        </pc:spChg>
        <pc:spChg chg="mod">
          <ac:chgData name="Timo Mühlhaus" userId="1b6b3aba618dadac" providerId="LiveId" clId="{EDF2FAEA-A41B-4C1F-9EE5-7BEAFE42C87B}" dt="2021-06-09T19:36:03.867" v="1915"/>
          <ac:spMkLst>
            <pc:docMk/>
            <pc:sldMk cId="3909453073" sldId="559"/>
            <ac:spMk id="7697" creationId="{C854BD07-E9B8-44DD-8C30-61BE89CBBD54}"/>
          </ac:spMkLst>
        </pc:spChg>
        <pc:spChg chg="mod">
          <ac:chgData name="Timo Mühlhaus" userId="1b6b3aba618dadac" providerId="LiveId" clId="{EDF2FAEA-A41B-4C1F-9EE5-7BEAFE42C87B}" dt="2021-06-09T19:36:03.867" v="1915"/>
          <ac:spMkLst>
            <pc:docMk/>
            <pc:sldMk cId="3909453073" sldId="559"/>
            <ac:spMk id="7698" creationId="{74E6B180-4497-4875-8EFB-15EB368FABC4}"/>
          </ac:spMkLst>
        </pc:spChg>
        <pc:spChg chg="mod">
          <ac:chgData name="Timo Mühlhaus" userId="1b6b3aba618dadac" providerId="LiveId" clId="{EDF2FAEA-A41B-4C1F-9EE5-7BEAFE42C87B}" dt="2021-06-09T19:36:03.867" v="1915"/>
          <ac:spMkLst>
            <pc:docMk/>
            <pc:sldMk cId="3909453073" sldId="559"/>
            <ac:spMk id="7699" creationId="{D72DED4E-26B9-4505-8E2D-BED46185C3B3}"/>
          </ac:spMkLst>
        </pc:spChg>
        <pc:spChg chg="mod">
          <ac:chgData name="Timo Mühlhaus" userId="1b6b3aba618dadac" providerId="LiveId" clId="{EDF2FAEA-A41B-4C1F-9EE5-7BEAFE42C87B}" dt="2021-06-09T19:36:03.867" v="1915"/>
          <ac:spMkLst>
            <pc:docMk/>
            <pc:sldMk cId="3909453073" sldId="559"/>
            <ac:spMk id="7700" creationId="{D20EBD58-BF9B-43C0-B59E-C0F1612BAAB2}"/>
          </ac:spMkLst>
        </pc:spChg>
        <pc:spChg chg="mod">
          <ac:chgData name="Timo Mühlhaus" userId="1b6b3aba618dadac" providerId="LiveId" clId="{EDF2FAEA-A41B-4C1F-9EE5-7BEAFE42C87B}" dt="2021-06-09T19:36:03.867" v="1915"/>
          <ac:spMkLst>
            <pc:docMk/>
            <pc:sldMk cId="3909453073" sldId="559"/>
            <ac:spMk id="7701" creationId="{3C59E027-430A-412A-B799-8B0AC61AFA02}"/>
          </ac:spMkLst>
        </pc:spChg>
        <pc:spChg chg="mod">
          <ac:chgData name="Timo Mühlhaus" userId="1b6b3aba618dadac" providerId="LiveId" clId="{EDF2FAEA-A41B-4C1F-9EE5-7BEAFE42C87B}" dt="2021-06-09T19:36:03.867" v="1915"/>
          <ac:spMkLst>
            <pc:docMk/>
            <pc:sldMk cId="3909453073" sldId="559"/>
            <ac:spMk id="7702" creationId="{23174FF0-0D45-4A3C-9C8E-9986ADC774DB}"/>
          </ac:spMkLst>
        </pc:spChg>
        <pc:spChg chg="mod">
          <ac:chgData name="Timo Mühlhaus" userId="1b6b3aba618dadac" providerId="LiveId" clId="{EDF2FAEA-A41B-4C1F-9EE5-7BEAFE42C87B}" dt="2021-06-09T19:36:03.867" v="1915"/>
          <ac:spMkLst>
            <pc:docMk/>
            <pc:sldMk cId="3909453073" sldId="559"/>
            <ac:spMk id="7703" creationId="{4D35F29F-23A9-477F-9AEC-CD1A40FE2C77}"/>
          </ac:spMkLst>
        </pc:spChg>
        <pc:spChg chg="mod">
          <ac:chgData name="Timo Mühlhaus" userId="1b6b3aba618dadac" providerId="LiveId" clId="{EDF2FAEA-A41B-4C1F-9EE5-7BEAFE42C87B}" dt="2021-06-09T19:36:03.867" v="1915"/>
          <ac:spMkLst>
            <pc:docMk/>
            <pc:sldMk cId="3909453073" sldId="559"/>
            <ac:spMk id="7704" creationId="{B419C7A1-FE89-4FB1-84C7-6008FC99B6B3}"/>
          </ac:spMkLst>
        </pc:spChg>
        <pc:spChg chg="mod">
          <ac:chgData name="Timo Mühlhaus" userId="1b6b3aba618dadac" providerId="LiveId" clId="{EDF2FAEA-A41B-4C1F-9EE5-7BEAFE42C87B}" dt="2021-06-09T19:36:03.867" v="1915"/>
          <ac:spMkLst>
            <pc:docMk/>
            <pc:sldMk cId="3909453073" sldId="559"/>
            <ac:spMk id="7705" creationId="{F4733670-CCFD-49C0-8409-2AF56DBF9D1B}"/>
          </ac:spMkLst>
        </pc:spChg>
        <pc:spChg chg="mod">
          <ac:chgData name="Timo Mühlhaus" userId="1b6b3aba618dadac" providerId="LiveId" clId="{EDF2FAEA-A41B-4C1F-9EE5-7BEAFE42C87B}" dt="2021-06-09T19:36:03.867" v="1915"/>
          <ac:spMkLst>
            <pc:docMk/>
            <pc:sldMk cId="3909453073" sldId="559"/>
            <ac:spMk id="7706" creationId="{7F953EF4-2B8A-4C57-9975-876F02ED13F4}"/>
          </ac:spMkLst>
        </pc:spChg>
        <pc:spChg chg="mod">
          <ac:chgData name="Timo Mühlhaus" userId="1b6b3aba618dadac" providerId="LiveId" clId="{EDF2FAEA-A41B-4C1F-9EE5-7BEAFE42C87B}" dt="2021-06-09T19:36:03.867" v="1915"/>
          <ac:spMkLst>
            <pc:docMk/>
            <pc:sldMk cId="3909453073" sldId="559"/>
            <ac:spMk id="7707" creationId="{DD273A40-195B-45C4-9A9A-921154C4F016}"/>
          </ac:spMkLst>
        </pc:spChg>
        <pc:spChg chg="mod">
          <ac:chgData name="Timo Mühlhaus" userId="1b6b3aba618dadac" providerId="LiveId" clId="{EDF2FAEA-A41B-4C1F-9EE5-7BEAFE42C87B}" dt="2021-06-09T19:36:03.867" v="1915"/>
          <ac:spMkLst>
            <pc:docMk/>
            <pc:sldMk cId="3909453073" sldId="559"/>
            <ac:spMk id="7708" creationId="{32F691E7-05DD-4682-BD69-8750A79E50A6}"/>
          </ac:spMkLst>
        </pc:spChg>
        <pc:spChg chg="mod">
          <ac:chgData name="Timo Mühlhaus" userId="1b6b3aba618dadac" providerId="LiveId" clId="{EDF2FAEA-A41B-4C1F-9EE5-7BEAFE42C87B}" dt="2021-06-09T19:36:03.867" v="1915"/>
          <ac:spMkLst>
            <pc:docMk/>
            <pc:sldMk cId="3909453073" sldId="559"/>
            <ac:spMk id="7709" creationId="{8954DB85-96C5-4DB5-830A-27E745C7BA4F}"/>
          </ac:spMkLst>
        </pc:spChg>
        <pc:spChg chg="mod">
          <ac:chgData name="Timo Mühlhaus" userId="1b6b3aba618dadac" providerId="LiveId" clId="{EDF2FAEA-A41B-4C1F-9EE5-7BEAFE42C87B}" dt="2021-06-09T19:36:03.867" v="1915"/>
          <ac:spMkLst>
            <pc:docMk/>
            <pc:sldMk cId="3909453073" sldId="559"/>
            <ac:spMk id="7710" creationId="{CEFA19C2-46C7-49B1-985F-434F40FB9B0E}"/>
          </ac:spMkLst>
        </pc:spChg>
        <pc:spChg chg="mod">
          <ac:chgData name="Timo Mühlhaus" userId="1b6b3aba618dadac" providerId="LiveId" clId="{EDF2FAEA-A41B-4C1F-9EE5-7BEAFE42C87B}" dt="2021-06-09T19:36:03.867" v="1915"/>
          <ac:spMkLst>
            <pc:docMk/>
            <pc:sldMk cId="3909453073" sldId="559"/>
            <ac:spMk id="7711" creationId="{FE0EFF18-C7E3-4C48-9E8F-E26C108C659B}"/>
          </ac:spMkLst>
        </pc:spChg>
        <pc:spChg chg="mod">
          <ac:chgData name="Timo Mühlhaus" userId="1b6b3aba618dadac" providerId="LiveId" clId="{EDF2FAEA-A41B-4C1F-9EE5-7BEAFE42C87B}" dt="2021-06-09T19:36:03.867" v="1915"/>
          <ac:spMkLst>
            <pc:docMk/>
            <pc:sldMk cId="3909453073" sldId="559"/>
            <ac:spMk id="7712" creationId="{A672F353-8368-4D87-BBB2-51D2021E5643}"/>
          </ac:spMkLst>
        </pc:spChg>
        <pc:spChg chg="mod">
          <ac:chgData name="Timo Mühlhaus" userId="1b6b3aba618dadac" providerId="LiveId" clId="{EDF2FAEA-A41B-4C1F-9EE5-7BEAFE42C87B}" dt="2021-06-09T19:36:03.867" v="1915"/>
          <ac:spMkLst>
            <pc:docMk/>
            <pc:sldMk cId="3909453073" sldId="559"/>
            <ac:spMk id="7713" creationId="{8A878AD2-D551-4626-9F19-860AA3292533}"/>
          </ac:spMkLst>
        </pc:spChg>
        <pc:spChg chg="mod">
          <ac:chgData name="Timo Mühlhaus" userId="1b6b3aba618dadac" providerId="LiveId" clId="{EDF2FAEA-A41B-4C1F-9EE5-7BEAFE42C87B}" dt="2021-06-09T19:36:03.867" v="1915"/>
          <ac:spMkLst>
            <pc:docMk/>
            <pc:sldMk cId="3909453073" sldId="559"/>
            <ac:spMk id="7714" creationId="{0FF73415-A8C1-46D3-B940-61B3A9908D28}"/>
          </ac:spMkLst>
        </pc:spChg>
        <pc:spChg chg="mod">
          <ac:chgData name="Timo Mühlhaus" userId="1b6b3aba618dadac" providerId="LiveId" clId="{EDF2FAEA-A41B-4C1F-9EE5-7BEAFE42C87B}" dt="2021-06-09T19:36:03.867" v="1915"/>
          <ac:spMkLst>
            <pc:docMk/>
            <pc:sldMk cId="3909453073" sldId="559"/>
            <ac:spMk id="7715" creationId="{B9DAD0B3-DE2B-4C02-9EE4-E6177793C0BA}"/>
          </ac:spMkLst>
        </pc:spChg>
        <pc:spChg chg="mod">
          <ac:chgData name="Timo Mühlhaus" userId="1b6b3aba618dadac" providerId="LiveId" clId="{EDF2FAEA-A41B-4C1F-9EE5-7BEAFE42C87B}" dt="2021-06-09T19:36:03.867" v="1915"/>
          <ac:spMkLst>
            <pc:docMk/>
            <pc:sldMk cId="3909453073" sldId="559"/>
            <ac:spMk id="7716" creationId="{E39CEFB7-D57F-4E9B-83BF-74C78B68BE07}"/>
          </ac:spMkLst>
        </pc:spChg>
        <pc:spChg chg="mod">
          <ac:chgData name="Timo Mühlhaus" userId="1b6b3aba618dadac" providerId="LiveId" clId="{EDF2FAEA-A41B-4C1F-9EE5-7BEAFE42C87B}" dt="2021-06-09T19:36:03.867" v="1915"/>
          <ac:spMkLst>
            <pc:docMk/>
            <pc:sldMk cId="3909453073" sldId="559"/>
            <ac:spMk id="7717" creationId="{0BC0A88C-F178-48C2-B410-E52E163CCFD2}"/>
          </ac:spMkLst>
        </pc:spChg>
        <pc:spChg chg="mod">
          <ac:chgData name="Timo Mühlhaus" userId="1b6b3aba618dadac" providerId="LiveId" clId="{EDF2FAEA-A41B-4C1F-9EE5-7BEAFE42C87B}" dt="2021-06-09T19:36:03.867" v="1915"/>
          <ac:spMkLst>
            <pc:docMk/>
            <pc:sldMk cId="3909453073" sldId="559"/>
            <ac:spMk id="7718" creationId="{5E214535-A0BD-43E0-AD8E-09ABA4983433}"/>
          </ac:spMkLst>
        </pc:spChg>
        <pc:spChg chg="mod">
          <ac:chgData name="Timo Mühlhaus" userId="1b6b3aba618dadac" providerId="LiveId" clId="{EDF2FAEA-A41B-4C1F-9EE5-7BEAFE42C87B}" dt="2021-06-09T19:36:03.867" v="1915"/>
          <ac:spMkLst>
            <pc:docMk/>
            <pc:sldMk cId="3909453073" sldId="559"/>
            <ac:spMk id="7719" creationId="{C7D65F1A-1B19-4B33-B522-1AC45DFD8FC7}"/>
          </ac:spMkLst>
        </pc:spChg>
        <pc:spChg chg="mod">
          <ac:chgData name="Timo Mühlhaus" userId="1b6b3aba618dadac" providerId="LiveId" clId="{EDF2FAEA-A41B-4C1F-9EE5-7BEAFE42C87B}" dt="2021-06-09T19:36:03.867" v="1915"/>
          <ac:spMkLst>
            <pc:docMk/>
            <pc:sldMk cId="3909453073" sldId="559"/>
            <ac:spMk id="7720" creationId="{F7C578D9-2170-4738-9029-378D1D50BAFD}"/>
          </ac:spMkLst>
        </pc:spChg>
        <pc:spChg chg="mod">
          <ac:chgData name="Timo Mühlhaus" userId="1b6b3aba618dadac" providerId="LiveId" clId="{EDF2FAEA-A41B-4C1F-9EE5-7BEAFE42C87B}" dt="2021-06-09T19:36:03.867" v="1915"/>
          <ac:spMkLst>
            <pc:docMk/>
            <pc:sldMk cId="3909453073" sldId="559"/>
            <ac:spMk id="7721" creationId="{B322ECEF-C2F1-4C79-AA4F-913C9803DC98}"/>
          </ac:spMkLst>
        </pc:spChg>
        <pc:spChg chg="mod">
          <ac:chgData name="Timo Mühlhaus" userId="1b6b3aba618dadac" providerId="LiveId" clId="{EDF2FAEA-A41B-4C1F-9EE5-7BEAFE42C87B}" dt="2021-06-09T19:36:03.867" v="1915"/>
          <ac:spMkLst>
            <pc:docMk/>
            <pc:sldMk cId="3909453073" sldId="559"/>
            <ac:spMk id="7722" creationId="{7A342549-3E7B-4394-9482-F356AD32D4DF}"/>
          </ac:spMkLst>
        </pc:spChg>
        <pc:spChg chg="mod">
          <ac:chgData name="Timo Mühlhaus" userId="1b6b3aba618dadac" providerId="LiveId" clId="{EDF2FAEA-A41B-4C1F-9EE5-7BEAFE42C87B}" dt="2021-06-09T19:36:03.867" v="1915"/>
          <ac:spMkLst>
            <pc:docMk/>
            <pc:sldMk cId="3909453073" sldId="559"/>
            <ac:spMk id="7723" creationId="{CBC25183-7599-44BE-815F-B3CE6B6A633A}"/>
          </ac:spMkLst>
        </pc:spChg>
        <pc:spChg chg="mod">
          <ac:chgData name="Timo Mühlhaus" userId="1b6b3aba618dadac" providerId="LiveId" clId="{EDF2FAEA-A41B-4C1F-9EE5-7BEAFE42C87B}" dt="2021-06-09T19:36:03.867" v="1915"/>
          <ac:spMkLst>
            <pc:docMk/>
            <pc:sldMk cId="3909453073" sldId="559"/>
            <ac:spMk id="7724" creationId="{64DEE87B-C871-4424-857E-94D080CEE56C}"/>
          </ac:spMkLst>
        </pc:spChg>
        <pc:spChg chg="mod">
          <ac:chgData name="Timo Mühlhaus" userId="1b6b3aba618dadac" providerId="LiveId" clId="{EDF2FAEA-A41B-4C1F-9EE5-7BEAFE42C87B}" dt="2021-06-09T19:36:03.867" v="1915"/>
          <ac:spMkLst>
            <pc:docMk/>
            <pc:sldMk cId="3909453073" sldId="559"/>
            <ac:spMk id="7725" creationId="{A540B383-8FAC-4827-A122-746116617236}"/>
          </ac:spMkLst>
        </pc:spChg>
        <pc:spChg chg="mod">
          <ac:chgData name="Timo Mühlhaus" userId="1b6b3aba618dadac" providerId="LiveId" clId="{EDF2FAEA-A41B-4C1F-9EE5-7BEAFE42C87B}" dt="2021-06-09T19:36:03.867" v="1915"/>
          <ac:spMkLst>
            <pc:docMk/>
            <pc:sldMk cId="3909453073" sldId="559"/>
            <ac:spMk id="7726" creationId="{8F583308-377E-401B-B7BE-7BCB01884252}"/>
          </ac:spMkLst>
        </pc:spChg>
        <pc:spChg chg="mod">
          <ac:chgData name="Timo Mühlhaus" userId="1b6b3aba618dadac" providerId="LiveId" clId="{EDF2FAEA-A41B-4C1F-9EE5-7BEAFE42C87B}" dt="2021-06-09T19:36:03.867" v="1915"/>
          <ac:spMkLst>
            <pc:docMk/>
            <pc:sldMk cId="3909453073" sldId="559"/>
            <ac:spMk id="7727" creationId="{397CDF59-787F-4ABE-972C-F9CB3AEB1DE8}"/>
          </ac:spMkLst>
        </pc:spChg>
        <pc:spChg chg="mod">
          <ac:chgData name="Timo Mühlhaus" userId="1b6b3aba618dadac" providerId="LiveId" clId="{EDF2FAEA-A41B-4C1F-9EE5-7BEAFE42C87B}" dt="2021-06-09T19:36:03.867" v="1915"/>
          <ac:spMkLst>
            <pc:docMk/>
            <pc:sldMk cId="3909453073" sldId="559"/>
            <ac:spMk id="7728" creationId="{2F550A12-2576-49A0-949F-796E69C4482D}"/>
          </ac:spMkLst>
        </pc:spChg>
        <pc:spChg chg="mod">
          <ac:chgData name="Timo Mühlhaus" userId="1b6b3aba618dadac" providerId="LiveId" clId="{EDF2FAEA-A41B-4C1F-9EE5-7BEAFE42C87B}" dt="2021-06-09T19:36:03.867" v="1915"/>
          <ac:spMkLst>
            <pc:docMk/>
            <pc:sldMk cId="3909453073" sldId="559"/>
            <ac:spMk id="7729" creationId="{733BA318-AB55-4509-B4F1-7C6026DAF526}"/>
          </ac:spMkLst>
        </pc:spChg>
        <pc:spChg chg="mod">
          <ac:chgData name="Timo Mühlhaus" userId="1b6b3aba618dadac" providerId="LiveId" clId="{EDF2FAEA-A41B-4C1F-9EE5-7BEAFE42C87B}" dt="2021-06-09T19:36:03.867" v="1915"/>
          <ac:spMkLst>
            <pc:docMk/>
            <pc:sldMk cId="3909453073" sldId="559"/>
            <ac:spMk id="7730" creationId="{7A9BA933-B1D3-4CD2-9D1B-C1ADC467A9FC}"/>
          </ac:spMkLst>
        </pc:spChg>
        <pc:spChg chg="mod">
          <ac:chgData name="Timo Mühlhaus" userId="1b6b3aba618dadac" providerId="LiveId" clId="{EDF2FAEA-A41B-4C1F-9EE5-7BEAFE42C87B}" dt="2021-06-09T19:36:03.867" v="1915"/>
          <ac:spMkLst>
            <pc:docMk/>
            <pc:sldMk cId="3909453073" sldId="559"/>
            <ac:spMk id="7731" creationId="{F1436193-BA74-4B9B-8401-A0833238B089}"/>
          </ac:spMkLst>
        </pc:spChg>
        <pc:spChg chg="mod">
          <ac:chgData name="Timo Mühlhaus" userId="1b6b3aba618dadac" providerId="LiveId" clId="{EDF2FAEA-A41B-4C1F-9EE5-7BEAFE42C87B}" dt="2021-06-09T19:36:03.867" v="1915"/>
          <ac:spMkLst>
            <pc:docMk/>
            <pc:sldMk cId="3909453073" sldId="559"/>
            <ac:spMk id="7732" creationId="{C9388CD6-4822-4228-AB85-A0E073449AFA}"/>
          </ac:spMkLst>
        </pc:spChg>
        <pc:spChg chg="mod">
          <ac:chgData name="Timo Mühlhaus" userId="1b6b3aba618dadac" providerId="LiveId" clId="{EDF2FAEA-A41B-4C1F-9EE5-7BEAFE42C87B}" dt="2021-06-09T19:36:03.867" v="1915"/>
          <ac:spMkLst>
            <pc:docMk/>
            <pc:sldMk cId="3909453073" sldId="559"/>
            <ac:spMk id="7733" creationId="{B875DCE8-4B66-4A22-B276-623CB9E93B74}"/>
          </ac:spMkLst>
        </pc:spChg>
        <pc:spChg chg="mod">
          <ac:chgData name="Timo Mühlhaus" userId="1b6b3aba618dadac" providerId="LiveId" clId="{EDF2FAEA-A41B-4C1F-9EE5-7BEAFE42C87B}" dt="2021-06-09T19:36:03.867" v="1915"/>
          <ac:spMkLst>
            <pc:docMk/>
            <pc:sldMk cId="3909453073" sldId="559"/>
            <ac:spMk id="7734" creationId="{0278633E-3AEE-42A8-A355-D6C2D9C58FAA}"/>
          </ac:spMkLst>
        </pc:spChg>
        <pc:spChg chg="mod">
          <ac:chgData name="Timo Mühlhaus" userId="1b6b3aba618dadac" providerId="LiveId" clId="{EDF2FAEA-A41B-4C1F-9EE5-7BEAFE42C87B}" dt="2021-06-09T19:36:03.867" v="1915"/>
          <ac:spMkLst>
            <pc:docMk/>
            <pc:sldMk cId="3909453073" sldId="559"/>
            <ac:spMk id="7735" creationId="{85D01D0C-8EC4-4912-9A56-7196308271B3}"/>
          </ac:spMkLst>
        </pc:spChg>
        <pc:spChg chg="mod">
          <ac:chgData name="Timo Mühlhaus" userId="1b6b3aba618dadac" providerId="LiveId" clId="{EDF2FAEA-A41B-4C1F-9EE5-7BEAFE42C87B}" dt="2021-06-09T19:36:03.867" v="1915"/>
          <ac:spMkLst>
            <pc:docMk/>
            <pc:sldMk cId="3909453073" sldId="559"/>
            <ac:spMk id="7736" creationId="{3A0E9373-9281-4B3A-BB31-A04BF55A0ECB}"/>
          </ac:spMkLst>
        </pc:spChg>
        <pc:spChg chg="mod">
          <ac:chgData name="Timo Mühlhaus" userId="1b6b3aba618dadac" providerId="LiveId" clId="{EDF2FAEA-A41B-4C1F-9EE5-7BEAFE42C87B}" dt="2021-06-09T19:36:03.867" v="1915"/>
          <ac:spMkLst>
            <pc:docMk/>
            <pc:sldMk cId="3909453073" sldId="559"/>
            <ac:spMk id="7737" creationId="{310BB3C0-1F07-4A6B-90CC-D02EF2B12128}"/>
          </ac:spMkLst>
        </pc:spChg>
        <pc:spChg chg="mod">
          <ac:chgData name="Timo Mühlhaus" userId="1b6b3aba618dadac" providerId="LiveId" clId="{EDF2FAEA-A41B-4C1F-9EE5-7BEAFE42C87B}" dt="2021-06-09T19:36:03.867" v="1915"/>
          <ac:spMkLst>
            <pc:docMk/>
            <pc:sldMk cId="3909453073" sldId="559"/>
            <ac:spMk id="7738" creationId="{EEA85189-8A22-4207-9AAE-361B32C5526A}"/>
          </ac:spMkLst>
        </pc:spChg>
        <pc:spChg chg="mod">
          <ac:chgData name="Timo Mühlhaus" userId="1b6b3aba618dadac" providerId="LiveId" clId="{EDF2FAEA-A41B-4C1F-9EE5-7BEAFE42C87B}" dt="2021-06-09T19:36:03.867" v="1915"/>
          <ac:spMkLst>
            <pc:docMk/>
            <pc:sldMk cId="3909453073" sldId="559"/>
            <ac:spMk id="7739" creationId="{B1D31A88-50A9-4007-9433-1F2C2120D276}"/>
          </ac:spMkLst>
        </pc:spChg>
        <pc:spChg chg="mod">
          <ac:chgData name="Timo Mühlhaus" userId="1b6b3aba618dadac" providerId="LiveId" clId="{EDF2FAEA-A41B-4C1F-9EE5-7BEAFE42C87B}" dt="2021-06-09T19:36:03.867" v="1915"/>
          <ac:spMkLst>
            <pc:docMk/>
            <pc:sldMk cId="3909453073" sldId="559"/>
            <ac:spMk id="7740" creationId="{8BE8F497-3014-44C0-954D-E24A8CDB58CD}"/>
          </ac:spMkLst>
        </pc:spChg>
        <pc:spChg chg="mod">
          <ac:chgData name="Timo Mühlhaus" userId="1b6b3aba618dadac" providerId="LiveId" clId="{EDF2FAEA-A41B-4C1F-9EE5-7BEAFE42C87B}" dt="2021-06-09T19:36:03.867" v="1915"/>
          <ac:spMkLst>
            <pc:docMk/>
            <pc:sldMk cId="3909453073" sldId="559"/>
            <ac:spMk id="7741" creationId="{BDF0E929-7355-4BA7-A35B-C50988D4874A}"/>
          </ac:spMkLst>
        </pc:spChg>
        <pc:spChg chg="mod">
          <ac:chgData name="Timo Mühlhaus" userId="1b6b3aba618dadac" providerId="LiveId" clId="{EDF2FAEA-A41B-4C1F-9EE5-7BEAFE42C87B}" dt="2021-06-09T19:36:03.867" v="1915"/>
          <ac:spMkLst>
            <pc:docMk/>
            <pc:sldMk cId="3909453073" sldId="559"/>
            <ac:spMk id="7742" creationId="{F8FB39AE-699C-4965-A914-A141203FC410}"/>
          </ac:spMkLst>
        </pc:spChg>
        <pc:spChg chg="mod">
          <ac:chgData name="Timo Mühlhaus" userId="1b6b3aba618dadac" providerId="LiveId" clId="{EDF2FAEA-A41B-4C1F-9EE5-7BEAFE42C87B}" dt="2021-06-09T19:36:03.867" v="1915"/>
          <ac:spMkLst>
            <pc:docMk/>
            <pc:sldMk cId="3909453073" sldId="559"/>
            <ac:spMk id="7743" creationId="{D896D981-5360-48AC-B4F9-45D429C05610}"/>
          </ac:spMkLst>
        </pc:spChg>
        <pc:spChg chg="mod">
          <ac:chgData name="Timo Mühlhaus" userId="1b6b3aba618dadac" providerId="LiveId" clId="{EDF2FAEA-A41B-4C1F-9EE5-7BEAFE42C87B}" dt="2021-06-09T19:36:03.867" v="1915"/>
          <ac:spMkLst>
            <pc:docMk/>
            <pc:sldMk cId="3909453073" sldId="559"/>
            <ac:spMk id="7744" creationId="{0517B314-B79B-49F4-BE37-234294D72637}"/>
          </ac:spMkLst>
        </pc:spChg>
        <pc:spChg chg="mod">
          <ac:chgData name="Timo Mühlhaus" userId="1b6b3aba618dadac" providerId="LiveId" clId="{EDF2FAEA-A41B-4C1F-9EE5-7BEAFE42C87B}" dt="2021-06-09T19:36:03.867" v="1915"/>
          <ac:spMkLst>
            <pc:docMk/>
            <pc:sldMk cId="3909453073" sldId="559"/>
            <ac:spMk id="7745" creationId="{4F959A2E-95D8-453C-9954-B98E1A00FDB3}"/>
          </ac:spMkLst>
        </pc:spChg>
        <pc:spChg chg="mod">
          <ac:chgData name="Timo Mühlhaus" userId="1b6b3aba618dadac" providerId="LiveId" clId="{EDF2FAEA-A41B-4C1F-9EE5-7BEAFE42C87B}" dt="2021-06-09T19:36:03.867" v="1915"/>
          <ac:spMkLst>
            <pc:docMk/>
            <pc:sldMk cId="3909453073" sldId="559"/>
            <ac:spMk id="7746" creationId="{B316AED9-7210-4801-BA27-C946701F7CD1}"/>
          </ac:spMkLst>
        </pc:spChg>
        <pc:spChg chg="mod">
          <ac:chgData name="Timo Mühlhaus" userId="1b6b3aba618dadac" providerId="LiveId" clId="{EDF2FAEA-A41B-4C1F-9EE5-7BEAFE42C87B}" dt="2021-06-09T19:36:03.867" v="1915"/>
          <ac:spMkLst>
            <pc:docMk/>
            <pc:sldMk cId="3909453073" sldId="559"/>
            <ac:spMk id="7747" creationId="{B08A9E20-D6B9-4B31-B29B-AF1374650D70}"/>
          </ac:spMkLst>
        </pc:spChg>
        <pc:spChg chg="mod">
          <ac:chgData name="Timo Mühlhaus" userId="1b6b3aba618dadac" providerId="LiveId" clId="{EDF2FAEA-A41B-4C1F-9EE5-7BEAFE42C87B}" dt="2021-06-09T19:36:03.867" v="1915"/>
          <ac:spMkLst>
            <pc:docMk/>
            <pc:sldMk cId="3909453073" sldId="559"/>
            <ac:spMk id="7748" creationId="{FFD0FE2E-5E7B-4165-916A-1994D5BF3ED1}"/>
          </ac:spMkLst>
        </pc:spChg>
        <pc:spChg chg="mod">
          <ac:chgData name="Timo Mühlhaus" userId="1b6b3aba618dadac" providerId="LiveId" clId="{EDF2FAEA-A41B-4C1F-9EE5-7BEAFE42C87B}" dt="2021-06-09T19:36:03.867" v="1915"/>
          <ac:spMkLst>
            <pc:docMk/>
            <pc:sldMk cId="3909453073" sldId="559"/>
            <ac:spMk id="7749" creationId="{5E03285A-A011-4A79-A481-B57AC49A2655}"/>
          </ac:spMkLst>
        </pc:spChg>
        <pc:spChg chg="mod">
          <ac:chgData name="Timo Mühlhaus" userId="1b6b3aba618dadac" providerId="LiveId" clId="{EDF2FAEA-A41B-4C1F-9EE5-7BEAFE42C87B}" dt="2021-06-09T19:36:03.867" v="1915"/>
          <ac:spMkLst>
            <pc:docMk/>
            <pc:sldMk cId="3909453073" sldId="559"/>
            <ac:spMk id="7750" creationId="{02D60394-0E7B-4897-9523-D89780B0B9C6}"/>
          </ac:spMkLst>
        </pc:spChg>
        <pc:spChg chg="mod">
          <ac:chgData name="Timo Mühlhaus" userId="1b6b3aba618dadac" providerId="LiveId" clId="{EDF2FAEA-A41B-4C1F-9EE5-7BEAFE42C87B}" dt="2021-06-09T19:36:03.867" v="1915"/>
          <ac:spMkLst>
            <pc:docMk/>
            <pc:sldMk cId="3909453073" sldId="559"/>
            <ac:spMk id="7751" creationId="{A866FD81-236D-45D3-8201-83A6A814ACAA}"/>
          </ac:spMkLst>
        </pc:spChg>
        <pc:spChg chg="mod">
          <ac:chgData name="Timo Mühlhaus" userId="1b6b3aba618dadac" providerId="LiveId" clId="{EDF2FAEA-A41B-4C1F-9EE5-7BEAFE42C87B}" dt="2021-06-09T19:36:03.867" v="1915"/>
          <ac:spMkLst>
            <pc:docMk/>
            <pc:sldMk cId="3909453073" sldId="559"/>
            <ac:spMk id="7752" creationId="{92B34BCB-F4DA-4D1C-A62F-60D022BF1DE4}"/>
          </ac:spMkLst>
        </pc:spChg>
        <pc:spChg chg="mod">
          <ac:chgData name="Timo Mühlhaus" userId="1b6b3aba618dadac" providerId="LiveId" clId="{EDF2FAEA-A41B-4C1F-9EE5-7BEAFE42C87B}" dt="2021-06-09T19:36:03.867" v="1915"/>
          <ac:spMkLst>
            <pc:docMk/>
            <pc:sldMk cId="3909453073" sldId="559"/>
            <ac:spMk id="7753" creationId="{6C2C9A70-66FC-4DAC-AC8D-4E14199F6E87}"/>
          </ac:spMkLst>
        </pc:spChg>
        <pc:spChg chg="mod">
          <ac:chgData name="Timo Mühlhaus" userId="1b6b3aba618dadac" providerId="LiveId" clId="{EDF2FAEA-A41B-4C1F-9EE5-7BEAFE42C87B}" dt="2021-06-09T19:36:03.867" v="1915"/>
          <ac:spMkLst>
            <pc:docMk/>
            <pc:sldMk cId="3909453073" sldId="559"/>
            <ac:spMk id="7754" creationId="{8AEBDF5F-18F0-434E-96C3-AC5A56425FED}"/>
          </ac:spMkLst>
        </pc:spChg>
        <pc:spChg chg="mod">
          <ac:chgData name="Timo Mühlhaus" userId="1b6b3aba618dadac" providerId="LiveId" clId="{EDF2FAEA-A41B-4C1F-9EE5-7BEAFE42C87B}" dt="2021-06-09T19:36:03.867" v="1915"/>
          <ac:spMkLst>
            <pc:docMk/>
            <pc:sldMk cId="3909453073" sldId="559"/>
            <ac:spMk id="7755" creationId="{67012BE9-E6DD-46AF-A1B1-3D96B2F9502A}"/>
          </ac:spMkLst>
        </pc:spChg>
        <pc:spChg chg="mod">
          <ac:chgData name="Timo Mühlhaus" userId="1b6b3aba618dadac" providerId="LiveId" clId="{EDF2FAEA-A41B-4C1F-9EE5-7BEAFE42C87B}" dt="2021-06-09T19:36:03.867" v="1915"/>
          <ac:spMkLst>
            <pc:docMk/>
            <pc:sldMk cId="3909453073" sldId="559"/>
            <ac:spMk id="7756" creationId="{9A91FBA3-4B05-498A-B838-2665CB7C9EFA}"/>
          </ac:spMkLst>
        </pc:spChg>
        <pc:spChg chg="mod">
          <ac:chgData name="Timo Mühlhaus" userId="1b6b3aba618dadac" providerId="LiveId" clId="{EDF2FAEA-A41B-4C1F-9EE5-7BEAFE42C87B}" dt="2021-06-09T19:36:03.867" v="1915"/>
          <ac:spMkLst>
            <pc:docMk/>
            <pc:sldMk cId="3909453073" sldId="559"/>
            <ac:spMk id="7757" creationId="{3F1F0482-B993-4A91-85C4-11B5DFEF0EC1}"/>
          </ac:spMkLst>
        </pc:spChg>
        <pc:spChg chg="mod">
          <ac:chgData name="Timo Mühlhaus" userId="1b6b3aba618dadac" providerId="LiveId" clId="{EDF2FAEA-A41B-4C1F-9EE5-7BEAFE42C87B}" dt="2021-06-09T19:36:03.867" v="1915"/>
          <ac:spMkLst>
            <pc:docMk/>
            <pc:sldMk cId="3909453073" sldId="559"/>
            <ac:spMk id="7758" creationId="{D4475205-DA3D-4DBD-AE7B-3AFFC0491C7D}"/>
          </ac:spMkLst>
        </pc:spChg>
        <pc:spChg chg="mod">
          <ac:chgData name="Timo Mühlhaus" userId="1b6b3aba618dadac" providerId="LiveId" clId="{EDF2FAEA-A41B-4C1F-9EE5-7BEAFE42C87B}" dt="2021-06-09T19:36:03.867" v="1915"/>
          <ac:spMkLst>
            <pc:docMk/>
            <pc:sldMk cId="3909453073" sldId="559"/>
            <ac:spMk id="7759" creationId="{2EBE81B3-6BCB-464F-B0B1-90E4773511AF}"/>
          </ac:spMkLst>
        </pc:spChg>
        <pc:spChg chg="mod">
          <ac:chgData name="Timo Mühlhaus" userId="1b6b3aba618dadac" providerId="LiveId" clId="{EDF2FAEA-A41B-4C1F-9EE5-7BEAFE42C87B}" dt="2021-06-09T19:36:03.867" v="1915"/>
          <ac:spMkLst>
            <pc:docMk/>
            <pc:sldMk cId="3909453073" sldId="559"/>
            <ac:spMk id="7760" creationId="{C78899E2-7A1F-4989-BCFE-3446B4DF40EF}"/>
          </ac:spMkLst>
        </pc:spChg>
        <pc:spChg chg="mod">
          <ac:chgData name="Timo Mühlhaus" userId="1b6b3aba618dadac" providerId="LiveId" clId="{EDF2FAEA-A41B-4C1F-9EE5-7BEAFE42C87B}" dt="2021-06-09T19:36:03.867" v="1915"/>
          <ac:spMkLst>
            <pc:docMk/>
            <pc:sldMk cId="3909453073" sldId="559"/>
            <ac:spMk id="7761" creationId="{897018AC-41BC-40B2-AFC2-0AD67AC807BE}"/>
          </ac:spMkLst>
        </pc:spChg>
        <pc:spChg chg="mod">
          <ac:chgData name="Timo Mühlhaus" userId="1b6b3aba618dadac" providerId="LiveId" clId="{EDF2FAEA-A41B-4C1F-9EE5-7BEAFE42C87B}" dt="2021-06-09T19:36:03.867" v="1915"/>
          <ac:spMkLst>
            <pc:docMk/>
            <pc:sldMk cId="3909453073" sldId="559"/>
            <ac:spMk id="7762" creationId="{F38327D3-B5B1-493B-BC69-D7BB09977F22}"/>
          </ac:spMkLst>
        </pc:spChg>
        <pc:spChg chg="mod">
          <ac:chgData name="Timo Mühlhaus" userId="1b6b3aba618dadac" providerId="LiveId" clId="{EDF2FAEA-A41B-4C1F-9EE5-7BEAFE42C87B}" dt="2021-06-09T19:36:03.867" v="1915"/>
          <ac:spMkLst>
            <pc:docMk/>
            <pc:sldMk cId="3909453073" sldId="559"/>
            <ac:spMk id="7763" creationId="{974D052D-7AB3-4D06-ACFE-B5D763E5C143}"/>
          </ac:spMkLst>
        </pc:spChg>
        <pc:spChg chg="mod">
          <ac:chgData name="Timo Mühlhaus" userId="1b6b3aba618dadac" providerId="LiveId" clId="{EDF2FAEA-A41B-4C1F-9EE5-7BEAFE42C87B}" dt="2021-06-09T19:36:03.867" v="1915"/>
          <ac:spMkLst>
            <pc:docMk/>
            <pc:sldMk cId="3909453073" sldId="559"/>
            <ac:spMk id="7764" creationId="{B40D25A5-9034-42BA-8D5D-341DC2F9B11F}"/>
          </ac:spMkLst>
        </pc:spChg>
        <pc:spChg chg="mod">
          <ac:chgData name="Timo Mühlhaus" userId="1b6b3aba618dadac" providerId="LiveId" clId="{EDF2FAEA-A41B-4C1F-9EE5-7BEAFE42C87B}" dt="2021-06-09T19:36:03.867" v="1915"/>
          <ac:spMkLst>
            <pc:docMk/>
            <pc:sldMk cId="3909453073" sldId="559"/>
            <ac:spMk id="7765" creationId="{9108579D-DE3A-4546-93D0-06FD8969536B}"/>
          </ac:spMkLst>
        </pc:spChg>
        <pc:spChg chg="mod">
          <ac:chgData name="Timo Mühlhaus" userId="1b6b3aba618dadac" providerId="LiveId" clId="{EDF2FAEA-A41B-4C1F-9EE5-7BEAFE42C87B}" dt="2021-06-09T19:36:03.867" v="1915"/>
          <ac:spMkLst>
            <pc:docMk/>
            <pc:sldMk cId="3909453073" sldId="559"/>
            <ac:spMk id="7766" creationId="{321EE17B-AC08-4A0C-B21A-31911684464C}"/>
          </ac:spMkLst>
        </pc:spChg>
        <pc:spChg chg="mod">
          <ac:chgData name="Timo Mühlhaus" userId="1b6b3aba618dadac" providerId="LiveId" clId="{EDF2FAEA-A41B-4C1F-9EE5-7BEAFE42C87B}" dt="2021-06-09T19:36:03.867" v="1915"/>
          <ac:spMkLst>
            <pc:docMk/>
            <pc:sldMk cId="3909453073" sldId="559"/>
            <ac:spMk id="7767" creationId="{16E44FCC-7DB2-4398-8174-71374E034F2E}"/>
          </ac:spMkLst>
        </pc:spChg>
        <pc:spChg chg="mod">
          <ac:chgData name="Timo Mühlhaus" userId="1b6b3aba618dadac" providerId="LiveId" clId="{EDF2FAEA-A41B-4C1F-9EE5-7BEAFE42C87B}" dt="2021-06-09T19:36:03.867" v="1915"/>
          <ac:spMkLst>
            <pc:docMk/>
            <pc:sldMk cId="3909453073" sldId="559"/>
            <ac:spMk id="7768" creationId="{2B65F9D8-FECE-471A-965C-8D546037627A}"/>
          </ac:spMkLst>
        </pc:spChg>
        <pc:spChg chg="mod">
          <ac:chgData name="Timo Mühlhaus" userId="1b6b3aba618dadac" providerId="LiveId" clId="{EDF2FAEA-A41B-4C1F-9EE5-7BEAFE42C87B}" dt="2021-06-09T19:36:03.867" v="1915"/>
          <ac:spMkLst>
            <pc:docMk/>
            <pc:sldMk cId="3909453073" sldId="559"/>
            <ac:spMk id="7769" creationId="{86966ECF-072A-480D-B477-31144189F57F}"/>
          </ac:spMkLst>
        </pc:spChg>
        <pc:spChg chg="mod">
          <ac:chgData name="Timo Mühlhaus" userId="1b6b3aba618dadac" providerId="LiveId" clId="{EDF2FAEA-A41B-4C1F-9EE5-7BEAFE42C87B}" dt="2021-06-09T19:36:03.867" v="1915"/>
          <ac:spMkLst>
            <pc:docMk/>
            <pc:sldMk cId="3909453073" sldId="559"/>
            <ac:spMk id="7770" creationId="{BFFA668C-FCD9-4BC3-8CFF-9C57C633059F}"/>
          </ac:spMkLst>
        </pc:spChg>
        <pc:spChg chg="mod">
          <ac:chgData name="Timo Mühlhaus" userId="1b6b3aba618dadac" providerId="LiveId" clId="{EDF2FAEA-A41B-4C1F-9EE5-7BEAFE42C87B}" dt="2021-06-09T19:36:03.867" v="1915"/>
          <ac:spMkLst>
            <pc:docMk/>
            <pc:sldMk cId="3909453073" sldId="559"/>
            <ac:spMk id="7771" creationId="{25328193-96B2-4046-B226-13F025CDCD94}"/>
          </ac:spMkLst>
        </pc:spChg>
        <pc:spChg chg="mod">
          <ac:chgData name="Timo Mühlhaus" userId="1b6b3aba618dadac" providerId="LiveId" clId="{EDF2FAEA-A41B-4C1F-9EE5-7BEAFE42C87B}" dt="2021-06-09T19:36:03.867" v="1915"/>
          <ac:spMkLst>
            <pc:docMk/>
            <pc:sldMk cId="3909453073" sldId="559"/>
            <ac:spMk id="7772" creationId="{C88035EA-0066-426F-AF4F-867D59B05C5D}"/>
          </ac:spMkLst>
        </pc:spChg>
        <pc:spChg chg="mod">
          <ac:chgData name="Timo Mühlhaus" userId="1b6b3aba618dadac" providerId="LiveId" clId="{EDF2FAEA-A41B-4C1F-9EE5-7BEAFE42C87B}" dt="2021-06-09T19:36:03.867" v="1915"/>
          <ac:spMkLst>
            <pc:docMk/>
            <pc:sldMk cId="3909453073" sldId="559"/>
            <ac:spMk id="7773" creationId="{ADD9FE07-E6EF-4751-80A8-8B1AA6B83AC0}"/>
          </ac:spMkLst>
        </pc:spChg>
        <pc:spChg chg="mod">
          <ac:chgData name="Timo Mühlhaus" userId="1b6b3aba618dadac" providerId="LiveId" clId="{EDF2FAEA-A41B-4C1F-9EE5-7BEAFE42C87B}" dt="2021-06-09T19:36:03.867" v="1915"/>
          <ac:spMkLst>
            <pc:docMk/>
            <pc:sldMk cId="3909453073" sldId="559"/>
            <ac:spMk id="7774" creationId="{60B189B9-1499-426C-9353-1C4FBC479C25}"/>
          </ac:spMkLst>
        </pc:spChg>
        <pc:spChg chg="mod">
          <ac:chgData name="Timo Mühlhaus" userId="1b6b3aba618dadac" providerId="LiveId" clId="{EDF2FAEA-A41B-4C1F-9EE5-7BEAFE42C87B}" dt="2021-06-09T19:36:03.867" v="1915"/>
          <ac:spMkLst>
            <pc:docMk/>
            <pc:sldMk cId="3909453073" sldId="559"/>
            <ac:spMk id="7775" creationId="{B0227A0F-62BD-423B-9AE2-1802259BC5D3}"/>
          </ac:spMkLst>
        </pc:spChg>
        <pc:spChg chg="mod">
          <ac:chgData name="Timo Mühlhaus" userId="1b6b3aba618dadac" providerId="LiveId" clId="{EDF2FAEA-A41B-4C1F-9EE5-7BEAFE42C87B}" dt="2021-06-09T19:36:03.867" v="1915"/>
          <ac:spMkLst>
            <pc:docMk/>
            <pc:sldMk cId="3909453073" sldId="559"/>
            <ac:spMk id="7776" creationId="{3A03AFF1-720D-43E3-A165-D39D6ECAF3D0}"/>
          </ac:spMkLst>
        </pc:spChg>
        <pc:spChg chg="mod">
          <ac:chgData name="Timo Mühlhaus" userId="1b6b3aba618dadac" providerId="LiveId" clId="{EDF2FAEA-A41B-4C1F-9EE5-7BEAFE42C87B}" dt="2021-06-09T19:36:03.867" v="1915"/>
          <ac:spMkLst>
            <pc:docMk/>
            <pc:sldMk cId="3909453073" sldId="559"/>
            <ac:spMk id="7777" creationId="{88A2F3EB-F115-4322-8303-4D9DE495C31C}"/>
          </ac:spMkLst>
        </pc:spChg>
        <pc:spChg chg="mod">
          <ac:chgData name="Timo Mühlhaus" userId="1b6b3aba618dadac" providerId="LiveId" clId="{EDF2FAEA-A41B-4C1F-9EE5-7BEAFE42C87B}" dt="2021-06-09T19:36:03.867" v="1915"/>
          <ac:spMkLst>
            <pc:docMk/>
            <pc:sldMk cId="3909453073" sldId="559"/>
            <ac:spMk id="7778" creationId="{ADA62CC7-02B1-48D7-A4FA-4A241CD2757F}"/>
          </ac:spMkLst>
        </pc:spChg>
        <pc:spChg chg="mod">
          <ac:chgData name="Timo Mühlhaus" userId="1b6b3aba618dadac" providerId="LiveId" clId="{EDF2FAEA-A41B-4C1F-9EE5-7BEAFE42C87B}" dt="2021-06-09T19:36:03.867" v="1915"/>
          <ac:spMkLst>
            <pc:docMk/>
            <pc:sldMk cId="3909453073" sldId="559"/>
            <ac:spMk id="7779" creationId="{F6D6C175-2E29-4539-82BE-0AA431C10C95}"/>
          </ac:spMkLst>
        </pc:spChg>
        <pc:spChg chg="mod">
          <ac:chgData name="Timo Mühlhaus" userId="1b6b3aba618dadac" providerId="LiveId" clId="{EDF2FAEA-A41B-4C1F-9EE5-7BEAFE42C87B}" dt="2021-06-09T19:36:03.867" v="1915"/>
          <ac:spMkLst>
            <pc:docMk/>
            <pc:sldMk cId="3909453073" sldId="559"/>
            <ac:spMk id="7780" creationId="{97D5FD5A-EC58-41B8-A882-D7847DF2C9F8}"/>
          </ac:spMkLst>
        </pc:spChg>
        <pc:spChg chg="mod">
          <ac:chgData name="Timo Mühlhaus" userId="1b6b3aba618dadac" providerId="LiveId" clId="{EDF2FAEA-A41B-4C1F-9EE5-7BEAFE42C87B}" dt="2021-06-09T19:36:03.867" v="1915"/>
          <ac:spMkLst>
            <pc:docMk/>
            <pc:sldMk cId="3909453073" sldId="559"/>
            <ac:spMk id="7781" creationId="{D13713B9-8876-4B2D-8B68-DA814F953872}"/>
          </ac:spMkLst>
        </pc:spChg>
        <pc:spChg chg="mod">
          <ac:chgData name="Timo Mühlhaus" userId="1b6b3aba618dadac" providerId="LiveId" clId="{EDF2FAEA-A41B-4C1F-9EE5-7BEAFE42C87B}" dt="2021-06-09T19:36:03.867" v="1915"/>
          <ac:spMkLst>
            <pc:docMk/>
            <pc:sldMk cId="3909453073" sldId="559"/>
            <ac:spMk id="7782" creationId="{0C0F1761-90BE-4BA2-A795-5683F1A7B58B}"/>
          </ac:spMkLst>
        </pc:spChg>
        <pc:spChg chg="mod">
          <ac:chgData name="Timo Mühlhaus" userId="1b6b3aba618dadac" providerId="LiveId" clId="{EDF2FAEA-A41B-4C1F-9EE5-7BEAFE42C87B}" dt="2021-06-09T19:36:03.867" v="1915"/>
          <ac:spMkLst>
            <pc:docMk/>
            <pc:sldMk cId="3909453073" sldId="559"/>
            <ac:spMk id="7783" creationId="{CC38E803-1258-4D85-B9D1-4E59944D74A8}"/>
          </ac:spMkLst>
        </pc:spChg>
        <pc:spChg chg="mod">
          <ac:chgData name="Timo Mühlhaus" userId="1b6b3aba618dadac" providerId="LiveId" clId="{EDF2FAEA-A41B-4C1F-9EE5-7BEAFE42C87B}" dt="2021-06-09T19:36:03.867" v="1915"/>
          <ac:spMkLst>
            <pc:docMk/>
            <pc:sldMk cId="3909453073" sldId="559"/>
            <ac:spMk id="7784" creationId="{40DF697C-488E-4C3B-A522-C17B24C409AD}"/>
          </ac:spMkLst>
        </pc:spChg>
        <pc:spChg chg="mod">
          <ac:chgData name="Timo Mühlhaus" userId="1b6b3aba618dadac" providerId="LiveId" clId="{EDF2FAEA-A41B-4C1F-9EE5-7BEAFE42C87B}" dt="2021-06-09T19:36:03.867" v="1915"/>
          <ac:spMkLst>
            <pc:docMk/>
            <pc:sldMk cId="3909453073" sldId="559"/>
            <ac:spMk id="7785" creationId="{58741EDA-3BBE-43E8-9F15-33149F4772F8}"/>
          </ac:spMkLst>
        </pc:spChg>
        <pc:spChg chg="mod">
          <ac:chgData name="Timo Mühlhaus" userId="1b6b3aba618dadac" providerId="LiveId" clId="{EDF2FAEA-A41B-4C1F-9EE5-7BEAFE42C87B}" dt="2021-06-09T19:36:03.867" v="1915"/>
          <ac:spMkLst>
            <pc:docMk/>
            <pc:sldMk cId="3909453073" sldId="559"/>
            <ac:spMk id="7786" creationId="{F3EE324C-78EF-4759-B38E-F81D845DC989}"/>
          </ac:spMkLst>
        </pc:spChg>
        <pc:spChg chg="mod">
          <ac:chgData name="Timo Mühlhaus" userId="1b6b3aba618dadac" providerId="LiveId" clId="{EDF2FAEA-A41B-4C1F-9EE5-7BEAFE42C87B}" dt="2021-06-09T19:36:03.867" v="1915"/>
          <ac:spMkLst>
            <pc:docMk/>
            <pc:sldMk cId="3909453073" sldId="559"/>
            <ac:spMk id="7787" creationId="{F2923BCC-4E16-4B02-91D2-D955F1327FF3}"/>
          </ac:spMkLst>
        </pc:spChg>
        <pc:spChg chg="mod">
          <ac:chgData name="Timo Mühlhaus" userId="1b6b3aba618dadac" providerId="LiveId" clId="{EDF2FAEA-A41B-4C1F-9EE5-7BEAFE42C87B}" dt="2021-06-09T19:36:03.867" v="1915"/>
          <ac:spMkLst>
            <pc:docMk/>
            <pc:sldMk cId="3909453073" sldId="559"/>
            <ac:spMk id="7788" creationId="{4743D359-B3B4-4690-97BC-8D6764608788}"/>
          </ac:spMkLst>
        </pc:spChg>
        <pc:spChg chg="mod">
          <ac:chgData name="Timo Mühlhaus" userId="1b6b3aba618dadac" providerId="LiveId" clId="{EDF2FAEA-A41B-4C1F-9EE5-7BEAFE42C87B}" dt="2021-06-09T19:36:03.867" v="1915"/>
          <ac:spMkLst>
            <pc:docMk/>
            <pc:sldMk cId="3909453073" sldId="559"/>
            <ac:spMk id="7789" creationId="{77C24673-7362-4C7F-AD00-AD4EBB242038}"/>
          </ac:spMkLst>
        </pc:spChg>
        <pc:spChg chg="mod">
          <ac:chgData name="Timo Mühlhaus" userId="1b6b3aba618dadac" providerId="LiveId" clId="{EDF2FAEA-A41B-4C1F-9EE5-7BEAFE42C87B}" dt="2021-06-09T19:36:03.867" v="1915"/>
          <ac:spMkLst>
            <pc:docMk/>
            <pc:sldMk cId="3909453073" sldId="559"/>
            <ac:spMk id="7790" creationId="{B10DA89A-5098-4913-A2AF-B522E0377C4F}"/>
          </ac:spMkLst>
        </pc:spChg>
        <pc:spChg chg="mod">
          <ac:chgData name="Timo Mühlhaus" userId="1b6b3aba618dadac" providerId="LiveId" clId="{EDF2FAEA-A41B-4C1F-9EE5-7BEAFE42C87B}" dt="2021-06-09T19:36:03.867" v="1915"/>
          <ac:spMkLst>
            <pc:docMk/>
            <pc:sldMk cId="3909453073" sldId="559"/>
            <ac:spMk id="7791" creationId="{62B8A75F-FF18-4674-BDB7-D47AD0C496EA}"/>
          </ac:spMkLst>
        </pc:spChg>
        <pc:spChg chg="mod">
          <ac:chgData name="Timo Mühlhaus" userId="1b6b3aba618dadac" providerId="LiveId" clId="{EDF2FAEA-A41B-4C1F-9EE5-7BEAFE42C87B}" dt="2021-06-09T19:36:03.867" v="1915"/>
          <ac:spMkLst>
            <pc:docMk/>
            <pc:sldMk cId="3909453073" sldId="559"/>
            <ac:spMk id="7792" creationId="{726BB1FF-C56A-4238-8608-E5122F61D1C7}"/>
          </ac:spMkLst>
        </pc:spChg>
        <pc:spChg chg="mod">
          <ac:chgData name="Timo Mühlhaus" userId="1b6b3aba618dadac" providerId="LiveId" clId="{EDF2FAEA-A41B-4C1F-9EE5-7BEAFE42C87B}" dt="2021-06-09T19:36:03.867" v="1915"/>
          <ac:spMkLst>
            <pc:docMk/>
            <pc:sldMk cId="3909453073" sldId="559"/>
            <ac:spMk id="7793" creationId="{5473789E-F842-44F4-AF04-E6F34E0A5470}"/>
          </ac:spMkLst>
        </pc:spChg>
        <pc:spChg chg="mod">
          <ac:chgData name="Timo Mühlhaus" userId="1b6b3aba618dadac" providerId="LiveId" clId="{EDF2FAEA-A41B-4C1F-9EE5-7BEAFE42C87B}" dt="2021-06-09T19:36:03.867" v="1915"/>
          <ac:spMkLst>
            <pc:docMk/>
            <pc:sldMk cId="3909453073" sldId="559"/>
            <ac:spMk id="7794" creationId="{3F1417DD-35C9-4BDF-84EA-EAC12F44BC82}"/>
          </ac:spMkLst>
        </pc:spChg>
        <pc:spChg chg="mod">
          <ac:chgData name="Timo Mühlhaus" userId="1b6b3aba618dadac" providerId="LiveId" clId="{EDF2FAEA-A41B-4C1F-9EE5-7BEAFE42C87B}" dt="2021-06-09T19:36:03.867" v="1915"/>
          <ac:spMkLst>
            <pc:docMk/>
            <pc:sldMk cId="3909453073" sldId="559"/>
            <ac:spMk id="7795" creationId="{DD99A42F-A9DA-4496-B245-F8849CBEA42E}"/>
          </ac:spMkLst>
        </pc:spChg>
        <pc:spChg chg="mod">
          <ac:chgData name="Timo Mühlhaus" userId="1b6b3aba618dadac" providerId="LiveId" clId="{EDF2FAEA-A41B-4C1F-9EE5-7BEAFE42C87B}" dt="2021-06-09T19:36:03.867" v="1915"/>
          <ac:spMkLst>
            <pc:docMk/>
            <pc:sldMk cId="3909453073" sldId="559"/>
            <ac:spMk id="7796" creationId="{0CB6CC4D-866F-46C0-98E5-76A8B75E1844}"/>
          </ac:spMkLst>
        </pc:spChg>
        <pc:spChg chg="mod">
          <ac:chgData name="Timo Mühlhaus" userId="1b6b3aba618dadac" providerId="LiveId" clId="{EDF2FAEA-A41B-4C1F-9EE5-7BEAFE42C87B}" dt="2021-06-09T19:36:03.867" v="1915"/>
          <ac:spMkLst>
            <pc:docMk/>
            <pc:sldMk cId="3909453073" sldId="559"/>
            <ac:spMk id="7797" creationId="{CBCA4303-F8D7-4EE1-9402-8187BE61BAE7}"/>
          </ac:spMkLst>
        </pc:spChg>
        <pc:spChg chg="mod">
          <ac:chgData name="Timo Mühlhaus" userId="1b6b3aba618dadac" providerId="LiveId" clId="{EDF2FAEA-A41B-4C1F-9EE5-7BEAFE42C87B}" dt="2021-06-09T19:36:03.867" v="1915"/>
          <ac:spMkLst>
            <pc:docMk/>
            <pc:sldMk cId="3909453073" sldId="559"/>
            <ac:spMk id="7798" creationId="{457391DC-FA70-419E-91FA-517DECE95381}"/>
          </ac:spMkLst>
        </pc:spChg>
        <pc:spChg chg="mod">
          <ac:chgData name="Timo Mühlhaus" userId="1b6b3aba618dadac" providerId="LiveId" clId="{EDF2FAEA-A41B-4C1F-9EE5-7BEAFE42C87B}" dt="2021-06-09T19:36:03.867" v="1915"/>
          <ac:spMkLst>
            <pc:docMk/>
            <pc:sldMk cId="3909453073" sldId="559"/>
            <ac:spMk id="7799" creationId="{C0F47A44-7CCA-430D-95B9-316E53534A58}"/>
          </ac:spMkLst>
        </pc:spChg>
        <pc:spChg chg="mod">
          <ac:chgData name="Timo Mühlhaus" userId="1b6b3aba618dadac" providerId="LiveId" clId="{EDF2FAEA-A41B-4C1F-9EE5-7BEAFE42C87B}" dt="2021-06-09T19:36:03.867" v="1915"/>
          <ac:spMkLst>
            <pc:docMk/>
            <pc:sldMk cId="3909453073" sldId="559"/>
            <ac:spMk id="7800" creationId="{2DD3FE4A-5845-4734-9FD1-E3E227B1DA7F}"/>
          </ac:spMkLst>
        </pc:spChg>
        <pc:spChg chg="mod">
          <ac:chgData name="Timo Mühlhaus" userId="1b6b3aba618dadac" providerId="LiveId" clId="{EDF2FAEA-A41B-4C1F-9EE5-7BEAFE42C87B}" dt="2021-06-09T19:36:03.867" v="1915"/>
          <ac:spMkLst>
            <pc:docMk/>
            <pc:sldMk cId="3909453073" sldId="559"/>
            <ac:spMk id="7801" creationId="{C9EE8C13-D590-40CE-AF28-4788B995DC5C}"/>
          </ac:spMkLst>
        </pc:spChg>
        <pc:spChg chg="mod">
          <ac:chgData name="Timo Mühlhaus" userId="1b6b3aba618dadac" providerId="LiveId" clId="{EDF2FAEA-A41B-4C1F-9EE5-7BEAFE42C87B}" dt="2021-06-09T19:36:03.867" v="1915"/>
          <ac:spMkLst>
            <pc:docMk/>
            <pc:sldMk cId="3909453073" sldId="559"/>
            <ac:spMk id="7802" creationId="{336A50C9-A2EB-49C5-AEE7-E0E5116FF16B}"/>
          </ac:spMkLst>
        </pc:spChg>
        <pc:spChg chg="mod">
          <ac:chgData name="Timo Mühlhaus" userId="1b6b3aba618dadac" providerId="LiveId" clId="{EDF2FAEA-A41B-4C1F-9EE5-7BEAFE42C87B}" dt="2021-06-09T19:36:03.867" v="1915"/>
          <ac:spMkLst>
            <pc:docMk/>
            <pc:sldMk cId="3909453073" sldId="559"/>
            <ac:spMk id="7803" creationId="{AF75CEE9-54CC-4C3C-9852-9EEDE5EDE4C7}"/>
          </ac:spMkLst>
        </pc:spChg>
        <pc:spChg chg="mod">
          <ac:chgData name="Timo Mühlhaus" userId="1b6b3aba618dadac" providerId="LiveId" clId="{EDF2FAEA-A41B-4C1F-9EE5-7BEAFE42C87B}" dt="2021-06-09T19:36:03.867" v="1915"/>
          <ac:spMkLst>
            <pc:docMk/>
            <pc:sldMk cId="3909453073" sldId="559"/>
            <ac:spMk id="7804" creationId="{84B6C87F-31A1-45DE-AD8F-73FF4F094608}"/>
          </ac:spMkLst>
        </pc:spChg>
        <pc:spChg chg="mod">
          <ac:chgData name="Timo Mühlhaus" userId="1b6b3aba618dadac" providerId="LiveId" clId="{EDF2FAEA-A41B-4C1F-9EE5-7BEAFE42C87B}" dt="2021-06-09T19:36:03.867" v="1915"/>
          <ac:spMkLst>
            <pc:docMk/>
            <pc:sldMk cId="3909453073" sldId="559"/>
            <ac:spMk id="7805" creationId="{FAA0741E-CC98-412D-9B62-B38E8C343425}"/>
          </ac:spMkLst>
        </pc:spChg>
        <pc:spChg chg="mod">
          <ac:chgData name="Timo Mühlhaus" userId="1b6b3aba618dadac" providerId="LiveId" clId="{EDF2FAEA-A41B-4C1F-9EE5-7BEAFE42C87B}" dt="2021-06-09T19:36:03.867" v="1915"/>
          <ac:spMkLst>
            <pc:docMk/>
            <pc:sldMk cId="3909453073" sldId="559"/>
            <ac:spMk id="7806" creationId="{A9F86D93-7D52-4291-B001-076D172E4603}"/>
          </ac:spMkLst>
        </pc:spChg>
        <pc:spChg chg="mod">
          <ac:chgData name="Timo Mühlhaus" userId="1b6b3aba618dadac" providerId="LiveId" clId="{EDF2FAEA-A41B-4C1F-9EE5-7BEAFE42C87B}" dt="2021-06-09T19:36:03.867" v="1915"/>
          <ac:spMkLst>
            <pc:docMk/>
            <pc:sldMk cId="3909453073" sldId="559"/>
            <ac:spMk id="7807" creationId="{4052D968-9D85-42EA-BF65-3395DDB57D10}"/>
          </ac:spMkLst>
        </pc:spChg>
        <pc:spChg chg="mod">
          <ac:chgData name="Timo Mühlhaus" userId="1b6b3aba618dadac" providerId="LiveId" clId="{EDF2FAEA-A41B-4C1F-9EE5-7BEAFE42C87B}" dt="2021-06-09T19:36:03.867" v="1915"/>
          <ac:spMkLst>
            <pc:docMk/>
            <pc:sldMk cId="3909453073" sldId="559"/>
            <ac:spMk id="7808" creationId="{9E7CDB9F-00E8-4BA6-8D04-DE8C50661103}"/>
          </ac:spMkLst>
        </pc:spChg>
        <pc:spChg chg="mod">
          <ac:chgData name="Timo Mühlhaus" userId="1b6b3aba618dadac" providerId="LiveId" clId="{EDF2FAEA-A41B-4C1F-9EE5-7BEAFE42C87B}" dt="2021-06-09T19:36:03.867" v="1915"/>
          <ac:spMkLst>
            <pc:docMk/>
            <pc:sldMk cId="3909453073" sldId="559"/>
            <ac:spMk id="7809" creationId="{5D7B24AE-31BC-4F4B-81AD-B86DB8A4A677}"/>
          </ac:spMkLst>
        </pc:spChg>
        <pc:spChg chg="mod">
          <ac:chgData name="Timo Mühlhaus" userId="1b6b3aba618dadac" providerId="LiveId" clId="{EDF2FAEA-A41B-4C1F-9EE5-7BEAFE42C87B}" dt="2021-06-09T19:36:03.867" v="1915"/>
          <ac:spMkLst>
            <pc:docMk/>
            <pc:sldMk cId="3909453073" sldId="559"/>
            <ac:spMk id="7810" creationId="{2DB26EA9-FD37-453C-A36F-B368395EB24B}"/>
          </ac:spMkLst>
        </pc:spChg>
        <pc:spChg chg="mod">
          <ac:chgData name="Timo Mühlhaus" userId="1b6b3aba618dadac" providerId="LiveId" clId="{EDF2FAEA-A41B-4C1F-9EE5-7BEAFE42C87B}" dt="2021-06-09T19:36:03.867" v="1915"/>
          <ac:spMkLst>
            <pc:docMk/>
            <pc:sldMk cId="3909453073" sldId="559"/>
            <ac:spMk id="7811" creationId="{B671CFE7-3ADA-4E12-9554-EF2A18E99DB6}"/>
          </ac:spMkLst>
        </pc:spChg>
        <pc:spChg chg="mod">
          <ac:chgData name="Timo Mühlhaus" userId="1b6b3aba618dadac" providerId="LiveId" clId="{EDF2FAEA-A41B-4C1F-9EE5-7BEAFE42C87B}" dt="2021-06-09T19:36:03.867" v="1915"/>
          <ac:spMkLst>
            <pc:docMk/>
            <pc:sldMk cId="3909453073" sldId="559"/>
            <ac:spMk id="7812" creationId="{EECD3763-30AF-4A3C-BAA0-B2B82CEBAFD2}"/>
          </ac:spMkLst>
        </pc:spChg>
        <pc:spChg chg="mod">
          <ac:chgData name="Timo Mühlhaus" userId="1b6b3aba618dadac" providerId="LiveId" clId="{EDF2FAEA-A41B-4C1F-9EE5-7BEAFE42C87B}" dt="2021-06-09T19:36:03.867" v="1915"/>
          <ac:spMkLst>
            <pc:docMk/>
            <pc:sldMk cId="3909453073" sldId="559"/>
            <ac:spMk id="7813" creationId="{6E404632-1ED6-40B0-85A1-1921A3B9BE4B}"/>
          </ac:spMkLst>
        </pc:spChg>
        <pc:spChg chg="mod">
          <ac:chgData name="Timo Mühlhaus" userId="1b6b3aba618dadac" providerId="LiveId" clId="{EDF2FAEA-A41B-4C1F-9EE5-7BEAFE42C87B}" dt="2021-06-09T19:36:03.867" v="1915"/>
          <ac:spMkLst>
            <pc:docMk/>
            <pc:sldMk cId="3909453073" sldId="559"/>
            <ac:spMk id="7814" creationId="{8EBD2B7D-426F-4A7B-A6BB-C1EC3B61E4D3}"/>
          </ac:spMkLst>
        </pc:spChg>
        <pc:spChg chg="mod">
          <ac:chgData name="Timo Mühlhaus" userId="1b6b3aba618dadac" providerId="LiveId" clId="{EDF2FAEA-A41B-4C1F-9EE5-7BEAFE42C87B}" dt="2021-06-09T19:36:03.867" v="1915"/>
          <ac:spMkLst>
            <pc:docMk/>
            <pc:sldMk cId="3909453073" sldId="559"/>
            <ac:spMk id="7815" creationId="{81A3D369-7B05-45D5-8724-B32DF8109CFF}"/>
          </ac:spMkLst>
        </pc:spChg>
        <pc:spChg chg="mod">
          <ac:chgData name="Timo Mühlhaus" userId="1b6b3aba618dadac" providerId="LiveId" clId="{EDF2FAEA-A41B-4C1F-9EE5-7BEAFE42C87B}" dt="2021-06-09T19:36:03.867" v="1915"/>
          <ac:spMkLst>
            <pc:docMk/>
            <pc:sldMk cId="3909453073" sldId="559"/>
            <ac:spMk id="7816" creationId="{42690927-4001-40D0-83CE-17BF383F295C}"/>
          </ac:spMkLst>
        </pc:spChg>
        <pc:spChg chg="mod">
          <ac:chgData name="Timo Mühlhaus" userId="1b6b3aba618dadac" providerId="LiveId" clId="{EDF2FAEA-A41B-4C1F-9EE5-7BEAFE42C87B}" dt="2021-06-09T19:36:03.867" v="1915"/>
          <ac:spMkLst>
            <pc:docMk/>
            <pc:sldMk cId="3909453073" sldId="559"/>
            <ac:spMk id="7817" creationId="{288AED9F-C7BC-44A9-8BFD-D980EE55F1CF}"/>
          </ac:spMkLst>
        </pc:spChg>
        <pc:spChg chg="mod">
          <ac:chgData name="Timo Mühlhaus" userId="1b6b3aba618dadac" providerId="LiveId" clId="{EDF2FAEA-A41B-4C1F-9EE5-7BEAFE42C87B}" dt="2021-06-09T19:36:03.867" v="1915"/>
          <ac:spMkLst>
            <pc:docMk/>
            <pc:sldMk cId="3909453073" sldId="559"/>
            <ac:spMk id="7818" creationId="{57305DA2-396C-43E7-886C-2113A811086F}"/>
          </ac:spMkLst>
        </pc:spChg>
        <pc:spChg chg="mod">
          <ac:chgData name="Timo Mühlhaus" userId="1b6b3aba618dadac" providerId="LiveId" clId="{EDF2FAEA-A41B-4C1F-9EE5-7BEAFE42C87B}" dt="2021-06-09T19:36:03.867" v="1915"/>
          <ac:spMkLst>
            <pc:docMk/>
            <pc:sldMk cId="3909453073" sldId="559"/>
            <ac:spMk id="7819" creationId="{E5948AE7-4F2C-4A08-9F5A-27D0E16B6799}"/>
          </ac:spMkLst>
        </pc:spChg>
        <pc:spChg chg="mod">
          <ac:chgData name="Timo Mühlhaus" userId="1b6b3aba618dadac" providerId="LiveId" clId="{EDF2FAEA-A41B-4C1F-9EE5-7BEAFE42C87B}" dt="2021-06-09T19:36:03.867" v="1915"/>
          <ac:spMkLst>
            <pc:docMk/>
            <pc:sldMk cId="3909453073" sldId="559"/>
            <ac:spMk id="7820" creationId="{2578486A-C8B6-4734-BD04-4932F949E872}"/>
          </ac:spMkLst>
        </pc:spChg>
        <pc:spChg chg="mod">
          <ac:chgData name="Timo Mühlhaus" userId="1b6b3aba618dadac" providerId="LiveId" clId="{EDF2FAEA-A41B-4C1F-9EE5-7BEAFE42C87B}" dt="2021-06-09T19:36:03.867" v="1915"/>
          <ac:spMkLst>
            <pc:docMk/>
            <pc:sldMk cId="3909453073" sldId="559"/>
            <ac:spMk id="7821" creationId="{72786376-58F6-439C-A60E-36BA432293A7}"/>
          </ac:spMkLst>
        </pc:spChg>
        <pc:spChg chg="mod">
          <ac:chgData name="Timo Mühlhaus" userId="1b6b3aba618dadac" providerId="LiveId" clId="{EDF2FAEA-A41B-4C1F-9EE5-7BEAFE42C87B}" dt="2021-06-09T19:36:03.867" v="1915"/>
          <ac:spMkLst>
            <pc:docMk/>
            <pc:sldMk cId="3909453073" sldId="559"/>
            <ac:spMk id="7822" creationId="{2647FD9A-E939-4E07-B4FC-AA6F3B82469D}"/>
          </ac:spMkLst>
        </pc:spChg>
        <pc:spChg chg="mod">
          <ac:chgData name="Timo Mühlhaus" userId="1b6b3aba618dadac" providerId="LiveId" clId="{EDF2FAEA-A41B-4C1F-9EE5-7BEAFE42C87B}" dt="2021-06-09T19:36:03.867" v="1915"/>
          <ac:spMkLst>
            <pc:docMk/>
            <pc:sldMk cId="3909453073" sldId="559"/>
            <ac:spMk id="7823" creationId="{58CFB6F3-100C-4327-AB55-016A663C7F71}"/>
          </ac:spMkLst>
        </pc:spChg>
        <pc:spChg chg="mod">
          <ac:chgData name="Timo Mühlhaus" userId="1b6b3aba618dadac" providerId="LiveId" clId="{EDF2FAEA-A41B-4C1F-9EE5-7BEAFE42C87B}" dt="2021-06-09T19:36:03.867" v="1915"/>
          <ac:spMkLst>
            <pc:docMk/>
            <pc:sldMk cId="3909453073" sldId="559"/>
            <ac:spMk id="7824" creationId="{B9AC8B57-F8FE-4EC5-871E-496FE402A5B8}"/>
          </ac:spMkLst>
        </pc:spChg>
        <pc:spChg chg="mod">
          <ac:chgData name="Timo Mühlhaus" userId="1b6b3aba618dadac" providerId="LiveId" clId="{EDF2FAEA-A41B-4C1F-9EE5-7BEAFE42C87B}" dt="2021-06-09T19:36:03.867" v="1915"/>
          <ac:spMkLst>
            <pc:docMk/>
            <pc:sldMk cId="3909453073" sldId="559"/>
            <ac:spMk id="7825" creationId="{17860D1A-2F99-463B-B017-CEFD4AC94D9B}"/>
          </ac:spMkLst>
        </pc:spChg>
        <pc:spChg chg="mod">
          <ac:chgData name="Timo Mühlhaus" userId="1b6b3aba618dadac" providerId="LiveId" clId="{EDF2FAEA-A41B-4C1F-9EE5-7BEAFE42C87B}" dt="2021-06-09T19:36:03.867" v="1915"/>
          <ac:spMkLst>
            <pc:docMk/>
            <pc:sldMk cId="3909453073" sldId="559"/>
            <ac:spMk id="7826" creationId="{355848E0-26FC-46B1-B0C4-EDBDCB7BAC33}"/>
          </ac:spMkLst>
        </pc:spChg>
        <pc:spChg chg="mod">
          <ac:chgData name="Timo Mühlhaus" userId="1b6b3aba618dadac" providerId="LiveId" clId="{EDF2FAEA-A41B-4C1F-9EE5-7BEAFE42C87B}" dt="2021-06-09T19:36:03.867" v="1915"/>
          <ac:spMkLst>
            <pc:docMk/>
            <pc:sldMk cId="3909453073" sldId="559"/>
            <ac:spMk id="7827" creationId="{D30A5D55-8304-4C41-A27F-AB634C4F0585}"/>
          </ac:spMkLst>
        </pc:spChg>
        <pc:spChg chg="mod">
          <ac:chgData name="Timo Mühlhaus" userId="1b6b3aba618dadac" providerId="LiveId" clId="{EDF2FAEA-A41B-4C1F-9EE5-7BEAFE42C87B}" dt="2021-06-09T19:36:03.867" v="1915"/>
          <ac:spMkLst>
            <pc:docMk/>
            <pc:sldMk cId="3909453073" sldId="559"/>
            <ac:spMk id="7828" creationId="{F23C4299-F866-4AF7-B3DD-C48CCD2677B6}"/>
          </ac:spMkLst>
        </pc:spChg>
        <pc:spChg chg="mod">
          <ac:chgData name="Timo Mühlhaus" userId="1b6b3aba618dadac" providerId="LiveId" clId="{EDF2FAEA-A41B-4C1F-9EE5-7BEAFE42C87B}" dt="2021-06-09T19:36:03.867" v="1915"/>
          <ac:spMkLst>
            <pc:docMk/>
            <pc:sldMk cId="3909453073" sldId="559"/>
            <ac:spMk id="7829" creationId="{0AB232BE-9F30-4EB2-A219-BD1787ED43F1}"/>
          </ac:spMkLst>
        </pc:spChg>
        <pc:spChg chg="mod">
          <ac:chgData name="Timo Mühlhaus" userId="1b6b3aba618dadac" providerId="LiveId" clId="{EDF2FAEA-A41B-4C1F-9EE5-7BEAFE42C87B}" dt="2021-06-09T19:36:03.867" v="1915"/>
          <ac:spMkLst>
            <pc:docMk/>
            <pc:sldMk cId="3909453073" sldId="559"/>
            <ac:spMk id="7830" creationId="{218467BD-8381-4837-9D15-25746C3A5D18}"/>
          </ac:spMkLst>
        </pc:spChg>
        <pc:spChg chg="mod">
          <ac:chgData name="Timo Mühlhaus" userId="1b6b3aba618dadac" providerId="LiveId" clId="{EDF2FAEA-A41B-4C1F-9EE5-7BEAFE42C87B}" dt="2021-06-09T19:36:03.867" v="1915"/>
          <ac:spMkLst>
            <pc:docMk/>
            <pc:sldMk cId="3909453073" sldId="559"/>
            <ac:spMk id="7831" creationId="{EBC3B8C4-DCA7-4F9A-BF0D-5EA18D077844}"/>
          </ac:spMkLst>
        </pc:spChg>
        <pc:spChg chg="mod">
          <ac:chgData name="Timo Mühlhaus" userId="1b6b3aba618dadac" providerId="LiveId" clId="{EDF2FAEA-A41B-4C1F-9EE5-7BEAFE42C87B}" dt="2021-06-09T19:36:03.867" v="1915"/>
          <ac:spMkLst>
            <pc:docMk/>
            <pc:sldMk cId="3909453073" sldId="559"/>
            <ac:spMk id="7832" creationId="{8799A5D7-C82D-47D0-8EAF-FBC34841D582}"/>
          </ac:spMkLst>
        </pc:spChg>
        <pc:spChg chg="mod">
          <ac:chgData name="Timo Mühlhaus" userId="1b6b3aba618dadac" providerId="LiveId" clId="{EDF2FAEA-A41B-4C1F-9EE5-7BEAFE42C87B}" dt="2021-06-09T19:36:03.867" v="1915"/>
          <ac:spMkLst>
            <pc:docMk/>
            <pc:sldMk cId="3909453073" sldId="559"/>
            <ac:spMk id="7833" creationId="{123D8B61-9901-46F4-8EDA-BF11CD4824DB}"/>
          </ac:spMkLst>
        </pc:spChg>
        <pc:spChg chg="mod">
          <ac:chgData name="Timo Mühlhaus" userId="1b6b3aba618dadac" providerId="LiveId" clId="{EDF2FAEA-A41B-4C1F-9EE5-7BEAFE42C87B}" dt="2021-06-09T19:36:03.867" v="1915"/>
          <ac:spMkLst>
            <pc:docMk/>
            <pc:sldMk cId="3909453073" sldId="559"/>
            <ac:spMk id="7834" creationId="{A7CC9B28-2222-4EED-9D4E-CB30EBE55FAE}"/>
          </ac:spMkLst>
        </pc:spChg>
        <pc:spChg chg="mod">
          <ac:chgData name="Timo Mühlhaus" userId="1b6b3aba618dadac" providerId="LiveId" clId="{EDF2FAEA-A41B-4C1F-9EE5-7BEAFE42C87B}" dt="2021-06-09T19:36:03.867" v="1915"/>
          <ac:spMkLst>
            <pc:docMk/>
            <pc:sldMk cId="3909453073" sldId="559"/>
            <ac:spMk id="7835" creationId="{435B2FE6-A8AC-4D85-B200-6E4BA8977E98}"/>
          </ac:spMkLst>
        </pc:spChg>
        <pc:spChg chg="mod">
          <ac:chgData name="Timo Mühlhaus" userId="1b6b3aba618dadac" providerId="LiveId" clId="{EDF2FAEA-A41B-4C1F-9EE5-7BEAFE42C87B}" dt="2021-06-09T19:36:03.867" v="1915"/>
          <ac:spMkLst>
            <pc:docMk/>
            <pc:sldMk cId="3909453073" sldId="559"/>
            <ac:spMk id="7836" creationId="{C92295FD-4193-47C3-8701-90B6200E774C}"/>
          </ac:spMkLst>
        </pc:spChg>
        <pc:spChg chg="mod">
          <ac:chgData name="Timo Mühlhaus" userId="1b6b3aba618dadac" providerId="LiveId" clId="{EDF2FAEA-A41B-4C1F-9EE5-7BEAFE42C87B}" dt="2021-06-09T19:36:03.867" v="1915"/>
          <ac:spMkLst>
            <pc:docMk/>
            <pc:sldMk cId="3909453073" sldId="559"/>
            <ac:spMk id="7837" creationId="{0B8A7934-4841-4B71-8534-D519E3F7BF80}"/>
          </ac:spMkLst>
        </pc:spChg>
        <pc:spChg chg="mod">
          <ac:chgData name="Timo Mühlhaus" userId="1b6b3aba618dadac" providerId="LiveId" clId="{EDF2FAEA-A41B-4C1F-9EE5-7BEAFE42C87B}" dt="2021-06-09T19:36:03.867" v="1915"/>
          <ac:spMkLst>
            <pc:docMk/>
            <pc:sldMk cId="3909453073" sldId="559"/>
            <ac:spMk id="7838" creationId="{27A07BB8-7AAB-4262-BC0C-9F63D441830C}"/>
          </ac:spMkLst>
        </pc:spChg>
        <pc:spChg chg="mod">
          <ac:chgData name="Timo Mühlhaus" userId="1b6b3aba618dadac" providerId="LiveId" clId="{EDF2FAEA-A41B-4C1F-9EE5-7BEAFE42C87B}" dt="2021-06-09T19:36:03.867" v="1915"/>
          <ac:spMkLst>
            <pc:docMk/>
            <pc:sldMk cId="3909453073" sldId="559"/>
            <ac:spMk id="7839" creationId="{7115459D-00F6-4FCD-8007-5E13C22701B6}"/>
          </ac:spMkLst>
        </pc:spChg>
        <pc:spChg chg="mod">
          <ac:chgData name="Timo Mühlhaus" userId="1b6b3aba618dadac" providerId="LiveId" clId="{EDF2FAEA-A41B-4C1F-9EE5-7BEAFE42C87B}" dt="2021-06-09T19:36:03.867" v="1915"/>
          <ac:spMkLst>
            <pc:docMk/>
            <pc:sldMk cId="3909453073" sldId="559"/>
            <ac:spMk id="7840" creationId="{B69AC3C8-5A56-455C-AEB9-2E244AC4E239}"/>
          </ac:spMkLst>
        </pc:spChg>
        <pc:spChg chg="mod">
          <ac:chgData name="Timo Mühlhaus" userId="1b6b3aba618dadac" providerId="LiveId" clId="{EDF2FAEA-A41B-4C1F-9EE5-7BEAFE42C87B}" dt="2021-06-09T19:36:03.867" v="1915"/>
          <ac:spMkLst>
            <pc:docMk/>
            <pc:sldMk cId="3909453073" sldId="559"/>
            <ac:spMk id="7841" creationId="{310BEA28-98D8-4FF2-A23F-D7A375ED9ED7}"/>
          </ac:spMkLst>
        </pc:spChg>
        <pc:spChg chg="mod">
          <ac:chgData name="Timo Mühlhaus" userId="1b6b3aba618dadac" providerId="LiveId" clId="{EDF2FAEA-A41B-4C1F-9EE5-7BEAFE42C87B}" dt="2021-06-09T19:36:03.867" v="1915"/>
          <ac:spMkLst>
            <pc:docMk/>
            <pc:sldMk cId="3909453073" sldId="559"/>
            <ac:spMk id="7842" creationId="{3EBBA906-2CC4-46E9-9FE4-60A2B68226F3}"/>
          </ac:spMkLst>
        </pc:spChg>
        <pc:spChg chg="mod">
          <ac:chgData name="Timo Mühlhaus" userId="1b6b3aba618dadac" providerId="LiveId" clId="{EDF2FAEA-A41B-4C1F-9EE5-7BEAFE42C87B}" dt="2021-06-09T19:36:03.867" v="1915"/>
          <ac:spMkLst>
            <pc:docMk/>
            <pc:sldMk cId="3909453073" sldId="559"/>
            <ac:spMk id="7843" creationId="{0B769585-B281-40DF-925F-69A752F0415F}"/>
          </ac:spMkLst>
        </pc:spChg>
        <pc:spChg chg="mod">
          <ac:chgData name="Timo Mühlhaus" userId="1b6b3aba618dadac" providerId="LiveId" clId="{EDF2FAEA-A41B-4C1F-9EE5-7BEAFE42C87B}" dt="2021-06-09T19:36:03.867" v="1915"/>
          <ac:spMkLst>
            <pc:docMk/>
            <pc:sldMk cId="3909453073" sldId="559"/>
            <ac:spMk id="7844" creationId="{E1DBEE38-F830-49FC-9410-4376FC394011}"/>
          </ac:spMkLst>
        </pc:spChg>
        <pc:spChg chg="mod">
          <ac:chgData name="Timo Mühlhaus" userId="1b6b3aba618dadac" providerId="LiveId" clId="{EDF2FAEA-A41B-4C1F-9EE5-7BEAFE42C87B}" dt="2021-06-09T19:36:03.867" v="1915"/>
          <ac:spMkLst>
            <pc:docMk/>
            <pc:sldMk cId="3909453073" sldId="559"/>
            <ac:spMk id="7845" creationId="{4726EA33-7FCD-4052-AA9B-F16E66005E38}"/>
          </ac:spMkLst>
        </pc:spChg>
        <pc:spChg chg="mod">
          <ac:chgData name="Timo Mühlhaus" userId="1b6b3aba618dadac" providerId="LiveId" clId="{EDF2FAEA-A41B-4C1F-9EE5-7BEAFE42C87B}" dt="2021-06-09T19:36:03.867" v="1915"/>
          <ac:spMkLst>
            <pc:docMk/>
            <pc:sldMk cId="3909453073" sldId="559"/>
            <ac:spMk id="7846" creationId="{529F822F-9022-4F6E-B015-A205F4D36386}"/>
          </ac:spMkLst>
        </pc:spChg>
        <pc:spChg chg="mod">
          <ac:chgData name="Timo Mühlhaus" userId="1b6b3aba618dadac" providerId="LiveId" clId="{EDF2FAEA-A41B-4C1F-9EE5-7BEAFE42C87B}" dt="2021-06-09T19:36:03.867" v="1915"/>
          <ac:spMkLst>
            <pc:docMk/>
            <pc:sldMk cId="3909453073" sldId="559"/>
            <ac:spMk id="7847" creationId="{9B49A8DB-ECB0-4F60-9331-4F769228E4CE}"/>
          </ac:spMkLst>
        </pc:spChg>
        <pc:spChg chg="mod">
          <ac:chgData name="Timo Mühlhaus" userId="1b6b3aba618dadac" providerId="LiveId" clId="{EDF2FAEA-A41B-4C1F-9EE5-7BEAFE42C87B}" dt="2021-06-09T19:36:03.867" v="1915"/>
          <ac:spMkLst>
            <pc:docMk/>
            <pc:sldMk cId="3909453073" sldId="559"/>
            <ac:spMk id="7848" creationId="{ECF758F2-16A8-45D3-8EE7-DACA8F352931}"/>
          </ac:spMkLst>
        </pc:spChg>
        <pc:spChg chg="mod">
          <ac:chgData name="Timo Mühlhaus" userId="1b6b3aba618dadac" providerId="LiveId" clId="{EDF2FAEA-A41B-4C1F-9EE5-7BEAFE42C87B}" dt="2021-06-09T19:36:03.867" v="1915"/>
          <ac:spMkLst>
            <pc:docMk/>
            <pc:sldMk cId="3909453073" sldId="559"/>
            <ac:spMk id="7849" creationId="{7AC61B3F-A7F3-4DF1-8B67-8A2F342DFCAA}"/>
          </ac:spMkLst>
        </pc:spChg>
        <pc:spChg chg="mod">
          <ac:chgData name="Timo Mühlhaus" userId="1b6b3aba618dadac" providerId="LiveId" clId="{EDF2FAEA-A41B-4C1F-9EE5-7BEAFE42C87B}" dt="2021-06-09T19:36:03.867" v="1915"/>
          <ac:spMkLst>
            <pc:docMk/>
            <pc:sldMk cId="3909453073" sldId="559"/>
            <ac:spMk id="7850" creationId="{FE1A87A0-9604-45DF-9C7B-5EE5337B5A2B}"/>
          </ac:spMkLst>
        </pc:spChg>
        <pc:spChg chg="mod">
          <ac:chgData name="Timo Mühlhaus" userId="1b6b3aba618dadac" providerId="LiveId" clId="{EDF2FAEA-A41B-4C1F-9EE5-7BEAFE42C87B}" dt="2021-06-09T19:36:03.867" v="1915"/>
          <ac:spMkLst>
            <pc:docMk/>
            <pc:sldMk cId="3909453073" sldId="559"/>
            <ac:spMk id="7851" creationId="{D7F93B90-F744-4D16-8B06-5FEB9C25B367}"/>
          </ac:spMkLst>
        </pc:spChg>
        <pc:spChg chg="mod">
          <ac:chgData name="Timo Mühlhaus" userId="1b6b3aba618dadac" providerId="LiveId" clId="{EDF2FAEA-A41B-4C1F-9EE5-7BEAFE42C87B}" dt="2021-06-09T19:36:03.867" v="1915"/>
          <ac:spMkLst>
            <pc:docMk/>
            <pc:sldMk cId="3909453073" sldId="559"/>
            <ac:spMk id="7852" creationId="{63D05BFA-126B-4DCA-B2E9-6183BCA27D5A}"/>
          </ac:spMkLst>
        </pc:spChg>
        <pc:spChg chg="mod">
          <ac:chgData name="Timo Mühlhaus" userId="1b6b3aba618dadac" providerId="LiveId" clId="{EDF2FAEA-A41B-4C1F-9EE5-7BEAFE42C87B}" dt="2021-06-09T19:36:03.867" v="1915"/>
          <ac:spMkLst>
            <pc:docMk/>
            <pc:sldMk cId="3909453073" sldId="559"/>
            <ac:spMk id="7853" creationId="{D88A0C73-204A-476D-AEB8-23973700977B}"/>
          </ac:spMkLst>
        </pc:spChg>
        <pc:spChg chg="mod">
          <ac:chgData name="Timo Mühlhaus" userId="1b6b3aba618dadac" providerId="LiveId" clId="{EDF2FAEA-A41B-4C1F-9EE5-7BEAFE42C87B}" dt="2021-06-09T19:36:03.867" v="1915"/>
          <ac:spMkLst>
            <pc:docMk/>
            <pc:sldMk cId="3909453073" sldId="559"/>
            <ac:spMk id="7854" creationId="{6FE8567B-E6A9-473D-890D-DF47C028A9E0}"/>
          </ac:spMkLst>
        </pc:spChg>
        <pc:spChg chg="mod">
          <ac:chgData name="Timo Mühlhaus" userId="1b6b3aba618dadac" providerId="LiveId" clId="{EDF2FAEA-A41B-4C1F-9EE5-7BEAFE42C87B}" dt="2021-06-09T19:36:03.867" v="1915"/>
          <ac:spMkLst>
            <pc:docMk/>
            <pc:sldMk cId="3909453073" sldId="559"/>
            <ac:spMk id="7855" creationId="{70A65D56-75A5-4F90-9DC7-C6029F73DE18}"/>
          </ac:spMkLst>
        </pc:spChg>
        <pc:spChg chg="mod">
          <ac:chgData name="Timo Mühlhaus" userId="1b6b3aba618dadac" providerId="LiveId" clId="{EDF2FAEA-A41B-4C1F-9EE5-7BEAFE42C87B}" dt="2021-06-09T19:36:03.867" v="1915"/>
          <ac:spMkLst>
            <pc:docMk/>
            <pc:sldMk cId="3909453073" sldId="559"/>
            <ac:spMk id="7856" creationId="{BBAE08A1-CC3D-4EE0-801C-13479A65917E}"/>
          </ac:spMkLst>
        </pc:spChg>
        <pc:spChg chg="mod">
          <ac:chgData name="Timo Mühlhaus" userId="1b6b3aba618dadac" providerId="LiveId" clId="{EDF2FAEA-A41B-4C1F-9EE5-7BEAFE42C87B}" dt="2021-06-09T19:36:03.867" v="1915"/>
          <ac:spMkLst>
            <pc:docMk/>
            <pc:sldMk cId="3909453073" sldId="559"/>
            <ac:spMk id="7857" creationId="{952F28C5-ED7D-4151-87FA-75185CDB87C1}"/>
          </ac:spMkLst>
        </pc:spChg>
        <pc:spChg chg="mod">
          <ac:chgData name="Timo Mühlhaus" userId="1b6b3aba618dadac" providerId="LiveId" clId="{EDF2FAEA-A41B-4C1F-9EE5-7BEAFE42C87B}" dt="2021-06-09T19:36:03.867" v="1915"/>
          <ac:spMkLst>
            <pc:docMk/>
            <pc:sldMk cId="3909453073" sldId="559"/>
            <ac:spMk id="7858" creationId="{32CCA4D2-907E-4A29-B534-4F44DD13DB2A}"/>
          </ac:spMkLst>
        </pc:spChg>
        <pc:spChg chg="mod">
          <ac:chgData name="Timo Mühlhaus" userId="1b6b3aba618dadac" providerId="LiveId" clId="{EDF2FAEA-A41B-4C1F-9EE5-7BEAFE42C87B}" dt="2021-06-09T19:36:03.867" v="1915"/>
          <ac:spMkLst>
            <pc:docMk/>
            <pc:sldMk cId="3909453073" sldId="559"/>
            <ac:spMk id="7859" creationId="{89DCF44F-417E-43FB-814E-FC1927F84F5E}"/>
          </ac:spMkLst>
        </pc:spChg>
        <pc:spChg chg="mod">
          <ac:chgData name="Timo Mühlhaus" userId="1b6b3aba618dadac" providerId="LiveId" clId="{EDF2FAEA-A41B-4C1F-9EE5-7BEAFE42C87B}" dt="2021-06-09T19:36:03.867" v="1915"/>
          <ac:spMkLst>
            <pc:docMk/>
            <pc:sldMk cId="3909453073" sldId="559"/>
            <ac:spMk id="7860" creationId="{6C749BCB-8EA9-4AB2-8EF1-A76CDC68AC43}"/>
          </ac:spMkLst>
        </pc:spChg>
        <pc:spChg chg="mod">
          <ac:chgData name="Timo Mühlhaus" userId="1b6b3aba618dadac" providerId="LiveId" clId="{EDF2FAEA-A41B-4C1F-9EE5-7BEAFE42C87B}" dt="2021-06-09T19:36:03.867" v="1915"/>
          <ac:spMkLst>
            <pc:docMk/>
            <pc:sldMk cId="3909453073" sldId="559"/>
            <ac:spMk id="7861" creationId="{9FFABD8E-A329-4605-BE31-F7943AAABFB6}"/>
          </ac:spMkLst>
        </pc:spChg>
        <pc:spChg chg="mod">
          <ac:chgData name="Timo Mühlhaus" userId="1b6b3aba618dadac" providerId="LiveId" clId="{EDF2FAEA-A41B-4C1F-9EE5-7BEAFE42C87B}" dt="2021-06-09T19:36:03.867" v="1915"/>
          <ac:spMkLst>
            <pc:docMk/>
            <pc:sldMk cId="3909453073" sldId="559"/>
            <ac:spMk id="7862" creationId="{457543B5-01EB-4480-B07F-0A4D5C6C6D75}"/>
          </ac:spMkLst>
        </pc:spChg>
        <pc:spChg chg="mod">
          <ac:chgData name="Timo Mühlhaus" userId="1b6b3aba618dadac" providerId="LiveId" clId="{EDF2FAEA-A41B-4C1F-9EE5-7BEAFE42C87B}" dt="2021-06-09T19:36:03.867" v="1915"/>
          <ac:spMkLst>
            <pc:docMk/>
            <pc:sldMk cId="3909453073" sldId="559"/>
            <ac:spMk id="7863" creationId="{FF19C34F-3B5F-4F22-BFE1-C010EFDA748D}"/>
          </ac:spMkLst>
        </pc:spChg>
        <pc:spChg chg="mod">
          <ac:chgData name="Timo Mühlhaus" userId="1b6b3aba618dadac" providerId="LiveId" clId="{EDF2FAEA-A41B-4C1F-9EE5-7BEAFE42C87B}" dt="2021-06-09T19:36:03.867" v="1915"/>
          <ac:spMkLst>
            <pc:docMk/>
            <pc:sldMk cId="3909453073" sldId="559"/>
            <ac:spMk id="7864" creationId="{96E12059-A1BE-4FA9-961C-1DC4A0C4A8BB}"/>
          </ac:spMkLst>
        </pc:spChg>
        <pc:spChg chg="mod">
          <ac:chgData name="Timo Mühlhaus" userId="1b6b3aba618dadac" providerId="LiveId" clId="{EDF2FAEA-A41B-4C1F-9EE5-7BEAFE42C87B}" dt="2021-06-09T19:36:03.867" v="1915"/>
          <ac:spMkLst>
            <pc:docMk/>
            <pc:sldMk cId="3909453073" sldId="559"/>
            <ac:spMk id="7865" creationId="{0AE4A7A7-56BC-4F6E-929E-D6EB6F492CD3}"/>
          </ac:spMkLst>
        </pc:spChg>
        <pc:spChg chg="mod">
          <ac:chgData name="Timo Mühlhaus" userId="1b6b3aba618dadac" providerId="LiveId" clId="{EDF2FAEA-A41B-4C1F-9EE5-7BEAFE42C87B}" dt="2021-06-09T19:36:03.867" v="1915"/>
          <ac:spMkLst>
            <pc:docMk/>
            <pc:sldMk cId="3909453073" sldId="559"/>
            <ac:spMk id="7866" creationId="{B715C43D-ECE0-4C94-BE38-F5B7C0683906}"/>
          </ac:spMkLst>
        </pc:spChg>
        <pc:spChg chg="mod">
          <ac:chgData name="Timo Mühlhaus" userId="1b6b3aba618dadac" providerId="LiveId" clId="{EDF2FAEA-A41B-4C1F-9EE5-7BEAFE42C87B}" dt="2021-06-09T19:36:03.867" v="1915"/>
          <ac:spMkLst>
            <pc:docMk/>
            <pc:sldMk cId="3909453073" sldId="559"/>
            <ac:spMk id="7867" creationId="{5FF85D8E-FDD6-4731-9CB7-9142DD117098}"/>
          </ac:spMkLst>
        </pc:spChg>
        <pc:spChg chg="mod">
          <ac:chgData name="Timo Mühlhaus" userId="1b6b3aba618dadac" providerId="LiveId" clId="{EDF2FAEA-A41B-4C1F-9EE5-7BEAFE42C87B}" dt="2021-06-09T19:36:03.867" v="1915"/>
          <ac:spMkLst>
            <pc:docMk/>
            <pc:sldMk cId="3909453073" sldId="559"/>
            <ac:spMk id="7868" creationId="{F7041DD1-FD61-4445-B294-C7E02A7894A9}"/>
          </ac:spMkLst>
        </pc:spChg>
        <pc:spChg chg="mod">
          <ac:chgData name="Timo Mühlhaus" userId="1b6b3aba618dadac" providerId="LiveId" clId="{EDF2FAEA-A41B-4C1F-9EE5-7BEAFE42C87B}" dt="2021-06-09T19:36:03.867" v="1915"/>
          <ac:spMkLst>
            <pc:docMk/>
            <pc:sldMk cId="3909453073" sldId="559"/>
            <ac:spMk id="7869" creationId="{9EDD8768-D531-4ED6-9136-371C43024E76}"/>
          </ac:spMkLst>
        </pc:spChg>
        <pc:spChg chg="mod">
          <ac:chgData name="Timo Mühlhaus" userId="1b6b3aba618dadac" providerId="LiveId" clId="{EDF2FAEA-A41B-4C1F-9EE5-7BEAFE42C87B}" dt="2021-06-09T19:36:03.867" v="1915"/>
          <ac:spMkLst>
            <pc:docMk/>
            <pc:sldMk cId="3909453073" sldId="559"/>
            <ac:spMk id="7870" creationId="{554DED13-C770-4DE5-BE58-92A3E7F135FC}"/>
          </ac:spMkLst>
        </pc:spChg>
        <pc:spChg chg="mod">
          <ac:chgData name="Timo Mühlhaus" userId="1b6b3aba618dadac" providerId="LiveId" clId="{EDF2FAEA-A41B-4C1F-9EE5-7BEAFE42C87B}" dt="2021-06-09T19:36:03.867" v="1915"/>
          <ac:spMkLst>
            <pc:docMk/>
            <pc:sldMk cId="3909453073" sldId="559"/>
            <ac:spMk id="7871" creationId="{98B44945-140F-4EA8-AFCC-4C013DEBF651}"/>
          </ac:spMkLst>
        </pc:spChg>
        <pc:spChg chg="mod">
          <ac:chgData name="Timo Mühlhaus" userId="1b6b3aba618dadac" providerId="LiveId" clId="{EDF2FAEA-A41B-4C1F-9EE5-7BEAFE42C87B}" dt="2021-06-09T19:36:03.867" v="1915"/>
          <ac:spMkLst>
            <pc:docMk/>
            <pc:sldMk cId="3909453073" sldId="559"/>
            <ac:spMk id="7872" creationId="{075B37F1-6699-48B1-A430-FB56C57E5BB1}"/>
          </ac:spMkLst>
        </pc:spChg>
        <pc:spChg chg="mod">
          <ac:chgData name="Timo Mühlhaus" userId="1b6b3aba618dadac" providerId="LiveId" clId="{EDF2FAEA-A41B-4C1F-9EE5-7BEAFE42C87B}" dt="2021-06-09T19:36:03.867" v="1915"/>
          <ac:spMkLst>
            <pc:docMk/>
            <pc:sldMk cId="3909453073" sldId="559"/>
            <ac:spMk id="7873" creationId="{D6FE38AE-DD15-47A1-8478-D438F260CDF2}"/>
          </ac:spMkLst>
        </pc:spChg>
        <pc:spChg chg="mod">
          <ac:chgData name="Timo Mühlhaus" userId="1b6b3aba618dadac" providerId="LiveId" clId="{EDF2FAEA-A41B-4C1F-9EE5-7BEAFE42C87B}" dt="2021-06-09T19:36:03.867" v="1915"/>
          <ac:spMkLst>
            <pc:docMk/>
            <pc:sldMk cId="3909453073" sldId="559"/>
            <ac:spMk id="7874" creationId="{6C51036E-DF70-4B8C-A757-0FF602871CD7}"/>
          </ac:spMkLst>
        </pc:spChg>
        <pc:spChg chg="mod">
          <ac:chgData name="Timo Mühlhaus" userId="1b6b3aba618dadac" providerId="LiveId" clId="{EDF2FAEA-A41B-4C1F-9EE5-7BEAFE42C87B}" dt="2021-06-09T19:36:03.867" v="1915"/>
          <ac:spMkLst>
            <pc:docMk/>
            <pc:sldMk cId="3909453073" sldId="559"/>
            <ac:spMk id="7875" creationId="{2DAB0F27-E74E-4CEF-9EAA-D918D74DA30D}"/>
          </ac:spMkLst>
        </pc:spChg>
        <pc:spChg chg="mod">
          <ac:chgData name="Timo Mühlhaus" userId="1b6b3aba618dadac" providerId="LiveId" clId="{EDF2FAEA-A41B-4C1F-9EE5-7BEAFE42C87B}" dt="2021-06-09T19:36:03.867" v="1915"/>
          <ac:spMkLst>
            <pc:docMk/>
            <pc:sldMk cId="3909453073" sldId="559"/>
            <ac:spMk id="7876" creationId="{CA8B2310-4F37-4459-B025-B0BC4B309FDC}"/>
          </ac:spMkLst>
        </pc:spChg>
        <pc:spChg chg="mod">
          <ac:chgData name="Timo Mühlhaus" userId="1b6b3aba618dadac" providerId="LiveId" clId="{EDF2FAEA-A41B-4C1F-9EE5-7BEAFE42C87B}" dt="2021-06-09T19:36:03.867" v="1915"/>
          <ac:spMkLst>
            <pc:docMk/>
            <pc:sldMk cId="3909453073" sldId="559"/>
            <ac:spMk id="7877" creationId="{2DA4E565-4084-4DAA-AB4C-4845FB4A25CE}"/>
          </ac:spMkLst>
        </pc:spChg>
        <pc:spChg chg="mod">
          <ac:chgData name="Timo Mühlhaus" userId="1b6b3aba618dadac" providerId="LiveId" clId="{EDF2FAEA-A41B-4C1F-9EE5-7BEAFE42C87B}" dt="2021-06-09T19:36:03.867" v="1915"/>
          <ac:spMkLst>
            <pc:docMk/>
            <pc:sldMk cId="3909453073" sldId="559"/>
            <ac:spMk id="7878" creationId="{B6158209-2992-413B-AAF7-D066B1ACC3C0}"/>
          </ac:spMkLst>
        </pc:spChg>
        <pc:spChg chg="mod">
          <ac:chgData name="Timo Mühlhaus" userId="1b6b3aba618dadac" providerId="LiveId" clId="{EDF2FAEA-A41B-4C1F-9EE5-7BEAFE42C87B}" dt="2021-06-09T19:36:03.867" v="1915"/>
          <ac:spMkLst>
            <pc:docMk/>
            <pc:sldMk cId="3909453073" sldId="559"/>
            <ac:spMk id="7879" creationId="{320434A3-6063-4FB3-9975-710CFA2BF526}"/>
          </ac:spMkLst>
        </pc:spChg>
        <pc:spChg chg="mod">
          <ac:chgData name="Timo Mühlhaus" userId="1b6b3aba618dadac" providerId="LiveId" clId="{EDF2FAEA-A41B-4C1F-9EE5-7BEAFE42C87B}" dt="2021-06-09T19:36:03.867" v="1915"/>
          <ac:spMkLst>
            <pc:docMk/>
            <pc:sldMk cId="3909453073" sldId="559"/>
            <ac:spMk id="7880" creationId="{FE5796F9-9A9B-49CD-B525-72FBD60E5914}"/>
          </ac:spMkLst>
        </pc:spChg>
        <pc:spChg chg="mod">
          <ac:chgData name="Timo Mühlhaus" userId="1b6b3aba618dadac" providerId="LiveId" clId="{EDF2FAEA-A41B-4C1F-9EE5-7BEAFE42C87B}" dt="2021-06-09T19:36:03.867" v="1915"/>
          <ac:spMkLst>
            <pc:docMk/>
            <pc:sldMk cId="3909453073" sldId="559"/>
            <ac:spMk id="7881" creationId="{5D524D9B-B83A-4BEC-8B52-99C74FC132DE}"/>
          </ac:spMkLst>
        </pc:spChg>
        <pc:spChg chg="mod">
          <ac:chgData name="Timo Mühlhaus" userId="1b6b3aba618dadac" providerId="LiveId" clId="{EDF2FAEA-A41B-4C1F-9EE5-7BEAFE42C87B}" dt="2021-06-09T19:36:03.867" v="1915"/>
          <ac:spMkLst>
            <pc:docMk/>
            <pc:sldMk cId="3909453073" sldId="559"/>
            <ac:spMk id="7882" creationId="{B01A8548-EB9C-4E2E-ABAE-E6805CB54C9D}"/>
          </ac:spMkLst>
        </pc:spChg>
        <pc:spChg chg="mod">
          <ac:chgData name="Timo Mühlhaus" userId="1b6b3aba618dadac" providerId="LiveId" clId="{EDF2FAEA-A41B-4C1F-9EE5-7BEAFE42C87B}" dt="2021-06-09T19:36:03.867" v="1915"/>
          <ac:spMkLst>
            <pc:docMk/>
            <pc:sldMk cId="3909453073" sldId="559"/>
            <ac:spMk id="7883" creationId="{61ED64BF-7204-4278-847D-BC99C7BF613B}"/>
          </ac:spMkLst>
        </pc:spChg>
        <pc:spChg chg="mod">
          <ac:chgData name="Timo Mühlhaus" userId="1b6b3aba618dadac" providerId="LiveId" clId="{EDF2FAEA-A41B-4C1F-9EE5-7BEAFE42C87B}" dt="2021-06-09T19:36:03.867" v="1915"/>
          <ac:spMkLst>
            <pc:docMk/>
            <pc:sldMk cId="3909453073" sldId="559"/>
            <ac:spMk id="7884" creationId="{1B4E5540-5AF4-4365-8369-A36E7C3AB737}"/>
          </ac:spMkLst>
        </pc:spChg>
        <pc:spChg chg="mod">
          <ac:chgData name="Timo Mühlhaus" userId="1b6b3aba618dadac" providerId="LiveId" clId="{EDF2FAEA-A41B-4C1F-9EE5-7BEAFE42C87B}" dt="2021-06-09T19:36:03.867" v="1915"/>
          <ac:spMkLst>
            <pc:docMk/>
            <pc:sldMk cId="3909453073" sldId="559"/>
            <ac:spMk id="7885" creationId="{9E633300-6C1E-44E5-B39E-85682C710A53}"/>
          </ac:spMkLst>
        </pc:spChg>
        <pc:spChg chg="mod">
          <ac:chgData name="Timo Mühlhaus" userId="1b6b3aba618dadac" providerId="LiveId" clId="{EDF2FAEA-A41B-4C1F-9EE5-7BEAFE42C87B}" dt="2021-06-09T19:36:03.867" v="1915"/>
          <ac:spMkLst>
            <pc:docMk/>
            <pc:sldMk cId="3909453073" sldId="559"/>
            <ac:spMk id="7886" creationId="{6264702D-932A-4CDB-94E8-486554524205}"/>
          </ac:spMkLst>
        </pc:spChg>
        <pc:spChg chg="mod">
          <ac:chgData name="Timo Mühlhaus" userId="1b6b3aba618dadac" providerId="LiveId" clId="{EDF2FAEA-A41B-4C1F-9EE5-7BEAFE42C87B}" dt="2021-06-09T19:36:03.867" v="1915"/>
          <ac:spMkLst>
            <pc:docMk/>
            <pc:sldMk cId="3909453073" sldId="559"/>
            <ac:spMk id="7887" creationId="{1E7B0F88-2C4F-4D6C-B55C-0A482250E818}"/>
          </ac:spMkLst>
        </pc:spChg>
        <pc:spChg chg="mod">
          <ac:chgData name="Timo Mühlhaus" userId="1b6b3aba618dadac" providerId="LiveId" clId="{EDF2FAEA-A41B-4C1F-9EE5-7BEAFE42C87B}" dt="2021-06-09T19:36:03.867" v="1915"/>
          <ac:spMkLst>
            <pc:docMk/>
            <pc:sldMk cId="3909453073" sldId="559"/>
            <ac:spMk id="7888" creationId="{8DE83DA6-CC17-41A2-B508-6A8363E03590}"/>
          </ac:spMkLst>
        </pc:spChg>
        <pc:spChg chg="mod">
          <ac:chgData name="Timo Mühlhaus" userId="1b6b3aba618dadac" providerId="LiveId" clId="{EDF2FAEA-A41B-4C1F-9EE5-7BEAFE42C87B}" dt="2021-06-09T19:36:03.867" v="1915"/>
          <ac:spMkLst>
            <pc:docMk/>
            <pc:sldMk cId="3909453073" sldId="559"/>
            <ac:spMk id="7889" creationId="{B421883F-9BE8-4AEF-A8D8-1C657BF200CB}"/>
          </ac:spMkLst>
        </pc:spChg>
        <pc:spChg chg="mod">
          <ac:chgData name="Timo Mühlhaus" userId="1b6b3aba618dadac" providerId="LiveId" clId="{EDF2FAEA-A41B-4C1F-9EE5-7BEAFE42C87B}" dt="2021-06-09T19:36:03.867" v="1915"/>
          <ac:spMkLst>
            <pc:docMk/>
            <pc:sldMk cId="3909453073" sldId="559"/>
            <ac:spMk id="7890" creationId="{FC4BE82C-A5E6-4DD6-9B66-C8C8D0D33E83}"/>
          </ac:spMkLst>
        </pc:spChg>
        <pc:spChg chg="mod">
          <ac:chgData name="Timo Mühlhaus" userId="1b6b3aba618dadac" providerId="LiveId" clId="{EDF2FAEA-A41B-4C1F-9EE5-7BEAFE42C87B}" dt="2021-06-09T19:36:03.867" v="1915"/>
          <ac:spMkLst>
            <pc:docMk/>
            <pc:sldMk cId="3909453073" sldId="559"/>
            <ac:spMk id="7891" creationId="{C43CA757-C5B1-42B4-9337-E290A3FFB4A5}"/>
          </ac:spMkLst>
        </pc:spChg>
        <pc:spChg chg="mod">
          <ac:chgData name="Timo Mühlhaus" userId="1b6b3aba618dadac" providerId="LiveId" clId="{EDF2FAEA-A41B-4C1F-9EE5-7BEAFE42C87B}" dt="2021-06-09T19:36:03.867" v="1915"/>
          <ac:spMkLst>
            <pc:docMk/>
            <pc:sldMk cId="3909453073" sldId="559"/>
            <ac:spMk id="7892" creationId="{966BBB39-CDE0-4975-88B0-74617A5ED36F}"/>
          </ac:spMkLst>
        </pc:spChg>
        <pc:spChg chg="mod">
          <ac:chgData name="Timo Mühlhaus" userId="1b6b3aba618dadac" providerId="LiveId" clId="{EDF2FAEA-A41B-4C1F-9EE5-7BEAFE42C87B}" dt="2021-06-09T19:36:03.867" v="1915"/>
          <ac:spMkLst>
            <pc:docMk/>
            <pc:sldMk cId="3909453073" sldId="559"/>
            <ac:spMk id="7893" creationId="{5821AA4E-C645-4F4D-ADA5-518D2157ECA7}"/>
          </ac:spMkLst>
        </pc:spChg>
        <pc:spChg chg="mod">
          <ac:chgData name="Timo Mühlhaus" userId="1b6b3aba618dadac" providerId="LiveId" clId="{EDF2FAEA-A41B-4C1F-9EE5-7BEAFE42C87B}" dt="2021-06-09T19:36:03.867" v="1915"/>
          <ac:spMkLst>
            <pc:docMk/>
            <pc:sldMk cId="3909453073" sldId="559"/>
            <ac:spMk id="7894" creationId="{2E285AF6-5259-40E0-A09A-EA0AC869923C}"/>
          </ac:spMkLst>
        </pc:spChg>
        <pc:spChg chg="mod">
          <ac:chgData name="Timo Mühlhaus" userId="1b6b3aba618dadac" providerId="LiveId" clId="{EDF2FAEA-A41B-4C1F-9EE5-7BEAFE42C87B}" dt="2021-06-09T19:36:03.867" v="1915"/>
          <ac:spMkLst>
            <pc:docMk/>
            <pc:sldMk cId="3909453073" sldId="559"/>
            <ac:spMk id="7895" creationId="{07B15441-8790-4E4F-AB6B-D11E2E62B49B}"/>
          </ac:spMkLst>
        </pc:spChg>
        <pc:spChg chg="mod">
          <ac:chgData name="Timo Mühlhaus" userId="1b6b3aba618dadac" providerId="LiveId" clId="{EDF2FAEA-A41B-4C1F-9EE5-7BEAFE42C87B}" dt="2021-06-09T19:36:03.867" v="1915"/>
          <ac:spMkLst>
            <pc:docMk/>
            <pc:sldMk cId="3909453073" sldId="559"/>
            <ac:spMk id="7896" creationId="{41C88D9C-1E05-49A8-89B9-F12AACB49176}"/>
          </ac:spMkLst>
        </pc:spChg>
        <pc:spChg chg="mod">
          <ac:chgData name="Timo Mühlhaus" userId="1b6b3aba618dadac" providerId="LiveId" clId="{EDF2FAEA-A41B-4C1F-9EE5-7BEAFE42C87B}" dt="2021-06-09T19:36:03.867" v="1915"/>
          <ac:spMkLst>
            <pc:docMk/>
            <pc:sldMk cId="3909453073" sldId="559"/>
            <ac:spMk id="7897" creationId="{180FF6BA-15C6-4C65-9095-B92B3D43C338}"/>
          </ac:spMkLst>
        </pc:spChg>
        <pc:spChg chg="mod">
          <ac:chgData name="Timo Mühlhaus" userId="1b6b3aba618dadac" providerId="LiveId" clId="{EDF2FAEA-A41B-4C1F-9EE5-7BEAFE42C87B}" dt="2021-06-09T19:36:03.867" v="1915"/>
          <ac:spMkLst>
            <pc:docMk/>
            <pc:sldMk cId="3909453073" sldId="559"/>
            <ac:spMk id="7898" creationId="{6358CCB7-1113-4C77-B0B1-1510BF754EEB}"/>
          </ac:spMkLst>
        </pc:spChg>
        <pc:spChg chg="mod">
          <ac:chgData name="Timo Mühlhaus" userId="1b6b3aba618dadac" providerId="LiveId" clId="{EDF2FAEA-A41B-4C1F-9EE5-7BEAFE42C87B}" dt="2021-06-09T19:36:03.867" v="1915"/>
          <ac:spMkLst>
            <pc:docMk/>
            <pc:sldMk cId="3909453073" sldId="559"/>
            <ac:spMk id="7899" creationId="{A452753E-E3A2-483A-B970-73C19EE466F4}"/>
          </ac:spMkLst>
        </pc:spChg>
        <pc:spChg chg="mod">
          <ac:chgData name="Timo Mühlhaus" userId="1b6b3aba618dadac" providerId="LiveId" clId="{EDF2FAEA-A41B-4C1F-9EE5-7BEAFE42C87B}" dt="2021-06-09T19:36:03.867" v="1915"/>
          <ac:spMkLst>
            <pc:docMk/>
            <pc:sldMk cId="3909453073" sldId="559"/>
            <ac:spMk id="7900" creationId="{DC2784D5-3706-4E6B-BC8E-2AE9C2AC3661}"/>
          </ac:spMkLst>
        </pc:spChg>
        <pc:spChg chg="mod">
          <ac:chgData name="Timo Mühlhaus" userId="1b6b3aba618dadac" providerId="LiveId" clId="{EDF2FAEA-A41B-4C1F-9EE5-7BEAFE42C87B}" dt="2021-06-09T19:36:03.867" v="1915"/>
          <ac:spMkLst>
            <pc:docMk/>
            <pc:sldMk cId="3909453073" sldId="559"/>
            <ac:spMk id="7901" creationId="{E37DF003-80BC-4190-B7E8-2BE13F337415}"/>
          </ac:spMkLst>
        </pc:spChg>
        <pc:spChg chg="mod">
          <ac:chgData name="Timo Mühlhaus" userId="1b6b3aba618dadac" providerId="LiveId" clId="{EDF2FAEA-A41B-4C1F-9EE5-7BEAFE42C87B}" dt="2021-06-09T19:36:03.867" v="1915"/>
          <ac:spMkLst>
            <pc:docMk/>
            <pc:sldMk cId="3909453073" sldId="559"/>
            <ac:spMk id="7902" creationId="{76BC93CB-B41D-436E-BA83-D16A60410F29}"/>
          </ac:spMkLst>
        </pc:spChg>
        <pc:spChg chg="mod">
          <ac:chgData name="Timo Mühlhaus" userId="1b6b3aba618dadac" providerId="LiveId" clId="{EDF2FAEA-A41B-4C1F-9EE5-7BEAFE42C87B}" dt="2021-06-09T19:36:03.867" v="1915"/>
          <ac:spMkLst>
            <pc:docMk/>
            <pc:sldMk cId="3909453073" sldId="559"/>
            <ac:spMk id="7903" creationId="{91D89DB7-B093-4F55-B818-DC802F94BB57}"/>
          </ac:spMkLst>
        </pc:spChg>
        <pc:spChg chg="mod">
          <ac:chgData name="Timo Mühlhaus" userId="1b6b3aba618dadac" providerId="LiveId" clId="{EDF2FAEA-A41B-4C1F-9EE5-7BEAFE42C87B}" dt="2021-06-09T19:36:03.867" v="1915"/>
          <ac:spMkLst>
            <pc:docMk/>
            <pc:sldMk cId="3909453073" sldId="559"/>
            <ac:spMk id="7904" creationId="{6D170AC8-E53B-41A1-972B-81F080E6EB10}"/>
          </ac:spMkLst>
        </pc:spChg>
        <pc:spChg chg="mod">
          <ac:chgData name="Timo Mühlhaus" userId="1b6b3aba618dadac" providerId="LiveId" clId="{EDF2FAEA-A41B-4C1F-9EE5-7BEAFE42C87B}" dt="2021-06-09T19:36:03.867" v="1915"/>
          <ac:spMkLst>
            <pc:docMk/>
            <pc:sldMk cId="3909453073" sldId="559"/>
            <ac:spMk id="7905" creationId="{CB27D27B-B449-4D76-B7C6-F5AAAFDEC3EE}"/>
          </ac:spMkLst>
        </pc:spChg>
        <pc:spChg chg="mod">
          <ac:chgData name="Timo Mühlhaus" userId="1b6b3aba618dadac" providerId="LiveId" clId="{EDF2FAEA-A41B-4C1F-9EE5-7BEAFE42C87B}" dt="2021-06-09T19:36:03.867" v="1915"/>
          <ac:spMkLst>
            <pc:docMk/>
            <pc:sldMk cId="3909453073" sldId="559"/>
            <ac:spMk id="7906" creationId="{6EC6BC89-F8E2-43E6-9E78-CF190AF14609}"/>
          </ac:spMkLst>
        </pc:spChg>
        <pc:spChg chg="mod">
          <ac:chgData name="Timo Mühlhaus" userId="1b6b3aba618dadac" providerId="LiveId" clId="{EDF2FAEA-A41B-4C1F-9EE5-7BEAFE42C87B}" dt="2021-06-09T19:36:03.867" v="1915"/>
          <ac:spMkLst>
            <pc:docMk/>
            <pc:sldMk cId="3909453073" sldId="559"/>
            <ac:spMk id="7907" creationId="{CC3D5515-5F29-4B88-8C9D-9B5CFDB56571}"/>
          </ac:spMkLst>
        </pc:spChg>
        <pc:spChg chg="mod">
          <ac:chgData name="Timo Mühlhaus" userId="1b6b3aba618dadac" providerId="LiveId" clId="{EDF2FAEA-A41B-4C1F-9EE5-7BEAFE42C87B}" dt="2021-06-09T19:36:03.867" v="1915"/>
          <ac:spMkLst>
            <pc:docMk/>
            <pc:sldMk cId="3909453073" sldId="559"/>
            <ac:spMk id="7908" creationId="{A6113A34-1420-45C5-B683-951231B54812}"/>
          </ac:spMkLst>
        </pc:spChg>
        <pc:spChg chg="mod">
          <ac:chgData name="Timo Mühlhaus" userId="1b6b3aba618dadac" providerId="LiveId" clId="{EDF2FAEA-A41B-4C1F-9EE5-7BEAFE42C87B}" dt="2021-06-09T19:36:03.867" v="1915"/>
          <ac:spMkLst>
            <pc:docMk/>
            <pc:sldMk cId="3909453073" sldId="559"/>
            <ac:spMk id="7909" creationId="{10838B48-9BAC-43B2-B563-61723FAE1BFA}"/>
          </ac:spMkLst>
        </pc:spChg>
        <pc:spChg chg="mod">
          <ac:chgData name="Timo Mühlhaus" userId="1b6b3aba618dadac" providerId="LiveId" clId="{EDF2FAEA-A41B-4C1F-9EE5-7BEAFE42C87B}" dt="2021-06-09T19:36:03.867" v="1915"/>
          <ac:spMkLst>
            <pc:docMk/>
            <pc:sldMk cId="3909453073" sldId="559"/>
            <ac:spMk id="7910" creationId="{CBBD55F7-7FF5-4773-90BF-1FE562C4D3E1}"/>
          </ac:spMkLst>
        </pc:spChg>
        <pc:spChg chg="mod">
          <ac:chgData name="Timo Mühlhaus" userId="1b6b3aba618dadac" providerId="LiveId" clId="{EDF2FAEA-A41B-4C1F-9EE5-7BEAFE42C87B}" dt="2021-06-09T19:36:03.867" v="1915"/>
          <ac:spMkLst>
            <pc:docMk/>
            <pc:sldMk cId="3909453073" sldId="559"/>
            <ac:spMk id="7911" creationId="{A8177FCD-2293-4088-8CEB-B78D065A1CD9}"/>
          </ac:spMkLst>
        </pc:spChg>
        <pc:spChg chg="mod">
          <ac:chgData name="Timo Mühlhaus" userId="1b6b3aba618dadac" providerId="LiveId" clId="{EDF2FAEA-A41B-4C1F-9EE5-7BEAFE42C87B}" dt="2021-06-09T19:36:03.867" v="1915"/>
          <ac:spMkLst>
            <pc:docMk/>
            <pc:sldMk cId="3909453073" sldId="559"/>
            <ac:spMk id="7912" creationId="{8E82C73B-75BD-41CD-B68C-523837B9B910}"/>
          </ac:spMkLst>
        </pc:spChg>
        <pc:spChg chg="mod">
          <ac:chgData name="Timo Mühlhaus" userId="1b6b3aba618dadac" providerId="LiveId" clId="{EDF2FAEA-A41B-4C1F-9EE5-7BEAFE42C87B}" dt="2021-06-09T19:36:03.867" v="1915"/>
          <ac:spMkLst>
            <pc:docMk/>
            <pc:sldMk cId="3909453073" sldId="559"/>
            <ac:spMk id="7913" creationId="{A4CCFF27-0E17-4844-A982-7EB18793D752}"/>
          </ac:spMkLst>
        </pc:spChg>
        <pc:spChg chg="mod">
          <ac:chgData name="Timo Mühlhaus" userId="1b6b3aba618dadac" providerId="LiveId" clId="{EDF2FAEA-A41B-4C1F-9EE5-7BEAFE42C87B}" dt="2021-06-09T19:36:03.867" v="1915"/>
          <ac:spMkLst>
            <pc:docMk/>
            <pc:sldMk cId="3909453073" sldId="559"/>
            <ac:spMk id="7914" creationId="{698CA94C-402B-4C30-9E5A-6E8696CC0BA0}"/>
          </ac:spMkLst>
        </pc:spChg>
        <pc:spChg chg="mod">
          <ac:chgData name="Timo Mühlhaus" userId="1b6b3aba618dadac" providerId="LiveId" clId="{EDF2FAEA-A41B-4C1F-9EE5-7BEAFE42C87B}" dt="2021-06-09T19:36:03.867" v="1915"/>
          <ac:spMkLst>
            <pc:docMk/>
            <pc:sldMk cId="3909453073" sldId="559"/>
            <ac:spMk id="7915" creationId="{D1DBA3D2-62F7-43F3-A527-250184ACCB1E}"/>
          </ac:spMkLst>
        </pc:spChg>
        <pc:spChg chg="mod">
          <ac:chgData name="Timo Mühlhaus" userId="1b6b3aba618dadac" providerId="LiveId" clId="{EDF2FAEA-A41B-4C1F-9EE5-7BEAFE42C87B}" dt="2021-06-09T19:36:03.867" v="1915"/>
          <ac:spMkLst>
            <pc:docMk/>
            <pc:sldMk cId="3909453073" sldId="559"/>
            <ac:spMk id="7916" creationId="{DF6C25DB-B984-496B-8D05-81E37844D1A9}"/>
          </ac:spMkLst>
        </pc:spChg>
        <pc:spChg chg="mod">
          <ac:chgData name="Timo Mühlhaus" userId="1b6b3aba618dadac" providerId="LiveId" clId="{EDF2FAEA-A41B-4C1F-9EE5-7BEAFE42C87B}" dt="2021-06-09T19:36:03.867" v="1915"/>
          <ac:spMkLst>
            <pc:docMk/>
            <pc:sldMk cId="3909453073" sldId="559"/>
            <ac:spMk id="7917" creationId="{4077368A-A3F3-434E-8537-86AFF2069788}"/>
          </ac:spMkLst>
        </pc:spChg>
        <pc:spChg chg="mod">
          <ac:chgData name="Timo Mühlhaus" userId="1b6b3aba618dadac" providerId="LiveId" clId="{EDF2FAEA-A41B-4C1F-9EE5-7BEAFE42C87B}" dt="2021-06-09T19:36:03.867" v="1915"/>
          <ac:spMkLst>
            <pc:docMk/>
            <pc:sldMk cId="3909453073" sldId="559"/>
            <ac:spMk id="7918" creationId="{8AC01D48-57E5-46AB-8602-08D1550DC266}"/>
          </ac:spMkLst>
        </pc:spChg>
        <pc:spChg chg="mod">
          <ac:chgData name="Timo Mühlhaus" userId="1b6b3aba618dadac" providerId="LiveId" clId="{EDF2FAEA-A41B-4C1F-9EE5-7BEAFE42C87B}" dt="2021-06-09T19:36:03.867" v="1915"/>
          <ac:spMkLst>
            <pc:docMk/>
            <pc:sldMk cId="3909453073" sldId="559"/>
            <ac:spMk id="7919" creationId="{82817532-A39F-4D1F-9CFB-6D269C8F968C}"/>
          </ac:spMkLst>
        </pc:spChg>
        <pc:spChg chg="mod">
          <ac:chgData name="Timo Mühlhaus" userId="1b6b3aba618dadac" providerId="LiveId" clId="{EDF2FAEA-A41B-4C1F-9EE5-7BEAFE42C87B}" dt="2021-06-09T19:36:03.867" v="1915"/>
          <ac:spMkLst>
            <pc:docMk/>
            <pc:sldMk cId="3909453073" sldId="559"/>
            <ac:spMk id="7920" creationId="{003BBE0B-B2C3-4546-9F5D-3BD7E6DD2822}"/>
          </ac:spMkLst>
        </pc:spChg>
        <pc:spChg chg="mod">
          <ac:chgData name="Timo Mühlhaus" userId="1b6b3aba618dadac" providerId="LiveId" clId="{EDF2FAEA-A41B-4C1F-9EE5-7BEAFE42C87B}" dt="2021-06-09T19:36:03.867" v="1915"/>
          <ac:spMkLst>
            <pc:docMk/>
            <pc:sldMk cId="3909453073" sldId="559"/>
            <ac:spMk id="7921" creationId="{6D16FE97-5B0B-4889-8760-BF4E47414D38}"/>
          </ac:spMkLst>
        </pc:spChg>
        <pc:spChg chg="mod">
          <ac:chgData name="Timo Mühlhaus" userId="1b6b3aba618dadac" providerId="LiveId" clId="{EDF2FAEA-A41B-4C1F-9EE5-7BEAFE42C87B}" dt="2021-06-09T19:36:03.867" v="1915"/>
          <ac:spMkLst>
            <pc:docMk/>
            <pc:sldMk cId="3909453073" sldId="559"/>
            <ac:spMk id="7922" creationId="{DF6580B3-C603-4720-8442-3E2DBF53E5F0}"/>
          </ac:spMkLst>
        </pc:spChg>
        <pc:spChg chg="mod">
          <ac:chgData name="Timo Mühlhaus" userId="1b6b3aba618dadac" providerId="LiveId" clId="{EDF2FAEA-A41B-4C1F-9EE5-7BEAFE42C87B}" dt="2021-06-09T19:36:03.867" v="1915"/>
          <ac:spMkLst>
            <pc:docMk/>
            <pc:sldMk cId="3909453073" sldId="559"/>
            <ac:spMk id="7923" creationId="{BD816D90-AC76-40C3-AD35-D6B3C0501C1B}"/>
          </ac:spMkLst>
        </pc:spChg>
        <pc:spChg chg="mod">
          <ac:chgData name="Timo Mühlhaus" userId="1b6b3aba618dadac" providerId="LiveId" clId="{EDF2FAEA-A41B-4C1F-9EE5-7BEAFE42C87B}" dt="2021-06-09T19:36:03.867" v="1915"/>
          <ac:spMkLst>
            <pc:docMk/>
            <pc:sldMk cId="3909453073" sldId="559"/>
            <ac:spMk id="7924" creationId="{FCE503BB-344A-4715-A114-3FC39C441E7D}"/>
          </ac:spMkLst>
        </pc:spChg>
        <pc:spChg chg="mod">
          <ac:chgData name="Timo Mühlhaus" userId="1b6b3aba618dadac" providerId="LiveId" clId="{EDF2FAEA-A41B-4C1F-9EE5-7BEAFE42C87B}" dt="2021-06-09T19:36:03.867" v="1915"/>
          <ac:spMkLst>
            <pc:docMk/>
            <pc:sldMk cId="3909453073" sldId="559"/>
            <ac:spMk id="7925" creationId="{8F2CB7B2-9011-46C1-87D1-8AD719DDC15F}"/>
          </ac:spMkLst>
        </pc:spChg>
        <pc:spChg chg="mod">
          <ac:chgData name="Timo Mühlhaus" userId="1b6b3aba618dadac" providerId="LiveId" clId="{EDF2FAEA-A41B-4C1F-9EE5-7BEAFE42C87B}" dt="2021-06-09T19:36:03.867" v="1915"/>
          <ac:spMkLst>
            <pc:docMk/>
            <pc:sldMk cId="3909453073" sldId="559"/>
            <ac:spMk id="7926" creationId="{DD3E37C1-1B01-4E15-A46B-8A057823713E}"/>
          </ac:spMkLst>
        </pc:spChg>
        <pc:spChg chg="mod">
          <ac:chgData name="Timo Mühlhaus" userId="1b6b3aba618dadac" providerId="LiveId" clId="{EDF2FAEA-A41B-4C1F-9EE5-7BEAFE42C87B}" dt="2021-06-09T19:36:03.867" v="1915"/>
          <ac:spMkLst>
            <pc:docMk/>
            <pc:sldMk cId="3909453073" sldId="559"/>
            <ac:spMk id="7927" creationId="{A9A8F3A5-1B6B-485B-B2CC-77D4B5880622}"/>
          </ac:spMkLst>
        </pc:spChg>
        <pc:spChg chg="mod">
          <ac:chgData name="Timo Mühlhaus" userId="1b6b3aba618dadac" providerId="LiveId" clId="{EDF2FAEA-A41B-4C1F-9EE5-7BEAFE42C87B}" dt="2021-06-09T19:36:03.867" v="1915"/>
          <ac:spMkLst>
            <pc:docMk/>
            <pc:sldMk cId="3909453073" sldId="559"/>
            <ac:spMk id="7928" creationId="{0E89D02E-C81D-4279-884C-1101D12025B7}"/>
          </ac:spMkLst>
        </pc:spChg>
        <pc:spChg chg="mod">
          <ac:chgData name="Timo Mühlhaus" userId="1b6b3aba618dadac" providerId="LiveId" clId="{EDF2FAEA-A41B-4C1F-9EE5-7BEAFE42C87B}" dt="2021-06-09T19:36:03.867" v="1915"/>
          <ac:spMkLst>
            <pc:docMk/>
            <pc:sldMk cId="3909453073" sldId="559"/>
            <ac:spMk id="7929" creationId="{24CD9A2E-C623-4998-B1DE-685C4B2647B1}"/>
          </ac:spMkLst>
        </pc:spChg>
        <pc:spChg chg="mod">
          <ac:chgData name="Timo Mühlhaus" userId="1b6b3aba618dadac" providerId="LiveId" clId="{EDF2FAEA-A41B-4C1F-9EE5-7BEAFE42C87B}" dt="2021-06-09T19:36:03.867" v="1915"/>
          <ac:spMkLst>
            <pc:docMk/>
            <pc:sldMk cId="3909453073" sldId="559"/>
            <ac:spMk id="7930" creationId="{86952556-1F68-4146-A602-3813FEC79938}"/>
          </ac:spMkLst>
        </pc:spChg>
        <pc:spChg chg="mod">
          <ac:chgData name="Timo Mühlhaus" userId="1b6b3aba618dadac" providerId="LiveId" clId="{EDF2FAEA-A41B-4C1F-9EE5-7BEAFE42C87B}" dt="2021-06-09T19:36:03.867" v="1915"/>
          <ac:spMkLst>
            <pc:docMk/>
            <pc:sldMk cId="3909453073" sldId="559"/>
            <ac:spMk id="7931" creationId="{D1EE4331-08E7-4DE8-A533-E63EC0D2A560}"/>
          </ac:spMkLst>
        </pc:spChg>
        <pc:spChg chg="mod">
          <ac:chgData name="Timo Mühlhaus" userId="1b6b3aba618dadac" providerId="LiveId" clId="{EDF2FAEA-A41B-4C1F-9EE5-7BEAFE42C87B}" dt="2021-06-09T19:36:03.867" v="1915"/>
          <ac:spMkLst>
            <pc:docMk/>
            <pc:sldMk cId="3909453073" sldId="559"/>
            <ac:spMk id="7932" creationId="{7B0C43B2-43D2-4623-A579-F01135764858}"/>
          </ac:spMkLst>
        </pc:spChg>
        <pc:spChg chg="mod">
          <ac:chgData name="Timo Mühlhaus" userId="1b6b3aba618dadac" providerId="LiveId" clId="{EDF2FAEA-A41B-4C1F-9EE5-7BEAFE42C87B}" dt="2021-06-09T19:36:03.867" v="1915"/>
          <ac:spMkLst>
            <pc:docMk/>
            <pc:sldMk cId="3909453073" sldId="559"/>
            <ac:spMk id="7933" creationId="{27C92EAA-508F-4380-A815-9869B69B88B0}"/>
          </ac:spMkLst>
        </pc:spChg>
        <pc:spChg chg="mod">
          <ac:chgData name="Timo Mühlhaus" userId="1b6b3aba618dadac" providerId="LiveId" clId="{EDF2FAEA-A41B-4C1F-9EE5-7BEAFE42C87B}" dt="2021-06-09T19:36:03.867" v="1915"/>
          <ac:spMkLst>
            <pc:docMk/>
            <pc:sldMk cId="3909453073" sldId="559"/>
            <ac:spMk id="7934" creationId="{A49D93EB-A289-4A50-A2FA-527A60AE57BC}"/>
          </ac:spMkLst>
        </pc:spChg>
        <pc:spChg chg="mod">
          <ac:chgData name="Timo Mühlhaus" userId="1b6b3aba618dadac" providerId="LiveId" clId="{EDF2FAEA-A41B-4C1F-9EE5-7BEAFE42C87B}" dt="2021-06-09T19:36:03.867" v="1915"/>
          <ac:spMkLst>
            <pc:docMk/>
            <pc:sldMk cId="3909453073" sldId="559"/>
            <ac:spMk id="7935" creationId="{F16BDDA0-134C-4BE6-9289-BF188B4A2CA7}"/>
          </ac:spMkLst>
        </pc:spChg>
        <pc:spChg chg="mod">
          <ac:chgData name="Timo Mühlhaus" userId="1b6b3aba618dadac" providerId="LiveId" clId="{EDF2FAEA-A41B-4C1F-9EE5-7BEAFE42C87B}" dt="2021-06-09T19:36:03.867" v="1915"/>
          <ac:spMkLst>
            <pc:docMk/>
            <pc:sldMk cId="3909453073" sldId="559"/>
            <ac:spMk id="7936" creationId="{4E70D5FA-8443-469A-9EA1-0BF5741AE652}"/>
          </ac:spMkLst>
        </pc:spChg>
        <pc:spChg chg="mod">
          <ac:chgData name="Timo Mühlhaus" userId="1b6b3aba618dadac" providerId="LiveId" clId="{EDF2FAEA-A41B-4C1F-9EE5-7BEAFE42C87B}" dt="2021-06-09T19:36:03.867" v="1915"/>
          <ac:spMkLst>
            <pc:docMk/>
            <pc:sldMk cId="3909453073" sldId="559"/>
            <ac:spMk id="7937" creationId="{C2B45404-0C8F-40FC-AF7E-BB31930D44BC}"/>
          </ac:spMkLst>
        </pc:spChg>
        <pc:spChg chg="mod">
          <ac:chgData name="Timo Mühlhaus" userId="1b6b3aba618dadac" providerId="LiveId" clId="{EDF2FAEA-A41B-4C1F-9EE5-7BEAFE42C87B}" dt="2021-06-09T19:36:03.867" v="1915"/>
          <ac:spMkLst>
            <pc:docMk/>
            <pc:sldMk cId="3909453073" sldId="559"/>
            <ac:spMk id="7938" creationId="{4F12438B-050C-4C24-82F0-E2EB89005EF0}"/>
          </ac:spMkLst>
        </pc:spChg>
        <pc:spChg chg="mod">
          <ac:chgData name="Timo Mühlhaus" userId="1b6b3aba618dadac" providerId="LiveId" clId="{EDF2FAEA-A41B-4C1F-9EE5-7BEAFE42C87B}" dt="2021-06-09T19:36:03.867" v="1915"/>
          <ac:spMkLst>
            <pc:docMk/>
            <pc:sldMk cId="3909453073" sldId="559"/>
            <ac:spMk id="7939" creationId="{EE62FBEC-9A80-40DD-B333-04A8CDFD4F53}"/>
          </ac:spMkLst>
        </pc:spChg>
        <pc:spChg chg="mod">
          <ac:chgData name="Timo Mühlhaus" userId="1b6b3aba618dadac" providerId="LiveId" clId="{EDF2FAEA-A41B-4C1F-9EE5-7BEAFE42C87B}" dt="2021-06-09T19:36:03.867" v="1915"/>
          <ac:spMkLst>
            <pc:docMk/>
            <pc:sldMk cId="3909453073" sldId="559"/>
            <ac:spMk id="7940" creationId="{8A3D370D-A0FA-43B4-B21D-7AADA64857EC}"/>
          </ac:spMkLst>
        </pc:spChg>
        <pc:spChg chg="mod">
          <ac:chgData name="Timo Mühlhaus" userId="1b6b3aba618dadac" providerId="LiveId" clId="{EDF2FAEA-A41B-4C1F-9EE5-7BEAFE42C87B}" dt="2021-06-09T19:36:03.867" v="1915"/>
          <ac:spMkLst>
            <pc:docMk/>
            <pc:sldMk cId="3909453073" sldId="559"/>
            <ac:spMk id="7941" creationId="{30A235F6-A207-4D4B-8905-3963E74BE6C7}"/>
          </ac:spMkLst>
        </pc:spChg>
        <pc:spChg chg="mod">
          <ac:chgData name="Timo Mühlhaus" userId="1b6b3aba618dadac" providerId="LiveId" clId="{EDF2FAEA-A41B-4C1F-9EE5-7BEAFE42C87B}" dt="2021-06-09T19:36:03.867" v="1915"/>
          <ac:spMkLst>
            <pc:docMk/>
            <pc:sldMk cId="3909453073" sldId="559"/>
            <ac:spMk id="7942" creationId="{D329B9FE-8724-41CB-A829-43F5D57225A9}"/>
          </ac:spMkLst>
        </pc:spChg>
        <pc:spChg chg="mod">
          <ac:chgData name="Timo Mühlhaus" userId="1b6b3aba618dadac" providerId="LiveId" clId="{EDF2FAEA-A41B-4C1F-9EE5-7BEAFE42C87B}" dt="2021-06-09T19:36:03.867" v="1915"/>
          <ac:spMkLst>
            <pc:docMk/>
            <pc:sldMk cId="3909453073" sldId="559"/>
            <ac:spMk id="7943" creationId="{B4F5D0B0-1A4E-45DC-9212-4385C33E1D52}"/>
          </ac:spMkLst>
        </pc:spChg>
        <pc:spChg chg="mod">
          <ac:chgData name="Timo Mühlhaus" userId="1b6b3aba618dadac" providerId="LiveId" clId="{EDF2FAEA-A41B-4C1F-9EE5-7BEAFE42C87B}" dt="2021-06-09T19:36:03.867" v="1915"/>
          <ac:spMkLst>
            <pc:docMk/>
            <pc:sldMk cId="3909453073" sldId="559"/>
            <ac:spMk id="7944" creationId="{73FA5B06-CE67-4676-A9B3-7892B10E0FB6}"/>
          </ac:spMkLst>
        </pc:spChg>
        <pc:spChg chg="mod">
          <ac:chgData name="Timo Mühlhaus" userId="1b6b3aba618dadac" providerId="LiveId" clId="{EDF2FAEA-A41B-4C1F-9EE5-7BEAFE42C87B}" dt="2021-06-09T19:36:03.867" v="1915"/>
          <ac:spMkLst>
            <pc:docMk/>
            <pc:sldMk cId="3909453073" sldId="559"/>
            <ac:spMk id="7945" creationId="{BE57A65A-B91C-497A-A788-0201BBFF335D}"/>
          </ac:spMkLst>
        </pc:spChg>
        <pc:spChg chg="mod">
          <ac:chgData name="Timo Mühlhaus" userId="1b6b3aba618dadac" providerId="LiveId" clId="{EDF2FAEA-A41B-4C1F-9EE5-7BEAFE42C87B}" dt="2021-06-09T19:36:03.867" v="1915"/>
          <ac:spMkLst>
            <pc:docMk/>
            <pc:sldMk cId="3909453073" sldId="559"/>
            <ac:spMk id="7946" creationId="{CCAED231-2ACC-4D26-867B-28256DA853C6}"/>
          </ac:spMkLst>
        </pc:spChg>
        <pc:spChg chg="mod">
          <ac:chgData name="Timo Mühlhaus" userId="1b6b3aba618dadac" providerId="LiveId" clId="{EDF2FAEA-A41B-4C1F-9EE5-7BEAFE42C87B}" dt="2021-06-09T19:36:03.867" v="1915"/>
          <ac:spMkLst>
            <pc:docMk/>
            <pc:sldMk cId="3909453073" sldId="559"/>
            <ac:spMk id="7947" creationId="{CE5C2BAC-FC9B-4157-AB0F-8F171D4261C7}"/>
          </ac:spMkLst>
        </pc:spChg>
        <pc:spChg chg="mod">
          <ac:chgData name="Timo Mühlhaus" userId="1b6b3aba618dadac" providerId="LiveId" clId="{EDF2FAEA-A41B-4C1F-9EE5-7BEAFE42C87B}" dt="2021-06-09T19:36:03.867" v="1915"/>
          <ac:spMkLst>
            <pc:docMk/>
            <pc:sldMk cId="3909453073" sldId="559"/>
            <ac:spMk id="7948" creationId="{4599AE21-AF3B-4B21-B37B-B0D563B882A1}"/>
          </ac:spMkLst>
        </pc:spChg>
        <pc:spChg chg="mod">
          <ac:chgData name="Timo Mühlhaus" userId="1b6b3aba618dadac" providerId="LiveId" clId="{EDF2FAEA-A41B-4C1F-9EE5-7BEAFE42C87B}" dt="2021-06-09T19:36:03.867" v="1915"/>
          <ac:spMkLst>
            <pc:docMk/>
            <pc:sldMk cId="3909453073" sldId="559"/>
            <ac:spMk id="7949" creationId="{D983F55D-2193-4AB3-9EE5-2BD0658C294F}"/>
          </ac:spMkLst>
        </pc:spChg>
        <pc:spChg chg="mod">
          <ac:chgData name="Timo Mühlhaus" userId="1b6b3aba618dadac" providerId="LiveId" clId="{EDF2FAEA-A41B-4C1F-9EE5-7BEAFE42C87B}" dt="2021-06-09T19:36:03.867" v="1915"/>
          <ac:spMkLst>
            <pc:docMk/>
            <pc:sldMk cId="3909453073" sldId="559"/>
            <ac:spMk id="7950" creationId="{17DBCB51-7FF7-49FC-B2D7-DD14B2ECDD03}"/>
          </ac:spMkLst>
        </pc:spChg>
        <pc:spChg chg="mod">
          <ac:chgData name="Timo Mühlhaus" userId="1b6b3aba618dadac" providerId="LiveId" clId="{EDF2FAEA-A41B-4C1F-9EE5-7BEAFE42C87B}" dt="2021-06-09T19:36:03.867" v="1915"/>
          <ac:spMkLst>
            <pc:docMk/>
            <pc:sldMk cId="3909453073" sldId="559"/>
            <ac:spMk id="7951" creationId="{87A50867-8AA6-4889-B89A-306548E143B0}"/>
          </ac:spMkLst>
        </pc:spChg>
        <pc:spChg chg="mod">
          <ac:chgData name="Timo Mühlhaus" userId="1b6b3aba618dadac" providerId="LiveId" clId="{EDF2FAEA-A41B-4C1F-9EE5-7BEAFE42C87B}" dt="2021-06-09T19:36:03.867" v="1915"/>
          <ac:spMkLst>
            <pc:docMk/>
            <pc:sldMk cId="3909453073" sldId="559"/>
            <ac:spMk id="7952" creationId="{81192076-D887-48C4-9DA2-1CBE1F707D6F}"/>
          </ac:spMkLst>
        </pc:spChg>
        <pc:spChg chg="mod">
          <ac:chgData name="Timo Mühlhaus" userId="1b6b3aba618dadac" providerId="LiveId" clId="{EDF2FAEA-A41B-4C1F-9EE5-7BEAFE42C87B}" dt="2021-06-09T19:36:03.867" v="1915"/>
          <ac:spMkLst>
            <pc:docMk/>
            <pc:sldMk cId="3909453073" sldId="559"/>
            <ac:spMk id="7953" creationId="{1E2314AC-7347-4571-A2C6-82ED45A0EC65}"/>
          </ac:spMkLst>
        </pc:spChg>
        <pc:spChg chg="mod">
          <ac:chgData name="Timo Mühlhaus" userId="1b6b3aba618dadac" providerId="LiveId" clId="{EDF2FAEA-A41B-4C1F-9EE5-7BEAFE42C87B}" dt="2021-06-09T19:36:03.867" v="1915"/>
          <ac:spMkLst>
            <pc:docMk/>
            <pc:sldMk cId="3909453073" sldId="559"/>
            <ac:spMk id="7954" creationId="{A14D5E75-D1EB-4418-B872-968D35A32B3D}"/>
          </ac:spMkLst>
        </pc:spChg>
        <pc:spChg chg="mod">
          <ac:chgData name="Timo Mühlhaus" userId="1b6b3aba618dadac" providerId="LiveId" clId="{EDF2FAEA-A41B-4C1F-9EE5-7BEAFE42C87B}" dt="2021-06-09T19:36:03.867" v="1915"/>
          <ac:spMkLst>
            <pc:docMk/>
            <pc:sldMk cId="3909453073" sldId="559"/>
            <ac:spMk id="7955" creationId="{B36F4CD6-543B-4B8F-AEDE-65CE1D5D628F}"/>
          </ac:spMkLst>
        </pc:spChg>
        <pc:spChg chg="mod">
          <ac:chgData name="Timo Mühlhaus" userId="1b6b3aba618dadac" providerId="LiveId" clId="{EDF2FAEA-A41B-4C1F-9EE5-7BEAFE42C87B}" dt="2021-06-09T19:36:03.867" v="1915"/>
          <ac:spMkLst>
            <pc:docMk/>
            <pc:sldMk cId="3909453073" sldId="559"/>
            <ac:spMk id="7956" creationId="{2A30F2AD-4548-4B71-B71B-49E42E5F89CE}"/>
          </ac:spMkLst>
        </pc:spChg>
        <pc:spChg chg="mod">
          <ac:chgData name="Timo Mühlhaus" userId="1b6b3aba618dadac" providerId="LiveId" clId="{EDF2FAEA-A41B-4C1F-9EE5-7BEAFE42C87B}" dt="2021-06-09T19:36:03.867" v="1915"/>
          <ac:spMkLst>
            <pc:docMk/>
            <pc:sldMk cId="3909453073" sldId="559"/>
            <ac:spMk id="7957" creationId="{E1A89D92-3A56-48FB-BEF2-80AFFCE4094B}"/>
          </ac:spMkLst>
        </pc:spChg>
        <pc:spChg chg="mod">
          <ac:chgData name="Timo Mühlhaus" userId="1b6b3aba618dadac" providerId="LiveId" clId="{EDF2FAEA-A41B-4C1F-9EE5-7BEAFE42C87B}" dt="2021-06-09T19:36:03.867" v="1915"/>
          <ac:spMkLst>
            <pc:docMk/>
            <pc:sldMk cId="3909453073" sldId="559"/>
            <ac:spMk id="7958" creationId="{95194CF7-6B73-4251-8945-DE151A64C298}"/>
          </ac:spMkLst>
        </pc:spChg>
        <pc:spChg chg="mod">
          <ac:chgData name="Timo Mühlhaus" userId="1b6b3aba618dadac" providerId="LiveId" clId="{EDF2FAEA-A41B-4C1F-9EE5-7BEAFE42C87B}" dt="2021-06-09T19:36:03.867" v="1915"/>
          <ac:spMkLst>
            <pc:docMk/>
            <pc:sldMk cId="3909453073" sldId="559"/>
            <ac:spMk id="7959" creationId="{B823978D-67D4-44CC-A0E7-EFF5C625B0AF}"/>
          </ac:spMkLst>
        </pc:spChg>
        <pc:spChg chg="mod">
          <ac:chgData name="Timo Mühlhaus" userId="1b6b3aba618dadac" providerId="LiveId" clId="{EDF2FAEA-A41B-4C1F-9EE5-7BEAFE42C87B}" dt="2021-06-09T19:36:03.867" v="1915"/>
          <ac:spMkLst>
            <pc:docMk/>
            <pc:sldMk cId="3909453073" sldId="559"/>
            <ac:spMk id="7960" creationId="{004FB82E-7567-4E40-8DE2-F146AD2278A7}"/>
          </ac:spMkLst>
        </pc:spChg>
        <pc:spChg chg="mod">
          <ac:chgData name="Timo Mühlhaus" userId="1b6b3aba618dadac" providerId="LiveId" clId="{EDF2FAEA-A41B-4C1F-9EE5-7BEAFE42C87B}" dt="2021-06-09T19:36:03.867" v="1915"/>
          <ac:spMkLst>
            <pc:docMk/>
            <pc:sldMk cId="3909453073" sldId="559"/>
            <ac:spMk id="7961" creationId="{CF189624-1ECB-40D7-85C5-48B90195FD74}"/>
          </ac:spMkLst>
        </pc:spChg>
        <pc:spChg chg="mod">
          <ac:chgData name="Timo Mühlhaus" userId="1b6b3aba618dadac" providerId="LiveId" clId="{EDF2FAEA-A41B-4C1F-9EE5-7BEAFE42C87B}" dt="2021-06-09T19:36:03.867" v="1915"/>
          <ac:spMkLst>
            <pc:docMk/>
            <pc:sldMk cId="3909453073" sldId="559"/>
            <ac:spMk id="7962" creationId="{EF5882CD-C6ED-4BC0-BCC5-5B58AE1C7642}"/>
          </ac:spMkLst>
        </pc:spChg>
        <pc:spChg chg="mod">
          <ac:chgData name="Timo Mühlhaus" userId="1b6b3aba618dadac" providerId="LiveId" clId="{EDF2FAEA-A41B-4C1F-9EE5-7BEAFE42C87B}" dt="2021-06-09T19:36:03.867" v="1915"/>
          <ac:spMkLst>
            <pc:docMk/>
            <pc:sldMk cId="3909453073" sldId="559"/>
            <ac:spMk id="7963" creationId="{97B6B856-443B-474D-8724-C85F7946F472}"/>
          </ac:spMkLst>
        </pc:spChg>
        <pc:spChg chg="mod">
          <ac:chgData name="Timo Mühlhaus" userId="1b6b3aba618dadac" providerId="LiveId" clId="{EDF2FAEA-A41B-4C1F-9EE5-7BEAFE42C87B}" dt="2021-06-09T19:36:03.867" v="1915"/>
          <ac:spMkLst>
            <pc:docMk/>
            <pc:sldMk cId="3909453073" sldId="559"/>
            <ac:spMk id="7964" creationId="{50D715A9-CC69-4F59-B872-00A87C575B08}"/>
          </ac:spMkLst>
        </pc:spChg>
        <pc:spChg chg="mod">
          <ac:chgData name="Timo Mühlhaus" userId="1b6b3aba618dadac" providerId="LiveId" clId="{EDF2FAEA-A41B-4C1F-9EE5-7BEAFE42C87B}" dt="2021-06-09T19:36:03.867" v="1915"/>
          <ac:spMkLst>
            <pc:docMk/>
            <pc:sldMk cId="3909453073" sldId="559"/>
            <ac:spMk id="7965" creationId="{97EF5CA8-91BC-4E6B-956D-809A0F0FE54F}"/>
          </ac:spMkLst>
        </pc:spChg>
        <pc:spChg chg="mod">
          <ac:chgData name="Timo Mühlhaus" userId="1b6b3aba618dadac" providerId="LiveId" clId="{EDF2FAEA-A41B-4C1F-9EE5-7BEAFE42C87B}" dt="2021-06-09T19:36:03.867" v="1915"/>
          <ac:spMkLst>
            <pc:docMk/>
            <pc:sldMk cId="3909453073" sldId="559"/>
            <ac:spMk id="7966" creationId="{F573B267-EDD2-4AF0-B54C-410A756CFFC8}"/>
          </ac:spMkLst>
        </pc:spChg>
        <pc:spChg chg="mod">
          <ac:chgData name="Timo Mühlhaus" userId="1b6b3aba618dadac" providerId="LiveId" clId="{EDF2FAEA-A41B-4C1F-9EE5-7BEAFE42C87B}" dt="2021-06-09T19:36:03.867" v="1915"/>
          <ac:spMkLst>
            <pc:docMk/>
            <pc:sldMk cId="3909453073" sldId="559"/>
            <ac:spMk id="7967" creationId="{27BFD071-9966-41BA-B96B-64B9E10DDA0B}"/>
          </ac:spMkLst>
        </pc:spChg>
        <pc:spChg chg="mod">
          <ac:chgData name="Timo Mühlhaus" userId="1b6b3aba618dadac" providerId="LiveId" clId="{EDF2FAEA-A41B-4C1F-9EE5-7BEAFE42C87B}" dt="2021-06-09T19:36:03.867" v="1915"/>
          <ac:spMkLst>
            <pc:docMk/>
            <pc:sldMk cId="3909453073" sldId="559"/>
            <ac:spMk id="7968" creationId="{287BDA1F-4E09-41ED-8671-049689564E77}"/>
          </ac:spMkLst>
        </pc:spChg>
        <pc:spChg chg="mod">
          <ac:chgData name="Timo Mühlhaus" userId="1b6b3aba618dadac" providerId="LiveId" clId="{EDF2FAEA-A41B-4C1F-9EE5-7BEAFE42C87B}" dt="2021-06-09T19:36:03.867" v="1915"/>
          <ac:spMkLst>
            <pc:docMk/>
            <pc:sldMk cId="3909453073" sldId="559"/>
            <ac:spMk id="7969" creationId="{211E5809-1E28-43B6-BAA4-4F10718EC139}"/>
          </ac:spMkLst>
        </pc:spChg>
        <pc:spChg chg="mod">
          <ac:chgData name="Timo Mühlhaus" userId="1b6b3aba618dadac" providerId="LiveId" clId="{EDF2FAEA-A41B-4C1F-9EE5-7BEAFE42C87B}" dt="2021-06-09T19:36:03.867" v="1915"/>
          <ac:spMkLst>
            <pc:docMk/>
            <pc:sldMk cId="3909453073" sldId="559"/>
            <ac:spMk id="7970" creationId="{AF782E2E-80B4-4CA1-BB2F-F058C9DAE736}"/>
          </ac:spMkLst>
        </pc:spChg>
        <pc:spChg chg="mod">
          <ac:chgData name="Timo Mühlhaus" userId="1b6b3aba618dadac" providerId="LiveId" clId="{EDF2FAEA-A41B-4C1F-9EE5-7BEAFE42C87B}" dt="2021-06-09T19:36:03.867" v="1915"/>
          <ac:spMkLst>
            <pc:docMk/>
            <pc:sldMk cId="3909453073" sldId="559"/>
            <ac:spMk id="7971" creationId="{CAA5ED74-BD85-42B1-9F91-60B0DBA50BEC}"/>
          </ac:spMkLst>
        </pc:spChg>
        <pc:spChg chg="mod">
          <ac:chgData name="Timo Mühlhaus" userId="1b6b3aba618dadac" providerId="LiveId" clId="{EDF2FAEA-A41B-4C1F-9EE5-7BEAFE42C87B}" dt="2021-06-09T19:36:03.867" v="1915"/>
          <ac:spMkLst>
            <pc:docMk/>
            <pc:sldMk cId="3909453073" sldId="559"/>
            <ac:spMk id="7972" creationId="{D268D17B-BBA7-4A4E-9068-17E5C358FCD9}"/>
          </ac:spMkLst>
        </pc:spChg>
        <pc:spChg chg="mod">
          <ac:chgData name="Timo Mühlhaus" userId="1b6b3aba618dadac" providerId="LiveId" clId="{EDF2FAEA-A41B-4C1F-9EE5-7BEAFE42C87B}" dt="2021-06-09T19:36:03.867" v="1915"/>
          <ac:spMkLst>
            <pc:docMk/>
            <pc:sldMk cId="3909453073" sldId="559"/>
            <ac:spMk id="7973" creationId="{9638E886-B3F2-4AC1-9C5C-265C74CF468F}"/>
          </ac:spMkLst>
        </pc:spChg>
        <pc:spChg chg="mod">
          <ac:chgData name="Timo Mühlhaus" userId="1b6b3aba618dadac" providerId="LiveId" clId="{EDF2FAEA-A41B-4C1F-9EE5-7BEAFE42C87B}" dt="2021-06-09T19:36:03.867" v="1915"/>
          <ac:spMkLst>
            <pc:docMk/>
            <pc:sldMk cId="3909453073" sldId="559"/>
            <ac:spMk id="7974" creationId="{2C3808BB-DBBB-4573-B9B6-7A35658019AA}"/>
          </ac:spMkLst>
        </pc:spChg>
        <pc:spChg chg="mod">
          <ac:chgData name="Timo Mühlhaus" userId="1b6b3aba618dadac" providerId="LiveId" clId="{EDF2FAEA-A41B-4C1F-9EE5-7BEAFE42C87B}" dt="2021-06-09T19:36:03.867" v="1915"/>
          <ac:spMkLst>
            <pc:docMk/>
            <pc:sldMk cId="3909453073" sldId="559"/>
            <ac:spMk id="7975" creationId="{DF59AF2E-9187-4F6D-BA39-6A3B5310FB83}"/>
          </ac:spMkLst>
        </pc:spChg>
        <pc:spChg chg="mod">
          <ac:chgData name="Timo Mühlhaus" userId="1b6b3aba618dadac" providerId="LiveId" clId="{EDF2FAEA-A41B-4C1F-9EE5-7BEAFE42C87B}" dt="2021-06-09T19:36:03.867" v="1915"/>
          <ac:spMkLst>
            <pc:docMk/>
            <pc:sldMk cId="3909453073" sldId="559"/>
            <ac:spMk id="7976" creationId="{1B0DA8A4-E5E4-4363-92F6-EC7033D6E4F2}"/>
          </ac:spMkLst>
        </pc:spChg>
        <pc:spChg chg="mod">
          <ac:chgData name="Timo Mühlhaus" userId="1b6b3aba618dadac" providerId="LiveId" clId="{EDF2FAEA-A41B-4C1F-9EE5-7BEAFE42C87B}" dt="2021-06-09T19:36:03.867" v="1915"/>
          <ac:spMkLst>
            <pc:docMk/>
            <pc:sldMk cId="3909453073" sldId="559"/>
            <ac:spMk id="7977" creationId="{187D9D49-0674-4C0B-BB2E-2F49206EE01F}"/>
          </ac:spMkLst>
        </pc:spChg>
        <pc:spChg chg="mod">
          <ac:chgData name="Timo Mühlhaus" userId="1b6b3aba618dadac" providerId="LiveId" clId="{EDF2FAEA-A41B-4C1F-9EE5-7BEAFE42C87B}" dt="2021-06-09T19:36:03.867" v="1915"/>
          <ac:spMkLst>
            <pc:docMk/>
            <pc:sldMk cId="3909453073" sldId="559"/>
            <ac:spMk id="7978" creationId="{4E3C56C4-7299-42D7-BBA7-B38ED0AFE59D}"/>
          </ac:spMkLst>
        </pc:spChg>
        <pc:spChg chg="mod">
          <ac:chgData name="Timo Mühlhaus" userId="1b6b3aba618dadac" providerId="LiveId" clId="{EDF2FAEA-A41B-4C1F-9EE5-7BEAFE42C87B}" dt="2021-06-09T19:36:03.867" v="1915"/>
          <ac:spMkLst>
            <pc:docMk/>
            <pc:sldMk cId="3909453073" sldId="559"/>
            <ac:spMk id="7979" creationId="{229D8CA0-B85F-42C3-8593-E81138112003}"/>
          </ac:spMkLst>
        </pc:spChg>
        <pc:spChg chg="mod">
          <ac:chgData name="Timo Mühlhaus" userId="1b6b3aba618dadac" providerId="LiveId" clId="{EDF2FAEA-A41B-4C1F-9EE5-7BEAFE42C87B}" dt="2021-06-09T19:36:03.867" v="1915"/>
          <ac:spMkLst>
            <pc:docMk/>
            <pc:sldMk cId="3909453073" sldId="559"/>
            <ac:spMk id="7980" creationId="{B8F9E569-4819-4142-99A7-E9D38F521579}"/>
          </ac:spMkLst>
        </pc:spChg>
        <pc:spChg chg="mod">
          <ac:chgData name="Timo Mühlhaus" userId="1b6b3aba618dadac" providerId="LiveId" clId="{EDF2FAEA-A41B-4C1F-9EE5-7BEAFE42C87B}" dt="2021-06-09T19:36:03.867" v="1915"/>
          <ac:spMkLst>
            <pc:docMk/>
            <pc:sldMk cId="3909453073" sldId="559"/>
            <ac:spMk id="7981" creationId="{798F50DD-140A-4023-9F78-89C534A87E58}"/>
          </ac:spMkLst>
        </pc:spChg>
        <pc:spChg chg="mod">
          <ac:chgData name="Timo Mühlhaus" userId="1b6b3aba618dadac" providerId="LiveId" clId="{EDF2FAEA-A41B-4C1F-9EE5-7BEAFE42C87B}" dt="2021-06-09T19:36:03.867" v="1915"/>
          <ac:spMkLst>
            <pc:docMk/>
            <pc:sldMk cId="3909453073" sldId="559"/>
            <ac:spMk id="7982" creationId="{9F671BBD-3DDC-44D8-85DF-ED84278CC23A}"/>
          </ac:spMkLst>
        </pc:spChg>
        <pc:spChg chg="mod">
          <ac:chgData name="Timo Mühlhaus" userId="1b6b3aba618dadac" providerId="LiveId" clId="{EDF2FAEA-A41B-4C1F-9EE5-7BEAFE42C87B}" dt="2021-06-09T19:36:03.867" v="1915"/>
          <ac:spMkLst>
            <pc:docMk/>
            <pc:sldMk cId="3909453073" sldId="559"/>
            <ac:spMk id="7983" creationId="{40CC6A73-2058-400F-A844-13A317B72C4E}"/>
          </ac:spMkLst>
        </pc:spChg>
        <pc:spChg chg="mod">
          <ac:chgData name="Timo Mühlhaus" userId="1b6b3aba618dadac" providerId="LiveId" clId="{EDF2FAEA-A41B-4C1F-9EE5-7BEAFE42C87B}" dt="2021-06-09T19:36:03.867" v="1915"/>
          <ac:spMkLst>
            <pc:docMk/>
            <pc:sldMk cId="3909453073" sldId="559"/>
            <ac:spMk id="7984" creationId="{A67C0947-4F03-4014-8682-38E5236B46EF}"/>
          </ac:spMkLst>
        </pc:spChg>
        <pc:spChg chg="mod">
          <ac:chgData name="Timo Mühlhaus" userId="1b6b3aba618dadac" providerId="LiveId" clId="{EDF2FAEA-A41B-4C1F-9EE5-7BEAFE42C87B}" dt="2021-06-09T19:36:03.867" v="1915"/>
          <ac:spMkLst>
            <pc:docMk/>
            <pc:sldMk cId="3909453073" sldId="559"/>
            <ac:spMk id="7985" creationId="{7EDF1FE9-44DF-48AD-AAD5-BEF2390D2293}"/>
          </ac:spMkLst>
        </pc:spChg>
        <pc:spChg chg="mod">
          <ac:chgData name="Timo Mühlhaus" userId="1b6b3aba618dadac" providerId="LiveId" clId="{EDF2FAEA-A41B-4C1F-9EE5-7BEAFE42C87B}" dt="2021-06-09T19:36:03.867" v="1915"/>
          <ac:spMkLst>
            <pc:docMk/>
            <pc:sldMk cId="3909453073" sldId="559"/>
            <ac:spMk id="7986" creationId="{6DBE23E5-89E6-4052-8CC5-70664413AE72}"/>
          </ac:spMkLst>
        </pc:spChg>
        <pc:spChg chg="mod">
          <ac:chgData name="Timo Mühlhaus" userId="1b6b3aba618dadac" providerId="LiveId" clId="{EDF2FAEA-A41B-4C1F-9EE5-7BEAFE42C87B}" dt="2021-06-09T19:36:03.867" v="1915"/>
          <ac:spMkLst>
            <pc:docMk/>
            <pc:sldMk cId="3909453073" sldId="559"/>
            <ac:spMk id="7987" creationId="{2DFA47BC-0853-448C-AD7A-624B0DBB6841}"/>
          </ac:spMkLst>
        </pc:spChg>
        <pc:spChg chg="mod">
          <ac:chgData name="Timo Mühlhaus" userId="1b6b3aba618dadac" providerId="LiveId" clId="{EDF2FAEA-A41B-4C1F-9EE5-7BEAFE42C87B}" dt="2021-06-09T19:36:03.867" v="1915"/>
          <ac:spMkLst>
            <pc:docMk/>
            <pc:sldMk cId="3909453073" sldId="559"/>
            <ac:spMk id="7988" creationId="{E0F252E7-A47F-46A6-B120-18B5AD00EF9D}"/>
          </ac:spMkLst>
        </pc:spChg>
        <pc:spChg chg="mod">
          <ac:chgData name="Timo Mühlhaus" userId="1b6b3aba618dadac" providerId="LiveId" clId="{EDF2FAEA-A41B-4C1F-9EE5-7BEAFE42C87B}" dt="2021-06-09T19:36:03.867" v="1915"/>
          <ac:spMkLst>
            <pc:docMk/>
            <pc:sldMk cId="3909453073" sldId="559"/>
            <ac:spMk id="7989" creationId="{0A0F3CC3-09D4-4371-833D-B6AA39C10B6D}"/>
          </ac:spMkLst>
        </pc:spChg>
        <pc:spChg chg="mod">
          <ac:chgData name="Timo Mühlhaus" userId="1b6b3aba618dadac" providerId="LiveId" clId="{EDF2FAEA-A41B-4C1F-9EE5-7BEAFE42C87B}" dt="2021-06-09T19:36:03.867" v="1915"/>
          <ac:spMkLst>
            <pc:docMk/>
            <pc:sldMk cId="3909453073" sldId="559"/>
            <ac:spMk id="7990" creationId="{092FE03D-52B8-4748-8A08-A752509BF403}"/>
          </ac:spMkLst>
        </pc:spChg>
        <pc:spChg chg="mod">
          <ac:chgData name="Timo Mühlhaus" userId="1b6b3aba618dadac" providerId="LiveId" clId="{EDF2FAEA-A41B-4C1F-9EE5-7BEAFE42C87B}" dt="2021-06-09T19:36:03.867" v="1915"/>
          <ac:spMkLst>
            <pc:docMk/>
            <pc:sldMk cId="3909453073" sldId="559"/>
            <ac:spMk id="7991" creationId="{FE6C95D2-820E-495E-950F-8620C644D2ED}"/>
          </ac:spMkLst>
        </pc:spChg>
        <pc:spChg chg="mod">
          <ac:chgData name="Timo Mühlhaus" userId="1b6b3aba618dadac" providerId="LiveId" clId="{EDF2FAEA-A41B-4C1F-9EE5-7BEAFE42C87B}" dt="2021-06-09T19:36:03.867" v="1915"/>
          <ac:spMkLst>
            <pc:docMk/>
            <pc:sldMk cId="3909453073" sldId="559"/>
            <ac:spMk id="7992" creationId="{8FC03F4A-BEE1-44F2-B77C-01C9792AF37F}"/>
          </ac:spMkLst>
        </pc:spChg>
        <pc:spChg chg="mod">
          <ac:chgData name="Timo Mühlhaus" userId="1b6b3aba618dadac" providerId="LiveId" clId="{EDF2FAEA-A41B-4C1F-9EE5-7BEAFE42C87B}" dt="2021-06-09T19:36:03.867" v="1915"/>
          <ac:spMkLst>
            <pc:docMk/>
            <pc:sldMk cId="3909453073" sldId="559"/>
            <ac:spMk id="7993" creationId="{9148E434-766C-4541-AF2A-EC7958041D51}"/>
          </ac:spMkLst>
        </pc:spChg>
        <pc:spChg chg="mod">
          <ac:chgData name="Timo Mühlhaus" userId="1b6b3aba618dadac" providerId="LiveId" clId="{EDF2FAEA-A41B-4C1F-9EE5-7BEAFE42C87B}" dt="2021-06-09T19:36:03.867" v="1915"/>
          <ac:spMkLst>
            <pc:docMk/>
            <pc:sldMk cId="3909453073" sldId="559"/>
            <ac:spMk id="7994" creationId="{25825B31-3D14-4E3D-93BB-1C2B6E38D905}"/>
          </ac:spMkLst>
        </pc:spChg>
        <pc:spChg chg="mod">
          <ac:chgData name="Timo Mühlhaus" userId="1b6b3aba618dadac" providerId="LiveId" clId="{EDF2FAEA-A41B-4C1F-9EE5-7BEAFE42C87B}" dt="2021-06-09T19:36:03.867" v="1915"/>
          <ac:spMkLst>
            <pc:docMk/>
            <pc:sldMk cId="3909453073" sldId="559"/>
            <ac:spMk id="7995" creationId="{3ED600A6-2853-4F56-BBFC-A56D5633A3E2}"/>
          </ac:spMkLst>
        </pc:spChg>
        <pc:spChg chg="mod">
          <ac:chgData name="Timo Mühlhaus" userId="1b6b3aba618dadac" providerId="LiveId" clId="{EDF2FAEA-A41B-4C1F-9EE5-7BEAFE42C87B}" dt="2021-06-09T19:36:03.867" v="1915"/>
          <ac:spMkLst>
            <pc:docMk/>
            <pc:sldMk cId="3909453073" sldId="559"/>
            <ac:spMk id="7996" creationId="{2AC42AFD-4D28-4B1D-A829-8C6DBFF98866}"/>
          </ac:spMkLst>
        </pc:spChg>
        <pc:spChg chg="mod">
          <ac:chgData name="Timo Mühlhaus" userId="1b6b3aba618dadac" providerId="LiveId" clId="{EDF2FAEA-A41B-4C1F-9EE5-7BEAFE42C87B}" dt="2021-06-09T19:36:03.867" v="1915"/>
          <ac:spMkLst>
            <pc:docMk/>
            <pc:sldMk cId="3909453073" sldId="559"/>
            <ac:spMk id="7997" creationId="{535B8FF6-62FD-41FC-BB2A-3DD314C3FCC1}"/>
          </ac:spMkLst>
        </pc:spChg>
        <pc:spChg chg="mod">
          <ac:chgData name="Timo Mühlhaus" userId="1b6b3aba618dadac" providerId="LiveId" clId="{EDF2FAEA-A41B-4C1F-9EE5-7BEAFE42C87B}" dt="2021-06-09T19:36:03.867" v="1915"/>
          <ac:spMkLst>
            <pc:docMk/>
            <pc:sldMk cId="3909453073" sldId="559"/>
            <ac:spMk id="7998" creationId="{3801C7ED-2BA7-4A5E-9359-07C75D4BB225}"/>
          </ac:spMkLst>
        </pc:spChg>
        <pc:spChg chg="mod">
          <ac:chgData name="Timo Mühlhaus" userId="1b6b3aba618dadac" providerId="LiveId" clId="{EDF2FAEA-A41B-4C1F-9EE5-7BEAFE42C87B}" dt="2021-06-09T19:36:03.867" v="1915"/>
          <ac:spMkLst>
            <pc:docMk/>
            <pc:sldMk cId="3909453073" sldId="559"/>
            <ac:spMk id="7999" creationId="{DC4684D1-26D3-4A5B-BD29-A21715BBC0E5}"/>
          </ac:spMkLst>
        </pc:spChg>
        <pc:spChg chg="mod">
          <ac:chgData name="Timo Mühlhaus" userId="1b6b3aba618dadac" providerId="LiveId" clId="{EDF2FAEA-A41B-4C1F-9EE5-7BEAFE42C87B}" dt="2021-06-09T19:36:03.867" v="1915"/>
          <ac:spMkLst>
            <pc:docMk/>
            <pc:sldMk cId="3909453073" sldId="559"/>
            <ac:spMk id="8000" creationId="{53921541-FB3E-4386-966C-1CC1F3366FD7}"/>
          </ac:spMkLst>
        </pc:spChg>
        <pc:spChg chg="mod">
          <ac:chgData name="Timo Mühlhaus" userId="1b6b3aba618dadac" providerId="LiveId" clId="{EDF2FAEA-A41B-4C1F-9EE5-7BEAFE42C87B}" dt="2021-06-09T19:36:03.867" v="1915"/>
          <ac:spMkLst>
            <pc:docMk/>
            <pc:sldMk cId="3909453073" sldId="559"/>
            <ac:spMk id="8001" creationId="{B592A437-B54F-4D85-BAA1-7E577097786B}"/>
          </ac:spMkLst>
        </pc:spChg>
        <pc:spChg chg="mod">
          <ac:chgData name="Timo Mühlhaus" userId="1b6b3aba618dadac" providerId="LiveId" clId="{EDF2FAEA-A41B-4C1F-9EE5-7BEAFE42C87B}" dt="2021-06-09T19:36:03.867" v="1915"/>
          <ac:spMkLst>
            <pc:docMk/>
            <pc:sldMk cId="3909453073" sldId="559"/>
            <ac:spMk id="8002" creationId="{FE5308E4-CE1F-41E1-92BF-FFFE58D7DC53}"/>
          </ac:spMkLst>
        </pc:spChg>
        <pc:spChg chg="mod">
          <ac:chgData name="Timo Mühlhaus" userId="1b6b3aba618dadac" providerId="LiveId" clId="{EDF2FAEA-A41B-4C1F-9EE5-7BEAFE42C87B}" dt="2021-06-09T19:36:03.867" v="1915"/>
          <ac:spMkLst>
            <pc:docMk/>
            <pc:sldMk cId="3909453073" sldId="559"/>
            <ac:spMk id="8003" creationId="{7535B775-A710-4529-B43E-1292D505F489}"/>
          </ac:spMkLst>
        </pc:spChg>
        <pc:spChg chg="mod">
          <ac:chgData name="Timo Mühlhaus" userId="1b6b3aba618dadac" providerId="LiveId" clId="{EDF2FAEA-A41B-4C1F-9EE5-7BEAFE42C87B}" dt="2021-06-09T19:36:03.867" v="1915"/>
          <ac:spMkLst>
            <pc:docMk/>
            <pc:sldMk cId="3909453073" sldId="559"/>
            <ac:spMk id="8004" creationId="{72B17305-6083-4B7E-AEA6-F810C2D77340}"/>
          </ac:spMkLst>
        </pc:spChg>
        <pc:spChg chg="mod">
          <ac:chgData name="Timo Mühlhaus" userId="1b6b3aba618dadac" providerId="LiveId" clId="{EDF2FAEA-A41B-4C1F-9EE5-7BEAFE42C87B}" dt="2021-06-09T19:36:03.867" v="1915"/>
          <ac:spMkLst>
            <pc:docMk/>
            <pc:sldMk cId="3909453073" sldId="559"/>
            <ac:spMk id="8005" creationId="{C9075C7A-1235-43BC-867E-E56480A95E79}"/>
          </ac:spMkLst>
        </pc:spChg>
        <pc:spChg chg="mod">
          <ac:chgData name="Timo Mühlhaus" userId="1b6b3aba618dadac" providerId="LiveId" clId="{EDF2FAEA-A41B-4C1F-9EE5-7BEAFE42C87B}" dt="2021-06-09T19:36:03.867" v="1915"/>
          <ac:spMkLst>
            <pc:docMk/>
            <pc:sldMk cId="3909453073" sldId="559"/>
            <ac:spMk id="8006" creationId="{A911B36F-F154-4416-B454-553BF546C7B3}"/>
          </ac:spMkLst>
        </pc:spChg>
        <pc:spChg chg="mod">
          <ac:chgData name="Timo Mühlhaus" userId="1b6b3aba618dadac" providerId="LiveId" clId="{EDF2FAEA-A41B-4C1F-9EE5-7BEAFE42C87B}" dt="2021-06-09T19:36:03.867" v="1915"/>
          <ac:spMkLst>
            <pc:docMk/>
            <pc:sldMk cId="3909453073" sldId="559"/>
            <ac:spMk id="8007" creationId="{4FCB8079-C12C-40D0-93A2-A083507CCA4B}"/>
          </ac:spMkLst>
        </pc:spChg>
        <pc:spChg chg="mod">
          <ac:chgData name="Timo Mühlhaus" userId="1b6b3aba618dadac" providerId="LiveId" clId="{EDF2FAEA-A41B-4C1F-9EE5-7BEAFE42C87B}" dt="2021-06-09T19:36:03.867" v="1915"/>
          <ac:spMkLst>
            <pc:docMk/>
            <pc:sldMk cId="3909453073" sldId="559"/>
            <ac:spMk id="8008" creationId="{B573867D-7D3B-4EDB-9E38-0EE4EE63D87D}"/>
          </ac:spMkLst>
        </pc:spChg>
        <pc:spChg chg="mod">
          <ac:chgData name="Timo Mühlhaus" userId="1b6b3aba618dadac" providerId="LiveId" clId="{EDF2FAEA-A41B-4C1F-9EE5-7BEAFE42C87B}" dt="2021-06-09T19:36:03.867" v="1915"/>
          <ac:spMkLst>
            <pc:docMk/>
            <pc:sldMk cId="3909453073" sldId="559"/>
            <ac:spMk id="8009" creationId="{793FF4B3-7535-46D0-BDA7-626E37AB2324}"/>
          </ac:spMkLst>
        </pc:spChg>
        <pc:spChg chg="mod">
          <ac:chgData name="Timo Mühlhaus" userId="1b6b3aba618dadac" providerId="LiveId" clId="{EDF2FAEA-A41B-4C1F-9EE5-7BEAFE42C87B}" dt="2021-06-09T19:36:03.867" v="1915"/>
          <ac:spMkLst>
            <pc:docMk/>
            <pc:sldMk cId="3909453073" sldId="559"/>
            <ac:spMk id="8010" creationId="{97E7357F-C39F-419B-B680-655A1D28D265}"/>
          </ac:spMkLst>
        </pc:spChg>
        <pc:spChg chg="mod">
          <ac:chgData name="Timo Mühlhaus" userId="1b6b3aba618dadac" providerId="LiveId" clId="{EDF2FAEA-A41B-4C1F-9EE5-7BEAFE42C87B}" dt="2021-06-09T19:36:03.867" v="1915"/>
          <ac:spMkLst>
            <pc:docMk/>
            <pc:sldMk cId="3909453073" sldId="559"/>
            <ac:spMk id="8011" creationId="{73FCC7BD-D939-41C2-AE49-1150A25116CD}"/>
          </ac:spMkLst>
        </pc:spChg>
        <pc:spChg chg="mod">
          <ac:chgData name="Timo Mühlhaus" userId="1b6b3aba618dadac" providerId="LiveId" clId="{EDF2FAEA-A41B-4C1F-9EE5-7BEAFE42C87B}" dt="2021-06-09T19:36:03.867" v="1915"/>
          <ac:spMkLst>
            <pc:docMk/>
            <pc:sldMk cId="3909453073" sldId="559"/>
            <ac:spMk id="8012" creationId="{1129EB6C-5543-47E7-954A-51FBEFEFEBCB}"/>
          </ac:spMkLst>
        </pc:spChg>
        <pc:spChg chg="mod">
          <ac:chgData name="Timo Mühlhaus" userId="1b6b3aba618dadac" providerId="LiveId" clId="{EDF2FAEA-A41B-4C1F-9EE5-7BEAFE42C87B}" dt="2021-06-09T19:36:03.867" v="1915"/>
          <ac:spMkLst>
            <pc:docMk/>
            <pc:sldMk cId="3909453073" sldId="559"/>
            <ac:spMk id="8013" creationId="{0423C6B8-D246-4FC8-ADEE-DF237003E8DF}"/>
          </ac:spMkLst>
        </pc:spChg>
        <pc:spChg chg="mod">
          <ac:chgData name="Timo Mühlhaus" userId="1b6b3aba618dadac" providerId="LiveId" clId="{EDF2FAEA-A41B-4C1F-9EE5-7BEAFE42C87B}" dt="2021-06-09T19:36:03.867" v="1915"/>
          <ac:spMkLst>
            <pc:docMk/>
            <pc:sldMk cId="3909453073" sldId="559"/>
            <ac:spMk id="8014" creationId="{8D2367BE-62F5-44C6-ABF3-61E43155CCBA}"/>
          </ac:spMkLst>
        </pc:spChg>
        <pc:spChg chg="mod">
          <ac:chgData name="Timo Mühlhaus" userId="1b6b3aba618dadac" providerId="LiveId" clId="{EDF2FAEA-A41B-4C1F-9EE5-7BEAFE42C87B}" dt="2021-06-09T19:36:03.867" v="1915"/>
          <ac:spMkLst>
            <pc:docMk/>
            <pc:sldMk cId="3909453073" sldId="559"/>
            <ac:spMk id="8015" creationId="{75CD6F1F-6F39-4C9A-91AC-C5BEB3B39B1F}"/>
          </ac:spMkLst>
        </pc:spChg>
        <pc:spChg chg="mod">
          <ac:chgData name="Timo Mühlhaus" userId="1b6b3aba618dadac" providerId="LiveId" clId="{EDF2FAEA-A41B-4C1F-9EE5-7BEAFE42C87B}" dt="2021-06-09T19:36:03.867" v="1915"/>
          <ac:spMkLst>
            <pc:docMk/>
            <pc:sldMk cId="3909453073" sldId="559"/>
            <ac:spMk id="8016" creationId="{8C87B06E-E2FB-4EFA-AD68-BAC5E1DF66C0}"/>
          </ac:spMkLst>
        </pc:spChg>
        <pc:spChg chg="mod">
          <ac:chgData name="Timo Mühlhaus" userId="1b6b3aba618dadac" providerId="LiveId" clId="{EDF2FAEA-A41B-4C1F-9EE5-7BEAFE42C87B}" dt="2021-06-09T19:36:03.867" v="1915"/>
          <ac:spMkLst>
            <pc:docMk/>
            <pc:sldMk cId="3909453073" sldId="559"/>
            <ac:spMk id="8017" creationId="{F60D9DBF-3EFB-4294-982B-AEDAB97B48EF}"/>
          </ac:spMkLst>
        </pc:spChg>
        <pc:spChg chg="mod">
          <ac:chgData name="Timo Mühlhaus" userId="1b6b3aba618dadac" providerId="LiveId" clId="{EDF2FAEA-A41B-4C1F-9EE5-7BEAFE42C87B}" dt="2021-06-09T19:36:03.867" v="1915"/>
          <ac:spMkLst>
            <pc:docMk/>
            <pc:sldMk cId="3909453073" sldId="559"/>
            <ac:spMk id="8018" creationId="{67332003-01B8-4627-AE59-A79317E2219A}"/>
          </ac:spMkLst>
        </pc:spChg>
        <pc:spChg chg="mod">
          <ac:chgData name="Timo Mühlhaus" userId="1b6b3aba618dadac" providerId="LiveId" clId="{EDF2FAEA-A41B-4C1F-9EE5-7BEAFE42C87B}" dt="2021-06-09T19:36:03.867" v="1915"/>
          <ac:spMkLst>
            <pc:docMk/>
            <pc:sldMk cId="3909453073" sldId="559"/>
            <ac:spMk id="8019" creationId="{6CCB8069-E375-4DF6-BC52-EBBC3D2CA8D1}"/>
          </ac:spMkLst>
        </pc:spChg>
        <pc:spChg chg="mod">
          <ac:chgData name="Timo Mühlhaus" userId="1b6b3aba618dadac" providerId="LiveId" clId="{EDF2FAEA-A41B-4C1F-9EE5-7BEAFE42C87B}" dt="2021-06-09T19:36:03.867" v="1915"/>
          <ac:spMkLst>
            <pc:docMk/>
            <pc:sldMk cId="3909453073" sldId="559"/>
            <ac:spMk id="8020" creationId="{B752E933-6ECA-478E-A7D1-C3070AF3770A}"/>
          </ac:spMkLst>
        </pc:spChg>
        <pc:spChg chg="mod">
          <ac:chgData name="Timo Mühlhaus" userId="1b6b3aba618dadac" providerId="LiveId" clId="{EDF2FAEA-A41B-4C1F-9EE5-7BEAFE42C87B}" dt="2021-06-09T19:36:03.867" v="1915"/>
          <ac:spMkLst>
            <pc:docMk/>
            <pc:sldMk cId="3909453073" sldId="559"/>
            <ac:spMk id="8021" creationId="{AA12F26A-AEA7-4862-80EB-00F97C835DC0}"/>
          </ac:spMkLst>
        </pc:spChg>
        <pc:spChg chg="mod">
          <ac:chgData name="Timo Mühlhaus" userId="1b6b3aba618dadac" providerId="LiveId" clId="{EDF2FAEA-A41B-4C1F-9EE5-7BEAFE42C87B}" dt="2021-06-09T19:36:03.867" v="1915"/>
          <ac:spMkLst>
            <pc:docMk/>
            <pc:sldMk cId="3909453073" sldId="559"/>
            <ac:spMk id="8022" creationId="{361354B0-EB56-43FE-95F2-70BD307F8D8E}"/>
          </ac:spMkLst>
        </pc:spChg>
        <pc:spChg chg="mod">
          <ac:chgData name="Timo Mühlhaus" userId="1b6b3aba618dadac" providerId="LiveId" clId="{EDF2FAEA-A41B-4C1F-9EE5-7BEAFE42C87B}" dt="2021-06-09T19:36:03.867" v="1915"/>
          <ac:spMkLst>
            <pc:docMk/>
            <pc:sldMk cId="3909453073" sldId="559"/>
            <ac:spMk id="8023" creationId="{87F3DDB6-A381-485B-8252-BCB72652696A}"/>
          </ac:spMkLst>
        </pc:spChg>
        <pc:spChg chg="mod">
          <ac:chgData name="Timo Mühlhaus" userId="1b6b3aba618dadac" providerId="LiveId" clId="{EDF2FAEA-A41B-4C1F-9EE5-7BEAFE42C87B}" dt="2021-06-09T19:36:03.867" v="1915"/>
          <ac:spMkLst>
            <pc:docMk/>
            <pc:sldMk cId="3909453073" sldId="559"/>
            <ac:spMk id="8024" creationId="{431615D7-A574-4EE1-BBC3-6D97F0DAF810}"/>
          </ac:spMkLst>
        </pc:spChg>
        <pc:spChg chg="mod">
          <ac:chgData name="Timo Mühlhaus" userId="1b6b3aba618dadac" providerId="LiveId" clId="{EDF2FAEA-A41B-4C1F-9EE5-7BEAFE42C87B}" dt="2021-06-09T19:36:03.867" v="1915"/>
          <ac:spMkLst>
            <pc:docMk/>
            <pc:sldMk cId="3909453073" sldId="559"/>
            <ac:spMk id="8025" creationId="{8228AE82-7BE4-48B0-8D54-A83A74BE1538}"/>
          </ac:spMkLst>
        </pc:spChg>
        <pc:spChg chg="mod">
          <ac:chgData name="Timo Mühlhaus" userId="1b6b3aba618dadac" providerId="LiveId" clId="{EDF2FAEA-A41B-4C1F-9EE5-7BEAFE42C87B}" dt="2021-06-09T19:36:03.867" v="1915"/>
          <ac:spMkLst>
            <pc:docMk/>
            <pc:sldMk cId="3909453073" sldId="559"/>
            <ac:spMk id="8026" creationId="{4D4080DA-4127-4380-81BA-B260BA4E4053}"/>
          </ac:spMkLst>
        </pc:spChg>
        <pc:spChg chg="mod">
          <ac:chgData name="Timo Mühlhaus" userId="1b6b3aba618dadac" providerId="LiveId" clId="{EDF2FAEA-A41B-4C1F-9EE5-7BEAFE42C87B}" dt="2021-06-09T19:36:03.867" v="1915"/>
          <ac:spMkLst>
            <pc:docMk/>
            <pc:sldMk cId="3909453073" sldId="559"/>
            <ac:spMk id="8027" creationId="{A94B42D3-D867-4215-986E-0185E1D78923}"/>
          </ac:spMkLst>
        </pc:spChg>
        <pc:spChg chg="mod">
          <ac:chgData name="Timo Mühlhaus" userId="1b6b3aba618dadac" providerId="LiveId" clId="{EDF2FAEA-A41B-4C1F-9EE5-7BEAFE42C87B}" dt="2021-06-09T19:36:03.867" v="1915"/>
          <ac:spMkLst>
            <pc:docMk/>
            <pc:sldMk cId="3909453073" sldId="559"/>
            <ac:spMk id="8028" creationId="{FDCFF1ED-4E9E-4B68-8FD5-3ADE035DA394}"/>
          </ac:spMkLst>
        </pc:spChg>
        <pc:spChg chg="mod">
          <ac:chgData name="Timo Mühlhaus" userId="1b6b3aba618dadac" providerId="LiveId" clId="{EDF2FAEA-A41B-4C1F-9EE5-7BEAFE42C87B}" dt="2021-06-09T19:36:03.867" v="1915"/>
          <ac:spMkLst>
            <pc:docMk/>
            <pc:sldMk cId="3909453073" sldId="559"/>
            <ac:spMk id="8029" creationId="{4D931150-A938-4554-8288-F1945C26127D}"/>
          </ac:spMkLst>
        </pc:spChg>
        <pc:spChg chg="mod">
          <ac:chgData name="Timo Mühlhaus" userId="1b6b3aba618dadac" providerId="LiveId" clId="{EDF2FAEA-A41B-4C1F-9EE5-7BEAFE42C87B}" dt="2021-06-09T19:36:03.867" v="1915"/>
          <ac:spMkLst>
            <pc:docMk/>
            <pc:sldMk cId="3909453073" sldId="559"/>
            <ac:spMk id="8030" creationId="{F962BB5C-0CD0-4CED-A1E5-9675CCDA43A7}"/>
          </ac:spMkLst>
        </pc:spChg>
        <pc:spChg chg="mod">
          <ac:chgData name="Timo Mühlhaus" userId="1b6b3aba618dadac" providerId="LiveId" clId="{EDF2FAEA-A41B-4C1F-9EE5-7BEAFE42C87B}" dt="2021-06-09T19:36:03.867" v="1915"/>
          <ac:spMkLst>
            <pc:docMk/>
            <pc:sldMk cId="3909453073" sldId="559"/>
            <ac:spMk id="8031" creationId="{20AC1699-2759-4023-8D63-8BD4652366C4}"/>
          </ac:spMkLst>
        </pc:spChg>
        <pc:spChg chg="mod">
          <ac:chgData name="Timo Mühlhaus" userId="1b6b3aba618dadac" providerId="LiveId" clId="{EDF2FAEA-A41B-4C1F-9EE5-7BEAFE42C87B}" dt="2021-06-09T19:36:03.867" v="1915"/>
          <ac:spMkLst>
            <pc:docMk/>
            <pc:sldMk cId="3909453073" sldId="559"/>
            <ac:spMk id="8032" creationId="{B93D1041-9EFE-4629-B4EC-BED65E114DCB}"/>
          </ac:spMkLst>
        </pc:spChg>
        <pc:spChg chg="mod">
          <ac:chgData name="Timo Mühlhaus" userId="1b6b3aba618dadac" providerId="LiveId" clId="{EDF2FAEA-A41B-4C1F-9EE5-7BEAFE42C87B}" dt="2021-06-09T19:36:03.867" v="1915"/>
          <ac:spMkLst>
            <pc:docMk/>
            <pc:sldMk cId="3909453073" sldId="559"/>
            <ac:spMk id="8033" creationId="{3DCABE86-D1FF-40F1-BD07-74BF8C9E1C23}"/>
          </ac:spMkLst>
        </pc:spChg>
        <pc:spChg chg="mod">
          <ac:chgData name="Timo Mühlhaus" userId="1b6b3aba618dadac" providerId="LiveId" clId="{EDF2FAEA-A41B-4C1F-9EE5-7BEAFE42C87B}" dt="2021-06-09T19:36:03.867" v="1915"/>
          <ac:spMkLst>
            <pc:docMk/>
            <pc:sldMk cId="3909453073" sldId="559"/>
            <ac:spMk id="8034" creationId="{05CCB812-840F-4600-8CE1-333DE82A38F9}"/>
          </ac:spMkLst>
        </pc:spChg>
        <pc:spChg chg="mod">
          <ac:chgData name="Timo Mühlhaus" userId="1b6b3aba618dadac" providerId="LiveId" clId="{EDF2FAEA-A41B-4C1F-9EE5-7BEAFE42C87B}" dt="2021-06-09T19:36:03.867" v="1915"/>
          <ac:spMkLst>
            <pc:docMk/>
            <pc:sldMk cId="3909453073" sldId="559"/>
            <ac:spMk id="8035" creationId="{A8FC61BD-E793-486B-8A11-B72AC715E952}"/>
          </ac:spMkLst>
        </pc:spChg>
        <pc:spChg chg="mod">
          <ac:chgData name="Timo Mühlhaus" userId="1b6b3aba618dadac" providerId="LiveId" clId="{EDF2FAEA-A41B-4C1F-9EE5-7BEAFE42C87B}" dt="2021-06-09T19:36:03.867" v="1915"/>
          <ac:spMkLst>
            <pc:docMk/>
            <pc:sldMk cId="3909453073" sldId="559"/>
            <ac:spMk id="8036" creationId="{51362A52-0F0A-4FD3-8D43-4557922CB5AB}"/>
          </ac:spMkLst>
        </pc:spChg>
        <pc:spChg chg="mod">
          <ac:chgData name="Timo Mühlhaus" userId="1b6b3aba618dadac" providerId="LiveId" clId="{EDF2FAEA-A41B-4C1F-9EE5-7BEAFE42C87B}" dt="2021-06-09T19:36:03.867" v="1915"/>
          <ac:spMkLst>
            <pc:docMk/>
            <pc:sldMk cId="3909453073" sldId="559"/>
            <ac:spMk id="8037" creationId="{D29EC46E-7E31-4F1F-9B00-0AFABDD39E7A}"/>
          </ac:spMkLst>
        </pc:spChg>
        <pc:spChg chg="mod">
          <ac:chgData name="Timo Mühlhaus" userId="1b6b3aba618dadac" providerId="LiveId" clId="{EDF2FAEA-A41B-4C1F-9EE5-7BEAFE42C87B}" dt="2021-06-09T19:36:03.867" v="1915"/>
          <ac:spMkLst>
            <pc:docMk/>
            <pc:sldMk cId="3909453073" sldId="559"/>
            <ac:spMk id="8038" creationId="{3BC2C8EB-0078-4471-829F-98E307D8E1B2}"/>
          </ac:spMkLst>
        </pc:spChg>
        <pc:spChg chg="mod">
          <ac:chgData name="Timo Mühlhaus" userId="1b6b3aba618dadac" providerId="LiveId" clId="{EDF2FAEA-A41B-4C1F-9EE5-7BEAFE42C87B}" dt="2021-06-09T19:36:03.867" v="1915"/>
          <ac:spMkLst>
            <pc:docMk/>
            <pc:sldMk cId="3909453073" sldId="559"/>
            <ac:spMk id="8039" creationId="{B12ECC6A-EED7-4C4F-9F24-69D49FB63FC5}"/>
          </ac:spMkLst>
        </pc:spChg>
        <pc:spChg chg="mod">
          <ac:chgData name="Timo Mühlhaus" userId="1b6b3aba618dadac" providerId="LiveId" clId="{EDF2FAEA-A41B-4C1F-9EE5-7BEAFE42C87B}" dt="2021-06-09T19:36:03.867" v="1915"/>
          <ac:spMkLst>
            <pc:docMk/>
            <pc:sldMk cId="3909453073" sldId="559"/>
            <ac:spMk id="8040" creationId="{E492D4B7-9CAB-4FE9-81C8-D69486922ED8}"/>
          </ac:spMkLst>
        </pc:spChg>
        <pc:spChg chg="mod">
          <ac:chgData name="Timo Mühlhaus" userId="1b6b3aba618dadac" providerId="LiveId" clId="{EDF2FAEA-A41B-4C1F-9EE5-7BEAFE42C87B}" dt="2021-06-09T19:36:03.867" v="1915"/>
          <ac:spMkLst>
            <pc:docMk/>
            <pc:sldMk cId="3909453073" sldId="559"/>
            <ac:spMk id="8041" creationId="{0EB23413-7A13-4228-94D4-B2F0AEE03F26}"/>
          </ac:spMkLst>
        </pc:spChg>
        <pc:spChg chg="mod">
          <ac:chgData name="Timo Mühlhaus" userId="1b6b3aba618dadac" providerId="LiveId" clId="{EDF2FAEA-A41B-4C1F-9EE5-7BEAFE42C87B}" dt="2021-06-09T19:36:03.867" v="1915"/>
          <ac:spMkLst>
            <pc:docMk/>
            <pc:sldMk cId="3909453073" sldId="559"/>
            <ac:spMk id="8042" creationId="{3E9E2733-DF21-44AE-A679-466AFDD91999}"/>
          </ac:spMkLst>
        </pc:spChg>
        <pc:spChg chg="mod">
          <ac:chgData name="Timo Mühlhaus" userId="1b6b3aba618dadac" providerId="LiveId" clId="{EDF2FAEA-A41B-4C1F-9EE5-7BEAFE42C87B}" dt="2021-06-09T19:36:03.867" v="1915"/>
          <ac:spMkLst>
            <pc:docMk/>
            <pc:sldMk cId="3909453073" sldId="559"/>
            <ac:spMk id="8043" creationId="{BF0652E0-23A3-4027-9AEE-42BD5383C3BC}"/>
          </ac:spMkLst>
        </pc:spChg>
        <pc:spChg chg="mod">
          <ac:chgData name="Timo Mühlhaus" userId="1b6b3aba618dadac" providerId="LiveId" clId="{EDF2FAEA-A41B-4C1F-9EE5-7BEAFE42C87B}" dt="2021-06-09T19:36:03.867" v="1915"/>
          <ac:spMkLst>
            <pc:docMk/>
            <pc:sldMk cId="3909453073" sldId="559"/>
            <ac:spMk id="8044" creationId="{E50E5B37-F87A-4D8D-9676-19AC4E3D034B}"/>
          </ac:spMkLst>
        </pc:spChg>
        <pc:spChg chg="mod">
          <ac:chgData name="Timo Mühlhaus" userId="1b6b3aba618dadac" providerId="LiveId" clId="{EDF2FAEA-A41B-4C1F-9EE5-7BEAFE42C87B}" dt="2021-06-09T19:36:03.867" v="1915"/>
          <ac:spMkLst>
            <pc:docMk/>
            <pc:sldMk cId="3909453073" sldId="559"/>
            <ac:spMk id="8045" creationId="{FBCF764D-994F-49D8-B29E-7F558E5C5CCE}"/>
          </ac:spMkLst>
        </pc:spChg>
        <pc:spChg chg="mod">
          <ac:chgData name="Timo Mühlhaus" userId="1b6b3aba618dadac" providerId="LiveId" clId="{EDF2FAEA-A41B-4C1F-9EE5-7BEAFE42C87B}" dt="2021-06-09T19:36:03.867" v="1915"/>
          <ac:spMkLst>
            <pc:docMk/>
            <pc:sldMk cId="3909453073" sldId="559"/>
            <ac:spMk id="8046" creationId="{7245507B-58FA-45DD-86C3-5FD7CB54ACA3}"/>
          </ac:spMkLst>
        </pc:spChg>
        <pc:spChg chg="mod">
          <ac:chgData name="Timo Mühlhaus" userId="1b6b3aba618dadac" providerId="LiveId" clId="{EDF2FAEA-A41B-4C1F-9EE5-7BEAFE42C87B}" dt="2021-06-09T19:36:03.867" v="1915"/>
          <ac:spMkLst>
            <pc:docMk/>
            <pc:sldMk cId="3909453073" sldId="559"/>
            <ac:spMk id="8047" creationId="{6AAE0743-5CCC-4F02-9736-BC1655A76971}"/>
          </ac:spMkLst>
        </pc:spChg>
        <pc:spChg chg="mod">
          <ac:chgData name="Timo Mühlhaus" userId="1b6b3aba618dadac" providerId="LiveId" clId="{EDF2FAEA-A41B-4C1F-9EE5-7BEAFE42C87B}" dt="2021-06-09T19:36:03.867" v="1915"/>
          <ac:spMkLst>
            <pc:docMk/>
            <pc:sldMk cId="3909453073" sldId="559"/>
            <ac:spMk id="8048" creationId="{6AD8C032-0DBD-4D0A-9C53-828F67FA780E}"/>
          </ac:spMkLst>
        </pc:spChg>
        <pc:spChg chg="mod">
          <ac:chgData name="Timo Mühlhaus" userId="1b6b3aba618dadac" providerId="LiveId" clId="{EDF2FAEA-A41B-4C1F-9EE5-7BEAFE42C87B}" dt="2021-06-09T19:36:03.867" v="1915"/>
          <ac:spMkLst>
            <pc:docMk/>
            <pc:sldMk cId="3909453073" sldId="559"/>
            <ac:spMk id="8049" creationId="{0983DD8E-E018-4661-9C57-F6DC4E851A7F}"/>
          </ac:spMkLst>
        </pc:spChg>
        <pc:spChg chg="mod">
          <ac:chgData name="Timo Mühlhaus" userId="1b6b3aba618dadac" providerId="LiveId" clId="{EDF2FAEA-A41B-4C1F-9EE5-7BEAFE42C87B}" dt="2021-06-09T19:36:03.867" v="1915"/>
          <ac:spMkLst>
            <pc:docMk/>
            <pc:sldMk cId="3909453073" sldId="559"/>
            <ac:spMk id="8050" creationId="{55FA305D-2CB2-4632-B6FD-5FB16FFA7988}"/>
          </ac:spMkLst>
        </pc:spChg>
        <pc:spChg chg="mod">
          <ac:chgData name="Timo Mühlhaus" userId="1b6b3aba618dadac" providerId="LiveId" clId="{EDF2FAEA-A41B-4C1F-9EE5-7BEAFE42C87B}" dt="2021-06-09T19:36:03.867" v="1915"/>
          <ac:spMkLst>
            <pc:docMk/>
            <pc:sldMk cId="3909453073" sldId="559"/>
            <ac:spMk id="8051" creationId="{9144D0F1-6493-410E-AC02-B3D88A80BEAF}"/>
          </ac:spMkLst>
        </pc:spChg>
        <pc:spChg chg="mod">
          <ac:chgData name="Timo Mühlhaus" userId="1b6b3aba618dadac" providerId="LiveId" clId="{EDF2FAEA-A41B-4C1F-9EE5-7BEAFE42C87B}" dt="2021-06-09T19:36:03.867" v="1915"/>
          <ac:spMkLst>
            <pc:docMk/>
            <pc:sldMk cId="3909453073" sldId="559"/>
            <ac:spMk id="8052" creationId="{1577EF0E-ADF5-438C-86D9-C6A75F63D797}"/>
          </ac:spMkLst>
        </pc:spChg>
        <pc:spChg chg="mod">
          <ac:chgData name="Timo Mühlhaus" userId="1b6b3aba618dadac" providerId="LiveId" clId="{EDF2FAEA-A41B-4C1F-9EE5-7BEAFE42C87B}" dt="2021-06-09T19:36:03.867" v="1915"/>
          <ac:spMkLst>
            <pc:docMk/>
            <pc:sldMk cId="3909453073" sldId="559"/>
            <ac:spMk id="8053" creationId="{C00782D2-7D7D-475E-9CA8-3C5BAB6FFF23}"/>
          </ac:spMkLst>
        </pc:spChg>
        <pc:spChg chg="mod">
          <ac:chgData name="Timo Mühlhaus" userId="1b6b3aba618dadac" providerId="LiveId" clId="{EDF2FAEA-A41B-4C1F-9EE5-7BEAFE42C87B}" dt="2021-06-09T19:36:03.867" v="1915"/>
          <ac:spMkLst>
            <pc:docMk/>
            <pc:sldMk cId="3909453073" sldId="559"/>
            <ac:spMk id="8054" creationId="{99CC9A5A-CCFE-43D0-A777-4C5EC5B7AA54}"/>
          </ac:spMkLst>
        </pc:spChg>
        <pc:spChg chg="mod">
          <ac:chgData name="Timo Mühlhaus" userId="1b6b3aba618dadac" providerId="LiveId" clId="{EDF2FAEA-A41B-4C1F-9EE5-7BEAFE42C87B}" dt="2021-06-09T19:36:03.867" v="1915"/>
          <ac:spMkLst>
            <pc:docMk/>
            <pc:sldMk cId="3909453073" sldId="559"/>
            <ac:spMk id="8055" creationId="{A33EDD1A-BC09-4B3C-98D6-F5F3A8332B1B}"/>
          </ac:spMkLst>
        </pc:spChg>
        <pc:spChg chg="mod">
          <ac:chgData name="Timo Mühlhaus" userId="1b6b3aba618dadac" providerId="LiveId" clId="{EDF2FAEA-A41B-4C1F-9EE5-7BEAFE42C87B}" dt="2021-06-09T19:36:03.867" v="1915"/>
          <ac:spMkLst>
            <pc:docMk/>
            <pc:sldMk cId="3909453073" sldId="559"/>
            <ac:spMk id="8056" creationId="{2E5109FB-539E-46AE-9922-01FB35AC9E45}"/>
          </ac:spMkLst>
        </pc:spChg>
        <pc:spChg chg="mod">
          <ac:chgData name="Timo Mühlhaus" userId="1b6b3aba618dadac" providerId="LiveId" clId="{EDF2FAEA-A41B-4C1F-9EE5-7BEAFE42C87B}" dt="2021-06-09T19:36:03.867" v="1915"/>
          <ac:spMkLst>
            <pc:docMk/>
            <pc:sldMk cId="3909453073" sldId="559"/>
            <ac:spMk id="8057" creationId="{EE0CB6B1-9C30-48F2-9364-B99F341CDA2E}"/>
          </ac:spMkLst>
        </pc:spChg>
        <pc:spChg chg="mod">
          <ac:chgData name="Timo Mühlhaus" userId="1b6b3aba618dadac" providerId="LiveId" clId="{EDF2FAEA-A41B-4C1F-9EE5-7BEAFE42C87B}" dt="2021-06-09T19:36:03.867" v="1915"/>
          <ac:spMkLst>
            <pc:docMk/>
            <pc:sldMk cId="3909453073" sldId="559"/>
            <ac:spMk id="8058" creationId="{AF69DB13-F988-4DE7-9139-F61DC0AFEE68}"/>
          </ac:spMkLst>
        </pc:spChg>
        <pc:spChg chg="mod">
          <ac:chgData name="Timo Mühlhaus" userId="1b6b3aba618dadac" providerId="LiveId" clId="{EDF2FAEA-A41B-4C1F-9EE5-7BEAFE42C87B}" dt="2021-06-09T19:36:03.867" v="1915"/>
          <ac:spMkLst>
            <pc:docMk/>
            <pc:sldMk cId="3909453073" sldId="559"/>
            <ac:spMk id="8059" creationId="{A3ED62F3-5FEB-418E-A447-D709DD62AFAB}"/>
          </ac:spMkLst>
        </pc:spChg>
        <pc:spChg chg="mod">
          <ac:chgData name="Timo Mühlhaus" userId="1b6b3aba618dadac" providerId="LiveId" clId="{EDF2FAEA-A41B-4C1F-9EE5-7BEAFE42C87B}" dt="2021-06-09T19:36:03.867" v="1915"/>
          <ac:spMkLst>
            <pc:docMk/>
            <pc:sldMk cId="3909453073" sldId="559"/>
            <ac:spMk id="8060" creationId="{5187AF4B-846E-4C35-8EB1-ACE8A73F88A7}"/>
          </ac:spMkLst>
        </pc:spChg>
        <pc:spChg chg="mod">
          <ac:chgData name="Timo Mühlhaus" userId="1b6b3aba618dadac" providerId="LiveId" clId="{EDF2FAEA-A41B-4C1F-9EE5-7BEAFE42C87B}" dt="2021-06-09T19:36:03.867" v="1915"/>
          <ac:spMkLst>
            <pc:docMk/>
            <pc:sldMk cId="3909453073" sldId="559"/>
            <ac:spMk id="8061" creationId="{9CFA63B3-5C68-45E2-9799-139BDC7EFF33}"/>
          </ac:spMkLst>
        </pc:spChg>
        <pc:spChg chg="mod">
          <ac:chgData name="Timo Mühlhaus" userId="1b6b3aba618dadac" providerId="LiveId" clId="{EDF2FAEA-A41B-4C1F-9EE5-7BEAFE42C87B}" dt="2021-06-09T19:36:03.867" v="1915"/>
          <ac:spMkLst>
            <pc:docMk/>
            <pc:sldMk cId="3909453073" sldId="559"/>
            <ac:spMk id="8062" creationId="{8FC411B4-0F88-4480-9A12-D6FF2E3F0EB9}"/>
          </ac:spMkLst>
        </pc:spChg>
        <pc:spChg chg="mod">
          <ac:chgData name="Timo Mühlhaus" userId="1b6b3aba618dadac" providerId="LiveId" clId="{EDF2FAEA-A41B-4C1F-9EE5-7BEAFE42C87B}" dt="2021-06-09T19:36:03.867" v="1915"/>
          <ac:spMkLst>
            <pc:docMk/>
            <pc:sldMk cId="3909453073" sldId="559"/>
            <ac:spMk id="8063" creationId="{F33ACEDF-34B3-4B78-A538-C7EC8B194799}"/>
          </ac:spMkLst>
        </pc:spChg>
        <pc:spChg chg="mod">
          <ac:chgData name="Timo Mühlhaus" userId="1b6b3aba618dadac" providerId="LiveId" clId="{EDF2FAEA-A41B-4C1F-9EE5-7BEAFE42C87B}" dt="2021-06-09T19:36:03.867" v="1915"/>
          <ac:spMkLst>
            <pc:docMk/>
            <pc:sldMk cId="3909453073" sldId="559"/>
            <ac:spMk id="8064" creationId="{23338DA9-CBAB-4A51-9CA9-54B21A216A14}"/>
          </ac:spMkLst>
        </pc:spChg>
        <pc:spChg chg="mod">
          <ac:chgData name="Timo Mühlhaus" userId="1b6b3aba618dadac" providerId="LiveId" clId="{EDF2FAEA-A41B-4C1F-9EE5-7BEAFE42C87B}" dt="2021-06-09T19:36:03.867" v="1915"/>
          <ac:spMkLst>
            <pc:docMk/>
            <pc:sldMk cId="3909453073" sldId="559"/>
            <ac:spMk id="8065" creationId="{308B829C-AB54-41C6-AA80-CF3DF626BF9D}"/>
          </ac:spMkLst>
        </pc:spChg>
        <pc:spChg chg="mod">
          <ac:chgData name="Timo Mühlhaus" userId="1b6b3aba618dadac" providerId="LiveId" clId="{EDF2FAEA-A41B-4C1F-9EE5-7BEAFE42C87B}" dt="2021-06-09T19:36:03.867" v="1915"/>
          <ac:spMkLst>
            <pc:docMk/>
            <pc:sldMk cId="3909453073" sldId="559"/>
            <ac:spMk id="8066" creationId="{DE94D0C5-4E0B-4DE4-87BC-AE8A8DF86EAC}"/>
          </ac:spMkLst>
        </pc:spChg>
        <pc:spChg chg="mod">
          <ac:chgData name="Timo Mühlhaus" userId="1b6b3aba618dadac" providerId="LiveId" clId="{EDF2FAEA-A41B-4C1F-9EE5-7BEAFE42C87B}" dt="2021-06-09T19:36:03.867" v="1915"/>
          <ac:spMkLst>
            <pc:docMk/>
            <pc:sldMk cId="3909453073" sldId="559"/>
            <ac:spMk id="8067" creationId="{641471F5-A42C-409F-8D05-2D50609948A1}"/>
          </ac:spMkLst>
        </pc:spChg>
        <pc:spChg chg="mod">
          <ac:chgData name="Timo Mühlhaus" userId="1b6b3aba618dadac" providerId="LiveId" clId="{EDF2FAEA-A41B-4C1F-9EE5-7BEAFE42C87B}" dt="2021-06-09T19:36:03.867" v="1915"/>
          <ac:spMkLst>
            <pc:docMk/>
            <pc:sldMk cId="3909453073" sldId="559"/>
            <ac:spMk id="8068" creationId="{89855783-6B95-4635-9913-F6EDD72D1BD2}"/>
          </ac:spMkLst>
        </pc:spChg>
        <pc:spChg chg="mod">
          <ac:chgData name="Timo Mühlhaus" userId="1b6b3aba618dadac" providerId="LiveId" clId="{EDF2FAEA-A41B-4C1F-9EE5-7BEAFE42C87B}" dt="2021-06-09T19:36:03.867" v="1915"/>
          <ac:spMkLst>
            <pc:docMk/>
            <pc:sldMk cId="3909453073" sldId="559"/>
            <ac:spMk id="8069" creationId="{251B776A-10F8-42A1-B7AF-C54833D5D56B}"/>
          </ac:spMkLst>
        </pc:spChg>
        <pc:spChg chg="mod">
          <ac:chgData name="Timo Mühlhaus" userId="1b6b3aba618dadac" providerId="LiveId" clId="{EDF2FAEA-A41B-4C1F-9EE5-7BEAFE42C87B}" dt="2021-06-09T19:36:03.867" v="1915"/>
          <ac:spMkLst>
            <pc:docMk/>
            <pc:sldMk cId="3909453073" sldId="559"/>
            <ac:spMk id="8070" creationId="{D80EBB82-4007-4581-9E91-27724F8C6019}"/>
          </ac:spMkLst>
        </pc:spChg>
        <pc:spChg chg="mod">
          <ac:chgData name="Timo Mühlhaus" userId="1b6b3aba618dadac" providerId="LiveId" clId="{EDF2FAEA-A41B-4C1F-9EE5-7BEAFE42C87B}" dt="2021-06-09T19:36:03.867" v="1915"/>
          <ac:spMkLst>
            <pc:docMk/>
            <pc:sldMk cId="3909453073" sldId="559"/>
            <ac:spMk id="8071" creationId="{E2C30866-12F2-436E-A5A9-CBD2140BA695}"/>
          </ac:spMkLst>
        </pc:spChg>
        <pc:spChg chg="mod">
          <ac:chgData name="Timo Mühlhaus" userId="1b6b3aba618dadac" providerId="LiveId" clId="{EDF2FAEA-A41B-4C1F-9EE5-7BEAFE42C87B}" dt="2021-06-09T19:36:03.867" v="1915"/>
          <ac:spMkLst>
            <pc:docMk/>
            <pc:sldMk cId="3909453073" sldId="559"/>
            <ac:spMk id="8072" creationId="{9B3D9550-E0E6-4187-ABA9-2819CB1520EC}"/>
          </ac:spMkLst>
        </pc:spChg>
        <pc:spChg chg="mod">
          <ac:chgData name="Timo Mühlhaus" userId="1b6b3aba618dadac" providerId="LiveId" clId="{EDF2FAEA-A41B-4C1F-9EE5-7BEAFE42C87B}" dt="2021-06-09T19:36:03.867" v="1915"/>
          <ac:spMkLst>
            <pc:docMk/>
            <pc:sldMk cId="3909453073" sldId="559"/>
            <ac:spMk id="8073" creationId="{E458CE2C-83D7-4A76-B966-A49339166AF1}"/>
          </ac:spMkLst>
        </pc:spChg>
        <pc:spChg chg="mod">
          <ac:chgData name="Timo Mühlhaus" userId="1b6b3aba618dadac" providerId="LiveId" clId="{EDF2FAEA-A41B-4C1F-9EE5-7BEAFE42C87B}" dt="2021-06-09T19:36:03.867" v="1915"/>
          <ac:spMkLst>
            <pc:docMk/>
            <pc:sldMk cId="3909453073" sldId="559"/>
            <ac:spMk id="8074" creationId="{AB96B0E1-60ED-4BE5-8327-7E462EBF9BAD}"/>
          </ac:spMkLst>
        </pc:spChg>
        <pc:spChg chg="mod">
          <ac:chgData name="Timo Mühlhaus" userId="1b6b3aba618dadac" providerId="LiveId" clId="{EDF2FAEA-A41B-4C1F-9EE5-7BEAFE42C87B}" dt="2021-06-09T19:36:03.867" v="1915"/>
          <ac:spMkLst>
            <pc:docMk/>
            <pc:sldMk cId="3909453073" sldId="559"/>
            <ac:spMk id="8075" creationId="{EAA1523A-9B84-47BB-A768-6B86A599C32A}"/>
          </ac:spMkLst>
        </pc:spChg>
        <pc:spChg chg="mod">
          <ac:chgData name="Timo Mühlhaus" userId="1b6b3aba618dadac" providerId="LiveId" clId="{EDF2FAEA-A41B-4C1F-9EE5-7BEAFE42C87B}" dt="2021-06-09T19:36:03.867" v="1915"/>
          <ac:spMkLst>
            <pc:docMk/>
            <pc:sldMk cId="3909453073" sldId="559"/>
            <ac:spMk id="8076" creationId="{28F9FE48-8A08-4001-930B-05B907082699}"/>
          </ac:spMkLst>
        </pc:spChg>
        <pc:spChg chg="mod">
          <ac:chgData name="Timo Mühlhaus" userId="1b6b3aba618dadac" providerId="LiveId" clId="{EDF2FAEA-A41B-4C1F-9EE5-7BEAFE42C87B}" dt="2021-06-09T19:36:03.867" v="1915"/>
          <ac:spMkLst>
            <pc:docMk/>
            <pc:sldMk cId="3909453073" sldId="559"/>
            <ac:spMk id="8077" creationId="{B9312D05-8258-4AFE-BFD2-45CAA5CF679A}"/>
          </ac:spMkLst>
        </pc:spChg>
        <pc:spChg chg="mod">
          <ac:chgData name="Timo Mühlhaus" userId="1b6b3aba618dadac" providerId="LiveId" clId="{EDF2FAEA-A41B-4C1F-9EE5-7BEAFE42C87B}" dt="2021-06-09T19:36:03.867" v="1915"/>
          <ac:spMkLst>
            <pc:docMk/>
            <pc:sldMk cId="3909453073" sldId="559"/>
            <ac:spMk id="8078" creationId="{EF9D415D-B976-4116-B636-8B05F5E5EB34}"/>
          </ac:spMkLst>
        </pc:spChg>
        <pc:spChg chg="mod">
          <ac:chgData name="Timo Mühlhaus" userId="1b6b3aba618dadac" providerId="LiveId" clId="{EDF2FAEA-A41B-4C1F-9EE5-7BEAFE42C87B}" dt="2021-06-09T19:36:03.867" v="1915"/>
          <ac:spMkLst>
            <pc:docMk/>
            <pc:sldMk cId="3909453073" sldId="559"/>
            <ac:spMk id="8079" creationId="{30AC3695-5798-4F01-9A94-8002301C4718}"/>
          </ac:spMkLst>
        </pc:spChg>
        <pc:spChg chg="mod">
          <ac:chgData name="Timo Mühlhaus" userId="1b6b3aba618dadac" providerId="LiveId" clId="{EDF2FAEA-A41B-4C1F-9EE5-7BEAFE42C87B}" dt="2021-06-09T19:36:03.867" v="1915"/>
          <ac:spMkLst>
            <pc:docMk/>
            <pc:sldMk cId="3909453073" sldId="559"/>
            <ac:spMk id="8080" creationId="{04AE5D9B-09AA-425E-A2B7-2801265759DB}"/>
          </ac:spMkLst>
        </pc:spChg>
        <pc:spChg chg="mod">
          <ac:chgData name="Timo Mühlhaus" userId="1b6b3aba618dadac" providerId="LiveId" clId="{EDF2FAEA-A41B-4C1F-9EE5-7BEAFE42C87B}" dt="2021-06-09T19:36:03.867" v="1915"/>
          <ac:spMkLst>
            <pc:docMk/>
            <pc:sldMk cId="3909453073" sldId="559"/>
            <ac:spMk id="8081" creationId="{E50AB1EF-797C-4F9A-9606-4FA7163B9866}"/>
          </ac:spMkLst>
        </pc:spChg>
        <pc:spChg chg="mod">
          <ac:chgData name="Timo Mühlhaus" userId="1b6b3aba618dadac" providerId="LiveId" clId="{EDF2FAEA-A41B-4C1F-9EE5-7BEAFE42C87B}" dt="2021-06-09T19:36:03.867" v="1915"/>
          <ac:spMkLst>
            <pc:docMk/>
            <pc:sldMk cId="3909453073" sldId="559"/>
            <ac:spMk id="8082" creationId="{73BF15BE-B911-4D9C-96D2-B5A6BD74A380}"/>
          </ac:spMkLst>
        </pc:spChg>
        <pc:spChg chg="mod">
          <ac:chgData name="Timo Mühlhaus" userId="1b6b3aba618dadac" providerId="LiveId" clId="{EDF2FAEA-A41B-4C1F-9EE5-7BEAFE42C87B}" dt="2021-06-09T19:36:03.867" v="1915"/>
          <ac:spMkLst>
            <pc:docMk/>
            <pc:sldMk cId="3909453073" sldId="559"/>
            <ac:spMk id="8083" creationId="{25058B3A-C33D-4533-9F55-E8F4387CF98A}"/>
          </ac:spMkLst>
        </pc:spChg>
        <pc:spChg chg="mod">
          <ac:chgData name="Timo Mühlhaus" userId="1b6b3aba618dadac" providerId="LiveId" clId="{EDF2FAEA-A41B-4C1F-9EE5-7BEAFE42C87B}" dt="2021-06-09T19:36:03.867" v="1915"/>
          <ac:spMkLst>
            <pc:docMk/>
            <pc:sldMk cId="3909453073" sldId="559"/>
            <ac:spMk id="8084" creationId="{E4FBA221-F873-4222-AE79-843761D6E6C1}"/>
          </ac:spMkLst>
        </pc:spChg>
        <pc:spChg chg="mod">
          <ac:chgData name="Timo Mühlhaus" userId="1b6b3aba618dadac" providerId="LiveId" clId="{EDF2FAEA-A41B-4C1F-9EE5-7BEAFE42C87B}" dt="2021-06-09T19:36:03.867" v="1915"/>
          <ac:spMkLst>
            <pc:docMk/>
            <pc:sldMk cId="3909453073" sldId="559"/>
            <ac:spMk id="8085" creationId="{7678D853-EF4A-4B65-AEB8-59F6A5357E42}"/>
          </ac:spMkLst>
        </pc:spChg>
        <pc:spChg chg="mod">
          <ac:chgData name="Timo Mühlhaus" userId="1b6b3aba618dadac" providerId="LiveId" clId="{EDF2FAEA-A41B-4C1F-9EE5-7BEAFE42C87B}" dt="2021-06-09T19:36:03.867" v="1915"/>
          <ac:spMkLst>
            <pc:docMk/>
            <pc:sldMk cId="3909453073" sldId="559"/>
            <ac:spMk id="8086" creationId="{CDBCDF4B-4A8F-4C32-AD43-2C93087AA682}"/>
          </ac:spMkLst>
        </pc:spChg>
        <pc:spChg chg="mod">
          <ac:chgData name="Timo Mühlhaus" userId="1b6b3aba618dadac" providerId="LiveId" clId="{EDF2FAEA-A41B-4C1F-9EE5-7BEAFE42C87B}" dt="2021-06-09T19:36:03.867" v="1915"/>
          <ac:spMkLst>
            <pc:docMk/>
            <pc:sldMk cId="3909453073" sldId="559"/>
            <ac:spMk id="8087" creationId="{AEF6995B-E13D-4ACF-A306-2F8EF40B3204}"/>
          </ac:spMkLst>
        </pc:spChg>
        <pc:spChg chg="mod">
          <ac:chgData name="Timo Mühlhaus" userId="1b6b3aba618dadac" providerId="LiveId" clId="{EDF2FAEA-A41B-4C1F-9EE5-7BEAFE42C87B}" dt="2021-06-09T19:36:03.867" v="1915"/>
          <ac:spMkLst>
            <pc:docMk/>
            <pc:sldMk cId="3909453073" sldId="559"/>
            <ac:spMk id="8088" creationId="{2592100F-0F0E-4934-902F-A1E32454E7DD}"/>
          </ac:spMkLst>
        </pc:spChg>
        <pc:spChg chg="mod">
          <ac:chgData name="Timo Mühlhaus" userId="1b6b3aba618dadac" providerId="LiveId" clId="{EDF2FAEA-A41B-4C1F-9EE5-7BEAFE42C87B}" dt="2021-06-09T19:36:03.867" v="1915"/>
          <ac:spMkLst>
            <pc:docMk/>
            <pc:sldMk cId="3909453073" sldId="559"/>
            <ac:spMk id="8089" creationId="{03B6A6A5-5D82-4588-B313-4F7FB31EE97D}"/>
          </ac:spMkLst>
        </pc:spChg>
        <pc:spChg chg="mod">
          <ac:chgData name="Timo Mühlhaus" userId="1b6b3aba618dadac" providerId="LiveId" clId="{EDF2FAEA-A41B-4C1F-9EE5-7BEAFE42C87B}" dt="2021-06-09T19:36:03.867" v="1915"/>
          <ac:spMkLst>
            <pc:docMk/>
            <pc:sldMk cId="3909453073" sldId="559"/>
            <ac:spMk id="8090" creationId="{0B969534-C884-49F4-8A7F-88D476CC3F43}"/>
          </ac:spMkLst>
        </pc:spChg>
        <pc:spChg chg="mod">
          <ac:chgData name="Timo Mühlhaus" userId="1b6b3aba618dadac" providerId="LiveId" clId="{EDF2FAEA-A41B-4C1F-9EE5-7BEAFE42C87B}" dt="2021-06-09T19:36:03.867" v="1915"/>
          <ac:spMkLst>
            <pc:docMk/>
            <pc:sldMk cId="3909453073" sldId="559"/>
            <ac:spMk id="8091" creationId="{9091133E-CB4A-4A3B-B205-8B1B0A4F05F7}"/>
          </ac:spMkLst>
        </pc:spChg>
        <pc:spChg chg="mod">
          <ac:chgData name="Timo Mühlhaus" userId="1b6b3aba618dadac" providerId="LiveId" clId="{EDF2FAEA-A41B-4C1F-9EE5-7BEAFE42C87B}" dt="2021-06-09T19:36:03.867" v="1915"/>
          <ac:spMkLst>
            <pc:docMk/>
            <pc:sldMk cId="3909453073" sldId="559"/>
            <ac:spMk id="8092" creationId="{BB8034F6-4D38-4621-B4B2-462390B41BCC}"/>
          </ac:spMkLst>
        </pc:spChg>
        <pc:spChg chg="mod">
          <ac:chgData name="Timo Mühlhaus" userId="1b6b3aba618dadac" providerId="LiveId" clId="{EDF2FAEA-A41B-4C1F-9EE5-7BEAFE42C87B}" dt="2021-06-09T19:36:03.867" v="1915"/>
          <ac:spMkLst>
            <pc:docMk/>
            <pc:sldMk cId="3909453073" sldId="559"/>
            <ac:spMk id="8093" creationId="{122FD01D-1AA2-44E8-8F1A-11B69AE0EADE}"/>
          </ac:spMkLst>
        </pc:spChg>
        <pc:spChg chg="mod">
          <ac:chgData name="Timo Mühlhaus" userId="1b6b3aba618dadac" providerId="LiveId" clId="{EDF2FAEA-A41B-4C1F-9EE5-7BEAFE42C87B}" dt="2021-06-09T19:36:03.867" v="1915"/>
          <ac:spMkLst>
            <pc:docMk/>
            <pc:sldMk cId="3909453073" sldId="559"/>
            <ac:spMk id="8094" creationId="{B824D954-1802-4745-B7CA-22A332E326A5}"/>
          </ac:spMkLst>
        </pc:spChg>
        <pc:spChg chg="mod">
          <ac:chgData name="Timo Mühlhaus" userId="1b6b3aba618dadac" providerId="LiveId" clId="{EDF2FAEA-A41B-4C1F-9EE5-7BEAFE42C87B}" dt="2021-06-09T19:36:03.867" v="1915"/>
          <ac:spMkLst>
            <pc:docMk/>
            <pc:sldMk cId="3909453073" sldId="559"/>
            <ac:spMk id="8095" creationId="{52AE1DF2-9626-4EDE-8877-DC8CA66DE82A}"/>
          </ac:spMkLst>
        </pc:spChg>
        <pc:spChg chg="mod">
          <ac:chgData name="Timo Mühlhaus" userId="1b6b3aba618dadac" providerId="LiveId" clId="{EDF2FAEA-A41B-4C1F-9EE5-7BEAFE42C87B}" dt="2021-06-09T19:36:03.867" v="1915"/>
          <ac:spMkLst>
            <pc:docMk/>
            <pc:sldMk cId="3909453073" sldId="559"/>
            <ac:spMk id="8096" creationId="{777CE1FA-2972-4B3C-91E4-B87EE73440A5}"/>
          </ac:spMkLst>
        </pc:spChg>
        <pc:spChg chg="mod">
          <ac:chgData name="Timo Mühlhaus" userId="1b6b3aba618dadac" providerId="LiveId" clId="{EDF2FAEA-A41B-4C1F-9EE5-7BEAFE42C87B}" dt="2021-06-09T19:36:03.867" v="1915"/>
          <ac:spMkLst>
            <pc:docMk/>
            <pc:sldMk cId="3909453073" sldId="559"/>
            <ac:spMk id="8097" creationId="{2B92678C-F036-4CBC-985F-79368365CE9E}"/>
          </ac:spMkLst>
        </pc:spChg>
        <pc:spChg chg="mod">
          <ac:chgData name="Timo Mühlhaus" userId="1b6b3aba618dadac" providerId="LiveId" clId="{EDF2FAEA-A41B-4C1F-9EE5-7BEAFE42C87B}" dt="2021-06-09T19:36:03.867" v="1915"/>
          <ac:spMkLst>
            <pc:docMk/>
            <pc:sldMk cId="3909453073" sldId="559"/>
            <ac:spMk id="8098" creationId="{2B413D6F-DCEF-440B-9FA0-83DB7B9D8E1A}"/>
          </ac:spMkLst>
        </pc:spChg>
        <pc:spChg chg="mod">
          <ac:chgData name="Timo Mühlhaus" userId="1b6b3aba618dadac" providerId="LiveId" clId="{EDF2FAEA-A41B-4C1F-9EE5-7BEAFE42C87B}" dt="2021-06-09T19:36:03.867" v="1915"/>
          <ac:spMkLst>
            <pc:docMk/>
            <pc:sldMk cId="3909453073" sldId="559"/>
            <ac:spMk id="8099" creationId="{DE9D3319-794B-4318-BE82-FFC9ED9A8E6B}"/>
          </ac:spMkLst>
        </pc:spChg>
        <pc:spChg chg="mod">
          <ac:chgData name="Timo Mühlhaus" userId="1b6b3aba618dadac" providerId="LiveId" clId="{EDF2FAEA-A41B-4C1F-9EE5-7BEAFE42C87B}" dt="2021-06-09T19:36:03.867" v="1915"/>
          <ac:spMkLst>
            <pc:docMk/>
            <pc:sldMk cId="3909453073" sldId="559"/>
            <ac:spMk id="8100" creationId="{E73415DF-81F0-4384-BFC2-16F14DF60C36}"/>
          </ac:spMkLst>
        </pc:spChg>
        <pc:spChg chg="mod">
          <ac:chgData name="Timo Mühlhaus" userId="1b6b3aba618dadac" providerId="LiveId" clId="{EDF2FAEA-A41B-4C1F-9EE5-7BEAFE42C87B}" dt="2021-06-09T19:36:03.867" v="1915"/>
          <ac:spMkLst>
            <pc:docMk/>
            <pc:sldMk cId="3909453073" sldId="559"/>
            <ac:spMk id="8101" creationId="{34C51F67-57A4-434A-B515-4975F44BA2CA}"/>
          </ac:spMkLst>
        </pc:spChg>
        <pc:spChg chg="mod">
          <ac:chgData name="Timo Mühlhaus" userId="1b6b3aba618dadac" providerId="LiveId" clId="{EDF2FAEA-A41B-4C1F-9EE5-7BEAFE42C87B}" dt="2021-06-09T19:36:03.867" v="1915"/>
          <ac:spMkLst>
            <pc:docMk/>
            <pc:sldMk cId="3909453073" sldId="559"/>
            <ac:spMk id="8102" creationId="{5FF62D9F-57D9-4A80-9ADB-723FFAD4A7AD}"/>
          </ac:spMkLst>
        </pc:spChg>
        <pc:spChg chg="mod">
          <ac:chgData name="Timo Mühlhaus" userId="1b6b3aba618dadac" providerId="LiveId" clId="{EDF2FAEA-A41B-4C1F-9EE5-7BEAFE42C87B}" dt="2021-06-09T19:36:03.867" v="1915"/>
          <ac:spMkLst>
            <pc:docMk/>
            <pc:sldMk cId="3909453073" sldId="559"/>
            <ac:spMk id="8103" creationId="{4F3FA862-7C6B-4B51-BBD1-546686AA636C}"/>
          </ac:spMkLst>
        </pc:spChg>
        <pc:spChg chg="mod">
          <ac:chgData name="Timo Mühlhaus" userId="1b6b3aba618dadac" providerId="LiveId" clId="{EDF2FAEA-A41B-4C1F-9EE5-7BEAFE42C87B}" dt="2021-06-09T19:36:03.867" v="1915"/>
          <ac:spMkLst>
            <pc:docMk/>
            <pc:sldMk cId="3909453073" sldId="559"/>
            <ac:spMk id="8104" creationId="{12893C80-1A74-48A7-8A82-D214A61D15EE}"/>
          </ac:spMkLst>
        </pc:spChg>
        <pc:spChg chg="mod">
          <ac:chgData name="Timo Mühlhaus" userId="1b6b3aba618dadac" providerId="LiveId" clId="{EDF2FAEA-A41B-4C1F-9EE5-7BEAFE42C87B}" dt="2021-06-09T19:36:03.867" v="1915"/>
          <ac:spMkLst>
            <pc:docMk/>
            <pc:sldMk cId="3909453073" sldId="559"/>
            <ac:spMk id="8105" creationId="{79588FB7-2639-4DC9-972C-CA9DA5809CB1}"/>
          </ac:spMkLst>
        </pc:spChg>
        <pc:spChg chg="mod">
          <ac:chgData name="Timo Mühlhaus" userId="1b6b3aba618dadac" providerId="LiveId" clId="{EDF2FAEA-A41B-4C1F-9EE5-7BEAFE42C87B}" dt="2021-06-09T19:36:03.867" v="1915"/>
          <ac:spMkLst>
            <pc:docMk/>
            <pc:sldMk cId="3909453073" sldId="559"/>
            <ac:spMk id="8106" creationId="{0359CFA7-7410-4949-9F7D-8E7FA32899FB}"/>
          </ac:spMkLst>
        </pc:spChg>
        <pc:spChg chg="mod">
          <ac:chgData name="Timo Mühlhaus" userId="1b6b3aba618dadac" providerId="LiveId" clId="{EDF2FAEA-A41B-4C1F-9EE5-7BEAFE42C87B}" dt="2021-06-09T19:36:03.867" v="1915"/>
          <ac:spMkLst>
            <pc:docMk/>
            <pc:sldMk cId="3909453073" sldId="559"/>
            <ac:spMk id="8107" creationId="{BE9D9F3D-8C21-46E8-A507-56C89DC677F6}"/>
          </ac:spMkLst>
        </pc:spChg>
        <pc:spChg chg="mod">
          <ac:chgData name="Timo Mühlhaus" userId="1b6b3aba618dadac" providerId="LiveId" clId="{EDF2FAEA-A41B-4C1F-9EE5-7BEAFE42C87B}" dt="2021-06-09T19:36:03.867" v="1915"/>
          <ac:spMkLst>
            <pc:docMk/>
            <pc:sldMk cId="3909453073" sldId="559"/>
            <ac:spMk id="8108" creationId="{5E6EBE71-B8DA-42BD-9B6C-6214F37AB03F}"/>
          </ac:spMkLst>
        </pc:spChg>
        <pc:spChg chg="mod">
          <ac:chgData name="Timo Mühlhaus" userId="1b6b3aba618dadac" providerId="LiveId" clId="{EDF2FAEA-A41B-4C1F-9EE5-7BEAFE42C87B}" dt="2021-06-09T19:36:03.867" v="1915"/>
          <ac:spMkLst>
            <pc:docMk/>
            <pc:sldMk cId="3909453073" sldId="559"/>
            <ac:spMk id="8109" creationId="{96DC1E91-FDE2-4CB8-A4E9-8609884DBB38}"/>
          </ac:spMkLst>
        </pc:spChg>
        <pc:spChg chg="mod">
          <ac:chgData name="Timo Mühlhaus" userId="1b6b3aba618dadac" providerId="LiveId" clId="{EDF2FAEA-A41B-4C1F-9EE5-7BEAFE42C87B}" dt="2021-06-09T19:36:03.867" v="1915"/>
          <ac:spMkLst>
            <pc:docMk/>
            <pc:sldMk cId="3909453073" sldId="559"/>
            <ac:spMk id="8110" creationId="{A656A626-5690-4B69-8D1E-8A867E585DE0}"/>
          </ac:spMkLst>
        </pc:spChg>
        <pc:spChg chg="mod">
          <ac:chgData name="Timo Mühlhaus" userId="1b6b3aba618dadac" providerId="LiveId" clId="{EDF2FAEA-A41B-4C1F-9EE5-7BEAFE42C87B}" dt="2021-06-09T19:36:03.867" v="1915"/>
          <ac:spMkLst>
            <pc:docMk/>
            <pc:sldMk cId="3909453073" sldId="559"/>
            <ac:spMk id="8111" creationId="{5622950B-86CB-4F0B-9487-BEC619B7A4F7}"/>
          </ac:spMkLst>
        </pc:spChg>
        <pc:spChg chg="mod">
          <ac:chgData name="Timo Mühlhaus" userId="1b6b3aba618dadac" providerId="LiveId" clId="{EDF2FAEA-A41B-4C1F-9EE5-7BEAFE42C87B}" dt="2021-06-09T19:36:03.867" v="1915"/>
          <ac:spMkLst>
            <pc:docMk/>
            <pc:sldMk cId="3909453073" sldId="559"/>
            <ac:spMk id="8112" creationId="{740487D2-301F-4403-8F22-78E14F473B11}"/>
          </ac:spMkLst>
        </pc:spChg>
        <pc:spChg chg="mod">
          <ac:chgData name="Timo Mühlhaus" userId="1b6b3aba618dadac" providerId="LiveId" clId="{EDF2FAEA-A41B-4C1F-9EE5-7BEAFE42C87B}" dt="2021-06-09T19:36:03.867" v="1915"/>
          <ac:spMkLst>
            <pc:docMk/>
            <pc:sldMk cId="3909453073" sldId="559"/>
            <ac:spMk id="8113" creationId="{2D0A7837-32D2-4023-A177-0BA9050CDAFE}"/>
          </ac:spMkLst>
        </pc:spChg>
        <pc:spChg chg="mod">
          <ac:chgData name="Timo Mühlhaus" userId="1b6b3aba618dadac" providerId="LiveId" clId="{EDF2FAEA-A41B-4C1F-9EE5-7BEAFE42C87B}" dt="2021-06-09T19:36:03.867" v="1915"/>
          <ac:spMkLst>
            <pc:docMk/>
            <pc:sldMk cId="3909453073" sldId="559"/>
            <ac:spMk id="8114" creationId="{04F421DC-5EC3-4161-A0C6-8F556F5E66E1}"/>
          </ac:spMkLst>
        </pc:spChg>
        <pc:spChg chg="mod">
          <ac:chgData name="Timo Mühlhaus" userId="1b6b3aba618dadac" providerId="LiveId" clId="{EDF2FAEA-A41B-4C1F-9EE5-7BEAFE42C87B}" dt="2021-06-09T19:36:03.867" v="1915"/>
          <ac:spMkLst>
            <pc:docMk/>
            <pc:sldMk cId="3909453073" sldId="559"/>
            <ac:spMk id="8115" creationId="{B3DE6689-5429-400C-80A9-99E64976C336}"/>
          </ac:spMkLst>
        </pc:spChg>
        <pc:spChg chg="mod">
          <ac:chgData name="Timo Mühlhaus" userId="1b6b3aba618dadac" providerId="LiveId" clId="{EDF2FAEA-A41B-4C1F-9EE5-7BEAFE42C87B}" dt="2021-06-09T19:36:03.867" v="1915"/>
          <ac:spMkLst>
            <pc:docMk/>
            <pc:sldMk cId="3909453073" sldId="559"/>
            <ac:spMk id="8116" creationId="{09B0F35D-84AC-487D-8B22-8DF0DCE0A0EE}"/>
          </ac:spMkLst>
        </pc:spChg>
        <pc:spChg chg="mod">
          <ac:chgData name="Timo Mühlhaus" userId="1b6b3aba618dadac" providerId="LiveId" clId="{EDF2FAEA-A41B-4C1F-9EE5-7BEAFE42C87B}" dt="2021-06-09T19:36:03.867" v="1915"/>
          <ac:spMkLst>
            <pc:docMk/>
            <pc:sldMk cId="3909453073" sldId="559"/>
            <ac:spMk id="8117" creationId="{DE6B62A4-6AAD-493F-B50C-D0FCF1140D1D}"/>
          </ac:spMkLst>
        </pc:spChg>
        <pc:spChg chg="mod">
          <ac:chgData name="Timo Mühlhaus" userId="1b6b3aba618dadac" providerId="LiveId" clId="{EDF2FAEA-A41B-4C1F-9EE5-7BEAFE42C87B}" dt="2021-06-09T19:36:03.867" v="1915"/>
          <ac:spMkLst>
            <pc:docMk/>
            <pc:sldMk cId="3909453073" sldId="559"/>
            <ac:spMk id="8118" creationId="{4D209939-91EB-45AF-BDEC-60F01E36901C}"/>
          </ac:spMkLst>
        </pc:spChg>
        <pc:spChg chg="mod">
          <ac:chgData name="Timo Mühlhaus" userId="1b6b3aba618dadac" providerId="LiveId" clId="{EDF2FAEA-A41B-4C1F-9EE5-7BEAFE42C87B}" dt="2021-06-09T19:36:03.867" v="1915"/>
          <ac:spMkLst>
            <pc:docMk/>
            <pc:sldMk cId="3909453073" sldId="559"/>
            <ac:spMk id="8119" creationId="{98F58F0D-8035-4C2C-B654-FC82A40B8110}"/>
          </ac:spMkLst>
        </pc:spChg>
        <pc:spChg chg="mod">
          <ac:chgData name="Timo Mühlhaus" userId="1b6b3aba618dadac" providerId="LiveId" clId="{EDF2FAEA-A41B-4C1F-9EE5-7BEAFE42C87B}" dt="2021-06-09T19:36:03.867" v="1915"/>
          <ac:spMkLst>
            <pc:docMk/>
            <pc:sldMk cId="3909453073" sldId="559"/>
            <ac:spMk id="8120" creationId="{1802AD8B-34E3-4E0B-8ED5-20B79BDCA228}"/>
          </ac:spMkLst>
        </pc:spChg>
        <pc:spChg chg="mod">
          <ac:chgData name="Timo Mühlhaus" userId="1b6b3aba618dadac" providerId="LiveId" clId="{EDF2FAEA-A41B-4C1F-9EE5-7BEAFE42C87B}" dt="2021-06-09T19:36:03.867" v="1915"/>
          <ac:spMkLst>
            <pc:docMk/>
            <pc:sldMk cId="3909453073" sldId="559"/>
            <ac:spMk id="8121" creationId="{2A9A6AD9-8586-4225-A9ED-CEABCD71D346}"/>
          </ac:spMkLst>
        </pc:spChg>
        <pc:spChg chg="mod">
          <ac:chgData name="Timo Mühlhaus" userId="1b6b3aba618dadac" providerId="LiveId" clId="{EDF2FAEA-A41B-4C1F-9EE5-7BEAFE42C87B}" dt="2021-06-09T19:36:03.867" v="1915"/>
          <ac:spMkLst>
            <pc:docMk/>
            <pc:sldMk cId="3909453073" sldId="559"/>
            <ac:spMk id="8122" creationId="{BFFE9C02-4F5E-4689-9E0B-9C0FDBA1032A}"/>
          </ac:spMkLst>
        </pc:spChg>
        <pc:spChg chg="mod">
          <ac:chgData name="Timo Mühlhaus" userId="1b6b3aba618dadac" providerId="LiveId" clId="{EDF2FAEA-A41B-4C1F-9EE5-7BEAFE42C87B}" dt="2021-06-09T19:36:03.867" v="1915"/>
          <ac:spMkLst>
            <pc:docMk/>
            <pc:sldMk cId="3909453073" sldId="559"/>
            <ac:spMk id="8123" creationId="{1383F775-6313-41E8-83BD-A4F357167615}"/>
          </ac:spMkLst>
        </pc:spChg>
        <pc:spChg chg="mod">
          <ac:chgData name="Timo Mühlhaus" userId="1b6b3aba618dadac" providerId="LiveId" clId="{EDF2FAEA-A41B-4C1F-9EE5-7BEAFE42C87B}" dt="2021-06-09T19:36:03.867" v="1915"/>
          <ac:spMkLst>
            <pc:docMk/>
            <pc:sldMk cId="3909453073" sldId="559"/>
            <ac:spMk id="8124" creationId="{7A720C22-FA35-4282-AB64-72A6739BBA7A}"/>
          </ac:spMkLst>
        </pc:spChg>
        <pc:spChg chg="mod">
          <ac:chgData name="Timo Mühlhaus" userId="1b6b3aba618dadac" providerId="LiveId" clId="{EDF2FAEA-A41B-4C1F-9EE5-7BEAFE42C87B}" dt="2021-06-09T19:36:03.867" v="1915"/>
          <ac:spMkLst>
            <pc:docMk/>
            <pc:sldMk cId="3909453073" sldId="559"/>
            <ac:spMk id="8125" creationId="{EEF49321-B291-4E58-A1C1-99AAC6FECE67}"/>
          </ac:spMkLst>
        </pc:spChg>
        <pc:spChg chg="mod">
          <ac:chgData name="Timo Mühlhaus" userId="1b6b3aba618dadac" providerId="LiveId" clId="{EDF2FAEA-A41B-4C1F-9EE5-7BEAFE42C87B}" dt="2021-06-09T19:36:03.867" v="1915"/>
          <ac:spMkLst>
            <pc:docMk/>
            <pc:sldMk cId="3909453073" sldId="559"/>
            <ac:spMk id="8126" creationId="{06862A4D-23D2-418B-A049-92648F072D05}"/>
          </ac:spMkLst>
        </pc:spChg>
        <pc:spChg chg="mod">
          <ac:chgData name="Timo Mühlhaus" userId="1b6b3aba618dadac" providerId="LiveId" clId="{EDF2FAEA-A41B-4C1F-9EE5-7BEAFE42C87B}" dt="2021-06-09T19:36:03.867" v="1915"/>
          <ac:spMkLst>
            <pc:docMk/>
            <pc:sldMk cId="3909453073" sldId="559"/>
            <ac:spMk id="8127" creationId="{EC50EECD-6B62-436F-BA66-EA7BFDE34C08}"/>
          </ac:spMkLst>
        </pc:spChg>
        <pc:spChg chg="mod">
          <ac:chgData name="Timo Mühlhaus" userId="1b6b3aba618dadac" providerId="LiveId" clId="{EDF2FAEA-A41B-4C1F-9EE5-7BEAFE42C87B}" dt="2021-06-09T19:36:03.867" v="1915"/>
          <ac:spMkLst>
            <pc:docMk/>
            <pc:sldMk cId="3909453073" sldId="559"/>
            <ac:spMk id="8128" creationId="{9FEFEC4B-FFC3-48E8-832B-C291524AFAAA}"/>
          </ac:spMkLst>
        </pc:spChg>
        <pc:spChg chg="mod">
          <ac:chgData name="Timo Mühlhaus" userId="1b6b3aba618dadac" providerId="LiveId" clId="{EDF2FAEA-A41B-4C1F-9EE5-7BEAFE42C87B}" dt="2021-06-09T19:36:03.867" v="1915"/>
          <ac:spMkLst>
            <pc:docMk/>
            <pc:sldMk cId="3909453073" sldId="559"/>
            <ac:spMk id="8129" creationId="{D48A9985-6F5E-4598-B75A-EDD9894A950A}"/>
          </ac:spMkLst>
        </pc:spChg>
        <pc:spChg chg="mod">
          <ac:chgData name="Timo Mühlhaus" userId="1b6b3aba618dadac" providerId="LiveId" clId="{EDF2FAEA-A41B-4C1F-9EE5-7BEAFE42C87B}" dt="2021-06-09T19:36:03.867" v="1915"/>
          <ac:spMkLst>
            <pc:docMk/>
            <pc:sldMk cId="3909453073" sldId="559"/>
            <ac:spMk id="8130" creationId="{B3A612BA-D756-4BEC-B00E-4AD515DF99D2}"/>
          </ac:spMkLst>
        </pc:spChg>
        <pc:spChg chg="mod">
          <ac:chgData name="Timo Mühlhaus" userId="1b6b3aba618dadac" providerId="LiveId" clId="{EDF2FAEA-A41B-4C1F-9EE5-7BEAFE42C87B}" dt="2021-06-09T19:36:03.867" v="1915"/>
          <ac:spMkLst>
            <pc:docMk/>
            <pc:sldMk cId="3909453073" sldId="559"/>
            <ac:spMk id="8131" creationId="{8C501345-52D5-44EB-AA15-653EC938AC0D}"/>
          </ac:spMkLst>
        </pc:spChg>
        <pc:spChg chg="mod">
          <ac:chgData name="Timo Mühlhaus" userId="1b6b3aba618dadac" providerId="LiveId" clId="{EDF2FAEA-A41B-4C1F-9EE5-7BEAFE42C87B}" dt="2021-06-09T19:36:03.867" v="1915"/>
          <ac:spMkLst>
            <pc:docMk/>
            <pc:sldMk cId="3909453073" sldId="559"/>
            <ac:spMk id="8132" creationId="{6FF46D47-BBC7-425D-B716-B84EDC7A0CEB}"/>
          </ac:spMkLst>
        </pc:spChg>
        <pc:spChg chg="mod">
          <ac:chgData name="Timo Mühlhaus" userId="1b6b3aba618dadac" providerId="LiveId" clId="{EDF2FAEA-A41B-4C1F-9EE5-7BEAFE42C87B}" dt="2021-06-09T19:36:03.867" v="1915"/>
          <ac:spMkLst>
            <pc:docMk/>
            <pc:sldMk cId="3909453073" sldId="559"/>
            <ac:spMk id="8133" creationId="{91B7C5C5-1D81-4AE3-B3BD-B06F60D6567C}"/>
          </ac:spMkLst>
        </pc:spChg>
        <pc:spChg chg="mod">
          <ac:chgData name="Timo Mühlhaus" userId="1b6b3aba618dadac" providerId="LiveId" clId="{EDF2FAEA-A41B-4C1F-9EE5-7BEAFE42C87B}" dt="2021-06-09T19:36:03.867" v="1915"/>
          <ac:spMkLst>
            <pc:docMk/>
            <pc:sldMk cId="3909453073" sldId="559"/>
            <ac:spMk id="8134" creationId="{F587BE74-914C-476B-8E18-4F9097CE2F6D}"/>
          </ac:spMkLst>
        </pc:spChg>
        <pc:spChg chg="mod">
          <ac:chgData name="Timo Mühlhaus" userId="1b6b3aba618dadac" providerId="LiveId" clId="{EDF2FAEA-A41B-4C1F-9EE5-7BEAFE42C87B}" dt="2021-06-09T19:36:03.867" v="1915"/>
          <ac:spMkLst>
            <pc:docMk/>
            <pc:sldMk cId="3909453073" sldId="559"/>
            <ac:spMk id="8135" creationId="{6D7288C5-757F-4CED-978E-A64A6F572065}"/>
          </ac:spMkLst>
        </pc:spChg>
        <pc:spChg chg="mod">
          <ac:chgData name="Timo Mühlhaus" userId="1b6b3aba618dadac" providerId="LiveId" clId="{EDF2FAEA-A41B-4C1F-9EE5-7BEAFE42C87B}" dt="2021-06-09T19:36:03.867" v="1915"/>
          <ac:spMkLst>
            <pc:docMk/>
            <pc:sldMk cId="3909453073" sldId="559"/>
            <ac:spMk id="8136" creationId="{DC28DD39-AA38-47F2-B73A-F05F19F9F26A}"/>
          </ac:spMkLst>
        </pc:spChg>
        <pc:spChg chg="mod">
          <ac:chgData name="Timo Mühlhaus" userId="1b6b3aba618dadac" providerId="LiveId" clId="{EDF2FAEA-A41B-4C1F-9EE5-7BEAFE42C87B}" dt="2021-06-09T19:36:03.867" v="1915"/>
          <ac:spMkLst>
            <pc:docMk/>
            <pc:sldMk cId="3909453073" sldId="559"/>
            <ac:spMk id="8137" creationId="{BDE75AB9-A757-41F0-9FFA-1FB0B0743588}"/>
          </ac:spMkLst>
        </pc:spChg>
        <pc:spChg chg="mod">
          <ac:chgData name="Timo Mühlhaus" userId="1b6b3aba618dadac" providerId="LiveId" clId="{EDF2FAEA-A41B-4C1F-9EE5-7BEAFE42C87B}" dt="2021-06-09T19:36:03.867" v="1915"/>
          <ac:spMkLst>
            <pc:docMk/>
            <pc:sldMk cId="3909453073" sldId="559"/>
            <ac:spMk id="8138" creationId="{9B3B3376-AC3F-4319-87E8-5D104183DF2D}"/>
          </ac:spMkLst>
        </pc:spChg>
        <pc:spChg chg="mod">
          <ac:chgData name="Timo Mühlhaus" userId="1b6b3aba618dadac" providerId="LiveId" clId="{EDF2FAEA-A41B-4C1F-9EE5-7BEAFE42C87B}" dt="2021-06-09T19:36:03.867" v="1915"/>
          <ac:spMkLst>
            <pc:docMk/>
            <pc:sldMk cId="3909453073" sldId="559"/>
            <ac:spMk id="8139" creationId="{EE691793-915E-4D2E-A8B1-FDD44297552B}"/>
          </ac:spMkLst>
        </pc:spChg>
        <pc:spChg chg="mod">
          <ac:chgData name="Timo Mühlhaus" userId="1b6b3aba618dadac" providerId="LiveId" clId="{EDF2FAEA-A41B-4C1F-9EE5-7BEAFE42C87B}" dt="2021-06-09T19:36:03.867" v="1915"/>
          <ac:spMkLst>
            <pc:docMk/>
            <pc:sldMk cId="3909453073" sldId="559"/>
            <ac:spMk id="8140" creationId="{DAAB9E48-C3B5-4F09-BEB0-810570DC4A8C}"/>
          </ac:spMkLst>
        </pc:spChg>
        <pc:spChg chg="mod">
          <ac:chgData name="Timo Mühlhaus" userId="1b6b3aba618dadac" providerId="LiveId" clId="{EDF2FAEA-A41B-4C1F-9EE5-7BEAFE42C87B}" dt="2021-06-09T19:36:03.867" v="1915"/>
          <ac:spMkLst>
            <pc:docMk/>
            <pc:sldMk cId="3909453073" sldId="559"/>
            <ac:spMk id="8141" creationId="{1A6D4CB0-A55A-47A3-AE4E-DED99F2DC942}"/>
          </ac:spMkLst>
        </pc:spChg>
        <pc:spChg chg="mod">
          <ac:chgData name="Timo Mühlhaus" userId="1b6b3aba618dadac" providerId="LiveId" clId="{EDF2FAEA-A41B-4C1F-9EE5-7BEAFE42C87B}" dt="2021-06-09T19:36:03.867" v="1915"/>
          <ac:spMkLst>
            <pc:docMk/>
            <pc:sldMk cId="3909453073" sldId="559"/>
            <ac:spMk id="8142" creationId="{C726ED53-8CF0-4748-AF89-832E87BBD32F}"/>
          </ac:spMkLst>
        </pc:spChg>
        <pc:spChg chg="mod">
          <ac:chgData name="Timo Mühlhaus" userId="1b6b3aba618dadac" providerId="LiveId" clId="{EDF2FAEA-A41B-4C1F-9EE5-7BEAFE42C87B}" dt="2021-06-09T19:36:03.867" v="1915"/>
          <ac:spMkLst>
            <pc:docMk/>
            <pc:sldMk cId="3909453073" sldId="559"/>
            <ac:spMk id="8143" creationId="{1A5F99B1-E842-46A4-B7D5-F6B06AD6F366}"/>
          </ac:spMkLst>
        </pc:spChg>
        <pc:spChg chg="mod">
          <ac:chgData name="Timo Mühlhaus" userId="1b6b3aba618dadac" providerId="LiveId" clId="{EDF2FAEA-A41B-4C1F-9EE5-7BEAFE42C87B}" dt="2021-06-09T19:36:03.867" v="1915"/>
          <ac:spMkLst>
            <pc:docMk/>
            <pc:sldMk cId="3909453073" sldId="559"/>
            <ac:spMk id="8144" creationId="{02953128-F057-40EC-BC52-86766B86CB37}"/>
          </ac:spMkLst>
        </pc:spChg>
        <pc:spChg chg="mod">
          <ac:chgData name="Timo Mühlhaus" userId="1b6b3aba618dadac" providerId="LiveId" clId="{EDF2FAEA-A41B-4C1F-9EE5-7BEAFE42C87B}" dt="2021-06-09T19:36:03.867" v="1915"/>
          <ac:spMkLst>
            <pc:docMk/>
            <pc:sldMk cId="3909453073" sldId="559"/>
            <ac:spMk id="8145" creationId="{2E219C6A-7483-4C09-9CD8-6B00867E8256}"/>
          </ac:spMkLst>
        </pc:spChg>
        <pc:spChg chg="mod">
          <ac:chgData name="Timo Mühlhaus" userId="1b6b3aba618dadac" providerId="LiveId" clId="{EDF2FAEA-A41B-4C1F-9EE5-7BEAFE42C87B}" dt="2021-06-09T19:36:03.867" v="1915"/>
          <ac:spMkLst>
            <pc:docMk/>
            <pc:sldMk cId="3909453073" sldId="559"/>
            <ac:spMk id="8146" creationId="{B3D8EA37-B416-4447-801F-9EB2D06C6270}"/>
          </ac:spMkLst>
        </pc:spChg>
        <pc:spChg chg="mod">
          <ac:chgData name="Timo Mühlhaus" userId="1b6b3aba618dadac" providerId="LiveId" clId="{EDF2FAEA-A41B-4C1F-9EE5-7BEAFE42C87B}" dt="2021-06-09T19:36:03.867" v="1915"/>
          <ac:spMkLst>
            <pc:docMk/>
            <pc:sldMk cId="3909453073" sldId="559"/>
            <ac:spMk id="8147" creationId="{FAFE731E-57CD-47A7-9078-FDA54374740B}"/>
          </ac:spMkLst>
        </pc:spChg>
        <pc:spChg chg="mod">
          <ac:chgData name="Timo Mühlhaus" userId="1b6b3aba618dadac" providerId="LiveId" clId="{EDF2FAEA-A41B-4C1F-9EE5-7BEAFE42C87B}" dt="2021-06-09T19:36:03.867" v="1915"/>
          <ac:spMkLst>
            <pc:docMk/>
            <pc:sldMk cId="3909453073" sldId="559"/>
            <ac:spMk id="8148" creationId="{14E2BD03-F81C-4331-A850-4C94CE9189E3}"/>
          </ac:spMkLst>
        </pc:spChg>
        <pc:spChg chg="mod">
          <ac:chgData name="Timo Mühlhaus" userId="1b6b3aba618dadac" providerId="LiveId" clId="{EDF2FAEA-A41B-4C1F-9EE5-7BEAFE42C87B}" dt="2021-06-09T19:36:03.867" v="1915"/>
          <ac:spMkLst>
            <pc:docMk/>
            <pc:sldMk cId="3909453073" sldId="559"/>
            <ac:spMk id="8149" creationId="{9A3D325D-99D2-4CFA-9C5A-890D97C2D0A3}"/>
          </ac:spMkLst>
        </pc:spChg>
        <pc:spChg chg="mod">
          <ac:chgData name="Timo Mühlhaus" userId="1b6b3aba618dadac" providerId="LiveId" clId="{EDF2FAEA-A41B-4C1F-9EE5-7BEAFE42C87B}" dt="2021-06-09T19:36:03.867" v="1915"/>
          <ac:spMkLst>
            <pc:docMk/>
            <pc:sldMk cId="3909453073" sldId="559"/>
            <ac:spMk id="8150" creationId="{F43DDAFD-FB0D-4EEE-8D90-072BA42CB7E3}"/>
          </ac:spMkLst>
        </pc:spChg>
        <pc:spChg chg="mod">
          <ac:chgData name="Timo Mühlhaus" userId="1b6b3aba618dadac" providerId="LiveId" clId="{EDF2FAEA-A41B-4C1F-9EE5-7BEAFE42C87B}" dt="2021-06-09T19:36:03.867" v="1915"/>
          <ac:spMkLst>
            <pc:docMk/>
            <pc:sldMk cId="3909453073" sldId="559"/>
            <ac:spMk id="8151" creationId="{3DEB4F76-2637-4278-B3C6-D0169F26C6DA}"/>
          </ac:spMkLst>
        </pc:spChg>
        <pc:spChg chg="mod">
          <ac:chgData name="Timo Mühlhaus" userId="1b6b3aba618dadac" providerId="LiveId" clId="{EDF2FAEA-A41B-4C1F-9EE5-7BEAFE42C87B}" dt="2021-06-09T19:36:03.867" v="1915"/>
          <ac:spMkLst>
            <pc:docMk/>
            <pc:sldMk cId="3909453073" sldId="559"/>
            <ac:spMk id="8152" creationId="{87FC82EB-60BD-4238-916C-43411133A16C}"/>
          </ac:spMkLst>
        </pc:spChg>
        <pc:spChg chg="mod">
          <ac:chgData name="Timo Mühlhaus" userId="1b6b3aba618dadac" providerId="LiveId" clId="{EDF2FAEA-A41B-4C1F-9EE5-7BEAFE42C87B}" dt="2021-06-09T19:36:03.867" v="1915"/>
          <ac:spMkLst>
            <pc:docMk/>
            <pc:sldMk cId="3909453073" sldId="559"/>
            <ac:spMk id="8153" creationId="{01137989-B954-46B7-94A7-DD52C707C602}"/>
          </ac:spMkLst>
        </pc:spChg>
        <pc:spChg chg="mod">
          <ac:chgData name="Timo Mühlhaus" userId="1b6b3aba618dadac" providerId="LiveId" clId="{EDF2FAEA-A41B-4C1F-9EE5-7BEAFE42C87B}" dt="2021-06-09T19:36:03.867" v="1915"/>
          <ac:spMkLst>
            <pc:docMk/>
            <pc:sldMk cId="3909453073" sldId="559"/>
            <ac:spMk id="8154" creationId="{BA08ECFD-E47D-48CB-89FC-67F37EF9D382}"/>
          </ac:spMkLst>
        </pc:spChg>
        <pc:spChg chg="mod">
          <ac:chgData name="Timo Mühlhaus" userId="1b6b3aba618dadac" providerId="LiveId" clId="{EDF2FAEA-A41B-4C1F-9EE5-7BEAFE42C87B}" dt="2021-06-09T19:36:03.867" v="1915"/>
          <ac:spMkLst>
            <pc:docMk/>
            <pc:sldMk cId="3909453073" sldId="559"/>
            <ac:spMk id="8155" creationId="{941603E4-491E-4C9F-AF89-2068FA675AC2}"/>
          </ac:spMkLst>
        </pc:spChg>
        <pc:spChg chg="mod">
          <ac:chgData name="Timo Mühlhaus" userId="1b6b3aba618dadac" providerId="LiveId" clId="{EDF2FAEA-A41B-4C1F-9EE5-7BEAFE42C87B}" dt="2021-06-09T19:36:03.867" v="1915"/>
          <ac:spMkLst>
            <pc:docMk/>
            <pc:sldMk cId="3909453073" sldId="559"/>
            <ac:spMk id="8156" creationId="{FABEE001-D34A-46AE-BAA5-442B2D6C475D}"/>
          </ac:spMkLst>
        </pc:spChg>
        <pc:spChg chg="mod">
          <ac:chgData name="Timo Mühlhaus" userId="1b6b3aba618dadac" providerId="LiveId" clId="{EDF2FAEA-A41B-4C1F-9EE5-7BEAFE42C87B}" dt="2021-06-09T19:36:03.867" v="1915"/>
          <ac:spMkLst>
            <pc:docMk/>
            <pc:sldMk cId="3909453073" sldId="559"/>
            <ac:spMk id="8157" creationId="{D0C433EF-0D29-4470-9B6C-B09474349E0D}"/>
          </ac:spMkLst>
        </pc:spChg>
        <pc:spChg chg="mod">
          <ac:chgData name="Timo Mühlhaus" userId="1b6b3aba618dadac" providerId="LiveId" clId="{EDF2FAEA-A41B-4C1F-9EE5-7BEAFE42C87B}" dt="2021-06-09T19:36:03.867" v="1915"/>
          <ac:spMkLst>
            <pc:docMk/>
            <pc:sldMk cId="3909453073" sldId="559"/>
            <ac:spMk id="8158" creationId="{2BD3C6BC-0861-41C1-A630-ECA0A88A5754}"/>
          </ac:spMkLst>
        </pc:spChg>
        <pc:spChg chg="mod">
          <ac:chgData name="Timo Mühlhaus" userId="1b6b3aba618dadac" providerId="LiveId" clId="{EDF2FAEA-A41B-4C1F-9EE5-7BEAFE42C87B}" dt="2021-06-09T19:36:03.867" v="1915"/>
          <ac:spMkLst>
            <pc:docMk/>
            <pc:sldMk cId="3909453073" sldId="559"/>
            <ac:spMk id="8159" creationId="{E3A6AA44-2F61-45DE-A6B3-414F8BCF183B}"/>
          </ac:spMkLst>
        </pc:spChg>
        <pc:spChg chg="mod">
          <ac:chgData name="Timo Mühlhaus" userId="1b6b3aba618dadac" providerId="LiveId" clId="{EDF2FAEA-A41B-4C1F-9EE5-7BEAFE42C87B}" dt="2021-06-09T19:36:03.867" v="1915"/>
          <ac:spMkLst>
            <pc:docMk/>
            <pc:sldMk cId="3909453073" sldId="559"/>
            <ac:spMk id="8160" creationId="{2DFDE21E-7C8E-48BF-BDA9-58C047E58CCD}"/>
          </ac:spMkLst>
        </pc:spChg>
        <pc:spChg chg="mod">
          <ac:chgData name="Timo Mühlhaus" userId="1b6b3aba618dadac" providerId="LiveId" clId="{EDF2FAEA-A41B-4C1F-9EE5-7BEAFE42C87B}" dt="2021-06-09T19:36:03.867" v="1915"/>
          <ac:spMkLst>
            <pc:docMk/>
            <pc:sldMk cId="3909453073" sldId="559"/>
            <ac:spMk id="8161" creationId="{60584003-D7B0-4BFE-A6DD-A75B9D62941F}"/>
          </ac:spMkLst>
        </pc:spChg>
        <pc:spChg chg="mod">
          <ac:chgData name="Timo Mühlhaus" userId="1b6b3aba618dadac" providerId="LiveId" clId="{EDF2FAEA-A41B-4C1F-9EE5-7BEAFE42C87B}" dt="2021-06-09T19:36:03.867" v="1915"/>
          <ac:spMkLst>
            <pc:docMk/>
            <pc:sldMk cId="3909453073" sldId="559"/>
            <ac:spMk id="8162" creationId="{15DF4BBE-21DE-45BB-95C5-3DC1FCC51DC1}"/>
          </ac:spMkLst>
        </pc:spChg>
        <pc:spChg chg="mod">
          <ac:chgData name="Timo Mühlhaus" userId="1b6b3aba618dadac" providerId="LiveId" clId="{EDF2FAEA-A41B-4C1F-9EE5-7BEAFE42C87B}" dt="2021-06-09T19:36:03.867" v="1915"/>
          <ac:spMkLst>
            <pc:docMk/>
            <pc:sldMk cId="3909453073" sldId="559"/>
            <ac:spMk id="8163" creationId="{8B9CB56A-D3C4-4C72-8F39-6A59166D53B4}"/>
          </ac:spMkLst>
        </pc:spChg>
        <pc:spChg chg="mod">
          <ac:chgData name="Timo Mühlhaus" userId="1b6b3aba618dadac" providerId="LiveId" clId="{EDF2FAEA-A41B-4C1F-9EE5-7BEAFE42C87B}" dt="2021-06-09T19:36:03.867" v="1915"/>
          <ac:spMkLst>
            <pc:docMk/>
            <pc:sldMk cId="3909453073" sldId="559"/>
            <ac:spMk id="8164" creationId="{EB0E5F93-8E12-4F4B-862A-9605BC21E519}"/>
          </ac:spMkLst>
        </pc:spChg>
        <pc:spChg chg="mod">
          <ac:chgData name="Timo Mühlhaus" userId="1b6b3aba618dadac" providerId="LiveId" clId="{EDF2FAEA-A41B-4C1F-9EE5-7BEAFE42C87B}" dt="2021-06-09T19:36:03.867" v="1915"/>
          <ac:spMkLst>
            <pc:docMk/>
            <pc:sldMk cId="3909453073" sldId="559"/>
            <ac:spMk id="8165" creationId="{CF9E8287-710C-4E52-83E1-DABCF30C599A}"/>
          </ac:spMkLst>
        </pc:spChg>
        <pc:spChg chg="mod">
          <ac:chgData name="Timo Mühlhaus" userId="1b6b3aba618dadac" providerId="LiveId" clId="{EDF2FAEA-A41B-4C1F-9EE5-7BEAFE42C87B}" dt="2021-06-09T19:36:03.867" v="1915"/>
          <ac:spMkLst>
            <pc:docMk/>
            <pc:sldMk cId="3909453073" sldId="559"/>
            <ac:spMk id="8166" creationId="{A3835980-84E3-4FB0-91EF-EA02B9488B12}"/>
          </ac:spMkLst>
        </pc:spChg>
        <pc:spChg chg="mod">
          <ac:chgData name="Timo Mühlhaus" userId="1b6b3aba618dadac" providerId="LiveId" clId="{EDF2FAEA-A41B-4C1F-9EE5-7BEAFE42C87B}" dt="2021-06-09T19:36:03.867" v="1915"/>
          <ac:spMkLst>
            <pc:docMk/>
            <pc:sldMk cId="3909453073" sldId="559"/>
            <ac:spMk id="8167" creationId="{B8CE3C93-FDDC-40A5-B3E4-09303402E3EF}"/>
          </ac:spMkLst>
        </pc:spChg>
        <pc:spChg chg="mod">
          <ac:chgData name="Timo Mühlhaus" userId="1b6b3aba618dadac" providerId="LiveId" clId="{EDF2FAEA-A41B-4C1F-9EE5-7BEAFE42C87B}" dt="2021-06-09T19:36:03.867" v="1915"/>
          <ac:spMkLst>
            <pc:docMk/>
            <pc:sldMk cId="3909453073" sldId="559"/>
            <ac:spMk id="8168" creationId="{4C902BC5-0514-4A50-99AE-766C9E29C0A1}"/>
          </ac:spMkLst>
        </pc:spChg>
        <pc:spChg chg="mod">
          <ac:chgData name="Timo Mühlhaus" userId="1b6b3aba618dadac" providerId="LiveId" clId="{EDF2FAEA-A41B-4C1F-9EE5-7BEAFE42C87B}" dt="2021-06-09T19:36:03.867" v="1915"/>
          <ac:spMkLst>
            <pc:docMk/>
            <pc:sldMk cId="3909453073" sldId="559"/>
            <ac:spMk id="8169" creationId="{0F60F350-6019-4B6F-9447-70B8263F3201}"/>
          </ac:spMkLst>
        </pc:spChg>
        <pc:spChg chg="mod">
          <ac:chgData name="Timo Mühlhaus" userId="1b6b3aba618dadac" providerId="LiveId" clId="{EDF2FAEA-A41B-4C1F-9EE5-7BEAFE42C87B}" dt="2021-06-09T19:36:03.867" v="1915"/>
          <ac:spMkLst>
            <pc:docMk/>
            <pc:sldMk cId="3909453073" sldId="559"/>
            <ac:spMk id="8170" creationId="{9F0577B1-68B2-4738-8DCC-6290F54023F3}"/>
          </ac:spMkLst>
        </pc:spChg>
        <pc:spChg chg="mod">
          <ac:chgData name="Timo Mühlhaus" userId="1b6b3aba618dadac" providerId="LiveId" clId="{EDF2FAEA-A41B-4C1F-9EE5-7BEAFE42C87B}" dt="2021-06-09T19:36:03.867" v="1915"/>
          <ac:spMkLst>
            <pc:docMk/>
            <pc:sldMk cId="3909453073" sldId="559"/>
            <ac:spMk id="8171" creationId="{BECEF6A0-B02B-4C34-B309-6D1EEB37D87C}"/>
          </ac:spMkLst>
        </pc:spChg>
        <pc:spChg chg="mod">
          <ac:chgData name="Timo Mühlhaus" userId="1b6b3aba618dadac" providerId="LiveId" clId="{EDF2FAEA-A41B-4C1F-9EE5-7BEAFE42C87B}" dt="2021-06-09T19:36:03.867" v="1915"/>
          <ac:spMkLst>
            <pc:docMk/>
            <pc:sldMk cId="3909453073" sldId="559"/>
            <ac:spMk id="8172" creationId="{6AB62F60-0E01-4F63-91DB-A9E8F21A0227}"/>
          </ac:spMkLst>
        </pc:spChg>
        <pc:spChg chg="mod">
          <ac:chgData name="Timo Mühlhaus" userId="1b6b3aba618dadac" providerId="LiveId" clId="{EDF2FAEA-A41B-4C1F-9EE5-7BEAFE42C87B}" dt="2021-06-09T19:36:03.867" v="1915"/>
          <ac:spMkLst>
            <pc:docMk/>
            <pc:sldMk cId="3909453073" sldId="559"/>
            <ac:spMk id="8173" creationId="{A36E5F13-C8AC-476C-8218-12B414BE34D4}"/>
          </ac:spMkLst>
        </pc:spChg>
        <pc:spChg chg="mod">
          <ac:chgData name="Timo Mühlhaus" userId="1b6b3aba618dadac" providerId="LiveId" clId="{EDF2FAEA-A41B-4C1F-9EE5-7BEAFE42C87B}" dt="2021-06-09T19:36:03.867" v="1915"/>
          <ac:spMkLst>
            <pc:docMk/>
            <pc:sldMk cId="3909453073" sldId="559"/>
            <ac:spMk id="8174" creationId="{D55CF930-AF5A-4831-9539-BA1E6A7A9FF8}"/>
          </ac:spMkLst>
        </pc:spChg>
        <pc:spChg chg="mod">
          <ac:chgData name="Timo Mühlhaus" userId="1b6b3aba618dadac" providerId="LiveId" clId="{EDF2FAEA-A41B-4C1F-9EE5-7BEAFE42C87B}" dt="2021-06-09T19:36:03.867" v="1915"/>
          <ac:spMkLst>
            <pc:docMk/>
            <pc:sldMk cId="3909453073" sldId="559"/>
            <ac:spMk id="8175" creationId="{4A7B33E2-C857-4424-A93A-53659C1527EF}"/>
          </ac:spMkLst>
        </pc:spChg>
        <pc:spChg chg="mod">
          <ac:chgData name="Timo Mühlhaus" userId="1b6b3aba618dadac" providerId="LiveId" clId="{EDF2FAEA-A41B-4C1F-9EE5-7BEAFE42C87B}" dt="2021-06-09T19:36:03.867" v="1915"/>
          <ac:spMkLst>
            <pc:docMk/>
            <pc:sldMk cId="3909453073" sldId="559"/>
            <ac:spMk id="8176" creationId="{255B110C-F93C-41D9-8B20-B08BC156314A}"/>
          </ac:spMkLst>
        </pc:spChg>
        <pc:spChg chg="mod">
          <ac:chgData name="Timo Mühlhaus" userId="1b6b3aba618dadac" providerId="LiveId" clId="{EDF2FAEA-A41B-4C1F-9EE5-7BEAFE42C87B}" dt="2021-06-09T19:36:03.867" v="1915"/>
          <ac:spMkLst>
            <pc:docMk/>
            <pc:sldMk cId="3909453073" sldId="559"/>
            <ac:spMk id="8177" creationId="{6C38A138-8708-4058-BF67-9D17B2A52F0D}"/>
          </ac:spMkLst>
        </pc:spChg>
        <pc:spChg chg="mod">
          <ac:chgData name="Timo Mühlhaus" userId="1b6b3aba618dadac" providerId="LiveId" clId="{EDF2FAEA-A41B-4C1F-9EE5-7BEAFE42C87B}" dt="2021-06-09T19:36:03.867" v="1915"/>
          <ac:spMkLst>
            <pc:docMk/>
            <pc:sldMk cId="3909453073" sldId="559"/>
            <ac:spMk id="8178" creationId="{124720A9-583F-4A0F-88CC-0C815057EFD8}"/>
          </ac:spMkLst>
        </pc:spChg>
        <pc:spChg chg="mod">
          <ac:chgData name="Timo Mühlhaus" userId="1b6b3aba618dadac" providerId="LiveId" clId="{EDF2FAEA-A41B-4C1F-9EE5-7BEAFE42C87B}" dt="2021-06-09T19:36:03.867" v="1915"/>
          <ac:spMkLst>
            <pc:docMk/>
            <pc:sldMk cId="3909453073" sldId="559"/>
            <ac:spMk id="8179" creationId="{2B3254DB-4D8F-447E-8998-2352F8C846F0}"/>
          </ac:spMkLst>
        </pc:spChg>
        <pc:spChg chg="mod">
          <ac:chgData name="Timo Mühlhaus" userId="1b6b3aba618dadac" providerId="LiveId" clId="{EDF2FAEA-A41B-4C1F-9EE5-7BEAFE42C87B}" dt="2021-06-09T19:36:03.867" v="1915"/>
          <ac:spMkLst>
            <pc:docMk/>
            <pc:sldMk cId="3909453073" sldId="559"/>
            <ac:spMk id="8180" creationId="{BA120478-CD97-451B-BD49-5DE901D9C837}"/>
          </ac:spMkLst>
        </pc:spChg>
        <pc:spChg chg="mod">
          <ac:chgData name="Timo Mühlhaus" userId="1b6b3aba618dadac" providerId="LiveId" clId="{EDF2FAEA-A41B-4C1F-9EE5-7BEAFE42C87B}" dt="2021-06-09T19:36:03.867" v="1915"/>
          <ac:spMkLst>
            <pc:docMk/>
            <pc:sldMk cId="3909453073" sldId="559"/>
            <ac:spMk id="8181" creationId="{67CBB84A-EE1A-4A53-9024-07F70D24F586}"/>
          </ac:spMkLst>
        </pc:spChg>
        <pc:spChg chg="mod">
          <ac:chgData name="Timo Mühlhaus" userId="1b6b3aba618dadac" providerId="LiveId" clId="{EDF2FAEA-A41B-4C1F-9EE5-7BEAFE42C87B}" dt="2021-06-09T19:36:03.867" v="1915"/>
          <ac:spMkLst>
            <pc:docMk/>
            <pc:sldMk cId="3909453073" sldId="559"/>
            <ac:spMk id="8182" creationId="{4E8F32D2-FAF0-46FC-BFFC-4A38BA4357AD}"/>
          </ac:spMkLst>
        </pc:spChg>
        <pc:spChg chg="mod">
          <ac:chgData name="Timo Mühlhaus" userId="1b6b3aba618dadac" providerId="LiveId" clId="{EDF2FAEA-A41B-4C1F-9EE5-7BEAFE42C87B}" dt="2021-06-09T19:36:03.867" v="1915"/>
          <ac:spMkLst>
            <pc:docMk/>
            <pc:sldMk cId="3909453073" sldId="559"/>
            <ac:spMk id="8183" creationId="{174A1318-FB0B-41FC-A3DF-EEC5A8D920D6}"/>
          </ac:spMkLst>
        </pc:spChg>
        <pc:spChg chg="mod">
          <ac:chgData name="Timo Mühlhaus" userId="1b6b3aba618dadac" providerId="LiveId" clId="{EDF2FAEA-A41B-4C1F-9EE5-7BEAFE42C87B}" dt="2021-06-09T19:36:03.867" v="1915"/>
          <ac:spMkLst>
            <pc:docMk/>
            <pc:sldMk cId="3909453073" sldId="559"/>
            <ac:spMk id="8184" creationId="{C43D19BB-D6D8-4949-B20F-318709BEA101}"/>
          </ac:spMkLst>
        </pc:spChg>
        <pc:spChg chg="mod">
          <ac:chgData name="Timo Mühlhaus" userId="1b6b3aba618dadac" providerId="LiveId" clId="{EDF2FAEA-A41B-4C1F-9EE5-7BEAFE42C87B}" dt="2021-06-09T19:36:03.867" v="1915"/>
          <ac:spMkLst>
            <pc:docMk/>
            <pc:sldMk cId="3909453073" sldId="559"/>
            <ac:spMk id="8185" creationId="{08B6A360-DBEE-4F50-8725-85B9809BCB61}"/>
          </ac:spMkLst>
        </pc:spChg>
        <pc:spChg chg="mod">
          <ac:chgData name="Timo Mühlhaus" userId="1b6b3aba618dadac" providerId="LiveId" clId="{EDF2FAEA-A41B-4C1F-9EE5-7BEAFE42C87B}" dt="2021-06-09T19:36:03.867" v="1915"/>
          <ac:spMkLst>
            <pc:docMk/>
            <pc:sldMk cId="3909453073" sldId="559"/>
            <ac:spMk id="8186" creationId="{B912B3B7-1922-420A-B1D2-D8B790FE4786}"/>
          </ac:spMkLst>
        </pc:spChg>
        <pc:spChg chg="mod">
          <ac:chgData name="Timo Mühlhaus" userId="1b6b3aba618dadac" providerId="LiveId" clId="{EDF2FAEA-A41B-4C1F-9EE5-7BEAFE42C87B}" dt="2021-06-09T19:36:03.867" v="1915"/>
          <ac:spMkLst>
            <pc:docMk/>
            <pc:sldMk cId="3909453073" sldId="559"/>
            <ac:spMk id="8187" creationId="{5E7FDF62-A504-4B30-863D-9F3C4732E11F}"/>
          </ac:spMkLst>
        </pc:spChg>
        <pc:spChg chg="mod">
          <ac:chgData name="Timo Mühlhaus" userId="1b6b3aba618dadac" providerId="LiveId" clId="{EDF2FAEA-A41B-4C1F-9EE5-7BEAFE42C87B}" dt="2021-06-09T19:36:03.867" v="1915"/>
          <ac:spMkLst>
            <pc:docMk/>
            <pc:sldMk cId="3909453073" sldId="559"/>
            <ac:spMk id="8188" creationId="{05E50467-77E1-4447-A5DD-B4A8279D3802}"/>
          </ac:spMkLst>
        </pc:spChg>
        <pc:spChg chg="mod">
          <ac:chgData name="Timo Mühlhaus" userId="1b6b3aba618dadac" providerId="LiveId" clId="{EDF2FAEA-A41B-4C1F-9EE5-7BEAFE42C87B}" dt="2021-06-09T19:36:03.867" v="1915"/>
          <ac:spMkLst>
            <pc:docMk/>
            <pc:sldMk cId="3909453073" sldId="559"/>
            <ac:spMk id="8189" creationId="{5810C188-DF3A-47F2-9EF4-9F383C9383AB}"/>
          </ac:spMkLst>
        </pc:spChg>
        <pc:spChg chg="mod">
          <ac:chgData name="Timo Mühlhaus" userId="1b6b3aba618dadac" providerId="LiveId" clId="{EDF2FAEA-A41B-4C1F-9EE5-7BEAFE42C87B}" dt="2021-06-09T19:36:03.867" v="1915"/>
          <ac:spMkLst>
            <pc:docMk/>
            <pc:sldMk cId="3909453073" sldId="559"/>
            <ac:spMk id="8190" creationId="{51599DF1-032B-47CF-9570-62B1E7F0D9D4}"/>
          </ac:spMkLst>
        </pc:spChg>
        <pc:spChg chg="mod">
          <ac:chgData name="Timo Mühlhaus" userId="1b6b3aba618dadac" providerId="LiveId" clId="{EDF2FAEA-A41B-4C1F-9EE5-7BEAFE42C87B}" dt="2021-06-09T19:36:03.867" v="1915"/>
          <ac:spMkLst>
            <pc:docMk/>
            <pc:sldMk cId="3909453073" sldId="559"/>
            <ac:spMk id="8191" creationId="{F2669775-0B86-4A74-BE4B-8B6DFD8008B8}"/>
          </ac:spMkLst>
        </pc:spChg>
        <pc:spChg chg="mod">
          <ac:chgData name="Timo Mühlhaus" userId="1b6b3aba618dadac" providerId="LiveId" clId="{EDF2FAEA-A41B-4C1F-9EE5-7BEAFE42C87B}" dt="2021-06-09T19:36:03.867" v="1915"/>
          <ac:spMkLst>
            <pc:docMk/>
            <pc:sldMk cId="3909453073" sldId="559"/>
            <ac:spMk id="8192" creationId="{90DEE8FC-6C7F-4892-BEDB-6453821326C4}"/>
          </ac:spMkLst>
        </pc:spChg>
        <pc:spChg chg="mod">
          <ac:chgData name="Timo Mühlhaus" userId="1b6b3aba618dadac" providerId="LiveId" clId="{EDF2FAEA-A41B-4C1F-9EE5-7BEAFE42C87B}" dt="2021-06-09T19:36:03.867" v="1915"/>
          <ac:spMkLst>
            <pc:docMk/>
            <pc:sldMk cId="3909453073" sldId="559"/>
            <ac:spMk id="8193" creationId="{503F732C-E2A8-43C3-8AE3-DAC4D1F5C7B9}"/>
          </ac:spMkLst>
        </pc:spChg>
        <pc:spChg chg="mod">
          <ac:chgData name="Timo Mühlhaus" userId="1b6b3aba618dadac" providerId="LiveId" clId="{EDF2FAEA-A41B-4C1F-9EE5-7BEAFE42C87B}" dt="2021-06-09T19:36:03.867" v="1915"/>
          <ac:spMkLst>
            <pc:docMk/>
            <pc:sldMk cId="3909453073" sldId="559"/>
            <ac:spMk id="8194" creationId="{F68FD477-571B-4BFB-9B9E-267C3AC4F78C}"/>
          </ac:spMkLst>
        </pc:spChg>
        <pc:spChg chg="mod">
          <ac:chgData name="Timo Mühlhaus" userId="1b6b3aba618dadac" providerId="LiveId" clId="{EDF2FAEA-A41B-4C1F-9EE5-7BEAFE42C87B}" dt="2021-06-09T19:36:03.867" v="1915"/>
          <ac:spMkLst>
            <pc:docMk/>
            <pc:sldMk cId="3909453073" sldId="559"/>
            <ac:spMk id="8195" creationId="{530939EA-0D0F-4B54-9FB5-2CDE907B7C3F}"/>
          </ac:spMkLst>
        </pc:spChg>
        <pc:spChg chg="mod">
          <ac:chgData name="Timo Mühlhaus" userId="1b6b3aba618dadac" providerId="LiveId" clId="{EDF2FAEA-A41B-4C1F-9EE5-7BEAFE42C87B}" dt="2021-06-09T19:36:03.867" v="1915"/>
          <ac:spMkLst>
            <pc:docMk/>
            <pc:sldMk cId="3909453073" sldId="559"/>
            <ac:spMk id="8196" creationId="{EACA58DF-D2F3-4DD4-AC8C-C3B5B8F87582}"/>
          </ac:spMkLst>
        </pc:spChg>
        <pc:spChg chg="mod">
          <ac:chgData name="Timo Mühlhaus" userId="1b6b3aba618dadac" providerId="LiveId" clId="{EDF2FAEA-A41B-4C1F-9EE5-7BEAFE42C87B}" dt="2021-06-09T19:36:03.867" v="1915"/>
          <ac:spMkLst>
            <pc:docMk/>
            <pc:sldMk cId="3909453073" sldId="559"/>
            <ac:spMk id="8197" creationId="{776E25BC-567E-4492-ABC2-48F180E3C9EF}"/>
          </ac:spMkLst>
        </pc:spChg>
        <pc:spChg chg="mod">
          <ac:chgData name="Timo Mühlhaus" userId="1b6b3aba618dadac" providerId="LiveId" clId="{EDF2FAEA-A41B-4C1F-9EE5-7BEAFE42C87B}" dt="2021-06-09T19:36:03.867" v="1915"/>
          <ac:spMkLst>
            <pc:docMk/>
            <pc:sldMk cId="3909453073" sldId="559"/>
            <ac:spMk id="8198" creationId="{CD2A9FF3-E57F-42C1-BD41-24BD1C5DBF50}"/>
          </ac:spMkLst>
        </pc:spChg>
        <pc:spChg chg="mod">
          <ac:chgData name="Timo Mühlhaus" userId="1b6b3aba618dadac" providerId="LiveId" clId="{EDF2FAEA-A41B-4C1F-9EE5-7BEAFE42C87B}" dt="2021-06-09T19:36:03.867" v="1915"/>
          <ac:spMkLst>
            <pc:docMk/>
            <pc:sldMk cId="3909453073" sldId="559"/>
            <ac:spMk id="8199" creationId="{7B1ACDAF-2A8A-4D15-B37A-BBE2ED932CA1}"/>
          </ac:spMkLst>
        </pc:spChg>
        <pc:spChg chg="mod">
          <ac:chgData name="Timo Mühlhaus" userId="1b6b3aba618dadac" providerId="LiveId" clId="{EDF2FAEA-A41B-4C1F-9EE5-7BEAFE42C87B}" dt="2021-06-09T19:36:03.867" v="1915"/>
          <ac:spMkLst>
            <pc:docMk/>
            <pc:sldMk cId="3909453073" sldId="559"/>
            <ac:spMk id="8200" creationId="{1E9842B8-EBDE-49C5-B41D-38260782F9C0}"/>
          </ac:spMkLst>
        </pc:spChg>
        <pc:spChg chg="mod">
          <ac:chgData name="Timo Mühlhaus" userId="1b6b3aba618dadac" providerId="LiveId" clId="{EDF2FAEA-A41B-4C1F-9EE5-7BEAFE42C87B}" dt="2021-06-09T19:36:03.867" v="1915"/>
          <ac:spMkLst>
            <pc:docMk/>
            <pc:sldMk cId="3909453073" sldId="559"/>
            <ac:spMk id="8201" creationId="{DDE7E2A9-6674-4561-A635-9417269AFA75}"/>
          </ac:spMkLst>
        </pc:spChg>
        <pc:spChg chg="mod">
          <ac:chgData name="Timo Mühlhaus" userId="1b6b3aba618dadac" providerId="LiveId" clId="{EDF2FAEA-A41B-4C1F-9EE5-7BEAFE42C87B}" dt="2021-06-09T19:36:03.867" v="1915"/>
          <ac:spMkLst>
            <pc:docMk/>
            <pc:sldMk cId="3909453073" sldId="559"/>
            <ac:spMk id="8202" creationId="{29A1BD46-C4DC-47B8-AB8E-24F3EA7BA928}"/>
          </ac:spMkLst>
        </pc:spChg>
        <pc:spChg chg="mod">
          <ac:chgData name="Timo Mühlhaus" userId="1b6b3aba618dadac" providerId="LiveId" clId="{EDF2FAEA-A41B-4C1F-9EE5-7BEAFE42C87B}" dt="2021-06-09T19:36:03.867" v="1915"/>
          <ac:spMkLst>
            <pc:docMk/>
            <pc:sldMk cId="3909453073" sldId="559"/>
            <ac:spMk id="8203" creationId="{AB2038EF-6EED-4F4C-A4BA-655790A9342C}"/>
          </ac:spMkLst>
        </pc:spChg>
        <pc:spChg chg="mod">
          <ac:chgData name="Timo Mühlhaus" userId="1b6b3aba618dadac" providerId="LiveId" clId="{EDF2FAEA-A41B-4C1F-9EE5-7BEAFE42C87B}" dt="2021-06-09T19:36:03.867" v="1915"/>
          <ac:spMkLst>
            <pc:docMk/>
            <pc:sldMk cId="3909453073" sldId="559"/>
            <ac:spMk id="8204" creationId="{1A701162-A977-412D-B9F7-4A71F52FA588}"/>
          </ac:spMkLst>
        </pc:spChg>
        <pc:spChg chg="mod">
          <ac:chgData name="Timo Mühlhaus" userId="1b6b3aba618dadac" providerId="LiveId" clId="{EDF2FAEA-A41B-4C1F-9EE5-7BEAFE42C87B}" dt="2021-06-09T19:36:03.867" v="1915"/>
          <ac:spMkLst>
            <pc:docMk/>
            <pc:sldMk cId="3909453073" sldId="559"/>
            <ac:spMk id="8205" creationId="{EE72FCAD-25BF-45D3-B2B1-5244E11747EB}"/>
          </ac:spMkLst>
        </pc:spChg>
        <pc:spChg chg="mod">
          <ac:chgData name="Timo Mühlhaus" userId="1b6b3aba618dadac" providerId="LiveId" clId="{EDF2FAEA-A41B-4C1F-9EE5-7BEAFE42C87B}" dt="2021-06-09T19:36:03.867" v="1915"/>
          <ac:spMkLst>
            <pc:docMk/>
            <pc:sldMk cId="3909453073" sldId="559"/>
            <ac:spMk id="8206" creationId="{E25350A4-C123-44E1-94C5-E1E51C69D968}"/>
          </ac:spMkLst>
        </pc:spChg>
        <pc:spChg chg="mod">
          <ac:chgData name="Timo Mühlhaus" userId="1b6b3aba618dadac" providerId="LiveId" clId="{EDF2FAEA-A41B-4C1F-9EE5-7BEAFE42C87B}" dt="2021-06-09T19:36:03.867" v="1915"/>
          <ac:spMkLst>
            <pc:docMk/>
            <pc:sldMk cId="3909453073" sldId="559"/>
            <ac:spMk id="8207" creationId="{B4826C69-FE72-49ED-AA08-F58B67CA3E86}"/>
          </ac:spMkLst>
        </pc:spChg>
        <pc:spChg chg="mod">
          <ac:chgData name="Timo Mühlhaus" userId="1b6b3aba618dadac" providerId="LiveId" clId="{EDF2FAEA-A41B-4C1F-9EE5-7BEAFE42C87B}" dt="2021-06-09T19:36:03.867" v="1915"/>
          <ac:spMkLst>
            <pc:docMk/>
            <pc:sldMk cId="3909453073" sldId="559"/>
            <ac:spMk id="8208" creationId="{9F868E28-B8BA-4766-B188-E9F75A6950D1}"/>
          </ac:spMkLst>
        </pc:spChg>
        <pc:spChg chg="mod">
          <ac:chgData name="Timo Mühlhaus" userId="1b6b3aba618dadac" providerId="LiveId" clId="{EDF2FAEA-A41B-4C1F-9EE5-7BEAFE42C87B}" dt="2021-06-09T19:36:03.867" v="1915"/>
          <ac:spMkLst>
            <pc:docMk/>
            <pc:sldMk cId="3909453073" sldId="559"/>
            <ac:spMk id="8209" creationId="{6E94E38C-9B7F-4290-A654-9BA0C1752490}"/>
          </ac:spMkLst>
        </pc:spChg>
        <pc:spChg chg="mod">
          <ac:chgData name="Timo Mühlhaus" userId="1b6b3aba618dadac" providerId="LiveId" clId="{EDF2FAEA-A41B-4C1F-9EE5-7BEAFE42C87B}" dt="2021-06-09T19:36:03.867" v="1915"/>
          <ac:spMkLst>
            <pc:docMk/>
            <pc:sldMk cId="3909453073" sldId="559"/>
            <ac:spMk id="8210" creationId="{58AD819A-C3AA-4F10-9501-53E5CDF2F6E8}"/>
          </ac:spMkLst>
        </pc:spChg>
        <pc:spChg chg="mod">
          <ac:chgData name="Timo Mühlhaus" userId="1b6b3aba618dadac" providerId="LiveId" clId="{EDF2FAEA-A41B-4C1F-9EE5-7BEAFE42C87B}" dt="2021-06-09T19:36:03.867" v="1915"/>
          <ac:spMkLst>
            <pc:docMk/>
            <pc:sldMk cId="3909453073" sldId="559"/>
            <ac:spMk id="8211" creationId="{BBF1D0E0-426C-433D-B6F9-098910B6B1BE}"/>
          </ac:spMkLst>
        </pc:spChg>
        <pc:spChg chg="mod">
          <ac:chgData name="Timo Mühlhaus" userId="1b6b3aba618dadac" providerId="LiveId" clId="{EDF2FAEA-A41B-4C1F-9EE5-7BEAFE42C87B}" dt="2021-06-09T19:36:03.867" v="1915"/>
          <ac:spMkLst>
            <pc:docMk/>
            <pc:sldMk cId="3909453073" sldId="559"/>
            <ac:spMk id="8212" creationId="{B44B7F8D-7FCF-4810-BD40-E3C48D03E335}"/>
          </ac:spMkLst>
        </pc:spChg>
        <pc:spChg chg="mod">
          <ac:chgData name="Timo Mühlhaus" userId="1b6b3aba618dadac" providerId="LiveId" clId="{EDF2FAEA-A41B-4C1F-9EE5-7BEAFE42C87B}" dt="2021-06-09T19:36:03.867" v="1915"/>
          <ac:spMkLst>
            <pc:docMk/>
            <pc:sldMk cId="3909453073" sldId="559"/>
            <ac:spMk id="8213" creationId="{C2C45FE4-981E-4718-8325-2AB823068522}"/>
          </ac:spMkLst>
        </pc:spChg>
        <pc:spChg chg="mod">
          <ac:chgData name="Timo Mühlhaus" userId="1b6b3aba618dadac" providerId="LiveId" clId="{EDF2FAEA-A41B-4C1F-9EE5-7BEAFE42C87B}" dt="2021-06-09T19:36:03.867" v="1915"/>
          <ac:spMkLst>
            <pc:docMk/>
            <pc:sldMk cId="3909453073" sldId="559"/>
            <ac:spMk id="8214" creationId="{79C87191-7DEE-447C-BED2-3B0F7E11CBA7}"/>
          </ac:spMkLst>
        </pc:spChg>
        <pc:spChg chg="mod">
          <ac:chgData name="Timo Mühlhaus" userId="1b6b3aba618dadac" providerId="LiveId" clId="{EDF2FAEA-A41B-4C1F-9EE5-7BEAFE42C87B}" dt="2021-06-09T19:36:03.867" v="1915"/>
          <ac:spMkLst>
            <pc:docMk/>
            <pc:sldMk cId="3909453073" sldId="559"/>
            <ac:spMk id="8215" creationId="{1048DE02-CC55-43E1-B274-BD9F87D2B73E}"/>
          </ac:spMkLst>
        </pc:spChg>
        <pc:spChg chg="mod">
          <ac:chgData name="Timo Mühlhaus" userId="1b6b3aba618dadac" providerId="LiveId" clId="{EDF2FAEA-A41B-4C1F-9EE5-7BEAFE42C87B}" dt="2021-06-09T19:36:03.867" v="1915"/>
          <ac:spMkLst>
            <pc:docMk/>
            <pc:sldMk cId="3909453073" sldId="559"/>
            <ac:spMk id="8216" creationId="{13A6D452-486A-45F1-AE93-9A7B80D0D3A5}"/>
          </ac:spMkLst>
        </pc:spChg>
        <pc:spChg chg="mod">
          <ac:chgData name="Timo Mühlhaus" userId="1b6b3aba618dadac" providerId="LiveId" clId="{EDF2FAEA-A41B-4C1F-9EE5-7BEAFE42C87B}" dt="2021-06-09T19:36:03.867" v="1915"/>
          <ac:spMkLst>
            <pc:docMk/>
            <pc:sldMk cId="3909453073" sldId="559"/>
            <ac:spMk id="8217" creationId="{94E723A3-7C25-4514-B8AD-2ABAB2C2F154}"/>
          </ac:spMkLst>
        </pc:spChg>
        <pc:spChg chg="mod">
          <ac:chgData name="Timo Mühlhaus" userId="1b6b3aba618dadac" providerId="LiveId" clId="{EDF2FAEA-A41B-4C1F-9EE5-7BEAFE42C87B}" dt="2021-06-09T19:36:03.867" v="1915"/>
          <ac:spMkLst>
            <pc:docMk/>
            <pc:sldMk cId="3909453073" sldId="559"/>
            <ac:spMk id="8218" creationId="{3C7BD3C0-E546-481C-8FC9-0C0A373137C2}"/>
          </ac:spMkLst>
        </pc:spChg>
        <pc:spChg chg="mod">
          <ac:chgData name="Timo Mühlhaus" userId="1b6b3aba618dadac" providerId="LiveId" clId="{EDF2FAEA-A41B-4C1F-9EE5-7BEAFE42C87B}" dt="2021-06-09T19:36:03.867" v="1915"/>
          <ac:spMkLst>
            <pc:docMk/>
            <pc:sldMk cId="3909453073" sldId="559"/>
            <ac:spMk id="8219" creationId="{C9FFC558-813F-40DE-9529-11CC35E0A6D5}"/>
          </ac:spMkLst>
        </pc:spChg>
        <pc:spChg chg="mod">
          <ac:chgData name="Timo Mühlhaus" userId="1b6b3aba618dadac" providerId="LiveId" clId="{EDF2FAEA-A41B-4C1F-9EE5-7BEAFE42C87B}" dt="2021-06-09T19:36:03.867" v="1915"/>
          <ac:spMkLst>
            <pc:docMk/>
            <pc:sldMk cId="3909453073" sldId="559"/>
            <ac:spMk id="8220" creationId="{F695EC4D-51CC-43CD-B246-5F1A63C47162}"/>
          </ac:spMkLst>
        </pc:spChg>
        <pc:spChg chg="mod">
          <ac:chgData name="Timo Mühlhaus" userId="1b6b3aba618dadac" providerId="LiveId" clId="{EDF2FAEA-A41B-4C1F-9EE5-7BEAFE42C87B}" dt="2021-06-09T19:36:03.867" v="1915"/>
          <ac:spMkLst>
            <pc:docMk/>
            <pc:sldMk cId="3909453073" sldId="559"/>
            <ac:spMk id="8221" creationId="{DFA13104-E4DB-4955-88DD-2EF247DC6FD2}"/>
          </ac:spMkLst>
        </pc:spChg>
        <pc:spChg chg="mod">
          <ac:chgData name="Timo Mühlhaus" userId="1b6b3aba618dadac" providerId="LiveId" clId="{EDF2FAEA-A41B-4C1F-9EE5-7BEAFE42C87B}" dt="2021-06-09T19:36:03.867" v="1915"/>
          <ac:spMkLst>
            <pc:docMk/>
            <pc:sldMk cId="3909453073" sldId="559"/>
            <ac:spMk id="8222" creationId="{1F73788C-6FCC-4A4C-8B14-0779575F861C}"/>
          </ac:spMkLst>
        </pc:spChg>
        <pc:spChg chg="mod">
          <ac:chgData name="Timo Mühlhaus" userId="1b6b3aba618dadac" providerId="LiveId" clId="{EDF2FAEA-A41B-4C1F-9EE5-7BEAFE42C87B}" dt="2021-06-09T19:36:03.867" v="1915"/>
          <ac:spMkLst>
            <pc:docMk/>
            <pc:sldMk cId="3909453073" sldId="559"/>
            <ac:spMk id="8223" creationId="{CA21978A-6F55-4336-ADB2-1C8B6C39AD8F}"/>
          </ac:spMkLst>
        </pc:spChg>
        <pc:spChg chg="mod">
          <ac:chgData name="Timo Mühlhaus" userId="1b6b3aba618dadac" providerId="LiveId" clId="{EDF2FAEA-A41B-4C1F-9EE5-7BEAFE42C87B}" dt="2021-06-09T19:36:03.867" v="1915"/>
          <ac:spMkLst>
            <pc:docMk/>
            <pc:sldMk cId="3909453073" sldId="559"/>
            <ac:spMk id="8224" creationId="{F9EAA605-6D66-4FD5-A7F1-D76E6D701993}"/>
          </ac:spMkLst>
        </pc:spChg>
        <pc:spChg chg="mod">
          <ac:chgData name="Timo Mühlhaus" userId="1b6b3aba618dadac" providerId="LiveId" clId="{EDF2FAEA-A41B-4C1F-9EE5-7BEAFE42C87B}" dt="2021-06-09T19:36:03.867" v="1915"/>
          <ac:spMkLst>
            <pc:docMk/>
            <pc:sldMk cId="3909453073" sldId="559"/>
            <ac:spMk id="8225" creationId="{9EBA434F-F95E-470A-A2DA-C542F6C251E1}"/>
          </ac:spMkLst>
        </pc:spChg>
        <pc:spChg chg="mod">
          <ac:chgData name="Timo Mühlhaus" userId="1b6b3aba618dadac" providerId="LiveId" clId="{EDF2FAEA-A41B-4C1F-9EE5-7BEAFE42C87B}" dt="2021-06-09T19:36:03.867" v="1915"/>
          <ac:spMkLst>
            <pc:docMk/>
            <pc:sldMk cId="3909453073" sldId="559"/>
            <ac:spMk id="8226" creationId="{DC4A8A6A-AAEA-4ADB-A253-6E3E6EA04EC2}"/>
          </ac:spMkLst>
        </pc:spChg>
        <pc:spChg chg="mod">
          <ac:chgData name="Timo Mühlhaus" userId="1b6b3aba618dadac" providerId="LiveId" clId="{EDF2FAEA-A41B-4C1F-9EE5-7BEAFE42C87B}" dt="2021-06-09T19:36:03.867" v="1915"/>
          <ac:spMkLst>
            <pc:docMk/>
            <pc:sldMk cId="3909453073" sldId="559"/>
            <ac:spMk id="8227" creationId="{0B29CD93-64FF-490F-B4B9-BBDB7F6E9F64}"/>
          </ac:spMkLst>
        </pc:spChg>
        <pc:spChg chg="mod">
          <ac:chgData name="Timo Mühlhaus" userId="1b6b3aba618dadac" providerId="LiveId" clId="{EDF2FAEA-A41B-4C1F-9EE5-7BEAFE42C87B}" dt="2021-06-09T19:36:03.867" v="1915"/>
          <ac:spMkLst>
            <pc:docMk/>
            <pc:sldMk cId="3909453073" sldId="559"/>
            <ac:spMk id="8228" creationId="{F17350A4-92A4-49D2-A229-993E1EA94884}"/>
          </ac:spMkLst>
        </pc:spChg>
        <pc:spChg chg="mod">
          <ac:chgData name="Timo Mühlhaus" userId="1b6b3aba618dadac" providerId="LiveId" clId="{EDF2FAEA-A41B-4C1F-9EE5-7BEAFE42C87B}" dt="2021-06-09T19:36:03.867" v="1915"/>
          <ac:spMkLst>
            <pc:docMk/>
            <pc:sldMk cId="3909453073" sldId="559"/>
            <ac:spMk id="8229" creationId="{2DC90018-DC0E-4DFC-98CF-F0A793B82EC4}"/>
          </ac:spMkLst>
        </pc:spChg>
        <pc:spChg chg="mod">
          <ac:chgData name="Timo Mühlhaus" userId="1b6b3aba618dadac" providerId="LiveId" clId="{EDF2FAEA-A41B-4C1F-9EE5-7BEAFE42C87B}" dt="2021-06-09T19:36:03.867" v="1915"/>
          <ac:spMkLst>
            <pc:docMk/>
            <pc:sldMk cId="3909453073" sldId="559"/>
            <ac:spMk id="8230" creationId="{728CEE3A-1627-4B16-9096-287889391F5D}"/>
          </ac:spMkLst>
        </pc:spChg>
        <pc:spChg chg="mod">
          <ac:chgData name="Timo Mühlhaus" userId="1b6b3aba618dadac" providerId="LiveId" clId="{EDF2FAEA-A41B-4C1F-9EE5-7BEAFE42C87B}" dt="2021-06-09T19:36:03.867" v="1915"/>
          <ac:spMkLst>
            <pc:docMk/>
            <pc:sldMk cId="3909453073" sldId="559"/>
            <ac:spMk id="8231" creationId="{36DF2686-5E41-4378-9B70-9681877FFC43}"/>
          </ac:spMkLst>
        </pc:spChg>
        <pc:spChg chg="mod">
          <ac:chgData name="Timo Mühlhaus" userId="1b6b3aba618dadac" providerId="LiveId" clId="{EDF2FAEA-A41B-4C1F-9EE5-7BEAFE42C87B}" dt="2021-06-09T19:36:03.867" v="1915"/>
          <ac:spMkLst>
            <pc:docMk/>
            <pc:sldMk cId="3909453073" sldId="559"/>
            <ac:spMk id="8232" creationId="{54468696-3FA9-4C02-8EB0-0B93A8F4974E}"/>
          </ac:spMkLst>
        </pc:spChg>
        <pc:spChg chg="mod">
          <ac:chgData name="Timo Mühlhaus" userId="1b6b3aba618dadac" providerId="LiveId" clId="{EDF2FAEA-A41B-4C1F-9EE5-7BEAFE42C87B}" dt="2021-06-09T19:36:03.867" v="1915"/>
          <ac:spMkLst>
            <pc:docMk/>
            <pc:sldMk cId="3909453073" sldId="559"/>
            <ac:spMk id="8233" creationId="{EFD8BA95-3133-4EB2-A961-B730F3B5A886}"/>
          </ac:spMkLst>
        </pc:spChg>
        <pc:spChg chg="mod">
          <ac:chgData name="Timo Mühlhaus" userId="1b6b3aba618dadac" providerId="LiveId" clId="{EDF2FAEA-A41B-4C1F-9EE5-7BEAFE42C87B}" dt="2021-06-09T19:36:03.867" v="1915"/>
          <ac:spMkLst>
            <pc:docMk/>
            <pc:sldMk cId="3909453073" sldId="559"/>
            <ac:spMk id="8234" creationId="{39080A84-5B5F-4095-B01F-8B49D61D77AF}"/>
          </ac:spMkLst>
        </pc:spChg>
        <pc:spChg chg="mod">
          <ac:chgData name="Timo Mühlhaus" userId="1b6b3aba618dadac" providerId="LiveId" clId="{EDF2FAEA-A41B-4C1F-9EE5-7BEAFE42C87B}" dt="2021-06-09T19:36:03.867" v="1915"/>
          <ac:spMkLst>
            <pc:docMk/>
            <pc:sldMk cId="3909453073" sldId="559"/>
            <ac:spMk id="8235" creationId="{77723D60-9C28-4FFB-8611-D4336E3B3489}"/>
          </ac:spMkLst>
        </pc:spChg>
        <pc:spChg chg="mod">
          <ac:chgData name="Timo Mühlhaus" userId="1b6b3aba618dadac" providerId="LiveId" clId="{EDF2FAEA-A41B-4C1F-9EE5-7BEAFE42C87B}" dt="2021-06-09T19:36:03.867" v="1915"/>
          <ac:spMkLst>
            <pc:docMk/>
            <pc:sldMk cId="3909453073" sldId="559"/>
            <ac:spMk id="8236" creationId="{2F1EC2B1-3E1E-49CE-A702-53E992AD4A17}"/>
          </ac:spMkLst>
        </pc:spChg>
        <pc:spChg chg="mod">
          <ac:chgData name="Timo Mühlhaus" userId="1b6b3aba618dadac" providerId="LiveId" clId="{EDF2FAEA-A41B-4C1F-9EE5-7BEAFE42C87B}" dt="2021-06-09T19:36:03.867" v="1915"/>
          <ac:spMkLst>
            <pc:docMk/>
            <pc:sldMk cId="3909453073" sldId="559"/>
            <ac:spMk id="8237" creationId="{A2C5A6DB-51A4-4DC5-B7B4-832BBE7AD365}"/>
          </ac:spMkLst>
        </pc:spChg>
        <pc:spChg chg="mod">
          <ac:chgData name="Timo Mühlhaus" userId="1b6b3aba618dadac" providerId="LiveId" clId="{EDF2FAEA-A41B-4C1F-9EE5-7BEAFE42C87B}" dt="2021-06-09T19:36:03.867" v="1915"/>
          <ac:spMkLst>
            <pc:docMk/>
            <pc:sldMk cId="3909453073" sldId="559"/>
            <ac:spMk id="8238" creationId="{4BA1CA14-54F9-4037-9597-F2BFCB889D20}"/>
          </ac:spMkLst>
        </pc:spChg>
        <pc:spChg chg="mod">
          <ac:chgData name="Timo Mühlhaus" userId="1b6b3aba618dadac" providerId="LiveId" clId="{EDF2FAEA-A41B-4C1F-9EE5-7BEAFE42C87B}" dt="2021-06-09T19:36:03.867" v="1915"/>
          <ac:spMkLst>
            <pc:docMk/>
            <pc:sldMk cId="3909453073" sldId="559"/>
            <ac:spMk id="8239" creationId="{73600254-0BB9-4C0E-930E-961D7BE89B30}"/>
          </ac:spMkLst>
        </pc:spChg>
        <pc:spChg chg="mod">
          <ac:chgData name="Timo Mühlhaus" userId="1b6b3aba618dadac" providerId="LiveId" clId="{EDF2FAEA-A41B-4C1F-9EE5-7BEAFE42C87B}" dt="2021-06-09T19:36:03.867" v="1915"/>
          <ac:spMkLst>
            <pc:docMk/>
            <pc:sldMk cId="3909453073" sldId="559"/>
            <ac:spMk id="8240" creationId="{60E0E0A9-9A73-4C31-8755-F08974F7B337}"/>
          </ac:spMkLst>
        </pc:spChg>
        <pc:spChg chg="mod">
          <ac:chgData name="Timo Mühlhaus" userId="1b6b3aba618dadac" providerId="LiveId" clId="{EDF2FAEA-A41B-4C1F-9EE5-7BEAFE42C87B}" dt="2021-06-09T19:36:03.867" v="1915"/>
          <ac:spMkLst>
            <pc:docMk/>
            <pc:sldMk cId="3909453073" sldId="559"/>
            <ac:spMk id="8241" creationId="{D522C4E9-5AFC-48B1-8DCF-EC5C8ABAA68B}"/>
          </ac:spMkLst>
        </pc:spChg>
        <pc:spChg chg="mod">
          <ac:chgData name="Timo Mühlhaus" userId="1b6b3aba618dadac" providerId="LiveId" clId="{EDF2FAEA-A41B-4C1F-9EE5-7BEAFE42C87B}" dt="2021-06-09T19:36:03.867" v="1915"/>
          <ac:spMkLst>
            <pc:docMk/>
            <pc:sldMk cId="3909453073" sldId="559"/>
            <ac:spMk id="8242" creationId="{FFA77365-C6CC-49E6-A743-27F84FD55690}"/>
          </ac:spMkLst>
        </pc:spChg>
        <pc:spChg chg="mod">
          <ac:chgData name="Timo Mühlhaus" userId="1b6b3aba618dadac" providerId="LiveId" clId="{EDF2FAEA-A41B-4C1F-9EE5-7BEAFE42C87B}" dt="2021-06-09T19:36:03.867" v="1915"/>
          <ac:spMkLst>
            <pc:docMk/>
            <pc:sldMk cId="3909453073" sldId="559"/>
            <ac:spMk id="8243" creationId="{95EC3E8D-B1FE-43D6-8904-4961D47200FC}"/>
          </ac:spMkLst>
        </pc:spChg>
        <pc:spChg chg="mod">
          <ac:chgData name="Timo Mühlhaus" userId="1b6b3aba618dadac" providerId="LiveId" clId="{EDF2FAEA-A41B-4C1F-9EE5-7BEAFE42C87B}" dt="2021-06-09T19:36:03.867" v="1915"/>
          <ac:spMkLst>
            <pc:docMk/>
            <pc:sldMk cId="3909453073" sldId="559"/>
            <ac:spMk id="8244" creationId="{40E86FCE-C9BA-464E-9900-F49DF2DC8DA7}"/>
          </ac:spMkLst>
        </pc:spChg>
        <pc:spChg chg="mod">
          <ac:chgData name="Timo Mühlhaus" userId="1b6b3aba618dadac" providerId="LiveId" clId="{EDF2FAEA-A41B-4C1F-9EE5-7BEAFE42C87B}" dt="2021-06-09T19:36:03.867" v="1915"/>
          <ac:spMkLst>
            <pc:docMk/>
            <pc:sldMk cId="3909453073" sldId="559"/>
            <ac:spMk id="8245" creationId="{B6767584-1533-4C3C-A12B-4BD25FB8A04C}"/>
          </ac:spMkLst>
        </pc:spChg>
        <pc:spChg chg="mod">
          <ac:chgData name="Timo Mühlhaus" userId="1b6b3aba618dadac" providerId="LiveId" clId="{EDF2FAEA-A41B-4C1F-9EE5-7BEAFE42C87B}" dt="2021-06-09T19:36:03.867" v="1915"/>
          <ac:spMkLst>
            <pc:docMk/>
            <pc:sldMk cId="3909453073" sldId="559"/>
            <ac:spMk id="8246" creationId="{539BF6D2-0CDC-4067-AA54-82CF4290DDDE}"/>
          </ac:spMkLst>
        </pc:spChg>
        <pc:spChg chg="mod">
          <ac:chgData name="Timo Mühlhaus" userId="1b6b3aba618dadac" providerId="LiveId" clId="{EDF2FAEA-A41B-4C1F-9EE5-7BEAFE42C87B}" dt="2021-06-09T19:36:03.867" v="1915"/>
          <ac:spMkLst>
            <pc:docMk/>
            <pc:sldMk cId="3909453073" sldId="559"/>
            <ac:spMk id="8247" creationId="{BCCE92E0-60FE-4C89-AAE5-82786B070182}"/>
          </ac:spMkLst>
        </pc:spChg>
        <pc:spChg chg="mod">
          <ac:chgData name="Timo Mühlhaus" userId="1b6b3aba618dadac" providerId="LiveId" clId="{EDF2FAEA-A41B-4C1F-9EE5-7BEAFE42C87B}" dt="2021-06-09T19:36:03.867" v="1915"/>
          <ac:spMkLst>
            <pc:docMk/>
            <pc:sldMk cId="3909453073" sldId="559"/>
            <ac:spMk id="8248" creationId="{109222C7-7812-4155-A226-009BED730EA6}"/>
          </ac:spMkLst>
        </pc:spChg>
        <pc:spChg chg="mod">
          <ac:chgData name="Timo Mühlhaus" userId="1b6b3aba618dadac" providerId="LiveId" clId="{EDF2FAEA-A41B-4C1F-9EE5-7BEAFE42C87B}" dt="2021-06-09T19:36:03.867" v="1915"/>
          <ac:spMkLst>
            <pc:docMk/>
            <pc:sldMk cId="3909453073" sldId="559"/>
            <ac:spMk id="8249" creationId="{15F758C2-C1A3-4F61-A19D-3A999EFC9A00}"/>
          </ac:spMkLst>
        </pc:spChg>
        <pc:spChg chg="mod">
          <ac:chgData name="Timo Mühlhaus" userId="1b6b3aba618dadac" providerId="LiveId" clId="{EDF2FAEA-A41B-4C1F-9EE5-7BEAFE42C87B}" dt="2021-06-09T19:36:03.867" v="1915"/>
          <ac:spMkLst>
            <pc:docMk/>
            <pc:sldMk cId="3909453073" sldId="559"/>
            <ac:spMk id="8250" creationId="{989084D2-CBEC-48F9-80F0-8BE10B3BC968}"/>
          </ac:spMkLst>
        </pc:spChg>
        <pc:spChg chg="mod">
          <ac:chgData name="Timo Mühlhaus" userId="1b6b3aba618dadac" providerId="LiveId" clId="{EDF2FAEA-A41B-4C1F-9EE5-7BEAFE42C87B}" dt="2021-06-09T19:36:03.867" v="1915"/>
          <ac:spMkLst>
            <pc:docMk/>
            <pc:sldMk cId="3909453073" sldId="559"/>
            <ac:spMk id="8251" creationId="{2FC39563-A12E-4A2E-9351-D088854B9373}"/>
          </ac:spMkLst>
        </pc:spChg>
        <pc:spChg chg="mod">
          <ac:chgData name="Timo Mühlhaus" userId="1b6b3aba618dadac" providerId="LiveId" clId="{EDF2FAEA-A41B-4C1F-9EE5-7BEAFE42C87B}" dt="2021-06-09T19:36:03.867" v="1915"/>
          <ac:spMkLst>
            <pc:docMk/>
            <pc:sldMk cId="3909453073" sldId="559"/>
            <ac:spMk id="8252" creationId="{193E1A74-BA94-4F01-A449-60AEA586E69F}"/>
          </ac:spMkLst>
        </pc:spChg>
        <pc:spChg chg="mod">
          <ac:chgData name="Timo Mühlhaus" userId="1b6b3aba618dadac" providerId="LiveId" clId="{EDF2FAEA-A41B-4C1F-9EE5-7BEAFE42C87B}" dt="2021-06-09T19:36:03.867" v="1915"/>
          <ac:spMkLst>
            <pc:docMk/>
            <pc:sldMk cId="3909453073" sldId="559"/>
            <ac:spMk id="8253" creationId="{3779CB76-78D3-4558-9548-FCF14DC7544E}"/>
          </ac:spMkLst>
        </pc:spChg>
        <pc:spChg chg="mod">
          <ac:chgData name="Timo Mühlhaus" userId="1b6b3aba618dadac" providerId="LiveId" clId="{EDF2FAEA-A41B-4C1F-9EE5-7BEAFE42C87B}" dt="2021-06-09T19:36:03.867" v="1915"/>
          <ac:spMkLst>
            <pc:docMk/>
            <pc:sldMk cId="3909453073" sldId="559"/>
            <ac:spMk id="8254" creationId="{F3D74CE1-C7A2-4E37-864D-E3B472CC0945}"/>
          </ac:spMkLst>
        </pc:spChg>
        <pc:spChg chg="mod">
          <ac:chgData name="Timo Mühlhaus" userId="1b6b3aba618dadac" providerId="LiveId" clId="{EDF2FAEA-A41B-4C1F-9EE5-7BEAFE42C87B}" dt="2021-06-09T19:36:03.867" v="1915"/>
          <ac:spMkLst>
            <pc:docMk/>
            <pc:sldMk cId="3909453073" sldId="559"/>
            <ac:spMk id="8255" creationId="{94A73097-0CF5-428F-A058-A1E2DED0382B}"/>
          </ac:spMkLst>
        </pc:spChg>
        <pc:spChg chg="mod">
          <ac:chgData name="Timo Mühlhaus" userId="1b6b3aba618dadac" providerId="LiveId" clId="{EDF2FAEA-A41B-4C1F-9EE5-7BEAFE42C87B}" dt="2021-06-09T19:36:03.867" v="1915"/>
          <ac:spMkLst>
            <pc:docMk/>
            <pc:sldMk cId="3909453073" sldId="559"/>
            <ac:spMk id="8256" creationId="{9994B627-CBB3-438B-805A-FC6617E01710}"/>
          </ac:spMkLst>
        </pc:spChg>
        <pc:spChg chg="mod">
          <ac:chgData name="Timo Mühlhaus" userId="1b6b3aba618dadac" providerId="LiveId" clId="{EDF2FAEA-A41B-4C1F-9EE5-7BEAFE42C87B}" dt="2021-06-09T19:36:03.867" v="1915"/>
          <ac:spMkLst>
            <pc:docMk/>
            <pc:sldMk cId="3909453073" sldId="559"/>
            <ac:spMk id="8257" creationId="{3F69FFF7-1841-4336-8A75-5AACD54EAB97}"/>
          </ac:spMkLst>
        </pc:spChg>
        <pc:spChg chg="mod">
          <ac:chgData name="Timo Mühlhaus" userId="1b6b3aba618dadac" providerId="LiveId" clId="{EDF2FAEA-A41B-4C1F-9EE5-7BEAFE42C87B}" dt="2021-06-09T19:36:03.867" v="1915"/>
          <ac:spMkLst>
            <pc:docMk/>
            <pc:sldMk cId="3909453073" sldId="559"/>
            <ac:spMk id="8258" creationId="{D052B07B-B400-4767-90C8-9FD0B4778EC1}"/>
          </ac:spMkLst>
        </pc:spChg>
        <pc:spChg chg="mod">
          <ac:chgData name="Timo Mühlhaus" userId="1b6b3aba618dadac" providerId="LiveId" clId="{EDF2FAEA-A41B-4C1F-9EE5-7BEAFE42C87B}" dt="2021-06-09T19:36:03.867" v="1915"/>
          <ac:spMkLst>
            <pc:docMk/>
            <pc:sldMk cId="3909453073" sldId="559"/>
            <ac:spMk id="8259" creationId="{0F1EFCF5-9A82-4C37-84D4-4C57AA6582C7}"/>
          </ac:spMkLst>
        </pc:spChg>
        <pc:spChg chg="mod">
          <ac:chgData name="Timo Mühlhaus" userId="1b6b3aba618dadac" providerId="LiveId" clId="{EDF2FAEA-A41B-4C1F-9EE5-7BEAFE42C87B}" dt="2021-06-09T19:36:03.867" v="1915"/>
          <ac:spMkLst>
            <pc:docMk/>
            <pc:sldMk cId="3909453073" sldId="559"/>
            <ac:spMk id="8260" creationId="{8ADB7B27-8D28-409F-B81F-B9BCAC4EF81B}"/>
          </ac:spMkLst>
        </pc:spChg>
        <pc:spChg chg="mod">
          <ac:chgData name="Timo Mühlhaus" userId="1b6b3aba618dadac" providerId="LiveId" clId="{EDF2FAEA-A41B-4C1F-9EE5-7BEAFE42C87B}" dt="2021-06-09T19:36:03.867" v="1915"/>
          <ac:spMkLst>
            <pc:docMk/>
            <pc:sldMk cId="3909453073" sldId="559"/>
            <ac:spMk id="8261" creationId="{FBDDB48D-3582-4B89-A996-29DC7E3D9A8C}"/>
          </ac:spMkLst>
        </pc:spChg>
        <pc:spChg chg="mod">
          <ac:chgData name="Timo Mühlhaus" userId="1b6b3aba618dadac" providerId="LiveId" clId="{EDF2FAEA-A41B-4C1F-9EE5-7BEAFE42C87B}" dt="2021-06-09T19:36:03.867" v="1915"/>
          <ac:spMkLst>
            <pc:docMk/>
            <pc:sldMk cId="3909453073" sldId="559"/>
            <ac:spMk id="8262" creationId="{EA9EC089-47F1-4E73-A2DA-6D3E0EFC57B8}"/>
          </ac:spMkLst>
        </pc:spChg>
        <pc:spChg chg="mod">
          <ac:chgData name="Timo Mühlhaus" userId="1b6b3aba618dadac" providerId="LiveId" clId="{EDF2FAEA-A41B-4C1F-9EE5-7BEAFE42C87B}" dt="2021-06-09T19:36:03.867" v="1915"/>
          <ac:spMkLst>
            <pc:docMk/>
            <pc:sldMk cId="3909453073" sldId="559"/>
            <ac:spMk id="8263" creationId="{2A4562D5-0EE3-4D4A-AEAE-61E3E1FC9636}"/>
          </ac:spMkLst>
        </pc:spChg>
        <pc:spChg chg="mod">
          <ac:chgData name="Timo Mühlhaus" userId="1b6b3aba618dadac" providerId="LiveId" clId="{EDF2FAEA-A41B-4C1F-9EE5-7BEAFE42C87B}" dt="2021-06-09T19:36:03.867" v="1915"/>
          <ac:spMkLst>
            <pc:docMk/>
            <pc:sldMk cId="3909453073" sldId="559"/>
            <ac:spMk id="8264" creationId="{458E09B1-6A40-49B0-BAC0-61FD5DC4C835}"/>
          </ac:spMkLst>
        </pc:spChg>
        <pc:spChg chg="mod">
          <ac:chgData name="Timo Mühlhaus" userId="1b6b3aba618dadac" providerId="LiveId" clId="{EDF2FAEA-A41B-4C1F-9EE5-7BEAFE42C87B}" dt="2021-06-09T19:36:03.867" v="1915"/>
          <ac:spMkLst>
            <pc:docMk/>
            <pc:sldMk cId="3909453073" sldId="559"/>
            <ac:spMk id="8265" creationId="{4459F5C5-94B6-4B92-B0F2-48E92B723386}"/>
          </ac:spMkLst>
        </pc:spChg>
        <pc:spChg chg="mod">
          <ac:chgData name="Timo Mühlhaus" userId="1b6b3aba618dadac" providerId="LiveId" clId="{EDF2FAEA-A41B-4C1F-9EE5-7BEAFE42C87B}" dt="2021-06-09T19:36:03.867" v="1915"/>
          <ac:spMkLst>
            <pc:docMk/>
            <pc:sldMk cId="3909453073" sldId="559"/>
            <ac:spMk id="8266" creationId="{89B60C53-769D-416E-A2D9-68C50167B9BF}"/>
          </ac:spMkLst>
        </pc:spChg>
        <pc:spChg chg="mod">
          <ac:chgData name="Timo Mühlhaus" userId="1b6b3aba618dadac" providerId="LiveId" clId="{EDF2FAEA-A41B-4C1F-9EE5-7BEAFE42C87B}" dt="2021-06-09T19:36:03.867" v="1915"/>
          <ac:spMkLst>
            <pc:docMk/>
            <pc:sldMk cId="3909453073" sldId="559"/>
            <ac:spMk id="8267" creationId="{FDE52BCD-CD76-48CA-A4FE-F8270F97C1C1}"/>
          </ac:spMkLst>
        </pc:spChg>
        <pc:spChg chg="mod">
          <ac:chgData name="Timo Mühlhaus" userId="1b6b3aba618dadac" providerId="LiveId" clId="{EDF2FAEA-A41B-4C1F-9EE5-7BEAFE42C87B}" dt="2021-06-09T19:36:03.867" v="1915"/>
          <ac:spMkLst>
            <pc:docMk/>
            <pc:sldMk cId="3909453073" sldId="559"/>
            <ac:spMk id="8268" creationId="{EB163D4E-58CD-48AF-809A-231BBD975F84}"/>
          </ac:spMkLst>
        </pc:spChg>
        <pc:spChg chg="mod">
          <ac:chgData name="Timo Mühlhaus" userId="1b6b3aba618dadac" providerId="LiveId" clId="{EDF2FAEA-A41B-4C1F-9EE5-7BEAFE42C87B}" dt="2021-06-09T19:36:03.867" v="1915"/>
          <ac:spMkLst>
            <pc:docMk/>
            <pc:sldMk cId="3909453073" sldId="559"/>
            <ac:spMk id="8269" creationId="{C0335250-2CB6-4C6D-AE2D-65687318B04A}"/>
          </ac:spMkLst>
        </pc:spChg>
        <pc:spChg chg="mod">
          <ac:chgData name="Timo Mühlhaus" userId="1b6b3aba618dadac" providerId="LiveId" clId="{EDF2FAEA-A41B-4C1F-9EE5-7BEAFE42C87B}" dt="2021-06-09T19:36:03.867" v="1915"/>
          <ac:spMkLst>
            <pc:docMk/>
            <pc:sldMk cId="3909453073" sldId="559"/>
            <ac:spMk id="8270" creationId="{99B5F8BE-7987-4777-B013-B357959E0A58}"/>
          </ac:spMkLst>
        </pc:spChg>
        <pc:spChg chg="mod">
          <ac:chgData name="Timo Mühlhaus" userId="1b6b3aba618dadac" providerId="LiveId" clId="{EDF2FAEA-A41B-4C1F-9EE5-7BEAFE42C87B}" dt="2021-06-09T19:36:03.867" v="1915"/>
          <ac:spMkLst>
            <pc:docMk/>
            <pc:sldMk cId="3909453073" sldId="559"/>
            <ac:spMk id="8271" creationId="{9D5F1A93-9386-407F-9D38-2DB4ABA2D5F8}"/>
          </ac:spMkLst>
        </pc:spChg>
        <pc:spChg chg="mod">
          <ac:chgData name="Timo Mühlhaus" userId="1b6b3aba618dadac" providerId="LiveId" clId="{EDF2FAEA-A41B-4C1F-9EE5-7BEAFE42C87B}" dt="2021-06-09T19:36:03.867" v="1915"/>
          <ac:spMkLst>
            <pc:docMk/>
            <pc:sldMk cId="3909453073" sldId="559"/>
            <ac:spMk id="8272" creationId="{31B3C88A-82D8-4292-AF9D-40E228B0786F}"/>
          </ac:spMkLst>
        </pc:spChg>
        <pc:spChg chg="mod">
          <ac:chgData name="Timo Mühlhaus" userId="1b6b3aba618dadac" providerId="LiveId" clId="{EDF2FAEA-A41B-4C1F-9EE5-7BEAFE42C87B}" dt="2021-06-09T19:36:03.867" v="1915"/>
          <ac:spMkLst>
            <pc:docMk/>
            <pc:sldMk cId="3909453073" sldId="559"/>
            <ac:spMk id="8273" creationId="{BFD6A947-7CF4-41CE-945D-47C7085D03DF}"/>
          </ac:spMkLst>
        </pc:spChg>
        <pc:spChg chg="mod">
          <ac:chgData name="Timo Mühlhaus" userId="1b6b3aba618dadac" providerId="LiveId" clId="{EDF2FAEA-A41B-4C1F-9EE5-7BEAFE42C87B}" dt="2021-06-09T19:36:03.867" v="1915"/>
          <ac:spMkLst>
            <pc:docMk/>
            <pc:sldMk cId="3909453073" sldId="559"/>
            <ac:spMk id="8274" creationId="{E683864A-6AB5-42C6-A069-7B955EDBFDDC}"/>
          </ac:spMkLst>
        </pc:spChg>
        <pc:spChg chg="mod">
          <ac:chgData name="Timo Mühlhaus" userId="1b6b3aba618dadac" providerId="LiveId" clId="{EDF2FAEA-A41B-4C1F-9EE5-7BEAFE42C87B}" dt="2021-06-09T19:36:03.867" v="1915"/>
          <ac:spMkLst>
            <pc:docMk/>
            <pc:sldMk cId="3909453073" sldId="559"/>
            <ac:spMk id="8275" creationId="{19F39A11-AB50-496B-B1FE-8AEB084EAE52}"/>
          </ac:spMkLst>
        </pc:spChg>
        <pc:spChg chg="mod">
          <ac:chgData name="Timo Mühlhaus" userId="1b6b3aba618dadac" providerId="LiveId" clId="{EDF2FAEA-A41B-4C1F-9EE5-7BEAFE42C87B}" dt="2021-06-09T19:36:03.867" v="1915"/>
          <ac:spMkLst>
            <pc:docMk/>
            <pc:sldMk cId="3909453073" sldId="559"/>
            <ac:spMk id="8276" creationId="{9DE9B052-A592-4708-AEE4-DE78A2A403C2}"/>
          </ac:spMkLst>
        </pc:spChg>
        <pc:spChg chg="mod">
          <ac:chgData name="Timo Mühlhaus" userId="1b6b3aba618dadac" providerId="LiveId" clId="{EDF2FAEA-A41B-4C1F-9EE5-7BEAFE42C87B}" dt="2021-06-09T19:36:03.867" v="1915"/>
          <ac:spMkLst>
            <pc:docMk/>
            <pc:sldMk cId="3909453073" sldId="559"/>
            <ac:spMk id="8277" creationId="{044DE786-FC14-4521-8884-86F06E017727}"/>
          </ac:spMkLst>
        </pc:spChg>
        <pc:spChg chg="mod">
          <ac:chgData name="Timo Mühlhaus" userId="1b6b3aba618dadac" providerId="LiveId" clId="{EDF2FAEA-A41B-4C1F-9EE5-7BEAFE42C87B}" dt="2021-06-09T19:36:03.867" v="1915"/>
          <ac:spMkLst>
            <pc:docMk/>
            <pc:sldMk cId="3909453073" sldId="559"/>
            <ac:spMk id="8278" creationId="{0AD1713F-8576-40BF-AB8B-1C122E539EA6}"/>
          </ac:spMkLst>
        </pc:spChg>
        <pc:spChg chg="mod">
          <ac:chgData name="Timo Mühlhaus" userId="1b6b3aba618dadac" providerId="LiveId" clId="{EDF2FAEA-A41B-4C1F-9EE5-7BEAFE42C87B}" dt="2021-06-09T19:36:03.867" v="1915"/>
          <ac:spMkLst>
            <pc:docMk/>
            <pc:sldMk cId="3909453073" sldId="559"/>
            <ac:spMk id="8279" creationId="{A5F5EABA-FA39-4BA7-8A5B-A84790643A21}"/>
          </ac:spMkLst>
        </pc:spChg>
        <pc:spChg chg="mod">
          <ac:chgData name="Timo Mühlhaus" userId="1b6b3aba618dadac" providerId="LiveId" clId="{EDF2FAEA-A41B-4C1F-9EE5-7BEAFE42C87B}" dt="2021-06-09T19:36:03.867" v="1915"/>
          <ac:spMkLst>
            <pc:docMk/>
            <pc:sldMk cId="3909453073" sldId="559"/>
            <ac:spMk id="8280" creationId="{663569B2-A3C4-4D65-A5F6-5065E77A1F90}"/>
          </ac:spMkLst>
        </pc:spChg>
        <pc:spChg chg="mod">
          <ac:chgData name="Timo Mühlhaus" userId="1b6b3aba618dadac" providerId="LiveId" clId="{EDF2FAEA-A41B-4C1F-9EE5-7BEAFE42C87B}" dt="2021-06-09T19:36:03.867" v="1915"/>
          <ac:spMkLst>
            <pc:docMk/>
            <pc:sldMk cId="3909453073" sldId="559"/>
            <ac:spMk id="8281" creationId="{78AD2C8D-D4DB-4F33-B42E-99E3A8254980}"/>
          </ac:spMkLst>
        </pc:spChg>
        <pc:spChg chg="mod">
          <ac:chgData name="Timo Mühlhaus" userId="1b6b3aba618dadac" providerId="LiveId" clId="{EDF2FAEA-A41B-4C1F-9EE5-7BEAFE42C87B}" dt="2021-06-09T19:36:03.867" v="1915"/>
          <ac:spMkLst>
            <pc:docMk/>
            <pc:sldMk cId="3909453073" sldId="559"/>
            <ac:spMk id="8282" creationId="{8057C8FE-1D35-4883-9011-F607D67F9A47}"/>
          </ac:spMkLst>
        </pc:spChg>
        <pc:spChg chg="mod">
          <ac:chgData name="Timo Mühlhaus" userId="1b6b3aba618dadac" providerId="LiveId" clId="{EDF2FAEA-A41B-4C1F-9EE5-7BEAFE42C87B}" dt="2021-06-09T19:36:03.867" v="1915"/>
          <ac:spMkLst>
            <pc:docMk/>
            <pc:sldMk cId="3909453073" sldId="559"/>
            <ac:spMk id="8283" creationId="{0A797FD6-4E96-4B01-AFB6-E1EBDB26CA60}"/>
          </ac:spMkLst>
        </pc:spChg>
        <pc:spChg chg="mod">
          <ac:chgData name="Timo Mühlhaus" userId="1b6b3aba618dadac" providerId="LiveId" clId="{EDF2FAEA-A41B-4C1F-9EE5-7BEAFE42C87B}" dt="2021-06-09T19:36:03.867" v="1915"/>
          <ac:spMkLst>
            <pc:docMk/>
            <pc:sldMk cId="3909453073" sldId="559"/>
            <ac:spMk id="8284" creationId="{27CCC0BA-48E4-4A24-A177-55D396B43CEC}"/>
          </ac:spMkLst>
        </pc:spChg>
        <pc:spChg chg="mod">
          <ac:chgData name="Timo Mühlhaus" userId="1b6b3aba618dadac" providerId="LiveId" clId="{EDF2FAEA-A41B-4C1F-9EE5-7BEAFE42C87B}" dt="2021-06-09T19:36:03.867" v="1915"/>
          <ac:spMkLst>
            <pc:docMk/>
            <pc:sldMk cId="3909453073" sldId="559"/>
            <ac:spMk id="8285" creationId="{E7B22D21-7077-4021-A019-32516717BD3F}"/>
          </ac:spMkLst>
        </pc:spChg>
        <pc:spChg chg="mod">
          <ac:chgData name="Timo Mühlhaus" userId="1b6b3aba618dadac" providerId="LiveId" clId="{EDF2FAEA-A41B-4C1F-9EE5-7BEAFE42C87B}" dt="2021-06-09T19:36:03.867" v="1915"/>
          <ac:spMkLst>
            <pc:docMk/>
            <pc:sldMk cId="3909453073" sldId="559"/>
            <ac:spMk id="8286" creationId="{4D3C6A99-2C1C-44C6-971F-AEF2C6070CBC}"/>
          </ac:spMkLst>
        </pc:spChg>
        <pc:spChg chg="mod">
          <ac:chgData name="Timo Mühlhaus" userId="1b6b3aba618dadac" providerId="LiveId" clId="{EDF2FAEA-A41B-4C1F-9EE5-7BEAFE42C87B}" dt="2021-06-09T19:36:03.867" v="1915"/>
          <ac:spMkLst>
            <pc:docMk/>
            <pc:sldMk cId="3909453073" sldId="559"/>
            <ac:spMk id="8287" creationId="{3E6F1588-C45A-4CE0-A9A5-DB46581B2D0E}"/>
          </ac:spMkLst>
        </pc:spChg>
        <pc:spChg chg="mod">
          <ac:chgData name="Timo Mühlhaus" userId="1b6b3aba618dadac" providerId="LiveId" clId="{EDF2FAEA-A41B-4C1F-9EE5-7BEAFE42C87B}" dt="2021-06-09T19:36:03.867" v="1915"/>
          <ac:spMkLst>
            <pc:docMk/>
            <pc:sldMk cId="3909453073" sldId="559"/>
            <ac:spMk id="8288" creationId="{4D29F8AE-063E-44DD-AB19-0DC4365E6D93}"/>
          </ac:spMkLst>
        </pc:spChg>
        <pc:spChg chg="mod">
          <ac:chgData name="Timo Mühlhaus" userId="1b6b3aba618dadac" providerId="LiveId" clId="{EDF2FAEA-A41B-4C1F-9EE5-7BEAFE42C87B}" dt="2021-06-09T19:36:03.867" v="1915"/>
          <ac:spMkLst>
            <pc:docMk/>
            <pc:sldMk cId="3909453073" sldId="559"/>
            <ac:spMk id="8289" creationId="{140D82AE-6521-4F90-AEA1-C7E5C342ED2D}"/>
          </ac:spMkLst>
        </pc:spChg>
        <pc:spChg chg="mod">
          <ac:chgData name="Timo Mühlhaus" userId="1b6b3aba618dadac" providerId="LiveId" clId="{EDF2FAEA-A41B-4C1F-9EE5-7BEAFE42C87B}" dt="2021-06-09T19:36:03.867" v="1915"/>
          <ac:spMkLst>
            <pc:docMk/>
            <pc:sldMk cId="3909453073" sldId="559"/>
            <ac:spMk id="8290" creationId="{A4F02498-8F9A-47E3-BB68-517596DE919C}"/>
          </ac:spMkLst>
        </pc:spChg>
        <pc:spChg chg="mod">
          <ac:chgData name="Timo Mühlhaus" userId="1b6b3aba618dadac" providerId="LiveId" clId="{EDF2FAEA-A41B-4C1F-9EE5-7BEAFE42C87B}" dt="2021-06-09T19:36:03.867" v="1915"/>
          <ac:spMkLst>
            <pc:docMk/>
            <pc:sldMk cId="3909453073" sldId="559"/>
            <ac:spMk id="8291" creationId="{332D7248-C5DA-4D09-9592-42113D57959D}"/>
          </ac:spMkLst>
        </pc:spChg>
        <pc:spChg chg="mod">
          <ac:chgData name="Timo Mühlhaus" userId="1b6b3aba618dadac" providerId="LiveId" clId="{EDF2FAEA-A41B-4C1F-9EE5-7BEAFE42C87B}" dt="2021-06-09T19:36:03.867" v="1915"/>
          <ac:spMkLst>
            <pc:docMk/>
            <pc:sldMk cId="3909453073" sldId="559"/>
            <ac:spMk id="8292" creationId="{E2024312-763E-42DE-81B5-682A2A3D504B}"/>
          </ac:spMkLst>
        </pc:spChg>
        <pc:spChg chg="mod">
          <ac:chgData name="Timo Mühlhaus" userId="1b6b3aba618dadac" providerId="LiveId" clId="{EDF2FAEA-A41B-4C1F-9EE5-7BEAFE42C87B}" dt="2021-06-09T19:36:03.867" v="1915"/>
          <ac:spMkLst>
            <pc:docMk/>
            <pc:sldMk cId="3909453073" sldId="559"/>
            <ac:spMk id="8293" creationId="{CF567E67-A4A3-4DA0-9334-37BD5FC1CCE8}"/>
          </ac:spMkLst>
        </pc:spChg>
        <pc:spChg chg="mod">
          <ac:chgData name="Timo Mühlhaus" userId="1b6b3aba618dadac" providerId="LiveId" clId="{EDF2FAEA-A41B-4C1F-9EE5-7BEAFE42C87B}" dt="2021-06-09T19:36:03.867" v="1915"/>
          <ac:spMkLst>
            <pc:docMk/>
            <pc:sldMk cId="3909453073" sldId="559"/>
            <ac:spMk id="8294" creationId="{B11609AE-1ED5-41D4-91E8-3E1A11320363}"/>
          </ac:spMkLst>
        </pc:spChg>
        <pc:spChg chg="mod">
          <ac:chgData name="Timo Mühlhaus" userId="1b6b3aba618dadac" providerId="LiveId" clId="{EDF2FAEA-A41B-4C1F-9EE5-7BEAFE42C87B}" dt="2021-06-09T19:36:03.867" v="1915"/>
          <ac:spMkLst>
            <pc:docMk/>
            <pc:sldMk cId="3909453073" sldId="559"/>
            <ac:spMk id="8295" creationId="{C04E1BBD-7286-445F-9482-56E7CEFD8584}"/>
          </ac:spMkLst>
        </pc:spChg>
        <pc:spChg chg="mod">
          <ac:chgData name="Timo Mühlhaus" userId="1b6b3aba618dadac" providerId="LiveId" clId="{EDF2FAEA-A41B-4C1F-9EE5-7BEAFE42C87B}" dt="2021-06-09T19:36:03.867" v="1915"/>
          <ac:spMkLst>
            <pc:docMk/>
            <pc:sldMk cId="3909453073" sldId="559"/>
            <ac:spMk id="8296" creationId="{8C17C63B-2325-49A1-BB71-EEF59E7EBB73}"/>
          </ac:spMkLst>
        </pc:spChg>
        <pc:spChg chg="mod">
          <ac:chgData name="Timo Mühlhaus" userId="1b6b3aba618dadac" providerId="LiveId" clId="{EDF2FAEA-A41B-4C1F-9EE5-7BEAFE42C87B}" dt="2021-06-09T19:36:03.867" v="1915"/>
          <ac:spMkLst>
            <pc:docMk/>
            <pc:sldMk cId="3909453073" sldId="559"/>
            <ac:spMk id="8297" creationId="{2F0EEFB5-E476-4EA5-971F-6DC3787C3332}"/>
          </ac:spMkLst>
        </pc:spChg>
        <pc:spChg chg="mod">
          <ac:chgData name="Timo Mühlhaus" userId="1b6b3aba618dadac" providerId="LiveId" clId="{EDF2FAEA-A41B-4C1F-9EE5-7BEAFE42C87B}" dt="2021-06-09T19:36:03.867" v="1915"/>
          <ac:spMkLst>
            <pc:docMk/>
            <pc:sldMk cId="3909453073" sldId="559"/>
            <ac:spMk id="8298" creationId="{9A5F3573-8B3C-466B-A073-D64D2E30952E}"/>
          </ac:spMkLst>
        </pc:spChg>
        <pc:spChg chg="mod">
          <ac:chgData name="Timo Mühlhaus" userId="1b6b3aba618dadac" providerId="LiveId" clId="{EDF2FAEA-A41B-4C1F-9EE5-7BEAFE42C87B}" dt="2021-06-09T19:36:03.867" v="1915"/>
          <ac:spMkLst>
            <pc:docMk/>
            <pc:sldMk cId="3909453073" sldId="559"/>
            <ac:spMk id="8299" creationId="{2E1E01A0-B158-4E60-9A4C-4A639F92B058}"/>
          </ac:spMkLst>
        </pc:spChg>
        <pc:spChg chg="mod">
          <ac:chgData name="Timo Mühlhaus" userId="1b6b3aba618dadac" providerId="LiveId" clId="{EDF2FAEA-A41B-4C1F-9EE5-7BEAFE42C87B}" dt="2021-06-09T19:36:03.867" v="1915"/>
          <ac:spMkLst>
            <pc:docMk/>
            <pc:sldMk cId="3909453073" sldId="559"/>
            <ac:spMk id="8300" creationId="{19DA2D25-9BBC-4925-BB45-3E2BA182CAD9}"/>
          </ac:spMkLst>
        </pc:spChg>
        <pc:spChg chg="mod">
          <ac:chgData name="Timo Mühlhaus" userId="1b6b3aba618dadac" providerId="LiveId" clId="{EDF2FAEA-A41B-4C1F-9EE5-7BEAFE42C87B}" dt="2021-06-09T19:36:03.867" v="1915"/>
          <ac:spMkLst>
            <pc:docMk/>
            <pc:sldMk cId="3909453073" sldId="559"/>
            <ac:spMk id="8301" creationId="{67CA8EF0-CBD9-46D7-A841-2B3BCEA4D8C0}"/>
          </ac:spMkLst>
        </pc:spChg>
        <pc:spChg chg="mod">
          <ac:chgData name="Timo Mühlhaus" userId="1b6b3aba618dadac" providerId="LiveId" clId="{EDF2FAEA-A41B-4C1F-9EE5-7BEAFE42C87B}" dt="2021-06-09T19:36:03.867" v="1915"/>
          <ac:spMkLst>
            <pc:docMk/>
            <pc:sldMk cId="3909453073" sldId="559"/>
            <ac:spMk id="8302" creationId="{7016B63F-5B7F-488E-8617-F0E9944F1622}"/>
          </ac:spMkLst>
        </pc:spChg>
        <pc:spChg chg="mod">
          <ac:chgData name="Timo Mühlhaus" userId="1b6b3aba618dadac" providerId="LiveId" clId="{EDF2FAEA-A41B-4C1F-9EE5-7BEAFE42C87B}" dt="2021-06-09T19:36:03.867" v="1915"/>
          <ac:spMkLst>
            <pc:docMk/>
            <pc:sldMk cId="3909453073" sldId="559"/>
            <ac:spMk id="8303" creationId="{431624A1-9D20-4B7C-BBF8-C3042CB85DDF}"/>
          </ac:spMkLst>
        </pc:spChg>
        <pc:spChg chg="mod">
          <ac:chgData name="Timo Mühlhaus" userId="1b6b3aba618dadac" providerId="LiveId" clId="{EDF2FAEA-A41B-4C1F-9EE5-7BEAFE42C87B}" dt="2021-06-09T19:36:03.867" v="1915"/>
          <ac:spMkLst>
            <pc:docMk/>
            <pc:sldMk cId="3909453073" sldId="559"/>
            <ac:spMk id="8304" creationId="{685589EC-840C-4223-819E-3B40F97830E1}"/>
          </ac:spMkLst>
        </pc:spChg>
        <pc:spChg chg="mod">
          <ac:chgData name="Timo Mühlhaus" userId="1b6b3aba618dadac" providerId="LiveId" clId="{EDF2FAEA-A41B-4C1F-9EE5-7BEAFE42C87B}" dt="2021-06-09T19:36:03.867" v="1915"/>
          <ac:spMkLst>
            <pc:docMk/>
            <pc:sldMk cId="3909453073" sldId="559"/>
            <ac:spMk id="8305" creationId="{A359AB73-5F97-4F59-863A-CD337545B922}"/>
          </ac:spMkLst>
        </pc:spChg>
        <pc:spChg chg="mod">
          <ac:chgData name="Timo Mühlhaus" userId="1b6b3aba618dadac" providerId="LiveId" clId="{EDF2FAEA-A41B-4C1F-9EE5-7BEAFE42C87B}" dt="2021-06-09T19:36:03.867" v="1915"/>
          <ac:spMkLst>
            <pc:docMk/>
            <pc:sldMk cId="3909453073" sldId="559"/>
            <ac:spMk id="8306" creationId="{696D297E-8BB6-48F1-82F2-08D601BE6EDF}"/>
          </ac:spMkLst>
        </pc:spChg>
        <pc:spChg chg="mod">
          <ac:chgData name="Timo Mühlhaus" userId="1b6b3aba618dadac" providerId="LiveId" clId="{EDF2FAEA-A41B-4C1F-9EE5-7BEAFE42C87B}" dt="2021-06-09T19:36:03.867" v="1915"/>
          <ac:spMkLst>
            <pc:docMk/>
            <pc:sldMk cId="3909453073" sldId="559"/>
            <ac:spMk id="8307" creationId="{ED11B8F6-47C5-4B08-A075-A89BC0A83142}"/>
          </ac:spMkLst>
        </pc:spChg>
        <pc:spChg chg="mod">
          <ac:chgData name="Timo Mühlhaus" userId="1b6b3aba618dadac" providerId="LiveId" clId="{EDF2FAEA-A41B-4C1F-9EE5-7BEAFE42C87B}" dt="2021-06-09T19:36:03.867" v="1915"/>
          <ac:spMkLst>
            <pc:docMk/>
            <pc:sldMk cId="3909453073" sldId="559"/>
            <ac:spMk id="8308" creationId="{B58662E8-A241-4982-BB87-27FB0176C197}"/>
          </ac:spMkLst>
        </pc:spChg>
        <pc:spChg chg="mod">
          <ac:chgData name="Timo Mühlhaus" userId="1b6b3aba618dadac" providerId="LiveId" clId="{EDF2FAEA-A41B-4C1F-9EE5-7BEAFE42C87B}" dt="2021-06-09T19:36:03.867" v="1915"/>
          <ac:spMkLst>
            <pc:docMk/>
            <pc:sldMk cId="3909453073" sldId="559"/>
            <ac:spMk id="8309" creationId="{17809676-9F04-437F-84FF-12F8F1CC1945}"/>
          </ac:spMkLst>
        </pc:spChg>
        <pc:spChg chg="mod">
          <ac:chgData name="Timo Mühlhaus" userId="1b6b3aba618dadac" providerId="LiveId" clId="{EDF2FAEA-A41B-4C1F-9EE5-7BEAFE42C87B}" dt="2021-06-09T19:36:03.867" v="1915"/>
          <ac:spMkLst>
            <pc:docMk/>
            <pc:sldMk cId="3909453073" sldId="559"/>
            <ac:spMk id="8310" creationId="{CF6312BE-40E1-403B-8FF4-706C333CFC77}"/>
          </ac:spMkLst>
        </pc:spChg>
        <pc:spChg chg="mod">
          <ac:chgData name="Timo Mühlhaus" userId="1b6b3aba618dadac" providerId="LiveId" clId="{EDF2FAEA-A41B-4C1F-9EE5-7BEAFE42C87B}" dt="2021-06-09T19:36:03.867" v="1915"/>
          <ac:spMkLst>
            <pc:docMk/>
            <pc:sldMk cId="3909453073" sldId="559"/>
            <ac:spMk id="8311" creationId="{7A5988BC-2AFC-4DDF-A2AC-689CE94255CA}"/>
          </ac:spMkLst>
        </pc:spChg>
        <pc:spChg chg="mod">
          <ac:chgData name="Timo Mühlhaus" userId="1b6b3aba618dadac" providerId="LiveId" clId="{EDF2FAEA-A41B-4C1F-9EE5-7BEAFE42C87B}" dt="2021-06-09T19:36:03.867" v="1915"/>
          <ac:spMkLst>
            <pc:docMk/>
            <pc:sldMk cId="3909453073" sldId="559"/>
            <ac:spMk id="8312" creationId="{24936861-3A4A-48E5-BE3A-FCA6A7C4FE76}"/>
          </ac:spMkLst>
        </pc:spChg>
        <pc:spChg chg="mod">
          <ac:chgData name="Timo Mühlhaus" userId="1b6b3aba618dadac" providerId="LiveId" clId="{EDF2FAEA-A41B-4C1F-9EE5-7BEAFE42C87B}" dt="2021-06-09T19:36:03.867" v="1915"/>
          <ac:spMkLst>
            <pc:docMk/>
            <pc:sldMk cId="3909453073" sldId="559"/>
            <ac:spMk id="8313" creationId="{7C794DFA-A22D-4FB6-92EE-5A97223E43C9}"/>
          </ac:spMkLst>
        </pc:spChg>
        <pc:spChg chg="mod">
          <ac:chgData name="Timo Mühlhaus" userId="1b6b3aba618dadac" providerId="LiveId" clId="{EDF2FAEA-A41B-4C1F-9EE5-7BEAFE42C87B}" dt="2021-06-09T19:36:03.867" v="1915"/>
          <ac:spMkLst>
            <pc:docMk/>
            <pc:sldMk cId="3909453073" sldId="559"/>
            <ac:spMk id="8314" creationId="{B1F20CDB-041A-4523-B05C-DE2E522BF419}"/>
          </ac:spMkLst>
        </pc:spChg>
        <pc:spChg chg="mod">
          <ac:chgData name="Timo Mühlhaus" userId="1b6b3aba618dadac" providerId="LiveId" clId="{EDF2FAEA-A41B-4C1F-9EE5-7BEAFE42C87B}" dt="2021-06-09T19:36:03.867" v="1915"/>
          <ac:spMkLst>
            <pc:docMk/>
            <pc:sldMk cId="3909453073" sldId="559"/>
            <ac:spMk id="8315" creationId="{CB9E0E10-2F6A-4519-B763-CBB40298B2EF}"/>
          </ac:spMkLst>
        </pc:spChg>
        <pc:spChg chg="mod">
          <ac:chgData name="Timo Mühlhaus" userId="1b6b3aba618dadac" providerId="LiveId" clId="{EDF2FAEA-A41B-4C1F-9EE5-7BEAFE42C87B}" dt="2021-06-09T19:36:03.867" v="1915"/>
          <ac:spMkLst>
            <pc:docMk/>
            <pc:sldMk cId="3909453073" sldId="559"/>
            <ac:spMk id="8316" creationId="{E4656636-1A30-468F-84EE-74F36322FDE8}"/>
          </ac:spMkLst>
        </pc:spChg>
        <pc:spChg chg="mod">
          <ac:chgData name="Timo Mühlhaus" userId="1b6b3aba618dadac" providerId="LiveId" clId="{EDF2FAEA-A41B-4C1F-9EE5-7BEAFE42C87B}" dt="2021-06-09T19:36:03.867" v="1915"/>
          <ac:spMkLst>
            <pc:docMk/>
            <pc:sldMk cId="3909453073" sldId="559"/>
            <ac:spMk id="8317" creationId="{4B11DE17-CBBA-4A51-B6B6-9A9373F072DD}"/>
          </ac:spMkLst>
        </pc:spChg>
        <pc:spChg chg="mod">
          <ac:chgData name="Timo Mühlhaus" userId="1b6b3aba618dadac" providerId="LiveId" clId="{EDF2FAEA-A41B-4C1F-9EE5-7BEAFE42C87B}" dt="2021-06-09T19:36:03.867" v="1915"/>
          <ac:spMkLst>
            <pc:docMk/>
            <pc:sldMk cId="3909453073" sldId="559"/>
            <ac:spMk id="8318" creationId="{8C9A2B45-0295-41A0-BFD1-5ED840DECB40}"/>
          </ac:spMkLst>
        </pc:spChg>
        <pc:spChg chg="mod">
          <ac:chgData name="Timo Mühlhaus" userId="1b6b3aba618dadac" providerId="LiveId" clId="{EDF2FAEA-A41B-4C1F-9EE5-7BEAFE42C87B}" dt="2021-06-09T19:36:03.867" v="1915"/>
          <ac:spMkLst>
            <pc:docMk/>
            <pc:sldMk cId="3909453073" sldId="559"/>
            <ac:spMk id="8319" creationId="{B10F34B0-BAB0-47BD-B1E4-6E223C3A3AF9}"/>
          </ac:spMkLst>
        </pc:spChg>
        <pc:spChg chg="mod">
          <ac:chgData name="Timo Mühlhaus" userId="1b6b3aba618dadac" providerId="LiveId" clId="{EDF2FAEA-A41B-4C1F-9EE5-7BEAFE42C87B}" dt="2021-06-09T19:36:03.867" v="1915"/>
          <ac:spMkLst>
            <pc:docMk/>
            <pc:sldMk cId="3909453073" sldId="559"/>
            <ac:spMk id="8320" creationId="{6B00E4AA-4C31-4F7E-8FF0-F9DF143BC6CA}"/>
          </ac:spMkLst>
        </pc:spChg>
        <pc:spChg chg="mod">
          <ac:chgData name="Timo Mühlhaus" userId="1b6b3aba618dadac" providerId="LiveId" clId="{EDF2FAEA-A41B-4C1F-9EE5-7BEAFE42C87B}" dt="2021-06-09T19:36:03.867" v="1915"/>
          <ac:spMkLst>
            <pc:docMk/>
            <pc:sldMk cId="3909453073" sldId="559"/>
            <ac:spMk id="8321" creationId="{82B8BA90-9992-4C42-82DB-A6C1BA337FCE}"/>
          </ac:spMkLst>
        </pc:spChg>
        <pc:spChg chg="mod">
          <ac:chgData name="Timo Mühlhaus" userId="1b6b3aba618dadac" providerId="LiveId" clId="{EDF2FAEA-A41B-4C1F-9EE5-7BEAFE42C87B}" dt="2021-06-09T19:36:03.867" v="1915"/>
          <ac:spMkLst>
            <pc:docMk/>
            <pc:sldMk cId="3909453073" sldId="559"/>
            <ac:spMk id="8322" creationId="{B95D1F05-EDD5-43E8-8B11-A384CD844F8E}"/>
          </ac:spMkLst>
        </pc:spChg>
        <pc:spChg chg="mod">
          <ac:chgData name="Timo Mühlhaus" userId="1b6b3aba618dadac" providerId="LiveId" clId="{EDF2FAEA-A41B-4C1F-9EE5-7BEAFE42C87B}" dt="2021-06-09T19:36:03.867" v="1915"/>
          <ac:spMkLst>
            <pc:docMk/>
            <pc:sldMk cId="3909453073" sldId="559"/>
            <ac:spMk id="8323" creationId="{6BD4DDCE-5252-4878-BEBE-5E752F08817C}"/>
          </ac:spMkLst>
        </pc:spChg>
        <pc:spChg chg="mod">
          <ac:chgData name="Timo Mühlhaus" userId="1b6b3aba618dadac" providerId="LiveId" clId="{EDF2FAEA-A41B-4C1F-9EE5-7BEAFE42C87B}" dt="2021-06-09T19:36:03.867" v="1915"/>
          <ac:spMkLst>
            <pc:docMk/>
            <pc:sldMk cId="3909453073" sldId="559"/>
            <ac:spMk id="8324" creationId="{0F6F31B4-A01B-442C-885D-975D77D2AB2D}"/>
          </ac:spMkLst>
        </pc:spChg>
        <pc:spChg chg="mod">
          <ac:chgData name="Timo Mühlhaus" userId="1b6b3aba618dadac" providerId="LiveId" clId="{EDF2FAEA-A41B-4C1F-9EE5-7BEAFE42C87B}" dt="2021-06-09T19:36:03.867" v="1915"/>
          <ac:spMkLst>
            <pc:docMk/>
            <pc:sldMk cId="3909453073" sldId="559"/>
            <ac:spMk id="8325" creationId="{1CDB4326-ECE6-4A15-A8BE-BD257A44137F}"/>
          </ac:spMkLst>
        </pc:spChg>
        <pc:spChg chg="mod">
          <ac:chgData name="Timo Mühlhaus" userId="1b6b3aba618dadac" providerId="LiveId" clId="{EDF2FAEA-A41B-4C1F-9EE5-7BEAFE42C87B}" dt="2021-06-09T19:36:03.867" v="1915"/>
          <ac:spMkLst>
            <pc:docMk/>
            <pc:sldMk cId="3909453073" sldId="559"/>
            <ac:spMk id="8326" creationId="{DC207F5E-7525-4181-A38C-B1AB507F6918}"/>
          </ac:spMkLst>
        </pc:spChg>
        <pc:spChg chg="mod">
          <ac:chgData name="Timo Mühlhaus" userId="1b6b3aba618dadac" providerId="LiveId" clId="{EDF2FAEA-A41B-4C1F-9EE5-7BEAFE42C87B}" dt="2021-06-09T19:36:03.867" v="1915"/>
          <ac:spMkLst>
            <pc:docMk/>
            <pc:sldMk cId="3909453073" sldId="559"/>
            <ac:spMk id="8327" creationId="{053C24F4-E809-4A04-8D41-A5BEE49234F4}"/>
          </ac:spMkLst>
        </pc:spChg>
        <pc:spChg chg="mod">
          <ac:chgData name="Timo Mühlhaus" userId="1b6b3aba618dadac" providerId="LiveId" clId="{EDF2FAEA-A41B-4C1F-9EE5-7BEAFE42C87B}" dt="2021-06-09T19:36:03.867" v="1915"/>
          <ac:spMkLst>
            <pc:docMk/>
            <pc:sldMk cId="3909453073" sldId="559"/>
            <ac:spMk id="8328" creationId="{3C0E55F6-0D66-42F4-A2EF-9BA3FA11A492}"/>
          </ac:spMkLst>
        </pc:spChg>
        <pc:spChg chg="mod">
          <ac:chgData name="Timo Mühlhaus" userId="1b6b3aba618dadac" providerId="LiveId" clId="{EDF2FAEA-A41B-4C1F-9EE5-7BEAFE42C87B}" dt="2021-06-09T19:36:03.867" v="1915"/>
          <ac:spMkLst>
            <pc:docMk/>
            <pc:sldMk cId="3909453073" sldId="559"/>
            <ac:spMk id="8329" creationId="{8E5EB226-8E45-4A10-81E2-8F3D2E60C966}"/>
          </ac:spMkLst>
        </pc:spChg>
        <pc:spChg chg="mod">
          <ac:chgData name="Timo Mühlhaus" userId="1b6b3aba618dadac" providerId="LiveId" clId="{EDF2FAEA-A41B-4C1F-9EE5-7BEAFE42C87B}" dt="2021-06-09T19:36:03.867" v="1915"/>
          <ac:spMkLst>
            <pc:docMk/>
            <pc:sldMk cId="3909453073" sldId="559"/>
            <ac:spMk id="8330" creationId="{92C8EF14-707D-4B6B-80F5-1D9512D48A2E}"/>
          </ac:spMkLst>
        </pc:spChg>
        <pc:spChg chg="mod">
          <ac:chgData name="Timo Mühlhaus" userId="1b6b3aba618dadac" providerId="LiveId" clId="{EDF2FAEA-A41B-4C1F-9EE5-7BEAFE42C87B}" dt="2021-06-09T19:36:03.867" v="1915"/>
          <ac:spMkLst>
            <pc:docMk/>
            <pc:sldMk cId="3909453073" sldId="559"/>
            <ac:spMk id="8331" creationId="{D1AEF4F9-B7D8-4391-862F-8F34522BE68D}"/>
          </ac:spMkLst>
        </pc:spChg>
        <pc:spChg chg="mod">
          <ac:chgData name="Timo Mühlhaus" userId="1b6b3aba618dadac" providerId="LiveId" clId="{EDF2FAEA-A41B-4C1F-9EE5-7BEAFE42C87B}" dt="2021-06-09T19:36:03.867" v="1915"/>
          <ac:spMkLst>
            <pc:docMk/>
            <pc:sldMk cId="3909453073" sldId="559"/>
            <ac:spMk id="8332" creationId="{B6C2CD14-1059-4C8C-97DD-EDA711788EF5}"/>
          </ac:spMkLst>
        </pc:spChg>
        <pc:spChg chg="mod">
          <ac:chgData name="Timo Mühlhaus" userId="1b6b3aba618dadac" providerId="LiveId" clId="{EDF2FAEA-A41B-4C1F-9EE5-7BEAFE42C87B}" dt="2021-06-09T19:36:03.867" v="1915"/>
          <ac:spMkLst>
            <pc:docMk/>
            <pc:sldMk cId="3909453073" sldId="559"/>
            <ac:spMk id="8333" creationId="{E89ACC56-A6AD-4BE5-A73B-69C10AD27A55}"/>
          </ac:spMkLst>
        </pc:spChg>
        <pc:spChg chg="mod">
          <ac:chgData name="Timo Mühlhaus" userId="1b6b3aba618dadac" providerId="LiveId" clId="{EDF2FAEA-A41B-4C1F-9EE5-7BEAFE42C87B}" dt="2021-06-09T19:36:03.867" v="1915"/>
          <ac:spMkLst>
            <pc:docMk/>
            <pc:sldMk cId="3909453073" sldId="559"/>
            <ac:spMk id="8334" creationId="{6CD757EE-A440-4E03-A844-94BA4587AC5F}"/>
          </ac:spMkLst>
        </pc:spChg>
        <pc:spChg chg="mod">
          <ac:chgData name="Timo Mühlhaus" userId="1b6b3aba618dadac" providerId="LiveId" clId="{EDF2FAEA-A41B-4C1F-9EE5-7BEAFE42C87B}" dt="2021-06-09T19:36:03.867" v="1915"/>
          <ac:spMkLst>
            <pc:docMk/>
            <pc:sldMk cId="3909453073" sldId="559"/>
            <ac:spMk id="8335" creationId="{2DEC384A-106E-4E55-9D8D-B74721842EBA}"/>
          </ac:spMkLst>
        </pc:spChg>
        <pc:spChg chg="mod">
          <ac:chgData name="Timo Mühlhaus" userId="1b6b3aba618dadac" providerId="LiveId" clId="{EDF2FAEA-A41B-4C1F-9EE5-7BEAFE42C87B}" dt="2021-06-09T19:36:03.867" v="1915"/>
          <ac:spMkLst>
            <pc:docMk/>
            <pc:sldMk cId="3909453073" sldId="559"/>
            <ac:spMk id="8336" creationId="{C5623D39-C798-4494-BD84-B0DD9D1CCED3}"/>
          </ac:spMkLst>
        </pc:spChg>
        <pc:spChg chg="mod">
          <ac:chgData name="Timo Mühlhaus" userId="1b6b3aba618dadac" providerId="LiveId" clId="{EDF2FAEA-A41B-4C1F-9EE5-7BEAFE42C87B}" dt="2021-06-09T19:36:03.867" v="1915"/>
          <ac:spMkLst>
            <pc:docMk/>
            <pc:sldMk cId="3909453073" sldId="559"/>
            <ac:spMk id="8337" creationId="{28FC094E-8826-4C85-8CAA-A84EF082C683}"/>
          </ac:spMkLst>
        </pc:spChg>
        <pc:spChg chg="mod">
          <ac:chgData name="Timo Mühlhaus" userId="1b6b3aba618dadac" providerId="LiveId" clId="{EDF2FAEA-A41B-4C1F-9EE5-7BEAFE42C87B}" dt="2021-06-09T19:36:03.867" v="1915"/>
          <ac:spMkLst>
            <pc:docMk/>
            <pc:sldMk cId="3909453073" sldId="559"/>
            <ac:spMk id="8338" creationId="{3250A171-4F7B-4F46-B4BD-5EDECE09E045}"/>
          </ac:spMkLst>
        </pc:spChg>
        <pc:spChg chg="mod">
          <ac:chgData name="Timo Mühlhaus" userId="1b6b3aba618dadac" providerId="LiveId" clId="{EDF2FAEA-A41B-4C1F-9EE5-7BEAFE42C87B}" dt="2021-06-09T19:36:03.867" v="1915"/>
          <ac:spMkLst>
            <pc:docMk/>
            <pc:sldMk cId="3909453073" sldId="559"/>
            <ac:spMk id="8339" creationId="{FEB01E12-F3C5-4E77-A564-B1FA4FB7CA14}"/>
          </ac:spMkLst>
        </pc:spChg>
        <pc:spChg chg="mod">
          <ac:chgData name="Timo Mühlhaus" userId="1b6b3aba618dadac" providerId="LiveId" clId="{EDF2FAEA-A41B-4C1F-9EE5-7BEAFE42C87B}" dt="2021-06-09T19:36:03.867" v="1915"/>
          <ac:spMkLst>
            <pc:docMk/>
            <pc:sldMk cId="3909453073" sldId="559"/>
            <ac:spMk id="8340" creationId="{1A2A9426-4261-4B28-88DA-C23E50B6CF97}"/>
          </ac:spMkLst>
        </pc:spChg>
        <pc:spChg chg="mod">
          <ac:chgData name="Timo Mühlhaus" userId="1b6b3aba618dadac" providerId="LiveId" clId="{EDF2FAEA-A41B-4C1F-9EE5-7BEAFE42C87B}" dt="2021-06-09T19:36:03.867" v="1915"/>
          <ac:spMkLst>
            <pc:docMk/>
            <pc:sldMk cId="3909453073" sldId="559"/>
            <ac:spMk id="8341" creationId="{B825C823-081D-438D-BC86-3D80344C43BB}"/>
          </ac:spMkLst>
        </pc:spChg>
        <pc:spChg chg="mod">
          <ac:chgData name="Timo Mühlhaus" userId="1b6b3aba618dadac" providerId="LiveId" clId="{EDF2FAEA-A41B-4C1F-9EE5-7BEAFE42C87B}" dt="2021-06-09T19:36:03.867" v="1915"/>
          <ac:spMkLst>
            <pc:docMk/>
            <pc:sldMk cId="3909453073" sldId="559"/>
            <ac:spMk id="8342" creationId="{300AB713-9919-476D-821E-E49D07C470F6}"/>
          </ac:spMkLst>
        </pc:spChg>
        <pc:spChg chg="mod">
          <ac:chgData name="Timo Mühlhaus" userId="1b6b3aba618dadac" providerId="LiveId" clId="{EDF2FAEA-A41B-4C1F-9EE5-7BEAFE42C87B}" dt="2021-06-09T19:36:03.867" v="1915"/>
          <ac:spMkLst>
            <pc:docMk/>
            <pc:sldMk cId="3909453073" sldId="559"/>
            <ac:spMk id="8343" creationId="{901C879F-C232-498F-A642-F28941ECF2D1}"/>
          </ac:spMkLst>
        </pc:spChg>
        <pc:spChg chg="mod">
          <ac:chgData name="Timo Mühlhaus" userId="1b6b3aba618dadac" providerId="LiveId" clId="{EDF2FAEA-A41B-4C1F-9EE5-7BEAFE42C87B}" dt="2021-06-09T19:36:03.867" v="1915"/>
          <ac:spMkLst>
            <pc:docMk/>
            <pc:sldMk cId="3909453073" sldId="559"/>
            <ac:spMk id="8344" creationId="{BDD45F67-4DF5-43BE-B0E4-EB881B259E6E}"/>
          </ac:spMkLst>
        </pc:spChg>
        <pc:spChg chg="mod">
          <ac:chgData name="Timo Mühlhaus" userId="1b6b3aba618dadac" providerId="LiveId" clId="{EDF2FAEA-A41B-4C1F-9EE5-7BEAFE42C87B}" dt="2021-06-09T19:36:03.867" v="1915"/>
          <ac:spMkLst>
            <pc:docMk/>
            <pc:sldMk cId="3909453073" sldId="559"/>
            <ac:spMk id="8345" creationId="{E7B2AC8F-C302-4645-B154-3470454A43AB}"/>
          </ac:spMkLst>
        </pc:spChg>
        <pc:spChg chg="mod">
          <ac:chgData name="Timo Mühlhaus" userId="1b6b3aba618dadac" providerId="LiveId" clId="{EDF2FAEA-A41B-4C1F-9EE5-7BEAFE42C87B}" dt="2021-06-09T19:36:03.867" v="1915"/>
          <ac:spMkLst>
            <pc:docMk/>
            <pc:sldMk cId="3909453073" sldId="559"/>
            <ac:spMk id="8346" creationId="{FA233E94-CE69-4B72-B3DF-CE71E868C0FB}"/>
          </ac:spMkLst>
        </pc:spChg>
        <pc:spChg chg="mod">
          <ac:chgData name="Timo Mühlhaus" userId="1b6b3aba618dadac" providerId="LiveId" clId="{EDF2FAEA-A41B-4C1F-9EE5-7BEAFE42C87B}" dt="2021-06-09T19:36:03.867" v="1915"/>
          <ac:spMkLst>
            <pc:docMk/>
            <pc:sldMk cId="3909453073" sldId="559"/>
            <ac:spMk id="8347" creationId="{A29194B8-E9DA-44CE-8482-88D9A6A764D3}"/>
          </ac:spMkLst>
        </pc:spChg>
        <pc:spChg chg="mod">
          <ac:chgData name="Timo Mühlhaus" userId="1b6b3aba618dadac" providerId="LiveId" clId="{EDF2FAEA-A41B-4C1F-9EE5-7BEAFE42C87B}" dt="2021-06-09T19:36:03.867" v="1915"/>
          <ac:spMkLst>
            <pc:docMk/>
            <pc:sldMk cId="3909453073" sldId="559"/>
            <ac:spMk id="8348" creationId="{62A3F38C-1AF1-4AAF-95D0-C95946780A6C}"/>
          </ac:spMkLst>
        </pc:spChg>
        <pc:spChg chg="mod">
          <ac:chgData name="Timo Mühlhaus" userId="1b6b3aba618dadac" providerId="LiveId" clId="{EDF2FAEA-A41B-4C1F-9EE5-7BEAFE42C87B}" dt="2021-06-09T19:36:03.867" v="1915"/>
          <ac:spMkLst>
            <pc:docMk/>
            <pc:sldMk cId="3909453073" sldId="559"/>
            <ac:spMk id="8349" creationId="{FB811690-93C9-492D-9202-A96A4BA83046}"/>
          </ac:spMkLst>
        </pc:spChg>
        <pc:spChg chg="mod">
          <ac:chgData name="Timo Mühlhaus" userId="1b6b3aba618dadac" providerId="LiveId" clId="{EDF2FAEA-A41B-4C1F-9EE5-7BEAFE42C87B}" dt="2021-06-09T19:36:03.867" v="1915"/>
          <ac:spMkLst>
            <pc:docMk/>
            <pc:sldMk cId="3909453073" sldId="559"/>
            <ac:spMk id="8350" creationId="{6589AA82-5959-4E66-8A18-25E412B5D9F6}"/>
          </ac:spMkLst>
        </pc:spChg>
        <pc:spChg chg="mod">
          <ac:chgData name="Timo Mühlhaus" userId="1b6b3aba618dadac" providerId="LiveId" clId="{EDF2FAEA-A41B-4C1F-9EE5-7BEAFE42C87B}" dt="2021-06-09T19:36:03.867" v="1915"/>
          <ac:spMkLst>
            <pc:docMk/>
            <pc:sldMk cId="3909453073" sldId="559"/>
            <ac:spMk id="8351" creationId="{F4804CF1-92FA-43B1-AE69-C4DDE10D49B7}"/>
          </ac:spMkLst>
        </pc:spChg>
        <pc:spChg chg="mod">
          <ac:chgData name="Timo Mühlhaus" userId="1b6b3aba618dadac" providerId="LiveId" clId="{EDF2FAEA-A41B-4C1F-9EE5-7BEAFE42C87B}" dt="2021-06-09T19:36:03.867" v="1915"/>
          <ac:spMkLst>
            <pc:docMk/>
            <pc:sldMk cId="3909453073" sldId="559"/>
            <ac:spMk id="8352" creationId="{E3DFA64A-C467-46A6-AEBA-7DE063065E48}"/>
          </ac:spMkLst>
        </pc:spChg>
        <pc:spChg chg="mod">
          <ac:chgData name="Timo Mühlhaus" userId="1b6b3aba618dadac" providerId="LiveId" clId="{EDF2FAEA-A41B-4C1F-9EE5-7BEAFE42C87B}" dt="2021-06-09T19:36:03.867" v="1915"/>
          <ac:spMkLst>
            <pc:docMk/>
            <pc:sldMk cId="3909453073" sldId="559"/>
            <ac:spMk id="8353" creationId="{1DF0D134-91E8-4F92-A78E-5BF3CBEFCCED}"/>
          </ac:spMkLst>
        </pc:spChg>
        <pc:spChg chg="mod">
          <ac:chgData name="Timo Mühlhaus" userId="1b6b3aba618dadac" providerId="LiveId" clId="{EDF2FAEA-A41B-4C1F-9EE5-7BEAFE42C87B}" dt="2021-06-09T19:36:03.867" v="1915"/>
          <ac:spMkLst>
            <pc:docMk/>
            <pc:sldMk cId="3909453073" sldId="559"/>
            <ac:spMk id="8354" creationId="{170C9ECE-4B77-4BEA-B936-DAE47DC0154F}"/>
          </ac:spMkLst>
        </pc:spChg>
        <pc:spChg chg="mod">
          <ac:chgData name="Timo Mühlhaus" userId="1b6b3aba618dadac" providerId="LiveId" clId="{EDF2FAEA-A41B-4C1F-9EE5-7BEAFE42C87B}" dt="2021-06-09T19:36:03.867" v="1915"/>
          <ac:spMkLst>
            <pc:docMk/>
            <pc:sldMk cId="3909453073" sldId="559"/>
            <ac:spMk id="8355" creationId="{C0FEA676-83FF-4E6A-AA3E-94114A97579E}"/>
          </ac:spMkLst>
        </pc:spChg>
        <pc:spChg chg="mod">
          <ac:chgData name="Timo Mühlhaus" userId="1b6b3aba618dadac" providerId="LiveId" clId="{EDF2FAEA-A41B-4C1F-9EE5-7BEAFE42C87B}" dt="2021-06-09T19:36:03.867" v="1915"/>
          <ac:spMkLst>
            <pc:docMk/>
            <pc:sldMk cId="3909453073" sldId="559"/>
            <ac:spMk id="8356" creationId="{A40C18A5-817E-4FF3-AAD4-2C196C18A642}"/>
          </ac:spMkLst>
        </pc:spChg>
        <pc:spChg chg="mod">
          <ac:chgData name="Timo Mühlhaus" userId="1b6b3aba618dadac" providerId="LiveId" clId="{EDF2FAEA-A41B-4C1F-9EE5-7BEAFE42C87B}" dt="2021-06-09T19:36:03.867" v="1915"/>
          <ac:spMkLst>
            <pc:docMk/>
            <pc:sldMk cId="3909453073" sldId="559"/>
            <ac:spMk id="8357" creationId="{EF5D6603-7363-4CEE-B7DF-EE6A788B2C90}"/>
          </ac:spMkLst>
        </pc:spChg>
        <pc:spChg chg="mod">
          <ac:chgData name="Timo Mühlhaus" userId="1b6b3aba618dadac" providerId="LiveId" clId="{EDF2FAEA-A41B-4C1F-9EE5-7BEAFE42C87B}" dt="2021-06-09T19:36:03.867" v="1915"/>
          <ac:spMkLst>
            <pc:docMk/>
            <pc:sldMk cId="3909453073" sldId="559"/>
            <ac:spMk id="8358" creationId="{4570EB48-1E15-4C90-AC32-1D0D3FF256C9}"/>
          </ac:spMkLst>
        </pc:spChg>
        <pc:spChg chg="mod">
          <ac:chgData name="Timo Mühlhaus" userId="1b6b3aba618dadac" providerId="LiveId" clId="{EDF2FAEA-A41B-4C1F-9EE5-7BEAFE42C87B}" dt="2021-06-09T19:36:03.867" v="1915"/>
          <ac:spMkLst>
            <pc:docMk/>
            <pc:sldMk cId="3909453073" sldId="559"/>
            <ac:spMk id="8359" creationId="{10F73D8D-3610-4513-970B-5E4F290063CC}"/>
          </ac:spMkLst>
        </pc:spChg>
        <pc:spChg chg="mod">
          <ac:chgData name="Timo Mühlhaus" userId="1b6b3aba618dadac" providerId="LiveId" clId="{EDF2FAEA-A41B-4C1F-9EE5-7BEAFE42C87B}" dt="2021-06-09T19:36:03.867" v="1915"/>
          <ac:spMkLst>
            <pc:docMk/>
            <pc:sldMk cId="3909453073" sldId="559"/>
            <ac:spMk id="8360" creationId="{30627EB4-C419-46E6-8AE0-642DB95698D6}"/>
          </ac:spMkLst>
        </pc:spChg>
        <pc:spChg chg="mod">
          <ac:chgData name="Timo Mühlhaus" userId="1b6b3aba618dadac" providerId="LiveId" clId="{EDF2FAEA-A41B-4C1F-9EE5-7BEAFE42C87B}" dt="2021-06-09T19:36:03.867" v="1915"/>
          <ac:spMkLst>
            <pc:docMk/>
            <pc:sldMk cId="3909453073" sldId="559"/>
            <ac:spMk id="8361" creationId="{0F585126-3E6A-4CD7-ACA8-1966B089E62C}"/>
          </ac:spMkLst>
        </pc:spChg>
        <pc:spChg chg="mod">
          <ac:chgData name="Timo Mühlhaus" userId="1b6b3aba618dadac" providerId="LiveId" clId="{EDF2FAEA-A41B-4C1F-9EE5-7BEAFE42C87B}" dt="2021-06-09T19:36:03.867" v="1915"/>
          <ac:spMkLst>
            <pc:docMk/>
            <pc:sldMk cId="3909453073" sldId="559"/>
            <ac:spMk id="8362" creationId="{28A5BC94-E743-4985-AFC8-30F46C5C401E}"/>
          </ac:spMkLst>
        </pc:spChg>
        <pc:spChg chg="mod">
          <ac:chgData name="Timo Mühlhaus" userId="1b6b3aba618dadac" providerId="LiveId" clId="{EDF2FAEA-A41B-4C1F-9EE5-7BEAFE42C87B}" dt="2021-06-09T19:36:03.867" v="1915"/>
          <ac:spMkLst>
            <pc:docMk/>
            <pc:sldMk cId="3909453073" sldId="559"/>
            <ac:spMk id="8363" creationId="{707CB158-3427-445E-BE12-B22B1FF2901B}"/>
          </ac:spMkLst>
        </pc:spChg>
        <pc:spChg chg="mod">
          <ac:chgData name="Timo Mühlhaus" userId="1b6b3aba618dadac" providerId="LiveId" clId="{EDF2FAEA-A41B-4C1F-9EE5-7BEAFE42C87B}" dt="2021-06-09T19:36:03.867" v="1915"/>
          <ac:spMkLst>
            <pc:docMk/>
            <pc:sldMk cId="3909453073" sldId="559"/>
            <ac:spMk id="8364" creationId="{BDD67828-5FC6-48A6-AFDD-F519F13E7B48}"/>
          </ac:spMkLst>
        </pc:spChg>
        <pc:spChg chg="mod">
          <ac:chgData name="Timo Mühlhaus" userId="1b6b3aba618dadac" providerId="LiveId" clId="{EDF2FAEA-A41B-4C1F-9EE5-7BEAFE42C87B}" dt="2021-06-09T19:36:03.867" v="1915"/>
          <ac:spMkLst>
            <pc:docMk/>
            <pc:sldMk cId="3909453073" sldId="559"/>
            <ac:spMk id="8365" creationId="{77DEC655-065A-47E3-B5F7-64F786F9B8AB}"/>
          </ac:spMkLst>
        </pc:spChg>
        <pc:spChg chg="mod">
          <ac:chgData name="Timo Mühlhaus" userId="1b6b3aba618dadac" providerId="LiveId" clId="{EDF2FAEA-A41B-4C1F-9EE5-7BEAFE42C87B}" dt="2021-06-09T19:36:03.867" v="1915"/>
          <ac:spMkLst>
            <pc:docMk/>
            <pc:sldMk cId="3909453073" sldId="559"/>
            <ac:spMk id="8366" creationId="{9523E0AB-0A48-4C2D-95B2-34202DE840E5}"/>
          </ac:spMkLst>
        </pc:spChg>
        <pc:spChg chg="mod">
          <ac:chgData name="Timo Mühlhaus" userId="1b6b3aba618dadac" providerId="LiveId" clId="{EDF2FAEA-A41B-4C1F-9EE5-7BEAFE42C87B}" dt="2021-06-09T19:36:03.867" v="1915"/>
          <ac:spMkLst>
            <pc:docMk/>
            <pc:sldMk cId="3909453073" sldId="559"/>
            <ac:spMk id="8367" creationId="{EC1D57C5-C6A0-41CD-AF18-3E7747F37CB5}"/>
          </ac:spMkLst>
        </pc:spChg>
        <pc:spChg chg="mod">
          <ac:chgData name="Timo Mühlhaus" userId="1b6b3aba618dadac" providerId="LiveId" clId="{EDF2FAEA-A41B-4C1F-9EE5-7BEAFE42C87B}" dt="2021-06-09T19:36:03.867" v="1915"/>
          <ac:spMkLst>
            <pc:docMk/>
            <pc:sldMk cId="3909453073" sldId="559"/>
            <ac:spMk id="8368" creationId="{6BDAB5FF-AA21-47D2-BFC2-4DAF62756458}"/>
          </ac:spMkLst>
        </pc:spChg>
        <pc:spChg chg="mod">
          <ac:chgData name="Timo Mühlhaus" userId="1b6b3aba618dadac" providerId="LiveId" clId="{EDF2FAEA-A41B-4C1F-9EE5-7BEAFE42C87B}" dt="2021-06-09T19:36:03.867" v="1915"/>
          <ac:spMkLst>
            <pc:docMk/>
            <pc:sldMk cId="3909453073" sldId="559"/>
            <ac:spMk id="8369" creationId="{BC34DB68-494E-4146-8D7C-C9414FF01CA7}"/>
          </ac:spMkLst>
        </pc:spChg>
        <pc:spChg chg="mod">
          <ac:chgData name="Timo Mühlhaus" userId="1b6b3aba618dadac" providerId="LiveId" clId="{EDF2FAEA-A41B-4C1F-9EE5-7BEAFE42C87B}" dt="2021-06-09T19:36:03.867" v="1915"/>
          <ac:spMkLst>
            <pc:docMk/>
            <pc:sldMk cId="3909453073" sldId="559"/>
            <ac:spMk id="8370" creationId="{835C879D-F22E-4318-9788-21404FB38AD1}"/>
          </ac:spMkLst>
        </pc:spChg>
        <pc:spChg chg="mod">
          <ac:chgData name="Timo Mühlhaus" userId="1b6b3aba618dadac" providerId="LiveId" clId="{EDF2FAEA-A41B-4C1F-9EE5-7BEAFE42C87B}" dt="2021-06-09T19:36:03.867" v="1915"/>
          <ac:spMkLst>
            <pc:docMk/>
            <pc:sldMk cId="3909453073" sldId="559"/>
            <ac:spMk id="8371" creationId="{4C42F4FE-F6C7-4C7D-9ABD-D4F723659D26}"/>
          </ac:spMkLst>
        </pc:spChg>
        <pc:spChg chg="mod">
          <ac:chgData name="Timo Mühlhaus" userId="1b6b3aba618dadac" providerId="LiveId" clId="{EDF2FAEA-A41B-4C1F-9EE5-7BEAFE42C87B}" dt="2021-06-09T19:36:03.867" v="1915"/>
          <ac:spMkLst>
            <pc:docMk/>
            <pc:sldMk cId="3909453073" sldId="559"/>
            <ac:spMk id="8372" creationId="{DEBD1EDB-6667-4ACB-9D7D-212D55C1C558}"/>
          </ac:spMkLst>
        </pc:spChg>
        <pc:spChg chg="mod">
          <ac:chgData name="Timo Mühlhaus" userId="1b6b3aba618dadac" providerId="LiveId" clId="{EDF2FAEA-A41B-4C1F-9EE5-7BEAFE42C87B}" dt="2021-06-09T19:36:03.867" v="1915"/>
          <ac:spMkLst>
            <pc:docMk/>
            <pc:sldMk cId="3909453073" sldId="559"/>
            <ac:spMk id="8373" creationId="{B402E402-7FBB-416B-A789-AA8342564EC5}"/>
          </ac:spMkLst>
        </pc:spChg>
        <pc:spChg chg="mod">
          <ac:chgData name="Timo Mühlhaus" userId="1b6b3aba618dadac" providerId="LiveId" clId="{EDF2FAEA-A41B-4C1F-9EE5-7BEAFE42C87B}" dt="2021-06-09T19:36:03.867" v="1915"/>
          <ac:spMkLst>
            <pc:docMk/>
            <pc:sldMk cId="3909453073" sldId="559"/>
            <ac:spMk id="8374" creationId="{D19ED2E8-F94F-4F8F-A310-36CA883E45DB}"/>
          </ac:spMkLst>
        </pc:spChg>
        <pc:spChg chg="mod">
          <ac:chgData name="Timo Mühlhaus" userId="1b6b3aba618dadac" providerId="LiveId" clId="{EDF2FAEA-A41B-4C1F-9EE5-7BEAFE42C87B}" dt="2021-06-09T19:36:03.867" v="1915"/>
          <ac:spMkLst>
            <pc:docMk/>
            <pc:sldMk cId="3909453073" sldId="559"/>
            <ac:spMk id="8375" creationId="{FE64A4DC-3EBF-4BD7-B386-C91ECEE250E2}"/>
          </ac:spMkLst>
        </pc:spChg>
        <pc:spChg chg="mod">
          <ac:chgData name="Timo Mühlhaus" userId="1b6b3aba618dadac" providerId="LiveId" clId="{EDF2FAEA-A41B-4C1F-9EE5-7BEAFE42C87B}" dt="2021-06-09T19:36:03.867" v="1915"/>
          <ac:spMkLst>
            <pc:docMk/>
            <pc:sldMk cId="3909453073" sldId="559"/>
            <ac:spMk id="8376" creationId="{DD2F126F-8643-42FD-994D-EA3E23AE6D2D}"/>
          </ac:spMkLst>
        </pc:spChg>
        <pc:spChg chg="mod">
          <ac:chgData name="Timo Mühlhaus" userId="1b6b3aba618dadac" providerId="LiveId" clId="{EDF2FAEA-A41B-4C1F-9EE5-7BEAFE42C87B}" dt="2021-06-09T19:36:03.867" v="1915"/>
          <ac:spMkLst>
            <pc:docMk/>
            <pc:sldMk cId="3909453073" sldId="559"/>
            <ac:spMk id="8377" creationId="{82A71FCD-9D82-41A5-9AFD-551B1882016F}"/>
          </ac:spMkLst>
        </pc:spChg>
        <pc:spChg chg="mod">
          <ac:chgData name="Timo Mühlhaus" userId="1b6b3aba618dadac" providerId="LiveId" clId="{EDF2FAEA-A41B-4C1F-9EE5-7BEAFE42C87B}" dt="2021-06-09T19:36:03.867" v="1915"/>
          <ac:spMkLst>
            <pc:docMk/>
            <pc:sldMk cId="3909453073" sldId="559"/>
            <ac:spMk id="8378" creationId="{1E1D162C-F4B2-4E11-9522-E9B37B243D35}"/>
          </ac:spMkLst>
        </pc:spChg>
        <pc:spChg chg="mod">
          <ac:chgData name="Timo Mühlhaus" userId="1b6b3aba618dadac" providerId="LiveId" clId="{EDF2FAEA-A41B-4C1F-9EE5-7BEAFE42C87B}" dt="2021-06-09T19:36:03.867" v="1915"/>
          <ac:spMkLst>
            <pc:docMk/>
            <pc:sldMk cId="3909453073" sldId="559"/>
            <ac:spMk id="8379" creationId="{5ADAD877-BC68-4443-AC66-78E2A81997A0}"/>
          </ac:spMkLst>
        </pc:spChg>
        <pc:spChg chg="mod">
          <ac:chgData name="Timo Mühlhaus" userId="1b6b3aba618dadac" providerId="LiveId" clId="{EDF2FAEA-A41B-4C1F-9EE5-7BEAFE42C87B}" dt="2021-06-09T19:36:03.867" v="1915"/>
          <ac:spMkLst>
            <pc:docMk/>
            <pc:sldMk cId="3909453073" sldId="559"/>
            <ac:spMk id="8380" creationId="{4333BE77-647E-4314-9EFA-7F2CF050E567}"/>
          </ac:spMkLst>
        </pc:spChg>
        <pc:spChg chg="mod">
          <ac:chgData name="Timo Mühlhaus" userId="1b6b3aba618dadac" providerId="LiveId" clId="{EDF2FAEA-A41B-4C1F-9EE5-7BEAFE42C87B}" dt="2021-06-09T19:36:03.867" v="1915"/>
          <ac:spMkLst>
            <pc:docMk/>
            <pc:sldMk cId="3909453073" sldId="559"/>
            <ac:spMk id="8381" creationId="{9749E7A6-0DBC-49F9-A253-F83A558F59FD}"/>
          </ac:spMkLst>
        </pc:spChg>
        <pc:spChg chg="mod">
          <ac:chgData name="Timo Mühlhaus" userId="1b6b3aba618dadac" providerId="LiveId" clId="{EDF2FAEA-A41B-4C1F-9EE5-7BEAFE42C87B}" dt="2021-06-09T19:36:03.867" v="1915"/>
          <ac:spMkLst>
            <pc:docMk/>
            <pc:sldMk cId="3909453073" sldId="559"/>
            <ac:spMk id="8382" creationId="{59CB447F-1FAB-4419-AC30-2B5E98E41D06}"/>
          </ac:spMkLst>
        </pc:spChg>
        <pc:spChg chg="mod">
          <ac:chgData name="Timo Mühlhaus" userId="1b6b3aba618dadac" providerId="LiveId" clId="{EDF2FAEA-A41B-4C1F-9EE5-7BEAFE42C87B}" dt="2021-06-09T19:36:03.867" v="1915"/>
          <ac:spMkLst>
            <pc:docMk/>
            <pc:sldMk cId="3909453073" sldId="559"/>
            <ac:spMk id="8383" creationId="{2570F705-0F92-47A0-850E-58749C03C7CB}"/>
          </ac:spMkLst>
        </pc:spChg>
        <pc:spChg chg="mod">
          <ac:chgData name="Timo Mühlhaus" userId="1b6b3aba618dadac" providerId="LiveId" clId="{EDF2FAEA-A41B-4C1F-9EE5-7BEAFE42C87B}" dt="2021-06-09T19:36:03.867" v="1915"/>
          <ac:spMkLst>
            <pc:docMk/>
            <pc:sldMk cId="3909453073" sldId="559"/>
            <ac:spMk id="8384" creationId="{85B58D34-EEA1-4EA9-9994-700D55DC6170}"/>
          </ac:spMkLst>
        </pc:spChg>
        <pc:spChg chg="mod">
          <ac:chgData name="Timo Mühlhaus" userId="1b6b3aba618dadac" providerId="LiveId" clId="{EDF2FAEA-A41B-4C1F-9EE5-7BEAFE42C87B}" dt="2021-06-09T19:36:03.867" v="1915"/>
          <ac:spMkLst>
            <pc:docMk/>
            <pc:sldMk cId="3909453073" sldId="559"/>
            <ac:spMk id="8385" creationId="{E1CFFB82-C454-476D-85C1-A9D3995241EF}"/>
          </ac:spMkLst>
        </pc:spChg>
        <pc:spChg chg="mod">
          <ac:chgData name="Timo Mühlhaus" userId="1b6b3aba618dadac" providerId="LiveId" clId="{EDF2FAEA-A41B-4C1F-9EE5-7BEAFE42C87B}" dt="2021-06-09T19:36:03.867" v="1915"/>
          <ac:spMkLst>
            <pc:docMk/>
            <pc:sldMk cId="3909453073" sldId="559"/>
            <ac:spMk id="8386" creationId="{F13418B6-2B0A-4A40-A8D8-7CDA8DBC2982}"/>
          </ac:spMkLst>
        </pc:spChg>
        <pc:spChg chg="mod">
          <ac:chgData name="Timo Mühlhaus" userId="1b6b3aba618dadac" providerId="LiveId" clId="{EDF2FAEA-A41B-4C1F-9EE5-7BEAFE42C87B}" dt="2021-06-09T19:36:03.867" v="1915"/>
          <ac:spMkLst>
            <pc:docMk/>
            <pc:sldMk cId="3909453073" sldId="559"/>
            <ac:spMk id="8387" creationId="{A3DFEC1C-53A4-4A5C-8D94-7018D63F63F3}"/>
          </ac:spMkLst>
        </pc:spChg>
        <pc:spChg chg="mod">
          <ac:chgData name="Timo Mühlhaus" userId="1b6b3aba618dadac" providerId="LiveId" clId="{EDF2FAEA-A41B-4C1F-9EE5-7BEAFE42C87B}" dt="2021-06-09T19:36:03.867" v="1915"/>
          <ac:spMkLst>
            <pc:docMk/>
            <pc:sldMk cId="3909453073" sldId="559"/>
            <ac:spMk id="8388" creationId="{280B86AB-D95A-4CA1-871E-1CB7DC299043}"/>
          </ac:spMkLst>
        </pc:spChg>
        <pc:spChg chg="mod">
          <ac:chgData name="Timo Mühlhaus" userId="1b6b3aba618dadac" providerId="LiveId" clId="{EDF2FAEA-A41B-4C1F-9EE5-7BEAFE42C87B}" dt="2021-06-09T19:36:03.867" v="1915"/>
          <ac:spMkLst>
            <pc:docMk/>
            <pc:sldMk cId="3909453073" sldId="559"/>
            <ac:spMk id="8389" creationId="{B689A285-F526-4A41-9E1B-9D51F444D4B2}"/>
          </ac:spMkLst>
        </pc:spChg>
        <pc:spChg chg="mod">
          <ac:chgData name="Timo Mühlhaus" userId="1b6b3aba618dadac" providerId="LiveId" clId="{EDF2FAEA-A41B-4C1F-9EE5-7BEAFE42C87B}" dt="2021-06-09T19:36:03.867" v="1915"/>
          <ac:spMkLst>
            <pc:docMk/>
            <pc:sldMk cId="3909453073" sldId="559"/>
            <ac:spMk id="8390" creationId="{28510439-FE50-45AE-B263-10B9576E806E}"/>
          </ac:spMkLst>
        </pc:spChg>
        <pc:spChg chg="mod">
          <ac:chgData name="Timo Mühlhaus" userId="1b6b3aba618dadac" providerId="LiveId" clId="{EDF2FAEA-A41B-4C1F-9EE5-7BEAFE42C87B}" dt="2021-06-09T19:36:03.867" v="1915"/>
          <ac:spMkLst>
            <pc:docMk/>
            <pc:sldMk cId="3909453073" sldId="559"/>
            <ac:spMk id="8391" creationId="{3E96AB64-4CEF-4F2A-A1C0-5881CE50041C}"/>
          </ac:spMkLst>
        </pc:spChg>
        <pc:spChg chg="mod">
          <ac:chgData name="Timo Mühlhaus" userId="1b6b3aba618dadac" providerId="LiveId" clId="{EDF2FAEA-A41B-4C1F-9EE5-7BEAFE42C87B}" dt="2021-06-09T19:36:03.867" v="1915"/>
          <ac:spMkLst>
            <pc:docMk/>
            <pc:sldMk cId="3909453073" sldId="559"/>
            <ac:spMk id="8392" creationId="{95CD6714-8EA6-4DD7-B54D-F64760B3392F}"/>
          </ac:spMkLst>
        </pc:spChg>
        <pc:spChg chg="mod">
          <ac:chgData name="Timo Mühlhaus" userId="1b6b3aba618dadac" providerId="LiveId" clId="{EDF2FAEA-A41B-4C1F-9EE5-7BEAFE42C87B}" dt="2021-06-09T19:36:03.867" v="1915"/>
          <ac:spMkLst>
            <pc:docMk/>
            <pc:sldMk cId="3909453073" sldId="559"/>
            <ac:spMk id="8393" creationId="{77441035-F6F4-412C-8139-4124F41F15F7}"/>
          </ac:spMkLst>
        </pc:spChg>
        <pc:spChg chg="mod">
          <ac:chgData name="Timo Mühlhaus" userId="1b6b3aba618dadac" providerId="LiveId" clId="{EDF2FAEA-A41B-4C1F-9EE5-7BEAFE42C87B}" dt="2021-06-09T19:36:03.867" v="1915"/>
          <ac:spMkLst>
            <pc:docMk/>
            <pc:sldMk cId="3909453073" sldId="559"/>
            <ac:spMk id="8394" creationId="{C4124419-6BDB-4FE7-954F-325EB816F394}"/>
          </ac:spMkLst>
        </pc:spChg>
        <pc:spChg chg="mod">
          <ac:chgData name="Timo Mühlhaus" userId="1b6b3aba618dadac" providerId="LiveId" clId="{EDF2FAEA-A41B-4C1F-9EE5-7BEAFE42C87B}" dt="2021-06-09T19:36:03.867" v="1915"/>
          <ac:spMkLst>
            <pc:docMk/>
            <pc:sldMk cId="3909453073" sldId="559"/>
            <ac:spMk id="8395" creationId="{E6FAE048-EF4B-42F1-AA7E-4CD41CF3E049}"/>
          </ac:spMkLst>
        </pc:spChg>
        <pc:spChg chg="mod">
          <ac:chgData name="Timo Mühlhaus" userId="1b6b3aba618dadac" providerId="LiveId" clId="{EDF2FAEA-A41B-4C1F-9EE5-7BEAFE42C87B}" dt="2021-06-09T19:36:03.867" v="1915"/>
          <ac:spMkLst>
            <pc:docMk/>
            <pc:sldMk cId="3909453073" sldId="559"/>
            <ac:spMk id="8396" creationId="{9E3D81A0-F529-4C66-BFA4-2330F89A17FF}"/>
          </ac:spMkLst>
        </pc:spChg>
        <pc:spChg chg="mod">
          <ac:chgData name="Timo Mühlhaus" userId="1b6b3aba618dadac" providerId="LiveId" clId="{EDF2FAEA-A41B-4C1F-9EE5-7BEAFE42C87B}" dt="2021-06-09T19:36:03.867" v="1915"/>
          <ac:spMkLst>
            <pc:docMk/>
            <pc:sldMk cId="3909453073" sldId="559"/>
            <ac:spMk id="8397" creationId="{F6EE6DB3-F3E4-4148-B0DC-661234A9A268}"/>
          </ac:spMkLst>
        </pc:spChg>
        <pc:spChg chg="mod">
          <ac:chgData name="Timo Mühlhaus" userId="1b6b3aba618dadac" providerId="LiveId" clId="{EDF2FAEA-A41B-4C1F-9EE5-7BEAFE42C87B}" dt="2021-06-09T19:36:03.867" v="1915"/>
          <ac:spMkLst>
            <pc:docMk/>
            <pc:sldMk cId="3909453073" sldId="559"/>
            <ac:spMk id="8398" creationId="{7072D3CA-71D4-428F-A266-E991ABC103A8}"/>
          </ac:spMkLst>
        </pc:spChg>
        <pc:spChg chg="mod">
          <ac:chgData name="Timo Mühlhaus" userId="1b6b3aba618dadac" providerId="LiveId" clId="{EDF2FAEA-A41B-4C1F-9EE5-7BEAFE42C87B}" dt="2021-06-09T19:36:03.867" v="1915"/>
          <ac:spMkLst>
            <pc:docMk/>
            <pc:sldMk cId="3909453073" sldId="559"/>
            <ac:spMk id="8399" creationId="{AC4DFFB3-6E9C-49CA-BF56-A1422EB22DAF}"/>
          </ac:spMkLst>
        </pc:spChg>
        <pc:spChg chg="mod">
          <ac:chgData name="Timo Mühlhaus" userId="1b6b3aba618dadac" providerId="LiveId" clId="{EDF2FAEA-A41B-4C1F-9EE5-7BEAFE42C87B}" dt="2021-06-09T19:36:03.867" v="1915"/>
          <ac:spMkLst>
            <pc:docMk/>
            <pc:sldMk cId="3909453073" sldId="559"/>
            <ac:spMk id="8400" creationId="{ED7AE78A-47F8-4BAC-AE6E-45A22398E9A6}"/>
          </ac:spMkLst>
        </pc:spChg>
        <pc:spChg chg="mod">
          <ac:chgData name="Timo Mühlhaus" userId="1b6b3aba618dadac" providerId="LiveId" clId="{EDF2FAEA-A41B-4C1F-9EE5-7BEAFE42C87B}" dt="2021-06-09T19:36:03.867" v="1915"/>
          <ac:spMkLst>
            <pc:docMk/>
            <pc:sldMk cId="3909453073" sldId="559"/>
            <ac:spMk id="8401" creationId="{86EF01AA-B408-45CB-9C5C-45D8C59118E6}"/>
          </ac:spMkLst>
        </pc:spChg>
        <pc:spChg chg="mod">
          <ac:chgData name="Timo Mühlhaus" userId="1b6b3aba618dadac" providerId="LiveId" clId="{EDF2FAEA-A41B-4C1F-9EE5-7BEAFE42C87B}" dt="2021-06-09T19:36:03.867" v="1915"/>
          <ac:spMkLst>
            <pc:docMk/>
            <pc:sldMk cId="3909453073" sldId="559"/>
            <ac:spMk id="8402" creationId="{D59A054B-0489-41E8-96D2-C66AB7FF842D}"/>
          </ac:spMkLst>
        </pc:spChg>
        <pc:spChg chg="mod">
          <ac:chgData name="Timo Mühlhaus" userId="1b6b3aba618dadac" providerId="LiveId" clId="{EDF2FAEA-A41B-4C1F-9EE5-7BEAFE42C87B}" dt="2021-06-09T19:36:03.867" v="1915"/>
          <ac:spMkLst>
            <pc:docMk/>
            <pc:sldMk cId="3909453073" sldId="559"/>
            <ac:spMk id="8403" creationId="{CF09DFD5-DA12-4870-8502-A361CEAEE2B1}"/>
          </ac:spMkLst>
        </pc:spChg>
        <pc:spChg chg="mod">
          <ac:chgData name="Timo Mühlhaus" userId="1b6b3aba618dadac" providerId="LiveId" clId="{EDF2FAEA-A41B-4C1F-9EE5-7BEAFE42C87B}" dt="2021-06-09T19:36:03.867" v="1915"/>
          <ac:spMkLst>
            <pc:docMk/>
            <pc:sldMk cId="3909453073" sldId="559"/>
            <ac:spMk id="8404" creationId="{1009C503-6C2F-4030-BAB1-A2CB54DE5480}"/>
          </ac:spMkLst>
        </pc:spChg>
        <pc:spChg chg="mod">
          <ac:chgData name="Timo Mühlhaus" userId="1b6b3aba618dadac" providerId="LiveId" clId="{EDF2FAEA-A41B-4C1F-9EE5-7BEAFE42C87B}" dt="2021-06-09T19:36:03.867" v="1915"/>
          <ac:spMkLst>
            <pc:docMk/>
            <pc:sldMk cId="3909453073" sldId="559"/>
            <ac:spMk id="8405" creationId="{CB398A94-48D1-4B7E-8840-1177BD818FD6}"/>
          </ac:spMkLst>
        </pc:spChg>
        <pc:spChg chg="mod">
          <ac:chgData name="Timo Mühlhaus" userId="1b6b3aba618dadac" providerId="LiveId" clId="{EDF2FAEA-A41B-4C1F-9EE5-7BEAFE42C87B}" dt="2021-06-09T19:36:03.867" v="1915"/>
          <ac:spMkLst>
            <pc:docMk/>
            <pc:sldMk cId="3909453073" sldId="559"/>
            <ac:spMk id="8406" creationId="{12ADABA9-FCDA-4D38-9350-B502655528F9}"/>
          </ac:spMkLst>
        </pc:spChg>
        <pc:spChg chg="mod">
          <ac:chgData name="Timo Mühlhaus" userId="1b6b3aba618dadac" providerId="LiveId" clId="{EDF2FAEA-A41B-4C1F-9EE5-7BEAFE42C87B}" dt="2021-06-09T19:36:03.867" v="1915"/>
          <ac:spMkLst>
            <pc:docMk/>
            <pc:sldMk cId="3909453073" sldId="559"/>
            <ac:spMk id="8407" creationId="{DA699658-7AC7-4381-BF67-EB0DAE681FD0}"/>
          </ac:spMkLst>
        </pc:spChg>
        <pc:spChg chg="mod">
          <ac:chgData name="Timo Mühlhaus" userId="1b6b3aba618dadac" providerId="LiveId" clId="{EDF2FAEA-A41B-4C1F-9EE5-7BEAFE42C87B}" dt="2021-06-09T19:36:03.867" v="1915"/>
          <ac:spMkLst>
            <pc:docMk/>
            <pc:sldMk cId="3909453073" sldId="559"/>
            <ac:spMk id="8408" creationId="{3E0710B8-71C8-4641-8990-2FB841344D30}"/>
          </ac:spMkLst>
        </pc:spChg>
        <pc:spChg chg="mod">
          <ac:chgData name="Timo Mühlhaus" userId="1b6b3aba618dadac" providerId="LiveId" clId="{EDF2FAEA-A41B-4C1F-9EE5-7BEAFE42C87B}" dt="2021-06-09T19:36:03.867" v="1915"/>
          <ac:spMkLst>
            <pc:docMk/>
            <pc:sldMk cId="3909453073" sldId="559"/>
            <ac:spMk id="8409" creationId="{559B0E81-B39E-4B5A-A489-98F9A1A68B2D}"/>
          </ac:spMkLst>
        </pc:spChg>
        <pc:spChg chg="mod">
          <ac:chgData name="Timo Mühlhaus" userId="1b6b3aba618dadac" providerId="LiveId" clId="{EDF2FAEA-A41B-4C1F-9EE5-7BEAFE42C87B}" dt="2021-06-09T19:36:03.867" v="1915"/>
          <ac:spMkLst>
            <pc:docMk/>
            <pc:sldMk cId="3909453073" sldId="559"/>
            <ac:spMk id="8410" creationId="{D9677977-3E01-404C-99DD-9F9467BA1F96}"/>
          </ac:spMkLst>
        </pc:spChg>
        <pc:spChg chg="mod">
          <ac:chgData name="Timo Mühlhaus" userId="1b6b3aba618dadac" providerId="LiveId" clId="{EDF2FAEA-A41B-4C1F-9EE5-7BEAFE42C87B}" dt="2021-06-09T19:36:03.867" v="1915"/>
          <ac:spMkLst>
            <pc:docMk/>
            <pc:sldMk cId="3909453073" sldId="559"/>
            <ac:spMk id="8411" creationId="{9F710FB7-3828-41FC-B025-EC61478B4375}"/>
          </ac:spMkLst>
        </pc:spChg>
        <pc:spChg chg="mod">
          <ac:chgData name="Timo Mühlhaus" userId="1b6b3aba618dadac" providerId="LiveId" clId="{EDF2FAEA-A41B-4C1F-9EE5-7BEAFE42C87B}" dt="2021-06-09T19:36:03.867" v="1915"/>
          <ac:spMkLst>
            <pc:docMk/>
            <pc:sldMk cId="3909453073" sldId="559"/>
            <ac:spMk id="8412" creationId="{6D6EB802-CB5D-4222-8D1B-72E36F4B9E7B}"/>
          </ac:spMkLst>
        </pc:spChg>
        <pc:spChg chg="mod">
          <ac:chgData name="Timo Mühlhaus" userId="1b6b3aba618dadac" providerId="LiveId" clId="{EDF2FAEA-A41B-4C1F-9EE5-7BEAFE42C87B}" dt="2021-06-09T19:36:03.867" v="1915"/>
          <ac:spMkLst>
            <pc:docMk/>
            <pc:sldMk cId="3909453073" sldId="559"/>
            <ac:spMk id="8413" creationId="{D5D87B8D-B8ED-4D66-A94D-6842F0EAE1FA}"/>
          </ac:spMkLst>
        </pc:spChg>
        <pc:spChg chg="mod">
          <ac:chgData name="Timo Mühlhaus" userId="1b6b3aba618dadac" providerId="LiveId" clId="{EDF2FAEA-A41B-4C1F-9EE5-7BEAFE42C87B}" dt="2021-06-09T19:36:03.867" v="1915"/>
          <ac:spMkLst>
            <pc:docMk/>
            <pc:sldMk cId="3909453073" sldId="559"/>
            <ac:spMk id="8414" creationId="{7BFBB2F2-B927-42C2-BE64-2CDD46AB0854}"/>
          </ac:spMkLst>
        </pc:spChg>
        <pc:spChg chg="mod">
          <ac:chgData name="Timo Mühlhaus" userId="1b6b3aba618dadac" providerId="LiveId" clId="{EDF2FAEA-A41B-4C1F-9EE5-7BEAFE42C87B}" dt="2021-06-09T19:36:03.867" v="1915"/>
          <ac:spMkLst>
            <pc:docMk/>
            <pc:sldMk cId="3909453073" sldId="559"/>
            <ac:spMk id="8415" creationId="{1EEC8AA6-76E7-4A05-95D5-516540EB7C73}"/>
          </ac:spMkLst>
        </pc:spChg>
        <pc:spChg chg="mod">
          <ac:chgData name="Timo Mühlhaus" userId="1b6b3aba618dadac" providerId="LiveId" clId="{EDF2FAEA-A41B-4C1F-9EE5-7BEAFE42C87B}" dt="2021-06-09T19:36:03.867" v="1915"/>
          <ac:spMkLst>
            <pc:docMk/>
            <pc:sldMk cId="3909453073" sldId="559"/>
            <ac:spMk id="8416" creationId="{51383E7B-E1AD-4323-ADD8-4F3D8159B31F}"/>
          </ac:spMkLst>
        </pc:spChg>
        <pc:spChg chg="mod">
          <ac:chgData name="Timo Mühlhaus" userId="1b6b3aba618dadac" providerId="LiveId" clId="{EDF2FAEA-A41B-4C1F-9EE5-7BEAFE42C87B}" dt="2021-06-09T19:36:03.867" v="1915"/>
          <ac:spMkLst>
            <pc:docMk/>
            <pc:sldMk cId="3909453073" sldId="559"/>
            <ac:spMk id="8417" creationId="{3D061BE7-5550-4750-9331-99FEF2EEF29B}"/>
          </ac:spMkLst>
        </pc:spChg>
        <pc:spChg chg="mod">
          <ac:chgData name="Timo Mühlhaus" userId="1b6b3aba618dadac" providerId="LiveId" clId="{EDF2FAEA-A41B-4C1F-9EE5-7BEAFE42C87B}" dt="2021-06-09T19:36:03.867" v="1915"/>
          <ac:spMkLst>
            <pc:docMk/>
            <pc:sldMk cId="3909453073" sldId="559"/>
            <ac:spMk id="8418" creationId="{63DA0A8B-45C3-482B-8BC7-4857CF1D4E7A}"/>
          </ac:spMkLst>
        </pc:spChg>
        <pc:spChg chg="mod">
          <ac:chgData name="Timo Mühlhaus" userId="1b6b3aba618dadac" providerId="LiveId" clId="{EDF2FAEA-A41B-4C1F-9EE5-7BEAFE42C87B}" dt="2021-06-09T19:36:03.867" v="1915"/>
          <ac:spMkLst>
            <pc:docMk/>
            <pc:sldMk cId="3909453073" sldId="559"/>
            <ac:spMk id="8419" creationId="{725BDDCA-2259-47FB-A2A4-CBB4AA25F442}"/>
          </ac:spMkLst>
        </pc:spChg>
        <pc:spChg chg="mod">
          <ac:chgData name="Timo Mühlhaus" userId="1b6b3aba618dadac" providerId="LiveId" clId="{EDF2FAEA-A41B-4C1F-9EE5-7BEAFE42C87B}" dt="2021-06-09T19:36:03.867" v="1915"/>
          <ac:spMkLst>
            <pc:docMk/>
            <pc:sldMk cId="3909453073" sldId="559"/>
            <ac:spMk id="8420" creationId="{71250430-B994-483F-A098-008CC7BD8DE9}"/>
          </ac:spMkLst>
        </pc:spChg>
        <pc:spChg chg="mod">
          <ac:chgData name="Timo Mühlhaus" userId="1b6b3aba618dadac" providerId="LiveId" clId="{EDF2FAEA-A41B-4C1F-9EE5-7BEAFE42C87B}" dt="2021-06-09T19:36:03.867" v="1915"/>
          <ac:spMkLst>
            <pc:docMk/>
            <pc:sldMk cId="3909453073" sldId="559"/>
            <ac:spMk id="8421" creationId="{B52484B0-4E7E-4360-BD9F-6099D43762EA}"/>
          </ac:spMkLst>
        </pc:spChg>
        <pc:spChg chg="mod">
          <ac:chgData name="Timo Mühlhaus" userId="1b6b3aba618dadac" providerId="LiveId" clId="{EDF2FAEA-A41B-4C1F-9EE5-7BEAFE42C87B}" dt="2021-06-09T19:36:03.867" v="1915"/>
          <ac:spMkLst>
            <pc:docMk/>
            <pc:sldMk cId="3909453073" sldId="559"/>
            <ac:spMk id="8422" creationId="{A0CC4756-A37F-4D44-9BB6-606B6EBFA9F1}"/>
          </ac:spMkLst>
        </pc:spChg>
        <pc:spChg chg="mod">
          <ac:chgData name="Timo Mühlhaus" userId="1b6b3aba618dadac" providerId="LiveId" clId="{EDF2FAEA-A41B-4C1F-9EE5-7BEAFE42C87B}" dt="2021-06-09T19:36:03.867" v="1915"/>
          <ac:spMkLst>
            <pc:docMk/>
            <pc:sldMk cId="3909453073" sldId="559"/>
            <ac:spMk id="8423" creationId="{3835FCB0-8721-4BD1-A449-BAB376EB628B}"/>
          </ac:spMkLst>
        </pc:spChg>
        <pc:spChg chg="mod">
          <ac:chgData name="Timo Mühlhaus" userId="1b6b3aba618dadac" providerId="LiveId" clId="{EDF2FAEA-A41B-4C1F-9EE5-7BEAFE42C87B}" dt="2021-06-09T19:36:03.867" v="1915"/>
          <ac:spMkLst>
            <pc:docMk/>
            <pc:sldMk cId="3909453073" sldId="559"/>
            <ac:spMk id="8424" creationId="{C1A31D20-5ADA-415C-8952-CED54B1E0B0F}"/>
          </ac:spMkLst>
        </pc:spChg>
        <pc:spChg chg="mod">
          <ac:chgData name="Timo Mühlhaus" userId="1b6b3aba618dadac" providerId="LiveId" clId="{EDF2FAEA-A41B-4C1F-9EE5-7BEAFE42C87B}" dt="2021-06-09T19:36:03.867" v="1915"/>
          <ac:spMkLst>
            <pc:docMk/>
            <pc:sldMk cId="3909453073" sldId="559"/>
            <ac:spMk id="8425" creationId="{C9C7AB16-5FCD-4C05-BCC2-617B3B35D4AD}"/>
          </ac:spMkLst>
        </pc:spChg>
        <pc:spChg chg="mod">
          <ac:chgData name="Timo Mühlhaus" userId="1b6b3aba618dadac" providerId="LiveId" clId="{EDF2FAEA-A41B-4C1F-9EE5-7BEAFE42C87B}" dt="2021-06-09T19:36:03.867" v="1915"/>
          <ac:spMkLst>
            <pc:docMk/>
            <pc:sldMk cId="3909453073" sldId="559"/>
            <ac:spMk id="8426" creationId="{43AF25AB-C706-4F0B-87FF-1212E171FFE1}"/>
          </ac:spMkLst>
        </pc:spChg>
        <pc:spChg chg="mod">
          <ac:chgData name="Timo Mühlhaus" userId="1b6b3aba618dadac" providerId="LiveId" clId="{EDF2FAEA-A41B-4C1F-9EE5-7BEAFE42C87B}" dt="2021-06-09T19:36:03.867" v="1915"/>
          <ac:spMkLst>
            <pc:docMk/>
            <pc:sldMk cId="3909453073" sldId="559"/>
            <ac:spMk id="8427" creationId="{4839E404-177B-4850-9973-B4DAF7E9804D}"/>
          </ac:spMkLst>
        </pc:spChg>
        <pc:spChg chg="mod">
          <ac:chgData name="Timo Mühlhaus" userId="1b6b3aba618dadac" providerId="LiveId" clId="{EDF2FAEA-A41B-4C1F-9EE5-7BEAFE42C87B}" dt="2021-06-09T19:36:03.867" v="1915"/>
          <ac:spMkLst>
            <pc:docMk/>
            <pc:sldMk cId="3909453073" sldId="559"/>
            <ac:spMk id="8428" creationId="{5B7F5317-816C-451F-8A9C-975394DBE450}"/>
          </ac:spMkLst>
        </pc:spChg>
        <pc:spChg chg="mod">
          <ac:chgData name="Timo Mühlhaus" userId="1b6b3aba618dadac" providerId="LiveId" clId="{EDF2FAEA-A41B-4C1F-9EE5-7BEAFE42C87B}" dt="2021-06-09T19:36:03.867" v="1915"/>
          <ac:spMkLst>
            <pc:docMk/>
            <pc:sldMk cId="3909453073" sldId="559"/>
            <ac:spMk id="8429" creationId="{13246B18-F83E-443C-8FC4-5702E36C95A3}"/>
          </ac:spMkLst>
        </pc:spChg>
        <pc:spChg chg="mod">
          <ac:chgData name="Timo Mühlhaus" userId="1b6b3aba618dadac" providerId="LiveId" clId="{EDF2FAEA-A41B-4C1F-9EE5-7BEAFE42C87B}" dt="2021-06-09T19:36:03.867" v="1915"/>
          <ac:spMkLst>
            <pc:docMk/>
            <pc:sldMk cId="3909453073" sldId="559"/>
            <ac:spMk id="8430" creationId="{D843EC00-D62E-4B87-8AC1-BBC762647A88}"/>
          </ac:spMkLst>
        </pc:spChg>
        <pc:spChg chg="mod">
          <ac:chgData name="Timo Mühlhaus" userId="1b6b3aba618dadac" providerId="LiveId" clId="{EDF2FAEA-A41B-4C1F-9EE5-7BEAFE42C87B}" dt="2021-06-09T19:36:03.867" v="1915"/>
          <ac:spMkLst>
            <pc:docMk/>
            <pc:sldMk cId="3909453073" sldId="559"/>
            <ac:spMk id="8431" creationId="{AC9401DB-7CFF-4A9E-88A3-5931AD822A5D}"/>
          </ac:spMkLst>
        </pc:spChg>
        <pc:spChg chg="mod">
          <ac:chgData name="Timo Mühlhaus" userId="1b6b3aba618dadac" providerId="LiveId" clId="{EDF2FAEA-A41B-4C1F-9EE5-7BEAFE42C87B}" dt="2021-06-09T19:36:03.867" v="1915"/>
          <ac:spMkLst>
            <pc:docMk/>
            <pc:sldMk cId="3909453073" sldId="559"/>
            <ac:spMk id="8432" creationId="{501CF489-00B0-4BC7-B563-E4AE44CD0AC8}"/>
          </ac:spMkLst>
        </pc:spChg>
        <pc:spChg chg="mod">
          <ac:chgData name="Timo Mühlhaus" userId="1b6b3aba618dadac" providerId="LiveId" clId="{EDF2FAEA-A41B-4C1F-9EE5-7BEAFE42C87B}" dt="2021-06-09T19:36:03.867" v="1915"/>
          <ac:spMkLst>
            <pc:docMk/>
            <pc:sldMk cId="3909453073" sldId="559"/>
            <ac:spMk id="8433" creationId="{12D45FEF-B28D-4A51-BCFD-AEDCF50769BD}"/>
          </ac:spMkLst>
        </pc:spChg>
        <pc:spChg chg="mod">
          <ac:chgData name="Timo Mühlhaus" userId="1b6b3aba618dadac" providerId="LiveId" clId="{EDF2FAEA-A41B-4C1F-9EE5-7BEAFE42C87B}" dt="2021-06-09T19:36:03.867" v="1915"/>
          <ac:spMkLst>
            <pc:docMk/>
            <pc:sldMk cId="3909453073" sldId="559"/>
            <ac:spMk id="8434" creationId="{92F62F8C-5CD5-480B-868F-F89152A0B30D}"/>
          </ac:spMkLst>
        </pc:spChg>
        <pc:spChg chg="mod">
          <ac:chgData name="Timo Mühlhaus" userId="1b6b3aba618dadac" providerId="LiveId" clId="{EDF2FAEA-A41B-4C1F-9EE5-7BEAFE42C87B}" dt="2021-06-09T19:36:03.867" v="1915"/>
          <ac:spMkLst>
            <pc:docMk/>
            <pc:sldMk cId="3909453073" sldId="559"/>
            <ac:spMk id="8435" creationId="{4192746F-049B-45C6-A492-4DA727776A7C}"/>
          </ac:spMkLst>
        </pc:spChg>
        <pc:spChg chg="mod">
          <ac:chgData name="Timo Mühlhaus" userId="1b6b3aba618dadac" providerId="LiveId" clId="{EDF2FAEA-A41B-4C1F-9EE5-7BEAFE42C87B}" dt="2021-06-09T19:36:03.867" v="1915"/>
          <ac:spMkLst>
            <pc:docMk/>
            <pc:sldMk cId="3909453073" sldId="559"/>
            <ac:spMk id="8436" creationId="{06E1BEDD-851B-4AB4-A4E7-C6F009D49323}"/>
          </ac:spMkLst>
        </pc:spChg>
        <pc:spChg chg="mod">
          <ac:chgData name="Timo Mühlhaus" userId="1b6b3aba618dadac" providerId="LiveId" clId="{EDF2FAEA-A41B-4C1F-9EE5-7BEAFE42C87B}" dt="2021-06-09T19:36:03.867" v="1915"/>
          <ac:spMkLst>
            <pc:docMk/>
            <pc:sldMk cId="3909453073" sldId="559"/>
            <ac:spMk id="8437" creationId="{3B523C2D-E8DA-4893-A8E9-6B0488D44726}"/>
          </ac:spMkLst>
        </pc:spChg>
        <pc:spChg chg="mod">
          <ac:chgData name="Timo Mühlhaus" userId="1b6b3aba618dadac" providerId="LiveId" clId="{EDF2FAEA-A41B-4C1F-9EE5-7BEAFE42C87B}" dt="2021-06-09T19:36:03.867" v="1915"/>
          <ac:spMkLst>
            <pc:docMk/>
            <pc:sldMk cId="3909453073" sldId="559"/>
            <ac:spMk id="8438" creationId="{41801423-0EC9-4EAA-A9E4-1C16BBD55174}"/>
          </ac:spMkLst>
        </pc:spChg>
        <pc:spChg chg="mod">
          <ac:chgData name="Timo Mühlhaus" userId="1b6b3aba618dadac" providerId="LiveId" clId="{EDF2FAEA-A41B-4C1F-9EE5-7BEAFE42C87B}" dt="2021-06-09T19:36:03.867" v="1915"/>
          <ac:spMkLst>
            <pc:docMk/>
            <pc:sldMk cId="3909453073" sldId="559"/>
            <ac:spMk id="8439" creationId="{551A1B3B-2D2C-49D7-9B8E-5A0E49D62F04}"/>
          </ac:spMkLst>
        </pc:spChg>
        <pc:spChg chg="mod">
          <ac:chgData name="Timo Mühlhaus" userId="1b6b3aba618dadac" providerId="LiveId" clId="{EDF2FAEA-A41B-4C1F-9EE5-7BEAFE42C87B}" dt="2021-06-09T19:36:03.867" v="1915"/>
          <ac:spMkLst>
            <pc:docMk/>
            <pc:sldMk cId="3909453073" sldId="559"/>
            <ac:spMk id="8440" creationId="{632738B9-6639-4BFF-9389-B18D6A20BCF8}"/>
          </ac:spMkLst>
        </pc:spChg>
        <pc:spChg chg="mod">
          <ac:chgData name="Timo Mühlhaus" userId="1b6b3aba618dadac" providerId="LiveId" clId="{EDF2FAEA-A41B-4C1F-9EE5-7BEAFE42C87B}" dt="2021-06-09T19:36:03.867" v="1915"/>
          <ac:spMkLst>
            <pc:docMk/>
            <pc:sldMk cId="3909453073" sldId="559"/>
            <ac:spMk id="8441" creationId="{1DA6B5E0-A8BB-4BE8-AD9A-047C34148096}"/>
          </ac:spMkLst>
        </pc:spChg>
        <pc:spChg chg="mod">
          <ac:chgData name="Timo Mühlhaus" userId="1b6b3aba618dadac" providerId="LiveId" clId="{EDF2FAEA-A41B-4C1F-9EE5-7BEAFE42C87B}" dt="2021-06-09T19:36:03.867" v="1915"/>
          <ac:spMkLst>
            <pc:docMk/>
            <pc:sldMk cId="3909453073" sldId="559"/>
            <ac:spMk id="8442" creationId="{DC07BAF3-C2C4-44CC-9F0C-4848079E622F}"/>
          </ac:spMkLst>
        </pc:spChg>
        <pc:spChg chg="mod">
          <ac:chgData name="Timo Mühlhaus" userId="1b6b3aba618dadac" providerId="LiveId" clId="{EDF2FAEA-A41B-4C1F-9EE5-7BEAFE42C87B}" dt="2021-06-09T19:36:03.867" v="1915"/>
          <ac:spMkLst>
            <pc:docMk/>
            <pc:sldMk cId="3909453073" sldId="559"/>
            <ac:spMk id="8443" creationId="{E3902AB8-34E9-4277-B31E-7CB49475A2A0}"/>
          </ac:spMkLst>
        </pc:spChg>
        <pc:spChg chg="mod">
          <ac:chgData name="Timo Mühlhaus" userId="1b6b3aba618dadac" providerId="LiveId" clId="{EDF2FAEA-A41B-4C1F-9EE5-7BEAFE42C87B}" dt="2021-06-09T19:36:03.867" v="1915"/>
          <ac:spMkLst>
            <pc:docMk/>
            <pc:sldMk cId="3909453073" sldId="559"/>
            <ac:spMk id="8444" creationId="{15BAEFC3-002E-444B-92B2-DB355AD60575}"/>
          </ac:spMkLst>
        </pc:spChg>
        <pc:spChg chg="mod">
          <ac:chgData name="Timo Mühlhaus" userId="1b6b3aba618dadac" providerId="LiveId" clId="{EDF2FAEA-A41B-4C1F-9EE5-7BEAFE42C87B}" dt="2021-06-09T19:36:03.867" v="1915"/>
          <ac:spMkLst>
            <pc:docMk/>
            <pc:sldMk cId="3909453073" sldId="559"/>
            <ac:spMk id="8445" creationId="{CD464AB4-5170-4CA2-8F96-7E737739AE81}"/>
          </ac:spMkLst>
        </pc:spChg>
        <pc:spChg chg="mod">
          <ac:chgData name="Timo Mühlhaus" userId="1b6b3aba618dadac" providerId="LiveId" clId="{EDF2FAEA-A41B-4C1F-9EE5-7BEAFE42C87B}" dt="2021-06-09T19:36:03.867" v="1915"/>
          <ac:spMkLst>
            <pc:docMk/>
            <pc:sldMk cId="3909453073" sldId="559"/>
            <ac:spMk id="8446" creationId="{EF081DE1-CD9A-4EF3-94FF-6B33B2016274}"/>
          </ac:spMkLst>
        </pc:spChg>
        <pc:spChg chg="mod">
          <ac:chgData name="Timo Mühlhaus" userId="1b6b3aba618dadac" providerId="LiveId" clId="{EDF2FAEA-A41B-4C1F-9EE5-7BEAFE42C87B}" dt="2021-06-09T19:36:03.867" v="1915"/>
          <ac:spMkLst>
            <pc:docMk/>
            <pc:sldMk cId="3909453073" sldId="559"/>
            <ac:spMk id="8447" creationId="{318AF87D-60D0-4FCE-BD1D-F65920D687EE}"/>
          </ac:spMkLst>
        </pc:spChg>
        <pc:spChg chg="mod">
          <ac:chgData name="Timo Mühlhaus" userId="1b6b3aba618dadac" providerId="LiveId" clId="{EDF2FAEA-A41B-4C1F-9EE5-7BEAFE42C87B}" dt="2021-06-09T19:36:03.867" v="1915"/>
          <ac:spMkLst>
            <pc:docMk/>
            <pc:sldMk cId="3909453073" sldId="559"/>
            <ac:spMk id="8448" creationId="{947C6E0C-E8C9-4719-AF41-96FFCCA6BC3B}"/>
          </ac:spMkLst>
        </pc:spChg>
        <pc:spChg chg="mod">
          <ac:chgData name="Timo Mühlhaus" userId="1b6b3aba618dadac" providerId="LiveId" clId="{EDF2FAEA-A41B-4C1F-9EE5-7BEAFE42C87B}" dt="2021-06-09T19:36:03.867" v="1915"/>
          <ac:spMkLst>
            <pc:docMk/>
            <pc:sldMk cId="3909453073" sldId="559"/>
            <ac:spMk id="8449" creationId="{34FA2F41-1861-4C40-A41F-964EC8980F07}"/>
          </ac:spMkLst>
        </pc:spChg>
        <pc:spChg chg="mod">
          <ac:chgData name="Timo Mühlhaus" userId="1b6b3aba618dadac" providerId="LiveId" clId="{EDF2FAEA-A41B-4C1F-9EE5-7BEAFE42C87B}" dt="2021-06-09T19:36:03.867" v="1915"/>
          <ac:spMkLst>
            <pc:docMk/>
            <pc:sldMk cId="3909453073" sldId="559"/>
            <ac:spMk id="8450" creationId="{53B5D3A7-55AB-4D76-BA9A-D28B8BABA90C}"/>
          </ac:spMkLst>
        </pc:spChg>
        <pc:spChg chg="mod">
          <ac:chgData name="Timo Mühlhaus" userId="1b6b3aba618dadac" providerId="LiveId" clId="{EDF2FAEA-A41B-4C1F-9EE5-7BEAFE42C87B}" dt="2021-06-09T19:36:03.867" v="1915"/>
          <ac:spMkLst>
            <pc:docMk/>
            <pc:sldMk cId="3909453073" sldId="559"/>
            <ac:spMk id="8451" creationId="{F7495C4C-DF2A-484C-B649-9BDF798CF343}"/>
          </ac:spMkLst>
        </pc:spChg>
        <pc:spChg chg="mod">
          <ac:chgData name="Timo Mühlhaus" userId="1b6b3aba618dadac" providerId="LiveId" clId="{EDF2FAEA-A41B-4C1F-9EE5-7BEAFE42C87B}" dt="2021-06-09T19:36:03.867" v="1915"/>
          <ac:spMkLst>
            <pc:docMk/>
            <pc:sldMk cId="3909453073" sldId="559"/>
            <ac:spMk id="8452" creationId="{1177F5A8-E60D-45F2-B3CD-B373DD2191D1}"/>
          </ac:spMkLst>
        </pc:spChg>
        <pc:spChg chg="mod">
          <ac:chgData name="Timo Mühlhaus" userId="1b6b3aba618dadac" providerId="LiveId" clId="{EDF2FAEA-A41B-4C1F-9EE5-7BEAFE42C87B}" dt="2021-06-09T19:36:03.867" v="1915"/>
          <ac:spMkLst>
            <pc:docMk/>
            <pc:sldMk cId="3909453073" sldId="559"/>
            <ac:spMk id="8453" creationId="{1FC81851-9727-4F97-8F03-61580A6494DF}"/>
          </ac:spMkLst>
        </pc:spChg>
        <pc:spChg chg="mod">
          <ac:chgData name="Timo Mühlhaus" userId="1b6b3aba618dadac" providerId="LiveId" clId="{EDF2FAEA-A41B-4C1F-9EE5-7BEAFE42C87B}" dt="2021-06-09T19:36:03.867" v="1915"/>
          <ac:spMkLst>
            <pc:docMk/>
            <pc:sldMk cId="3909453073" sldId="559"/>
            <ac:spMk id="8454" creationId="{4820C675-6448-45A9-91CD-F82D33791807}"/>
          </ac:spMkLst>
        </pc:spChg>
        <pc:spChg chg="mod">
          <ac:chgData name="Timo Mühlhaus" userId="1b6b3aba618dadac" providerId="LiveId" clId="{EDF2FAEA-A41B-4C1F-9EE5-7BEAFE42C87B}" dt="2021-06-09T19:36:03.867" v="1915"/>
          <ac:spMkLst>
            <pc:docMk/>
            <pc:sldMk cId="3909453073" sldId="559"/>
            <ac:spMk id="8455" creationId="{1D282DF3-0F5B-4FC5-B518-E7256C2FF20B}"/>
          </ac:spMkLst>
        </pc:spChg>
        <pc:spChg chg="mod">
          <ac:chgData name="Timo Mühlhaus" userId="1b6b3aba618dadac" providerId="LiveId" clId="{EDF2FAEA-A41B-4C1F-9EE5-7BEAFE42C87B}" dt="2021-06-09T19:36:03.867" v="1915"/>
          <ac:spMkLst>
            <pc:docMk/>
            <pc:sldMk cId="3909453073" sldId="559"/>
            <ac:spMk id="8456" creationId="{CCA5BB4E-9A5C-4270-BA33-FE1859074ABE}"/>
          </ac:spMkLst>
        </pc:spChg>
        <pc:spChg chg="mod">
          <ac:chgData name="Timo Mühlhaus" userId="1b6b3aba618dadac" providerId="LiveId" clId="{EDF2FAEA-A41B-4C1F-9EE5-7BEAFE42C87B}" dt="2021-06-09T19:36:03.867" v="1915"/>
          <ac:spMkLst>
            <pc:docMk/>
            <pc:sldMk cId="3909453073" sldId="559"/>
            <ac:spMk id="8457" creationId="{1FD77B28-23A0-499C-BB2A-F45C39B205A9}"/>
          </ac:spMkLst>
        </pc:spChg>
        <pc:spChg chg="mod">
          <ac:chgData name="Timo Mühlhaus" userId="1b6b3aba618dadac" providerId="LiveId" clId="{EDF2FAEA-A41B-4C1F-9EE5-7BEAFE42C87B}" dt="2021-06-09T19:36:03.867" v="1915"/>
          <ac:spMkLst>
            <pc:docMk/>
            <pc:sldMk cId="3909453073" sldId="559"/>
            <ac:spMk id="8458" creationId="{B10E1F05-49BD-4D64-BB06-554378095880}"/>
          </ac:spMkLst>
        </pc:spChg>
        <pc:spChg chg="mod">
          <ac:chgData name="Timo Mühlhaus" userId="1b6b3aba618dadac" providerId="LiveId" clId="{EDF2FAEA-A41B-4C1F-9EE5-7BEAFE42C87B}" dt="2021-06-09T19:36:03.867" v="1915"/>
          <ac:spMkLst>
            <pc:docMk/>
            <pc:sldMk cId="3909453073" sldId="559"/>
            <ac:spMk id="8459" creationId="{7728DD0F-74C3-42A4-819F-48F74100C1E3}"/>
          </ac:spMkLst>
        </pc:spChg>
        <pc:spChg chg="mod">
          <ac:chgData name="Timo Mühlhaus" userId="1b6b3aba618dadac" providerId="LiveId" clId="{EDF2FAEA-A41B-4C1F-9EE5-7BEAFE42C87B}" dt="2021-06-09T19:36:03.867" v="1915"/>
          <ac:spMkLst>
            <pc:docMk/>
            <pc:sldMk cId="3909453073" sldId="559"/>
            <ac:spMk id="8460" creationId="{7561CCCE-E855-440A-B1A7-93CD33BF90C9}"/>
          </ac:spMkLst>
        </pc:spChg>
        <pc:spChg chg="mod">
          <ac:chgData name="Timo Mühlhaus" userId="1b6b3aba618dadac" providerId="LiveId" clId="{EDF2FAEA-A41B-4C1F-9EE5-7BEAFE42C87B}" dt="2021-06-09T19:36:03.867" v="1915"/>
          <ac:spMkLst>
            <pc:docMk/>
            <pc:sldMk cId="3909453073" sldId="559"/>
            <ac:spMk id="8461" creationId="{DC4BFFDA-08BF-48CE-AF6B-79FE7E92DF28}"/>
          </ac:spMkLst>
        </pc:spChg>
        <pc:spChg chg="mod">
          <ac:chgData name="Timo Mühlhaus" userId="1b6b3aba618dadac" providerId="LiveId" clId="{EDF2FAEA-A41B-4C1F-9EE5-7BEAFE42C87B}" dt="2021-06-09T19:36:03.867" v="1915"/>
          <ac:spMkLst>
            <pc:docMk/>
            <pc:sldMk cId="3909453073" sldId="559"/>
            <ac:spMk id="8462" creationId="{6DC607A7-ED91-400C-93DC-95AA294F82AF}"/>
          </ac:spMkLst>
        </pc:spChg>
        <pc:spChg chg="mod">
          <ac:chgData name="Timo Mühlhaus" userId="1b6b3aba618dadac" providerId="LiveId" clId="{EDF2FAEA-A41B-4C1F-9EE5-7BEAFE42C87B}" dt="2021-06-09T19:36:03.867" v="1915"/>
          <ac:spMkLst>
            <pc:docMk/>
            <pc:sldMk cId="3909453073" sldId="559"/>
            <ac:spMk id="8463" creationId="{56EE6A91-D3F7-4BB1-865A-5019450D49BF}"/>
          </ac:spMkLst>
        </pc:spChg>
        <pc:spChg chg="mod">
          <ac:chgData name="Timo Mühlhaus" userId="1b6b3aba618dadac" providerId="LiveId" clId="{EDF2FAEA-A41B-4C1F-9EE5-7BEAFE42C87B}" dt="2021-06-09T19:36:03.867" v="1915"/>
          <ac:spMkLst>
            <pc:docMk/>
            <pc:sldMk cId="3909453073" sldId="559"/>
            <ac:spMk id="8464" creationId="{2E5FCAE4-6B04-4B38-B871-5AC372D20203}"/>
          </ac:spMkLst>
        </pc:spChg>
        <pc:spChg chg="mod">
          <ac:chgData name="Timo Mühlhaus" userId="1b6b3aba618dadac" providerId="LiveId" clId="{EDF2FAEA-A41B-4C1F-9EE5-7BEAFE42C87B}" dt="2021-06-09T19:36:03.867" v="1915"/>
          <ac:spMkLst>
            <pc:docMk/>
            <pc:sldMk cId="3909453073" sldId="559"/>
            <ac:spMk id="8465" creationId="{F1A1A469-449C-458C-A2E4-4DC3E9A6FDB5}"/>
          </ac:spMkLst>
        </pc:spChg>
        <pc:spChg chg="mod">
          <ac:chgData name="Timo Mühlhaus" userId="1b6b3aba618dadac" providerId="LiveId" clId="{EDF2FAEA-A41B-4C1F-9EE5-7BEAFE42C87B}" dt="2021-06-09T19:36:03.867" v="1915"/>
          <ac:spMkLst>
            <pc:docMk/>
            <pc:sldMk cId="3909453073" sldId="559"/>
            <ac:spMk id="8466" creationId="{61C1712F-D3CC-412A-BFCD-525DF0BD84AD}"/>
          </ac:spMkLst>
        </pc:spChg>
        <pc:spChg chg="mod">
          <ac:chgData name="Timo Mühlhaus" userId="1b6b3aba618dadac" providerId="LiveId" clId="{EDF2FAEA-A41B-4C1F-9EE5-7BEAFE42C87B}" dt="2021-06-09T19:36:03.867" v="1915"/>
          <ac:spMkLst>
            <pc:docMk/>
            <pc:sldMk cId="3909453073" sldId="559"/>
            <ac:spMk id="8467" creationId="{283DD59C-8C4F-4488-B390-77C7F28A102D}"/>
          </ac:spMkLst>
        </pc:spChg>
        <pc:spChg chg="mod">
          <ac:chgData name="Timo Mühlhaus" userId="1b6b3aba618dadac" providerId="LiveId" clId="{EDF2FAEA-A41B-4C1F-9EE5-7BEAFE42C87B}" dt="2021-06-09T19:36:03.867" v="1915"/>
          <ac:spMkLst>
            <pc:docMk/>
            <pc:sldMk cId="3909453073" sldId="559"/>
            <ac:spMk id="8468" creationId="{8940463C-ADF6-4D71-88BA-E2134DC76C55}"/>
          </ac:spMkLst>
        </pc:spChg>
        <pc:spChg chg="mod">
          <ac:chgData name="Timo Mühlhaus" userId="1b6b3aba618dadac" providerId="LiveId" clId="{EDF2FAEA-A41B-4C1F-9EE5-7BEAFE42C87B}" dt="2021-06-09T19:36:03.867" v="1915"/>
          <ac:spMkLst>
            <pc:docMk/>
            <pc:sldMk cId="3909453073" sldId="559"/>
            <ac:spMk id="8469" creationId="{27B6CA4D-1220-4737-86D8-537D8C24F33C}"/>
          </ac:spMkLst>
        </pc:spChg>
        <pc:spChg chg="mod">
          <ac:chgData name="Timo Mühlhaus" userId="1b6b3aba618dadac" providerId="LiveId" clId="{EDF2FAEA-A41B-4C1F-9EE5-7BEAFE42C87B}" dt="2021-06-09T19:36:03.867" v="1915"/>
          <ac:spMkLst>
            <pc:docMk/>
            <pc:sldMk cId="3909453073" sldId="559"/>
            <ac:spMk id="8470" creationId="{C3DFE80D-D4ED-4FA9-9C46-9C8D9CA1A444}"/>
          </ac:spMkLst>
        </pc:spChg>
        <pc:spChg chg="mod">
          <ac:chgData name="Timo Mühlhaus" userId="1b6b3aba618dadac" providerId="LiveId" clId="{EDF2FAEA-A41B-4C1F-9EE5-7BEAFE42C87B}" dt="2021-06-09T19:36:03.867" v="1915"/>
          <ac:spMkLst>
            <pc:docMk/>
            <pc:sldMk cId="3909453073" sldId="559"/>
            <ac:spMk id="8471" creationId="{1E34ABBE-829F-438E-B740-B16088852EE0}"/>
          </ac:spMkLst>
        </pc:spChg>
        <pc:spChg chg="mod">
          <ac:chgData name="Timo Mühlhaus" userId="1b6b3aba618dadac" providerId="LiveId" clId="{EDF2FAEA-A41B-4C1F-9EE5-7BEAFE42C87B}" dt="2021-06-09T19:36:03.867" v="1915"/>
          <ac:spMkLst>
            <pc:docMk/>
            <pc:sldMk cId="3909453073" sldId="559"/>
            <ac:spMk id="8472" creationId="{B02ED980-35B0-4EE1-B1BE-BE5A814302A7}"/>
          </ac:spMkLst>
        </pc:spChg>
        <pc:spChg chg="mod">
          <ac:chgData name="Timo Mühlhaus" userId="1b6b3aba618dadac" providerId="LiveId" clId="{EDF2FAEA-A41B-4C1F-9EE5-7BEAFE42C87B}" dt="2021-06-09T19:36:03.867" v="1915"/>
          <ac:spMkLst>
            <pc:docMk/>
            <pc:sldMk cId="3909453073" sldId="559"/>
            <ac:spMk id="8473" creationId="{E040C4A8-DF54-48B8-9F69-988C6889C41D}"/>
          </ac:spMkLst>
        </pc:spChg>
        <pc:spChg chg="mod">
          <ac:chgData name="Timo Mühlhaus" userId="1b6b3aba618dadac" providerId="LiveId" clId="{EDF2FAEA-A41B-4C1F-9EE5-7BEAFE42C87B}" dt="2021-06-09T19:36:03.867" v="1915"/>
          <ac:spMkLst>
            <pc:docMk/>
            <pc:sldMk cId="3909453073" sldId="559"/>
            <ac:spMk id="8474" creationId="{FFADB27E-C8EF-4135-AE6A-4754E2060CE7}"/>
          </ac:spMkLst>
        </pc:spChg>
        <pc:spChg chg="mod">
          <ac:chgData name="Timo Mühlhaus" userId="1b6b3aba618dadac" providerId="LiveId" clId="{EDF2FAEA-A41B-4C1F-9EE5-7BEAFE42C87B}" dt="2021-06-09T19:36:03.867" v="1915"/>
          <ac:spMkLst>
            <pc:docMk/>
            <pc:sldMk cId="3909453073" sldId="559"/>
            <ac:spMk id="8475" creationId="{DC6E0E3E-4779-4BCA-81D0-6BE00CD6747D}"/>
          </ac:spMkLst>
        </pc:spChg>
        <pc:spChg chg="mod">
          <ac:chgData name="Timo Mühlhaus" userId="1b6b3aba618dadac" providerId="LiveId" clId="{EDF2FAEA-A41B-4C1F-9EE5-7BEAFE42C87B}" dt="2021-06-09T19:36:03.867" v="1915"/>
          <ac:spMkLst>
            <pc:docMk/>
            <pc:sldMk cId="3909453073" sldId="559"/>
            <ac:spMk id="8476" creationId="{F6BD81F0-058B-4C62-BC51-C784BDC877D7}"/>
          </ac:spMkLst>
        </pc:spChg>
        <pc:spChg chg="mod">
          <ac:chgData name="Timo Mühlhaus" userId="1b6b3aba618dadac" providerId="LiveId" clId="{EDF2FAEA-A41B-4C1F-9EE5-7BEAFE42C87B}" dt="2021-06-09T19:36:03.867" v="1915"/>
          <ac:spMkLst>
            <pc:docMk/>
            <pc:sldMk cId="3909453073" sldId="559"/>
            <ac:spMk id="8477" creationId="{A3CE7A06-743C-45F5-B1E8-14979BE90F62}"/>
          </ac:spMkLst>
        </pc:spChg>
        <pc:spChg chg="mod">
          <ac:chgData name="Timo Mühlhaus" userId="1b6b3aba618dadac" providerId="LiveId" clId="{EDF2FAEA-A41B-4C1F-9EE5-7BEAFE42C87B}" dt="2021-06-09T19:36:03.867" v="1915"/>
          <ac:spMkLst>
            <pc:docMk/>
            <pc:sldMk cId="3909453073" sldId="559"/>
            <ac:spMk id="8478" creationId="{31424CE3-7C69-4972-A93B-6CC2FB4244D6}"/>
          </ac:spMkLst>
        </pc:spChg>
        <pc:spChg chg="mod">
          <ac:chgData name="Timo Mühlhaus" userId="1b6b3aba618dadac" providerId="LiveId" clId="{EDF2FAEA-A41B-4C1F-9EE5-7BEAFE42C87B}" dt="2021-06-09T19:36:03.867" v="1915"/>
          <ac:spMkLst>
            <pc:docMk/>
            <pc:sldMk cId="3909453073" sldId="559"/>
            <ac:spMk id="8479" creationId="{B315FA40-ABFA-4F3A-89D8-8EDE5DE56D80}"/>
          </ac:spMkLst>
        </pc:spChg>
        <pc:spChg chg="mod">
          <ac:chgData name="Timo Mühlhaus" userId="1b6b3aba618dadac" providerId="LiveId" clId="{EDF2FAEA-A41B-4C1F-9EE5-7BEAFE42C87B}" dt="2021-06-09T19:36:03.867" v="1915"/>
          <ac:spMkLst>
            <pc:docMk/>
            <pc:sldMk cId="3909453073" sldId="559"/>
            <ac:spMk id="8480" creationId="{C369B23B-20DB-432A-A034-DBABF99F0D01}"/>
          </ac:spMkLst>
        </pc:spChg>
        <pc:spChg chg="mod">
          <ac:chgData name="Timo Mühlhaus" userId="1b6b3aba618dadac" providerId="LiveId" clId="{EDF2FAEA-A41B-4C1F-9EE5-7BEAFE42C87B}" dt="2021-06-09T19:36:03.867" v="1915"/>
          <ac:spMkLst>
            <pc:docMk/>
            <pc:sldMk cId="3909453073" sldId="559"/>
            <ac:spMk id="8481" creationId="{DA827D9E-990F-4FDB-B3EE-B7C8123D4829}"/>
          </ac:spMkLst>
        </pc:spChg>
        <pc:spChg chg="mod">
          <ac:chgData name="Timo Mühlhaus" userId="1b6b3aba618dadac" providerId="LiveId" clId="{EDF2FAEA-A41B-4C1F-9EE5-7BEAFE42C87B}" dt="2021-06-09T19:36:03.867" v="1915"/>
          <ac:spMkLst>
            <pc:docMk/>
            <pc:sldMk cId="3909453073" sldId="559"/>
            <ac:spMk id="8482" creationId="{C920B163-4AD2-423D-9DE6-E6EAD583E53C}"/>
          </ac:spMkLst>
        </pc:spChg>
        <pc:spChg chg="mod">
          <ac:chgData name="Timo Mühlhaus" userId="1b6b3aba618dadac" providerId="LiveId" clId="{EDF2FAEA-A41B-4C1F-9EE5-7BEAFE42C87B}" dt="2021-06-09T19:36:03.867" v="1915"/>
          <ac:spMkLst>
            <pc:docMk/>
            <pc:sldMk cId="3909453073" sldId="559"/>
            <ac:spMk id="8483" creationId="{18CBF3C6-3125-4FFB-9EFE-6EF1CC342D60}"/>
          </ac:spMkLst>
        </pc:spChg>
        <pc:spChg chg="mod">
          <ac:chgData name="Timo Mühlhaus" userId="1b6b3aba618dadac" providerId="LiveId" clId="{EDF2FAEA-A41B-4C1F-9EE5-7BEAFE42C87B}" dt="2021-06-09T19:36:03.867" v="1915"/>
          <ac:spMkLst>
            <pc:docMk/>
            <pc:sldMk cId="3909453073" sldId="559"/>
            <ac:spMk id="8484" creationId="{E54AC681-4BC8-4B88-8F41-02C96333E9AC}"/>
          </ac:spMkLst>
        </pc:spChg>
        <pc:spChg chg="mod">
          <ac:chgData name="Timo Mühlhaus" userId="1b6b3aba618dadac" providerId="LiveId" clId="{EDF2FAEA-A41B-4C1F-9EE5-7BEAFE42C87B}" dt="2021-06-09T19:36:03.867" v="1915"/>
          <ac:spMkLst>
            <pc:docMk/>
            <pc:sldMk cId="3909453073" sldId="559"/>
            <ac:spMk id="8485" creationId="{F201763E-E171-4F26-A6F8-97A365745C00}"/>
          </ac:spMkLst>
        </pc:spChg>
        <pc:spChg chg="mod">
          <ac:chgData name="Timo Mühlhaus" userId="1b6b3aba618dadac" providerId="LiveId" clId="{EDF2FAEA-A41B-4C1F-9EE5-7BEAFE42C87B}" dt="2021-06-09T19:36:03.867" v="1915"/>
          <ac:spMkLst>
            <pc:docMk/>
            <pc:sldMk cId="3909453073" sldId="559"/>
            <ac:spMk id="8486" creationId="{8B2D934E-4A38-4DA9-BFC2-AAA84670763A}"/>
          </ac:spMkLst>
        </pc:spChg>
        <pc:spChg chg="mod">
          <ac:chgData name="Timo Mühlhaus" userId="1b6b3aba618dadac" providerId="LiveId" clId="{EDF2FAEA-A41B-4C1F-9EE5-7BEAFE42C87B}" dt="2021-06-09T19:36:03.867" v="1915"/>
          <ac:spMkLst>
            <pc:docMk/>
            <pc:sldMk cId="3909453073" sldId="559"/>
            <ac:spMk id="8487" creationId="{54451A14-891F-4360-9C82-008228F77015}"/>
          </ac:spMkLst>
        </pc:spChg>
        <pc:spChg chg="mod">
          <ac:chgData name="Timo Mühlhaus" userId="1b6b3aba618dadac" providerId="LiveId" clId="{EDF2FAEA-A41B-4C1F-9EE5-7BEAFE42C87B}" dt="2021-06-09T19:36:03.867" v="1915"/>
          <ac:spMkLst>
            <pc:docMk/>
            <pc:sldMk cId="3909453073" sldId="559"/>
            <ac:spMk id="8488" creationId="{2F3C808C-33B1-4AA4-9D30-3F515B9B2186}"/>
          </ac:spMkLst>
        </pc:spChg>
        <pc:spChg chg="mod">
          <ac:chgData name="Timo Mühlhaus" userId="1b6b3aba618dadac" providerId="LiveId" clId="{EDF2FAEA-A41B-4C1F-9EE5-7BEAFE42C87B}" dt="2021-06-09T19:36:03.867" v="1915"/>
          <ac:spMkLst>
            <pc:docMk/>
            <pc:sldMk cId="3909453073" sldId="559"/>
            <ac:spMk id="8489" creationId="{8982E870-AECB-4DD2-90D7-CF98D5FB35BC}"/>
          </ac:spMkLst>
        </pc:spChg>
        <pc:spChg chg="mod">
          <ac:chgData name="Timo Mühlhaus" userId="1b6b3aba618dadac" providerId="LiveId" clId="{EDF2FAEA-A41B-4C1F-9EE5-7BEAFE42C87B}" dt="2021-06-09T19:36:03.867" v="1915"/>
          <ac:spMkLst>
            <pc:docMk/>
            <pc:sldMk cId="3909453073" sldId="559"/>
            <ac:spMk id="8490" creationId="{6C78AB84-C301-4899-A6CA-2263D369D28C}"/>
          </ac:spMkLst>
        </pc:spChg>
        <pc:spChg chg="mod">
          <ac:chgData name="Timo Mühlhaus" userId="1b6b3aba618dadac" providerId="LiveId" clId="{EDF2FAEA-A41B-4C1F-9EE5-7BEAFE42C87B}" dt="2021-06-09T19:36:03.867" v="1915"/>
          <ac:spMkLst>
            <pc:docMk/>
            <pc:sldMk cId="3909453073" sldId="559"/>
            <ac:spMk id="8491" creationId="{995CB678-93B4-47C1-A6A9-D0529C2C0B73}"/>
          </ac:spMkLst>
        </pc:spChg>
        <pc:spChg chg="mod">
          <ac:chgData name="Timo Mühlhaus" userId="1b6b3aba618dadac" providerId="LiveId" clId="{EDF2FAEA-A41B-4C1F-9EE5-7BEAFE42C87B}" dt="2021-06-09T19:36:03.867" v="1915"/>
          <ac:spMkLst>
            <pc:docMk/>
            <pc:sldMk cId="3909453073" sldId="559"/>
            <ac:spMk id="8492" creationId="{A7EA6623-DB71-4C69-8176-3C14057F04D3}"/>
          </ac:spMkLst>
        </pc:spChg>
        <pc:spChg chg="mod">
          <ac:chgData name="Timo Mühlhaus" userId="1b6b3aba618dadac" providerId="LiveId" clId="{EDF2FAEA-A41B-4C1F-9EE5-7BEAFE42C87B}" dt="2021-06-09T19:36:03.867" v="1915"/>
          <ac:spMkLst>
            <pc:docMk/>
            <pc:sldMk cId="3909453073" sldId="559"/>
            <ac:spMk id="8493" creationId="{B9E13A5E-CB4C-47DD-9928-C7D9606DDCCB}"/>
          </ac:spMkLst>
        </pc:spChg>
        <pc:spChg chg="mod">
          <ac:chgData name="Timo Mühlhaus" userId="1b6b3aba618dadac" providerId="LiveId" clId="{EDF2FAEA-A41B-4C1F-9EE5-7BEAFE42C87B}" dt="2021-06-09T19:36:03.867" v="1915"/>
          <ac:spMkLst>
            <pc:docMk/>
            <pc:sldMk cId="3909453073" sldId="559"/>
            <ac:spMk id="8494" creationId="{E0BFE41E-8B54-4EDF-AB5C-9063F8B6774F}"/>
          </ac:spMkLst>
        </pc:spChg>
        <pc:spChg chg="mod">
          <ac:chgData name="Timo Mühlhaus" userId="1b6b3aba618dadac" providerId="LiveId" clId="{EDF2FAEA-A41B-4C1F-9EE5-7BEAFE42C87B}" dt="2021-06-09T19:36:03.867" v="1915"/>
          <ac:spMkLst>
            <pc:docMk/>
            <pc:sldMk cId="3909453073" sldId="559"/>
            <ac:spMk id="8495" creationId="{E279DD8C-F9B6-4EA5-9049-5DF4BCE09EED}"/>
          </ac:spMkLst>
        </pc:spChg>
        <pc:spChg chg="mod">
          <ac:chgData name="Timo Mühlhaus" userId="1b6b3aba618dadac" providerId="LiveId" clId="{EDF2FAEA-A41B-4C1F-9EE5-7BEAFE42C87B}" dt="2021-06-09T19:36:03.867" v="1915"/>
          <ac:spMkLst>
            <pc:docMk/>
            <pc:sldMk cId="3909453073" sldId="559"/>
            <ac:spMk id="8496" creationId="{C753C170-9501-44FF-A736-C78DABB5C6D2}"/>
          </ac:spMkLst>
        </pc:spChg>
        <pc:spChg chg="mod">
          <ac:chgData name="Timo Mühlhaus" userId="1b6b3aba618dadac" providerId="LiveId" clId="{EDF2FAEA-A41B-4C1F-9EE5-7BEAFE42C87B}" dt="2021-06-09T19:36:03.867" v="1915"/>
          <ac:spMkLst>
            <pc:docMk/>
            <pc:sldMk cId="3909453073" sldId="559"/>
            <ac:spMk id="8497" creationId="{9A413598-2107-413D-9B39-F1F4F9244493}"/>
          </ac:spMkLst>
        </pc:spChg>
        <pc:spChg chg="mod">
          <ac:chgData name="Timo Mühlhaus" userId="1b6b3aba618dadac" providerId="LiveId" clId="{EDF2FAEA-A41B-4C1F-9EE5-7BEAFE42C87B}" dt="2021-06-09T19:36:03.867" v="1915"/>
          <ac:spMkLst>
            <pc:docMk/>
            <pc:sldMk cId="3909453073" sldId="559"/>
            <ac:spMk id="8498" creationId="{4CC52D6B-30C3-40F1-A767-B117F755B768}"/>
          </ac:spMkLst>
        </pc:spChg>
        <pc:spChg chg="mod">
          <ac:chgData name="Timo Mühlhaus" userId="1b6b3aba618dadac" providerId="LiveId" clId="{EDF2FAEA-A41B-4C1F-9EE5-7BEAFE42C87B}" dt="2021-06-09T19:36:03.867" v="1915"/>
          <ac:spMkLst>
            <pc:docMk/>
            <pc:sldMk cId="3909453073" sldId="559"/>
            <ac:spMk id="8499" creationId="{685D449D-C4B8-4FBD-B436-BBC0A5C7A8FC}"/>
          </ac:spMkLst>
        </pc:spChg>
        <pc:spChg chg="mod">
          <ac:chgData name="Timo Mühlhaus" userId="1b6b3aba618dadac" providerId="LiveId" clId="{EDF2FAEA-A41B-4C1F-9EE5-7BEAFE42C87B}" dt="2021-06-09T19:36:03.867" v="1915"/>
          <ac:spMkLst>
            <pc:docMk/>
            <pc:sldMk cId="3909453073" sldId="559"/>
            <ac:spMk id="8500" creationId="{78D86C44-D508-4461-8BE9-E6B15F182AB6}"/>
          </ac:spMkLst>
        </pc:spChg>
        <pc:spChg chg="mod">
          <ac:chgData name="Timo Mühlhaus" userId="1b6b3aba618dadac" providerId="LiveId" clId="{EDF2FAEA-A41B-4C1F-9EE5-7BEAFE42C87B}" dt="2021-06-09T19:36:03.867" v="1915"/>
          <ac:spMkLst>
            <pc:docMk/>
            <pc:sldMk cId="3909453073" sldId="559"/>
            <ac:spMk id="8501" creationId="{14133036-D92C-421A-9565-F16F265A62CF}"/>
          </ac:spMkLst>
        </pc:spChg>
        <pc:spChg chg="mod">
          <ac:chgData name="Timo Mühlhaus" userId="1b6b3aba618dadac" providerId="LiveId" clId="{EDF2FAEA-A41B-4C1F-9EE5-7BEAFE42C87B}" dt="2021-06-09T19:36:03.867" v="1915"/>
          <ac:spMkLst>
            <pc:docMk/>
            <pc:sldMk cId="3909453073" sldId="559"/>
            <ac:spMk id="8502" creationId="{9217D46F-6897-433E-8F03-41C8F5661E0D}"/>
          </ac:spMkLst>
        </pc:spChg>
        <pc:spChg chg="mod">
          <ac:chgData name="Timo Mühlhaus" userId="1b6b3aba618dadac" providerId="LiveId" clId="{EDF2FAEA-A41B-4C1F-9EE5-7BEAFE42C87B}" dt="2021-06-09T19:36:03.867" v="1915"/>
          <ac:spMkLst>
            <pc:docMk/>
            <pc:sldMk cId="3909453073" sldId="559"/>
            <ac:spMk id="8503" creationId="{3B3D613B-42A5-4EAA-B6A9-744EE99739E9}"/>
          </ac:spMkLst>
        </pc:spChg>
        <pc:spChg chg="mod">
          <ac:chgData name="Timo Mühlhaus" userId="1b6b3aba618dadac" providerId="LiveId" clId="{EDF2FAEA-A41B-4C1F-9EE5-7BEAFE42C87B}" dt="2021-06-09T19:36:03.867" v="1915"/>
          <ac:spMkLst>
            <pc:docMk/>
            <pc:sldMk cId="3909453073" sldId="559"/>
            <ac:spMk id="8504" creationId="{4AD0916B-19F3-4B35-A75A-0D9C0B78FC80}"/>
          </ac:spMkLst>
        </pc:spChg>
        <pc:spChg chg="mod">
          <ac:chgData name="Timo Mühlhaus" userId="1b6b3aba618dadac" providerId="LiveId" clId="{EDF2FAEA-A41B-4C1F-9EE5-7BEAFE42C87B}" dt="2021-06-09T19:36:03.867" v="1915"/>
          <ac:spMkLst>
            <pc:docMk/>
            <pc:sldMk cId="3909453073" sldId="559"/>
            <ac:spMk id="8505" creationId="{83FD7E87-F8CC-4742-99BA-BFD851457B2F}"/>
          </ac:spMkLst>
        </pc:spChg>
        <pc:spChg chg="mod">
          <ac:chgData name="Timo Mühlhaus" userId="1b6b3aba618dadac" providerId="LiveId" clId="{EDF2FAEA-A41B-4C1F-9EE5-7BEAFE42C87B}" dt="2021-06-09T19:36:03.867" v="1915"/>
          <ac:spMkLst>
            <pc:docMk/>
            <pc:sldMk cId="3909453073" sldId="559"/>
            <ac:spMk id="8506" creationId="{C9E76E4D-199E-4F0C-86AC-1C7FD42B3F80}"/>
          </ac:spMkLst>
        </pc:spChg>
        <pc:spChg chg="mod">
          <ac:chgData name="Timo Mühlhaus" userId="1b6b3aba618dadac" providerId="LiveId" clId="{EDF2FAEA-A41B-4C1F-9EE5-7BEAFE42C87B}" dt="2021-06-09T19:36:03.867" v="1915"/>
          <ac:spMkLst>
            <pc:docMk/>
            <pc:sldMk cId="3909453073" sldId="559"/>
            <ac:spMk id="8507" creationId="{06683060-4068-4FCF-8E68-2DC7E229C015}"/>
          </ac:spMkLst>
        </pc:spChg>
        <pc:spChg chg="mod">
          <ac:chgData name="Timo Mühlhaus" userId="1b6b3aba618dadac" providerId="LiveId" clId="{EDF2FAEA-A41B-4C1F-9EE5-7BEAFE42C87B}" dt="2021-06-09T19:36:03.867" v="1915"/>
          <ac:spMkLst>
            <pc:docMk/>
            <pc:sldMk cId="3909453073" sldId="559"/>
            <ac:spMk id="8508" creationId="{DD1A71B1-2410-42CC-8CA4-B6D8BCC8EDF8}"/>
          </ac:spMkLst>
        </pc:spChg>
        <pc:spChg chg="mod">
          <ac:chgData name="Timo Mühlhaus" userId="1b6b3aba618dadac" providerId="LiveId" clId="{EDF2FAEA-A41B-4C1F-9EE5-7BEAFE42C87B}" dt="2021-06-09T19:36:03.867" v="1915"/>
          <ac:spMkLst>
            <pc:docMk/>
            <pc:sldMk cId="3909453073" sldId="559"/>
            <ac:spMk id="8509" creationId="{1F743A92-3D79-47ED-9934-262F0CCE43AB}"/>
          </ac:spMkLst>
        </pc:spChg>
        <pc:spChg chg="mod">
          <ac:chgData name="Timo Mühlhaus" userId="1b6b3aba618dadac" providerId="LiveId" clId="{EDF2FAEA-A41B-4C1F-9EE5-7BEAFE42C87B}" dt="2021-06-09T19:36:03.867" v="1915"/>
          <ac:spMkLst>
            <pc:docMk/>
            <pc:sldMk cId="3909453073" sldId="559"/>
            <ac:spMk id="8510" creationId="{0AD85158-9C34-4F0D-8573-BE90712794F9}"/>
          </ac:spMkLst>
        </pc:spChg>
        <pc:spChg chg="mod">
          <ac:chgData name="Timo Mühlhaus" userId="1b6b3aba618dadac" providerId="LiveId" clId="{EDF2FAEA-A41B-4C1F-9EE5-7BEAFE42C87B}" dt="2021-06-09T19:36:03.867" v="1915"/>
          <ac:spMkLst>
            <pc:docMk/>
            <pc:sldMk cId="3909453073" sldId="559"/>
            <ac:spMk id="8511" creationId="{9113F0BD-7F55-4A61-BFAD-34FA7532289F}"/>
          </ac:spMkLst>
        </pc:spChg>
        <pc:spChg chg="mod">
          <ac:chgData name="Timo Mühlhaus" userId="1b6b3aba618dadac" providerId="LiveId" clId="{EDF2FAEA-A41B-4C1F-9EE5-7BEAFE42C87B}" dt="2021-06-09T19:36:03.867" v="1915"/>
          <ac:spMkLst>
            <pc:docMk/>
            <pc:sldMk cId="3909453073" sldId="559"/>
            <ac:spMk id="8512" creationId="{193E1398-EC2C-40C6-89F9-07B252EAC9FE}"/>
          </ac:spMkLst>
        </pc:spChg>
        <pc:spChg chg="mod">
          <ac:chgData name="Timo Mühlhaus" userId="1b6b3aba618dadac" providerId="LiveId" clId="{EDF2FAEA-A41B-4C1F-9EE5-7BEAFE42C87B}" dt="2021-06-09T19:36:03.867" v="1915"/>
          <ac:spMkLst>
            <pc:docMk/>
            <pc:sldMk cId="3909453073" sldId="559"/>
            <ac:spMk id="8513" creationId="{9B6E4145-3A53-4AD2-B0E5-FAA2CBE98D6C}"/>
          </ac:spMkLst>
        </pc:spChg>
        <pc:spChg chg="mod">
          <ac:chgData name="Timo Mühlhaus" userId="1b6b3aba618dadac" providerId="LiveId" clId="{EDF2FAEA-A41B-4C1F-9EE5-7BEAFE42C87B}" dt="2021-06-09T19:36:03.867" v="1915"/>
          <ac:spMkLst>
            <pc:docMk/>
            <pc:sldMk cId="3909453073" sldId="559"/>
            <ac:spMk id="8514" creationId="{EF19FF59-ECAC-4372-9631-CC20284773FD}"/>
          </ac:spMkLst>
        </pc:spChg>
        <pc:spChg chg="mod">
          <ac:chgData name="Timo Mühlhaus" userId="1b6b3aba618dadac" providerId="LiveId" clId="{EDF2FAEA-A41B-4C1F-9EE5-7BEAFE42C87B}" dt="2021-06-09T19:36:03.867" v="1915"/>
          <ac:spMkLst>
            <pc:docMk/>
            <pc:sldMk cId="3909453073" sldId="559"/>
            <ac:spMk id="8515" creationId="{BE5841EB-3628-4370-965F-FC3CCC53BF49}"/>
          </ac:spMkLst>
        </pc:spChg>
        <pc:spChg chg="mod">
          <ac:chgData name="Timo Mühlhaus" userId="1b6b3aba618dadac" providerId="LiveId" clId="{EDF2FAEA-A41B-4C1F-9EE5-7BEAFE42C87B}" dt="2021-06-09T19:36:03.867" v="1915"/>
          <ac:spMkLst>
            <pc:docMk/>
            <pc:sldMk cId="3909453073" sldId="559"/>
            <ac:spMk id="8516" creationId="{F9420084-9547-49A4-A500-B531517F46B4}"/>
          </ac:spMkLst>
        </pc:spChg>
        <pc:spChg chg="mod">
          <ac:chgData name="Timo Mühlhaus" userId="1b6b3aba618dadac" providerId="LiveId" clId="{EDF2FAEA-A41B-4C1F-9EE5-7BEAFE42C87B}" dt="2021-06-09T19:36:03.867" v="1915"/>
          <ac:spMkLst>
            <pc:docMk/>
            <pc:sldMk cId="3909453073" sldId="559"/>
            <ac:spMk id="8517" creationId="{8E53D894-AAF8-44C6-A5E2-276DCC5CE1B2}"/>
          </ac:spMkLst>
        </pc:spChg>
        <pc:spChg chg="mod">
          <ac:chgData name="Timo Mühlhaus" userId="1b6b3aba618dadac" providerId="LiveId" clId="{EDF2FAEA-A41B-4C1F-9EE5-7BEAFE42C87B}" dt="2021-06-09T19:36:03.867" v="1915"/>
          <ac:spMkLst>
            <pc:docMk/>
            <pc:sldMk cId="3909453073" sldId="559"/>
            <ac:spMk id="8518" creationId="{AE9E0086-56B3-48FC-9618-09F0DC371B33}"/>
          </ac:spMkLst>
        </pc:spChg>
        <pc:spChg chg="mod">
          <ac:chgData name="Timo Mühlhaus" userId="1b6b3aba618dadac" providerId="LiveId" clId="{EDF2FAEA-A41B-4C1F-9EE5-7BEAFE42C87B}" dt="2021-06-09T19:36:03.867" v="1915"/>
          <ac:spMkLst>
            <pc:docMk/>
            <pc:sldMk cId="3909453073" sldId="559"/>
            <ac:spMk id="8519" creationId="{2C277075-22DD-4566-971B-3CED38E3CB4D}"/>
          </ac:spMkLst>
        </pc:spChg>
        <pc:spChg chg="mod">
          <ac:chgData name="Timo Mühlhaus" userId="1b6b3aba618dadac" providerId="LiveId" clId="{EDF2FAEA-A41B-4C1F-9EE5-7BEAFE42C87B}" dt="2021-06-09T19:36:03.867" v="1915"/>
          <ac:spMkLst>
            <pc:docMk/>
            <pc:sldMk cId="3909453073" sldId="559"/>
            <ac:spMk id="8520" creationId="{7049EFDB-8E99-4695-876D-E8F068A964E7}"/>
          </ac:spMkLst>
        </pc:spChg>
        <pc:spChg chg="mod">
          <ac:chgData name="Timo Mühlhaus" userId="1b6b3aba618dadac" providerId="LiveId" clId="{EDF2FAEA-A41B-4C1F-9EE5-7BEAFE42C87B}" dt="2021-06-09T19:36:03.867" v="1915"/>
          <ac:spMkLst>
            <pc:docMk/>
            <pc:sldMk cId="3909453073" sldId="559"/>
            <ac:spMk id="8521" creationId="{2C7F6749-011A-4C59-87F4-01ACC786FFAC}"/>
          </ac:spMkLst>
        </pc:spChg>
        <pc:spChg chg="mod">
          <ac:chgData name="Timo Mühlhaus" userId="1b6b3aba618dadac" providerId="LiveId" clId="{EDF2FAEA-A41B-4C1F-9EE5-7BEAFE42C87B}" dt="2021-06-09T19:36:03.867" v="1915"/>
          <ac:spMkLst>
            <pc:docMk/>
            <pc:sldMk cId="3909453073" sldId="559"/>
            <ac:spMk id="8522" creationId="{29427C00-6553-4C1E-A352-774D7479E457}"/>
          </ac:spMkLst>
        </pc:spChg>
        <pc:spChg chg="mod">
          <ac:chgData name="Timo Mühlhaus" userId="1b6b3aba618dadac" providerId="LiveId" clId="{EDF2FAEA-A41B-4C1F-9EE5-7BEAFE42C87B}" dt="2021-06-09T19:36:03.867" v="1915"/>
          <ac:spMkLst>
            <pc:docMk/>
            <pc:sldMk cId="3909453073" sldId="559"/>
            <ac:spMk id="8523" creationId="{F18F560A-FBC5-4E3D-A8FE-714C39743DB9}"/>
          </ac:spMkLst>
        </pc:spChg>
        <pc:spChg chg="mod">
          <ac:chgData name="Timo Mühlhaus" userId="1b6b3aba618dadac" providerId="LiveId" clId="{EDF2FAEA-A41B-4C1F-9EE5-7BEAFE42C87B}" dt="2021-06-09T19:36:03.867" v="1915"/>
          <ac:spMkLst>
            <pc:docMk/>
            <pc:sldMk cId="3909453073" sldId="559"/>
            <ac:spMk id="8524" creationId="{2342639E-364D-4070-A7DD-F2DABCF416E9}"/>
          </ac:spMkLst>
        </pc:spChg>
        <pc:spChg chg="mod">
          <ac:chgData name="Timo Mühlhaus" userId="1b6b3aba618dadac" providerId="LiveId" clId="{EDF2FAEA-A41B-4C1F-9EE5-7BEAFE42C87B}" dt="2021-06-09T19:36:03.867" v="1915"/>
          <ac:spMkLst>
            <pc:docMk/>
            <pc:sldMk cId="3909453073" sldId="559"/>
            <ac:spMk id="8525" creationId="{99F243DC-3649-4464-B6D7-FF738B61866A}"/>
          </ac:spMkLst>
        </pc:spChg>
        <pc:spChg chg="mod">
          <ac:chgData name="Timo Mühlhaus" userId="1b6b3aba618dadac" providerId="LiveId" clId="{EDF2FAEA-A41B-4C1F-9EE5-7BEAFE42C87B}" dt="2021-06-09T19:36:03.867" v="1915"/>
          <ac:spMkLst>
            <pc:docMk/>
            <pc:sldMk cId="3909453073" sldId="559"/>
            <ac:spMk id="8526" creationId="{C2CC9BB0-6903-4D58-A263-507020E26DBD}"/>
          </ac:spMkLst>
        </pc:spChg>
        <pc:spChg chg="mod">
          <ac:chgData name="Timo Mühlhaus" userId="1b6b3aba618dadac" providerId="LiveId" clId="{EDF2FAEA-A41B-4C1F-9EE5-7BEAFE42C87B}" dt="2021-06-09T19:36:03.867" v="1915"/>
          <ac:spMkLst>
            <pc:docMk/>
            <pc:sldMk cId="3909453073" sldId="559"/>
            <ac:spMk id="8527" creationId="{80CF05C6-13B1-49C1-8ACA-D3BBD728B7DE}"/>
          </ac:spMkLst>
        </pc:spChg>
        <pc:spChg chg="mod">
          <ac:chgData name="Timo Mühlhaus" userId="1b6b3aba618dadac" providerId="LiveId" clId="{EDF2FAEA-A41B-4C1F-9EE5-7BEAFE42C87B}" dt="2021-06-09T19:36:03.867" v="1915"/>
          <ac:spMkLst>
            <pc:docMk/>
            <pc:sldMk cId="3909453073" sldId="559"/>
            <ac:spMk id="8528" creationId="{BD8A44D4-AAB9-487A-B9A1-D8C544A8CD51}"/>
          </ac:spMkLst>
        </pc:spChg>
        <pc:spChg chg="mod">
          <ac:chgData name="Timo Mühlhaus" userId="1b6b3aba618dadac" providerId="LiveId" clId="{EDF2FAEA-A41B-4C1F-9EE5-7BEAFE42C87B}" dt="2021-06-09T19:36:03.867" v="1915"/>
          <ac:spMkLst>
            <pc:docMk/>
            <pc:sldMk cId="3909453073" sldId="559"/>
            <ac:spMk id="8529" creationId="{6EE51EAB-5710-405E-A09C-99786815BD98}"/>
          </ac:spMkLst>
        </pc:spChg>
        <pc:spChg chg="mod">
          <ac:chgData name="Timo Mühlhaus" userId="1b6b3aba618dadac" providerId="LiveId" clId="{EDF2FAEA-A41B-4C1F-9EE5-7BEAFE42C87B}" dt="2021-06-09T19:36:03.867" v="1915"/>
          <ac:spMkLst>
            <pc:docMk/>
            <pc:sldMk cId="3909453073" sldId="559"/>
            <ac:spMk id="8530" creationId="{3202FFBB-F211-43E6-88AE-85F9B8C47578}"/>
          </ac:spMkLst>
        </pc:spChg>
        <pc:spChg chg="mod">
          <ac:chgData name="Timo Mühlhaus" userId="1b6b3aba618dadac" providerId="LiveId" clId="{EDF2FAEA-A41B-4C1F-9EE5-7BEAFE42C87B}" dt="2021-06-09T19:36:03.867" v="1915"/>
          <ac:spMkLst>
            <pc:docMk/>
            <pc:sldMk cId="3909453073" sldId="559"/>
            <ac:spMk id="8531" creationId="{3A7ABB0B-611B-4CC9-9D85-346649D9540A}"/>
          </ac:spMkLst>
        </pc:spChg>
        <pc:spChg chg="mod">
          <ac:chgData name="Timo Mühlhaus" userId="1b6b3aba618dadac" providerId="LiveId" clId="{EDF2FAEA-A41B-4C1F-9EE5-7BEAFE42C87B}" dt="2021-06-09T19:36:03.867" v="1915"/>
          <ac:spMkLst>
            <pc:docMk/>
            <pc:sldMk cId="3909453073" sldId="559"/>
            <ac:spMk id="8532" creationId="{C27ED2CB-0D79-4B97-8D60-0D7C03DA9198}"/>
          </ac:spMkLst>
        </pc:spChg>
        <pc:spChg chg="mod">
          <ac:chgData name="Timo Mühlhaus" userId="1b6b3aba618dadac" providerId="LiveId" clId="{EDF2FAEA-A41B-4C1F-9EE5-7BEAFE42C87B}" dt="2021-06-09T19:36:03.867" v="1915"/>
          <ac:spMkLst>
            <pc:docMk/>
            <pc:sldMk cId="3909453073" sldId="559"/>
            <ac:spMk id="8533" creationId="{00CA4F7A-D5CD-4D63-92D0-27AA099BCAE4}"/>
          </ac:spMkLst>
        </pc:spChg>
        <pc:spChg chg="mod">
          <ac:chgData name="Timo Mühlhaus" userId="1b6b3aba618dadac" providerId="LiveId" clId="{EDF2FAEA-A41B-4C1F-9EE5-7BEAFE42C87B}" dt="2021-06-09T19:36:03.867" v="1915"/>
          <ac:spMkLst>
            <pc:docMk/>
            <pc:sldMk cId="3909453073" sldId="559"/>
            <ac:spMk id="8534" creationId="{506C2655-9CE9-49C5-B32B-5A2FF1A6B877}"/>
          </ac:spMkLst>
        </pc:spChg>
        <pc:spChg chg="mod">
          <ac:chgData name="Timo Mühlhaus" userId="1b6b3aba618dadac" providerId="LiveId" clId="{EDF2FAEA-A41B-4C1F-9EE5-7BEAFE42C87B}" dt="2021-06-09T19:36:03.867" v="1915"/>
          <ac:spMkLst>
            <pc:docMk/>
            <pc:sldMk cId="3909453073" sldId="559"/>
            <ac:spMk id="8535" creationId="{786E2E4E-1BC4-41A0-992C-89E36B5EB110}"/>
          </ac:spMkLst>
        </pc:spChg>
        <pc:spChg chg="mod">
          <ac:chgData name="Timo Mühlhaus" userId="1b6b3aba618dadac" providerId="LiveId" clId="{EDF2FAEA-A41B-4C1F-9EE5-7BEAFE42C87B}" dt="2021-06-09T19:36:03.867" v="1915"/>
          <ac:spMkLst>
            <pc:docMk/>
            <pc:sldMk cId="3909453073" sldId="559"/>
            <ac:spMk id="8536" creationId="{46A0CE0D-5943-4BF1-85C7-DF9F090E90DC}"/>
          </ac:spMkLst>
        </pc:spChg>
        <pc:spChg chg="mod">
          <ac:chgData name="Timo Mühlhaus" userId="1b6b3aba618dadac" providerId="LiveId" clId="{EDF2FAEA-A41B-4C1F-9EE5-7BEAFE42C87B}" dt="2021-06-09T19:36:03.867" v="1915"/>
          <ac:spMkLst>
            <pc:docMk/>
            <pc:sldMk cId="3909453073" sldId="559"/>
            <ac:spMk id="8537" creationId="{B8D17B3D-367C-41B2-9101-25A79728EB19}"/>
          </ac:spMkLst>
        </pc:spChg>
        <pc:spChg chg="mod">
          <ac:chgData name="Timo Mühlhaus" userId="1b6b3aba618dadac" providerId="LiveId" clId="{EDF2FAEA-A41B-4C1F-9EE5-7BEAFE42C87B}" dt="2021-06-09T19:36:03.867" v="1915"/>
          <ac:spMkLst>
            <pc:docMk/>
            <pc:sldMk cId="3909453073" sldId="559"/>
            <ac:spMk id="8538" creationId="{8A707F29-6750-4AFD-B891-5574D61525E8}"/>
          </ac:spMkLst>
        </pc:spChg>
        <pc:spChg chg="mod">
          <ac:chgData name="Timo Mühlhaus" userId="1b6b3aba618dadac" providerId="LiveId" clId="{EDF2FAEA-A41B-4C1F-9EE5-7BEAFE42C87B}" dt="2021-06-09T19:36:03.867" v="1915"/>
          <ac:spMkLst>
            <pc:docMk/>
            <pc:sldMk cId="3909453073" sldId="559"/>
            <ac:spMk id="8539" creationId="{935F801A-A740-4B02-A088-A0037604E69D}"/>
          </ac:spMkLst>
        </pc:spChg>
        <pc:spChg chg="mod">
          <ac:chgData name="Timo Mühlhaus" userId="1b6b3aba618dadac" providerId="LiveId" clId="{EDF2FAEA-A41B-4C1F-9EE5-7BEAFE42C87B}" dt="2021-06-09T19:36:03.867" v="1915"/>
          <ac:spMkLst>
            <pc:docMk/>
            <pc:sldMk cId="3909453073" sldId="559"/>
            <ac:spMk id="8540" creationId="{881B8C44-219E-486E-B31F-7061206D383D}"/>
          </ac:spMkLst>
        </pc:spChg>
        <pc:spChg chg="mod">
          <ac:chgData name="Timo Mühlhaus" userId="1b6b3aba618dadac" providerId="LiveId" clId="{EDF2FAEA-A41B-4C1F-9EE5-7BEAFE42C87B}" dt="2021-06-09T19:36:03.867" v="1915"/>
          <ac:spMkLst>
            <pc:docMk/>
            <pc:sldMk cId="3909453073" sldId="559"/>
            <ac:spMk id="8541" creationId="{4E487B57-473C-4B36-BC00-386DC0454E27}"/>
          </ac:spMkLst>
        </pc:spChg>
        <pc:spChg chg="mod">
          <ac:chgData name="Timo Mühlhaus" userId="1b6b3aba618dadac" providerId="LiveId" clId="{EDF2FAEA-A41B-4C1F-9EE5-7BEAFE42C87B}" dt="2021-06-09T19:36:03.867" v="1915"/>
          <ac:spMkLst>
            <pc:docMk/>
            <pc:sldMk cId="3909453073" sldId="559"/>
            <ac:spMk id="8542" creationId="{553B8D33-7FBD-4D57-93BD-0153DE069B9A}"/>
          </ac:spMkLst>
        </pc:spChg>
        <pc:spChg chg="mod">
          <ac:chgData name="Timo Mühlhaus" userId="1b6b3aba618dadac" providerId="LiveId" clId="{EDF2FAEA-A41B-4C1F-9EE5-7BEAFE42C87B}" dt="2021-06-09T19:36:03.867" v="1915"/>
          <ac:spMkLst>
            <pc:docMk/>
            <pc:sldMk cId="3909453073" sldId="559"/>
            <ac:spMk id="8543" creationId="{06B5F4E4-980E-4476-8403-E3D95AE95D12}"/>
          </ac:spMkLst>
        </pc:spChg>
        <pc:spChg chg="mod">
          <ac:chgData name="Timo Mühlhaus" userId="1b6b3aba618dadac" providerId="LiveId" clId="{EDF2FAEA-A41B-4C1F-9EE5-7BEAFE42C87B}" dt="2021-06-09T19:36:03.867" v="1915"/>
          <ac:spMkLst>
            <pc:docMk/>
            <pc:sldMk cId="3909453073" sldId="559"/>
            <ac:spMk id="8544" creationId="{9D8355F1-386B-468B-A8A3-AB92BBA485F9}"/>
          </ac:spMkLst>
        </pc:spChg>
        <pc:spChg chg="mod">
          <ac:chgData name="Timo Mühlhaus" userId="1b6b3aba618dadac" providerId="LiveId" clId="{EDF2FAEA-A41B-4C1F-9EE5-7BEAFE42C87B}" dt="2021-06-09T19:36:03.867" v="1915"/>
          <ac:spMkLst>
            <pc:docMk/>
            <pc:sldMk cId="3909453073" sldId="559"/>
            <ac:spMk id="8545" creationId="{3253E8C3-7BFE-42A8-AEFA-F3757B9967B9}"/>
          </ac:spMkLst>
        </pc:spChg>
        <pc:spChg chg="mod">
          <ac:chgData name="Timo Mühlhaus" userId="1b6b3aba618dadac" providerId="LiveId" clId="{EDF2FAEA-A41B-4C1F-9EE5-7BEAFE42C87B}" dt="2021-06-09T19:36:03.867" v="1915"/>
          <ac:spMkLst>
            <pc:docMk/>
            <pc:sldMk cId="3909453073" sldId="559"/>
            <ac:spMk id="8546" creationId="{B125B35C-F823-4DF8-8E94-5CEED0D090E6}"/>
          </ac:spMkLst>
        </pc:spChg>
        <pc:spChg chg="mod">
          <ac:chgData name="Timo Mühlhaus" userId="1b6b3aba618dadac" providerId="LiveId" clId="{EDF2FAEA-A41B-4C1F-9EE5-7BEAFE42C87B}" dt="2021-06-09T19:36:03.867" v="1915"/>
          <ac:spMkLst>
            <pc:docMk/>
            <pc:sldMk cId="3909453073" sldId="559"/>
            <ac:spMk id="8547" creationId="{AB1EF5D9-DF3B-4EAD-A7CC-143D17812635}"/>
          </ac:spMkLst>
        </pc:spChg>
        <pc:spChg chg="mod">
          <ac:chgData name="Timo Mühlhaus" userId="1b6b3aba618dadac" providerId="LiveId" clId="{EDF2FAEA-A41B-4C1F-9EE5-7BEAFE42C87B}" dt="2021-06-09T19:36:03.867" v="1915"/>
          <ac:spMkLst>
            <pc:docMk/>
            <pc:sldMk cId="3909453073" sldId="559"/>
            <ac:spMk id="8548" creationId="{EFFBDD5F-67CD-400C-AA4B-591CB08204EB}"/>
          </ac:spMkLst>
        </pc:spChg>
        <pc:spChg chg="mod">
          <ac:chgData name="Timo Mühlhaus" userId="1b6b3aba618dadac" providerId="LiveId" clId="{EDF2FAEA-A41B-4C1F-9EE5-7BEAFE42C87B}" dt="2021-06-09T19:36:03.867" v="1915"/>
          <ac:spMkLst>
            <pc:docMk/>
            <pc:sldMk cId="3909453073" sldId="559"/>
            <ac:spMk id="8549" creationId="{AAEA9793-7326-4CD3-85D6-E35652000239}"/>
          </ac:spMkLst>
        </pc:spChg>
        <pc:spChg chg="mod">
          <ac:chgData name="Timo Mühlhaus" userId="1b6b3aba618dadac" providerId="LiveId" clId="{EDF2FAEA-A41B-4C1F-9EE5-7BEAFE42C87B}" dt="2021-06-09T19:36:03.867" v="1915"/>
          <ac:spMkLst>
            <pc:docMk/>
            <pc:sldMk cId="3909453073" sldId="559"/>
            <ac:spMk id="8550" creationId="{759D89C7-F044-454E-9D6D-4D2421C12903}"/>
          </ac:spMkLst>
        </pc:spChg>
        <pc:spChg chg="mod">
          <ac:chgData name="Timo Mühlhaus" userId="1b6b3aba618dadac" providerId="LiveId" clId="{EDF2FAEA-A41B-4C1F-9EE5-7BEAFE42C87B}" dt="2021-06-09T19:36:03.867" v="1915"/>
          <ac:spMkLst>
            <pc:docMk/>
            <pc:sldMk cId="3909453073" sldId="559"/>
            <ac:spMk id="8551" creationId="{A0767C48-3B0E-4414-91A2-447E46EAE276}"/>
          </ac:spMkLst>
        </pc:spChg>
        <pc:spChg chg="mod">
          <ac:chgData name="Timo Mühlhaus" userId="1b6b3aba618dadac" providerId="LiveId" clId="{EDF2FAEA-A41B-4C1F-9EE5-7BEAFE42C87B}" dt="2021-06-09T19:36:03.867" v="1915"/>
          <ac:spMkLst>
            <pc:docMk/>
            <pc:sldMk cId="3909453073" sldId="559"/>
            <ac:spMk id="8552" creationId="{A5B88796-71AB-4242-832D-F41BBF9D84AC}"/>
          </ac:spMkLst>
        </pc:spChg>
        <pc:spChg chg="mod">
          <ac:chgData name="Timo Mühlhaus" userId="1b6b3aba618dadac" providerId="LiveId" clId="{EDF2FAEA-A41B-4C1F-9EE5-7BEAFE42C87B}" dt="2021-06-09T19:36:03.867" v="1915"/>
          <ac:spMkLst>
            <pc:docMk/>
            <pc:sldMk cId="3909453073" sldId="559"/>
            <ac:spMk id="8553" creationId="{1ABAC636-6FD7-493D-91A1-F99271DE2D11}"/>
          </ac:spMkLst>
        </pc:spChg>
        <pc:spChg chg="mod">
          <ac:chgData name="Timo Mühlhaus" userId="1b6b3aba618dadac" providerId="LiveId" clId="{EDF2FAEA-A41B-4C1F-9EE5-7BEAFE42C87B}" dt="2021-06-09T19:36:03.867" v="1915"/>
          <ac:spMkLst>
            <pc:docMk/>
            <pc:sldMk cId="3909453073" sldId="559"/>
            <ac:spMk id="8554" creationId="{BAACE1AB-EC57-411C-AE86-0E4D05E5F290}"/>
          </ac:spMkLst>
        </pc:spChg>
        <pc:spChg chg="mod">
          <ac:chgData name="Timo Mühlhaus" userId="1b6b3aba618dadac" providerId="LiveId" clId="{EDF2FAEA-A41B-4C1F-9EE5-7BEAFE42C87B}" dt="2021-06-09T19:36:03.867" v="1915"/>
          <ac:spMkLst>
            <pc:docMk/>
            <pc:sldMk cId="3909453073" sldId="559"/>
            <ac:spMk id="8555" creationId="{3C54719F-F583-432C-B566-A7C02F2C8277}"/>
          </ac:spMkLst>
        </pc:spChg>
        <pc:spChg chg="mod">
          <ac:chgData name="Timo Mühlhaus" userId="1b6b3aba618dadac" providerId="LiveId" clId="{EDF2FAEA-A41B-4C1F-9EE5-7BEAFE42C87B}" dt="2021-06-09T19:36:03.867" v="1915"/>
          <ac:spMkLst>
            <pc:docMk/>
            <pc:sldMk cId="3909453073" sldId="559"/>
            <ac:spMk id="8556" creationId="{A61C6F39-802E-433C-B80F-7FE7BD211E84}"/>
          </ac:spMkLst>
        </pc:spChg>
        <pc:spChg chg="mod">
          <ac:chgData name="Timo Mühlhaus" userId="1b6b3aba618dadac" providerId="LiveId" clId="{EDF2FAEA-A41B-4C1F-9EE5-7BEAFE42C87B}" dt="2021-06-09T19:36:03.867" v="1915"/>
          <ac:spMkLst>
            <pc:docMk/>
            <pc:sldMk cId="3909453073" sldId="559"/>
            <ac:spMk id="8557" creationId="{4EAF4129-86FD-4426-9B24-D27C5C87AC8A}"/>
          </ac:spMkLst>
        </pc:spChg>
        <pc:spChg chg="mod">
          <ac:chgData name="Timo Mühlhaus" userId="1b6b3aba618dadac" providerId="LiveId" clId="{EDF2FAEA-A41B-4C1F-9EE5-7BEAFE42C87B}" dt="2021-06-09T19:36:03.867" v="1915"/>
          <ac:spMkLst>
            <pc:docMk/>
            <pc:sldMk cId="3909453073" sldId="559"/>
            <ac:spMk id="8558" creationId="{BE0614A7-E67A-4D4B-B028-891556A976ED}"/>
          </ac:spMkLst>
        </pc:spChg>
        <pc:spChg chg="mod">
          <ac:chgData name="Timo Mühlhaus" userId="1b6b3aba618dadac" providerId="LiveId" clId="{EDF2FAEA-A41B-4C1F-9EE5-7BEAFE42C87B}" dt="2021-06-09T19:36:03.867" v="1915"/>
          <ac:spMkLst>
            <pc:docMk/>
            <pc:sldMk cId="3909453073" sldId="559"/>
            <ac:spMk id="8559" creationId="{44A3B290-83EA-4A37-A9A1-D8B5A02B89C0}"/>
          </ac:spMkLst>
        </pc:spChg>
        <pc:spChg chg="mod">
          <ac:chgData name="Timo Mühlhaus" userId="1b6b3aba618dadac" providerId="LiveId" clId="{EDF2FAEA-A41B-4C1F-9EE5-7BEAFE42C87B}" dt="2021-06-09T19:36:03.867" v="1915"/>
          <ac:spMkLst>
            <pc:docMk/>
            <pc:sldMk cId="3909453073" sldId="559"/>
            <ac:spMk id="8560" creationId="{EA378B59-06DC-4F5D-9200-6317841B9D1B}"/>
          </ac:spMkLst>
        </pc:spChg>
        <pc:spChg chg="mod">
          <ac:chgData name="Timo Mühlhaus" userId="1b6b3aba618dadac" providerId="LiveId" clId="{EDF2FAEA-A41B-4C1F-9EE5-7BEAFE42C87B}" dt="2021-06-09T19:36:03.867" v="1915"/>
          <ac:spMkLst>
            <pc:docMk/>
            <pc:sldMk cId="3909453073" sldId="559"/>
            <ac:spMk id="8561" creationId="{B92C7D82-ECDB-4106-B33E-13D838BBB73F}"/>
          </ac:spMkLst>
        </pc:spChg>
        <pc:spChg chg="mod">
          <ac:chgData name="Timo Mühlhaus" userId="1b6b3aba618dadac" providerId="LiveId" clId="{EDF2FAEA-A41B-4C1F-9EE5-7BEAFE42C87B}" dt="2021-06-09T19:36:03.867" v="1915"/>
          <ac:spMkLst>
            <pc:docMk/>
            <pc:sldMk cId="3909453073" sldId="559"/>
            <ac:spMk id="8562" creationId="{82A64425-4C61-455A-AEE9-8D0EF3E3F650}"/>
          </ac:spMkLst>
        </pc:spChg>
        <pc:spChg chg="mod">
          <ac:chgData name="Timo Mühlhaus" userId="1b6b3aba618dadac" providerId="LiveId" clId="{EDF2FAEA-A41B-4C1F-9EE5-7BEAFE42C87B}" dt="2021-06-09T19:36:03.867" v="1915"/>
          <ac:spMkLst>
            <pc:docMk/>
            <pc:sldMk cId="3909453073" sldId="559"/>
            <ac:spMk id="8563" creationId="{631CC9F0-FADF-4AB0-A5F1-18022F459FD4}"/>
          </ac:spMkLst>
        </pc:spChg>
        <pc:spChg chg="mod">
          <ac:chgData name="Timo Mühlhaus" userId="1b6b3aba618dadac" providerId="LiveId" clId="{EDF2FAEA-A41B-4C1F-9EE5-7BEAFE42C87B}" dt="2021-06-09T19:36:03.867" v="1915"/>
          <ac:spMkLst>
            <pc:docMk/>
            <pc:sldMk cId="3909453073" sldId="559"/>
            <ac:spMk id="8564" creationId="{BB357064-C5E6-49FC-BCA5-74010085095D}"/>
          </ac:spMkLst>
        </pc:spChg>
        <pc:spChg chg="mod">
          <ac:chgData name="Timo Mühlhaus" userId="1b6b3aba618dadac" providerId="LiveId" clId="{EDF2FAEA-A41B-4C1F-9EE5-7BEAFE42C87B}" dt="2021-06-09T19:36:03.867" v="1915"/>
          <ac:spMkLst>
            <pc:docMk/>
            <pc:sldMk cId="3909453073" sldId="559"/>
            <ac:spMk id="8565" creationId="{745908D8-30D8-4163-A6D0-482F771E0178}"/>
          </ac:spMkLst>
        </pc:spChg>
        <pc:spChg chg="mod">
          <ac:chgData name="Timo Mühlhaus" userId="1b6b3aba618dadac" providerId="LiveId" clId="{EDF2FAEA-A41B-4C1F-9EE5-7BEAFE42C87B}" dt="2021-06-09T19:36:03.867" v="1915"/>
          <ac:spMkLst>
            <pc:docMk/>
            <pc:sldMk cId="3909453073" sldId="559"/>
            <ac:spMk id="8566" creationId="{211057A1-082D-44C6-8372-F0F41BD27FF8}"/>
          </ac:spMkLst>
        </pc:spChg>
        <pc:spChg chg="mod">
          <ac:chgData name="Timo Mühlhaus" userId="1b6b3aba618dadac" providerId="LiveId" clId="{EDF2FAEA-A41B-4C1F-9EE5-7BEAFE42C87B}" dt="2021-06-09T19:36:03.867" v="1915"/>
          <ac:spMkLst>
            <pc:docMk/>
            <pc:sldMk cId="3909453073" sldId="559"/>
            <ac:spMk id="8567" creationId="{9327A42C-DB03-4590-8A5E-503600C71162}"/>
          </ac:spMkLst>
        </pc:spChg>
        <pc:spChg chg="mod">
          <ac:chgData name="Timo Mühlhaus" userId="1b6b3aba618dadac" providerId="LiveId" clId="{EDF2FAEA-A41B-4C1F-9EE5-7BEAFE42C87B}" dt="2021-06-09T19:36:03.867" v="1915"/>
          <ac:spMkLst>
            <pc:docMk/>
            <pc:sldMk cId="3909453073" sldId="559"/>
            <ac:spMk id="8568" creationId="{3FEF7DD6-E674-4D2B-8D20-BE99E1BE63B0}"/>
          </ac:spMkLst>
        </pc:spChg>
        <pc:spChg chg="mod">
          <ac:chgData name="Timo Mühlhaus" userId="1b6b3aba618dadac" providerId="LiveId" clId="{EDF2FAEA-A41B-4C1F-9EE5-7BEAFE42C87B}" dt="2021-06-09T19:36:03.867" v="1915"/>
          <ac:spMkLst>
            <pc:docMk/>
            <pc:sldMk cId="3909453073" sldId="559"/>
            <ac:spMk id="8569" creationId="{A78BB26F-5BF8-465A-BE4C-7EC8BE491953}"/>
          </ac:spMkLst>
        </pc:spChg>
        <pc:spChg chg="mod">
          <ac:chgData name="Timo Mühlhaus" userId="1b6b3aba618dadac" providerId="LiveId" clId="{EDF2FAEA-A41B-4C1F-9EE5-7BEAFE42C87B}" dt="2021-06-09T19:36:03.867" v="1915"/>
          <ac:spMkLst>
            <pc:docMk/>
            <pc:sldMk cId="3909453073" sldId="559"/>
            <ac:spMk id="8570" creationId="{8572EE36-C305-4962-9969-BB181DB8B8F5}"/>
          </ac:spMkLst>
        </pc:spChg>
        <pc:spChg chg="mod">
          <ac:chgData name="Timo Mühlhaus" userId="1b6b3aba618dadac" providerId="LiveId" clId="{EDF2FAEA-A41B-4C1F-9EE5-7BEAFE42C87B}" dt="2021-06-09T19:36:03.867" v="1915"/>
          <ac:spMkLst>
            <pc:docMk/>
            <pc:sldMk cId="3909453073" sldId="559"/>
            <ac:spMk id="8571" creationId="{B73E3FE8-5024-42C4-9E00-8909C90D905B}"/>
          </ac:spMkLst>
        </pc:spChg>
        <pc:spChg chg="mod">
          <ac:chgData name="Timo Mühlhaus" userId="1b6b3aba618dadac" providerId="LiveId" clId="{EDF2FAEA-A41B-4C1F-9EE5-7BEAFE42C87B}" dt="2021-06-09T19:36:03.867" v="1915"/>
          <ac:spMkLst>
            <pc:docMk/>
            <pc:sldMk cId="3909453073" sldId="559"/>
            <ac:spMk id="8572" creationId="{A50EA647-105F-40CA-8DC4-8375D6303325}"/>
          </ac:spMkLst>
        </pc:spChg>
        <pc:spChg chg="mod">
          <ac:chgData name="Timo Mühlhaus" userId="1b6b3aba618dadac" providerId="LiveId" clId="{EDF2FAEA-A41B-4C1F-9EE5-7BEAFE42C87B}" dt="2021-06-09T19:36:03.867" v="1915"/>
          <ac:spMkLst>
            <pc:docMk/>
            <pc:sldMk cId="3909453073" sldId="559"/>
            <ac:spMk id="8573" creationId="{5C99F740-377D-4F86-8D1A-13F77D540C34}"/>
          </ac:spMkLst>
        </pc:spChg>
        <pc:spChg chg="mod">
          <ac:chgData name="Timo Mühlhaus" userId="1b6b3aba618dadac" providerId="LiveId" clId="{EDF2FAEA-A41B-4C1F-9EE5-7BEAFE42C87B}" dt="2021-06-09T19:36:03.867" v="1915"/>
          <ac:spMkLst>
            <pc:docMk/>
            <pc:sldMk cId="3909453073" sldId="559"/>
            <ac:spMk id="8574" creationId="{E61E2854-C766-4773-8AC3-DA2C40C5F270}"/>
          </ac:spMkLst>
        </pc:spChg>
        <pc:spChg chg="mod">
          <ac:chgData name="Timo Mühlhaus" userId="1b6b3aba618dadac" providerId="LiveId" clId="{EDF2FAEA-A41B-4C1F-9EE5-7BEAFE42C87B}" dt="2021-06-09T19:36:03.867" v="1915"/>
          <ac:spMkLst>
            <pc:docMk/>
            <pc:sldMk cId="3909453073" sldId="559"/>
            <ac:spMk id="8575" creationId="{51BFEC2B-88EC-41AB-941D-F848CB05F5A8}"/>
          </ac:spMkLst>
        </pc:spChg>
        <pc:spChg chg="mod">
          <ac:chgData name="Timo Mühlhaus" userId="1b6b3aba618dadac" providerId="LiveId" clId="{EDF2FAEA-A41B-4C1F-9EE5-7BEAFE42C87B}" dt="2021-06-09T19:36:03.867" v="1915"/>
          <ac:spMkLst>
            <pc:docMk/>
            <pc:sldMk cId="3909453073" sldId="559"/>
            <ac:spMk id="8576" creationId="{5FD43B94-4D19-44BE-97B7-FF204293A9AB}"/>
          </ac:spMkLst>
        </pc:spChg>
        <pc:spChg chg="mod">
          <ac:chgData name="Timo Mühlhaus" userId="1b6b3aba618dadac" providerId="LiveId" clId="{EDF2FAEA-A41B-4C1F-9EE5-7BEAFE42C87B}" dt="2021-06-09T19:36:03.867" v="1915"/>
          <ac:spMkLst>
            <pc:docMk/>
            <pc:sldMk cId="3909453073" sldId="559"/>
            <ac:spMk id="8577" creationId="{CA5496D3-362F-4936-97AC-533D06A528F6}"/>
          </ac:spMkLst>
        </pc:spChg>
        <pc:spChg chg="mod">
          <ac:chgData name="Timo Mühlhaus" userId="1b6b3aba618dadac" providerId="LiveId" clId="{EDF2FAEA-A41B-4C1F-9EE5-7BEAFE42C87B}" dt="2021-06-09T19:36:03.867" v="1915"/>
          <ac:spMkLst>
            <pc:docMk/>
            <pc:sldMk cId="3909453073" sldId="559"/>
            <ac:spMk id="8578" creationId="{2CDE3397-241E-4E87-987C-6E3795CC31C8}"/>
          </ac:spMkLst>
        </pc:spChg>
        <pc:spChg chg="mod">
          <ac:chgData name="Timo Mühlhaus" userId="1b6b3aba618dadac" providerId="LiveId" clId="{EDF2FAEA-A41B-4C1F-9EE5-7BEAFE42C87B}" dt="2021-06-09T19:36:03.867" v="1915"/>
          <ac:spMkLst>
            <pc:docMk/>
            <pc:sldMk cId="3909453073" sldId="559"/>
            <ac:spMk id="8579" creationId="{FADEF8A9-B3E0-40AC-A2A3-1D5119AD8DBE}"/>
          </ac:spMkLst>
        </pc:spChg>
        <pc:spChg chg="mod">
          <ac:chgData name="Timo Mühlhaus" userId="1b6b3aba618dadac" providerId="LiveId" clId="{EDF2FAEA-A41B-4C1F-9EE5-7BEAFE42C87B}" dt="2021-06-09T19:36:03.867" v="1915"/>
          <ac:spMkLst>
            <pc:docMk/>
            <pc:sldMk cId="3909453073" sldId="559"/>
            <ac:spMk id="8580" creationId="{307DB794-C8BD-45AF-9B68-F2B6CABE7180}"/>
          </ac:spMkLst>
        </pc:spChg>
        <pc:spChg chg="mod">
          <ac:chgData name="Timo Mühlhaus" userId="1b6b3aba618dadac" providerId="LiveId" clId="{EDF2FAEA-A41B-4C1F-9EE5-7BEAFE42C87B}" dt="2021-06-09T19:36:03.867" v="1915"/>
          <ac:spMkLst>
            <pc:docMk/>
            <pc:sldMk cId="3909453073" sldId="559"/>
            <ac:spMk id="8581" creationId="{E6D3E312-A6E7-42DF-8E02-CA4999F8C859}"/>
          </ac:spMkLst>
        </pc:spChg>
        <pc:spChg chg="mod">
          <ac:chgData name="Timo Mühlhaus" userId="1b6b3aba618dadac" providerId="LiveId" clId="{EDF2FAEA-A41B-4C1F-9EE5-7BEAFE42C87B}" dt="2021-06-09T19:36:03.867" v="1915"/>
          <ac:spMkLst>
            <pc:docMk/>
            <pc:sldMk cId="3909453073" sldId="559"/>
            <ac:spMk id="8582" creationId="{1171330F-53E9-4BAA-B99D-A423A45A3B6B}"/>
          </ac:spMkLst>
        </pc:spChg>
        <pc:spChg chg="mod">
          <ac:chgData name="Timo Mühlhaus" userId="1b6b3aba618dadac" providerId="LiveId" clId="{EDF2FAEA-A41B-4C1F-9EE5-7BEAFE42C87B}" dt="2021-06-09T19:36:03.867" v="1915"/>
          <ac:spMkLst>
            <pc:docMk/>
            <pc:sldMk cId="3909453073" sldId="559"/>
            <ac:spMk id="8583" creationId="{BEC849EC-E320-4AE5-B31D-B73BFA2DCBC3}"/>
          </ac:spMkLst>
        </pc:spChg>
        <pc:spChg chg="mod">
          <ac:chgData name="Timo Mühlhaus" userId="1b6b3aba618dadac" providerId="LiveId" clId="{EDF2FAEA-A41B-4C1F-9EE5-7BEAFE42C87B}" dt="2021-06-09T19:36:03.867" v="1915"/>
          <ac:spMkLst>
            <pc:docMk/>
            <pc:sldMk cId="3909453073" sldId="559"/>
            <ac:spMk id="8584" creationId="{A22D6CF7-A2C6-4977-B88B-6110F62E94F0}"/>
          </ac:spMkLst>
        </pc:spChg>
        <pc:spChg chg="mod">
          <ac:chgData name="Timo Mühlhaus" userId="1b6b3aba618dadac" providerId="LiveId" clId="{EDF2FAEA-A41B-4C1F-9EE5-7BEAFE42C87B}" dt="2021-06-09T19:36:03.867" v="1915"/>
          <ac:spMkLst>
            <pc:docMk/>
            <pc:sldMk cId="3909453073" sldId="559"/>
            <ac:spMk id="8585" creationId="{16F39808-8931-4755-90C8-BF3BE28D02DD}"/>
          </ac:spMkLst>
        </pc:spChg>
        <pc:spChg chg="mod">
          <ac:chgData name="Timo Mühlhaus" userId="1b6b3aba618dadac" providerId="LiveId" clId="{EDF2FAEA-A41B-4C1F-9EE5-7BEAFE42C87B}" dt="2021-06-09T19:36:03.867" v="1915"/>
          <ac:spMkLst>
            <pc:docMk/>
            <pc:sldMk cId="3909453073" sldId="559"/>
            <ac:spMk id="8586" creationId="{B95E4E7F-576E-4349-927D-021084597000}"/>
          </ac:spMkLst>
        </pc:spChg>
        <pc:spChg chg="mod">
          <ac:chgData name="Timo Mühlhaus" userId="1b6b3aba618dadac" providerId="LiveId" clId="{EDF2FAEA-A41B-4C1F-9EE5-7BEAFE42C87B}" dt="2021-06-09T19:36:03.867" v="1915"/>
          <ac:spMkLst>
            <pc:docMk/>
            <pc:sldMk cId="3909453073" sldId="559"/>
            <ac:spMk id="8587" creationId="{7691FDF3-0D1F-426F-9D6B-E743FCF0A30F}"/>
          </ac:spMkLst>
        </pc:spChg>
        <pc:spChg chg="mod">
          <ac:chgData name="Timo Mühlhaus" userId="1b6b3aba618dadac" providerId="LiveId" clId="{EDF2FAEA-A41B-4C1F-9EE5-7BEAFE42C87B}" dt="2021-06-09T19:36:03.867" v="1915"/>
          <ac:spMkLst>
            <pc:docMk/>
            <pc:sldMk cId="3909453073" sldId="559"/>
            <ac:spMk id="8588" creationId="{99A48BE6-1AC5-4713-B49F-597A5695B9E9}"/>
          </ac:spMkLst>
        </pc:spChg>
        <pc:spChg chg="mod">
          <ac:chgData name="Timo Mühlhaus" userId="1b6b3aba618dadac" providerId="LiveId" clId="{EDF2FAEA-A41B-4C1F-9EE5-7BEAFE42C87B}" dt="2021-06-09T19:36:03.867" v="1915"/>
          <ac:spMkLst>
            <pc:docMk/>
            <pc:sldMk cId="3909453073" sldId="559"/>
            <ac:spMk id="8589" creationId="{339564BD-922A-4817-938C-C05996E60F76}"/>
          </ac:spMkLst>
        </pc:spChg>
        <pc:spChg chg="mod">
          <ac:chgData name="Timo Mühlhaus" userId="1b6b3aba618dadac" providerId="LiveId" clId="{EDF2FAEA-A41B-4C1F-9EE5-7BEAFE42C87B}" dt="2021-06-09T19:36:03.867" v="1915"/>
          <ac:spMkLst>
            <pc:docMk/>
            <pc:sldMk cId="3909453073" sldId="559"/>
            <ac:spMk id="8590" creationId="{153082FB-CAE5-43B2-AF95-86F289C0E657}"/>
          </ac:spMkLst>
        </pc:spChg>
        <pc:spChg chg="mod">
          <ac:chgData name="Timo Mühlhaus" userId="1b6b3aba618dadac" providerId="LiveId" clId="{EDF2FAEA-A41B-4C1F-9EE5-7BEAFE42C87B}" dt="2021-06-09T19:36:03.867" v="1915"/>
          <ac:spMkLst>
            <pc:docMk/>
            <pc:sldMk cId="3909453073" sldId="559"/>
            <ac:spMk id="8591" creationId="{CC2B8B5A-5E7D-4F4C-B16E-AD206E82EEDB}"/>
          </ac:spMkLst>
        </pc:spChg>
        <pc:spChg chg="mod">
          <ac:chgData name="Timo Mühlhaus" userId="1b6b3aba618dadac" providerId="LiveId" clId="{EDF2FAEA-A41B-4C1F-9EE5-7BEAFE42C87B}" dt="2021-06-09T19:36:03.867" v="1915"/>
          <ac:spMkLst>
            <pc:docMk/>
            <pc:sldMk cId="3909453073" sldId="559"/>
            <ac:spMk id="8592" creationId="{9C1C776E-2534-4382-A10B-DB57961BB21C}"/>
          </ac:spMkLst>
        </pc:spChg>
        <pc:spChg chg="mod">
          <ac:chgData name="Timo Mühlhaus" userId="1b6b3aba618dadac" providerId="LiveId" clId="{EDF2FAEA-A41B-4C1F-9EE5-7BEAFE42C87B}" dt="2021-06-09T19:36:03.867" v="1915"/>
          <ac:spMkLst>
            <pc:docMk/>
            <pc:sldMk cId="3909453073" sldId="559"/>
            <ac:spMk id="8593" creationId="{9568D57B-265D-4844-B0EF-B46E9B4A3348}"/>
          </ac:spMkLst>
        </pc:spChg>
        <pc:spChg chg="mod">
          <ac:chgData name="Timo Mühlhaus" userId="1b6b3aba618dadac" providerId="LiveId" clId="{EDF2FAEA-A41B-4C1F-9EE5-7BEAFE42C87B}" dt="2021-06-09T19:36:03.867" v="1915"/>
          <ac:spMkLst>
            <pc:docMk/>
            <pc:sldMk cId="3909453073" sldId="559"/>
            <ac:spMk id="8594" creationId="{96112F9C-6381-4673-B4BF-9513DB9FCE18}"/>
          </ac:spMkLst>
        </pc:spChg>
        <pc:spChg chg="mod">
          <ac:chgData name="Timo Mühlhaus" userId="1b6b3aba618dadac" providerId="LiveId" clId="{EDF2FAEA-A41B-4C1F-9EE5-7BEAFE42C87B}" dt="2021-06-09T19:36:03.867" v="1915"/>
          <ac:spMkLst>
            <pc:docMk/>
            <pc:sldMk cId="3909453073" sldId="559"/>
            <ac:spMk id="8595" creationId="{7CD9676F-F32D-4077-8FE4-DC1E501E4014}"/>
          </ac:spMkLst>
        </pc:spChg>
        <pc:spChg chg="mod">
          <ac:chgData name="Timo Mühlhaus" userId="1b6b3aba618dadac" providerId="LiveId" clId="{EDF2FAEA-A41B-4C1F-9EE5-7BEAFE42C87B}" dt="2021-06-09T19:36:03.867" v="1915"/>
          <ac:spMkLst>
            <pc:docMk/>
            <pc:sldMk cId="3909453073" sldId="559"/>
            <ac:spMk id="8596" creationId="{8E7035ED-1E95-46DA-8E17-F740D98531C0}"/>
          </ac:spMkLst>
        </pc:spChg>
        <pc:spChg chg="mod">
          <ac:chgData name="Timo Mühlhaus" userId="1b6b3aba618dadac" providerId="LiveId" clId="{EDF2FAEA-A41B-4C1F-9EE5-7BEAFE42C87B}" dt="2021-06-09T19:36:03.867" v="1915"/>
          <ac:spMkLst>
            <pc:docMk/>
            <pc:sldMk cId="3909453073" sldId="559"/>
            <ac:spMk id="8597" creationId="{FB30C349-1ECF-4A4F-B7BE-97C211922363}"/>
          </ac:spMkLst>
        </pc:spChg>
        <pc:spChg chg="mod">
          <ac:chgData name="Timo Mühlhaus" userId="1b6b3aba618dadac" providerId="LiveId" clId="{EDF2FAEA-A41B-4C1F-9EE5-7BEAFE42C87B}" dt="2021-06-09T19:36:03.867" v="1915"/>
          <ac:spMkLst>
            <pc:docMk/>
            <pc:sldMk cId="3909453073" sldId="559"/>
            <ac:spMk id="8598" creationId="{65E75532-2017-4A31-9AA0-CD2A734A7D57}"/>
          </ac:spMkLst>
        </pc:spChg>
        <pc:spChg chg="mod">
          <ac:chgData name="Timo Mühlhaus" userId="1b6b3aba618dadac" providerId="LiveId" clId="{EDF2FAEA-A41B-4C1F-9EE5-7BEAFE42C87B}" dt="2021-06-09T19:36:03.867" v="1915"/>
          <ac:spMkLst>
            <pc:docMk/>
            <pc:sldMk cId="3909453073" sldId="559"/>
            <ac:spMk id="8599" creationId="{E38CB640-1F37-47F7-80CB-2B36FEAA736C}"/>
          </ac:spMkLst>
        </pc:spChg>
        <pc:spChg chg="mod">
          <ac:chgData name="Timo Mühlhaus" userId="1b6b3aba618dadac" providerId="LiveId" clId="{EDF2FAEA-A41B-4C1F-9EE5-7BEAFE42C87B}" dt="2021-06-09T19:36:03.867" v="1915"/>
          <ac:spMkLst>
            <pc:docMk/>
            <pc:sldMk cId="3909453073" sldId="559"/>
            <ac:spMk id="8600" creationId="{43333E8E-C4C4-47C7-83F5-F281702DCF04}"/>
          </ac:spMkLst>
        </pc:spChg>
        <pc:spChg chg="mod">
          <ac:chgData name="Timo Mühlhaus" userId="1b6b3aba618dadac" providerId="LiveId" clId="{EDF2FAEA-A41B-4C1F-9EE5-7BEAFE42C87B}" dt="2021-06-09T19:36:03.867" v="1915"/>
          <ac:spMkLst>
            <pc:docMk/>
            <pc:sldMk cId="3909453073" sldId="559"/>
            <ac:spMk id="8601" creationId="{D033F483-C78D-45A4-A1A4-50594FAA4FFB}"/>
          </ac:spMkLst>
        </pc:spChg>
        <pc:spChg chg="mod">
          <ac:chgData name="Timo Mühlhaus" userId="1b6b3aba618dadac" providerId="LiveId" clId="{EDF2FAEA-A41B-4C1F-9EE5-7BEAFE42C87B}" dt="2021-06-09T19:36:03.867" v="1915"/>
          <ac:spMkLst>
            <pc:docMk/>
            <pc:sldMk cId="3909453073" sldId="559"/>
            <ac:spMk id="8602" creationId="{F2193BCE-8318-4316-A2CC-DB2D8A77FEF5}"/>
          </ac:spMkLst>
        </pc:spChg>
        <pc:spChg chg="mod">
          <ac:chgData name="Timo Mühlhaus" userId="1b6b3aba618dadac" providerId="LiveId" clId="{EDF2FAEA-A41B-4C1F-9EE5-7BEAFE42C87B}" dt="2021-06-09T19:36:03.867" v="1915"/>
          <ac:spMkLst>
            <pc:docMk/>
            <pc:sldMk cId="3909453073" sldId="559"/>
            <ac:spMk id="8603" creationId="{2FE349C6-F7F6-414F-924E-090B98287702}"/>
          </ac:spMkLst>
        </pc:spChg>
        <pc:spChg chg="mod">
          <ac:chgData name="Timo Mühlhaus" userId="1b6b3aba618dadac" providerId="LiveId" clId="{EDF2FAEA-A41B-4C1F-9EE5-7BEAFE42C87B}" dt="2021-06-09T19:36:03.867" v="1915"/>
          <ac:spMkLst>
            <pc:docMk/>
            <pc:sldMk cId="3909453073" sldId="559"/>
            <ac:spMk id="8604" creationId="{D3251986-B7DB-45C0-8126-DE5FA6AFA283}"/>
          </ac:spMkLst>
        </pc:spChg>
        <pc:spChg chg="mod">
          <ac:chgData name="Timo Mühlhaus" userId="1b6b3aba618dadac" providerId="LiveId" clId="{EDF2FAEA-A41B-4C1F-9EE5-7BEAFE42C87B}" dt="2021-06-09T19:36:03.867" v="1915"/>
          <ac:spMkLst>
            <pc:docMk/>
            <pc:sldMk cId="3909453073" sldId="559"/>
            <ac:spMk id="8605" creationId="{D5E170F5-79F3-4BFB-806D-0ED29093845F}"/>
          </ac:spMkLst>
        </pc:spChg>
        <pc:spChg chg="mod">
          <ac:chgData name="Timo Mühlhaus" userId="1b6b3aba618dadac" providerId="LiveId" clId="{EDF2FAEA-A41B-4C1F-9EE5-7BEAFE42C87B}" dt="2021-06-09T19:36:03.867" v="1915"/>
          <ac:spMkLst>
            <pc:docMk/>
            <pc:sldMk cId="3909453073" sldId="559"/>
            <ac:spMk id="8606" creationId="{FB283714-EAF2-41D6-8C93-6C8E03642A42}"/>
          </ac:spMkLst>
        </pc:spChg>
        <pc:spChg chg="mod">
          <ac:chgData name="Timo Mühlhaus" userId="1b6b3aba618dadac" providerId="LiveId" clId="{EDF2FAEA-A41B-4C1F-9EE5-7BEAFE42C87B}" dt="2021-06-09T19:36:03.867" v="1915"/>
          <ac:spMkLst>
            <pc:docMk/>
            <pc:sldMk cId="3909453073" sldId="559"/>
            <ac:spMk id="8607" creationId="{5434211E-E6DD-444A-8F25-DEEF446ED4C2}"/>
          </ac:spMkLst>
        </pc:spChg>
        <pc:spChg chg="mod">
          <ac:chgData name="Timo Mühlhaus" userId="1b6b3aba618dadac" providerId="LiveId" clId="{EDF2FAEA-A41B-4C1F-9EE5-7BEAFE42C87B}" dt="2021-06-09T19:36:03.867" v="1915"/>
          <ac:spMkLst>
            <pc:docMk/>
            <pc:sldMk cId="3909453073" sldId="559"/>
            <ac:spMk id="8608" creationId="{1325D995-A942-40AE-91D0-45145A7F2A79}"/>
          </ac:spMkLst>
        </pc:spChg>
        <pc:spChg chg="mod">
          <ac:chgData name="Timo Mühlhaus" userId="1b6b3aba618dadac" providerId="LiveId" clId="{EDF2FAEA-A41B-4C1F-9EE5-7BEAFE42C87B}" dt="2021-06-09T19:36:03.867" v="1915"/>
          <ac:spMkLst>
            <pc:docMk/>
            <pc:sldMk cId="3909453073" sldId="559"/>
            <ac:spMk id="8609" creationId="{200EF58F-60FD-4A1B-938A-9981632D1865}"/>
          </ac:spMkLst>
        </pc:spChg>
        <pc:spChg chg="mod">
          <ac:chgData name="Timo Mühlhaus" userId="1b6b3aba618dadac" providerId="LiveId" clId="{EDF2FAEA-A41B-4C1F-9EE5-7BEAFE42C87B}" dt="2021-06-09T19:36:03.867" v="1915"/>
          <ac:spMkLst>
            <pc:docMk/>
            <pc:sldMk cId="3909453073" sldId="559"/>
            <ac:spMk id="8610" creationId="{5D4102BA-EF4A-497B-BEDC-CD63EF45EF11}"/>
          </ac:spMkLst>
        </pc:spChg>
        <pc:spChg chg="mod">
          <ac:chgData name="Timo Mühlhaus" userId="1b6b3aba618dadac" providerId="LiveId" clId="{EDF2FAEA-A41B-4C1F-9EE5-7BEAFE42C87B}" dt="2021-06-09T19:36:03.867" v="1915"/>
          <ac:spMkLst>
            <pc:docMk/>
            <pc:sldMk cId="3909453073" sldId="559"/>
            <ac:spMk id="8611" creationId="{C53C3D5A-4D47-4E43-8E2B-F5A05042624F}"/>
          </ac:spMkLst>
        </pc:spChg>
        <pc:spChg chg="mod">
          <ac:chgData name="Timo Mühlhaus" userId="1b6b3aba618dadac" providerId="LiveId" clId="{EDF2FAEA-A41B-4C1F-9EE5-7BEAFE42C87B}" dt="2021-06-09T19:36:03.867" v="1915"/>
          <ac:spMkLst>
            <pc:docMk/>
            <pc:sldMk cId="3909453073" sldId="559"/>
            <ac:spMk id="8612" creationId="{22D3F497-0ED7-4FC5-9940-B3BF59142670}"/>
          </ac:spMkLst>
        </pc:spChg>
        <pc:spChg chg="mod">
          <ac:chgData name="Timo Mühlhaus" userId="1b6b3aba618dadac" providerId="LiveId" clId="{EDF2FAEA-A41B-4C1F-9EE5-7BEAFE42C87B}" dt="2021-06-09T19:36:03.867" v="1915"/>
          <ac:spMkLst>
            <pc:docMk/>
            <pc:sldMk cId="3909453073" sldId="559"/>
            <ac:spMk id="8613" creationId="{1F5AA366-54DE-4BEB-863F-0EAD7C7A8C4A}"/>
          </ac:spMkLst>
        </pc:spChg>
        <pc:spChg chg="mod">
          <ac:chgData name="Timo Mühlhaus" userId="1b6b3aba618dadac" providerId="LiveId" clId="{EDF2FAEA-A41B-4C1F-9EE5-7BEAFE42C87B}" dt="2021-06-09T19:36:03.867" v="1915"/>
          <ac:spMkLst>
            <pc:docMk/>
            <pc:sldMk cId="3909453073" sldId="559"/>
            <ac:spMk id="8614" creationId="{DB7EC0EB-9087-4E0D-B3E9-96D13716F05B}"/>
          </ac:spMkLst>
        </pc:spChg>
        <pc:spChg chg="mod">
          <ac:chgData name="Timo Mühlhaus" userId="1b6b3aba618dadac" providerId="LiveId" clId="{EDF2FAEA-A41B-4C1F-9EE5-7BEAFE42C87B}" dt="2021-06-09T19:36:03.867" v="1915"/>
          <ac:spMkLst>
            <pc:docMk/>
            <pc:sldMk cId="3909453073" sldId="559"/>
            <ac:spMk id="8615" creationId="{3B11FA0D-A3AA-47D3-A352-0B752B26716B}"/>
          </ac:spMkLst>
        </pc:spChg>
        <pc:spChg chg="mod">
          <ac:chgData name="Timo Mühlhaus" userId="1b6b3aba618dadac" providerId="LiveId" clId="{EDF2FAEA-A41B-4C1F-9EE5-7BEAFE42C87B}" dt="2021-06-09T19:36:03.867" v="1915"/>
          <ac:spMkLst>
            <pc:docMk/>
            <pc:sldMk cId="3909453073" sldId="559"/>
            <ac:spMk id="8616" creationId="{917786C6-3759-474C-98F6-1B33516D75DC}"/>
          </ac:spMkLst>
        </pc:spChg>
        <pc:spChg chg="mod">
          <ac:chgData name="Timo Mühlhaus" userId="1b6b3aba618dadac" providerId="LiveId" clId="{EDF2FAEA-A41B-4C1F-9EE5-7BEAFE42C87B}" dt="2021-06-09T19:36:03.867" v="1915"/>
          <ac:spMkLst>
            <pc:docMk/>
            <pc:sldMk cId="3909453073" sldId="559"/>
            <ac:spMk id="8617" creationId="{64FD01B8-56C2-4B42-8692-52990890A0A0}"/>
          </ac:spMkLst>
        </pc:spChg>
        <pc:spChg chg="mod">
          <ac:chgData name="Timo Mühlhaus" userId="1b6b3aba618dadac" providerId="LiveId" clId="{EDF2FAEA-A41B-4C1F-9EE5-7BEAFE42C87B}" dt="2021-06-09T19:36:03.867" v="1915"/>
          <ac:spMkLst>
            <pc:docMk/>
            <pc:sldMk cId="3909453073" sldId="559"/>
            <ac:spMk id="8618" creationId="{297004F8-CAF3-45DC-A75A-F20F6AF2C330}"/>
          </ac:spMkLst>
        </pc:spChg>
        <pc:spChg chg="mod">
          <ac:chgData name="Timo Mühlhaus" userId="1b6b3aba618dadac" providerId="LiveId" clId="{EDF2FAEA-A41B-4C1F-9EE5-7BEAFE42C87B}" dt="2021-06-09T19:36:03.867" v="1915"/>
          <ac:spMkLst>
            <pc:docMk/>
            <pc:sldMk cId="3909453073" sldId="559"/>
            <ac:spMk id="8619" creationId="{D14FB703-32BC-453B-9881-9AA07AB0DE66}"/>
          </ac:spMkLst>
        </pc:spChg>
        <pc:spChg chg="mod">
          <ac:chgData name="Timo Mühlhaus" userId="1b6b3aba618dadac" providerId="LiveId" clId="{EDF2FAEA-A41B-4C1F-9EE5-7BEAFE42C87B}" dt="2021-06-09T19:36:03.867" v="1915"/>
          <ac:spMkLst>
            <pc:docMk/>
            <pc:sldMk cId="3909453073" sldId="559"/>
            <ac:spMk id="8620" creationId="{ABCF3364-A650-4EA8-9AC5-877484A73992}"/>
          </ac:spMkLst>
        </pc:spChg>
        <pc:spChg chg="mod">
          <ac:chgData name="Timo Mühlhaus" userId="1b6b3aba618dadac" providerId="LiveId" clId="{EDF2FAEA-A41B-4C1F-9EE5-7BEAFE42C87B}" dt="2021-06-09T19:36:03.867" v="1915"/>
          <ac:spMkLst>
            <pc:docMk/>
            <pc:sldMk cId="3909453073" sldId="559"/>
            <ac:spMk id="8621" creationId="{44411662-9891-42B9-B0FB-29AA1083F63D}"/>
          </ac:spMkLst>
        </pc:spChg>
        <pc:spChg chg="mod">
          <ac:chgData name="Timo Mühlhaus" userId="1b6b3aba618dadac" providerId="LiveId" clId="{EDF2FAEA-A41B-4C1F-9EE5-7BEAFE42C87B}" dt="2021-06-09T19:36:03.867" v="1915"/>
          <ac:spMkLst>
            <pc:docMk/>
            <pc:sldMk cId="3909453073" sldId="559"/>
            <ac:spMk id="8622" creationId="{4CCE1099-D869-47C7-AEC9-94B9F1E278D5}"/>
          </ac:spMkLst>
        </pc:spChg>
        <pc:spChg chg="mod">
          <ac:chgData name="Timo Mühlhaus" userId="1b6b3aba618dadac" providerId="LiveId" clId="{EDF2FAEA-A41B-4C1F-9EE5-7BEAFE42C87B}" dt="2021-06-09T19:36:03.867" v="1915"/>
          <ac:spMkLst>
            <pc:docMk/>
            <pc:sldMk cId="3909453073" sldId="559"/>
            <ac:spMk id="8623" creationId="{1CB80964-874A-45C0-8015-3F121D7C6B97}"/>
          </ac:spMkLst>
        </pc:spChg>
        <pc:spChg chg="mod">
          <ac:chgData name="Timo Mühlhaus" userId="1b6b3aba618dadac" providerId="LiveId" clId="{EDF2FAEA-A41B-4C1F-9EE5-7BEAFE42C87B}" dt="2021-06-09T19:36:03.867" v="1915"/>
          <ac:spMkLst>
            <pc:docMk/>
            <pc:sldMk cId="3909453073" sldId="559"/>
            <ac:spMk id="8624" creationId="{5CB084A1-E80A-45DC-97FD-F13F311F9DD0}"/>
          </ac:spMkLst>
        </pc:spChg>
        <pc:spChg chg="mod">
          <ac:chgData name="Timo Mühlhaus" userId="1b6b3aba618dadac" providerId="LiveId" clId="{EDF2FAEA-A41B-4C1F-9EE5-7BEAFE42C87B}" dt="2021-06-09T19:36:03.867" v="1915"/>
          <ac:spMkLst>
            <pc:docMk/>
            <pc:sldMk cId="3909453073" sldId="559"/>
            <ac:spMk id="8625" creationId="{2D2373C3-6DD5-47E8-ACBF-0722D52E588C}"/>
          </ac:spMkLst>
        </pc:spChg>
        <pc:spChg chg="mod">
          <ac:chgData name="Timo Mühlhaus" userId="1b6b3aba618dadac" providerId="LiveId" clId="{EDF2FAEA-A41B-4C1F-9EE5-7BEAFE42C87B}" dt="2021-06-09T19:36:03.867" v="1915"/>
          <ac:spMkLst>
            <pc:docMk/>
            <pc:sldMk cId="3909453073" sldId="559"/>
            <ac:spMk id="8626" creationId="{70A89CEA-343A-4695-A4C0-50F527DEDBB1}"/>
          </ac:spMkLst>
        </pc:spChg>
        <pc:spChg chg="mod">
          <ac:chgData name="Timo Mühlhaus" userId="1b6b3aba618dadac" providerId="LiveId" clId="{EDF2FAEA-A41B-4C1F-9EE5-7BEAFE42C87B}" dt="2021-06-09T19:36:03.867" v="1915"/>
          <ac:spMkLst>
            <pc:docMk/>
            <pc:sldMk cId="3909453073" sldId="559"/>
            <ac:spMk id="8627" creationId="{95CDC93B-7ADC-430E-A89B-651D0190DA08}"/>
          </ac:spMkLst>
        </pc:spChg>
        <pc:spChg chg="mod">
          <ac:chgData name="Timo Mühlhaus" userId="1b6b3aba618dadac" providerId="LiveId" clId="{EDF2FAEA-A41B-4C1F-9EE5-7BEAFE42C87B}" dt="2021-06-09T19:36:03.867" v="1915"/>
          <ac:spMkLst>
            <pc:docMk/>
            <pc:sldMk cId="3909453073" sldId="559"/>
            <ac:spMk id="8628" creationId="{E5693124-0EAA-4A39-9EA4-9E673FABDDFC}"/>
          </ac:spMkLst>
        </pc:spChg>
        <pc:spChg chg="mod">
          <ac:chgData name="Timo Mühlhaus" userId="1b6b3aba618dadac" providerId="LiveId" clId="{EDF2FAEA-A41B-4C1F-9EE5-7BEAFE42C87B}" dt="2021-06-09T19:36:03.867" v="1915"/>
          <ac:spMkLst>
            <pc:docMk/>
            <pc:sldMk cId="3909453073" sldId="559"/>
            <ac:spMk id="8629" creationId="{60BF01C4-B47B-476E-9F8F-22BCE08B2834}"/>
          </ac:spMkLst>
        </pc:spChg>
        <pc:spChg chg="mod">
          <ac:chgData name="Timo Mühlhaus" userId="1b6b3aba618dadac" providerId="LiveId" clId="{EDF2FAEA-A41B-4C1F-9EE5-7BEAFE42C87B}" dt="2021-06-09T19:36:03.867" v="1915"/>
          <ac:spMkLst>
            <pc:docMk/>
            <pc:sldMk cId="3909453073" sldId="559"/>
            <ac:spMk id="8630" creationId="{B2512A21-2573-4528-9A6C-FC0C59078D40}"/>
          </ac:spMkLst>
        </pc:spChg>
        <pc:spChg chg="mod">
          <ac:chgData name="Timo Mühlhaus" userId="1b6b3aba618dadac" providerId="LiveId" clId="{EDF2FAEA-A41B-4C1F-9EE5-7BEAFE42C87B}" dt="2021-06-09T19:36:03.867" v="1915"/>
          <ac:spMkLst>
            <pc:docMk/>
            <pc:sldMk cId="3909453073" sldId="559"/>
            <ac:spMk id="8631" creationId="{02328BC6-615A-4042-AD01-700CCE4FBCB6}"/>
          </ac:spMkLst>
        </pc:spChg>
        <pc:spChg chg="mod">
          <ac:chgData name="Timo Mühlhaus" userId="1b6b3aba618dadac" providerId="LiveId" clId="{EDF2FAEA-A41B-4C1F-9EE5-7BEAFE42C87B}" dt="2021-06-09T19:36:03.867" v="1915"/>
          <ac:spMkLst>
            <pc:docMk/>
            <pc:sldMk cId="3909453073" sldId="559"/>
            <ac:spMk id="8632" creationId="{832CAC92-8A64-4097-89B1-14C59D16B5C5}"/>
          </ac:spMkLst>
        </pc:spChg>
        <pc:spChg chg="mod">
          <ac:chgData name="Timo Mühlhaus" userId="1b6b3aba618dadac" providerId="LiveId" clId="{EDF2FAEA-A41B-4C1F-9EE5-7BEAFE42C87B}" dt="2021-06-09T19:36:03.867" v="1915"/>
          <ac:spMkLst>
            <pc:docMk/>
            <pc:sldMk cId="3909453073" sldId="559"/>
            <ac:spMk id="8633" creationId="{CE968F8F-CED7-49E6-B720-A5206AA8F5D7}"/>
          </ac:spMkLst>
        </pc:spChg>
        <pc:spChg chg="mod">
          <ac:chgData name="Timo Mühlhaus" userId="1b6b3aba618dadac" providerId="LiveId" clId="{EDF2FAEA-A41B-4C1F-9EE5-7BEAFE42C87B}" dt="2021-06-09T19:36:03.867" v="1915"/>
          <ac:spMkLst>
            <pc:docMk/>
            <pc:sldMk cId="3909453073" sldId="559"/>
            <ac:spMk id="8634" creationId="{2BE121BF-C6F8-43F1-BB03-78D298D2A14B}"/>
          </ac:spMkLst>
        </pc:spChg>
        <pc:spChg chg="mod">
          <ac:chgData name="Timo Mühlhaus" userId="1b6b3aba618dadac" providerId="LiveId" clId="{EDF2FAEA-A41B-4C1F-9EE5-7BEAFE42C87B}" dt="2021-06-09T19:36:03.867" v="1915"/>
          <ac:spMkLst>
            <pc:docMk/>
            <pc:sldMk cId="3909453073" sldId="559"/>
            <ac:spMk id="8635" creationId="{3D99F580-701B-4AA7-B45A-C3D0FF09C524}"/>
          </ac:spMkLst>
        </pc:spChg>
        <pc:spChg chg="mod">
          <ac:chgData name="Timo Mühlhaus" userId="1b6b3aba618dadac" providerId="LiveId" clId="{EDF2FAEA-A41B-4C1F-9EE5-7BEAFE42C87B}" dt="2021-06-09T19:36:03.867" v="1915"/>
          <ac:spMkLst>
            <pc:docMk/>
            <pc:sldMk cId="3909453073" sldId="559"/>
            <ac:spMk id="8636" creationId="{47B08B17-026D-427A-AEFE-3CFCB071049D}"/>
          </ac:spMkLst>
        </pc:spChg>
        <pc:spChg chg="mod">
          <ac:chgData name="Timo Mühlhaus" userId="1b6b3aba618dadac" providerId="LiveId" clId="{EDF2FAEA-A41B-4C1F-9EE5-7BEAFE42C87B}" dt="2021-06-09T19:36:03.867" v="1915"/>
          <ac:spMkLst>
            <pc:docMk/>
            <pc:sldMk cId="3909453073" sldId="559"/>
            <ac:spMk id="8637" creationId="{83564BF7-14AF-4CF9-B572-FEEB3A40396F}"/>
          </ac:spMkLst>
        </pc:spChg>
        <pc:spChg chg="mod">
          <ac:chgData name="Timo Mühlhaus" userId="1b6b3aba618dadac" providerId="LiveId" clId="{EDF2FAEA-A41B-4C1F-9EE5-7BEAFE42C87B}" dt="2021-06-09T19:36:03.867" v="1915"/>
          <ac:spMkLst>
            <pc:docMk/>
            <pc:sldMk cId="3909453073" sldId="559"/>
            <ac:spMk id="8638" creationId="{745AA523-0256-4F7F-BA63-856001143035}"/>
          </ac:spMkLst>
        </pc:spChg>
        <pc:spChg chg="mod">
          <ac:chgData name="Timo Mühlhaus" userId="1b6b3aba618dadac" providerId="LiveId" clId="{EDF2FAEA-A41B-4C1F-9EE5-7BEAFE42C87B}" dt="2021-06-09T19:36:03.867" v="1915"/>
          <ac:spMkLst>
            <pc:docMk/>
            <pc:sldMk cId="3909453073" sldId="559"/>
            <ac:spMk id="8639" creationId="{28A14DA8-980A-4FEA-8835-92B1DE174D8D}"/>
          </ac:spMkLst>
        </pc:spChg>
        <pc:spChg chg="mod">
          <ac:chgData name="Timo Mühlhaus" userId="1b6b3aba618dadac" providerId="LiveId" clId="{EDF2FAEA-A41B-4C1F-9EE5-7BEAFE42C87B}" dt="2021-06-09T19:36:03.867" v="1915"/>
          <ac:spMkLst>
            <pc:docMk/>
            <pc:sldMk cId="3909453073" sldId="559"/>
            <ac:spMk id="8640" creationId="{F65A5B0A-06BE-4139-B494-59425B4822FF}"/>
          </ac:spMkLst>
        </pc:spChg>
        <pc:spChg chg="mod">
          <ac:chgData name="Timo Mühlhaus" userId="1b6b3aba618dadac" providerId="LiveId" clId="{EDF2FAEA-A41B-4C1F-9EE5-7BEAFE42C87B}" dt="2021-06-09T19:36:03.867" v="1915"/>
          <ac:spMkLst>
            <pc:docMk/>
            <pc:sldMk cId="3909453073" sldId="559"/>
            <ac:spMk id="8641" creationId="{5C56B1B0-DE27-4EE8-A887-02C5A2D7CAE4}"/>
          </ac:spMkLst>
        </pc:spChg>
        <pc:spChg chg="mod">
          <ac:chgData name="Timo Mühlhaus" userId="1b6b3aba618dadac" providerId="LiveId" clId="{EDF2FAEA-A41B-4C1F-9EE5-7BEAFE42C87B}" dt="2021-06-09T19:36:03.867" v="1915"/>
          <ac:spMkLst>
            <pc:docMk/>
            <pc:sldMk cId="3909453073" sldId="559"/>
            <ac:spMk id="8642" creationId="{849C6F45-0DFA-4966-A4A1-13C02027A6A9}"/>
          </ac:spMkLst>
        </pc:spChg>
        <pc:spChg chg="mod">
          <ac:chgData name="Timo Mühlhaus" userId="1b6b3aba618dadac" providerId="LiveId" clId="{EDF2FAEA-A41B-4C1F-9EE5-7BEAFE42C87B}" dt="2021-06-09T19:36:03.867" v="1915"/>
          <ac:spMkLst>
            <pc:docMk/>
            <pc:sldMk cId="3909453073" sldId="559"/>
            <ac:spMk id="8643" creationId="{0B561359-E88B-4ED5-90C4-376B160B9C43}"/>
          </ac:spMkLst>
        </pc:spChg>
        <pc:spChg chg="mod">
          <ac:chgData name="Timo Mühlhaus" userId="1b6b3aba618dadac" providerId="LiveId" clId="{EDF2FAEA-A41B-4C1F-9EE5-7BEAFE42C87B}" dt="2021-06-09T19:36:03.867" v="1915"/>
          <ac:spMkLst>
            <pc:docMk/>
            <pc:sldMk cId="3909453073" sldId="559"/>
            <ac:spMk id="8644" creationId="{342EDB75-E15A-49AD-9D5A-367573ADBA85}"/>
          </ac:spMkLst>
        </pc:spChg>
        <pc:spChg chg="mod">
          <ac:chgData name="Timo Mühlhaus" userId="1b6b3aba618dadac" providerId="LiveId" clId="{EDF2FAEA-A41B-4C1F-9EE5-7BEAFE42C87B}" dt="2021-06-09T19:36:03.867" v="1915"/>
          <ac:spMkLst>
            <pc:docMk/>
            <pc:sldMk cId="3909453073" sldId="559"/>
            <ac:spMk id="8645" creationId="{DE8CAA76-143E-4FAF-83B9-9CE92106C273}"/>
          </ac:spMkLst>
        </pc:spChg>
        <pc:spChg chg="mod">
          <ac:chgData name="Timo Mühlhaus" userId="1b6b3aba618dadac" providerId="LiveId" clId="{EDF2FAEA-A41B-4C1F-9EE5-7BEAFE42C87B}" dt="2021-06-09T19:36:03.867" v="1915"/>
          <ac:spMkLst>
            <pc:docMk/>
            <pc:sldMk cId="3909453073" sldId="559"/>
            <ac:spMk id="8646" creationId="{0890FEF5-35A4-445E-9EBF-0FE8C87531DD}"/>
          </ac:spMkLst>
        </pc:spChg>
        <pc:spChg chg="mod">
          <ac:chgData name="Timo Mühlhaus" userId="1b6b3aba618dadac" providerId="LiveId" clId="{EDF2FAEA-A41B-4C1F-9EE5-7BEAFE42C87B}" dt="2021-06-09T19:36:03.867" v="1915"/>
          <ac:spMkLst>
            <pc:docMk/>
            <pc:sldMk cId="3909453073" sldId="559"/>
            <ac:spMk id="8647" creationId="{77CB99C1-E84E-44A0-8407-1BA787992C2E}"/>
          </ac:spMkLst>
        </pc:spChg>
        <pc:spChg chg="mod">
          <ac:chgData name="Timo Mühlhaus" userId="1b6b3aba618dadac" providerId="LiveId" clId="{EDF2FAEA-A41B-4C1F-9EE5-7BEAFE42C87B}" dt="2021-06-09T19:36:03.867" v="1915"/>
          <ac:spMkLst>
            <pc:docMk/>
            <pc:sldMk cId="3909453073" sldId="559"/>
            <ac:spMk id="8648" creationId="{3A1F6D18-7BCA-45E2-AA24-8823398302CA}"/>
          </ac:spMkLst>
        </pc:spChg>
        <pc:spChg chg="mod">
          <ac:chgData name="Timo Mühlhaus" userId="1b6b3aba618dadac" providerId="LiveId" clId="{EDF2FAEA-A41B-4C1F-9EE5-7BEAFE42C87B}" dt="2021-06-09T19:36:03.867" v="1915"/>
          <ac:spMkLst>
            <pc:docMk/>
            <pc:sldMk cId="3909453073" sldId="559"/>
            <ac:spMk id="8649" creationId="{82B9547D-56AA-43A7-B3A4-5AA47BD53B2E}"/>
          </ac:spMkLst>
        </pc:spChg>
        <pc:spChg chg="mod">
          <ac:chgData name="Timo Mühlhaus" userId="1b6b3aba618dadac" providerId="LiveId" clId="{EDF2FAEA-A41B-4C1F-9EE5-7BEAFE42C87B}" dt="2021-06-09T19:36:03.867" v="1915"/>
          <ac:spMkLst>
            <pc:docMk/>
            <pc:sldMk cId="3909453073" sldId="559"/>
            <ac:spMk id="8650" creationId="{E9C9A4C2-9045-4824-B457-E53173693D9E}"/>
          </ac:spMkLst>
        </pc:spChg>
        <pc:spChg chg="mod">
          <ac:chgData name="Timo Mühlhaus" userId="1b6b3aba618dadac" providerId="LiveId" clId="{EDF2FAEA-A41B-4C1F-9EE5-7BEAFE42C87B}" dt="2021-06-09T19:36:03.867" v="1915"/>
          <ac:spMkLst>
            <pc:docMk/>
            <pc:sldMk cId="3909453073" sldId="559"/>
            <ac:spMk id="8651" creationId="{78BFB402-B6D3-4567-8A54-8359A0747CFF}"/>
          </ac:spMkLst>
        </pc:spChg>
        <pc:spChg chg="mod">
          <ac:chgData name="Timo Mühlhaus" userId="1b6b3aba618dadac" providerId="LiveId" clId="{EDF2FAEA-A41B-4C1F-9EE5-7BEAFE42C87B}" dt="2021-06-09T19:36:03.867" v="1915"/>
          <ac:spMkLst>
            <pc:docMk/>
            <pc:sldMk cId="3909453073" sldId="559"/>
            <ac:spMk id="8652" creationId="{DEF0AB12-B1D6-4D07-825E-6290AB904510}"/>
          </ac:spMkLst>
        </pc:spChg>
        <pc:spChg chg="mod">
          <ac:chgData name="Timo Mühlhaus" userId="1b6b3aba618dadac" providerId="LiveId" clId="{EDF2FAEA-A41B-4C1F-9EE5-7BEAFE42C87B}" dt="2021-06-09T19:36:03.867" v="1915"/>
          <ac:spMkLst>
            <pc:docMk/>
            <pc:sldMk cId="3909453073" sldId="559"/>
            <ac:spMk id="8653" creationId="{E38580DF-737A-4FFE-8D5E-1BE962806033}"/>
          </ac:spMkLst>
        </pc:spChg>
        <pc:spChg chg="mod">
          <ac:chgData name="Timo Mühlhaus" userId="1b6b3aba618dadac" providerId="LiveId" clId="{EDF2FAEA-A41B-4C1F-9EE5-7BEAFE42C87B}" dt="2021-06-09T19:36:03.867" v="1915"/>
          <ac:spMkLst>
            <pc:docMk/>
            <pc:sldMk cId="3909453073" sldId="559"/>
            <ac:spMk id="8654" creationId="{BEF69DB8-019B-4F44-B034-DC9A69CF5A9C}"/>
          </ac:spMkLst>
        </pc:spChg>
        <pc:spChg chg="mod">
          <ac:chgData name="Timo Mühlhaus" userId="1b6b3aba618dadac" providerId="LiveId" clId="{EDF2FAEA-A41B-4C1F-9EE5-7BEAFE42C87B}" dt="2021-06-09T19:36:03.867" v="1915"/>
          <ac:spMkLst>
            <pc:docMk/>
            <pc:sldMk cId="3909453073" sldId="559"/>
            <ac:spMk id="8655" creationId="{A5A1AE37-C6A2-4AB9-A02D-DFD32061FED6}"/>
          </ac:spMkLst>
        </pc:spChg>
        <pc:spChg chg="mod">
          <ac:chgData name="Timo Mühlhaus" userId="1b6b3aba618dadac" providerId="LiveId" clId="{EDF2FAEA-A41B-4C1F-9EE5-7BEAFE42C87B}" dt="2021-06-09T19:36:03.867" v="1915"/>
          <ac:spMkLst>
            <pc:docMk/>
            <pc:sldMk cId="3909453073" sldId="559"/>
            <ac:spMk id="8656" creationId="{68F32B31-093B-4B66-8ABC-2D5A7B5EC928}"/>
          </ac:spMkLst>
        </pc:spChg>
        <pc:spChg chg="mod">
          <ac:chgData name="Timo Mühlhaus" userId="1b6b3aba618dadac" providerId="LiveId" clId="{EDF2FAEA-A41B-4C1F-9EE5-7BEAFE42C87B}" dt="2021-06-09T19:36:03.867" v="1915"/>
          <ac:spMkLst>
            <pc:docMk/>
            <pc:sldMk cId="3909453073" sldId="559"/>
            <ac:spMk id="8657" creationId="{877E2F9D-54BF-4453-9B48-355BF2E4FD10}"/>
          </ac:spMkLst>
        </pc:spChg>
        <pc:spChg chg="mod">
          <ac:chgData name="Timo Mühlhaus" userId="1b6b3aba618dadac" providerId="LiveId" clId="{EDF2FAEA-A41B-4C1F-9EE5-7BEAFE42C87B}" dt="2021-06-09T19:36:03.867" v="1915"/>
          <ac:spMkLst>
            <pc:docMk/>
            <pc:sldMk cId="3909453073" sldId="559"/>
            <ac:spMk id="8658" creationId="{52BECA82-EB49-4631-A246-E1471778D6F3}"/>
          </ac:spMkLst>
        </pc:spChg>
        <pc:spChg chg="mod">
          <ac:chgData name="Timo Mühlhaus" userId="1b6b3aba618dadac" providerId="LiveId" clId="{EDF2FAEA-A41B-4C1F-9EE5-7BEAFE42C87B}" dt="2021-06-09T19:36:03.867" v="1915"/>
          <ac:spMkLst>
            <pc:docMk/>
            <pc:sldMk cId="3909453073" sldId="559"/>
            <ac:spMk id="8659" creationId="{59E337FC-45DE-49FB-A10D-728D40A69020}"/>
          </ac:spMkLst>
        </pc:spChg>
        <pc:spChg chg="mod">
          <ac:chgData name="Timo Mühlhaus" userId="1b6b3aba618dadac" providerId="LiveId" clId="{EDF2FAEA-A41B-4C1F-9EE5-7BEAFE42C87B}" dt="2021-06-09T19:36:03.867" v="1915"/>
          <ac:spMkLst>
            <pc:docMk/>
            <pc:sldMk cId="3909453073" sldId="559"/>
            <ac:spMk id="8660" creationId="{927FA84C-9254-451D-8D5F-513203BE8978}"/>
          </ac:spMkLst>
        </pc:spChg>
        <pc:spChg chg="mod">
          <ac:chgData name="Timo Mühlhaus" userId="1b6b3aba618dadac" providerId="LiveId" clId="{EDF2FAEA-A41B-4C1F-9EE5-7BEAFE42C87B}" dt="2021-06-09T19:36:03.867" v="1915"/>
          <ac:spMkLst>
            <pc:docMk/>
            <pc:sldMk cId="3909453073" sldId="559"/>
            <ac:spMk id="8661" creationId="{E186F9CF-B752-4637-8BD7-0D6E90FE5EBA}"/>
          </ac:spMkLst>
        </pc:spChg>
        <pc:spChg chg="mod">
          <ac:chgData name="Timo Mühlhaus" userId="1b6b3aba618dadac" providerId="LiveId" clId="{EDF2FAEA-A41B-4C1F-9EE5-7BEAFE42C87B}" dt="2021-06-09T19:36:03.867" v="1915"/>
          <ac:spMkLst>
            <pc:docMk/>
            <pc:sldMk cId="3909453073" sldId="559"/>
            <ac:spMk id="8662" creationId="{345E6C16-8859-4F1E-9214-847348AB3649}"/>
          </ac:spMkLst>
        </pc:spChg>
        <pc:spChg chg="mod">
          <ac:chgData name="Timo Mühlhaus" userId="1b6b3aba618dadac" providerId="LiveId" clId="{EDF2FAEA-A41B-4C1F-9EE5-7BEAFE42C87B}" dt="2021-06-09T19:36:03.867" v="1915"/>
          <ac:spMkLst>
            <pc:docMk/>
            <pc:sldMk cId="3909453073" sldId="559"/>
            <ac:spMk id="8663" creationId="{460DD06C-78F9-4F39-A474-D4E9DF71A96D}"/>
          </ac:spMkLst>
        </pc:spChg>
        <pc:spChg chg="mod">
          <ac:chgData name="Timo Mühlhaus" userId="1b6b3aba618dadac" providerId="LiveId" clId="{EDF2FAEA-A41B-4C1F-9EE5-7BEAFE42C87B}" dt="2021-06-09T19:36:03.867" v="1915"/>
          <ac:spMkLst>
            <pc:docMk/>
            <pc:sldMk cId="3909453073" sldId="559"/>
            <ac:spMk id="8664" creationId="{8E3CCA8E-5D54-496F-9512-F958366D1DDE}"/>
          </ac:spMkLst>
        </pc:spChg>
        <pc:spChg chg="mod">
          <ac:chgData name="Timo Mühlhaus" userId="1b6b3aba618dadac" providerId="LiveId" clId="{EDF2FAEA-A41B-4C1F-9EE5-7BEAFE42C87B}" dt="2021-06-09T19:36:03.867" v="1915"/>
          <ac:spMkLst>
            <pc:docMk/>
            <pc:sldMk cId="3909453073" sldId="559"/>
            <ac:spMk id="8665" creationId="{D4699415-4393-4BFC-A557-C598F1ACB18A}"/>
          </ac:spMkLst>
        </pc:spChg>
        <pc:spChg chg="mod">
          <ac:chgData name="Timo Mühlhaus" userId="1b6b3aba618dadac" providerId="LiveId" clId="{EDF2FAEA-A41B-4C1F-9EE5-7BEAFE42C87B}" dt="2021-06-09T19:36:03.867" v="1915"/>
          <ac:spMkLst>
            <pc:docMk/>
            <pc:sldMk cId="3909453073" sldId="559"/>
            <ac:spMk id="8666" creationId="{9F520D2D-A500-4FB4-B449-F2300E7D7721}"/>
          </ac:spMkLst>
        </pc:spChg>
        <pc:spChg chg="mod">
          <ac:chgData name="Timo Mühlhaus" userId="1b6b3aba618dadac" providerId="LiveId" clId="{EDF2FAEA-A41B-4C1F-9EE5-7BEAFE42C87B}" dt="2021-06-09T19:36:03.867" v="1915"/>
          <ac:spMkLst>
            <pc:docMk/>
            <pc:sldMk cId="3909453073" sldId="559"/>
            <ac:spMk id="8667" creationId="{1512D214-397D-4698-8B16-BB157EC18187}"/>
          </ac:spMkLst>
        </pc:spChg>
        <pc:spChg chg="mod">
          <ac:chgData name="Timo Mühlhaus" userId="1b6b3aba618dadac" providerId="LiveId" clId="{EDF2FAEA-A41B-4C1F-9EE5-7BEAFE42C87B}" dt="2021-06-09T19:36:03.867" v="1915"/>
          <ac:spMkLst>
            <pc:docMk/>
            <pc:sldMk cId="3909453073" sldId="559"/>
            <ac:spMk id="8668" creationId="{2A9B5932-ECF4-4503-9CDD-916D53C364D1}"/>
          </ac:spMkLst>
        </pc:spChg>
        <pc:spChg chg="mod">
          <ac:chgData name="Timo Mühlhaus" userId="1b6b3aba618dadac" providerId="LiveId" clId="{EDF2FAEA-A41B-4C1F-9EE5-7BEAFE42C87B}" dt="2021-06-09T19:36:03.867" v="1915"/>
          <ac:spMkLst>
            <pc:docMk/>
            <pc:sldMk cId="3909453073" sldId="559"/>
            <ac:spMk id="8669" creationId="{ADB1F312-6073-4FD0-A2FA-0841102238D3}"/>
          </ac:spMkLst>
        </pc:spChg>
        <pc:spChg chg="mod">
          <ac:chgData name="Timo Mühlhaus" userId="1b6b3aba618dadac" providerId="LiveId" clId="{EDF2FAEA-A41B-4C1F-9EE5-7BEAFE42C87B}" dt="2021-06-09T19:36:03.867" v="1915"/>
          <ac:spMkLst>
            <pc:docMk/>
            <pc:sldMk cId="3909453073" sldId="559"/>
            <ac:spMk id="8670" creationId="{9DDB27B6-8CCE-4FD4-A885-C62A3BC3FCBA}"/>
          </ac:spMkLst>
        </pc:spChg>
        <pc:spChg chg="mod">
          <ac:chgData name="Timo Mühlhaus" userId="1b6b3aba618dadac" providerId="LiveId" clId="{EDF2FAEA-A41B-4C1F-9EE5-7BEAFE42C87B}" dt="2021-06-09T19:36:03.867" v="1915"/>
          <ac:spMkLst>
            <pc:docMk/>
            <pc:sldMk cId="3909453073" sldId="559"/>
            <ac:spMk id="8671" creationId="{63BC5C60-7A82-4DA9-8822-5A5C6AB3FEF2}"/>
          </ac:spMkLst>
        </pc:spChg>
        <pc:spChg chg="mod">
          <ac:chgData name="Timo Mühlhaus" userId="1b6b3aba618dadac" providerId="LiveId" clId="{EDF2FAEA-A41B-4C1F-9EE5-7BEAFE42C87B}" dt="2021-06-09T19:36:03.867" v="1915"/>
          <ac:spMkLst>
            <pc:docMk/>
            <pc:sldMk cId="3909453073" sldId="559"/>
            <ac:spMk id="8672" creationId="{1FE0A2D6-0322-4D63-88FF-4A02FB81436F}"/>
          </ac:spMkLst>
        </pc:spChg>
        <pc:spChg chg="mod">
          <ac:chgData name="Timo Mühlhaus" userId="1b6b3aba618dadac" providerId="LiveId" clId="{EDF2FAEA-A41B-4C1F-9EE5-7BEAFE42C87B}" dt="2021-06-09T19:36:03.867" v="1915"/>
          <ac:spMkLst>
            <pc:docMk/>
            <pc:sldMk cId="3909453073" sldId="559"/>
            <ac:spMk id="8673" creationId="{7B099C66-E482-4D3E-B743-E55BA33109D7}"/>
          </ac:spMkLst>
        </pc:spChg>
        <pc:spChg chg="mod">
          <ac:chgData name="Timo Mühlhaus" userId="1b6b3aba618dadac" providerId="LiveId" clId="{EDF2FAEA-A41B-4C1F-9EE5-7BEAFE42C87B}" dt="2021-06-09T19:36:03.867" v="1915"/>
          <ac:spMkLst>
            <pc:docMk/>
            <pc:sldMk cId="3909453073" sldId="559"/>
            <ac:spMk id="8674" creationId="{3A41EAFA-FCCC-46D4-A147-061816952BCD}"/>
          </ac:spMkLst>
        </pc:spChg>
        <pc:spChg chg="mod">
          <ac:chgData name="Timo Mühlhaus" userId="1b6b3aba618dadac" providerId="LiveId" clId="{EDF2FAEA-A41B-4C1F-9EE5-7BEAFE42C87B}" dt="2021-06-09T19:36:03.867" v="1915"/>
          <ac:spMkLst>
            <pc:docMk/>
            <pc:sldMk cId="3909453073" sldId="559"/>
            <ac:spMk id="8675" creationId="{CB568F62-EDF8-4167-B51E-0DEA92D9ACC0}"/>
          </ac:spMkLst>
        </pc:spChg>
        <pc:spChg chg="mod">
          <ac:chgData name="Timo Mühlhaus" userId="1b6b3aba618dadac" providerId="LiveId" clId="{EDF2FAEA-A41B-4C1F-9EE5-7BEAFE42C87B}" dt="2021-06-09T19:36:03.867" v="1915"/>
          <ac:spMkLst>
            <pc:docMk/>
            <pc:sldMk cId="3909453073" sldId="559"/>
            <ac:spMk id="8676" creationId="{FFC9221B-EC97-4EAD-8F46-3D437993B374}"/>
          </ac:spMkLst>
        </pc:spChg>
        <pc:spChg chg="mod">
          <ac:chgData name="Timo Mühlhaus" userId="1b6b3aba618dadac" providerId="LiveId" clId="{EDF2FAEA-A41B-4C1F-9EE5-7BEAFE42C87B}" dt="2021-06-09T19:36:03.867" v="1915"/>
          <ac:spMkLst>
            <pc:docMk/>
            <pc:sldMk cId="3909453073" sldId="559"/>
            <ac:spMk id="8677" creationId="{4FF32373-F1DE-438B-A50C-1EA62444683B}"/>
          </ac:spMkLst>
        </pc:spChg>
        <pc:spChg chg="mod">
          <ac:chgData name="Timo Mühlhaus" userId="1b6b3aba618dadac" providerId="LiveId" clId="{EDF2FAEA-A41B-4C1F-9EE5-7BEAFE42C87B}" dt="2021-06-09T19:36:03.867" v="1915"/>
          <ac:spMkLst>
            <pc:docMk/>
            <pc:sldMk cId="3909453073" sldId="559"/>
            <ac:spMk id="8678" creationId="{66BB69C7-146A-412D-84AA-D6373AB23388}"/>
          </ac:spMkLst>
        </pc:spChg>
        <pc:spChg chg="mod">
          <ac:chgData name="Timo Mühlhaus" userId="1b6b3aba618dadac" providerId="LiveId" clId="{EDF2FAEA-A41B-4C1F-9EE5-7BEAFE42C87B}" dt="2021-06-09T19:36:03.867" v="1915"/>
          <ac:spMkLst>
            <pc:docMk/>
            <pc:sldMk cId="3909453073" sldId="559"/>
            <ac:spMk id="8679" creationId="{358CEBA2-75AA-4E77-A779-ECA0C6B6C38F}"/>
          </ac:spMkLst>
        </pc:spChg>
        <pc:spChg chg="mod">
          <ac:chgData name="Timo Mühlhaus" userId="1b6b3aba618dadac" providerId="LiveId" clId="{EDF2FAEA-A41B-4C1F-9EE5-7BEAFE42C87B}" dt="2021-06-09T19:36:03.867" v="1915"/>
          <ac:spMkLst>
            <pc:docMk/>
            <pc:sldMk cId="3909453073" sldId="559"/>
            <ac:spMk id="8680" creationId="{4253A666-C10F-46CA-B140-E2F4F9ECF6E2}"/>
          </ac:spMkLst>
        </pc:spChg>
        <pc:spChg chg="mod">
          <ac:chgData name="Timo Mühlhaus" userId="1b6b3aba618dadac" providerId="LiveId" clId="{EDF2FAEA-A41B-4C1F-9EE5-7BEAFE42C87B}" dt="2021-06-09T19:36:03.867" v="1915"/>
          <ac:spMkLst>
            <pc:docMk/>
            <pc:sldMk cId="3909453073" sldId="559"/>
            <ac:spMk id="8681" creationId="{C4D2C992-CA09-4402-9A71-F4F3F3B9E101}"/>
          </ac:spMkLst>
        </pc:spChg>
        <pc:spChg chg="mod">
          <ac:chgData name="Timo Mühlhaus" userId="1b6b3aba618dadac" providerId="LiveId" clId="{EDF2FAEA-A41B-4C1F-9EE5-7BEAFE42C87B}" dt="2021-06-09T19:36:03.867" v="1915"/>
          <ac:spMkLst>
            <pc:docMk/>
            <pc:sldMk cId="3909453073" sldId="559"/>
            <ac:spMk id="8682" creationId="{1848C647-7AA8-4886-A145-5C93A0DE2F1D}"/>
          </ac:spMkLst>
        </pc:spChg>
        <pc:spChg chg="mod">
          <ac:chgData name="Timo Mühlhaus" userId="1b6b3aba618dadac" providerId="LiveId" clId="{EDF2FAEA-A41B-4C1F-9EE5-7BEAFE42C87B}" dt="2021-06-09T19:36:03.867" v="1915"/>
          <ac:spMkLst>
            <pc:docMk/>
            <pc:sldMk cId="3909453073" sldId="559"/>
            <ac:spMk id="8683" creationId="{5722E8FA-28DC-421D-8024-05FD1A07884B}"/>
          </ac:spMkLst>
        </pc:spChg>
        <pc:spChg chg="mod">
          <ac:chgData name="Timo Mühlhaus" userId="1b6b3aba618dadac" providerId="LiveId" clId="{EDF2FAEA-A41B-4C1F-9EE5-7BEAFE42C87B}" dt="2021-06-09T19:36:03.867" v="1915"/>
          <ac:spMkLst>
            <pc:docMk/>
            <pc:sldMk cId="3909453073" sldId="559"/>
            <ac:spMk id="8684" creationId="{663FFD33-21AB-4BC0-833C-595A026786BF}"/>
          </ac:spMkLst>
        </pc:spChg>
        <pc:spChg chg="mod">
          <ac:chgData name="Timo Mühlhaus" userId="1b6b3aba618dadac" providerId="LiveId" clId="{EDF2FAEA-A41B-4C1F-9EE5-7BEAFE42C87B}" dt="2021-06-09T19:36:03.867" v="1915"/>
          <ac:spMkLst>
            <pc:docMk/>
            <pc:sldMk cId="3909453073" sldId="559"/>
            <ac:spMk id="8685" creationId="{F82981CB-B950-408F-A0E9-0929B05CD346}"/>
          </ac:spMkLst>
        </pc:spChg>
        <pc:spChg chg="mod">
          <ac:chgData name="Timo Mühlhaus" userId="1b6b3aba618dadac" providerId="LiveId" clId="{EDF2FAEA-A41B-4C1F-9EE5-7BEAFE42C87B}" dt="2021-06-09T19:36:03.867" v="1915"/>
          <ac:spMkLst>
            <pc:docMk/>
            <pc:sldMk cId="3909453073" sldId="559"/>
            <ac:spMk id="8686" creationId="{1DFFF5C3-3CB4-438D-BBE7-6BB50F229CDB}"/>
          </ac:spMkLst>
        </pc:spChg>
        <pc:spChg chg="mod">
          <ac:chgData name="Timo Mühlhaus" userId="1b6b3aba618dadac" providerId="LiveId" clId="{EDF2FAEA-A41B-4C1F-9EE5-7BEAFE42C87B}" dt="2021-06-09T19:36:03.867" v="1915"/>
          <ac:spMkLst>
            <pc:docMk/>
            <pc:sldMk cId="3909453073" sldId="559"/>
            <ac:spMk id="8687" creationId="{C7FD456C-E267-41DF-9E91-85A97029D26D}"/>
          </ac:spMkLst>
        </pc:spChg>
        <pc:spChg chg="mod">
          <ac:chgData name="Timo Mühlhaus" userId="1b6b3aba618dadac" providerId="LiveId" clId="{EDF2FAEA-A41B-4C1F-9EE5-7BEAFE42C87B}" dt="2021-06-09T19:36:03.867" v="1915"/>
          <ac:spMkLst>
            <pc:docMk/>
            <pc:sldMk cId="3909453073" sldId="559"/>
            <ac:spMk id="8688" creationId="{D3711CB3-6B3D-439C-9DEA-78FCF369F610}"/>
          </ac:spMkLst>
        </pc:spChg>
        <pc:spChg chg="mod">
          <ac:chgData name="Timo Mühlhaus" userId="1b6b3aba618dadac" providerId="LiveId" clId="{EDF2FAEA-A41B-4C1F-9EE5-7BEAFE42C87B}" dt="2021-06-09T19:36:03.867" v="1915"/>
          <ac:spMkLst>
            <pc:docMk/>
            <pc:sldMk cId="3909453073" sldId="559"/>
            <ac:spMk id="8689" creationId="{E4AF7074-BACA-44B2-A18E-71A3FB2B8FDE}"/>
          </ac:spMkLst>
        </pc:spChg>
        <pc:spChg chg="mod">
          <ac:chgData name="Timo Mühlhaus" userId="1b6b3aba618dadac" providerId="LiveId" clId="{EDF2FAEA-A41B-4C1F-9EE5-7BEAFE42C87B}" dt="2021-06-09T19:36:03.867" v="1915"/>
          <ac:spMkLst>
            <pc:docMk/>
            <pc:sldMk cId="3909453073" sldId="559"/>
            <ac:spMk id="8690" creationId="{99EBC2C8-05E2-40FA-A613-88F5978813D7}"/>
          </ac:spMkLst>
        </pc:spChg>
        <pc:spChg chg="mod">
          <ac:chgData name="Timo Mühlhaus" userId="1b6b3aba618dadac" providerId="LiveId" clId="{EDF2FAEA-A41B-4C1F-9EE5-7BEAFE42C87B}" dt="2021-06-09T19:36:03.867" v="1915"/>
          <ac:spMkLst>
            <pc:docMk/>
            <pc:sldMk cId="3909453073" sldId="559"/>
            <ac:spMk id="8691" creationId="{4C384E14-C04E-4647-8CD5-400DCC02F3CE}"/>
          </ac:spMkLst>
        </pc:spChg>
        <pc:spChg chg="mod">
          <ac:chgData name="Timo Mühlhaus" userId="1b6b3aba618dadac" providerId="LiveId" clId="{EDF2FAEA-A41B-4C1F-9EE5-7BEAFE42C87B}" dt="2021-06-09T19:36:03.867" v="1915"/>
          <ac:spMkLst>
            <pc:docMk/>
            <pc:sldMk cId="3909453073" sldId="559"/>
            <ac:spMk id="8692" creationId="{F2B6145F-8A33-4FB2-8DAF-5D85B5F1A744}"/>
          </ac:spMkLst>
        </pc:spChg>
        <pc:spChg chg="mod">
          <ac:chgData name="Timo Mühlhaus" userId="1b6b3aba618dadac" providerId="LiveId" clId="{EDF2FAEA-A41B-4C1F-9EE5-7BEAFE42C87B}" dt="2021-06-09T19:36:03.867" v="1915"/>
          <ac:spMkLst>
            <pc:docMk/>
            <pc:sldMk cId="3909453073" sldId="559"/>
            <ac:spMk id="8693" creationId="{A35559FF-89DE-429A-9400-AF792135450B}"/>
          </ac:spMkLst>
        </pc:spChg>
        <pc:spChg chg="mod">
          <ac:chgData name="Timo Mühlhaus" userId="1b6b3aba618dadac" providerId="LiveId" clId="{EDF2FAEA-A41B-4C1F-9EE5-7BEAFE42C87B}" dt="2021-06-09T19:36:03.867" v="1915"/>
          <ac:spMkLst>
            <pc:docMk/>
            <pc:sldMk cId="3909453073" sldId="559"/>
            <ac:spMk id="8694" creationId="{CB08253D-509E-4AE1-80A0-C940E6C081CF}"/>
          </ac:spMkLst>
        </pc:spChg>
        <pc:spChg chg="mod">
          <ac:chgData name="Timo Mühlhaus" userId="1b6b3aba618dadac" providerId="LiveId" clId="{EDF2FAEA-A41B-4C1F-9EE5-7BEAFE42C87B}" dt="2021-06-09T19:36:03.867" v="1915"/>
          <ac:spMkLst>
            <pc:docMk/>
            <pc:sldMk cId="3909453073" sldId="559"/>
            <ac:spMk id="8695" creationId="{22B10D8A-53FB-45AF-9149-16FB0108544B}"/>
          </ac:spMkLst>
        </pc:spChg>
        <pc:spChg chg="mod">
          <ac:chgData name="Timo Mühlhaus" userId="1b6b3aba618dadac" providerId="LiveId" clId="{EDF2FAEA-A41B-4C1F-9EE5-7BEAFE42C87B}" dt="2021-06-09T19:36:03.867" v="1915"/>
          <ac:spMkLst>
            <pc:docMk/>
            <pc:sldMk cId="3909453073" sldId="559"/>
            <ac:spMk id="8696" creationId="{596085EA-473F-4A83-A6C3-35BA53EC0F29}"/>
          </ac:spMkLst>
        </pc:spChg>
        <pc:spChg chg="mod">
          <ac:chgData name="Timo Mühlhaus" userId="1b6b3aba618dadac" providerId="LiveId" clId="{EDF2FAEA-A41B-4C1F-9EE5-7BEAFE42C87B}" dt="2021-06-09T19:36:03.867" v="1915"/>
          <ac:spMkLst>
            <pc:docMk/>
            <pc:sldMk cId="3909453073" sldId="559"/>
            <ac:spMk id="8697" creationId="{47085C99-DB2C-4B22-8C5B-7A1BFD0AF795}"/>
          </ac:spMkLst>
        </pc:spChg>
        <pc:spChg chg="mod">
          <ac:chgData name="Timo Mühlhaus" userId="1b6b3aba618dadac" providerId="LiveId" clId="{EDF2FAEA-A41B-4C1F-9EE5-7BEAFE42C87B}" dt="2021-06-09T19:36:03.867" v="1915"/>
          <ac:spMkLst>
            <pc:docMk/>
            <pc:sldMk cId="3909453073" sldId="559"/>
            <ac:spMk id="8698" creationId="{D45E720A-E2AE-4F7B-AFA9-C32A89998DCB}"/>
          </ac:spMkLst>
        </pc:spChg>
        <pc:spChg chg="mod">
          <ac:chgData name="Timo Mühlhaus" userId="1b6b3aba618dadac" providerId="LiveId" clId="{EDF2FAEA-A41B-4C1F-9EE5-7BEAFE42C87B}" dt="2021-06-09T19:36:03.867" v="1915"/>
          <ac:spMkLst>
            <pc:docMk/>
            <pc:sldMk cId="3909453073" sldId="559"/>
            <ac:spMk id="8699" creationId="{F520BCED-2523-42F2-8B4E-5D62247B848D}"/>
          </ac:spMkLst>
        </pc:spChg>
        <pc:spChg chg="mod">
          <ac:chgData name="Timo Mühlhaus" userId="1b6b3aba618dadac" providerId="LiveId" clId="{EDF2FAEA-A41B-4C1F-9EE5-7BEAFE42C87B}" dt="2021-06-09T19:36:03.867" v="1915"/>
          <ac:spMkLst>
            <pc:docMk/>
            <pc:sldMk cId="3909453073" sldId="559"/>
            <ac:spMk id="8700" creationId="{80E6C911-ED83-48B1-BC37-52B6454240DF}"/>
          </ac:spMkLst>
        </pc:spChg>
        <pc:spChg chg="mod">
          <ac:chgData name="Timo Mühlhaus" userId="1b6b3aba618dadac" providerId="LiveId" clId="{EDF2FAEA-A41B-4C1F-9EE5-7BEAFE42C87B}" dt="2021-06-09T19:36:03.867" v="1915"/>
          <ac:spMkLst>
            <pc:docMk/>
            <pc:sldMk cId="3909453073" sldId="559"/>
            <ac:spMk id="8701" creationId="{6F50561E-812A-4F9B-8502-3CB4E56D48CF}"/>
          </ac:spMkLst>
        </pc:spChg>
        <pc:spChg chg="mod">
          <ac:chgData name="Timo Mühlhaus" userId="1b6b3aba618dadac" providerId="LiveId" clId="{EDF2FAEA-A41B-4C1F-9EE5-7BEAFE42C87B}" dt="2021-06-09T19:36:03.867" v="1915"/>
          <ac:spMkLst>
            <pc:docMk/>
            <pc:sldMk cId="3909453073" sldId="559"/>
            <ac:spMk id="8702" creationId="{BA1D759F-7242-4305-B084-2EF1D94E0006}"/>
          </ac:spMkLst>
        </pc:spChg>
        <pc:spChg chg="mod">
          <ac:chgData name="Timo Mühlhaus" userId="1b6b3aba618dadac" providerId="LiveId" clId="{EDF2FAEA-A41B-4C1F-9EE5-7BEAFE42C87B}" dt="2021-06-09T19:36:03.867" v="1915"/>
          <ac:spMkLst>
            <pc:docMk/>
            <pc:sldMk cId="3909453073" sldId="559"/>
            <ac:spMk id="8703" creationId="{1FBB8034-3A9B-4E93-A09E-FA366CCE9BB7}"/>
          </ac:spMkLst>
        </pc:spChg>
        <pc:spChg chg="mod">
          <ac:chgData name="Timo Mühlhaus" userId="1b6b3aba618dadac" providerId="LiveId" clId="{EDF2FAEA-A41B-4C1F-9EE5-7BEAFE42C87B}" dt="2021-06-09T19:36:03.867" v="1915"/>
          <ac:spMkLst>
            <pc:docMk/>
            <pc:sldMk cId="3909453073" sldId="559"/>
            <ac:spMk id="8704" creationId="{DB039A45-7D4F-4AC8-81FF-7957C87A2767}"/>
          </ac:spMkLst>
        </pc:spChg>
        <pc:spChg chg="mod">
          <ac:chgData name="Timo Mühlhaus" userId="1b6b3aba618dadac" providerId="LiveId" clId="{EDF2FAEA-A41B-4C1F-9EE5-7BEAFE42C87B}" dt="2021-06-09T19:36:03.867" v="1915"/>
          <ac:spMkLst>
            <pc:docMk/>
            <pc:sldMk cId="3909453073" sldId="559"/>
            <ac:spMk id="8705" creationId="{D147FC51-9061-41B0-8570-AB1FD40CE50E}"/>
          </ac:spMkLst>
        </pc:spChg>
        <pc:spChg chg="mod">
          <ac:chgData name="Timo Mühlhaus" userId="1b6b3aba618dadac" providerId="LiveId" clId="{EDF2FAEA-A41B-4C1F-9EE5-7BEAFE42C87B}" dt="2021-06-09T19:36:03.867" v="1915"/>
          <ac:spMkLst>
            <pc:docMk/>
            <pc:sldMk cId="3909453073" sldId="559"/>
            <ac:spMk id="8706" creationId="{85A8D578-F99C-49ED-A339-9309F3D19A9E}"/>
          </ac:spMkLst>
        </pc:spChg>
        <pc:spChg chg="mod">
          <ac:chgData name="Timo Mühlhaus" userId="1b6b3aba618dadac" providerId="LiveId" clId="{EDF2FAEA-A41B-4C1F-9EE5-7BEAFE42C87B}" dt="2021-06-09T19:36:03.867" v="1915"/>
          <ac:spMkLst>
            <pc:docMk/>
            <pc:sldMk cId="3909453073" sldId="559"/>
            <ac:spMk id="8707" creationId="{ADCC5548-5541-4B84-AF4F-66277F9530E0}"/>
          </ac:spMkLst>
        </pc:spChg>
        <pc:spChg chg="mod">
          <ac:chgData name="Timo Mühlhaus" userId="1b6b3aba618dadac" providerId="LiveId" clId="{EDF2FAEA-A41B-4C1F-9EE5-7BEAFE42C87B}" dt="2021-06-09T19:36:03.867" v="1915"/>
          <ac:spMkLst>
            <pc:docMk/>
            <pc:sldMk cId="3909453073" sldId="559"/>
            <ac:spMk id="8708" creationId="{5D9F331F-68C6-496C-8CB5-1C6E23AE33C2}"/>
          </ac:spMkLst>
        </pc:spChg>
        <pc:spChg chg="mod">
          <ac:chgData name="Timo Mühlhaus" userId="1b6b3aba618dadac" providerId="LiveId" clId="{EDF2FAEA-A41B-4C1F-9EE5-7BEAFE42C87B}" dt="2021-06-09T19:36:03.867" v="1915"/>
          <ac:spMkLst>
            <pc:docMk/>
            <pc:sldMk cId="3909453073" sldId="559"/>
            <ac:spMk id="8709" creationId="{9859519A-CA8E-4E16-981A-2D03BA5577CC}"/>
          </ac:spMkLst>
        </pc:spChg>
        <pc:spChg chg="mod">
          <ac:chgData name="Timo Mühlhaus" userId="1b6b3aba618dadac" providerId="LiveId" clId="{EDF2FAEA-A41B-4C1F-9EE5-7BEAFE42C87B}" dt="2021-06-09T19:36:03.867" v="1915"/>
          <ac:spMkLst>
            <pc:docMk/>
            <pc:sldMk cId="3909453073" sldId="559"/>
            <ac:spMk id="8710" creationId="{7F2BCFB4-F3B3-4542-8A06-9FC25D5AACD8}"/>
          </ac:spMkLst>
        </pc:spChg>
        <pc:spChg chg="mod">
          <ac:chgData name="Timo Mühlhaus" userId="1b6b3aba618dadac" providerId="LiveId" clId="{EDF2FAEA-A41B-4C1F-9EE5-7BEAFE42C87B}" dt="2021-06-09T19:36:03.867" v="1915"/>
          <ac:spMkLst>
            <pc:docMk/>
            <pc:sldMk cId="3909453073" sldId="559"/>
            <ac:spMk id="8711" creationId="{967F0311-C104-4C6B-9FC6-27E5A5151344}"/>
          </ac:spMkLst>
        </pc:spChg>
        <pc:spChg chg="mod">
          <ac:chgData name="Timo Mühlhaus" userId="1b6b3aba618dadac" providerId="LiveId" clId="{EDF2FAEA-A41B-4C1F-9EE5-7BEAFE42C87B}" dt="2021-06-09T19:36:03.867" v="1915"/>
          <ac:spMkLst>
            <pc:docMk/>
            <pc:sldMk cId="3909453073" sldId="559"/>
            <ac:spMk id="8712" creationId="{FE47F9F1-E96A-437F-8EE3-75896F33DCFD}"/>
          </ac:spMkLst>
        </pc:spChg>
        <pc:spChg chg="mod">
          <ac:chgData name="Timo Mühlhaus" userId="1b6b3aba618dadac" providerId="LiveId" clId="{EDF2FAEA-A41B-4C1F-9EE5-7BEAFE42C87B}" dt="2021-06-09T19:36:03.867" v="1915"/>
          <ac:spMkLst>
            <pc:docMk/>
            <pc:sldMk cId="3909453073" sldId="559"/>
            <ac:spMk id="8713" creationId="{FED7E31D-0177-4503-991F-BBC6954CB49E}"/>
          </ac:spMkLst>
        </pc:spChg>
        <pc:spChg chg="mod">
          <ac:chgData name="Timo Mühlhaus" userId="1b6b3aba618dadac" providerId="LiveId" clId="{EDF2FAEA-A41B-4C1F-9EE5-7BEAFE42C87B}" dt="2021-06-09T19:36:03.867" v="1915"/>
          <ac:spMkLst>
            <pc:docMk/>
            <pc:sldMk cId="3909453073" sldId="559"/>
            <ac:spMk id="8714" creationId="{F720FDDE-C07D-4AEB-91A0-31A1ADFB802A}"/>
          </ac:spMkLst>
        </pc:spChg>
        <pc:spChg chg="mod">
          <ac:chgData name="Timo Mühlhaus" userId="1b6b3aba618dadac" providerId="LiveId" clId="{EDF2FAEA-A41B-4C1F-9EE5-7BEAFE42C87B}" dt="2021-06-09T19:36:03.867" v="1915"/>
          <ac:spMkLst>
            <pc:docMk/>
            <pc:sldMk cId="3909453073" sldId="559"/>
            <ac:spMk id="8715" creationId="{AEF06F1A-F55A-410C-85C1-679632688C3D}"/>
          </ac:spMkLst>
        </pc:spChg>
        <pc:spChg chg="mod">
          <ac:chgData name="Timo Mühlhaus" userId="1b6b3aba618dadac" providerId="LiveId" clId="{EDF2FAEA-A41B-4C1F-9EE5-7BEAFE42C87B}" dt="2021-06-09T19:36:03.867" v="1915"/>
          <ac:spMkLst>
            <pc:docMk/>
            <pc:sldMk cId="3909453073" sldId="559"/>
            <ac:spMk id="8716" creationId="{759A8E05-0843-44BA-8F97-740E582D3B94}"/>
          </ac:spMkLst>
        </pc:spChg>
        <pc:spChg chg="mod">
          <ac:chgData name="Timo Mühlhaus" userId="1b6b3aba618dadac" providerId="LiveId" clId="{EDF2FAEA-A41B-4C1F-9EE5-7BEAFE42C87B}" dt="2021-06-09T19:36:03.867" v="1915"/>
          <ac:spMkLst>
            <pc:docMk/>
            <pc:sldMk cId="3909453073" sldId="559"/>
            <ac:spMk id="8717" creationId="{1E24BE0D-5FA2-4D42-A0E7-F717CEEB4187}"/>
          </ac:spMkLst>
        </pc:spChg>
        <pc:spChg chg="mod">
          <ac:chgData name="Timo Mühlhaus" userId="1b6b3aba618dadac" providerId="LiveId" clId="{EDF2FAEA-A41B-4C1F-9EE5-7BEAFE42C87B}" dt="2021-06-09T19:36:03.867" v="1915"/>
          <ac:spMkLst>
            <pc:docMk/>
            <pc:sldMk cId="3909453073" sldId="559"/>
            <ac:spMk id="8718" creationId="{F6220A8F-D9FA-4E57-AEEF-828077D83E18}"/>
          </ac:spMkLst>
        </pc:spChg>
        <pc:spChg chg="mod">
          <ac:chgData name="Timo Mühlhaus" userId="1b6b3aba618dadac" providerId="LiveId" clId="{EDF2FAEA-A41B-4C1F-9EE5-7BEAFE42C87B}" dt="2021-06-09T19:36:03.867" v="1915"/>
          <ac:spMkLst>
            <pc:docMk/>
            <pc:sldMk cId="3909453073" sldId="559"/>
            <ac:spMk id="8719" creationId="{76DEE4CE-3347-4C5B-8697-8F19C3805280}"/>
          </ac:spMkLst>
        </pc:spChg>
        <pc:spChg chg="mod">
          <ac:chgData name="Timo Mühlhaus" userId="1b6b3aba618dadac" providerId="LiveId" clId="{EDF2FAEA-A41B-4C1F-9EE5-7BEAFE42C87B}" dt="2021-06-09T19:36:03.867" v="1915"/>
          <ac:spMkLst>
            <pc:docMk/>
            <pc:sldMk cId="3909453073" sldId="559"/>
            <ac:spMk id="8720" creationId="{C0FF5AEB-9F29-45A9-8805-1F6784FB7409}"/>
          </ac:spMkLst>
        </pc:spChg>
        <pc:spChg chg="mod">
          <ac:chgData name="Timo Mühlhaus" userId="1b6b3aba618dadac" providerId="LiveId" clId="{EDF2FAEA-A41B-4C1F-9EE5-7BEAFE42C87B}" dt="2021-06-09T19:36:03.867" v="1915"/>
          <ac:spMkLst>
            <pc:docMk/>
            <pc:sldMk cId="3909453073" sldId="559"/>
            <ac:spMk id="8721" creationId="{6CF7FD8C-6E6C-4870-823B-B0051731556C}"/>
          </ac:spMkLst>
        </pc:spChg>
        <pc:spChg chg="mod">
          <ac:chgData name="Timo Mühlhaus" userId="1b6b3aba618dadac" providerId="LiveId" clId="{EDF2FAEA-A41B-4C1F-9EE5-7BEAFE42C87B}" dt="2021-06-09T19:36:03.867" v="1915"/>
          <ac:spMkLst>
            <pc:docMk/>
            <pc:sldMk cId="3909453073" sldId="559"/>
            <ac:spMk id="8722" creationId="{BFA9F2AD-6618-4D32-83CA-57AC3E600151}"/>
          </ac:spMkLst>
        </pc:spChg>
        <pc:spChg chg="mod">
          <ac:chgData name="Timo Mühlhaus" userId="1b6b3aba618dadac" providerId="LiveId" clId="{EDF2FAEA-A41B-4C1F-9EE5-7BEAFE42C87B}" dt="2021-06-09T19:36:03.867" v="1915"/>
          <ac:spMkLst>
            <pc:docMk/>
            <pc:sldMk cId="3909453073" sldId="559"/>
            <ac:spMk id="8723" creationId="{0301C89C-A6A3-4804-A939-C7F6219FFE58}"/>
          </ac:spMkLst>
        </pc:spChg>
        <pc:spChg chg="mod">
          <ac:chgData name="Timo Mühlhaus" userId="1b6b3aba618dadac" providerId="LiveId" clId="{EDF2FAEA-A41B-4C1F-9EE5-7BEAFE42C87B}" dt="2021-06-09T19:36:03.867" v="1915"/>
          <ac:spMkLst>
            <pc:docMk/>
            <pc:sldMk cId="3909453073" sldId="559"/>
            <ac:spMk id="8724" creationId="{2574FCAB-80F4-49C0-BA0B-5E6544F3307C}"/>
          </ac:spMkLst>
        </pc:spChg>
        <pc:spChg chg="mod">
          <ac:chgData name="Timo Mühlhaus" userId="1b6b3aba618dadac" providerId="LiveId" clId="{EDF2FAEA-A41B-4C1F-9EE5-7BEAFE42C87B}" dt="2021-06-09T19:36:03.867" v="1915"/>
          <ac:spMkLst>
            <pc:docMk/>
            <pc:sldMk cId="3909453073" sldId="559"/>
            <ac:spMk id="8725" creationId="{2CD442EE-939E-41E4-93FA-C77542C9BE54}"/>
          </ac:spMkLst>
        </pc:spChg>
        <pc:spChg chg="mod">
          <ac:chgData name="Timo Mühlhaus" userId="1b6b3aba618dadac" providerId="LiveId" clId="{EDF2FAEA-A41B-4C1F-9EE5-7BEAFE42C87B}" dt="2021-06-09T19:36:03.867" v="1915"/>
          <ac:spMkLst>
            <pc:docMk/>
            <pc:sldMk cId="3909453073" sldId="559"/>
            <ac:spMk id="8726" creationId="{95839A2D-77A4-42E6-802E-1D289B2AC022}"/>
          </ac:spMkLst>
        </pc:spChg>
        <pc:spChg chg="mod">
          <ac:chgData name="Timo Mühlhaus" userId="1b6b3aba618dadac" providerId="LiveId" clId="{EDF2FAEA-A41B-4C1F-9EE5-7BEAFE42C87B}" dt="2021-06-09T19:36:03.867" v="1915"/>
          <ac:spMkLst>
            <pc:docMk/>
            <pc:sldMk cId="3909453073" sldId="559"/>
            <ac:spMk id="8727" creationId="{309D74E9-AB8D-46CD-A3FC-A81A5C43F82B}"/>
          </ac:spMkLst>
        </pc:spChg>
        <pc:spChg chg="mod">
          <ac:chgData name="Timo Mühlhaus" userId="1b6b3aba618dadac" providerId="LiveId" clId="{EDF2FAEA-A41B-4C1F-9EE5-7BEAFE42C87B}" dt="2021-06-09T19:36:03.867" v="1915"/>
          <ac:spMkLst>
            <pc:docMk/>
            <pc:sldMk cId="3909453073" sldId="559"/>
            <ac:spMk id="8728" creationId="{F5F148C4-34D6-4571-9CB2-D0CB158686DF}"/>
          </ac:spMkLst>
        </pc:spChg>
        <pc:spChg chg="mod">
          <ac:chgData name="Timo Mühlhaus" userId="1b6b3aba618dadac" providerId="LiveId" clId="{EDF2FAEA-A41B-4C1F-9EE5-7BEAFE42C87B}" dt="2021-06-09T19:36:03.867" v="1915"/>
          <ac:spMkLst>
            <pc:docMk/>
            <pc:sldMk cId="3909453073" sldId="559"/>
            <ac:spMk id="8729" creationId="{F7B46F61-0BC8-4D02-98DC-67035E29DFA1}"/>
          </ac:spMkLst>
        </pc:spChg>
        <pc:spChg chg="mod">
          <ac:chgData name="Timo Mühlhaus" userId="1b6b3aba618dadac" providerId="LiveId" clId="{EDF2FAEA-A41B-4C1F-9EE5-7BEAFE42C87B}" dt="2021-06-09T19:36:03.867" v="1915"/>
          <ac:spMkLst>
            <pc:docMk/>
            <pc:sldMk cId="3909453073" sldId="559"/>
            <ac:spMk id="8730" creationId="{124187D9-040D-4A48-8CAA-248F334AF6F9}"/>
          </ac:spMkLst>
        </pc:spChg>
        <pc:spChg chg="mod">
          <ac:chgData name="Timo Mühlhaus" userId="1b6b3aba618dadac" providerId="LiveId" clId="{EDF2FAEA-A41B-4C1F-9EE5-7BEAFE42C87B}" dt="2021-06-09T19:36:03.867" v="1915"/>
          <ac:spMkLst>
            <pc:docMk/>
            <pc:sldMk cId="3909453073" sldId="559"/>
            <ac:spMk id="8731" creationId="{5274B789-AF44-4AEC-B660-00326A95B236}"/>
          </ac:spMkLst>
        </pc:spChg>
        <pc:spChg chg="mod">
          <ac:chgData name="Timo Mühlhaus" userId="1b6b3aba618dadac" providerId="LiveId" clId="{EDF2FAEA-A41B-4C1F-9EE5-7BEAFE42C87B}" dt="2021-06-09T19:36:03.867" v="1915"/>
          <ac:spMkLst>
            <pc:docMk/>
            <pc:sldMk cId="3909453073" sldId="559"/>
            <ac:spMk id="8732" creationId="{32D5B33B-D41E-4FA9-8BBD-292693F7F9E1}"/>
          </ac:spMkLst>
        </pc:spChg>
        <pc:spChg chg="mod">
          <ac:chgData name="Timo Mühlhaus" userId="1b6b3aba618dadac" providerId="LiveId" clId="{EDF2FAEA-A41B-4C1F-9EE5-7BEAFE42C87B}" dt="2021-06-09T19:36:03.867" v="1915"/>
          <ac:spMkLst>
            <pc:docMk/>
            <pc:sldMk cId="3909453073" sldId="559"/>
            <ac:spMk id="8733" creationId="{7626A745-B422-4AD6-9114-F5D3FC6D2432}"/>
          </ac:spMkLst>
        </pc:spChg>
        <pc:spChg chg="mod">
          <ac:chgData name="Timo Mühlhaus" userId="1b6b3aba618dadac" providerId="LiveId" clId="{EDF2FAEA-A41B-4C1F-9EE5-7BEAFE42C87B}" dt="2021-06-09T19:36:03.867" v="1915"/>
          <ac:spMkLst>
            <pc:docMk/>
            <pc:sldMk cId="3909453073" sldId="559"/>
            <ac:spMk id="8734" creationId="{0EA56484-A2F0-4A83-BC71-4CBB907D65F0}"/>
          </ac:spMkLst>
        </pc:spChg>
        <pc:spChg chg="mod">
          <ac:chgData name="Timo Mühlhaus" userId="1b6b3aba618dadac" providerId="LiveId" clId="{EDF2FAEA-A41B-4C1F-9EE5-7BEAFE42C87B}" dt="2021-06-09T19:36:03.867" v="1915"/>
          <ac:spMkLst>
            <pc:docMk/>
            <pc:sldMk cId="3909453073" sldId="559"/>
            <ac:spMk id="8735" creationId="{BDD3A45E-6D73-4DF7-8CFF-C6B48AD5D408}"/>
          </ac:spMkLst>
        </pc:spChg>
        <pc:spChg chg="mod">
          <ac:chgData name="Timo Mühlhaus" userId="1b6b3aba618dadac" providerId="LiveId" clId="{EDF2FAEA-A41B-4C1F-9EE5-7BEAFE42C87B}" dt="2021-06-09T19:36:03.867" v="1915"/>
          <ac:spMkLst>
            <pc:docMk/>
            <pc:sldMk cId="3909453073" sldId="559"/>
            <ac:spMk id="8736" creationId="{AA08955E-EC48-4289-90DE-FF6C51285143}"/>
          </ac:spMkLst>
        </pc:spChg>
        <pc:spChg chg="mod">
          <ac:chgData name="Timo Mühlhaus" userId="1b6b3aba618dadac" providerId="LiveId" clId="{EDF2FAEA-A41B-4C1F-9EE5-7BEAFE42C87B}" dt="2021-06-09T19:36:03.867" v="1915"/>
          <ac:spMkLst>
            <pc:docMk/>
            <pc:sldMk cId="3909453073" sldId="559"/>
            <ac:spMk id="8737" creationId="{B33018F8-E372-45BC-8F89-62244A39BED2}"/>
          </ac:spMkLst>
        </pc:spChg>
        <pc:spChg chg="mod">
          <ac:chgData name="Timo Mühlhaus" userId="1b6b3aba618dadac" providerId="LiveId" clId="{EDF2FAEA-A41B-4C1F-9EE5-7BEAFE42C87B}" dt="2021-06-09T19:36:03.867" v="1915"/>
          <ac:spMkLst>
            <pc:docMk/>
            <pc:sldMk cId="3909453073" sldId="559"/>
            <ac:spMk id="8738" creationId="{4C76578D-82B1-4E0F-97C9-FF2504754A2C}"/>
          </ac:spMkLst>
        </pc:spChg>
        <pc:spChg chg="mod">
          <ac:chgData name="Timo Mühlhaus" userId="1b6b3aba618dadac" providerId="LiveId" clId="{EDF2FAEA-A41B-4C1F-9EE5-7BEAFE42C87B}" dt="2021-06-09T19:36:03.867" v="1915"/>
          <ac:spMkLst>
            <pc:docMk/>
            <pc:sldMk cId="3909453073" sldId="559"/>
            <ac:spMk id="8739" creationId="{38721F6C-B761-4160-B31D-CE8E1E7B0A23}"/>
          </ac:spMkLst>
        </pc:spChg>
        <pc:spChg chg="mod">
          <ac:chgData name="Timo Mühlhaus" userId="1b6b3aba618dadac" providerId="LiveId" clId="{EDF2FAEA-A41B-4C1F-9EE5-7BEAFE42C87B}" dt="2021-06-09T19:36:03.867" v="1915"/>
          <ac:spMkLst>
            <pc:docMk/>
            <pc:sldMk cId="3909453073" sldId="559"/>
            <ac:spMk id="8740" creationId="{2592AD34-B373-4826-9B45-32D1926E4248}"/>
          </ac:spMkLst>
        </pc:spChg>
        <pc:spChg chg="mod">
          <ac:chgData name="Timo Mühlhaus" userId="1b6b3aba618dadac" providerId="LiveId" clId="{EDF2FAEA-A41B-4C1F-9EE5-7BEAFE42C87B}" dt="2021-06-09T19:36:03.867" v="1915"/>
          <ac:spMkLst>
            <pc:docMk/>
            <pc:sldMk cId="3909453073" sldId="559"/>
            <ac:spMk id="8741" creationId="{FF392ECE-97BA-41A3-BE23-3242E28ABEE8}"/>
          </ac:spMkLst>
        </pc:spChg>
        <pc:spChg chg="mod">
          <ac:chgData name="Timo Mühlhaus" userId="1b6b3aba618dadac" providerId="LiveId" clId="{EDF2FAEA-A41B-4C1F-9EE5-7BEAFE42C87B}" dt="2021-06-09T19:36:03.867" v="1915"/>
          <ac:spMkLst>
            <pc:docMk/>
            <pc:sldMk cId="3909453073" sldId="559"/>
            <ac:spMk id="8742" creationId="{FBA37109-2FD8-4EF2-8659-FE9912B869F0}"/>
          </ac:spMkLst>
        </pc:spChg>
        <pc:spChg chg="mod">
          <ac:chgData name="Timo Mühlhaus" userId="1b6b3aba618dadac" providerId="LiveId" clId="{EDF2FAEA-A41B-4C1F-9EE5-7BEAFE42C87B}" dt="2021-06-09T19:36:03.867" v="1915"/>
          <ac:spMkLst>
            <pc:docMk/>
            <pc:sldMk cId="3909453073" sldId="559"/>
            <ac:spMk id="8743" creationId="{DBAF304E-D585-49C9-ADB5-10208694F2F9}"/>
          </ac:spMkLst>
        </pc:spChg>
        <pc:spChg chg="mod">
          <ac:chgData name="Timo Mühlhaus" userId="1b6b3aba618dadac" providerId="LiveId" clId="{EDF2FAEA-A41B-4C1F-9EE5-7BEAFE42C87B}" dt="2021-06-09T19:36:03.867" v="1915"/>
          <ac:spMkLst>
            <pc:docMk/>
            <pc:sldMk cId="3909453073" sldId="559"/>
            <ac:spMk id="8744" creationId="{F2BAD522-BC90-43C2-A1BB-D79415448006}"/>
          </ac:spMkLst>
        </pc:spChg>
        <pc:spChg chg="mod">
          <ac:chgData name="Timo Mühlhaus" userId="1b6b3aba618dadac" providerId="LiveId" clId="{EDF2FAEA-A41B-4C1F-9EE5-7BEAFE42C87B}" dt="2021-06-09T19:36:03.867" v="1915"/>
          <ac:spMkLst>
            <pc:docMk/>
            <pc:sldMk cId="3909453073" sldId="559"/>
            <ac:spMk id="8745" creationId="{B1FE31BE-D2B1-4AE6-B9CC-F5CA61C53E97}"/>
          </ac:spMkLst>
        </pc:spChg>
        <pc:spChg chg="mod">
          <ac:chgData name="Timo Mühlhaus" userId="1b6b3aba618dadac" providerId="LiveId" clId="{EDF2FAEA-A41B-4C1F-9EE5-7BEAFE42C87B}" dt="2021-06-09T19:36:03.867" v="1915"/>
          <ac:spMkLst>
            <pc:docMk/>
            <pc:sldMk cId="3909453073" sldId="559"/>
            <ac:spMk id="8746" creationId="{2974DC0A-501E-495D-8D8D-F7CD55A7161E}"/>
          </ac:spMkLst>
        </pc:spChg>
        <pc:spChg chg="mod">
          <ac:chgData name="Timo Mühlhaus" userId="1b6b3aba618dadac" providerId="LiveId" clId="{EDF2FAEA-A41B-4C1F-9EE5-7BEAFE42C87B}" dt="2021-06-09T19:36:03.867" v="1915"/>
          <ac:spMkLst>
            <pc:docMk/>
            <pc:sldMk cId="3909453073" sldId="559"/>
            <ac:spMk id="8747" creationId="{C5942E11-0E0D-4ED1-B65F-057BE1118BFB}"/>
          </ac:spMkLst>
        </pc:spChg>
        <pc:spChg chg="mod">
          <ac:chgData name="Timo Mühlhaus" userId="1b6b3aba618dadac" providerId="LiveId" clId="{EDF2FAEA-A41B-4C1F-9EE5-7BEAFE42C87B}" dt="2021-06-09T19:36:03.867" v="1915"/>
          <ac:spMkLst>
            <pc:docMk/>
            <pc:sldMk cId="3909453073" sldId="559"/>
            <ac:spMk id="8748" creationId="{1E693B38-8876-4CB5-AF6C-1446F3A2FF5D}"/>
          </ac:spMkLst>
        </pc:spChg>
        <pc:spChg chg="mod">
          <ac:chgData name="Timo Mühlhaus" userId="1b6b3aba618dadac" providerId="LiveId" clId="{EDF2FAEA-A41B-4C1F-9EE5-7BEAFE42C87B}" dt="2021-06-09T19:36:03.867" v="1915"/>
          <ac:spMkLst>
            <pc:docMk/>
            <pc:sldMk cId="3909453073" sldId="559"/>
            <ac:spMk id="8749" creationId="{F3CFFFD7-AAB5-4FB2-8F8E-405C2624C009}"/>
          </ac:spMkLst>
        </pc:spChg>
        <pc:spChg chg="mod">
          <ac:chgData name="Timo Mühlhaus" userId="1b6b3aba618dadac" providerId="LiveId" clId="{EDF2FAEA-A41B-4C1F-9EE5-7BEAFE42C87B}" dt="2021-06-09T19:36:03.867" v="1915"/>
          <ac:spMkLst>
            <pc:docMk/>
            <pc:sldMk cId="3909453073" sldId="559"/>
            <ac:spMk id="8750" creationId="{9AAFFCE5-6F1D-430D-ADDA-2F992D40BD83}"/>
          </ac:spMkLst>
        </pc:spChg>
        <pc:spChg chg="mod">
          <ac:chgData name="Timo Mühlhaus" userId="1b6b3aba618dadac" providerId="LiveId" clId="{EDF2FAEA-A41B-4C1F-9EE5-7BEAFE42C87B}" dt="2021-06-09T19:36:03.867" v="1915"/>
          <ac:spMkLst>
            <pc:docMk/>
            <pc:sldMk cId="3909453073" sldId="559"/>
            <ac:spMk id="8751" creationId="{3EDD8E8C-0635-4F7A-9270-9A4C8F34D44F}"/>
          </ac:spMkLst>
        </pc:spChg>
        <pc:spChg chg="mod">
          <ac:chgData name="Timo Mühlhaus" userId="1b6b3aba618dadac" providerId="LiveId" clId="{EDF2FAEA-A41B-4C1F-9EE5-7BEAFE42C87B}" dt="2021-06-09T19:36:03.867" v="1915"/>
          <ac:spMkLst>
            <pc:docMk/>
            <pc:sldMk cId="3909453073" sldId="559"/>
            <ac:spMk id="8752" creationId="{9C46BA00-4021-43A2-A61B-81C2AE000CC4}"/>
          </ac:spMkLst>
        </pc:spChg>
        <pc:spChg chg="mod">
          <ac:chgData name="Timo Mühlhaus" userId="1b6b3aba618dadac" providerId="LiveId" clId="{EDF2FAEA-A41B-4C1F-9EE5-7BEAFE42C87B}" dt="2021-06-09T19:36:03.867" v="1915"/>
          <ac:spMkLst>
            <pc:docMk/>
            <pc:sldMk cId="3909453073" sldId="559"/>
            <ac:spMk id="8753" creationId="{3345FDAD-BD5A-4423-9837-85DFA80EF21B}"/>
          </ac:spMkLst>
        </pc:spChg>
        <pc:spChg chg="mod">
          <ac:chgData name="Timo Mühlhaus" userId="1b6b3aba618dadac" providerId="LiveId" clId="{EDF2FAEA-A41B-4C1F-9EE5-7BEAFE42C87B}" dt="2021-06-09T19:36:03.867" v="1915"/>
          <ac:spMkLst>
            <pc:docMk/>
            <pc:sldMk cId="3909453073" sldId="559"/>
            <ac:spMk id="8754" creationId="{ADF121D1-4FD7-4FA7-A73B-72D9575B058D}"/>
          </ac:spMkLst>
        </pc:spChg>
        <pc:spChg chg="mod">
          <ac:chgData name="Timo Mühlhaus" userId="1b6b3aba618dadac" providerId="LiveId" clId="{EDF2FAEA-A41B-4C1F-9EE5-7BEAFE42C87B}" dt="2021-06-09T19:36:03.867" v="1915"/>
          <ac:spMkLst>
            <pc:docMk/>
            <pc:sldMk cId="3909453073" sldId="559"/>
            <ac:spMk id="8755" creationId="{21CF9480-579A-4BE1-AACD-F0DF6BB14AD7}"/>
          </ac:spMkLst>
        </pc:spChg>
        <pc:spChg chg="mod">
          <ac:chgData name="Timo Mühlhaus" userId="1b6b3aba618dadac" providerId="LiveId" clId="{EDF2FAEA-A41B-4C1F-9EE5-7BEAFE42C87B}" dt="2021-06-09T19:36:03.867" v="1915"/>
          <ac:spMkLst>
            <pc:docMk/>
            <pc:sldMk cId="3909453073" sldId="559"/>
            <ac:spMk id="8756" creationId="{9C178A8A-90BF-4593-A760-237C0BBDBB72}"/>
          </ac:spMkLst>
        </pc:spChg>
        <pc:spChg chg="mod">
          <ac:chgData name="Timo Mühlhaus" userId="1b6b3aba618dadac" providerId="LiveId" clId="{EDF2FAEA-A41B-4C1F-9EE5-7BEAFE42C87B}" dt="2021-06-09T19:36:03.867" v="1915"/>
          <ac:spMkLst>
            <pc:docMk/>
            <pc:sldMk cId="3909453073" sldId="559"/>
            <ac:spMk id="8757" creationId="{B1E7AA87-9B0F-4284-A9E5-9A20C6824508}"/>
          </ac:spMkLst>
        </pc:spChg>
        <pc:spChg chg="mod">
          <ac:chgData name="Timo Mühlhaus" userId="1b6b3aba618dadac" providerId="LiveId" clId="{EDF2FAEA-A41B-4C1F-9EE5-7BEAFE42C87B}" dt="2021-06-09T19:36:03.867" v="1915"/>
          <ac:spMkLst>
            <pc:docMk/>
            <pc:sldMk cId="3909453073" sldId="559"/>
            <ac:spMk id="8758" creationId="{50E55473-E5BE-448E-AB2E-F1AA34BB5F83}"/>
          </ac:spMkLst>
        </pc:spChg>
        <pc:spChg chg="mod">
          <ac:chgData name="Timo Mühlhaus" userId="1b6b3aba618dadac" providerId="LiveId" clId="{EDF2FAEA-A41B-4C1F-9EE5-7BEAFE42C87B}" dt="2021-06-09T19:36:03.867" v="1915"/>
          <ac:spMkLst>
            <pc:docMk/>
            <pc:sldMk cId="3909453073" sldId="559"/>
            <ac:spMk id="8759" creationId="{659B142C-E692-4635-9988-67E428A068DD}"/>
          </ac:spMkLst>
        </pc:spChg>
        <pc:spChg chg="mod">
          <ac:chgData name="Timo Mühlhaus" userId="1b6b3aba618dadac" providerId="LiveId" clId="{EDF2FAEA-A41B-4C1F-9EE5-7BEAFE42C87B}" dt="2021-06-09T19:36:03.867" v="1915"/>
          <ac:spMkLst>
            <pc:docMk/>
            <pc:sldMk cId="3909453073" sldId="559"/>
            <ac:spMk id="8760" creationId="{6D9D016E-1F88-4CC6-B92D-F8670414C986}"/>
          </ac:spMkLst>
        </pc:spChg>
        <pc:spChg chg="mod">
          <ac:chgData name="Timo Mühlhaus" userId="1b6b3aba618dadac" providerId="LiveId" clId="{EDF2FAEA-A41B-4C1F-9EE5-7BEAFE42C87B}" dt="2021-06-09T19:36:03.867" v="1915"/>
          <ac:spMkLst>
            <pc:docMk/>
            <pc:sldMk cId="3909453073" sldId="559"/>
            <ac:spMk id="8761" creationId="{1399B44F-D1AF-4B66-9C73-CA6CC94848A1}"/>
          </ac:spMkLst>
        </pc:spChg>
        <pc:spChg chg="mod">
          <ac:chgData name="Timo Mühlhaus" userId="1b6b3aba618dadac" providerId="LiveId" clId="{EDF2FAEA-A41B-4C1F-9EE5-7BEAFE42C87B}" dt="2021-06-09T19:36:03.867" v="1915"/>
          <ac:spMkLst>
            <pc:docMk/>
            <pc:sldMk cId="3909453073" sldId="559"/>
            <ac:spMk id="8762" creationId="{E4AE48AB-7301-4B34-80EE-48B92CD09904}"/>
          </ac:spMkLst>
        </pc:spChg>
        <pc:spChg chg="mod">
          <ac:chgData name="Timo Mühlhaus" userId="1b6b3aba618dadac" providerId="LiveId" clId="{EDF2FAEA-A41B-4C1F-9EE5-7BEAFE42C87B}" dt="2021-06-09T19:36:03.867" v="1915"/>
          <ac:spMkLst>
            <pc:docMk/>
            <pc:sldMk cId="3909453073" sldId="559"/>
            <ac:spMk id="8763" creationId="{C9CE5773-55B0-4394-AAC3-9C20A4B9D4AC}"/>
          </ac:spMkLst>
        </pc:spChg>
        <pc:spChg chg="mod">
          <ac:chgData name="Timo Mühlhaus" userId="1b6b3aba618dadac" providerId="LiveId" clId="{EDF2FAEA-A41B-4C1F-9EE5-7BEAFE42C87B}" dt="2021-06-09T19:36:03.867" v="1915"/>
          <ac:spMkLst>
            <pc:docMk/>
            <pc:sldMk cId="3909453073" sldId="559"/>
            <ac:spMk id="8764" creationId="{C108FC50-2082-441E-8DC0-E8CF8EDCBC8D}"/>
          </ac:spMkLst>
        </pc:spChg>
        <pc:spChg chg="mod">
          <ac:chgData name="Timo Mühlhaus" userId="1b6b3aba618dadac" providerId="LiveId" clId="{EDF2FAEA-A41B-4C1F-9EE5-7BEAFE42C87B}" dt="2021-06-09T19:36:03.867" v="1915"/>
          <ac:spMkLst>
            <pc:docMk/>
            <pc:sldMk cId="3909453073" sldId="559"/>
            <ac:spMk id="8765" creationId="{BD5DE641-364A-493F-9930-1A926C84FC8D}"/>
          </ac:spMkLst>
        </pc:spChg>
        <pc:spChg chg="mod">
          <ac:chgData name="Timo Mühlhaus" userId="1b6b3aba618dadac" providerId="LiveId" clId="{EDF2FAEA-A41B-4C1F-9EE5-7BEAFE42C87B}" dt="2021-06-09T19:36:03.867" v="1915"/>
          <ac:spMkLst>
            <pc:docMk/>
            <pc:sldMk cId="3909453073" sldId="559"/>
            <ac:spMk id="8766" creationId="{A6AF0F13-C637-458B-8BFC-0D7D6010EA18}"/>
          </ac:spMkLst>
        </pc:spChg>
        <pc:spChg chg="mod">
          <ac:chgData name="Timo Mühlhaus" userId="1b6b3aba618dadac" providerId="LiveId" clId="{EDF2FAEA-A41B-4C1F-9EE5-7BEAFE42C87B}" dt="2021-06-09T19:36:03.867" v="1915"/>
          <ac:spMkLst>
            <pc:docMk/>
            <pc:sldMk cId="3909453073" sldId="559"/>
            <ac:spMk id="8767" creationId="{B5F0D807-8961-4046-9BA7-AE6518B0499A}"/>
          </ac:spMkLst>
        </pc:spChg>
        <pc:spChg chg="mod">
          <ac:chgData name="Timo Mühlhaus" userId="1b6b3aba618dadac" providerId="LiveId" clId="{EDF2FAEA-A41B-4C1F-9EE5-7BEAFE42C87B}" dt="2021-06-09T19:36:03.867" v="1915"/>
          <ac:spMkLst>
            <pc:docMk/>
            <pc:sldMk cId="3909453073" sldId="559"/>
            <ac:spMk id="8768" creationId="{6A3ED9F5-F1D3-4536-8780-E93FB48B9747}"/>
          </ac:spMkLst>
        </pc:spChg>
        <pc:spChg chg="mod">
          <ac:chgData name="Timo Mühlhaus" userId="1b6b3aba618dadac" providerId="LiveId" clId="{EDF2FAEA-A41B-4C1F-9EE5-7BEAFE42C87B}" dt="2021-06-09T19:36:03.867" v="1915"/>
          <ac:spMkLst>
            <pc:docMk/>
            <pc:sldMk cId="3909453073" sldId="559"/>
            <ac:spMk id="8769" creationId="{C0DC5FA0-26DE-4986-BDDB-647F6073847F}"/>
          </ac:spMkLst>
        </pc:spChg>
        <pc:spChg chg="mod">
          <ac:chgData name="Timo Mühlhaus" userId="1b6b3aba618dadac" providerId="LiveId" clId="{EDF2FAEA-A41B-4C1F-9EE5-7BEAFE42C87B}" dt="2021-06-09T19:36:03.867" v="1915"/>
          <ac:spMkLst>
            <pc:docMk/>
            <pc:sldMk cId="3909453073" sldId="559"/>
            <ac:spMk id="8770" creationId="{47005238-451E-41A4-A2BB-C5C6EAE75D0E}"/>
          </ac:spMkLst>
        </pc:spChg>
        <pc:spChg chg="mod">
          <ac:chgData name="Timo Mühlhaus" userId="1b6b3aba618dadac" providerId="LiveId" clId="{EDF2FAEA-A41B-4C1F-9EE5-7BEAFE42C87B}" dt="2021-06-09T19:36:03.867" v="1915"/>
          <ac:spMkLst>
            <pc:docMk/>
            <pc:sldMk cId="3909453073" sldId="559"/>
            <ac:spMk id="8771" creationId="{1ECDE2AF-B72D-4100-849A-06877B50E835}"/>
          </ac:spMkLst>
        </pc:spChg>
        <pc:spChg chg="mod">
          <ac:chgData name="Timo Mühlhaus" userId="1b6b3aba618dadac" providerId="LiveId" clId="{EDF2FAEA-A41B-4C1F-9EE5-7BEAFE42C87B}" dt="2021-06-09T19:36:03.867" v="1915"/>
          <ac:spMkLst>
            <pc:docMk/>
            <pc:sldMk cId="3909453073" sldId="559"/>
            <ac:spMk id="8772" creationId="{775863AE-FE53-49CF-A0EA-6FE4E672F5CB}"/>
          </ac:spMkLst>
        </pc:spChg>
        <pc:spChg chg="mod">
          <ac:chgData name="Timo Mühlhaus" userId="1b6b3aba618dadac" providerId="LiveId" clId="{EDF2FAEA-A41B-4C1F-9EE5-7BEAFE42C87B}" dt="2021-06-09T19:36:03.867" v="1915"/>
          <ac:spMkLst>
            <pc:docMk/>
            <pc:sldMk cId="3909453073" sldId="559"/>
            <ac:spMk id="8773" creationId="{57578694-5FEB-4D4F-8F55-68935925E4DA}"/>
          </ac:spMkLst>
        </pc:spChg>
        <pc:spChg chg="mod">
          <ac:chgData name="Timo Mühlhaus" userId="1b6b3aba618dadac" providerId="LiveId" clId="{EDF2FAEA-A41B-4C1F-9EE5-7BEAFE42C87B}" dt="2021-06-09T19:36:03.867" v="1915"/>
          <ac:spMkLst>
            <pc:docMk/>
            <pc:sldMk cId="3909453073" sldId="559"/>
            <ac:spMk id="8774" creationId="{BB92BBE5-BC49-43AC-9678-4C64497D61C7}"/>
          </ac:spMkLst>
        </pc:spChg>
        <pc:spChg chg="mod">
          <ac:chgData name="Timo Mühlhaus" userId="1b6b3aba618dadac" providerId="LiveId" clId="{EDF2FAEA-A41B-4C1F-9EE5-7BEAFE42C87B}" dt="2021-06-09T19:36:03.867" v="1915"/>
          <ac:spMkLst>
            <pc:docMk/>
            <pc:sldMk cId="3909453073" sldId="559"/>
            <ac:spMk id="8775" creationId="{62C748BE-71BB-488C-967D-F65304573976}"/>
          </ac:spMkLst>
        </pc:spChg>
        <pc:spChg chg="mod">
          <ac:chgData name="Timo Mühlhaus" userId="1b6b3aba618dadac" providerId="LiveId" clId="{EDF2FAEA-A41B-4C1F-9EE5-7BEAFE42C87B}" dt="2021-06-09T19:36:03.867" v="1915"/>
          <ac:spMkLst>
            <pc:docMk/>
            <pc:sldMk cId="3909453073" sldId="559"/>
            <ac:spMk id="8776" creationId="{B3CF9EB8-9344-4F90-874A-E0708A0E8044}"/>
          </ac:spMkLst>
        </pc:spChg>
        <pc:spChg chg="mod">
          <ac:chgData name="Timo Mühlhaus" userId="1b6b3aba618dadac" providerId="LiveId" clId="{EDF2FAEA-A41B-4C1F-9EE5-7BEAFE42C87B}" dt="2021-06-09T19:36:03.867" v="1915"/>
          <ac:spMkLst>
            <pc:docMk/>
            <pc:sldMk cId="3909453073" sldId="559"/>
            <ac:spMk id="8777" creationId="{E6C66AD7-64D4-47CD-AD1E-153B41068B1A}"/>
          </ac:spMkLst>
        </pc:spChg>
        <pc:spChg chg="mod">
          <ac:chgData name="Timo Mühlhaus" userId="1b6b3aba618dadac" providerId="LiveId" clId="{EDF2FAEA-A41B-4C1F-9EE5-7BEAFE42C87B}" dt="2021-06-09T19:36:03.867" v="1915"/>
          <ac:spMkLst>
            <pc:docMk/>
            <pc:sldMk cId="3909453073" sldId="559"/>
            <ac:spMk id="8778" creationId="{11BF0F85-530A-4572-9AC4-974BE2F439B6}"/>
          </ac:spMkLst>
        </pc:spChg>
        <pc:spChg chg="mod">
          <ac:chgData name="Timo Mühlhaus" userId="1b6b3aba618dadac" providerId="LiveId" clId="{EDF2FAEA-A41B-4C1F-9EE5-7BEAFE42C87B}" dt="2021-06-09T19:36:03.867" v="1915"/>
          <ac:spMkLst>
            <pc:docMk/>
            <pc:sldMk cId="3909453073" sldId="559"/>
            <ac:spMk id="8779" creationId="{EACF5091-C7A7-4B1F-B6AC-5A2DADD48408}"/>
          </ac:spMkLst>
        </pc:spChg>
        <pc:spChg chg="mod">
          <ac:chgData name="Timo Mühlhaus" userId="1b6b3aba618dadac" providerId="LiveId" clId="{EDF2FAEA-A41B-4C1F-9EE5-7BEAFE42C87B}" dt="2021-06-09T19:36:03.867" v="1915"/>
          <ac:spMkLst>
            <pc:docMk/>
            <pc:sldMk cId="3909453073" sldId="559"/>
            <ac:spMk id="8780" creationId="{D609648A-E8E3-4E82-ABF5-D105EA6F1CE1}"/>
          </ac:spMkLst>
        </pc:spChg>
        <pc:spChg chg="mod">
          <ac:chgData name="Timo Mühlhaus" userId="1b6b3aba618dadac" providerId="LiveId" clId="{EDF2FAEA-A41B-4C1F-9EE5-7BEAFE42C87B}" dt="2021-06-09T19:36:03.867" v="1915"/>
          <ac:spMkLst>
            <pc:docMk/>
            <pc:sldMk cId="3909453073" sldId="559"/>
            <ac:spMk id="8781" creationId="{0C670B46-85BB-4EF2-BB9F-AF095223A61C}"/>
          </ac:spMkLst>
        </pc:spChg>
        <pc:spChg chg="mod">
          <ac:chgData name="Timo Mühlhaus" userId="1b6b3aba618dadac" providerId="LiveId" clId="{EDF2FAEA-A41B-4C1F-9EE5-7BEAFE42C87B}" dt="2021-06-09T19:36:03.867" v="1915"/>
          <ac:spMkLst>
            <pc:docMk/>
            <pc:sldMk cId="3909453073" sldId="559"/>
            <ac:spMk id="8782" creationId="{EE5C3DCF-636F-4B34-98EC-A49DEA12F6A1}"/>
          </ac:spMkLst>
        </pc:spChg>
        <pc:spChg chg="mod">
          <ac:chgData name="Timo Mühlhaus" userId="1b6b3aba618dadac" providerId="LiveId" clId="{EDF2FAEA-A41B-4C1F-9EE5-7BEAFE42C87B}" dt="2021-06-09T19:36:03.867" v="1915"/>
          <ac:spMkLst>
            <pc:docMk/>
            <pc:sldMk cId="3909453073" sldId="559"/>
            <ac:spMk id="8783" creationId="{BCF033C5-B7B1-4FFB-AAF3-B846FD21B04C}"/>
          </ac:spMkLst>
        </pc:spChg>
        <pc:spChg chg="mod">
          <ac:chgData name="Timo Mühlhaus" userId="1b6b3aba618dadac" providerId="LiveId" clId="{EDF2FAEA-A41B-4C1F-9EE5-7BEAFE42C87B}" dt="2021-06-09T19:36:03.867" v="1915"/>
          <ac:spMkLst>
            <pc:docMk/>
            <pc:sldMk cId="3909453073" sldId="559"/>
            <ac:spMk id="8784" creationId="{DFB02E01-08AB-4AFD-9A18-4A52720E148C}"/>
          </ac:spMkLst>
        </pc:spChg>
        <pc:spChg chg="mod">
          <ac:chgData name="Timo Mühlhaus" userId="1b6b3aba618dadac" providerId="LiveId" clId="{EDF2FAEA-A41B-4C1F-9EE5-7BEAFE42C87B}" dt="2021-06-09T19:36:03.867" v="1915"/>
          <ac:spMkLst>
            <pc:docMk/>
            <pc:sldMk cId="3909453073" sldId="559"/>
            <ac:spMk id="8785" creationId="{19066DCE-C8C3-4C40-A615-E12BAC16C4BE}"/>
          </ac:spMkLst>
        </pc:spChg>
        <pc:spChg chg="mod">
          <ac:chgData name="Timo Mühlhaus" userId="1b6b3aba618dadac" providerId="LiveId" clId="{EDF2FAEA-A41B-4C1F-9EE5-7BEAFE42C87B}" dt="2021-06-09T19:36:03.867" v="1915"/>
          <ac:spMkLst>
            <pc:docMk/>
            <pc:sldMk cId="3909453073" sldId="559"/>
            <ac:spMk id="8786" creationId="{83D2BF3D-5618-4135-A012-AFB7367CDB38}"/>
          </ac:spMkLst>
        </pc:spChg>
        <pc:spChg chg="mod">
          <ac:chgData name="Timo Mühlhaus" userId="1b6b3aba618dadac" providerId="LiveId" clId="{EDF2FAEA-A41B-4C1F-9EE5-7BEAFE42C87B}" dt="2021-06-09T19:36:03.867" v="1915"/>
          <ac:spMkLst>
            <pc:docMk/>
            <pc:sldMk cId="3909453073" sldId="559"/>
            <ac:spMk id="8787" creationId="{4EF45388-464F-4A5F-9A09-969CB4A7DA1F}"/>
          </ac:spMkLst>
        </pc:spChg>
        <pc:spChg chg="mod">
          <ac:chgData name="Timo Mühlhaus" userId="1b6b3aba618dadac" providerId="LiveId" clId="{EDF2FAEA-A41B-4C1F-9EE5-7BEAFE42C87B}" dt="2021-06-09T19:36:03.867" v="1915"/>
          <ac:spMkLst>
            <pc:docMk/>
            <pc:sldMk cId="3909453073" sldId="559"/>
            <ac:spMk id="8788" creationId="{81BB3BC5-2D1F-400D-B386-6CC3B0F4BC47}"/>
          </ac:spMkLst>
        </pc:spChg>
        <pc:spChg chg="mod">
          <ac:chgData name="Timo Mühlhaus" userId="1b6b3aba618dadac" providerId="LiveId" clId="{EDF2FAEA-A41B-4C1F-9EE5-7BEAFE42C87B}" dt="2021-06-09T19:36:03.867" v="1915"/>
          <ac:spMkLst>
            <pc:docMk/>
            <pc:sldMk cId="3909453073" sldId="559"/>
            <ac:spMk id="8789" creationId="{1140B14F-591E-45D1-BA7F-6686AAA957D9}"/>
          </ac:spMkLst>
        </pc:spChg>
        <pc:spChg chg="mod">
          <ac:chgData name="Timo Mühlhaus" userId="1b6b3aba618dadac" providerId="LiveId" clId="{EDF2FAEA-A41B-4C1F-9EE5-7BEAFE42C87B}" dt="2021-06-09T19:36:03.867" v="1915"/>
          <ac:spMkLst>
            <pc:docMk/>
            <pc:sldMk cId="3909453073" sldId="559"/>
            <ac:spMk id="8790" creationId="{9D1FC24B-00A4-4795-BD9D-DF209A6C2911}"/>
          </ac:spMkLst>
        </pc:spChg>
        <pc:spChg chg="mod">
          <ac:chgData name="Timo Mühlhaus" userId="1b6b3aba618dadac" providerId="LiveId" clId="{EDF2FAEA-A41B-4C1F-9EE5-7BEAFE42C87B}" dt="2021-06-09T19:36:03.867" v="1915"/>
          <ac:spMkLst>
            <pc:docMk/>
            <pc:sldMk cId="3909453073" sldId="559"/>
            <ac:spMk id="8791" creationId="{31F9C9F1-F770-4AC8-A5D7-E9BC8DE79802}"/>
          </ac:spMkLst>
        </pc:spChg>
        <pc:spChg chg="mod">
          <ac:chgData name="Timo Mühlhaus" userId="1b6b3aba618dadac" providerId="LiveId" clId="{EDF2FAEA-A41B-4C1F-9EE5-7BEAFE42C87B}" dt="2021-06-09T19:36:03.867" v="1915"/>
          <ac:spMkLst>
            <pc:docMk/>
            <pc:sldMk cId="3909453073" sldId="559"/>
            <ac:spMk id="8792" creationId="{2DA9BA9A-64B3-4173-A96F-70FDF616910F}"/>
          </ac:spMkLst>
        </pc:spChg>
        <pc:spChg chg="mod">
          <ac:chgData name="Timo Mühlhaus" userId="1b6b3aba618dadac" providerId="LiveId" clId="{EDF2FAEA-A41B-4C1F-9EE5-7BEAFE42C87B}" dt="2021-06-09T19:36:03.867" v="1915"/>
          <ac:spMkLst>
            <pc:docMk/>
            <pc:sldMk cId="3909453073" sldId="559"/>
            <ac:spMk id="8793" creationId="{99960D64-9763-4C5A-98B9-F88772888D1B}"/>
          </ac:spMkLst>
        </pc:spChg>
        <pc:spChg chg="mod">
          <ac:chgData name="Timo Mühlhaus" userId="1b6b3aba618dadac" providerId="LiveId" clId="{EDF2FAEA-A41B-4C1F-9EE5-7BEAFE42C87B}" dt="2021-06-09T19:36:03.867" v="1915"/>
          <ac:spMkLst>
            <pc:docMk/>
            <pc:sldMk cId="3909453073" sldId="559"/>
            <ac:spMk id="8794" creationId="{9B76519B-EE3F-4AF6-A334-4C007B45E987}"/>
          </ac:spMkLst>
        </pc:spChg>
        <pc:spChg chg="mod">
          <ac:chgData name="Timo Mühlhaus" userId="1b6b3aba618dadac" providerId="LiveId" clId="{EDF2FAEA-A41B-4C1F-9EE5-7BEAFE42C87B}" dt="2021-06-09T19:36:03.867" v="1915"/>
          <ac:spMkLst>
            <pc:docMk/>
            <pc:sldMk cId="3909453073" sldId="559"/>
            <ac:spMk id="8795" creationId="{E0667053-FDDC-4661-B527-02AEAC70E7C2}"/>
          </ac:spMkLst>
        </pc:spChg>
        <pc:spChg chg="mod">
          <ac:chgData name="Timo Mühlhaus" userId="1b6b3aba618dadac" providerId="LiveId" clId="{EDF2FAEA-A41B-4C1F-9EE5-7BEAFE42C87B}" dt="2021-06-09T19:36:03.867" v="1915"/>
          <ac:spMkLst>
            <pc:docMk/>
            <pc:sldMk cId="3909453073" sldId="559"/>
            <ac:spMk id="8796" creationId="{EBBE7BF5-9B06-427D-9D00-A1822705AAA3}"/>
          </ac:spMkLst>
        </pc:spChg>
        <pc:spChg chg="mod">
          <ac:chgData name="Timo Mühlhaus" userId="1b6b3aba618dadac" providerId="LiveId" clId="{EDF2FAEA-A41B-4C1F-9EE5-7BEAFE42C87B}" dt="2021-06-09T19:36:03.867" v="1915"/>
          <ac:spMkLst>
            <pc:docMk/>
            <pc:sldMk cId="3909453073" sldId="559"/>
            <ac:spMk id="8797" creationId="{C64CEB62-BD80-48A7-A009-99FE292AEBDB}"/>
          </ac:spMkLst>
        </pc:spChg>
        <pc:spChg chg="mod">
          <ac:chgData name="Timo Mühlhaus" userId="1b6b3aba618dadac" providerId="LiveId" clId="{EDF2FAEA-A41B-4C1F-9EE5-7BEAFE42C87B}" dt="2021-06-09T19:36:03.867" v="1915"/>
          <ac:spMkLst>
            <pc:docMk/>
            <pc:sldMk cId="3909453073" sldId="559"/>
            <ac:spMk id="8798" creationId="{2E30AEF2-9E83-4B07-BAE4-9B2D738C624B}"/>
          </ac:spMkLst>
        </pc:spChg>
        <pc:spChg chg="mod">
          <ac:chgData name="Timo Mühlhaus" userId="1b6b3aba618dadac" providerId="LiveId" clId="{EDF2FAEA-A41B-4C1F-9EE5-7BEAFE42C87B}" dt="2021-06-09T19:36:03.867" v="1915"/>
          <ac:spMkLst>
            <pc:docMk/>
            <pc:sldMk cId="3909453073" sldId="559"/>
            <ac:spMk id="8799" creationId="{21AA8867-06D9-4344-8A20-B573377B052D}"/>
          </ac:spMkLst>
        </pc:spChg>
        <pc:spChg chg="mod">
          <ac:chgData name="Timo Mühlhaus" userId="1b6b3aba618dadac" providerId="LiveId" clId="{EDF2FAEA-A41B-4C1F-9EE5-7BEAFE42C87B}" dt="2021-06-09T19:36:03.867" v="1915"/>
          <ac:spMkLst>
            <pc:docMk/>
            <pc:sldMk cId="3909453073" sldId="559"/>
            <ac:spMk id="8800" creationId="{4EFDBBB2-309A-4590-985D-A28597823F7B}"/>
          </ac:spMkLst>
        </pc:spChg>
        <pc:spChg chg="mod">
          <ac:chgData name="Timo Mühlhaus" userId="1b6b3aba618dadac" providerId="LiveId" clId="{EDF2FAEA-A41B-4C1F-9EE5-7BEAFE42C87B}" dt="2021-06-09T19:36:03.867" v="1915"/>
          <ac:spMkLst>
            <pc:docMk/>
            <pc:sldMk cId="3909453073" sldId="559"/>
            <ac:spMk id="8801" creationId="{81EDA7EA-453E-4E0E-8472-0B248F7B5CF0}"/>
          </ac:spMkLst>
        </pc:spChg>
        <pc:spChg chg="mod">
          <ac:chgData name="Timo Mühlhaus" userId="1b6b3aba618dadac" providerId="LiveId" clId="{EDF2FAEA-A41B-4C1F-9EE5-7BEAFE42C87B}" dt="2021-06-09T19:36:03.867" v="1915"/>
          <ac:spMkLst>
            <pc:docMk/>
            <pc:sldMk cId="3909453073" sldId="559"/>
            <ac:spMk id="8802" creationId="{2D3A7394-A126-4FFE-AB2B-2F2DC250D4FE}"/>
          </ac:spMkLst>
        </pc:spChg>
        <pc:spChg chg="mod">
          <ac:chgData name="Timo Mühlhaus" userId="1b6b3aba618dadac" providerId="LiveId" clId="{EDF2FAEA-A41B-4C1F-9EE5-7BEAFE42C87B}" dt="2021-06-09T19:36:03.867" v="1915"/>
          <ac:spMkLst>
            <pc:docMk/>
            <pc:sldMk cId="3909453073" sldId="559"/>
            <ac:spMk id="8803" creationId="{661D4D58-E336-4C7E-BE07-78369E27FB36}"/>
          </ac:spMkLst>
        </pc:spChg>
        <pc:spChg chg="mod">
          <ac:chgData name="Timo Mühlhaus" userId="1b6b3aba618dadac" providerId="LiveId" clId="{EDF2FAEA-A41B-4C1F-9EE5-7BEAFE42C87B}" dt="2021-06-09T19:36:03.867" v="1915"/>
          <ac:spMkLst>
            <pc:docMk/>
            <pc:sldMk cId="3909453073" sldId="559"/>
            <ac:spMk id="8804" creationId="{51F57BC9-7CB0-42FC-9992-B6A946842490}"/>
          </ac:spMkLst>
        </pc:spChg>
        <pc:spChg chg="mod">
          <ac:chgData name="Timo Mühlhaus" userId="1b6b3aba618dadac" providerId="LiveId" clId="{EDF2FAEA-A41B-4C1F-9EE5-7BEAFE42C87B}" dt="2021-06-09T19:36:03.867" v="1915"/>
          <ac:spMkLst>
            <pc:docMk/>
            <pc:sldMk cId="3909453073" sldId="559"/>
            <ac:spMk id="8805" creationId="{4DF7B439-CB81-4238-9FC0-EB5D51489C6B}"/>
          </ac:spMkLst>
        </pc:spChg>
        <pc:spChg chg="mod">
          <ac:chgData name="Timo Mühlhaus" userId="1b6b3aba618dadac" providerId="LiveId" clId="{EDF2FAEA-A41B-4C1F-9EE5-7BEAFE42C87B}" dt="2021-06-09T19:36:03.867" v="1915"/>
          <ac:spMkLst>
            <pc:docMk/>
            <pc:sldMk cId="3909453073" sldId="559"/>
            <ac:spMk id="8806" creationId="{C4AC1352-A8AE-4C95-B2E3-7CD067F3DA9D}"/>
          </ac:spMkLst>
        </pc:spChg>
        <pc:spChg chg="mod">
          <ac:chgData name="Timo Mühlhaus" userId="1b6b3aba618dadac" providerId="LiveId" clId="{EDF2FAEA-A41B-4C1F-9EE5-7BEAFE42C87B}" dt="2021-06-09T19:36:03.867" v="1915"/>
          <ac:spMkLst>
            <pc:docMk/>
            <pc:sldMk cId="3909453073" sldId="559"/>
            <ac:spMk id="8807" creationId="{FE1FE4C6-002D-4374-86D0-8DECE5EAA08F}"/>
          </ac:spMkLst>
        </pc:spChg>
        <pc:spChg chg="mod">
          <ac:chgData name="Timo Mühlhaus" userId="1b6b3aba618dadac" providerId="LiveId" clId="{EDF2FAEA-A41B-4C1F-9EE5-7BEAFE42C87B}" dt="2021-06-09T19:36:03.867" v="1915"/>
          <ac:spMkLst>
            <pc:docMk/>
            <pc:sldMk cId="3909453073" sldId="559"/>
            <ac:spMk id="8808" creationId="{44F1F6D1-E5BF-4FE2-A73F-1244DE3C4564}"/>
          </ac:spMkLst>
        </pc:spChg>
        <pc:spChg chg="mod">
          <ac:chgData name="Timo Mühlhaus" userId="1b6b3aba618dadac" providerId="LiveId" clId="{EDF2FAEA-A41B-4C1F-9EE5-7BEAFE42C87B}" dt="2021-06-09T19:36:03.867" v="1915"/>
          <ac:spMkLst>
            <pc:docMk/>
            <pc:sldMk cId="3909453073" sldId="559"/>
            <ac:spMk id="8809" creationId="{F9717444-67EB-4C44-ABFF-8DB1291F3A08}"/>
          </ac:spMkLst>
        </pc:spChg>
        <pc:spChg chg="mod">
          <ac:chgData name="Timo Mühlhaus" userId="1b6b3aba618dadac" providerId="LiveId" clId="{EDF2FAEA-A41B-4C1F-9EE5-7BEAFE42C87B}" dt="2021-06-09T19:36:03.867" v="1915"/>
          <ac:spMkLst>
            <pc:docMk/>
            <pc:sldMk cId="3909453073" sldId="559"/>
            <ac:spMk id="8810" creationId="{ABBB68FF-31FA-4F31-8C9E-F633C2FD5998}"/>
          </ac:spMkLst>
        </pc:spChg>
        <pc:spChg chg="mod">
          <ac:chgData name="Timo Mühlhaus" userId="1b6b3aba618dadac" providerId="LiveId" clId="{EDF2FAEA-A41B-4C1F-9EE5-7BEAFE42C87B}" dt="2021-06-09T19:36:03.867" v="1915"/>
          <ac:spMkLst>
            <pc:docMk/>
            <pc:sldMk cId="3909453073" sldId="559"/>
            <ac:spMk id="8811" creationId="{637AF8CE-813B-4E45-B381-FBAC19290B6A}"/>
          </ac:spMkLst>
        </pc:spChg>
        <pc:spChg chg="mod">
          <ac:chgData name="Timo Mühlhaus" userId="1b6b3aba618dadac" providerId="LiveId" clId="{EDF2FAEA-A41B-4C1F-9EE5-7BEAFE42C87B}" dt="2021-06-09T19:36:03.867" v="1915"/>
          <ac:spMkLst>
            <pc:docMk/>
            <pc:sldMk cId="3909453073" sldId="559"/>
            <ac:spMk id="8812" creationId="{E9FEA2FE-6CC7-4CA1-8BC3-B2D3565CDA1D}"/>
          </ac:spMkLst>
        </pc:spChg>
        <pc:spChg chg="mod">
          <ac:chgData name="Timo Mühlhaus" userId="1b6b3aba618dadac" providerId="LiveId" clId="{EDF2FAEA-A41B-4C1F-9EE5-7BEAFE42C87B}" dt="2021-06-09T19:36:03.867" v="1915"/>
          <ac:spMkLst>
            <pc:docMk/>
            <pc:sldMk cId="3909453073" sldId="559"/>
            <ac:spMk id="8813" creationId="{399B307C-4788-4C80-BA0F-EA064A0961A1}"/>
          </ac:spMkLst>
        </pc:spChg>
        <pc:spChg chg="mod">
          <ac:chgData name="Timo Mühlhaus" userId="1b6b3aba618dadac" providerId="LiveId" clId="{EDF2FAEA-A41B-4C1F-9EE5-7BEAFE42C87B}" dt="2021-06-09T19:36:03.867" v="1915"/>
          <ac:spMkLst>
            <pc:docMk/>
            <pc:sldMk cId="3909453073" sldId="559"/>
            <ac:spMk id="8814" creationId="{CC927C31-FFF8-4F26-87E0-651A8BABCE5F}"/>
          </ac:spMkLst>
        </pc:spChg>
        <pc:spChg chg="mod">
          <ac:chgData name="Timo Mühlhaus" userId="1b6b3aba618dadac" providerId="LiveId" clId="{EDF2FAEA-A41B-4C1F-9EE5-7BEAFE42C87B}" dt="2021-06-09T19:36:03.867" v="1915"/>
          <ac:spMkLst>
            <pc:docMk/>
            <pc:sldMk cId="3909453073" sldId="559"/>
            <ac:spMk id="8815" creationId="{8DE934B0-907D-46F6-B209-08AD9F8C91D6}"/>
          </ac:spMkLst>
        </pc:spChg>
        <pc:spChg chg="mod">
          <ac:chgData name="Timo Mühlhaus" userId="1b6b3aba618dadac" providerId="LiveId" clId="{EDF2FAEA-A41B-4C1F-9EE5-7BEAFE42C87B}" dt="2021-06-09T19:36:03.867" v="1915"/>
          <ac:spMkLst>
            <pc:docMk/>
            <pc:sldMk cId="3909453073" sldId="559"/>
            <ac:spMk id="8816" creationId="{3A23B46A-12E6-44A8-A8CA-A8B4FF174C96}"/>
          </ac:spMkLst>
        </pc:spChg>
        <pc:spChg chg="mod">
          <ac:chgData name="Timo Mühlhaus" userId="1b6b3aba618dadac" providerId="LiveId" clId="{EDF2FAEA-A41B-4C1F-9EE5-7BEAFE42C87B}" dt="2021-06-09T19:36:03.867" v="1915"/>
          <ac:spMkLst>
            <pc:docMk/>
            <pc:sldMk cId="3909453073" sldId="559"/>
            <ac:spMk id="8817" creationId="{B22BE7CA-0E26-4716-9723-EB76C134F11B}"/>
          </ac:spMkLst>
        </pc:spChg>
        <pc:spChg chg="mod">
          <ac:chgData name="Timo Mühlhaus" userId="1b6b3aba618dadac" providerId="LiveId" clId="{EDF2FAEA-A41B-4C1F-9EE5-7BEAFE42C87B}" dt="2021-06-09T19:36:03.867" v="1915"/>
          <ac:spMkLst>
            <pc:docMk/>
            <pc:sldMk cId="3909453073" sldId="559"/>
            <ac:spMk id="8818" creationId="{DE3D5DA2-728C-43E4-A9D4-69E5A2BB3EA1}"/>
          </ac:spMkLst>
        </pc:spChg>
        <pc:spChg chg="mod">
          <ac:chgData name="Timo Mühlhaus" userId="1b6b3aba618dadac" providerId="LiveId" clId="{EDF2FAEA-A41B-4C1F-9EE5-7BEAFE42C87B}" dt="2021-06-09T19:36:03.867" v="1915"/>
          <ac:spMkLst>
            <pc:docMk/>
            <pc:sldMk cId="3909453073" sldId="559"/>
            <ac:spMk id="8819" creationId="{E17FDCC3-04DC-4E04-A6A1-AFBCD7936EB6}"/>
          </ac:spMkLst>
        </pc:spChg>
        <pc:spChg chg="mod">
          <ac:chgData name="Timo Mühlhaus" userId="1b6b3aba618dadac" providerId="LiveId" clId="{EDF2FAEA-A41B-4C1F-9EE5-7BEAFE42C87B}" dt="2021-06-09T19:36:03.867" v="1915"/>
          <ac:spMkLst>
            <pc:docMk/>
            <pc:sldMk cId="3909453073" sldId="559"/>
            <ac:spMk id="8820" creationId="{EF147357-045D-4581-B1F6-4362799AFC0C}"/>
          </ac:spMkLst>
        </pc:spChg>
        <pc:spChg chg="mod">
          <ac:chgData name="Timo Mühlhaus" userId="1b6b3aba618dadac" providerId="LiveId" clId="{EDF2FAEA-A41B-4C1F-9EE5-7BEAFE42C87B}" dt="2021-06-09T19:36:03.867" v="1915"/>
          <ac:spMkLst>
            <pc:docMk/>
            <pc:sldMk cId="3909453073" sldId="559"/>
            <ac:spMk id="8821" creationId="{2A59799A-BA77-4EDC-9551-4836F268FCC9}"/>
          </ac:spMkLst>
        </pc:spChg>
        <pc:spChg chg="mod">
          <ac:chgData name="Timo Mühlhaus" userId="1b6b3aba618dadac" providerId="LiveId" clId="{EDF2FAEA-A41B-4C1F-9EE5-7BEAFE42C87B}" dt="2021-06-09T19:36:03.867" v="1915"/>
          <ac:spMkLst>
            <pc:docMk/>
            <pc:sldMk cId="3909453073" sldId="559"/>
            <ac:spMk id="8822" creationId="{18F082C4-9B69-4181-8495-E38A8FB4F1E9}"/>
          </ac:spMkLst>
        </pc:spChg>
        <pc:spChg chg="mod">
          <ac:chgData name="Timo Mühlhaus" userId="1b6b3aba618dadac" providerId="LiveId" clId="{EDF2FAEA-A41B-4C1F-9EE5-7BEAFE42C87B}" dt="2021-06-09T19:36:03.867" v="1915"/>
          <ac:spMkLst>
            <pc:docMk/>
            <pc:sldMk cId="3909453073" sldId="559"/>
            <ac:spMk id="8823" creationId="{4513EAA8-A9B4-4CFE-A988-F68DBE848885}"/>
          </ac:spMkLst>
        </pc:spChg>
        <pc:spChg chg="mod">
          <ac:chgData name="Timo Mühlhaus" userId="1b6b3aba618dadac" providerId="LiveId" clId="{EDF2FAEA-A41B-4C1F-9EE5-7BEAFE42C87B}" dt="2021-06-09T19:36:03.867" v="1915"/>
          <ac:spMkLst>
            <pc:docMk/>
            <pc:sldMk cId="3909453073" sldId="559"/>
            <ac:spMk id="8824" creationId="{395A8D4D-2DF2-4D20-903A-9A42978BE906}"/>
          </ac:spMkLst>
        </pc:spChg>
        <pc:spChg chg="mod">
          <ac:chgData name="Timo Mühlhaus" userId="1b6b3aba618dadac" providerId="LiveId" clId="{EDF2FAEA-A41B-4C1F-9EE5-7BEAFE42C87B}" dt="2021-06-09T19:36:03.867" v="1915"/>
          <ac:spMkLst>
            <pc:docMk/>
            <pc:sldMk cId="3909453073" sldId="559"/>
            <ac:spMk id="8825" creationId="{67CB0CD0-443A-4F50-9816-394A08D5DE46}"/>
          </ac:spMkLst>
        </pc:spChg>
        <pc:spChg chg="mod">
          <ac:chgData name="Timo Mühlhaus" userId="1b6b3aba618dadac" providerId="LiveId" clId="{EDF2FAEA-A41B-4C1F-9EE5-7BEAFE42C87B}" dt="2021-06-09T19:36:03.867" v="1915"/>
          <ac:spMkLst>
            <pc:docMk/>
            <pc:sldMk cId="3909453073" sldId="559"/>
            <ac:spMk id="8826" creationId="{BCC22C1F-7492-4D5B-A0A0-A833BFEA48F6}"/>
          </ac:spMkLst>
        </pc:spChg>
        <pc:spChg chg="mod">
          <ac:chgData name="Timo Mühlhaus" userId="1b6b3aba618dadac" providerId="LiveId" clId="{EDF2FAEA-A41B-4C1F-9EE5-7BEAFE42C87B}" dt="2021-06-09T19:36:03.867" v="1915"/>
          <ac:spMkLst>
            <pc:docMk/>
            <pc:sldMk cId="3909453073" sldId="559"/>
            <ac:spMk id="8827" creationId="{39382EA2-2C04-48FE-BE70-2A792613522B}"/>
          </ac:spMkLst>
        </pc:spChg>
        <pc:spChg chg="mod">
          <ac:chgData name="Timo Mühlhaus" userId="1b6b3aba618dadac" providerId="LiveId" clId="{EDF2FAEA-A41B-4C1F-9EE5-7BEAFE42C87B}" dt="2021-06-09T19:36:03.867" v="1915"/>
          <ac:spMkLst>
            <pc:docMk/>
            <pc:sldMk cId="3909453073" sldId="559"/>
            <ac:spMk id="8828" creationId="{9A6FB961-1B98-4E4A-9A88-9217344339EC}"/>
          </ac:spMkLst>
        </pc:spChg>
        <pc:spChg chg="mod">
          <ac:chgData name="Timo Mühlhaus" userId="1b6b3aba618dadac" providerId="LiveId" clId="{EDF2FAEA-A41B-4C1F-9EE5-7BEAFE42C87B}" dt="2021-06-09T19:36:03.867" v="1915"/>
          <ac:spMkLst>
            <pc:docMk/>
            <pc:sldMk cId="3909453073" sldId="559"/>
            <ac:spMk id="8829" creationId="{75A7993E-3CD6-4EBD-8D47-E69D9065160B}"/>
          </ac:spMkLst>
        </pc:spChg>
        <pc:spChg chg="mod">
          <ac:chgData name="Timo Mühlhaus" userId="1b6b3aba618dadac" providerId="LiveId" clId="{EDF2FAEA-A41B-4C1F-9EE5-7BEAFE42C87B}" dt="2021-06-09T19:36:03.867" v="1915"/>
          <ac:spMkLst>
            <pc:docMk/>
            <pc:sldMk cId="3909453073" sldId="559"/>
            <ac:spMk id="8830" creationId="{C4C4F6F4-9143-4EC0-945E-DD3A0F734EDB}"/>
          </ac:spMkLst>
        </pc:spChg>
        <pc:spChg chg="mod">
          <ac:chgData name="Timo Mühlhaus" userId="1b6b3aba618dadac" providerId="LiveId" clId="{EDF2FAEA-A41B-4C1F-9EE5-7BEAFE42C87B}" dt="2021-06-09T19:36:03.867" v="1915"/>
          <ac:spMkLst>
            <pc:docMk/>
            <pc:sldMk cId="3909453073" sldId="559"/>
            <ac:spMk id="8831" creationId="{BD42FFE9-3F41-4EFA-9F68-4484C6B557CD}"/>
          </ac:spMkLst>
        </pc:spChg>
        <pc:spChg chg="mod">
          <ac:chgData name="Timo Mühlhaus" userId="1b6b3aba618dadac" providerId="LiveId" clId="{EDF2FAEA-A41B-4C1F-9EE5-7BEAFE42C87B}" dt="2021-06-09T19:36:03.867" v="1915"/>
          <ac:spMkLst>
            <pc:docMk/>
            <pc:sldMk cId="3909453073" sldId="559"/>
            <ac:spMk id="8832" creationId="{B91A5950-8B94-4AAD-94E4-AD0EB655FE33}"/>
          </ac:spMkLst>
        </pc:spChg>
        <pc:spChg chg="mod">
          <ac:chgData name="Timo Mühlhaus" userId="1b6b3aba618dadac" providerId="LiveId" clId="{EDF2FAEA-A41B-4C1F-9EE5-7BEAFE42C87B}" dt="2021-06-09T19:36:03.867" v="1915"/>
          <ac:spMkLst>
            <pc:docMk/>
            <pc:sldMk cId="3909453073" sldId="559"/>
            <ac:spMk id="8833" creationId="{BA792B36-8D7C-4E6F-9AD6-2A43976D061B}"/>
          </ac:spMkLst>
        </pc:spChg>
        <pc:spChg chg="mod">
          <ac:chgData name="Timo Mühlhaus" userId="1b6b3aba618dadac" providerId="LiveId" clId="{EDF2FAEA-A41B-4C1F-9EE5-7BEAFE42C87B}" dt="2021-06-09T19:36:03.867" v="1915"/>
          <ac:spMkLst>
            <pc:docMk/>
            <pc:sldMk cId="3909453073" sldId="559"/>
            <ac:spMk id="8834" creationId="{33DD49C0-3AF3-4D04-92FE-05065CDA799D}"/>
          </ac:spMkLst>
        </pc:spChg>
        <pc:spChg chg="mod">
          <ac:chgData name="Timo Mühlhaus" userId="1b6b3aba618dadac" providerId="LiveId" clId="{EDF2FAEA-A41B-4C1F-9EE5-7BEAFE42C87B}" dt="2021-06-09T19:36:03.867" v="1915"/>
          <ac:spMkLst>
            <pc:docMk/>
            <pc:sldMk cId="3909453073" sldId="559"/>
            <ac:spMk id="8835" creationId="{47F6FE62-F2A7-4B6A-8EA2-93BE9A697BBE}"/>
          </ac:spMkLst>
        </pc:spChg>
        <pc:spChg chg="mod">
          <ac:chgData name="Timo Mühlhaus" userId="1b6b3aba618dadac" providerId="LiveId" clId="{EDF2FAEA-A41B-4C1F-9EE5-7BEAFE42C87B}" dt="2021-06-09T19:36:03.867" v="1915"/>
          <ac:spMkLst>
            <pc:docMk/>
            <pc:sldMk cId="3909453073" sldId="559"/>
            <ac:spMk id="8836" creationId="{46DB9BC6-513F-417B-9A71-35EB70003A56}"/>
          </ac:spMkLst>
        </pc:spChg>
        <pc:spChg chg="mod">
          <ac:chgData name="Timo Mühlhaus" userId="1b6b3aba618dadac" providerId="LiveId" clId="{EDF2FAEA-A41B-4C1F-9EE5-7BEAFE42C87B}" dt="2021-06-09T19:36:03.867" v="1915"/>
          <ac:spMkLst>
            <pc:docMk/>
            <pc:sldMk cId="3909453073" sldId="559"/>
            <ac:spMk id="8837" creationId="{F77AF86E-6A3E-4ACE-914E-D577FE868A6D}"/>
          </ac:spMkLst>
        </pc:spChg>
        <pc:spChg chg="mod">
          <ac:chgData name="Timo Mühlhaus" userId="1b6b3aba618dadac" providerId="LiveId" clId="{EDF2FAEA-A41B-4C1F-9EE5-7BEAFE42C87B}" dt="2021-06-09T19:36:03.867" v="1915"/>
          <ac:spMkLst>
            <pc:docMk/>
            <pc:sldMk cId="3909453073" sldId="559"/>
            <ac:spMk id="8838" creationId="{DF817622-10D3-4CE2-97D7-AA218D8CB889}"/>
          </ac:spMkLst>
        </pc:spChg>
        <pc:spChg chg="mod">
          <ac:chgData name="Timo Mühlhaus" userId="1b6b3aba618dadac" providerId="LiveId" clId="{EDF2FAEA-A41B-4C1F-9EE5-7BEAFE42C87B}" dt="2021-06-09T19:36:03.867" v="1915"/>
          <ac:spMkLst>
            <pc:docMk/>
            <pc:sldMk cId="3909453073" sldId="559"/>
            <ac:spMk id="8839" creationId="{C6D6D13C-43C0-4AE7-8FA1-5199A77B626E}"/>
          </ac:spMkLst>
        </pc:spChg>
        <pc:spChg chg="mod">
          <ac:chgData name="Timo Mühlhaus" userId="1b6b3aba618dadac" providerId="LiveId" clId="{EDF2FAEA-A41B-4C1F-9EE5-7BEAFE42C87B}" dt="2021-06-09T19:36:03.867" v="1915"/>
          <ac:spMkLst>
            <pc:docMk/>
            <pc:sldMk cId="3909453073" sldId="559"/>
            <ac:spMk id="8840" creationId="{BBCE398B-804C-450F-8522-89BC29F939FF}"/>
          </ac:spMkLst>
        </pc:spChg>
        <pc:spChg chg="mod">
          <ac:chgData name="Timo Mühlhaus" userId="1b6b3aba618dadac" providerId="LiveId" clId="{EDF2FAEA-A41B-4C1F-9EE5-7BEAFE42C87B}" dt="2021-06-09T19:36:03.867" v="1915"/>
          <ac:spMkLst>
            <pc:docMk/>
            <pc:sldMk cId="3909453073" sldId="559"/>
            <ac:spMk id="8841" creationId="{385F9265-C1FC-43BF-89E4-A31B6E463437}"/>
          </ac:spMkLst>
        </pc:spChg>
        <pc:spChg chg="mod">
          <ac:chgData name="Timo Mühlhaus" userId="1b6b3aba618dadac" providerId="LiveId" clId="{EDF2FAEA-A41B-4C1F-9EE5-7BEAFE42C87B}" dt="2021-06-09T19:36:03.867" v="1915"/>
          <ac:spMkLst>
            <pc:docMk/>
            <pc:sldMk cId="3909453073" sldId="559"/>
            <ac:spMk id="8842" creationId="{6E67109E-F370-48DC-9449-48F225AC7904}"/>
          </ac:spMkLst>
        </pc:spChg>
        <pc:spChg chg="mod">
          <ac:chgData name="Timo Mühlhaus" userId="1b6b3aba618dadac" providerId="LiveId" clId="{EDF2FAEA-A41B-4C1F-9EE5-7BEAFE42C87B}" dt="2021-06-09T19:36:03.867" v="1915"/>
          <ac:spMkLst>
            <pc:docMk/>
            <pc:sldMk cId="3909453073" sldId="559"/>
            <ac:spMk id="8843" creationId="{E824D033-F798-413A-8404-F601B6940B16}"/>
          </ac:spMkLst>
        </pc:spChg>
        <pc:spChg chg="mod">
          <ac:chgData name="Timo Mühlhaus" userId="1b6b3aba618dadac" providerId="LiveId" clId="{EDF2FAEA-A41B-4C1F-9EE5-7BEAFE42C87B}" dt="2021-06-09T19:36:03.867" v="1915"/>
          <ac:spMkLst>
            <pc:docMk/>
            <pc:sldMk cId="3909453073" sldId="559"/>
            <ac:spMk id="8844" creationId="{E56B48EF-7103-4038-8278-AD2BFD12A3D8}"/>
          </ac:spMkLst>
        </pc:spChg>
        <pc:spChg chg="mod">
          <ac:chgData name="Timo Mühlhaus" userId="1b6b3aba618dadac" providerId="LiveId" clId="{EDF2FAEA-A41B-4C1F-9EE5-7BEAFE42C87B}" dt="2021-06-09T19:36:03.867" v="1915"/>
          <ac:spMkLst>
            <pc:docMk/>
            <pc:sldMk cId="3909453073" sldId="559"/>
            <ac:spMk id="8845" creationId="{A689DFE1-3D1A-4781-B22D-ED55BD3BF1A6}"/>
          </ac:spMkLst>
        </pc:spChg>
        <pc:spChg chg="mod">
          <ac:chgData name="Timo Mühlhaus" userId="1b6b3aba618dadac" providerId="LiveId" clId="{EDF2FAEA-A41B-4C1F-9EE5-7BEAFE42C87B}" dt="2021-06-09T19:36:03.867" v="1915"/>
          <ac:spMkLst>
            <pc:docMk/>
            <pc:sldMk cId="3909453073" sldId="559"/>
            <ac:spMk id="8846" creationId="{A41AF785-A168-4DBC-A244-9E9EC18C27F9}"/>
          </ac:spMkLst>
        </pc:spChg>
        <pc:spChg chg="mod">
          <ac:chgData name="Timo Mühlhaus" userId="1b6b3aba618dadac" providerId="LiveId" clId="{EDF2FAEA-A41B-4C1F-9EE5-7BEAFE42C87B}" dt="2021-06-09T19:36:03.867" v="1915"/>
          <ac:spMkLst>
            <pc:docMk/>
            <pc:sldMk cId="3909453073" sldId="559"/>
            <ac:spMk id="8847" creationId="{62188087-66D4-491D-AFC1-A6336A56DFFC}"/>
          </ac:spMkLst>
        </pc:spChg>
        <pc:spChg chg="mod">
          <ac:chgData name="Timo Mühlhaus" userId="1b6b3aba618dadac" providerId="LiveId" clId="{EDF2FAEA-A41B-4C1F-9EE5-7BEAFE42C87B}" dt="2021-06-09T19:36:03.867" v="1915"/>
          <ac:spMkLst>
            <pc:docMk/>
            <pc:sldMk cId="3909453073" sldId="559"/>
            <ac:spMk id="8848" creationId="{8069AA04-4056-4B85-9EEA-6D5C01B7F3A0}"/>
          </ac:spMkLst>
        </pc:spChg>
        <pc:spChg chg="mod">
          <ac:chgData name="Timo Mühlhaus" userId="1b6b3aba618dadac" providerId="LiveId" clId="{EDF2FAEA-A41B-4C1F-9EE5-7BEAFE42C87B}" dt="2021-06-09T19:36:03.867" v="1915"/>
          <ac:spMkLst>
            <pc:docMk/>
            <pc:sldMk cId="3909453073" sldId="559"/>
            <ac:spMk id="8849" creationId="{0D0EE11C-5FDD-49FC-B418-980F210F7BFC}"/>
          </ac:spMkLst>
        </pc:spChg>
        <pc:spChg chg="mod">
          <ac:chgData name="Timo Mühlhaus" userId="1b6b3aba618dadac" providerId="LiveId" clId="{EDF2FAEA-A41B-4C1F-9EE5-7BEAFE42C87B}" dt="2021-06-09T19:36:03.867" v="1915"/>
          <ac:spMkLst>
            <pc:docMk/>
            <pc:sldMk cId="3909453073" sldId="559"/>
            <ac:spMk id="8850" creationId="{96B1199B-46DF-4D18-9A89-36056B7E4458}"/>
          </ac:spMkLst>
        </pc:spChg>
        <pc:spChg chg="mod">
          <ac:chgData name="Timo Mühlhaus" userId="1b6b3aba618dadac" providerId="LiveId" clId="{EDF2FAEA-A41B-4C1F-9EE5-7BEAFE42C87B}" dt="2021-06-09T19:36:03.867" v="1915"/>
          <ac:spMkLst>
            <pc:docMk/>
            <pc:sldMk cId="3909453073" sldId="559"/>
            <ac:spMk id="8851" creationId="{4A23B490-516C-4BAA-BE3B-3ABCBCC9C3E0}"/>
          </ac:spMkLst>
        </pc:spChg>
        <pc:spChg chg="mod">
          <ac:chgData name="Timo Mühlhaus" userId="1b6b3aba618dadac" providerId="LiveId" clId="{EDF2FAEA-A41B-4C1F-9EE5-7BEAFE42C87B}" dt="2021-06-09T19:36:03.867" v="1915"/>
          <ac:spMkLst>
            <pc:docMk/>
            <pc:sldMk cId="3909453073" sldId="559"/>
            <ac:spMk id="8852" creationId="{39CE2672-DAA5-4905-946B-501A4752B390}"/>
          </ac:spMkLst>
        </pc:spChg>
        <pc:spChg chg="mod">
          <ac:chgData name="Timo Mühlhaus" userId="1b6b3aba618dadac" providerId="LiveId" clId="{EDF2FAEA-A41B-4C1F-9EE5-7BEAFE42C87B}" dt="2021-06-09T19:36:03.867" v="1915"/>
          <ac:spMkLst>
            <pc:docMk/>
            <pc:sldMk cId="3909453073" sldId="559"/>
            <ac:spMk id="8853" creationId="{B1822981-9649-4851-B89A-5ADD572176F3}"/>
          </ac:spMkLst>
        </pc:spChg>
        <pc:spChg chg="mod">
          <ac:chgData name="Timo Mühlhaus" userId="1b6b3aba618dadac" providerId="LiveId" clId="{EDF2FAEA-A41B-4C1F-9EE5-7BEAFE42C87B}" dt="2021-06-09T19:36:03.867" v="1915"/>
          <ac:spMkLst>
            <pc:docMk/>
            <pc:sldMk cId="3909453073" sldId="559"/>
            <ac:spMk id="8854" creationId="{3384CE76-B6AF-4352-A178-D3F545B35411}"/>
          </ac:spMkLst>
        </pc:spChg>
        <pc:spChg chg="mod">
          <ac:chgData name="Timo Mühlhaus" userId="1b6b3aba618dadac" providerId="LiveId" clId="{EDF2FAEA-A41B-4C1F-9EE5-7BEAFE42C87B}" dt="2021-06-09T19:36:03.867" v="1915"/>
          <ac:spMkLst>
            <pc:docMk/>
            <pc:sldMk cId="3909453073" sldId="559"/>
            <ac:spMk id="8855" creationId="{1525606D-CA1C-47DE-842E-0D1CCEA8C990}"/>
          </ac:spMkLst>
        </pc:spChg>
        <pc:spChg chg="mod">
          <ac:chgData name="Timo Mühlhaus" userId="1b6b3aba618dadac" providerId="LiveId" clId="{EDF2FAEA-A41B-4C1F-9EE5-7BEAFE42C87B}" dt="2021-06-09T19:36:03.867" v="1915"/>
          <ac:spMkLst>
            <pc:docMk/>
            <pc:sldMk cId="3909453073" sldId="559"/>
            <ac:spMk id="8856" creationId="{A0990809-7D2A-4DAD-A9E6-598929B7069C}"/>
          </ac:spMkLst>
        </pc:spChg>
        <pc:spChg chg="mod">
          <ac:chgData name="Timo Mühlhaus" userId="1b6b3aba618dadac" providerId="LiveId" clId="{EDF2FAEA-A41B-4C1F-9EE5-7BEAFE42C87B}" dt="2021-06-09T19:36:03.867" v="1915"/>
          <ac:spMkLst>
            <pc:docMk/>
            <pc:sldMk cId="3909453073" sldId="559"/>
            <ac:spMk id="8857" creationId="{AD480FD8-C4A8-407F-BFF0-F4EF9BB5307E}"/>
          </ac:spMkLst>
        </pc:spChg>
        <pc:spChg chg="mod">
          <ac:chgData name="Timo Mühlhaus" userId="1b6b3aba618dadac" providerId="LiveId" clId="{EDF2FAEA-A41B-4C1F-9EE5-7BEAFE42C87B}" dt="2021-06-09T19:36:03.867" v="1915"/>
          <ac:spMkLst>
            <pc:docMk/>
            <pc:sldMk cId="3909453073" sldId="559"/>
            <ac:spMk id="8858" creationId="{667C367E-8468-4E19-BC9A-FD2C4E0E77DB}"/>
          </ac:spMkLst>
        </pc:spChg>
        <pc:spChg chg="mod">
          <ac:chgData name="Timo Mühlhaus" userId="1b6b3aba618dadac" providerId="LiveId" clId="{EDF2FAEA-A41B-4C1F-9EE5-7BEAFE42C87B}" dt="2021-06-09T19:36:03.867" v="1915"/>
          <ac:spMkLst>
            <pc:docMk/>
            <pc:sldMk cId="3909453073" sldId="559"/>
            <ac:spMk id="8859" creationId="{B632DE50-E2B4-4AD3-B21B-313F3D34DC7D}"/>
          </ac:spMkLst>
        </pc:spChg>
        <pc:spChg chg="mod">
          <ac:chgData name="Timo Mühlhaus" userId="1b6b3aba618dadac" providerId="LiveId" clId="{EDF2FAEA-A41B-4C1F-9EE5-7BEAFE42C87B}" dt="2021-06-09T19:36:03.867" v="1915"/>
          <ac:spMkLst>
            <pc:docMk/>
            <pc:sldMk cId="3909453073" sldId="559"/>
            <ac:spMk id="8860" creationId="{3CE7A821-6F8C-4E5E-8A0D-3780371FCD5E}"/>
          </ac:spMkLst>
        </pc:spChg>
        <pc:spChg chg="mod">
          <ac:chgData name="Timo Mühlhaus" userId="1b6b3aba618dadac" providerId="LiveId" clId="{EDF2FAEA-A41B-4C1F-9EE5-7BEAFE42C87B}" dt="2021-06-09T19:36:03.867" v="1915"/>
          <ac:spMkLst>
            <pc:docMk/>
            <pc:sldMk cId="3909453073" sldId="559"/>
            <ac:spMk id="8861" creationId="{ADE692EF-A668-4B43-B6FF-5BB6EB8909E3}"/>
          </ac:spMkLst>
        </pc:spChg>
        <pc:spChg chg="mod">
          <ac:chgData name="Timo Mühlhaus" userId="1b6b3aba618dadac" providerId="LiveId" clId="{EDF2FAEA-A41B-4C1F-9EE5-7BEAFE42C87B}" dt="2021-06-09T19:36:03.867" v="1915"/>
          <ac:spMkLst>
            <pc:docMk/>
            <pc:sldMk cId="3909453073" sldId="559"/>
            <ac:spMk id="8862" creationId="{E2C65E44-60BC-4FCD-AEF8-4B082C7B62BC}"/>
          </ac:spMkLst>
        </pc:spChg>
        <pc:spChg chg="mod">
          <ac:chgData name="Timo Mühlhaus" userId="1b6b3aba618dadac" providerId="LiveId" clId="{EDF2FAEA-A41B-4C1F-9EE5-7BEAFE42C87B}" dt="2021-06-09T19:36:03.867" v="1915"/>
          <ac:spMkLst>
            <pc:docMk/>
            <pc:sldMk cId="3909453073" sldId="559"/>
            <ac:spMk id="8863" creationId="{364D66B2-3809-40E1-BB6E-51781F144125}"/>
          </ac:spMkLst>
        </pc:spChg>
        <pc:spChg chg="mod">
          <ac:chgData name="Timo Mühlhaus" userId="1b6b3aba618dadac" providerId="LiveId" clId="{EDF2FAEA-A41B-4C1F-9EE5-7BEAFE42C87B}" dt="2021-06-09T19:36:03.867" v="1915"/>
          <ac:spMkLst>
            <pc:docMk/>
            <pc:sldMk cId="3909453073" sldId="559"/>
            <ac:spMk id="8864" creationId="{B7E43DDE-26EB-4D10-8243-28404BBDB5C5}"/>
          </ac:spMkLst>
        </pc:spChg>
        <pc:spChg chg="mod">
          <ac:chgData name="Timo Mühlhaus" userId="1b6b3aba618dadac" providerId="LiveId" clId="{EDF2FAEA-A41B-4C1F-9EE5-7BEAFE42C87B}" dt="2021-06-09T19:36:03.867" v="1915"/>
          <ac:spMkLst>
            <pc:docMk/>
            <pc:sldMk cId="3909453073" sldId="559"/>
            <ac:spMk id="8865" creationId="{DF7FC768-95C6-4CB9-A6F9-61A39D24F652}"/>
          </ac:spMkLst>
        </pc:spChg>
        <pc:spChg chg="mod">
          <ac:chgData name="Timo Mühlhaus" userId="1b6b3aba618dadac" providerId="LiveId" clId="{EDF2FAEA-A41B-4C1F-9EE5-7BEAFE42C87B}" dt="2021-06-09T19:36:03.867" v="1915"/>
          <ac:spMkLst>
            <pc:docMk/>
            <pc:sldMk cId="3909453073" sldId="559"/>
            <ac:spMk id="8866" creationId="{E4CE3F74-1FDF-4B35-B5E6-4DA67CA76B58}"/>
          </ac:spMkLst>
        </pc:spChg>
        <pc:spChg chg="mod">
          <ac:chgData name="Timo Mühlhaus" userId="1b6b3aba618dadac" providerId="LiveId" clId="{EDF2FAEA-A41B-4C1F-9EE5-7BEAFE42C87B}" dt="2021-06-09T19:36:03.867" v="1915"/>
          <ac:spMkLst>
            <pc:docMk/>
            <pc:sldMk cId="3909453073" sldId="559"/>
            <ac:spMk id="8867" creationId="{D334946A-A518-4D90-BB04-1821C5D57FE6}"/>
          </ac:spMkLst>
        </pc:spChg>
        <pc:spChg chg="mod">
          <ac:chgData name="Timo Mühlhaus" userId="1b6b3aba618dadac" providerId="LiveId" clId="{EDF2FAEA-A41B-4C1F-9EE5-7BEAFE42C87B}" dt="2021-06-09T19:36:03.867" v="1915"/>
          <ac:spMkLst>
            <pc:docMk/>
            <pc:sldMk cId="3909453073" sldId="559"/>
            <ac:spMk id="8868" creationId="{0AAE0065-69DC-4E25-AE26-8159A975D17F}"/>
          </ac:spMkLst>
        </pc:spChg>
        <pc:spChg chg="mod">
          <ac:chgData name="Timo Mühlhaus" userId="1b6b3aba618dadac" providerId="LiveId" clId="{EDF2FAEA-A41B-4C1F-9EE5-7BEAFE42C87B}" dt="2021-06-09T19:36:03.867" v="1915"/>
          <ac:spMkLst>
            <pc:docMk/>
            <pc:sldMk cId="3909453073" sldId="559"/>
            <ac:spMk id="8869" creationId="{DB9697AE-6B42-49F9-AC22-330A3840CA25}"/>
          </ac:spMkLst>
        </pc:spChg>
        <pc:spChg chg="mod">
          <ac:chgData name="Timo Mühlhaus" userId="1b6b3aba618dadac" providerId="LiveId" clId="{EDF2FAEA-A41B-4C1F-9EE5-7BEAFE42C87B}" dt="2021-06-09T19:36:03.867" v="1915"/>
          <ac:spMkLst>
            <pc:docMk/>
            <pc:sldMk cId="3909453073" sldId="559"/>
            <ac:spMk id="8870" creationId="{EB7E3AB5-1183-41D5-8496-64167A9FFE7B}"/>
          </ac:spMkLst>
        </pc:spChg>
        <pc:spChg chg="mod">
          <ac:chgData name="Timo Mühlhaus" userId="1b6b3aba618dadac" providerId="LiveId" clId="{EDF2FAEA-A41B-4C1F-9EE5-7BEAFE42C87B}" dt="2021-06-09T19:36:03.867" v="1915"/>
          <ac:spMkLst>
            <pc:docMk/>
            <pc:sldMk cId="3909453073" sldId="559"/>
            <ac:spMk id="8871" creationId="{CCFAE8DA-28D5-4D05-B051-79EF47E76085}"/>
          </ac:spMkLst>
        </pc:spChg>
        <pc:spChg chg="mod">
          <ac:chgData name="Timo Mühlhaus" userId="1b6b3aba618dadac" providerId="LiveId" clId="{EDF2FAEA-A41B-4C1F-9EE5-7BEAFE42C87B}" dt="2021-06-09T19:36:03.867" v="1915"/>
          <ac:spMkLst>
            <pc:docMk/>
            <pc:sldMk cId="3909453073" sldId="559"/>
            <ac:spMk id="8872" creationId="{C58EC7EA-59CF-42FF-B72C-F7071F3DE297}"/>
          </ac:spMkLst>
        </pc:spChg>
        <pc:spChg chg="mod">
          <ac:chgData name="Timo Mühlhaus" userId="1b6b3aba618dadac" providerId="LiveId" clId="{EDF2FAEA-A41B-4C1F-9EE5-7BEAFE42C87B}" dt="2021-06-09T19:36:03.867" v="1915"/>
          <ac:spMkLst>
            <pc:docMk/>
            <pc:sldMk cId="3909453073" sldId="559"/>
            <ac:spMk id="8873" creationId="{1F335BB9-647F-47ED-B8BC-63207BFB9A40}"/>
          </ac:spMkLst>
        </pc:spChg>
        <pc:spChg chg="mod">
          <ac:chgData name="Timo Mühlhaus" userId="1b6b3aba618dadac" providerId="LiveId" clId="{EDF2FAEA-A41B-4C1F-9EE5-7BEAFE42C87B}" dt="2021-06-09T19:36:03.867" v="1915"/>
          <ac:spMkLst>
            <pc:docMk/>
            <pc:sldMk cId="3909453073" sldId="559"/>
            <ac:spMk id="8874" creationId="{B0137A56-0DDB-4A72-A9A0-226EF01B6B82}"/>
          </ac:spMkLst>
        </pc:spChg>
        <pc:spChg chg="mod">
          <ac:chgData name="Timo Mühlhaus" userId="1b6b3aba618dadac" providerId="LiveId" clId="{EDF2FAEA-A41B-4C1F-9EE5-7BEAFE42C87B}" dt="2021-06-09T19:36:03.867" v="1915"/>
          <ac:spMkLst>
            <pc:docMk/>
            <pc:sldMk cId="3909453073" sldId="559"/>
            <ac:spMk id="8875" creationId="{85741133-D5AF-48EF-8B91-F1C489EB54FB}"/>
          </ac:spMkLst>
        </pc:spChg>
        <pc:spChg chg="mod">
          <ac:chgData name="Timo Mühlhaus" userId="1b6b3aba618dadac" providerId="LiveId" clId="{EDF2FAEA-A41B-4C1F-9EE5-7BEAFE42C87B}" dt="2021-06-09T19:36:03.867" v="1915"/>
          <ac:spMkLst>
            <pc:docMk/>
            <pc:sldMk cId="3909453073" sldId="559"/>
            <ac:spMk id="8876" creationId="{56777D4B-B18D-4BC1-96F8-4ADFDED2428B}"/>
          </ac:spMkLst>
        </pc:spChg>
        <pc:spChg chg="mod">
          <ac:chgData name="Timo Mühlhaus" userId="1b6b3aba618dadac" providerId="LiveId" clId="{EDF2FAEA-A41B-4C1F-9EE5-7BEAFE42C87B}" dt="2021-06-09T19:36:03.867" v="1915"/>
          <ac:spMkLst>
            <pc:docMk/>
            <pc:sldMk cId="3909453073" sldId="559"/>
            <ac:spMk id="8877" creationId="{8124C44C-EA66-415F-A167-D7C33BD6E3F8}"/>
          </ac:spMkLst>
        </pc:spChg>
        <pc:spChg chg="mod">
          <ac:chgData name="Timo Mühlhaus" userId="1b6b3aba618dadac" providerId="LiveId" clId="{EDF2FAEA-A41B-4C1F-9EE5-7BEAFE42C87B}" dt="2021-06-09T19:36:03.867" v="1915"/>
          <ac:spMkLst>
            <pc:docMk/>
            <pc:sldMk cId="3909453073" sldId="559"/>
            <ac:spMk id="8878" creationId="{B5D2FE28-30FD-417C-AF46-3174EF6858CB}"/>
          </ac:spMkLst>
        </pc:spChg>
        <pc:spChg chg="mod">
          <ac:chgData name="Timo Mühlhaus" userId="1b6b3aba618dadac" providerId="LiveId" clId="{EDF2FAEA-A41B-4C1F-9EE5-7BEAFE42C87B}" dt="2021-06-09T19:36:03.867" v="1915"/>
          <ac:spMkLst>
            <pc:docMk/>
            <pc:sldMk cId="3909453073" sldId="559"/>
            <ac:spMk id="8879" creationId="{E7F75E8C-E62D-4220-81D5-3F3EC4FE5FCC}"/>
          </ac:spMkLst>
        </pc:spChg>
        <pc:spChg chg="mod">
          <ac:chgData name="Timo Mühlhaus" userId="1b6b3aba618dadac" providerId="LiveId" clId="{EDF2FAEA-A41B-4C1F-9EE5-7BEAFE42C87B}" dt="2021-06-09T19:36:03.867" v="1915"/>
          <ac:spMkLst>
            <pc:docMk/>
            <pc:sldMk cId="3909453073" sldId="559"/>
            <ac:spMk id="8880" creationId="{507307AE-9839-439E-BD51-754D75FDA5D5}"/>
          </ac:spMkLst>
        </pc:spChg>
        <pc:spChg chg="mod">
          <ac:chgData name="Timo Mühlhaus" userId="1b6b3aba618dadac" providerId="LiveId" clId="{EDF2FAEA-A41B-4C1F-9EE5-7BEAFE42C87B}" dt="2021-06-09T19:36:03.867" v="1915"/>
          <ac:spMkLst>
            <pc:docMk/>
            <pc:sldMk cId="3909453073" sldId="559"/>
            <ac:spMk id="8881" creationId="{EDE642E8-51C6-481C-AF59-F29BDA99ACDC}"/>
          </ac:spMkLst>
        </pc:spChg>
        <pc:spChg chg="mod">
          <ac:chgData name="Timo Mühlhaus" userId="1b6b3aba618dadac" providerId="LiveId" clId="{EDF2FAEA-A41B-4C1F-9EE5-7BEAFE42C87B}" dt="2021-06-09T19:36:03.867" v="1915"/>
          <ac:spMkLst>
            <pc:docMk/>
            <pc:sldMk cId="3909453073" sldId="559"/>
            <ac:spMk id="8882" creationId="{E2F32D39-43A7-4200-BD25-09E8BAE48640}"/>
          </ac:spMkLst>
        </pc:spChg>
        <pc:spChg chg="mod">
          <ac:chgData name="Timo Mühlhaus" userId="1b6b3aba618dadac" providerId="LiveId" clId="{EDF2FAEA-A41B-4C1F-9EE5-7BEAFE42C87B}" dt="2021-06-09T19:36:03.867" v="1915"/>
          <ac:spMkLst>
            <pc:docMk/>
            <pc:sldMk cId="3909453073" sldId="559"/>
            <ac:spMk id="8883" creationId="{25252649-A33E-436B-99F5-9F3D9910150F}"/>
          </ac:spMkLst>
        </pc:spChg>
        <pc:spChg chg="mod">
          <ac:chgData name="Timo Mühlhaus" userId="1b6b3aba618dadac" providerId="LiveId" clId="{EDF2FAEA-A41B-4C1F-9EE5-7BEAFE42C87B}" dt="2021-06-09T19:36:03.867" v="1915"/>
          <ac:spMkLst>
            <pc:docMk/>
            <pc:sldMk cId="3909453073" sldId="559"/>
            <ac:spMk id="8884" creationId="{BEA2E000-9A1B-4AD8-A664-5ED640BE6490}"/>
          </ac:spMkLst>
        </pc:spChg>
        <pc:spChg chg="mod">
          <ac:chgData name="Timo Mühlhaus" userId="1b6b3aba618dadac" providerId="LiveId" clId="{EDF2FAEA-A41B-4C1F-9EE5-7BEAFE42C87B}" dt="2021-06-09T19:36:03.867" v="1915"/>
          <ac:spMkLst>
            <pc:docMk/>
            <pc:sldMk cId="3909453073" sldId="559"/>
            <ac:spMk id="8885" creationId="{461388B4-0669-4148-9991-CABF8DFC8B68}"/>
          </ac:spMkLst>
        </pc:spChg>
        <pc:spChg chg="mod">
          <ac:chgData name="Timo Mühlhaus" userId="1b6b3aba618dadac" providerId="LiveId" clId="{EDF2FAEA-A41B-4C1F-9EE5-7BEAFE42C87B}" dt="2021-06-09T19:36:03.867" v="1915"/>
          <ac:spMkLst>
            <pc:docMk/>
            <pc:sldMk cId="3909453073" sldId="559"/>
            <ac:spMk id="8886" creationId="{403A874A-6454-4383-941E-3AF97405DAF8}"/>
          </ac:spMkLst>
        </pc:spChg>
        <pc:spChg chg="mod">
          <ac:chgData name="Timo Mühlhaus" userId="1b6b3aba618dadac" providerId="LiveId" clId="{EDF2FAEA-A41B-4C1F-9EE5-7BEAFE42C87B}" dt="2021-06-09T19:36:03.867" v="1915"/>
          <ac:spMkLst>
            <pc:docMk/>
            <pc:sldMk cId="3909453073" sldId="559"/>
            <ac:spMk id="8887" creationId="{EB918BD7-5396-4407-8070-4709B6731CB5}"/>
          </ac:spMkLst>
        </pc:spChg>
        <pc:spChg chg="mod">
          <ac:chgData name="Timo Mühlhaus" userId="1b6b3aba618dadac" providerId="LiveId" clId="{EDF2FAEA-A41B-4C1F-9EE5-7BEAFE42C87B}" dt="2021-06-09T19:36:03.867" v="1915"/>
          <ac:spMkLst>
            <pc:docMk/>
            <pc:sldMk cId="3909453073" sldId="559"/>
            <ac:spMk id="8888" creationId="{AAD978D5-B626-4BF4-A639-4C27C9D0178D}"/>
          </ac:spMkLst>
        </pc:spChg>
        <pc:spChg chg="mod">
          <ac:chgData name="Timo Mühlhaus" userId="1b6b3aba618dadac" providerId="LiveId" clId="{EDF2FAEA-A41B-4C1F-9EE5-7BEAFE42C87B}" dt="2021-06-09T19:36:03.867" v="1915"/>
          <ac:spMkLst>
            <pc:docMk/>
            <pc:sldMk cId="3909453073" sldId="559"/>
            <ac:spMk id="8889" creationId="{CE301230-6048-4766-BF74-979F62D9D222}"/>
          </ac:spMkLst>
        </pc:spChg>
        <pc:spChg chg="mod">
          <ac:chgData name="Timo Mühlhaus" userId="1b6b3aba618dadac" providerId="LiveId" clId="{EDF2FAEA-A41B-4C1F-9EE5-7BEAFE42C87B}" dt="2021-06-09T19:36:03.867" v="1915"/>
          <ac:spMkLst>
            <pc:docMk/>
            <pc:sldMk cId="3909453073" sldId="559"/>
            <ac:spMk id="8890" creationId="{C3CE03CF-F60F-4191-AAF6-7DB1A308AA93}"/>
          </ac:spMkLst>
        </pc:spChg>
        <pc:spChg chg="mod">
          <ac:chgData name="Timo Mühlhaus" userId="1b6b3aba618dadac" providerId="LiveId" clId="{EDF2FAEA-A41B-4C1F-9EE5-7BEAFE42C87B}" dt="2021-06-09T19:36:03.867" v="1915"/>
          <ac:spMkLst>
            <pc:docMk/>
            <pc:sldMk cId="3909453073" sldId="559"/>
            <ac:spMk id="8891" creationId="{405CA41A-4937-4BC2-AB04-0E9EE40BD220}"/>
          </ac:spMkLst>
        </pc:spChg>
        <pc:spChg chg="mod">
          <ac:chgData name="Timo Mühlhaus" userId="1b6b3aba618dadac" providerId="LiveId" clId="{EDF2FAEA-A41B-4C1F-9EE5-7BEAFE42C87B}" dt="2021-06-09T19:36:03.867" v="1915"/>
          <ac:spMkLst>
            <pc:docMk/>
            <pc:sldMk cId="3909453073" sldId="559"/>
            <ac:spMk id="8892" creationId="{CE332352-5374-44F9-AF99-8ECF763C303D}"/>
          </ac:spMkLst>
        </pc:spChg>
        <pc:spChg chg="mod">
          <ac:chgData name="Timo Mühlhaus" userId="1b6b3aba618dadac" providerId="LiveId" clId="{EDF2FAEA-A41B-4C1F-9EE5-7BEAFE42C87B}" dt="2021-06-09T19:36:03.867" v="1915"/>
          <ac:spMkLst>
            <pc:docMk/>
            <pc:sldMk cId="3909453073" sldId="559"/>
            <ac:spMk id="8893" creationId="{D209A2DC-1791-431E-B374-9F4004B1C93C}"/>
          </ac:spMkLst>
        </pc:spChg>
        <pc:spChg chg="mod">
          <ac:chgData name="Timo Mühlhaus" userId="1b6b3aba618dadac" providerId="LiveId" clId="{EDF2FAEA-A41B-4C1F-9EE5-7BEAFE42C87B}" dt="2021-06-09T19:36:03.867" v="1915"/>
          <ac:spMkLst>
            <pc:docMk/>
            <pc:sldMk cId="3909453073" sldId="559"/>
            <ac:spMk id="8894" creationId="{EE7340F4-B217-4636-973D-AC7BB4864E21}"/>
          </ac:spMkLst>
        </pc:spChg>
        <pc:spChg chg="mod">
          <ac:chgData name="Timo Mühlhaus" userId="1b6b3aba618dadac" providerId="LiveId" clId="{EDF2FAEA-A41B-4C1F-9EE5-7BEAFE42C87B}" dt="2021-06-09T19:36:03.867" v="1915"/>
          <ac:spMkLst>
            <pc:docMk/>
            <pc:sldMk cId="3909453073" sldId="559"/>
            <ac:spMk id="8895" creationId="{59BC37BF-5724-4FCC-A8B6-050B25B104CE}"/>
          </ac:spMkLst>
        </pc:spChg>
        <pc:spChg chg="mod">
          <ac:chgData name="Timo Mühlhaus" userId="1b6b3aba618dadac" providerId="LiveId" clId="{EDF2FAEA-A41B-4C1F-9EE5-7BEAFE42C87B}" dt="2021-06-09T19:36:03.867" v="1915"/>
          <ac:spMkLst>
            <pc:docMk/>
            <pc:sldMk cId="3909453073" sldId="559"/>
            <ac:spMk id="8896" creationId="{18066D73-0D99-4D2F-8FAF-12A73BBE654B}"/>
          </ac:spMkLst>
        </pc:spChg>
        <pc:spChg chg="mod">
          <ac:chgData name="Timo Mühlhaus" userId="1b6b3aba618dadac" providerId="LiveId" clId="{EDF2FAEA-A41B-4C1F-9EE5-7BEAFE42C87B}" dt="2021-06-09T19:36:03.867" v="1915"/>
          <ac:spMkLst>
            <pc:docMk/>
            <pc:sldMk cId="3909453073" sldId="559"/>
            <ac:spMk id="8897" creationId="{CB6BDE23-FC97-47BB-A50F-C1BA40AF0A6C}"/>
          </ac:spMkLst>
        </pc:spChg>
        <pc:spChg chg="mod">
          <ac:chgData name="Timo Mühlhaus" userId="1b6b3aba618dadac" providerId="LiveId" clId="{EDF2FAEA-A41B-4C1F-9EE5-7BEAFE42C87B}" dt="2021-06-09T19:36:03.867" v="1915"/>
          <ac:spMkLst>
            <pc:docMk/>
            <pc:sldMk cId="3909453073" sldId="559"/>
            <ac:spMk id="8898" creationId="{2BBA29DC-6DE2-44E1-9562-DC4CB900790A}"/>
          </ac:spMkLst>
        </pc:spChg>
        <pc:spChg chg="mod">
          <ac:chgData name="Timo Mühlhaus" userId="1b6b3aba618dadac" providerId="LiveId" clId="{EDF2FAEA-A41B-4C1F-9EE5-7BEAFE42C87B}" dt="2021-06-09T19:36:03.867" v="1915"/>
          <ac:spMkLst>
            <pc:docMk/>
            <pc:sldMk cId="3909453073" sldId="559"/>
            <ac:spMk id="8899" creationId="{27173027-177B-4F05-9C9F-61FB8ECCC51D}"/>
          </ac:spMkLst>
        </pc:spChg>
        <pc:spChg chg="mod">
          <ac:chgData name="Timo Mühlhaus" userId="1b6b3aba618dadac" providerId="LiveId" clId="{EDF2FAEA-A41B-4C1F-9EE5-7BEAFE42C87B}" dt="2021-06-09T19:36:03.867" v="1915"/>
          <ac:spMkLst>
            <pc:docMk/>
            <pc:sldMk cId="3909453073" sldId="559"/>
            <ac:spMk id="8900" creationId="{039F475C-6C96-4ACD-9B0A-7A9720C9EB56}"/>
          </ac:spMkLst>
        </pc:spChg>
        <pc:spChg chg="mod">
          <ac:chgData name="Timo Mühlhaus" userId="1b6b3aba618dadac" providerId="LiveId" clId="{EDF2FAEA-A41B-4C1F-9EE5-7BEAFE42C87B}" dt="2021-06-09T19:36:03.867" v="1915"/>
          <ac:spMkLst>
            <pc:docMk/>
            <pc:sldMk cId="3909453073" sldId="559"/>
            <ac:spMk id="8901" creationId="{3C98EE5A-2FC3-4EFE-A9DE-CC848BAFB386}"/>
          </ac:spMkLst>
        </pc:spChg>
        <pc:spChg chg="mod">
          <ac:chgData name="Timo Mühlhaus" userId="1b6b3aba618dadac" providerId="LiveId" clId="{EDF2FAEA-A41B-4C1F-9EE5-7BEAFE42C87B}" dt="2021-06-09T19:36:03.867" v="1915"/>
          <ac:spMkLst>
            <pc:docMk/>
            <pc:sldMk cId="3909453073" sldId="559"/>
            <ac:spMk id="8902" creationId="{BA009662-CCFD-429E-8E17-40EF9A459480}"/>
          </ac:spMkLst>
        </pc:spChg>
        <pc:spChg chg="mod">
          <ac:chgData name="Timo Mühlhaus" userId="1b6b3aba618dadac" providerId="LiveId" clId="{EDF2FAEA-A41B-4C1F-9EE5-7BEAFE42C87B}" dt="2021-06-09T19:36:03.867" v="1915"/>
          <ac:spMkLst>
            <pc:docMk/>
            <pc:sldMk cId="3909453073" sldId="559"/>
            <ac:spMk id="8903" creationId="{F5676AC7-D7C0-4F34-B278-00B7C39AB85D}"/>
          </ac:spMkLst>
        </pc:spChg>
        <pc:spChg chg="mod">
          <ac:chgData name="Timo Mühlhaus" userId="1b6b3aba618dadac" providerId="LiveId" clId="{EDF2FAEA-A41B-4C1F-9EE5-7BEAFE42C87B}" dt="2021-06-09T19:36:03.867" v="1915"/>
          <ac:spMkLst>
            <pc:docMk/>
            <pc:sldMk cId="3909453073" sldId="559"/>
            <ac:spMk id="8904" creationId="{8AD52288-DB68-4551-B15F-13BB601CB0A6}"/>
          </ac:spMkLst>
        </pc:spChg>
        <pc:spChg chg="mod">
          <ac:chgData name="Timo Mühlhaus" userId="1b6b3aba618dadac" providerId="LiveId" clId="{EDF2FAEA-A41B-4C1F-9EE5-7BEAFE42C87B}" dt="2021-06-09T19:36:03.867" v="1915"/>
          <ac:spMkLst>
            <pc:docMk/>
            <pc:sldMk cId="3909453073" sldId="559"/>
            <ac:spMk id="8905" creationId="{A738602A-0FE0-4096-8C78-D71CAA9BA026}"/>
          </ac:spMkLst>
        </pc:spChg>
        <pc:spChg chg="mod">
          <ac:chgData name="Timo Mühlhaus" userId="1b6b3aba618dadac" providerId="LiveId" clId="{EDF2FAEA-A41B-4C1F-9EE5-7BEAFE42C87B}" dt="2021-06-09T19:36:03.867" v="1915"/>
          <ac:spMkLst>
            <pc:docMk/>
            <pc:sldMk cId="3909453073" sldId="559"/>
            <ac:spMk id="8906" creationId="{1E7B6D9D-A0BD-4D99-BC6E-D80C859AE5B6}"/>
          </ac:spMkLst>
        </pc:spChg>
        <pc:spChg chg="mod">
          <ac:chgData name="Timo Mühlhaus" userId="1b6b3aba618dadac" providerId="LiveId" clId="{EDF2FAEA-A41B-4C1F-9EE5-7BEAFE42C87B}" dt="2021-06-09T19:36:03.867" v="1915"/>
          <ac:spMkLst>
            <pc:docMk/>
            <pc:sldMk cId="3909453073" sldId="559"/>
            <ac:spMk id="8907" creationId="{5B231C2C-AD8C-44F1-869B-C264012CA4EC}"/>
          </ac:spMkLst>
        </pc:spChg>
        <pc:spChg chg="mod">
          <ac:chgData name="Timo Mühlhaus" userId="1b6b3aba618dadac" providerId="LiveId" clId="{EDF2FAEA-A41B-4C1F-9EE5-7BEAFE42C87B}" dt="2021-06-09T19:36:03.867" v="1915"/>
          <ac:spMkLst>
            <pc:docMk/>
            <pc:sldMk cId="3909453073" sldId="559"/>
            <ac:spMk id="8908" creationId="{30C25389-0811-4D96-B5DF-D1702140BF78}"/>
          </ac:spMkLst>
        </pc:spChg>
        <pc:spChg chg="mod">
          <ac:chgData name="Timo Mühlhaus" userId="1b6b3aba618dadac" providerId="LiveId" clId="{EDF2FAEA-A41B-4C1F-9EE5-7BEAFE42C87B}" dt="2021-06-09T19:36:03.867" v="1915"/>
          <ac:spMkLst>
            <pc:docMk/>
            <pc:sldMk cId="3909453073" sldId="559"/>
            <ac:spMk id="8909" creationId="{7224A85E-EB9E-4A65-BDD9-5FAA2ACF2AB3}"/>
          </ac:spMkLst>
        </pc:spChg>
        <pc:spChg chg="mod">
          <ac:chgData name="Timo Mühlhaus" userId="1b6b3aba618dadac" providerId="LiveId" clId="{EDF2FAEA-A41B-4C1F-9EE5-7BEAFE42C87B}" dt="2021-06-09T19:36:03.867" v="1915"/>
          <ac:spMkLst>
            <pc:docMk/>
            <pc:sldMk cId="3909453073" sldId="559"/>
            <ac:spMk id="8910" creationId="{B18DCD05-0151-4A85-9B2B-FE8386D631A2}"/>
          </ac:spMkLst>
        </pc:spChg>
        <pc:spChg chg="mod">
          <ac:chgData name="Timo Mühlhaus" userId="1b6b3aba618dadac" providerId="LiveId" clId="{EDF2FAEA-A41B-4C1F-9EE5-7BEAFE42C87B}" dt="2021-06-09T19:36:03.867" v="1915"/>
          <ac:spMkLst>
            <pc:docMk/>
            <pc:sldMk cId="3909453073" sldId="559"/>
            <ac:spMk id="8911" creationId="{17644B55-F5EC-4434-9E9C-0D9DCD5A6CC5}"/>
          </ac:spMkLst>
        </pc:spChg>
        <pc:spChg chg="mod">
          <ac:chgData name="Timo Mühlhaus" userId="1b6b3aba618dadac" providerId="LiveId" clId="{EDF2FAEA-A41B-4C1F-9EE5-7BEAFE42C87B}" dt="2021-06-09T19:36:03.867" v="1915"/>
          <ac:spMkLst>
            <pc:docMk/>
            <pc:sldMk cId="3909453073" sldId="559"/>
            <ac:spMk id="8912" creationId="{B508F484-C397-4496-81F9-DF621EB5141B}"/>
          </ac:spMkLst>
        </pc:spChg>
        <pc:spChg chg="mod">
          <ac:chgData name="Timo Mühlhaus" userId="1b6b3aba618dadac" providerId="LiveId" clId="{EDF2FAEA-A41B-4C1F-9EE5-7BEAFE42C87B}" dt="2021-06-09T19:36:03.867" v="1915"/>
          <ac:spMkLst>
            <pc:docMk/>
            <pc:sldMk cId="3909453073" sldId="559"/>
            <ac:spMk id="8913" creationId="{36AAB634-A928-45FF-98F1-9060DC40EA34}"/>
          </ac:spMkLst>
        </pc:spChg>
        <pc:spChg chg="mod">
          <ac:chgData name="Timo Mühlhaus" userId="1b6b3aba618dadac" providerId="LiveId" clId="{EDF2FAEA-A41B-4C1F-9EE5-7BEAFE42C87B}" dt="2021-06-09T19:36:03.867" v="1915"/>
          <ac:spMkLst>
            <pc:docMk/>
            <pc:sldMk cId="3909453073" sldId="559"/>
            <ac:spMk id="8914" creationId="{19E55D59-1F8D-4409-8110-D528EEFA5D8D}"/>
          </ac:spMkLst>
        </pc:spChg>
        <pc:spChg chg="mod">
          <ac:chgData name="Timo Mühlhaus" userId="1b6b3aba618dadac" providerId="LiveId" clId="{EDF2FAEA-A41B-4C1F-9EE5-7BEAFE42C87B}" dt="2021-06-09T19:36:03.867" v="1915"/>
          <ac:spMkLst>
            <pc:docMk/>
            <pc:sldMk cId="3909453073" sldId="559"/>
            <ac:spMk id="8915" creationId="{25BE5674-6F20-41ED-86E3-3B6876A0068D}"/>
          </ac:spMkLst>
        </pc:spChg>
        <pc:spChg chg="mod">
          <ac:chgData name="Timo Mühlhaus" userId="1b6b3aba618dadac" providerId="LiveId" clId="{EDF2FAEA-A41B-4C1F-9EE5-7BEAFE42C87B}" dt="2021-06-09T19:36:03.867" v="1915"/>
          <ac:spMkLst>
            <pc:docMk/>
            <pc:sldMk cId="3909453073" sldId="559"/>
            <ac:spMk id="8916" creationId="{33402249-0CFB-493B-B317-85DFE0B95A7D}"/>
          </ac:spMkLst>
        </pc:spChg>
        <pc:spChg chg="mod">
          <ac:chgData name="Timo Mühlhaus" userId="1b6b3aba618dadac" providerId="LiveId" clId="{EDF2FAEA-A41B-4C1F-9EE5-7BEAFE42C87B}" dt="2021-06-09T19:36:03.867" v="1915"/>
          <ac:spMkLst>
            <pc:docMk/>
            <pc:sldMk cId="3909453073" sldId="559"/>
            <ac:spMk id="8917" creationId="{46780F83-1566-494B-9488-F6113BF63087}"/>
          </ac:spMkLst>
        </pc:spChg>
        <pc:spChg chg="mod">
          <ac:chgData name="Timo Mühlhaus" userId="1b6b3aba618dadac" providerId="LiveId" clId="{EDF2FAEA-A41B-4C1F-9EE5-7BEAFE42C87B}" dt="2021-06-09T19:36:03.867" v="1915"/>
          <ac:spMkLst>
            <pc:docMk/>
            <pc:sldMk cId="3909453073" sldId="559"/>
            <ac:spMk id="8918" creationId="{AEC77888-997D-478C-A17E-1443DD79B039}"/>
          </ac:spMkLst>
        </pc:spChg>
        <pc:spChg chg="mod">
          <ac:chgData name="Timo Mühlhaus" userId="1b6b3aba618dadac" providerId="LiveId" clId="{EDF2FAEA-A41B-4C1F-9EE5-7BEAFE42C87B}" dt="2021-06-09T19:36:03.867" v="1915"/>
          <ac:spMkLst>
            <pc:docMk/>
            <pc:sldMk cId="3909453073" sldId="559"/>
            <ac:spMk id="8919" creationId="{16BE94C0-6E1B-48C1-8D13-9677130FBAFF}"/>
          </ac:spMkLst>
        </pc:spChg>
        <pc:spChg chg="mod">
          <ac:chgData name="Timo Mühlhaus" userId="1b6b3aba618dadac" providerId="LiveId" clId="{EDF2FAEA-A41B-4C1F-9EE5-7BEAFE42C87B}" dt="2021-06-09T19:36:03.867" v="1915"/>
          <ac:spMkLst>
            <pc:docMk/>
            <pc:sldMk cId="3909453073" sldId="559"/>
            <ac:spMk id="8920" creationId="{6306EBCB-23A8-40CF-919D-82D9DAF3C5AA}"/>
          </ac:spMkLst>
        </pc:spChg>
        <pc:spChg chg="mod">
          <ac:chgData name="Timo Mühlhaus" userId="1b6b3aba618dadac" providerId="LiveId" clId="{EDF2FAEA-A41B-4C1F-9EE5-7BEAFE42C87B}" dt="2021-06-09T19:36:03.867" v="1915"/>
          <ac:spMkLst>
            <pc:docMk/>
            <pc:sldMk cId="3909453073" sldId="559"/>
            <ac:spMk id="8921" creationId="{CF738E73-FD07-40A8-A3B6-CC314D31C429}"/>
          </ac:spMkLst>
        </pc:spChg>
        <pc:spChg chg="mod">
          <ac:chgData name="Timo Mühlhaus" userId="1b6b3aba618dadac" providerId="LiveId" clId="{EDF2FAEA-A41B-4C1F-9EE5-7BEAFE42C87B}" dt="2021-06-09T19:36:03.867" v="1915"/>
          <ac:spMkLst>
            <pc:docMk/>
            <pc:sldMk cId="3909453073" sldId="559"/>
            <ac:spMk id="8922" creationId="{A4E831F2-5959-425B-BAFE-99CD4CF36E49}"/>
          </ac:spMkLst>
        </pc:spChg>
        <pc:spChg chg="mod">
          <ac:chgData name="Timo Mühlhaus" userId="1b6b3aba618dadac" providerId="LiveId" clId="{EDF2FAEA-A41B-4C1F-9EE5-7BEAFE42C87B}" dt="2021-06-09T19:36:03.867" v="1915"/>
          <ac:spMkLst>
            <pc:docMk/>
            <pc:sldMk cId="3909453073" sldId="559"/>
            <ac:spMk id="8923" creationId="{D5730ACD-FF7A-4A6C-A604-210087903B52}"/>
          </ac:spMkLst>
        </pc:spChg>
        <pc:spChg chg="mod">
          <ac:chgData name="Timo Mühlhaus" userId="1b6b3aba618dadac" providerId="LiveId" clId="{EDF2FAEA-A41B-4C1F-9EE5-7BEAFE42C87B}" dt="2021-06-09T19:36:03.867" v="1915"/>
          <ac:spMkLst>
            <pc:docMk/>
            <pc:sldMk cId="3909453073" sldId="559"/>
            <ac:spMk id="8924" creationId="{9AA05D70-311A-407B-8A7B-CA908D54F8DE}"/>
          </ac:spMkLst>
        </pc:spChg>
        <pc:spChg chg="mod">
          <ac:chgData name="Timo Mühlhaus" userId="1b6b3aba618dadac" providerId="LiveId" clId="{EDF2FAEA-A41B-4C1F-9EE5-7BEAFE42C87B}" dt="2021-06-09T19:36:03.867" v="1915"/>
          <ac:spMkLst>
            <pc:docMk/>
            <pc:sldMk cId="3909453073" sldId="559"/>
            <ac:spMk id="8925" creationId="{A1649E8F-0CE7-4339-AB92-AF2FBA9EAF06}"/>
          </ac:spMkLst>
        </pc:spChg>
        <pc:spChg chg="mod">
          <ac:chgData name="Timo Mühlhaus" userId="1b6b3aba618dadac" providerId="LiveId" clId="{EDF2FAEA-A41B-4C1F-9EE5-7BEAFE42C87B}" dt="2021-06-09T19:36:03.867" v="1915"/>
          <ac:spMkLst>
            <pc:docMk/>
            <pc:sldMk cId="3909453073" sldId="559"/>
            <ac:spMk id="8926" creationId="{D824B27E-B409-45C4-B0C9-76370EF490FE}"/>
          </ac:spMkLst>
        </pc:spChg>
        <pc:spChg chg="mod">
          <ac:chgData name="Timo Mühlhaus" userId="1b6b3aba618dadac" providerId="LiveId" clId="{EDF2FAEA-A41B-4C1F-9EE5-7BEAFE42C87B}" dt="2021-06-09T19:36:03.867" v="1915"/>
          <ac:spMkLst>
            <pc:docMk/>
            <pc:sldMk cId="3909453073" sldId="559"/>
            <ac:spMk id="8927" creationId="{324922D2-695F-42C4-A1C4-F73375DEBA4E}"/>
          </ac:spMkLst>
        </pc:spChg>
        <pc:spChg chg="mod">
          <ac:chgData name="Timo Mühlhaus" userId="1b6b3aba618dadac" providerId="LiveId" clId="{EDF2FAEA-A41B-4C1F-9EE5-7BEAFE42C87B}" dt="2021-06-09T19:36:03.867" v="1915"/>
          <ac:spMkLst>
            <pc:docMk/>
            <pc:sldMk cId="3909453073" sldId="559"/>
            <ac:spMk id="8928" creationId="{A6515859-34B0-41B4-9C13-2FB0BE0A14DF}"/>
          </ac:spMkLst>
        </pc:spChg>
        <pc:spChg chg="mod">
          <ac:chgData name="Timo Mühlhaus" userId="1b6b3aba618dadac" providerId="LiveId" clId="{EDF2FAEA-A41B-4C1F-9EE5-7BEAFE42C87B}" dt="2021-06-09T19:36:03.867" v="1915"/>
          <ac:spMkLst>
            <pc:docMk/>
            <pc:sldMk cId="3909453073" sldId="559"/>
            <ac:spMk id="8929" creationId="{201EFAA3-E1B3-4137-9350-AD4397D581D6}"/>
          </ac:spMkLst>
        </pc:spChg>
        <pc:spChg chg="mod">
          <ac:chgData name="Timo Mühlhaus" userId="1b6b3aba618dadac" providerId="LiveId" clId="{EDF2FAEA-A41B-4C1F-9EE5-7BEAFE42C87B}" dt="2021-06-09T19:36:03.867" v="1915"/>
          <ac:spMkLst>
            <pc:docMk/>
            <pc:sldMk cId="3909453073" sldId="559"/>
            <ac:spMk id="8930" creationId="{02290DE0-66DD-4E8C-9358-41148DA6AC40}"/>
          </ac:spMkLst>
        </pc:spChg>
        <pc:spChg chg="mod">
          <ac:chgData name="Timo Mühlhaus" userId="1b6b3aba618dadac" providerId="LiveId" clId="{EDF2FAEA-A41B-4C1F-9EE5-7BEAFE42C87B}" dt="2021-06-09T19:36:03.867" v="1915"/>
          <ac:spMkLst>
            <pc:docMk/>
            <pc:sldMk cId="3909453073" sldId="559"/>
            <ac:spMk id="8931" creationId="{CF21B087-0F11-49BB-8E86-B1CFB9DBD3B4}"/>
          </ac:spMkLst>
        </pc:spChg>
        <pc:spChg chg="mod">
          <ac:chgData name="Timo Mühlhaus" userId="1b6b3aba618dadac" providerId="LiveId" clId="{EDF2FAEA-A41B-4C1F-9EE5-7BEAFE42C87B}" dt="2021-06-09T19:36:03.867" v="1915"/>
          <ac:spMkLst>
            <pc:docMk/>
            <pc:sldMk cId="3909453073" sldId="559"/>
            <ac:spMk id="8932" creationId="{FF4BBD0F-42F4-4384-865A-D2E263988CEF}"/>
          </ac:spMkLst>
        </pc:spChg>
        <pc:spChg chg="mod">
          <ac:chgData name="Timo Mühlhaus" userId="1b6b3aba618dadac" providerId="LiveId" clId="{EDF2FAEA-A41B-4C1F-9EE5-7BEAFE42C87B}" dt="2021-06-09T19:36:03.867" v="1915"/>
          <ac:spMkLst>
            <pc:docMk/>
            <pc:sldMk cId="3909453073" sldId="559"/>
            <ac:spMk id="8933" creationId="{B68F7265-FAE2-4113-A8A1-3DBBB832494F}"/>
          </ac:spMkLst>
        </pc:spChg>
        <pc:spChg chg="mod">
          <ac:chgData name="Timo Mühlhaus" userId="1b6b3aba618dadac" providerId="LiveId" clId="{EDF2FAEA-A41B-4C1F-9EE5-7BEAFE42C87B}" dt="2021-06-09T19:36:03.867" v="1915"/>
          <ac:spMkLst>
            <pc:docMk/>
            <pc:sldMk cId="3909453073" sldId="559"/>
            <ac:spMk id="8934" creationId="{B91179AC-2F82-4C35-91C5-66D41A11BA19}"/>
          </ac:spMkLst>
        </pc:spChg>
        <pc:spChg chg="mod">
          <ac:chgData name="Timo Mühlhaus" userId="1b6b3aba618dadac" providerId="LiveId" clId="{EDF2FAEA-A41B-4C1F-9EE5-7BEAFE42C87B}" dt="2021-06-09T19:36:03.867" v="1915"/>
          <ac:spMkLst>
            <pc:docMk/>
            <pc:sldMk cId="3909453073" sldId="559"/>
            <ac:spMk id="8935" creationId="{C39A75F5-0065-43F2-BC21-7A21ED9848AD}"/>
          </ac:spMkLst>
        </pc:spChg>
        <pc:spChg chg="mod">
          <ac:chgData name="Timo Mühlhaus" userId="1b6b3aba618dadac" providerId="LiveId" clId="{EDF2FAEA-A41B-4C1F-9EE5-7BEAFE42C87B}" dt="2021-06-09T19:36:03.867" v="1915"/>
          <ac:spMkLst>
            <pc:docMk/>
            <pc:sldMk cId="3909453073" sldId="559"/>
            <ac:spMk id="8936" creationId="{CEA04D16-F63E-4654-AB55-A0E37700869F}"/>
          </ac:spMkLst>
        </pc:spChg>
        <pc:spChg chg="mod">
          <ac:chgData name="Timo Mühlhaus" userId="1b6b3aba618dadac" providerId="LiveId" clId="{EDF2FAEA-A41B-4C1F-9EE5-7BEAFE42C87B}" dt="2021-06-09T19:36:03.867" v="1915"/>
          <ac:spMkLst>
            <pc:docMk/>
            <pc:sldMk cId="3909453073" sldId="559"/>
            <ac:spMk id="8937" creationId="{6DA14566-44BE-4266-B97C-C92EB8FBE4D8}"/>
          </ac:spMkLst>
        </pc:spChg>
        <pc:spChg chg="mod">
          <ac:chgData name="Timo Mühlhaus" userId="1b6b3aba618dadac" providerId="LiveId" clId="{EDF2FAEA-A41B-4C1F-9EE5-7BEAFE42C87B}" dt="2021-06-09T19:36:03.867" v="1915"/>
          <ac:spMkLst>
            <pc:docMk/>
            <pc:sldMk cId="3909453073" sldId="559"/>
            <ac:spMk id="8938" creationId="{AC0B995C-121F-47DF-BBFE-2CED33664344}"/>
          </ac:spMkLst>
        </pc:spChg>
        <pc:spChg chg="mod">
          <ac:chgData name="Timo Mühlhaus" userId="1b6b3aba618dadac" providerId="LiveId" clId="{EDF2FAEA-A41B-4C1F-9EE5-7BEAFE42C87B}" dt="2021-06-09T19:36:03.867" v="1915"/>
          <ac:spMkLst>
            <pc:docMk/>
            <pc:sldMk cId="3909453073" sldId="559"/>
            <ac:spMk id="8939" creationId="{F6D917EE-1C51-4CCA-AB81-990DC00BA777}"/>
          </ac:spMkLst>
        </pc:spChg>
        <pc:spChg chg="mod">
          <ac:chgData name="Timo Mühlhaus" userId="1b6b3aba618dadac" providerId="LiveId" clId="{EDF2FAEA-A41B-4C1F-9EE5-7BEAFE42C87B}" dt="2021-06-09T19:36:03.867" v="1915"/>
          <ac:spMkLst>
            <pc:docMk/>
            <pc:sldMk cId="3909453073" sldId="559"/>
            <ac:spMk id="8940" creationId="{023994A8-987E-4830-9527-DA774D9148BB}"/>
          </ac:spMkLst>
        </pc:spChg>
        <pc:spChg chg="mod">
          <ac:chgData name="Timo Mühlhaus" userId="1b6b3aba618dadac" providerId="LiveId" clId="{EDF2FAEA-A41B-4C1F-9EE5-7BEAFE42C87B}" dt="2021-06-09T19:36:03.867" v="1915"/>
          <ac:spMkLst>
            <pc:docMk/>
            <pc:sldMk cId="3909453073" sldId="559"/>
            <ac:spMk id="8941" creationId="{E85F8F28-1707-4550-84D6-EDFCB087F691}"/>
          </ac:spMkLst>
        </pc:spChg>
        <pc:spChg chg="mod">
          <ac:chgData name="Timo Mühlhaus" userId="1b6b3aba618dadac" providerId="LiveId" clId="{EDF2FAEA-A41B-4C1F-9EE5-7BEAFE42C87B}" dt="2021-06-09T19:36:03.867" v="1915"/>
          <ac:spMkLst>
            <pc:docMk/>
            <pc:sldMk cId="3909453073" sldId="559"/>
            <ac:spMk id="8942" creationId="{FD7634A6-E1A7-491E-87D2-A5FCE402ECE8}"/>
          </ac:spMkLst>
        </pc:spChg>
        <pc:spChg chg="mod">
          <ac:chgData name="Timo Mühlhaus" userId="1b6b3aba618dadac" providerId="LiveId" clId="{EDF2FAEA-A41B-4C1F-9EE5-7BEAFE42C87B}" dt="2021-06-09T19:36:03.867" v="1915"/>
          <ac:spMkLst>
            <pc:docMk/>
            <pc:sldMk cId="3909453073" sldId="559"/>
            <ac:spMk id="8943" creationId="{82CE1491-2CC6-48AF-AAEB-714BBD0503CD}"/>
          </ac:spMkLst>
        </pc:spChg>
        <pc:spChg chg="mod">
          <ac:chgData name="Timo Mühlhaus" userId="1b6b3aba618dadac" providerId="LiveId" clId="{EDF2FAEA-A41B-4C1F-9EE5-7BEAFE42C87B}" dt="2021-06-09T19:36:03.867" v="1915"/>
          <ac:spMkLst>
            <pc:docMk/>
            <pc:sldMk cId="3909453073" sldId="559"/>
            <ac:spMk id="8944" creationId="{67CD647F-496C-41BE-A8F3-3BDD29EFA7B2}"/>
          </ac:spMkLst>
        </pc:spChg>
        <pc:spChg chg="mod">
          <ac:chgData name="Timo Mühlhaus" userId="1b6b3aba618dadac" providerId="LiveId" clId="{EDF2FAEA-A41B-4C1F-9EE5-7BEAFE42C87B}" dt="2021-06-09T19:36:03.867" v="1915"/>
          <ac:spMkLst>
            <pc:docMk/>
            <pc:sldMk cId="3909453073" sldId="559"/>
            <ac:spMk id="8945" creationId="{04687F7F-5202-44CD-B3C1-FBB6C0F2AE99}"/>
          </ac:spMkLst>
        </pc:spChg>
        <pc:spChg chg="mod">
          <ac:chgData name="Timo Mühlhaus" userId="1b6b3aba618dadac" providerId="LiveId" clId="{EDF2FAEA-A41B-4C1F-9EE5-7BEAFE42C87B}" dt="2021-06-09T19:36:03.867" v="1915"/>
          <ac:spMkLst>
            <pc:docMk/>
            <pc:sldMk cId="3909453073" sldId="559"/>
            <ac:spMk id="8946" creationId="{DB5BF1A9-82B0-4A39-90E1-785EACFB3417}"/>
          </ac:spMkLst>
        </pc:spChg>
        <pc:spChg chg="mod">
          <ac:chgData name="Timo Mühlhaus" userId="1b6b3aba618dadac" providerId="LiveId" clId="{EDF2FAEA-A41B-4C1F-9EE5-7BEAFE42C87B}" dt="2021-06-09T19:36:03.867" v="1915"/>
          <ac:spMkLst>
            <pc:docMk/>
            <pc:sldMk cId="3909453073" sldId="559"/>
            <ac:spMk id="8947" creationId="{3F7184D8-9995-4EAB-B25C-DA770FEDBCA5}"/>
          </ac:spMkLst>
        </pc:spChg>
        <pc:spChg chg="mod">
          <ac:chgData name="Timo Mühlhaus" userId="1b6b3aba618dadac" providerId="LiveId" clId="{EDF2FAEA-A41B-4C1F-9EE5-7BEAFE42C87B}" dt="2021-06-09T19:36:03.867" v="1915"/>
          <ac:spMkLst>
            <pc:docMk/>
            <pc:sldMk cId="3909453073" sldId="559"/>
            <ac:spMk id="8948" creationId="{DE18DEA9-56E2-4A27-BED2-00633C7B2C1E}"/>
          </ac:spMkLst>
        </pc:spChg>
        <pc:spChg chg="mod">
          <ac:chgData name="Timo Mühlhaus" userId="1b6b3aba618dadac" providerId="LiveId" clId="{EDF2FAEA-A41B-4C1F-9EE5-7BEAFE42C87B}" dt="2021-06-09T19:36:03.867" v="1915"/>
          <ac:spMkLst>
            <pc:docMk/>
            <pc:sldMk cId="3909453073" sldId="559"/>
            <ac:spMk id="8949" creationId="{D60BF99E-3B24-4D9F-ABAB-FD7BA6AE7BC3}"/>
          </ac:spMkLst>
        </pc:spChg>
        <pc:spChg chg="mod">
          <ac:chgData name="Timo Mühlhaus" userId="1b6b3aba618dadac" providerId="LiveId" clId="{EDF2FAEA-A41B-4C1F-9EE5-7BEAFE42C87B}" dt="2021-06-09T19:36:03.867" v="1915"/>
          <ac:spMkLst>
            <pc:docMk/>
            <pc:sldMk cId="3909453073" sldId="559"/>
            <ac:spMk id="8950" creationId="{6BB35177-83BA-4443-84AD-3F6682B9C1C9}"/>
          </ac:spMkLst>
        </pc:spChg>
        <pc:spChg chg="mod">
          <ac:chgData name="Timo Mühlhaus" userId="1b6b3aba618dadac" providerId="LiveId" clId="{EDF2FAEA-A41B-4C1F-9EE5-7BEAFE42C87B}" dt="2021-06-09T19:36:03.867" v="1915"/>
          <ac:spMkLst>
            <pc:docMk/>
            <pc:sldMk cId="3909453073" sldId="559"/>
            <ac:spMk id="8951" creationId="{6B361D2B-3DE9-4682-97E7-9106C478DB1A}"/>
          </ac:spMkLst>
        </pc:spChg>
        <pc:spChg chg="mod">
          <ac:chgData name="Timo Mühlhaus" userId="1b6b3aba618dadac" providerId="LiveId" clId="{EDF2FAEA-A41B-4C1F-9EE5-7BEAFE42C87B}" dt="2021-06-09T19:36:03.867" v="1915"/>
          <ac:spMkLst>
            <pc:docMk/>
            <pc:sldMk cId="3909453073" sldId="559"/>
            <ac:spMk id="8952" creationId="{ECA86E4C-B075-4D45-962C-0A5ED4150723}"/>
          </ac:spMkLst>
        </pc:spChg>
        <pc:spChg chg="mod">
          <ac:chgData name="Timo Mühlhaus" userId="1b6b3aba618dadac" providerId="LiveId" clId="{EDF2FAEA-A41B-4C1F-9EE5-7BEAFE42C87B}" dt="2021-06-09T19:36:03.867" v="1915"/>
          <ac:spMkLst>
            <pc:docMk/>
            <pc:sldMk cId="3909453073" sldId="559"/>
            <ac:spMk id="8953" creationId="{99A77202-A557-441C-8059-A436D6EE5C91}"/>
          </ac:spMkLst>
        </pc:spChg>
        <pc:spChg chg="mod">
          <ac:chgData name="Timo Mühlhaus" userId="1b6b3aba618dadac" providerId="LiveId" clId="{EDF2FAEA-A41B-4C1F-9EE5-7BEAFE42C87B}" dt="2021-06-09T19:36:03.867" v="1915"/>
          <ac:spMkLst>
            <pc:docMk/>
            <pc:sldMk cId="3909453073" sldId="559"/>
            <ac:spMk id="8954" creationId="{78FC31E0-3083-45FC-831F-948D52E6FEDB}"/>
          </ac:spMkLst>
        </pc:spChg>
        <pc:spChg chg="mod">
          <ac:chgData name="Timo Mühlhaus" userId="1b6b3aba618dadac" providerId="LiveId" clId="{EDF2FAEA-A41B-4C1F-9EE5-7BEAFE42C87B}" dt="2021-06-09T19:36:03.867" v="1915"/>
          <ac:spMkLst>
            <pc:docMk/>
            <pc:sldMk cId="3909453073" sldId="559"/>
            <ac:spMk id="8955" creationId="{924D03BE-928D-4791-BC6C-003D7F121170}"/>
          </ac:spMkLst>
        </pc:spChg>
        <pc:spChg chg="mod">
          <ac:chgData name="Timo Mühlhaus" userId="1b6b3aba618dadac" providerId="LiveId" clId="{EDF2FAEA-A41B-4C1F-9EE5-7BEAFE42C87B}" dt="2021-06-09T19:36:03.867" v="1915"/>
          <ac:spMkLst>
            <pc:docMk/>
            <pc:sldMk cId="3909453073" sldId="559"/>
            <ac:spMk id="8956" creationId="{141D6E56-F337-4588-B5EA-82B7EA00959F}"/>
          </ac:spMkLst>
        </pc:spChg>
        <pc:spChg chg="mod">
          <ac:chgData name="Timo Mühlhaus" userId="1b6b3aba618dadac" providerId="LiveId" clId="{EDF2FAEA-A41B-4C1F-9EE5-7BEAFE42C87B}" dt="2021-06-09T19:36:03.867" v="1915"/>
          <ac:spMkLst>
            <pc:docMk/>
            <pc:sldMk cId="3909453073" sldId="559"/>
            <ac:spMk id="8957" creationId="{86211013-E453-493D-80E7-322C16348D9D}"/>
          </ac:spMkLst>
        </pc:spChg>
        <pc:spChg chg="mod">
          <ac:chgData name="Timo Mühlhaus" userId="1b6b3aba618dadac" providerId="LiveId" clId="{EDF2FAEA-A41B-4C1F-9EE5-7BEAFE42C87B}" dt="2021-06-09T19:36:03.867" v="1915"/>
          <ac:spMkLst>
            <pc:docMk/>
            <pc:sldMk cId="3909453073" sldId="559"/>
            <ac:spMk id="8958" creationId="{CB4E729A-84AB-437B-8916-A677663DF481}"/>
          </ac:spMkLst>
        </pc:spChg>
        <pc:spChg chg="mod">
          <ac:chgData name="Timo Mühlhaus" userId="1b6b3aba618dadac" providerId="LiveId" clId="{EDF2FAEA-A41B-4C1F-9EE5-7BEAFE42C87B}" dt="2021-06-09T19:36:03.867" v="1915"/>
          <ac:spMkLst>
            <pc:docMk/>
            <pc:sldMk cId="3909453073" sldId="559"/>
            <ac:spMk id="8959" creationId="{31AE51F9-280D-4041-A451-603153C42BE7}"/>
          </ac:spMkLst>
        </pc:spChg>
        <pc:spChg chg="mod">
          <ac:chgData name="Timo Mühlhaus" userId="1b6b3aba618dadac" providerId="LiveId" clId="{EDF2FAEA-A41B-4C1F-9EE5-7BEAFE42C87B}" dt="2021-06-09T19:36:03.867" v="1915"/>
          <ac:spMkLst>
            <pc:docMk/>
            <pc:sldMk cId="3909453073" sldId="559"/>
            <ac:spMk id="8960" creationId="{9A021B8C-A218-42ED-97A1-DB65121E4B39}"/>
          </ac:spMkLst>
        </pc:spChg>
        <pc:spChg chg="mod">
          <ac:chgData name="Timo Mühlhaus" userId="1b6b3aba618dadac" providerId="LiveId" clId="{EDF2FAEA-A41B-4C1F-9EE5-7BEAFE42C87B}" dt="2021-06-09T19:36:03.867" v="1915"/>
          <ac:spMkLst>
            <pc:docMk/>
            <pc:sldMk cId="3909453073" sldId="559"/>
            <ac:spMk id="8961" creationId="{1AEDD8B3-AFB9-4FE0-8932-63CF06E7090C}"/>
          </ac:spMkLst>
        </pc:spChg>
        <pc:spChg chg="mod">
          <ac:chgData name="Timo Mühlhaus" userId="1b6b3aba618dadac" providerId="LiveId" clId="{EDF2FAEA-A41B-4C1F-9EE5-7BEAFE42C87B}" dt="2021-06-09T19:36:03.867" v="1915"/>
          <ac:spMkLst>
            <pc:docMk/>
            <pc:sldMk cId="3909453073" sldId="559"/>
            <ac:spMk id="8962" creationId="{1710944E-DA85-4D21-9037-8F5202F90550}"/>
          </ac:spMkLst>
        </pc:spChg>
        <pc:spChg chg="mod">
          <ac:chgData name="Timo Mühlhaus" userId="1b6b3aba618dadac" providerId="LiveId" clId="{EDF2FAEA-A41B-4C1F-9EE5-7BEAFE42C87B}" dt="2021-06-09T19:36:03.867" v="1915"/>
          <ac:spMkLst>
            <pc:docMk/>
            <pc:sldMk cId="3909453073" sldId="559"/>
            <ac:spMk id="8963" creationId="{85F20CE8-6632-4203-81D0-12D4BBCA0373}"/>
          </ac:spMkLst>
        </pc:spChg>
        <pc:spChg chg="mod">
          <ac:chgData name="Timo Mühlhaus" userId="1b6b3aba618dadac" providerId="LiveId" clId="{EDF2FAEA-A41B-4C1F-9EE5-7BEAFE42C87B}" dt="2021-06-09T19:36:03.867" v="1915"/>
          <ac:spMkLst>
            <pc:docMk/>
            <pc:sldMk cId="3909453073" sldId="559"/>
            <ac:spMk id="8964" creationId="{F952A901-C64B-417F-A740-F997CBC4B368}"/>
          </ac:spMkLst>
        </pc:spChg>
        <pc:spChg chg="mod">
          <ac:chgData name="Timo Mühlhaus" userId="1b6b3aba618dadac" providerId="LiveId" clId="{EDF2FAEA-A41B-4C1F-9EE5-7BEAFE42C87B}" dt="2021-06-09T19:36:03.867" v="1915"/>
          <ac:spMkLst>
            <pc:docMk/>
            <pc:sldMk cId="3909453073" sldId="559"/>
            <ac:spMk id="8965" creationId="{14279EF6-E072-42C8-BDC8-F3D9D508B7A6}"/>
          </ac:spMkLst>
        </pc:spChg>
        <pc:spChg chg="mod">
          <ac:chgData name="Timo Mühlhaus" userId="1b6b3aba618dadac" providerId="LiveId" clId="{EDF2FAEA-A41B-4C1F-9EE5-7BEAFE42C87B}" dt="2021-06-09T19:36:03.867" v="1915"/>
          <ac:spMkLst>
            <pc:docMk/>
            <pc:sldMk cId="3909453073" sldId="559"/>
            <ac:spMk id="8966" creationId="{09BC8009-C9D8-4939-B4B6-4DB902D745E9}"/>
          </ac:spMkLst>
        </pc:spChg>
        <pc:spChg chg="mod">
          <ac:chgData name="Timo Mühlhaus" userId="1b6b3aba618dadac" providerId="LiveId" clId="{EDF2FAEA-A41B-4C1F-9EE5-7BEAFE42C87B}" dt="2021-06-09T19:36:03.867" v="1915"/>
          <ac:spMkLst>
            <pc:docMk/>
            <pc:sldMk cId="3909453073" sldId="559"/>
            <ac:spMk id="8967" creationId="{DEBF2881-6D09-4D08-A19D-5D5ACC626440}"/>
          </ac:spMkLst>
        </pc:spChg>
        <pc:spChg chg="mod">
          <ac:chgData name="Timo Mühlhaus" userId="1b6b3aba618dadac" providerId="LiveId" clId="{EDF2FAEA-A41B-4C1F-9EE5-7BEAFE42C87B}" dt="2021-06-09T19:36:03.867" v="1915"/>
          <ac:spMkLst>
            <pc:docMk/>
            <pc:sldMk cId="3909453073" sldId="559"/>
            <ac:spMk id="8968" creationId="{C56FF090-D28A-4AF9-A54D-D2D9B5F0A6D0}"/>
          </ac:spMkLst>
        </pc:spChg>
        <pc:spChg chg="mod">
          <ac:chgData name="Timo Mühlhaus" userId="1b6b3aba618dadac" providerId="LiveId" clId="{EDF2FAEA-A41B-4C1F-9EE5-7BEAFE42C87B}" dt="2021-06-09T19:36:03.867" v="1915"/>
          <ac:spMkLst>
            <pc:docMk/>
            <pc:sldMk cId="3909453073" sldId="559"/>
            <ac:spMk id="8969" creationId="{E9485147-3AA6-4C5C-BBB4-26B48A3DAD88}"/>
          </ac:spMkLst>
        </pc:spChg>
        <pc:spChg chg="mod">
          <ac:chgData name="Timo Mühlhaus" userId="1b6b3aba618dadac" providerId="LiveId" clId="{EDF2FAEA-A41B-4C1F-9EE5-7BEAFE42C87B}" dt="2021-06-09T19:36:03.867" v="1915"/>
          <ac:spMkLst>
            <pc:docMk/>
            <pc:sldMk cId="3909453073" sldId="559"/>
            <ac:spMk id="8970" creationId="{8B37DFAE-CEFA-4656-BBC3-29891229ADBA}"/>
          </ac:spMkLst>
        </pc:spChg>
        <pc:spChg chg="mod">
          <ac:chgData name="Timo Mühlhaus" userId="1b6b3aba618dadac" providerId="LiveId" clId="{EDF2FAEA-A41B-4C1F-9EE5-7BEAFE42C87B}" dt="2021-06-09T19:36:03.867" v="1915"/>
          <ac:spMkLst>
            <pc:docMk/>
            <pc:sldMk cId="3909453073" sldId="559"/>
            <ac:spMk id="8971" creationId="{E87881EC-561C-40B7-A364-074D9D5CF8F6}"/>
          </ac:spMkLst>
        </pc:spChg>
        <pc:spChg chg="mod">
          <ac:chgData name="Timo Mühlhaus" userId="1b6b3aba618dadac" providerId="LiveId" clId="{EDF2FAEA-A41B-4C1F-9EE5-7BEAFE42C87B}" dt="2021-06-09T19:36:03.867" v="1915"/>
          <ac:spMkLst>
            <pc:docMk/>
            <pc:sldMk cId="3909453073" sldId="559"/>
            <ac:spMk id="8972" creationId="{086E24E4-9874-493C-9000-D90C3CF30CC8}"/>
          </ac:spMkLst>
        </pc:spChg>
        <pc:spChg chg="mod">
          <ac:chgData name="Timo Mühlhaus" userId="1b6b3aba618dadac" providerId="LiveId" clId="{EDF2FAEA-A41B-4C1F-9EE5-7BEAFE42C87B}" dt="2021-06-09T19:36:03.867" v="1915"/>
          <ac:spMkLst>
            <pc:docMk/>
            <pc:sldMk cId="3909453073" sldId="559"/>
            <ac:spMk id="8973" creationId="{25A4D74F-C50C-4982-AB82-D858B4A215BA}"/>
          </ac:spMkLst>
        </pc:spChg>
        <pc:spChg chg="mod">
          <ac:chgData name="Timo Mühlhaus" userId="1b6b3aba618dadac" providerId="LiveId" clId="{EDF2FAEA-A41B-4C1F-9EE5-7BEAFE42C87B}" dt="2021-06-09T19:36:03.867" v="1915"/>
          <ac:spMkLst>
            <pc:docMk/>
            <pc:sldMk cId="3909453073" sldId="559"/>
            <ac:spMk id="8974" creationId="{96975BA6-471C-4CDD-BE26-1C5555A9CB47}"/>
          </ac:spMkLst>
        </pc:spChg>
        <pc:spChg chg="mod">
          <ac:chgData name="Timo Mühlhaus" userId="1b6b3aba618dadac" providerId="LiveId" clId="{EDF2FAEA-A41B-4C1F-9EE5-7BEAFE42C87B}" dt="2021-06-09T19:36:03.867" v="1915"/>
          <ac:spMkLst>
            <pc:docMk/>
            <pc:sldMk cId="3909453073" sldId="559"/>
            <ac:spMk id="8975" creationId="{6DB3876B-ABCA-4114-8906-622766CEB359}"/>
          </ac:spMkLst>
        </pc:spChg>
        <pc:spChg chg="mod">
          <ac:chgData name="Timo Mühlhaus" userId="1b6b3aba618dadac" providerId="LiveId" clId="{EDF2FAEA-A41B-4C1F-9EE5-7BEAFE42C87B}" dt="2021-06-09T19:36:03.867" v="1915"/>
          <ac:spMkLst>
            <pc:docMk/>
            <pc:sldMk cId="3909453073" sldId="559"/>
            <ac:spMk id="8976" creationId="{9A8E439E-002B-46C2-8351-65732C54DCC0}"/>
          </ac:spMkLst>
        </pc:spChg>
        <pc:spChg chg="mod">
          <ac:chgData name="Timo Mühlhaus" userId="1b6b3aba618dadac" providerId="LiveId" clId="{EDF2FAEA-A41B-4C1F-9EE5-7BEAFE42C87B}" dt="2021-06-09T19:36:03.867" v="1915"/>
          <ac:spMkLst>
            <pc:docMk/>
            <pc:sldMk cId="3909453073" sldId="559"/>
            <ac:spMk id="8977" creationId="{D65D6614-21C8-47C4-A537-84C3F8B8300A}"/>
          </ac:spMkLst>
        </pc:spChg>
        <pc:spChg chg="mod">
          <ac:chgData name="Timo Mühlhaus" userId="1b6b3aba618dadac" providerId="LiveId" clId="{EDF2FAEA-A41B-4C1F-9EE5-7BEAFE42C87B}" dt="2021-06-09T19:36:03.867" v="1915"/>
          <ac:spMkLst>
            <pc:docMk/>
            <pc:sldMk cId="3909453073" sldId="559"/>
            <ac:spMk id="8978" creationId="{EB447059-D58A-4BC9-9FD9-59910FEE895A}"/>
          </ac:spMkLst>
        </pc:spChg>
        <pc:spChg chg="mod">
          <ac:chgData name="Timo Mühlhaus" userId="1b6b3aba618dadac" providerId="LiveId" clId="{EDF2FAEA-A41B-4C1F-9EE5-7BEAFE42C87B}" dt="2021-06-09T19:36:03.867" v="1915"/>
          <ac:spMkLst>
            <pc:docMk/>
            <pc:sldMk cId="3909453073" sldId="559"/>
            <ac:spMk id="8979" creationId="{503C6403-6299-4F0F-8061-21E5213E69AF}"/>
          </ac:spMkLst>
        </pc:spChg>
        <pc:spChg chg="mod">
          <ac:chgData name="Timo Mühlhaus" userId="1b6b3aba618dadac" providerId="LiveId" clId="{EDF2FAEA-A41B-4C1F-9EE5-7BEAFE42C87B}" dt="2021-06-09T19:36:03.867" v="1915"/>
          <ac:spMkLst>
            <pc:docMk/>
            <pc:sldMk cId="3909453073" sldId="559"/>
            <ac:spMk id="8980" creationId="{2F84583E-F7EB-47C0-AAAC-69534F86CC9B}"/>
          </ac:spMkLst>
        </pc:spChg>
        <pc:spChg chg="mod">
          <ac:chgData name="Timo Mühlhaus" userId="1b6b3aba618dadac" providerId="LiveId" clId="{EDF2FAEA-A41B-4C1F-9EE5-7BEAFE42C87B}" dt="2021-06-09T19:36:03.867" v="1915"/>
          <ac:spMkLst>
            <pc:docMk/>
            <pc:sldMk cId="3909453073" sldId="559"/>
            <ac:spMk id="8981" creationId="{3830D78B-DECF-48EB-B016-BF4978C875FA}"/>
          </ac:spMkLst>
        </pc:spChg>
        <pc:spChg chg="mod">
          <ac:chgData name="Timo Mühlhaus" userId="1b6b3aba618dadac" providerId="LiveId" clId="{EDF2FAEA-A41B-4C1F-9EE5-7BEAFE42C87B}" dt="2021-06-09T19:36:03.867" v="1915"/>
          <ac:spMkLst>
            <pc:docMk/>
            <pc:sldMk cId="3909453073" sldId="559"/>
            <ac:spMk id="8982" creationId="{B7D5DC51-D685-47A5-9CEB-F648921CC62C}"/>
          </ac:spMkLst>
        </pc:spChg>
        <pc:spChg chg="mod">
          <ac:chgData name="Timo Mühlhaus" userId="1b6b3aba618dadac" providerId="LiveId" clId="{EDF2FAEA-A41B-4C1F-9EE5-7BEAFE42C87B}" dt="2021-06-09T19:36:03.867" v="1915"/>
          <ac:spMkLst>
            <pc:docMk/>
            <pc:sldMk cId="3909453073" sldId="559"/>
            <ac:spMk id="8983" creationId="{776C8C2B-510E-4031-B503-122C2D2E9B1C}"/>
          </ac:spMkLst>
        </pc:spChg>
        <pc:spChg chg="mod">
          <ac:chgData name="Timo Mühlhaus" userId="1b6b3aba618dadac" providerId="LiveId" clId="{EDF2FAEA-A41B-4C1F-9EE5-7BEAFE42C87B}" dt="2021-06-09T19:36:03.867" v="1915"/>
          <ac:spMkLst>
            <pc:docMk/>
            <pc:sldMk cId="3909453073" sldId="559"/>
            <ac:spMk id="8984" creationId="{A119A5BE-481E-45D7-A458-1F3C854F7FED}"/>
          </ac:spMkLst>
        </pc:spChg>
        <pc:spChg chg="mod">
          <ac:chgData name="Timo Mühlhaus" userId="1b6b3aba618dadac" providerId="LiveId" clId="{EDF2FAEA-A41B-4C1F-9EE5-7BEAFE42C87B}" dt="2021-06-09T19:36:03.867" v="1915"/>
          <ac:spMkLst>
            <pc:docMk/>
            <pc:sldMk cId="3909453073" sldId="559"/>
            <ac:spMk id="8985" creationId="{7521085D-22F9-44AC-9C90-692ABE810AA4}"/>
          </ac:spMkLst>
        </pc:spChg>
        <pc:spChg chg="mod">
          <ac:chgData name="Timo Mühlhaus" userId="1b6b3aba618dadac" providerId="LiveId" clId="{EDF2FAEA-A41B-4C1F-9EE5-7BEAFE42C87B}" dt="2021-06-09T19:36:03.867" v="1915"/>
          <ac:spMkLst>
            <pc:docMk/>
            <pc:sldMk cId="3909453073" sldId="559"/>
            <ac:spMk id="8986" creationId="{DD55DC71-D6B6-4D56-A00A-743FC053384E}"/>
          </ac:spMkLst>
        </pc:spChg>
        <pc:spChg chg="mod">
          <ac:chgData name="Timo Mühlhaus" userId="1b6b3aba618dadac" providerId="LiveId" clId="{EDF2FAEA-A41B-4C1F-9EE5-7BEAFE42C87B}" dt="2021-06-09T19:36:03.867" v="1915"/>
          <ac:spMkLst>
            <pc:docMk/>
            <pc:sldMk cId="3909453073" sldId="559"/>
            <ac:spMk id="8987" creationId="{2EA8C84D-8930-403F-946C-2049E1729986}"/>
          </ac:spMkLst>
        </pc:spChg>
        <pc:spChg chg="mod">
          <ac:chgData name="Timo Mühlhaus" userId="1b6b3aba618dadac" providerId="LiveId" clId="{EDF2FAEA-A41B-4C1F-9EE5-7BEAFE42C87B}" dt="2021-06-09T19:36:03.867" v="1915"/>
          <ac:spMkLst>
            <pc:docMk/>
            <pc:sldMk cId="3909453073" sldId="559"/>
            <ac:spMk id="8988" creationId="{5159A1C5-F6C2-4CF1-AE3B-833A611846B3}"/>
          </ac:spMkLst>
        </pc:spChg>
        <pc:spChg chg="mod">
          <ac:chgData name="Timo Mühlhaus" userId="1b6b3aba618dadac" providerId="LiveId" clId="{EDF2FAEA-A41B-4C1F-9EE5-7BEAFE42C87B}" dt="2021-06-09T19:36:03.867" v="1915"/>
          <ac:spMkLst>
            <pc:docMk/>
            <pc:sldMk cId="3909453073" sldId="559"/>
            <ac:spMk id="8989" creationId="{A05FBA4B-11ED-48B4-B66E-D5DF4A59F4C9}"/>
          </ac:spMkLst>
        </pc:spChg>
        <pc:spChg chg="mod">
          <ac:chgData name="Timo Mühlhaus" userId="1b6b3aba618dadac" providerId="LiveId" clId="{EDF2FAEA-A41B-4C1F-9EE5-7BEAFE42C87B}" dt="2021-06-09T19:36:03.867" v="1915"/>
          <ac:spMkLst>
            <pc:docMk/>
            <pc:sldMk cId="3909453073" sldId="559"/>
            <ac:spMk id="8990" creationId="{11ADB24F-0773-4831-A147-7F90DC3C75EF}"/>
          </ac:spMkLst>
        </pc:spChg>
        <pc:spChg chg="mod">
          <ac:chgData name="Timo Mühlhaus" userId="1b6b3aba618dadac" providerId="LiveId" clId="{EDF2FAEA-A41B-4C1F-9EE5-7BEAFE42C87B}" dt="2021-06-09T19:36:03.867" v="1915"/>
          <ac:spMkLst>
            <pc:docMk/>
            <pc:sldMk cId="3909453073" sldId="559"/>
            <ac:spMk id="8991" creationId="{EAF1E322-589B-492A-A46A-2A88DA77C767}"/>
          </ac:spMkLst>
        </pc:spChg>
        <pc:spChg chg="mod">
          <ac:chgData name="Timo Mühlhaus" userId="1b6b3aba618dadac" providerId="LiveId" clId="{EDF2FAEA-A41B-4C1F-9EE5-7BEAFE42C87B}" dt="2021-06-09T19:36:03.867" v="1915"/>
          <ac:spMkLst>
            <pc:docMk/>
            <pc:sldMk cId="3909453073" sldId="559"/>
            <ac:spMk id="8992" creationId="{DE3E86E3-8EA5-4A23-867A-EAC84A8E6FFA}"/>
          </ac:spMkLst>
        </pc:spChg>
        <pc:spChg chg="mod">
          <ac:chgData name="Timo Mühlhaus" userId="1b6b3aba618dadac" providerId="LiveId" clId="{EDF2FAEA-A41B-4C1F-9EE5-7BEAFE42C87B}" dt="2021-06-09T19:36:03.867" v="1915"/>
          <ac:spMkLst>
            <pc:docMk/>
            <pc:sldMk cId="3909453073" sldId="559"/>
            <ac:spMk id="8993" creationId="{0C597E31-7515-495F-A5AF-BBCE8A8E8A0D}"/>
          </ac:spMkLst>
        </pc:spChg>
        <pc:spChg chg="mod">
          <ac:chgData name="Timo Mühlhaus" userId="1b6b3aba618dadac" providerId="LiveId" clId="{EDF2FAEA-A41B-4C1F-9EE5-7BEAFE42C87B}" dt="2021-06-09T19:36:03.867" v="1915"/>
          <ac:spMkLst>
            <pc:docMk/>
            <pc:sldMk cId="3909453073" sldId="559"/>
            <ac:spMk id="8994" creationId="{05B46800-D373-4B9C-A71A-F2142324E7B2}"/>
          </ac:spMkLst>
        </pc:spChg>
        <pc:spChg chg="mod">
          <ac:chgData name="Timo Mühlhaus" userId="1b6b3aba618dadac" providerId="LiveId" clId="{EDF2FAEA-A41B-4C1F-9EE5-7BEAFE42C87B}" dt="2021-06-09T19:36:03.867" v="1915"/>
          <ac:spMkLst>
            <pc:docMk/>
            <pc:sldMk cId="3909453073" sldId="559"/>
            <ac:spMk id="8995" creationId="{FFA0E34C-2F11-425A-A1B5-7FED91087CB7}"/>
          </ac:spMkLst>
        </pc:spChg>
        <pc:spChg chg="mod">
          <ac:chgData name="Timo Mühlhaus" userId="1b6b3aba618dadac" providerId="LiveId" clId="{EDF2FAEA-A41B-4C1F-9EE5-7BEAFE42C87B}" dt="2021-06-09T19:36:03.867" v="1915"/>
          <ac:spMkLst>
            <pc:docMk/>
            <pc:sldMk cId="3909453073" sldId="559"/>
            <ac:spMk id="8996" creationId="{0FE9F6E1-5641-4158-8B03-113FE4ECE7B0}"/>
          </ac:spMkLst>
        </pc:spChg>
        <pc:spChg chg="mod">
          <ac:chgData name="Timo Mühlhaus" userId="1b6b3aba618dadac" providerId="LiveId" clId="{EDF2FAEA-A41B-4C1F-9EE5-7BEAFE42C87B}" dt="2021-06-09T19:36:03.867" v="1915"/>
          <ac:spMkLst>
            <pc:docMk/>
            <pc:sldMk cId="3909453073" sldId="559"/>
            <ac:spMk id="8997" creationId="{5F467047-4FBC-4F99-8FB1-066AAE9464D2}"/>
          </ac:spMkLst>
        </pc:spChg>
        <pc:spChg chg="mod">
          <ac:chgData name="Timo Mühlhaus" userId="1b6b3aba618dadac" providerId="LiveId" clId="{EDF2FAEA-A41B-4C1F-9EE5-7BEAFE42C87B}" dt="2021-06-09T19:36:03.867" v="1915"/>
          <ac:spMkLst>
            <pc:docMk/>
            <pc:sldMk cId="3909453073" sldId="559"/>
            <ac:spMk id="8998" creationId="{A49953D1-1B77-4F70-A932-D2D06B24AE4D}"/>
          </ac:spMkLst>
        </pc:spChg>
        <pc:spChg chg="mod">
          <ac:chgData name="Timo Mühlhaus" userId="1b6b3aba618dadac" providerId="LiveId" clId="{EDF2FAEA-A41B-4C1F-9EE5-7BEAFE42C87B}" dt="2021-06-09T19:36:03.867" v="1915"/>
          <ac:spMkLst>
            <pc:docMk/>
            <pc:sldMk cId="3909453073" sldId="559"/>
            <ac:spMk id="8999" creationId="{DFFB4E52-FFFA-49B2-AAB9-67A6CAFCD0AC}"/>
          </ac:spMkLst>
        </pc:spChg>
        <pc:spChg chg="mod">
          <ac:chgData name="Timo Mühlhaus" userId="1b6b3aba618dadac" providerId="LiveId" clId="{EDF2FAEA-A41B-4C1F-9EE5-7BEAFE42C87B}" dt="2021-06-09T19:36:03.867" v="1915"/>
          <ac:spMkLst>
            <pc:docMk/>
            <pc:sldMk cId="3909453073" sldId="559"/>
            <ac:spMk id="9000" creationId="{AC8E6E24-8F7C-4E20-A5DB-70FD1CFAEAC0}"/>
          </ac:spMkLst>
        </pc:spChg>
        <pc:spChg chg="mod">
          <ac:chgData name="Timo Mühlhaus" userId="1b6b3aba618dadac" providerId="LiveId" clId="{EDF2FAEA-A41B-4C1F-9EE5-7BEAFE42C87B}" dt="2021-06-09T19:36:03.867" v="1915"/>
          <ac:spMkLst>
            <pc:docMk/>
            <pc:sldMk cId="3909453073" sldId="559"/>
            <ac:spMk id="9001" creationId="{08E34495-74E0-434B-B417-EF65D66B6914}"/>
          </ac:spMkLst>
        </pc:spChg>
        <pc:spChg chg="mod">
          <ac:chgData name="Timo Mühlhaus" userId="1b6b3aba618dadac" providerId="LiveId" clId="{EDF2FAEA-A41B-4C1F-9EE5-7BEAFE42C87B}" dt="2021-06-09T19:36:03.867" v="1915"/>
          <ac:spMkLst>
            <pc:docMk/>
            <pc:sldMk cId="3909453073" sldId="559"/>
            <ac:spMk id="9002" creationId="{0448BDA3-5934-4231-B187-5DE0AAE71C93}"/>
          </ac:spMkLst>
        </pc:spChg>
        <pc:spChg chg="mod">
          <ac:chgData name="Timo Mühlhaus" userId="1b6b3aba618dadac" providerId="LiveId" clId="{EDF2FAEA-A41B-4C1F-9EE5-7BEAFE42C87B}" dt="2021-06-09T19:36:03.867" v="1915"/>
          <ac:spMkLst>
            <pc:docMk/>
            <pc:sldMk cId="3909453073" sldId="559"/>
            <ac:spMk id="9003" creationId="{654D46BE-064F-48F0-86E5-3BB3563B0838}"/>
          </ac:spMkLst>
        </pc:spChg>
        <pc:spChg chg="mod">
          <ac:chgData name="Timo Mühlhaus" userId="1b6b3aba618dadac" providerId="LiveId" clId="{EDF2FAEA-A41B-4C1F-9EE5-7BEAFE42C87B}" dt="2021-06-09T19:36:03.867" v="1915"/>
          <ac:spMkLst>
            <pc:docMk/>
            <pc:sldMk cId="3909453073" sldId="559"/>
            <ac:spMk id="9004" creationId="{40D85A9B-D4FC-4F94-9F08-5DE3BB7367BD}"/>
          </ac:spMkLst>
        </pc:spChg>
        <pc:spChg chg="mod">
          <ac:chgData name="Timo Mühlhaus" userId="1b6b3aba618dadac" providerId="LiveId" clId="{EDF2FAEA-A41B-4C1F-9EE5-7BEAFE42C87B}" dt="2021-06-09T19:36:03.867" v="1915"/>
          <ac:spMkLst>
            <pc:docMk/>
            <pc:sldMk cId="3909453073" sldId="559"/>
            <ac:spMk id="9005" creationId="{D4EBE7FA-22F1-4053-823E-826055C2D81B}"/>
          </ac:spMkLst>
        </pc:spChg>
        <pc:spChg chg="mod">
          <ac:chgData name="Timo Mühlhaus" userId="1b6b3aba618dadac" providerId="LiveId" clId="{EDF2FAEA-A41B-4C1F-9EE5-7BEAFE42C87B}" dt="2021-06-09T19:36:03.867" v="1915"/>
          <ac:spMkLst>
            <pc:docMk/>
            <pc:sldMk cId="3909453073" sldId="559"/>
            <ac:spMk id="9006" creationId="{25162FD6-5DA9-4166-B015-C86BD569E991}"/>
          </ac:spMkLst>
        </pc:spChg>
        <pc:spChg chg="mod">
          <ac:chgData name="Timo Mühlhaus" userId="1b6b3aba618dadac" providerId="LiveId" clId="{EDF2FAEA-A41B-4C1F-9EE5-7BEAFE42C87B}" dt="2021-06-09T19:36:03.867" v="1915"/>
          <ac:spMkLst>
            <pc:docMk/>
            <pc:sldMk cId="3909453073" sldId="559"/>
            <ac:spMk id="9007" creationId="{E7F6D960-EDAE-4F3A-A444-4BF2208412ED}"/>
          </ac:spMkLst>
        </pc:spChg>
        <pc:spChg chg="mod">
          <ac:chgData name="Timo Mühlhaus" userId="1b6b3aba618dadac" providerId="LiveId" clId="{EDF2FAEA-A41B-4C1F-9EE5-7BEAFE42C87B}" dt="2021-06-09T19:36:03.867" v="1915"/>
          <ac:spMkLst>
            <pc:docMk/>
            <pc:sldMk cId="3909453073" sldId="559"/>
            <ac:spMk id="9008" creationId="{AD2D77A5-FA6F-4B95-9121-07645671224F}"/>
          </ac:spMkLst>
        </pc:spChg>
        <pc:spChg chg="mod">
          <ac:chgData name="Timo Mühlhaus" userId="1b6b3aba618dadac" providerId="LiveId" clId="{EDF2FAEA-A41B-4C1F-9EE5-7BEAFE42C87B}" dt="2021-06-09T19:36:03.867" v="1915"/>
          <ac:spMkLst>
            <pc:docMk/>
            <pc:sldMk cId="3909453073" sldId="559"/>
            <ac:spMk id="9009" creationId="{1907A2CF-9BDF-4F05-95F3-377EE0F87CC8}"/>
          </ac:spMkLst>
        </pc:spChg>
        <pc:spChg chg="mod">
          <ac:chgData name="Timo Mühlhaus" userId="1b6b3aba618dadac" providerId="LiveId" clId="{EDF2FAEA-A41B-4C1F-9EE5-7BEAFE42C87B}" dt="2021-06-09T19:36:03.867" v="1915"/>
          <ac:spMkLst>
            <pc:docMk/>
            <pc:sldMk cId="3909453073" sldId="559"/>
            <ac:spMk id="9010" creationId="{3D9FAF0B-BB09-4B82-9453-DF3202D8D24A}"/>
          </ac:spMkLst>
        </pc:spChg>
        <pc:spChg chg="mod">
          <ac:chgData name="Timo Mühlhaus" userId="1b6b3aba618dadac" providerId="LiveId" clId="{EDF2FAEA-A41B-4C1F-9EE5-7BEAFE42C87B}" dt="2021-06-09T19:36:03.867" v="1915"/>
          <ac:spMkLst>
            <pc:docMk/>
            <pc:sldMk cId="3909453073" sldId="559"/>
            <ac:spMk id="9011" creationId="{4736E06D-A4AC-4463-85FB-D9B9AB114F89}"/>
          </ac:spMkLst>
        </pc:spChg>
        <pc:spChg chg="mod">
          <ac:chgData name="Timo Mühlhaus" userId="1b6b3aba618dadac" providerId="LiveId" clId="{EDF2FAEA-A41B-4C1F-9EE5-7BEAFE42C87B}" dt="2021-06-09T19:36:03.867" v="1915"/>
          <ac:spMkLst>
            <pc:docMk/>
            <pc:sldMk cId="3909453073" sldId="559"/>
            <ac:spMk id="9012" creationId="{F15E4898-04AB-4288-91C8-F744074618D8}"/>
          </ac:spMkLst>
        </pc:spChg>
        <pc:spChg chg="mod">
          <ac:chgData name="Timo Mühlhaus" userId="1b6b3aba618dadac" providerId="LiveId" clId="{EDF2FAEA-A41B-4C1F-9EE5-7BEAFE42C87B}" dt="2021-06-09T19:36:03.867" v="1915"/>
          <ac:spMkLst>
            <pc:docMk/>
            <pc:sldMk cId="3909453073" sldId="559"/>
            <ac:spMk id="9013" creationId="{980BC7A3-49E1-4D8C-B3D7-9FB3A39D78F8}"/>
          </ac:spMkLst>
        </pc:spChg>
        <pc:spChg chg="mod">
          <ac:chgData name="Timo Mühlhaus" userId="1b6b3aba618dadac" providerId="LiveId" clId="{EDF2FAEA-A41B-4C1F-9EE5-7BEAFE42C87B}" dt="2021-06-09T19:36:03.867" v="1915"/>
          <ac:spMkLst>
            <pc:docMk/>
            <pc:sldMk cId="3909453073" sldId="559"/>
            <ac:spMk id="9014" creationId="{566063E4-0840-44B9-93BA-0928D90DDC45}"/>
          </ac:spMkLst>
        </pc:spChg>
        <pc:spChg chg="mod">
          <ac:chgData name="Timo Mühlhaus" userId="1b6b3aba618dadac" providerId="LiveId" clId="{EDF2FAEA-A41B-4C1F-9EE5-7BEAFE42C87B}" dt="2021-06-09T19:36:03.867" v="1915"/>
          <ac:spMkLst>
            <pc:docMk/>
            <pc:sldMk cId="3909453073" sldId="559"/>
            <ac:spMk id="9015" creationId="{A515BF27-BF35-4FBB-8696-552574AF6DE5}"/>
          </ac:spMkLst>
        </pc:spChg>
        <pc:spChg chg="mod">
          <ac:chgData name="Timo Mühlhaus" userId="1b6b3aba618dadac" providerId="LiveId" clId="{EDF2FAEA-A41B-4C1F-9EE5-7BEAFE42C87B}" dt="2021-06-09T19:36:03.867" v="1915"/>
          <ac:spMkLst>
            <pc:docMk/>
            <pc:sldMk cId="3909453073" sldId="559"/>
            <ac:spMk id="9016" creationId="{C41E2891-A710-4D00-9B04-DD6D5DE2F133}"/>
          </ac:spMkLst>
        </pc:spChg>
        <pc:spChg chg="mod">
          <ac:chgData name="Timo Mühlhaus" userId="1b6b3aba618dadac" providerId="LiveId" clId="{EDF2FAEA-A41B-4C1F-9EE5-7BEAFE42C87B}" dt="2021-06-09T19:36:03.867" v="1915"/>
          <ac:spMkLst>
            <pc:docMk/>
            <pc:sldMk cId="3909453073" sldId="559"/>
            <ac:spMk id="9017" creationId="{D7C7EA2C-C4C3-45F1-B41A-C851CB898090}"/>
          </ac:spMkLst>
        </pc:spChg>
        <pc:spChg chg="mod">
          <ac:chgData name="Timo Mühlhaus" userId="1b6b3aba618dadac" providerId="LiveId" clId="{EDF2FAEA-A41B-4C1F-9EE5-7BEAFE42C87B}" dt="2021-06-09T19:36:03.867" v="1915"/>
          <ac:spMkLst>
            <pc:docMk/>
            <pc:sldMk cId="3909453073" sldId="559"/>
            <ac:spMk id="9018" creationId="{5FFED02D-4BF4-41D7-8AAB-29FEA0DFEE4F}"/>
          </ac:spMkLst>
        </pc:spChg>
        <pc:spChg chg="mod">
          <ac:chgData name="Timo Mühlhaus" userId="1b6b3aba618dadac" providerId="LiveId" clId="{EDF2FAEA-A41B-4C1F-9EE5-7BEAFE42C87B}" dt="2021-06-09T19:36:03.867" v="1915"/>
          <ac:spMkLst>
            <pc:docMk/>
            <pc:sldMk cId="3909453073" sldId="559"/>
            <ac:spMk id="9019" creationId="{08FF1235-8F39-4DCC-86F0-A4A66CF552A3}"/>
          </ac:spMkLst>
        </pc:spChg>
        <pc:spChg chg="mod">
          <ac:chgData name="Timo Mühlhaus" userId="1b6b3aba618dadac" providerId="LiveId" clId="{EDF2FAEA-A41B-4C1F-9EE5-7BEAFE42C87B}" dt="2021-06-09T19:36:03.867" v="1915"/>
          <ac:spMkLst>
            <pc:docMk/>
            <pc:sldMk cId="3909453073" sldId="559"/>
            <ac:spMk id="9020" creationId="{DF91E82D-337B-4078-A8EE-AFFE2C8E3981}"/>
          </ac:spMkLst>
        </pc:spChg>
        <pc:spChg chg="mod">
          <ac:chgData name="Timo Mühlhaus" userId="1b6b3aba618dadac" providerId="LiveId" clId="{EDF2FAEA-A41B-4C1F-9EE5-7BEAFE42C87B}" dt="2021-06-09T19:36:03.867" v="1915"/>
          <ac:spMkLst>
            <pc:docMk/>
            <pc:sldMk cId="3909453073" sldId="559"/>
            <ac:spMk id="9021" creationId="{E9EA5ADC-A08D-4C08-91DA-B334C9679B8E}"/>
          </ac:spMkLst>
        </pc:spChg>
        <pc:spChg chg="mod">
          <ac:chgData name="Timo Mühlhaus" userId="1b6b3aba618dadac" providerId="LiveId" clId="{EDF2FAEA-A41B-4C1F-9EE5-7BEAFE42C87B}" dt="2021-06-09T19:36:03.867" v="1915"/>
          <ac:spMkLst>
            <pc:docMk/>
            <pc:sldMk cId="3909453073" sldId="559"/>
            <ac:spMk id="9022" creationId="{92F5D488-DBAD-427A-BABF-66CAEE3E8526}"/>
          </ac:spMkLst>
        </pc:spChg>
        <pc:spChg chg="mod">
          <ac:chgData name="Timo Mühlhaus" userId="1b6b3aba618dadac" providerId="LiveId" clId="{EDF2FAEA-A41B-4C1F-9EE5-7BEAFE42C87B}" dt="2021-06-09T19:36:03.867" v="1915"/>
          <ac:spMkLst>
            <pc:docMk/>
            <pc:sldMk cId="3909453073" sldId="559"/>
            <ac:spMk id="9023" creationId="{6170756F-3EBA-48F3-825B-BA04C02E2614}"/>
          </ac:spMkLst>
        </pc:spChg>
        <pc:spChg chg="mod">
          <ac:chgData name="Timo Mühlhaus" userId="1b6b3aba618dadac" providerId="LiveId" clId="{EDF2FAEA-A41B-4C1F-9EE5-7BEAFE42C87B}" dt="2021-06-09T19:36:03.867" v="1915"/>
          <ac:spMkLst>
            <pc:docMk/>
            <pc:sldMk cId="3909453073" sldId="559"/>
            <ac:spMk id="9024" creationId="{CE35C63B-56EE-4D18-B408-E833E8E9767F}"/>
          </ac:spMkLst>
        </pc:spChg>
        <pc:spChg chg="mod">
          <ac:chgData name="Timo Mühlhaus" userId="1b6b3aba618dadac" providerId="LiveId" clId="{EDF2FAEA-A41B-4C1F-9EE5-7BEAFE42C87B}" dt="2021-06-09T19:36:03.867" v="1915"/>
          <ac:spMkLst>
            <pc:docMk/>
            <pc:sldMk cId="3909453073" sldId="559"/>
            <ac:spMk id="9025" creationId="{37C65E68-E68B-4D4A-A981-1B529B646228}"/>
          </ac:spMkLst>
        </pc:spChg>
        <pc:spChg chg="mod">
          <ac:chgData name="Timo Mühlhaus" userId="1b6b3aba618dadac" providerId="LiveId" clId="{EDF2FAEA-A41B-4C1F-9EE5-7BEAFE42C87B}" dt="2021-06-09T19:36:03.867" v="1915"/>
          <ac:spMkLst>
            <pc:docMk/>
            <pc:sldMk cId="3909453073" sldId="559"/>
            <ac:spMk id="9026" creationId="{82046DFB-499E-4A25-BC8D-1D347E1BB517}"/>
          </ac:spMkLst>
        </pc:spChg>
        <pc:spChg chg="mod">
          <ac:chgData name="Timo Mühlhaus" userId="1b6b3aba618dadac" providerId="LiveId" clId="{EDF2FAEA-A41B-4C1F-9EE5-7BEAFE42C87B}" dt="2021-06-09T19:36:03.867" v="1915"/>
          <ac:spMkLst>
            <pc:docMk/>
            <pc:sldMk cId="3909453073" sldId="559"/>
            <ac:spMk id="9027" creationId="{DCC269F0-751D-4D85-B3B8-0D452948ECF8}"/>
          </ac:spMkLst>
        </pc:spChg>
        <pc:spChg chg="mod">
          <ac:chgData name="Timo Mühlhaus" userId="1b6b3aba618dadac" providerId="LiveId" clId="{EDF2FAEA-A41B-4C1F-9EE5-7BEAFE42C87B}" dt="2021-06-09T19:36:03.867" v="1915"/>
          <ac:spMkLst>
            <pc:docMk/>
            <pc:sldMk cId="3909453073" sldId="559"/>
            <ac:spMk id="9028" creationId="{4C879CFC-14BE-4C3D-BEF8-DB97B6F0E5BF}"/>
          </ac:spMkLst>
        </pc:spChg>
        <pc:spChg chg="mod">
          <ac:chgData name="Timo Mühlhaus" userId="1b6b3aba618dadac" providerId="LiveId" clId="{EDF2FAEA-A41B-4C1F-9EE5-7BEAFE42C87B}" dt="2021-06-09T19:36:03.867" v="1915"/>
          <ac:spMkLst>
            <pc:docMk/>
            <pc:sldMk cId="3909453073" sldId="559"/>
            <ac:spMk id="9029" creationId="{A2B9CB3B-14F9-41EA-90EC-7221842563F5}"/>
          </ac:spMkLst>
        </pc:spChg>
        <pc:spChg chg="mod">
          <ac:chgData name="Timo Mühlhaus" userId="1b6b3aba618dadac" providerId="LiveId" clId="{EDF2FAEA-A41B-4C1F-9EE5-7BEAFE42C87B}" dt="2021-06-09T19:36:03.867" v="1915"/>
          <ac:spMkLst>
            <pc:docMk/>
            <pc:sldMk cId="3909453073" sldId="559"/>
            <ac:spMk id="9030" creationId="{327BB1CA-8761-4622-B89E-3EB35A4BB8DB}"/>
          </ac:spMkLst>
        </pc:spChg>
        <pc:spChg chg="mod">
          <ac:chgData name="Timo Mühlhaus" userId="1b6b3aba618dadac" providerId="LiveId" clId="{EDF2FAEA-A41B-4C1F-9EE5-7BEAFE42C87B}" dt="2021-06-09T19:36:03.867" v="1915"/>
          <ac:spMkLst>
            <pc:docMk/>
            <pc:sldMk cId="3909453073" sldId="559"/>
            <ac:spMk id="9031" creationId="{D8E226C2-4EC5-48F1-B806-DC5F0D9FF6FB}"/>
          </ac:spMkLst>
        </pc:spChg>
        <pc:spChg chg="mod">
          <ac:chgData name="Timo Mühlhaus" userId="1b6b3aba618dadac" providerId="LiveId" clId="{EDF2FAEA-A41B-4C1F-9EE5-7BEAFE42C87B}" dt="2021-06-09T19:36:03.867" v="1915"/>
          <ac:spMkLst>
            <pc:docMk/>
            <pc:sldMk cId="3909453073" sldId="559"/>
            <ac:spMk id="9032" creationId="{0AACC96C-00BF-4E89-B690-080B02B909AF}"/>
          </ac:spMkLst>
        </pc:spChg>
        <pc:spChg chg="mod">
          <ac:chgData name="Timo Mühlhaus" userId="1b6b3aba618dadac" providerId="LiveId" clId="{EDF2FAEA-A41B-4C1F-9EE5-7BEAFE42C87B}" dt="2021-06-09T19:36:03.867" v="1915"/>
          <ac:spMkLst>
            <pc:docMk/>
            <pc:sldMk cId="3909453073" sldId="559"/>
            <ac:spMk id="9033" creationId="{D42EBE6F-4C09-4AB2-8DC8-4D5CF18B876D}"/>
          </ac:spMkLst>
        </pc:spChg>
        <pc:spChg chg="mod">
          <ac:chgData name="Timo Mühlhaus" userId="1b6b3aba618dadac" providerId="LiveId" clId="{EDF2FAEA-A41B-4C1F-9EE5-7BEAFE42C87B}" dt="2021-06-09T19:36:03.867" v="1915"/>
          <ac:spMkLst>
            <pc:docMk/>
            <pc:sldMk cId="3909453073" sldId="559"/>
            <ac:spMk id="9034" creationId="{D4D07B17-BD0C-4802-AB0A-0C532EA03A9A}"/>
          </ac:spMkLst>
        </pc:spChg>
        <pc:spChg chg="mod">
          <ac:chgData name="Timo Mühlhaus" userId="1b6b3aba618dadac" providerId="LiveId" clId="{EDF2FAEA-A41B-4C1F-9EE5-7BEAFE42C87B}" dt="2021-06-09T19:36:03.867" v="1915"/>
          <ac:spMkLst>
            <pc:docMk/>
            <pc:sldMk cId="3909453073" sldId="559"/>
            <ac:spMk id="9035" creationId="{5901E759-A32B-4F9E-9A67-BE2871AAA3E3}"/>
          </ac:spMkLst>
        </pc:spChg>
        <pc:spChg chg="mod">
          <ac:chgData name="Timo Mühlhaus" userId="1b6b3aba618dadac" providerId="LiveId" clId="{EDF2FAEA-A41B-4C1F-9EE5-7BEAFE42C87B}" dt="2021-06-09T19:36:03.867" v="1915"/>
          <ac:spMkLst>
            <pc:docMk/>
            <pc:sldMk cId="3909453073" sldId="559"/>
            <ac:spMk id="9036" creationId="{4DA7724E-DD68-44A3-B3E8-3DAF13C676D0}"/>
          </ac:spMkLst>
        </pc:spChg>
        <pc:spChg chg="mod">
          <ac:chgData name="Timo Mühlhaus" userId="1b6b3aba618dadac" providerId="LiveId" clId="{EDF2FAEA-A41B-4C1F-9EE5-7BEAFE42C87B}" dt="2021-06-09T19:36:03.867" v="1915"/>
          <ac:spMkLst>
            <pc:docMk/>
            <pc:sldMk cId="3909453073" sldId="559"/>
            <ac:spMk id="9037" creationId="{4692F43A-34DC-43DC-A1BA-B30B04C9CF22}"/>
          </ac:spMkLst>
        </pc:spChg>
        <pc:spChg chg="mod">
          <ac:chgData name="Timo Mühlhaus" userId="1b6b3aba618dadac" providerId="LiveId" clId="{EDF2FAEA-A41B-4C1F-9EE5-7BEAFE42C87B}" dt="2021-06-09T19:36:03.867" v="1915"/>
          <ac:spMkLst>
            <pc:docMk/>
            <pc:sldMk cId="3909453073" sldId="559"/>
            <ac:spMk id="9038" creationId="{9D4E8F46-F29A-492B-B0B2-65568F188CD9}"/>
          </ac:spMkLst>
        </pc:spChg>
        <pc:spChg chg="mod">
          <ac:chgData name="Timo Mühlhaus" userId="1b6b3aba618dadac" providerId="LiveId" clId="{EDF2FAEA-A41B-4C1F-9EE5-7BEAFE42C87B}" dt="2021-06-09T19:36:03.867" v="1915"/>
          <ac:spMkLst>
            <pc:docMk/>
            <pc:sldMk cId="3909453073" sldId="559"/>
            <ac:spMk id="9039" creationId="{CC494819-0CA0-47B9-A81F-326018383DB1}"/>
          </ac:spMkLst>
        </pc:spChg>
        <pc:spChg chg="mod">
          <ac:chgData name="Timo Mühlhaus" userId="1b6b3aba618dadac" providerId="LiveId" clId="{EDF2FAEA-A41B-4C1F-9EE5-7BEAFE42C87B}" dt="2021-06-09T19:36:03.867" v="1915"/>
          <ac:spMkLst>
            <pc:docMk/>
            <pc:sldMk cId="3909453073" sldId="559"/>
            <ac:spMk id="9040" creationId="{B27C06CB-166D-4D0F-96AD-6E1B1CB23E86}"/>
          </ac:spMkLst>
        </pc:spChg>
        <pc:spChg chg="mod">
          <ac:chgData name="Timo Mühlhaus" userId="1b6b3aba618dadac" providerId="LiveId" clId="{EDF2FAEA-A41B-4C1F-9EE5-7BEAFE42C87B}" dt="2021-06-09T19:36:03.867" v="1915"/>
          <ac:spMkLst>
            <pc:docMk/>
            <pc:sldMk cId="3909453073" sldId="559"/>
            <ac:spMk id="9041" creationId="{F5C4880B-2924-46F6-9610-F49CC897D640}"/>
          </ac:spMkLst>
        </pc:spChg>
        <pc:spChg chg="mod">
          <ac:chgData name="Timo Mühlhaus" userId="1b6b3aba618dadac" providerId="LiveId" clId="{EDF2FAEA-A41B-4C1F-9EE5-7BEAFE42C87B}" dt="2021-06-09T19:36:03.867" v="1915"/>
          <ac:spMkLst>
            <pc:docMk/>
            <pc:sldMk cId="3909453073" sldId="559"/>
            <ac:spMk id="9042" creationId="{837E9A30-DF86-46A4-82BD-278CC0CCAF36}"/>
          </ac:spMkLst>
        </pc:spChg>
        <pc:spChg chg="mod">
          <ac:chgData name="Timo Mühlhaus" userId="1b6b3aba618dadac" providerId="LiveId" clId="{EDF2FAEA-A41B-4C1F-9EE5-7BEAFE42C87B}" dt="2021-06-09T19:36:03.867" v="1915"/>
          <ac:spMkLst>
            <pc:docMk/>
            <pc:sldMk cId="3909453073" sldId="559"/>
            <ac:spMk id="9043" creationId="{2BA20365-02B0-4C1C-AD52-A9CEB08F7DA4}"/>
          </ac:spMkLst>
        </pc:spChg>
        <pc:spChg chg="mod">
          <ac:chgData name="Timo Mühlhaus" userId="1b6b3aba618dadac" providerId="LiveId" clId="{EDF2FAEA-A41B-4C1F-9EE5-7BEAFE42C87B}" dt="2021-06-09T19:36:03.867" v="1915"/>
          <ac:spMkLst>
            <pc:docMk/>
            <pc:sldMk cId="3909453073" sldId="559"/>
            <ac:spMk id="9044" creationId="{D02B9E2D-63B1-4EE8-9260-00A163185748}"/>
          </ac:spMkLst>
        </pc:spChg>
        <pc:spChg chg="mod">
          <ac:chgData name="Timo Mühlhaus" userId="1b6b3aba618dadac" providerId="LiveId" clId="{EDF2FAEA-A41B-4C1F-9EE5-7BEAFE42C87B}" dt="2021-06-09T19:36:03.867" v="1915"/>
          <ac:spMkLst>
            <pc:docMk/>
            <pc:sldMk cId="3909453073" sldId="559"/>
            <ac:spMk id="9045" creationId="{D4B703DB-9ECE-4236-BE6C-572740A31ED4}"/>
          </ac:spMkLst>
        </pc:spChg>
        <pc:spChg chg="mod">
          <ac:chgData name="Timo Mühlhaus" userId="1b6b3aba618dadac" providerId="LiveId" clId="{EDF2FAEA-A41B-4C1F-9EE5-7BEAFE42C87B}" dt="2021-06-09T19:36:03.867" v="1915"/>
          <ac:spMkLst>
            <pc:docMk/>
            <pc:sldMk cId="3909453073" sldId="559"/>
            <ac:spMk id="9046" creationId="{C6E9306C-3D95-4130-8417-DE94FDF5C845}"/>
          </ac:spMkLst>
        </pc:spChg>
        <pc:spChg chg="mod">
          <ac:chgData name="Timo Mühlhaus" userId="1b6b3aba618dadac" providerId="LiveId" clId="{EDF2FAEA-A41B-4C1F-9EE5-7BEAFE42C87B}" dt="2021-06-09T19:36:03.867" v="1915"/>
          <ac:spMkLst>
            <pc:docMk/>
            <pc:sldMk cId="3909453073" sldId="559"/>
            <ac:spMk id="9047" creationId="{F37E2BBB-658A-4D09-96F2-76F096FACB42}"/>
          </ac:spMkLst>
        </pc:spChg>
        <pc:spChg chg="mod">
          <ac:chgData name="Timo Mühlhaus" userId="1b6b3aba618dadac" providerId="LiveId" clId="{EDF2FAEA-A41B-4C1F-9EE5-7BEAFE42C87B}" dt="2021-06-09T19:36:03.867" v="1915"/>
          <ac:spMkLst>
            <pc:docMk/>
            <pc:sldMk cId="3909453073" sldId="559"/>
            <ac:spMk id="9048" creationId="{BFE779F2-C7B7-4C42-A704-FCD5BFDE5E02}"/>
          </ac:spMkLst>
        </pc:spChg>
        <pc:spChg chg="mod">
          <ac:chgData name="Timo Mühlhaus" userId="1b6b3aba618dadac" providerId="LiveId" clId="{EDF2FAEA-A41B-4C1F-9EE5-7BEAFE42C87B}" dt="2021-06-09T19:36:03.867" v="1915"/>
          <ac:spMkLst>
            <pc:docMk/>
            <pc:sldMk cId="3909453073" sldId="559"/>
            <ac:spMk id="9049" creationId="{B961807A-1585-407D-82BE-66812BD57035}"/>
          </ac:spMkLst>
        </pc:spChg>
        <pc:spChg chg="mod">
          <ac:chgData name="Timo Mühlhaus" userId="1b6b3aba618dadac" providerId="LiveId" clId="{EDF2FAEA-A41B-4C1F-9EE5-7BEAFE42C87B}" dt="2021-06-09T19:36:03.867" v="1915"/>
          <ac:spMkLst>
            <pc:docMk/>
            <pc:sldMk cId="3909453073" sldId="559"/>
            <ac:spMk id="9050" creationId="{11C490DE-D97D-4084-A047-24F6115E81E2}"/>
          </ac:spMkLst>
        </pc:spChg>
        <pc:spChg chg="mod">
          <ac:chgData name="Timo Mühlhaus" userId="1b6b3aba618dadac" providerId="LiveId" clId="{EDF2FAEA-A41B-4C1F-9EE5-7BEAFE42C87B}" dt="2021-06-09T19:36:03.867" v="1915"/>
          <ac:spMkLst>
            <pc:docMk/>
            <pc:sldMk cId="3909453073" sldId="559"/>
            <ac:spMk id="9051" creationId="{88C41032-80E7-42F0-9EE7-A949D7C1995E}"/>
          </ac:spMkLst>
        </pc:spChg>
        <pc:spChg chg="mod">
          <ac:chgData name="Timo Mühlhaus" userId="1b6b3aba618dadac" providerId="LiveId" clId="{EDF2FAEA-A41B-4C1F-9EE5-7BEAFE42C87B}" dt="2021-06-09T19:36:03.867" v="1915"/>
          <ac:spMkLst>
            <pc:docMk/>
            <pc:sldMk cId="3909453073" sldId="559"/>
            <ac:spMk id="9052" creationId="{0935E977-4D0F-4F0E-A13F-AA62BDC2D41A}"/>
          </ac:spMkLst>
        </pc:spChg>
        <pc:spChg chg="mod">
          <ac:chgData name="Timo Mühlhaus" userId="1b6b3aba618dadac" providerId="LiveId" clId="{EDF2FAEA-A41B-4C1F-9EE5-7BEAFE42C87B}" dt="2021-06-09T19:36:03.867" v="1915"/>
          <ac:spMkLst>
            <pc:docMk/>
            <pc:sldMk cId="3909453073" sldId="559"/>
            <ac:spMk id="9053" creationId="{BB914527-CFF1-40C0-B5A2-22A7163DDCB3}"/>
          </ac:spMkLst>
        </pc:spChg>
        <pc:spChg chg="mod">
          <ac:chgData name="Timo Mühlhaus" userId="1b6b3aba618dadac" providerId="LiveId" clId="{EDF2FAEA-A41B-4C1F-9EE5-7BEAFE42C87B}" dt="2021-06-09T19:36:03.867" v="1915"/>
          <ac:spMkLst>
            <pc:docMk/>
            <pc:sldMk cId="3909453073" sldId="559"/>
            <ac:spMk id="9054" creationId="{F8CF8E0D-9B3F-4755-964E-F94BCA0DD38C}"/>
          </ac:spMkLst>
        </pc:spChg>
        <pc:spChg chg="mod">
          <ac:chgData name="Timo Mühlhaus" userId="1b6b3aba618dadac" providerId="LiveId" clId="{EDF2FAEA-A41B-4C1F-9EE5-7BEAFE42C87B}" dt="2021-06-09T19:36:03.867" v="1915"/>
          <ac:spMkLst>
            <pc:docMk/>
            <pc:sldMk cId="3909453073" sldId="559"/>
            <ac:spMk id="9055" creationId="{8E73F555-911D-45BE-9DBC-6D393B1DEA9C}"/>
          </ac:spMkLst>
        </pc:spChg>
        <pc:spChg chg="mod">
          <ac:chgData name="Timo Mühlhaus" userId="1b6b3aba618dadac" providerId="LiveId" clId="{EDF2FAEA-A41B-4C1F-9EE5-7BEAFE42C87B}" dt="2021-06-09T19:36:03.867" v="1915"/>
          <ac:spMkLst>
            <pc:docMk/>
            <pc:sldMk cId="3909453073" sldId="559"/>
            <ac:spMk id="9056" creationId="{0D255160-2E89-4DF2-B348-E918A53B5ED5}"/>
          </ac:spMkLst>
        </pc:spChg>
        <pc:spChg chg="mod">
          <ac:chgData name="Timo Mühlhaus" userId="1b6b3aba618dadac" providerId="LiveId" clId="{EDF2FAEA-A41B-4C1F-9EE5-7BEAFE42C87B}" dt="2021-06-09T19:36:03.867" v="1915"/>
          <ac:spMkLst>
            <pc:docMk/>
            <pc:sldMk cId="3909453073" sldId="559"/>
            <ac:spMk id="9057" creationId="{70ED9697-176F-4549-AE90-A4B2F349628C}"/>
          </ac:spMkLst>
        </pc:spChg>
        <pc:spChg chg="mod">
          <ac:chgData name="Timo Mühlhaus" userId="1b6b3aba618dadac" providerId="LiveId" clId="{EDF2FAEA-A41B-4C1F-9EE5-7BEAFE42C87B}" dt="2021-06-09T19:36:03.867" v="1915"/>
          <ac:spMkLst>
            <pc:docMk/>
            <pc:sldMk cId="3909453073" sldId="559"/>
            <ac:spMk id="9058" creationId="{64E46F77-3077-4D03-8D9D-E08A436C10ED}"/>
          </ac:spMkLst>
        </pc:spChg>
        <pc:spChg chg="mod">
          <ac:chgData name="Timo Mühlhaus" userId="1b6b3aba618dadac" providerId="LiveId" clId="{EDF2FAEA-A41B-4C1F-9EE5-7BEAFE42C87B}" dt="2021-06-09T19:36:03.867" v="1915"/>
          <ac:spMkLst>
            <pc:docMk/>
            <pc:sldMk cId="3909453073" sldId="559"/>
            <ac:spMk id="9059" creationId="{13230719-0E7D-41B9-A7B7-FD9182F378E0}"/>
          </ac:spMkLst>
        </pc:spChg>
        <pc:spChg chg="mod">
          <ac:chgData name="Timo Mühlhaus" userId="1b6b3aba618dadac" providerId="LiveId" clId="{EDF2FAEA-A41B-4C1F-9EE5-7BEAFE42C87B}" dt="2021-06-09T19:36:03.867" v="1915"/>
          <ac:spMkLst>
            <pc:docMk/>
            <pc:sldMk cId="3909453073" sldId="559"/>
            <ac:spMk id="9060" creationId="{C88755E2-25FF-42D6-875F-268EDC670124}"/>
          </ac:spMkLst>
        </pc:spChg>
        <pc:spChg chg="mod">
          <ac:chgData name="Timo Mühlhaus" userId="1b6b3aba618dadac" providerId="LiveId" clId="{EDF2FAEA-A41B-4C1F-9EE5-7BEAFE42C87B}" dt="2021-06-09T19:36:03.867" v="1915"/>
          <ac:spMkLst>
            <pc:docMk/>
            <pc:sldMk cId="3909453073" sldId="559"/>
            <ac:spMk id="9061" creationId="{3760D247-6CCF-46CF-A923-E2F4B613041E}"/>
          </ac:spMkLst>
        </pc:spChg>
        <pc:spChg chg="mod">
          <ac:chgData name="Timo Mühlhaus" userId="1b6b3aba618dadac" providerId="LiveId" clId="{EDF2FAEA-A41B-4C1F-9EE5-7BEAFE42C87B}" dt="2021-06-09T19:36:03.867" v="1915"/>
          <ac:spMkLst>
            <pc:docMk/>
            <pc:sldMk cId="3909453073" sldId="559"/>
            <ac:spMk id="9062" creationId="{4DB7625C-3318-4417-AC98-FCD1DC1E8F99}"/>
          </ac:spMkLst>
        </pc:spChg>
        <pc:spChg chg="mod">
          <ac:chgData name="Timo Mühlhaus" userId="1b6b3aba618dadac" providerId="LiveId" clId="{EDF2FAEA-A41B-4C1F-9EE5-7BEAFE42C87B}" dt="2021-06-09T19:36:03.867" v="1915"/>
          <ac:spMkLst>
            <pc:docMk/>
            <pc:sldMk cId="3909453073" sldId="559"/>
            <ac:spMk id="9063" creationId="{161137CC-9A2E-4268-AEC0-8F5CA9626C88}"/>
          </ac:spMkLst>
        </pc:spChg>
        <pc:spChg chg="mod">
          <ac:chgData name="Timo Mühlhaus" userId="1b6b3aba618dadac" providerId="LiveId" clId="{EDF2FAEA-A41B-4C1F-9EE5-7BEAFE42C87B}" dt="2021-06-09T19:36:03.867" v="1915"/>
          <ac:spMkLst>
            <pc:docMk/>
            <pc:sldMk cId="3909453073" sldId="559"/>
            <ac:spMk id="9064" creationId="{6774583D-D86B-4E7D-A51B-A6087A3A2F36}"/>
          </ac:spMkLst>
        </pc:spChg>
        <pc:spChg chg="mod">
          <ac:chgData name="Timo Mühlhaus" userId="1b6b3aba618dadac" providerId="LiveId" clId="{EDF2FAEA-A41B-4C1F-9EE5-7BEAFE42C87B}" dt="2021-06-09T19:36:03.867" v="1915"/>
          <ac:spMkLst>
            <pc:docMk/>
            <pc:sldMk cId="3909453073" sldId="559"/>
            <ac:spMk id="9065" creationId="{441FC34F-0596-4618-BD74-58F9B4D0E81D}"/>
          </ac:spMkLst>
        </pc:spChg>
        <pc:spChg chg="mod">
          <ac:chgData name="Timo Mühlhaus" userId="1b6b3aba618dadac" providerId="LiveId" clId="{EDF2FAEA-A41B-4C1F-9EE5-7BEAFE42C87B}" dt="2021-06-09T19:36:03.867" v="1915"/>
          <ac:spMkLst>
            <pc:docMk/>
            <pc:sldMk cId="3909453073" sldId="559"/>
            <ac:spMk id="9066" creationId="{821FFF89-8FC1-4699-8A09-94EF65394431}"/>
          </ac:spMkLst>
        </pc:spChg>
        <pc:spChg chg="mod">
          <ac:chgData name="Timo Mühlhaus" userId="1b6b3aba618dadac" providerId="LiveId" clId="{EDF2FAEA-A41B-4C1F-9EE5-7BEAFE42C87B}" dt="2021-06-09T19:36:03.867" v="1915"/>
          <ac:spMkLst>
            <pc:docMk/>
            <pc:sldMk cId="3909453073" sldId="559"/>
            <ac:spMk id="9067" creationId="{BE92E8C2-4D06-4F7D-8E23-FD9C180A53CF}"/>
          </ac:spMkLst>
        </pc:spChg>
        <pc:spChg chg="mod">
          <ac:chgData name="Timo Mühlhaus" userId="1b6b3aba618dadac" providerId="LiveId" clId="{EDF2FAEA-A41B-4C1F-9EE5-7BEAFE42C87B}" dt="2021-06-09T19:36:03.867" v="1915"/>
          <ac:spMkLst>
            <pc:docMk/>
            <pc:sldMk cId="3909453073" sldId="559"/>
            <ac:spMk id="9068" creationId="{2652D939-EF91-4B7E-8E8B-E3876C89DC7A}"/>
          </ac:spMkLst>
        </pc:spChg>
        <pc:spChg chg="mod">
          <ac:chgData name="Timo Mühlhaus" userId="1b6b3aba618dadac" providerId="LiveId" clId="{EDF2FAEA-A41B-4C1F-9EE5-7BEAFE42C87B}" dt="2021-06-09T19:36:03.867" v="1915"/>
          <ac:spMkLst>
            <pc:docMk/>
            <pc:sldMk cId="3909453073" sldId="559"/>
            <ac:spMk id="9069" creationId="{E90B92F3-253C-4D1D-8DF1-48051EE91936}"/>
          </ac:spMkLst>
        </pc:spChg>
        <pc:spChg chg="mod">
          <ac:chgData name="Timo Mühlhaus" userId="1b6b3aba618dadac" providerId="LiveId" clId="{EDF2FAEA-A41B-4C1F-9EE5-7BEAFE42C87B}" dt="2021-06-09T19:36:03.867" v="1915"/>
          <ac:spMkLst>
            <pc:docMk/>
            <pc:sldMk cId="3909453073" sldId="559"/>
            <ac:spMk id="9070" creationId="{AA73739D-6C4B-4B13-BB41-6AB5B25BBDF7}"/>
          </ac:spMkLst>
        </pc:spChg>
        <pc:spChg chg="mod">
          <ac:chgData name="Timo Mühlhaus" userId="1b6b3aba618dadac" providerId="LiveId" clId="{EDF2FAEA-A41B-4C1F-9EE5-7BEAFE42C87B}" dt="2021-06-09T19:36:03.867" v="1915"/>
          <ac:spMkLst>
            <pc:docMk/>
            <pc:sldMk cId="3909453073" sldId="559"/>
            <ac:spMk id="9071" creationId="{DF03A05D-7A48-4E0D-93A3-0E32540DD509}"/>
          </ac:spMkLst>
        </pc:spChg>
        <pc:spChg chg="mod">
          <ac:chgData name="Timo Mühlhaus" userId="1b6b3aba618dadac" providerId="LiveId" clId="{EDF2FAEA-A41B-4C1F-9EE5-7BEAFE42C87B}" dt="2021-06-09T19:36:03.867" v="1915"/>
          <ac:spMkLst>
            <pc:docMk/>
            <pc:sldMk cId="3909453073" sldId="559"/>
            <ac:spMk id="9072" creationId="{0AEB39E3-EC12-4F1C-B4DF-54C28B6A89BA}"/>
          </ac:spMkLst>
        </pc:spChg>
        <pc:spChg chg="mod">
          <ac:chgData name="Timo Mühlhaus" userId="1b6b3aba618dadac" providerId="LiveId" clId="{EDF2FAEA-A41B-4C1F-9EE5-7BEAFE42C87B}" dt="2021-06-09T19:36:03.867" v="1915"/>
          <ac:spMkLst>
            <pc:docMk/>
            <pc:sldMk cId="3909453073" sldId="559"/>
            <ac:spMk id="9073" creationId="{52F6EDC7-B704-41D7-B8D1-C206DE823EA5}"/>
          </ac:spMkLst>
        </pc:spChg>
        <pc:spChg chg="mod">
          <ac:chgData name="Timo Mühlhaus" userId="1b6b3aba618dadac" providerId="LiveId" clId="{EDF2FAEA-A41B-4C1F-9EE5-7BEAFE42C87B}" dt="2021-06-09T19:36:03.867" v="1915"/>
          <ac:spMkLst>
            <pc:docMk/>
            <pc:sldMk cId="3909453073" sldId="559"/>
            <ac:spMk id="9074" creationId="{042A27DB-5518-4D9A-8A9B-D592B6EFC6F8}"/>
          </ac:spMkLst>
        </pc:spChg>
        <pc:spChg chg="mod">
          <ac:chgData name="Timo Mühlhaus" userId="1b6b3aba618dadac" providerId="LiveId" clId="{EDF2FAEA-A41B-4C1F-9EE5-7BEAFE42C87B}" dt="2021-06-09T19:36:03.867" v="1915"/>
          <ac:spMkLst>
            <pc:docMk/>
            <pc:sldMk cId="3909453073" sldId="559"/>
            <ac:spMk id="9075" creationId="{43AB3D04-E9AA-4FDB-B3FA-03B15E5DC270}"/>
          </ac:spMkLst>
        </pc:spChg>
        <pc:spChg chg="mod">
          <ac:chgData name="Timo Mühlhaus" userId="1b6b3aba618dadac" providerId="LiveId" clId="{EDF2FAEA-A41B-4C1F-9EE5-7BEAFE42C87B}" dt="2021-06-09T19:36:03.867" v="1915"/>
          <ac:spMkLst>
            <pc:docMk/>
            <pc:sldMk cId="3909453073" sldId="559"/>
            <ac:spMk id="9076" creationId="{6025AD47-C153-42DB-9DB6-194B6EA8F592}"/>
          </ac:spMkLst>
        </pc:spChg>
        <pc:spChg chg="mod">
          <ac:chgData name="Timo Mühlhaus" userId="1b6b3aba618dadac" providerId="LiveId" clId="{EDF2FAEA-A41B-4C1F-9EE5-7BEAFE42C87B}" dt="2021-06-09T19:36:03.867" v="1915"/>
          <ac:spMkLst>
            <pc:docMk/>
            <pc:sldMk cId="3909453073" sldId="559"/>
            <ac:spMk id="9077" creationId="{DD6A9CAB-8780-40C8-88D1-C70F20162CA7}"/>
          </ac:spMkLst>
        </pc:spChg>
        <pc:spChg chg="mod">
          <ac:chgData name="Timo Mühlhaus" userId="1b6b3aba618dadac" providerId="LiveId" clId="{EDF2FAEA-A41B-4C1F-9EE5-7BEAFE42C87B}" dt="2021-06-09T19:36:03.867" v="1915"/>
          <ac:spMkLst>
            <pc:docMk/>
            <pc:sldMk cId="3909453073" sldId="559"/>
            <ac:spMk id="9078" creationId="{FDEF26BF-3F0F-41D9-8609-E6EC0BD0EE5F}"/>
          </ac:spMkLst>
        </pc:spChg>
        <pc:spChg chg="mod">
          <ac:chgData name="Timo Mühlhaus" userId="1b6b3aba618dadac" providerId="LiveId" clId="{EDF2FAEA-A41B-4C1F-9EE5-7BEAFE42C87B}" dt="2021-06-09T19:36:03.867" v="1915"/>
          <ac:spMkLst>
            <pc:docMk/>
            <pc:sldMk cId="3909453073" sldId="559"/>
            <ac:spMk id="9079" creationId="{6E9143E4-1507-4DD6-A3E7-1B2F2AF23CEE}"/>
          </ac:spMkLst>
        </pc:spChg>
        <pc:spChg chg="mod">
          <ac:chgData name="Timo Mühlhaus" userId="1b6b3aba618dadac" providerId="LiveId" clId="{EDF2FAEA-A41B-4C1F-9EE5-7BEAFE42C87B}" dt="2021-06-09T19:36:03.867" v="1915"/>
          <ac:spMkLst>
            <pc:docMk/>
            <pc:sldMk cId="3909453073" sldId="559"/>
            <ac:spMk id="9080" creationId="{75FE9B24-7AA6-44DB-8597-DD59A91E5FA6}"/>
          </ac:spMkLst>
        </pc:spChg>
        <pc:spChg chg="mod">
          <ac:chgData name="Timo Mühlhaus" userId="1b6b3aba618dadac" providerId="LiveId" clId="{EDF2FAEA-A41B-4C1F-9EE5-7BEAFE42C87B}" dt="2021-06-09T19:36:03.867" v="1915"/>
          <ac:spMkLst>
            <pc:docMk/>
            <pc:sldMk cId="3909453073" sldId="559"/>
            <ac:spMk id="9081" creationId="{B115F689-6A05-4F32-9C3F-2FF14D0C4460}"/>
          </ac:spMkLst>
        </pc:spChg>
        <pc:spChg chg="mod">
          <ac:chgData name="Timo Mühlhaus" userId="1b6b3aba618dadac" providerId="LiveId" clId="{EDF2FAEA-A41B-4C1F-9EE5-7BEAFE42C87B}" dt="2021-06-09T19:36:03.867" v="1915"/>
          <ac:spMkLst>
            <pc:docMk/>
            <pc:sldMk cId="3909453073" sldId="559"/>
            <ac:spMk id="9082" creationId="{600037E3-4AF1-4B83-BD5A-A56CF1F40D54}"/>
          </ac:spMkLst>
        </pc:spChg>
        <pc:spChg chg="mod">
          <ac:chgData name="Timo Mühlhaus" userId="1b6b3aba618dadac" providerId="LiveId" clId="{EDF2FAEA-A41B-4C1F-9EE5-7BEAFE42C87B}" dt="2021-06-09T19:36:03.867" v="1915"/>
          <ac:spMkLst>
            <pc:docMk/>
            <pc:sldMk cId="3909453073" sldId="559"/>
            <ac:spMk id="9083" creationId="{B47BAE04-1AD1-41A5-92AB-75BE67D543A5}"/>
          </ac:spMkLst>
        </pc:spChg>
        <pc:spChg chg="mod">
          <ac:chgData name="Timo Mühlhaus" userId="1b6b3aba618dadac" providerId="LiveId" clId="{EDF2FAEA-A41B-4C1F-9EE5-7BEAFE42C87B}" dt="2021-06-09T19:36:03.867" v="1915"/>
          <ac:spMkLst>
            <pc:docMk/>
            <pc:sldMk cId="3909453073" sldId="559"/>
            <ac:spMk id="9084" creationId="{35ED3095-535D-483A-84AE-641EA09FCB4B}"/>
          </ac:spMkLst>
        </pc:spChg>
        <pc:spChg chg="mod">
          <ac:chgData name="Timo Mühlhaus" userId="1b6b3aba618dadac" providerId="LiveId" clId="{EDF2FAEA-A41B-4C1F-9EE5-7BEAFE42C87B}" dt="2021-06-09T19:36:03.867" v="1915"/>
          <ac:spMkLst>
            <pc:docMk/>
            <pc:sldMk cId="3909453073" sldId="559"/>
            <ac:spMk id="9085" creationId="{CAE5C945-30E9-4FF0-814D-4A3D831F6264}"/>
          </ac:spMkLst>
        </pc:spChg>
        <pc:spChg chg="mod">
          <ac:chgData name="Timo Mühlhaus" userId="1b6b3aba618dadac" providerId="LiveId" clId="{EDF2FAEA-A41B-4C1F-9EE5-7BEAFE42C87B}" dt="2021-06-09T19:36:03.867" v="1915"/>
          <ac:spMkLst>
            <pc:docMk/>
            <pc:sldMk cId="3909453073" sldId="559"/>
            <ac:spMk id="9086" creationId="{ADB93DE4-7D1A-4E0F-AD7E-639566929EB3}"/>
          </ac:spMkLst>
        </pc:spChg>
        <pc:spChg chg="mod">
          <ac:chgData name="Timo Mühlhaus" userId="1b6b3aba618dadac" providerId="LiveId" clId="{EDF2FAEA-A41B-4C1F-9EE5-7BEAFE42C87B}" dt="2021-06-09T19:36:03.867" v="1915"/>
          <ac:spMkLst>
            <pc:docMk/>
            <pc:sldMk cId="3909453073" sldId="559"/>
            <ac:spMk id="9087" creationId="{9C76E569-16D7-4B8F-9DD2-281425BAF7C3}"/>
          </ac:spMkLst>
        </pc:spChg>
        <pc:spChg chg="mod">
          <ac:chgData name="Timo Mühlhaus" userId="1b6b3aba618dadac" providerId="LiveId" clId="{EDF2FAEA-A41B-4C1F-9EE5-7BEAFE42C87B}" dt="2021-06-09T19:36:03.867" v="1915"/>
          <ac:spMkLst>
            <pc:docMk/>
            <pc:sldMk cId="3909453073" sldId="559"/>
            <ac:spMk id="9088" creationId="{14C99F56-95FC-450D-BDF2-9CF48263F34F}"/>
          </ac:spMkLst>
        </pc:spChg>
        <pc:spChg chg="mod">
          <ac:chgData name="Timo Mühlhaus" userId="1b6b3aba618dadac" providerId="LiveId" clId="{EDF2FAEA-A41B-4C1F-9EE5-7BEAFE42C87B}" dt="2021-06-09T19:36:03.867" v="1915"/>
          <ac:spMkLst>
            <pc:docMk/>
            <pc:sldMk cId="3909453073" sldId="559"/>
            <ac:spMk id="9089" creationId="{82C65A97-F930-4B97-B1CF-EEF65C90B23C}"/>
          </ac:spMkLst>
        </pc:spChg>
        <pc:spChg chg="mod">
          <ac:chgData name="Timo Mühlhaus" userId="1b6b3aba618dadac" providerId="LiveId" clId="{EDF2FAEA-A41B-4C1F-9EE5-7BEAFE42C87B}" dt="2021-06-09T19:36:03.867" v="1915"/>
          <ac:spMkLst>
            <pc:docMk/>
            <pc:sldMk cId="3909453073" sldId="559"/>
            <ac:spMk id="9090" creationId="{CDA8C6DE-15B9-435D-BD4F-08DC6D2EFEE1}"/>
          </ac:spMkLst>
        </pc:spChg>
        <pc:spChg chg="mod">
          <ac:chgData name="Timo Mühlhaus" userId="1b6b3aba618dadac" providerId="LiveId" clId="{EDF2FAEA-A41B-4C1F-9EE5-7BEAFE42C87B}" dt="2021-06-09T19:36:03.867" v="1915"/>
          <ac:spMkLst>
            <pc:docMk/>
            <pc:sldMk cId="3909453073" sldId="559"/>
            <ac:spMk id="9091" creationId="{B921C4E4-B5E1-43DD-9650-F9EF3C25F0BD}"/>
          </ac:spMkLst>
        </pc:spChg>
        <pc:spChg chg="mod">
          <ac:chgData name="Timo Mühlhaus" userId="1b6b3aba618dadac" providerId="LiveId" clId="{EDF2FAEA-A41B-4C1F-9EE5-7BEAFE42C87B}" dt="2021-06-09T19:36:03.867" v="1915"/>
          <ac:spMkLst>
            <pc:docMk/>
            <pc:sldMk cId="3909453073" sldId="559"/>
            <ac:spMk id="9092" creationId="{7F07E431-0011-4067-828C-8E66160F80EF}"/>
          </ac:spMkLst>
        </pc:spChg>
        <pc:spChg chg="mod">
          <ac:chgData name="Timo Mühlhaus" userId="1b6b3aba618dadac" providerId="LiveId" clId="{EDF2FAEA-A41B-4C1F-9EE5-7BEAFE42C87B}" dt="2021-06-09T19:36:03.867" v="1915"/>
          <ac:spMkLst>
            <pc:docMk/>
            <pc:sldMk cId="3909453073" sldId="559"/>
            <ac:spMk id="9093" creationId="{22B97140-5CE9-4D33-AD1B-671D69584ACB}"/>
          </ac:spMkLst>
        </pc:spChg>
        <pc:spChg chg="mod">
          <ac:chgData name="Timo Mühlhaus" userId="1b6b3aba618dadac" providerId="LiveId" clId="{EDF2FAEA-A41B-4C1F-9EE5-7BEAFE42C87B}" dt="2021-06-09T19:36:03.867" v="1915"/>
          <ac:spMkLst>
            <pc:docMk/>
            <pc:sldMk cId="3909453073" sldId="559"/>
            <ac:spMk id="9094" creationId="{CD68F2F6-1341-4DE0-A384-2172854CF87B}"/>
          </ac:spMkLst>
        </pc:spChg>
        <pc:spChg chg="mod">
          <ac:chgData name="Timo Mühlhaus" userId="1b6b3aba618dadac" providerId="LiveId" clId="{EDF2FAEA-A41B-4C1F-9EE5-7BEAFE42C87B}" dt="2021-06-09T19:36:03.867" v="1915"/>
          <ac:spMkLst>
            <pc:docMk/>
            <pc:sldMk cId="3909453073" sldId="559"/>
            <ac:spMk id="9095" creationId="{2E656D8E-824C-493A-B3AE-49FE247D264E}"/>
          </ac:spMkLst>
        </pc:spChg>
        <pc:spChg chg="mod">
          <ac:chgData name="Timo Mühlhaus" userId="1b6b3aba618dadac" providerId="LiveId" clId="{EDF2FAEA-A41B-4C1F-9EE5-7BEAFE42C87B}" dt="2021-06-09T19:36:03.867" v="1915"/>
          <ac:spMkLst>
            <pc:docMk/>
            <pc:sldMk cId="3909453073" sldId="559"/>
            <ac:spMk id="9096" creationId="{C650D463-2DDE-4B60-8840-D06C205BCCFE}"/>
          </ac:spMkLst>
        </pc:spChg>
        <pc:spChg chg="mod">
          <ac:chgData name="Timo Mühlhaus" userId="1b6b3aba618dadac" providerId="LiveId" clId="{EDF2FAEA-A41B-4C1F-9EE5-7BEAFE42C87B}" dt="2021-06-09T19:36:03.867" v="1915"/>
          <ac:spMkLst>
            <pc:docMk/>
            <pc:sldMk cId="3909453073" sldId="559"/>
            <ac:spMk id="9097" creationId="{85F353CD-F313-452B-990E-857FBFDB8E19}"/>
          </ac:spMkLst>
        </pc:spChg>
        <pc:spChg chg="mod">
          <ac:chgData name="Timo Mühlhaus" userId="1b6b3aba618dadac" providerId="LiveId" clId="{EDF2FAEA-A41B-4C1F-9EE5-7BEAFE42C87B}" dt="2021-06-09T19:36:03.867" v="1915"/>
          <ac:spMkLst>
            <pc:docMk/>
            <pc:sldMk cId="3909453073" sldId="559"/>
            <ac:spMk id="9098" creationId="{0C235EC5-84F8-4E13-862E-FDDA3F27DE3B}"/>
          </ac:spMkLst>
        </pc:spChg>
        <pc:spChg chg="mod">
          <ac:chgData name="Timo Mühlhaus" userId="1b6b3aba618dadac" providerId="LiveId" clId="{EDF2FAEA-A41B-4C1F-9EE5-7BEAFE42C87B}" dt="2021-06-09T19:36:03.867" v="1915"/>
          <ac:spMkLst>
            <pc:docMk/>
            <pc:sldMk cId="3909453073" sldId="559"/>
            <ac:spMk id="9099" creationId="{B33212A1-EFB9-4125-987B-8586BBFDDA6D}"/>
          </ac:spMkLst>
        </pc:spChg>
        <pc:spChg chg="mod">
          <ac:chgData name="Timo Mühlhaus" userId="1b6b3aba618dadac" providerId="LiveId" clId="{EDF2FAEA-A41B-4C1F-9EE5-7BEAFE42C87B}" dt="2021-06-09T19:36:03.867" v="1915"/>
          <ac:spMkLst>
            <pc:docMk/>
            <pc:sldMk cId="3909453073" sldId="559"/>
            <ac:spMk id="9100" creationId="{59998B15-FA37-430A-84EF-7BB789EF5F7D}"/>
          </ac:spMkLst>
        </pc:spChg>
        <pc:spChg chg="mod">
          <ac:chgData name="Timo Mühlhaus" userId="1b6b3aba618dadac" providerId="LiveId" clId="{EDF2FAEA-A41B-4C1F-9EE5-7BEAFE42C87B}" dt="2021-06-09T19:36:03.867" v="1915"/>
          <ac:spMkLst>
            <pc:docMk/>
            <pc:sldMk cId="3909453073" sldId="559"/>
            <ac:spMk id="9101" creationId="{584E2CD5-7640-4D8C-9527-85C9C87174CD}"/>
          </ac:spMkLst>
        </pc:spChg>
        <pc:spChg chg="mod">
          <ac:chgData name="Timo Mühlhaus" userId="1b6b3aba618dadac" providerId="LiveId" clId="{EDF2FAEA-A41B-4C1F-9EE5-7BEAFE42C87B}" dt="2021-06-09T19:36:03.867" v="1915"/>
          <ac:spMkLst>
            <pc:docMk/>
            <pc:sldMk cId="3909453073" sldId="559"/>
            <ac:spMk id="9102" creationId="{8AB627D9-70BE-4032-A3C1-30640426D9DA}"/>
          </ac:spMkLst>
        </pc:spChg>
        <pc:spChg chg="mod">
          <ac:chgData name="Timo Mühlhaus" userId="1b6b3aba618dadac" providerId="LiveId" clId="{EDF2FAEA-A41B-4C1F-9EE5-7BEAFE42C87B}" dt="2021-06-09T19:36:03.867" v="1915"/>
          <ac:spMkLst>
            <pc:docMk/>
            <pc:sldMk cId="3909453073" sldId="559"/>
            <ac:spMk id="9103" creationId="{FBDFBA7E-EE98-4E25-A4CF-E52F97CE4AB3}"/>
          </ac:spMkLst>
        </pc:spChg>
        <pc:spChg chg="mod">
          <ac:chgData name="Timo Mühlhaus" userId="1b6b3aba618dadac" providerId="LiveId" clId="{EDF2FAEA-A41B-4C1F-9EE5-7BEAFE42C87B}" dt="2021-06-09T19:36:03.867" v="1915"/>
          <ac:spMkLst>
            <pc:docMk/>
            <pc:sldMk cId="3909453073" sldId="559"/>
            <ac:spMk id="9104" creationId="{131831A4-4496-48AA-BB1F-7623DA4052CC}"/>
          </ac:spMkLst>
        </pc:spChg>
        <pc:spChg chg="mod">
          <ac:chgData name="Timo Mühlhaus" userId="1b6b3aba618dadac" providerId="LiveId" clId="{EDF2FAEA-A41B-4C1F-9EE5-7BEAFE42C87B}" dt="2021-06-09T19:36:03.867" v="1915"/>
          <ac:spMkLst>
            <pc:docMk/>
            <pc:sldMk cId="3909453073" sldId="559"/>
            <ac:spMk id="9105" creationId="{E941C397-CD70-47C6-8349-E07985731DF8}"/>
          </ac:spMkLst>
        </pc:spChg>
        <pc:spChg chg="mod">
          <ac:chgData name="Timo Mühlhaus" userId="1b6b3aba618dadac" providerId="LiveId" clId="{EDF2FAEA-A41B-4C1F-9EE5-7BEAFE42C87B}" dt="2021-06-09T19:36:03.867" v="1915"/>
          <ac:spMkLst>
            <pc:docMk/>
            <pc:sldMk cId="3909453073" sldId="559"/>
            <ac:spMk id="9106" creationId="{C1BA7110-8372-4597-8270-62BA5CB777DB}"/>
          </ac:spMkLst>
        </pc:spChg>
        <pc:spChg chg="mod">
          <ac:chgData name="Timo Mühlhaus" userId="1b6b3aba618dadac" providerId="LiveId" clId="{EDF2FAEA-A41B-4C1F-9EE5-7BEAFE42C87B}" dt="2021-06-09T19:36:03.867" v="1915"/>
          <ac:spMkLst>
            <pc:docMk/>
            <pc:sldMk cId="3909453073" sldId="559"/>
            <ac:spMk id="9107" creationId="{0EBBE807-3443-46D5-BBF6-BB76D2E809D1}"/>
          </ac:spMkLst>
        </pc:spChg>
        <pc:spChg chg="mod">
          <ac:chgData name="Timo Mühlhaus" userId="1b6b3aba618dadac" providerId="LiveId" clId="{EDF2FAEA-A41B-4C1F-9EE5-7BEAFE42C87B}" dt="2021-06-09T19:36:03.867" v="1915"/>
          <ac:spMkLst>
            <pc:docMk/>
            <pc:sldMk cId="3909453073" sldId="559"/>
            <ac:spMk id="9108" creationId="{EE88DA71-B781-4EAB-AEA0-847F31100558}"/>
          </ac:spMkLst>
        </pc:spChg>
        <pc:spChg chg="mod">
          <ac:chgData name="Timo Mühlhaus" userId="1b6b3aba618dadac" providerId="LiveId" clId="{EDF2FAEA-A41B-4C1F-9EE5-7BEAFE42C87B}" dt="2021-06-09T19:36:03.867" v="1915"/>
          <ac:spMkLst>
            <pc:docMk/>
            <pc:sldMk cId="3909453073" sldId="559"/>
            <ac:spMk id="9109" creationId="{FE7B1EED-E7B3-4991-B30C-5CE6389091C9}"/>
          </ac:spMkLst>
        </pc:spChg>
        <pc:spChg chg="mod">
          <ac:chgData name="Timo Mühlhaus" userId="1b6b3aba618dadac" providerId="LiveId" clId="{EDF2FAEA-A41B-4C1F-9EE5-7BEAFE42C87B}" dt="2021-06-09T19:36:03.867" v="1915"/>
          <ac:spMkLst>
            <pc:docMk/>
            <pc:sldMk cId="3909453073" sldId="559"/>
            <ac:spMk id="9110" creationId="{5AEDB47D-4A83-4BF8-B634-0156215CCD72}"/>
          </ac:spMkLst>
        </pc:spChg>
        <pc:spChg chg="mod">
          <ac:chgData name="Timo Mühlhaus" userId="1b6b3aba618dadac" providerId="LiveId" clId="{EDF2FAEA-A41B-4C1F-9EE5-7BEAFE42C87B}" dt="2021-06-09T19:36:03.867" v="1915"/>
          <ac:spMkLst>
            <pc:docMk/>
            <pc:sldMk cId="3909453073" sldId="559"/>
            <ac:spMk id="9111" creationId="{EDD9980C-212C-4A7A-980D-9C8F9B084C25}"/>
          </ac:spMkLst>
        </pc:spChg>
        <pc:spChg chg="mod">
          <ac:chgData name="Timo Mühlhaus" userId="1b6b3aba618dadac" providerId="LiveId" clId="{EDF2FAEA-A41B-4C1F-9EE5-7BEAFE42C87B}" dt="2021-06-09T19:36:03.867" v="1915"/>
          <ac:spMkLst>
            <pc:docMk/>
            <pc:sldMk cId="3909453073" sldId="559"/>
            <ac:spMk id="9112" creationId="{C23E5259-8AA3-4E4A-BC63-C4911B6D2F23}"/>
          </ac:spMkLst>
        </pc:spChg>
        <pc:spChg chg="mod">
          <ac:chgData name="Timo Mühlhaus" userId="1b6b3aba618dadac" providerId="LiveId" clId="{EDF2FAEA-A41B-4C1F-9EE5-7BEAFE42C87B}" dt="2021-06-09T19:36:03.867" v="1915"/>
          <ac:spMkLst>
            <pc:docMk/>
            <pc:sldMk cId="3909453073" sldId="559"/>
            <ac:spMk id="9113" creationId="{F07589A9-819F-49D3-A1D1-1E6EED63E9F7}"/>
          </ac:spMkLst>
        </pc:spChg>
        <pc:spChg chg="mod">
          <ac:chgData name="Timo Mühlhaus" userId="1b6b3aba618dadac" providerId="LiveId" clId="{EDF2FAEA-A41B-4C1F-9EE5-7BEAFE42C87B}" dt="2021-06-09T19:36:03.867" v="1915"/>
          <ac:spMkLst>
            <pc:docMk/>
            <pc:sldMk cId="3909453073" sldId="559"/>
            <ac:spMk id="9114" creationId="{E16BF94C-E525-406B-A0E5-152CFD82FB6F}"/>
          </ac:spMkLst>
        </pc:spChg>
        <pc:spChg chg="mod">
          <ac:chgData name="Timo Mühlhaus" userId="1b6b3aba618dadac" providerId="LiveId" clId="{EDF2FAEA-A41B-4C1F-9EE5-7BEAFE42C87B}" dt="2021-06-09T19:36:03.867" v="1915"/>
          <ac:spMkLst>
            <pc:docMk/>
            <pc:sldMk cId="3909453073" sldId="559"/>
            <ac:spMk id="9115" creationId="{DCB82557-6891-4A52-AA8B-899DA6742C2B}"/>
          </ac:spMkLst>
        </pc:spChg>
        <pc:spChg chg="mod">
          <ac:chgData name="Timo Mühlhaus" userId="1b6b3aba618dadac" providerId="LiveId" clId="{EDF2FAEA-A41B-4C1F-9EE5-7BEAFE42C87B}" dt="2021-06-09T19:36:03.867" v="1915"/>
          <ac:spMkLst>
            <pc:docMk/>
            <pc:sldMk cId="3909453073" sldId="559"/>
            <ac:spMk id="9116" creationId="{A9472D82-EE4D-4F7F-A9BF-CA324E78C301}"/>
          </ac:spMkLst>
        </pc:spChg>
        <pc:spChg chg="mod">
          <ac:chgData name="Timo Mühlhaus" userId="1b6b3aba618dadac" providerId="LiveId" clId="{EDF2FAEA-A41B-4C1F-9EE5-7BEAFE42C87B}" dt="2021-06-09T19:36:03.867" v="1915"/>
          <ac:spMkLst>
            <pc:docMk/>
            <pc:sldMk cId="3909453073" sldId="559"/>
            <ac:spMk id="9117" creationId="{C8128CA7-262B-4DD0-9812-156A35E93297}"/>
          </ac:spMkLst>
        </pc:spChg>
        <pc:spChg chg="mod">
          <ac:chgData name="Timo Mühlhaus" userId="1b6b3aba618dadac" providerId="LiveId" clId="{EDF2FAEA-A41B-4C1F-9EE5-7BEAFE42C87B}" dt="2021-06-09T19:36:03.867" v="1915"/>
          <ac:spMkLst>
            <pc:docMk/>
            <pc:sldMk cId="3909453073" sldId="559"/>
            <ac:spMk id="9118" creationId="{274D22D1-88D7-4E72-A2C0-BB4CB7A7D80C}"/>
          </ac:spMkLst>
        </pc:spChg>
        <pc:spChg chg="mod">
          <ac:chgData name="Timo Mühlhaus" userId="1b6b3aba618dadac" providerId="LiveId" clId="{EDF2FAEA-A41B-4C1F-9EE5-7BEAFE42C87B}" dt="2021-06-09T19:36:03.867" v="1915"/>
          <ac:spMkLst>
            <pc:docMk/>
            <pc:sldMk cId="3909453073" sldId="559"/>
            <ac:spMk id="9119" creationId="{2479AE07-1AAA-46F0-9980-D1ECA2E57FC3}"/>
          </ac:spMkLst>
        </pc:spChg>
        <pc:spChg chg="mod">
          <ac:chgData name="Timo Mühlhaus" userId="1b6b3aba618dadac" providerId="LiveId" clId="{EDF2FAEA-A41B-4C1F-9EE5-7BEAFE42C87B}" dt="2021-06-09T19:36:03.867" v="1915"/>
          <ac:spMkLst>
            <pc:docMk/>
            <pc:sldMk cId="3909453073" sldId="559"/>
            <ac:spMk id="9120" creationId="{C584DC83-BFD1-41E9-8716-94E67349D1A9}"/>
          </ac:spMkLst>
        </pc:spChg>
        <pc:spChg chg="mod">
          <ac:chgData name="Timo Mühlhaus" userId="1b6b3aba618dadac" providerId="LiveId" clId="{EDF2FAEA-A41B-4C1F-9EE5-7BEAFE42C87B}" dt="2021-06-09T19:36:03.867" v="1915"/>
          <ac:spMkLst>
            <pc:docMk/>
            <pc:sldMk cId="3909453073" sldId="559"/>
            <ac:spMk id="9121" creationId="{E0BE66FF-7E23-46B2-AC2B-E42DDAF1BD08}"/>
          </ac:spMkLst>
        </pc:spChg>
        <pc:spChg chg="mod">
          <ac:chgData name="Timo Mühlhaus" userId="1b6b3aba618dadac" providerId="LiveId" clId="{EDF2FAEA-A41B-4C1F-9EE5-7BEAFE42C87B}" dt="2021-06-09T19:36:03.867" v="1915"/>
          <ac:spMkLst>
            <pc:docMk/>
            <pc:sldMk cId="3909453073" sldId="559"/>
            <ac:spMk id="9122" creationId="{414ED440-217D-4B0F-B991-6F7BBD425DC5}"/>
          </ac:spMkLst>
        </pc:spChg>
        <pc:spChg chg="mod">
          <ac:chgData name="Timo Mühlhaus" userId="1b6b3aba618dadac" providerId="LiveId" clId="{EDF2FAEA-A41B-4C1F-9EE5-7BEAFE42C87B}" dt="2021-06-09T19:36:03.867" v="1915"/>
          <ac:spMkLst>
            <pc:docMk/>
            <pc:sldMk cId="3909453073" sldId="559"/>
            <ac:spMk id="9123" creationId="{B1AE26FA-1A29-4403-851C-E41F2FD305AB}"/>
          </ac:spMkLst>
        </pc:spChg>
        <pc:spChg chg="mod">
          <ac:chgData name="Timo Mühlhaus" userId="1b6b3aba618dadac" providerId="LiveId" clId="{EDF2FAEA-A41B-4C1F-9EE5-7BEAFE42C87B}" dt="2021-06-09T19:36:03.867" v="1915"/>
          <ac:spMkLst>
            <pc:docMk/>
            <pc:sldMk cId="3909453073" sldId="559"/>
            <ac:spMk id="9124" creationId="{AFB6A1F5-651A-437B-8D2F-0E1A1D698B62}"/>
          </ac:spMkLst>
        </pc:spChg>
        <pc:spChg chg="mod">
          <ac:chgData name="Timo Mühlhaus" userId="1b6b3aba618dadac" providerId="LiveId" clId="{EDF2FAEA-A41B-4C1F-9EE5-7BEAFE42C87B}" dt="2021-06-09T19:36:03.867" v="1915"/>
          <ac:spMkLst>
            <pc:docMk/>
            <pc:sldMk cId="3909453073" sldId="559"/>
            <ac:spMk id="9125" creationId="{FFE10832-1421-418B-81BE-1465E9043B02}"/>
          </ac:spMkLst>
        </pc:spChg>
        <pc:spChg chg="mod">
          <ac:chgData name="Timo Mühlhaus" userId="1b6b3aba618dadac" providerId="LiveId" clId="{EDF2FAEA-A41B-4C1F-9EE5-7BEAFE42C87B}" dt="2021-06-09T19:36:03.867" v="1915"/>
          <ac:spMkLst>
            <pc:docMk/>
            <pc:sldMk cId="3909453073" sldId="559"/>
            <ac:spMk id="9126" creationId="{490E5979-ECA3-4AD0-B757-1AF166E7AC06}"/>
          </ac:spMkLst>
        </pc:spChg>
        <pc:spChg chg="mod">
          <ac:chgData name="Timo Mühlhaus" userId="1b6b3aba618dadac" providerId="LiveId" clId="{EDF2FAEA-A41B-4C1F-9EE5-7BEAFE42C87B}" dt="2021-06-09T19:36:03.867" v="1915"/>
          <ac:spMkLst>
            <pc:docMk/>
            <pc:sldMk cId="3909453073" sldId="559"/>
            <ac:spMk id="9127" creationId="{7C608621-F968-43BF-989D-989854E4E92F}"/>
          </ac:spMkLst>
        </pc:spChg>
        <pc:spChg chg="mod">
          <ac:chgData name="Timo Mühlhaus" userId="1b6b3aba618dadac" providerId="LiveId" clId="{EDF2FAEA-A41B-4C1F-9EE5-7BEAFE42C87B}" dt="2021-06-09T19:36:03.867" v="1915"/>
          <ac:spMkLst>
            <pc:docMk/>
            <pc:sldMk cId="3909453073" sldId="559"/>
            <ac:spMk id="9128" creationId="{A5DEB6AB-8BDF-4A8B-B507-86023B65EB9A}"/>
          </ac:spMkLst>
        </pc:spChg>
        <pc:spChg chg="mod">
          <ac:chgData name="Timo Mühlhaus" userId="1b6b3aba618dadac" providerId="LiveId" clId="{EDF2FAEA-A41B-4C1F-9EE5-7BEAFE42C87B}" dt="2021-06-09T19:36:03.867" v="1915"/>
          <ac:spMkLst>
            <pc:docMk/>
            <pc:sldMk cId="3909453073" sldId="559"/>
            <ac:spMk id="9129" creationId="{E4D500BB-0A93-421D-B9B6-16772F477C4C}"/>
          </ac:spMkLst>
        </pc:spChg>
        <pc:spChg chg="mod">
          <ac:chgData name="Timo Mühlhaus" userId="1b6b3aba618dadac" providerId="LiveId" clId="{EDF2FAEA-A41B-4C1F-9EE5-7BEAFE42C87B}" dt="2021-06-09T19:36:03.867" v="1915"/>
          <ac:spMkLst>
            <pc:docMk/>
            <pc:sldMk cId="3909453073" sldId="559"/>
            <ac:spMk id="9130" creationId="{6243F9DB-FEF0-4536-8ECF-2D1B05BF2FA7}"/>
          </ac:spMkLst>
        </pc:spChg>
        <pc:spChg chg="mod">
          <ac:chgData name="Timo Mühlhaus" userId="1b6b3aba618dadac" providerId="LiveId" clId="{EDF2FAEA-A41B-4C1F-9EE5-7BEAFE42C87B}" dt="2021-06-09T19:36:03.867" v="1915"/>
          <ac:spMkLst>
            <pc:docMk/>
            <pc:sldMk cId="3909453073" sldId="559"/>
            <ac:spMk id="9131" creationId="{05A256C0-967F-44C6-81D6-D42D2848A7E4}"/>
          </ac:spMkLst>
        </pc:spChg>
        <pc:spChg chg="mod">
          <ac:chgData name="Timo Mühlhaus" userId="1b6b3aba618dadac" providerId="LiveId" clId="{EDF2FAEA-A41B-4C1F-9EE5-7BEAFE42C87B}" dt="2021-06-09T19:36:03.867" v="1915"/>
          <ac:spMkLst>
            <pc:docMk/>
            <pc:sldMk cId="3909453073" sldId="559"/>
            <ac:spMk id="9132" creationId="{AFE3051B-FF47-4C11-8A3A-AA8398CC3B42}"/>
          </ac:spMkLst>
        </pc:spChg>
        <pc:spChg chg="mod">
          <ac:chgData name="Timo Mühlhaus" userId="1b6b3aba618dadac" providerId="LiveId" clId="{EDF2FAEA-A41B-4C1F-9EE5-7BEAFE42C87B}" dt="2021-06-09T19:36:03.867" v="1915"/>
          <ac:spMkLst>
            <pc:docMk/>
            <pc:sldMk cId="3909453073" sldId="559"/>
            <ac:spMk id="9133" creationId="{23EE81A1-D8D7-4B77-ADA4-C24FB29063DD}"/>
          </ac:spMkLst>
        </pc:spChg>
        <pc:spChg chg="mod">
          <ac:chgData name="Timo Mühlhaus" userId="1b6b3aba618dadac" providerId="LiveId" clId="{EDF2FAEA-A41B-4C1F-9EE5-7BEAFE42C87B}" dt="2021-06-09T19:36:03.867" v="1915"/>
          <ac:spMkLst>
            <pc:docMk/>
            <pc:sldMk cId="3909453073" sldId="559"/>
            <ac:spMk id="9134" creationId="{3DA84B60-BF41-41F3-AE35-C17F07C21B53}"/>
          </ac:spMkLst>
        </pc:spChg>
        <pc:spChg chg="mod">
          <ac:chgData name="Timo Mühlhaus" userId="1b6b3aba618dadac" providerId="LiveId" clId="{EDF2FAEA-A41B-4C1F-9EE5-7BEAFE42C87B}" dt="2021-06-09T19:36:03.867" v="1915"/>
          <ac:spMkLst>
            <pc:docMk/>
            <pc:sldMk cId="3909453073" sldId="559"/>
            <ac:spMk id="9135" creationId="{6C3161F6-21AC-4D10-AE5A-A4ED71C09CF4}"/>
          </ac:spMkLst>
        </pc:spChg>
        <pc:spChg chg="mod">
          <ac:chgData name="Timo Mühlhaus" userId="1b6b3aba618dadac" providerId="LiveId" clId="{EDF2FAEA-A41B-4C1F-9EE5-7BEAFE42C87B}" dt="2021-06-09T19:36:03.867" v="1915"/>
          <ac:spMkLst>
            <pc:docMk/>
            <pc:sldMk cId="3909453073" sldId="559"/>
            <ac:spMk id="9136" creationId="{889F2324-CCB7-4D5C-A741-6937C4C9F6B2}"/>
          </ac:spMkLst>
        </pc:spChg>
        <pc:spChg chg="mod">
          <ac:chgData name="Timo Mühlhaus" userId="1b6b3aba618dadac" providerId="LiveId" clId="{EDF2FAEA-A41B-4C1F-9EE5-7BEAFE42C87B}" dt="2021-06-09T19:36:03.867" v="1915"/>
          <ac:spMkLst>
            <pc:docMk/>
            <pc:sldMk cId="3909453073" sldId="559"/>
            <ac:spMk id="9137" creationId="{CDC1E5C5-4E99-4587-809A-35C507C0A82F}"/>
          </ac:spMkLst>
        </pc:spChg>
        <pc:spChg chg="mod">
          <ac:chgData name="Timo Mühlhaus" userId="1b6b3aba618dadac" providerId="LiveId" clId="{EDF2FAEA-A41B-4C1F-9EE5-7BEAFE42C87B}" dt="2021-06-09T19:36:03.867" v="1915"/>
          <ac:spMkLst>
            <pc:docMk/>
            <pc:sldMk cId="3909453073" sldId="559"/>
            <ac:spMk id="9138" creationId="{D2AE299C-7DF7-4465-9066-50F855A58316}"/>
          </ac:spMkLst>
        </pc:spChg>
        <pc:spChg chg="mod">
          <ac:chgData name="Timo Mühlhaus" userId="1b6b3aba618dadac" providerId="LiveId" clId="{EDF2FAEA-A41B-4C1F-9EE5-7BEAFE42C87B}" dt="2021-06-09T19:36:03.867" v="1915"/>
          <ac:spMkLst>
            <pc:docMk/>
            <pc:sldMk cId="3909453073" sldId="559"/>
            <ac:spMk id="9139" creationId="{4394CB6E-CFED-43FA-B676-FE4164C5C367}"/>
          </ac:spMkLst>
        </pc:spChg>
        <pc:spChg chg="mod">
          <ac:chgData name="Timo Mühlhaus" userId="1b6b3aba618dadac" providerId="LiveId" clId="{EDF2FAEA-A41B-4C1F-9EE5-7BEAFE42C87B}" dt="2021-06-09T19:36:03.867" v="1915"/>
          <ac:spMkLst>
            <pc:docMk/>
            <pc:sldMk cId="3909453073" sldId="559"/>
            <ac:spMk id="9140" creationId="{D594C0BE-3F7C-4D02-B3D0-037CCC6584F8}"/>
          </ac:spMkLst>
        </pc:spChg>
        <pc:spChg chg="mod">
          <ac:chgData name="Timo Mühlhaus" userId="1b6b3aba618dadac" providerId="LiveId" clId="{EDF2FAEA-A41B-4C1F-9EE5-7BEAFE42C87B}" dt="2021-06-09T19:36:03.867" v="1915"/>
          <ac:spMkLst>
            <pc:docMk/>
            <pc:sldMk cId="3909453073" sldId="559"/>
            <ac:spMk id="9141" creationId="{8F062EE5-8313-4EC5-816D-4BA6C651F662}"/>
          </ac:spMkLst>
        </pc:spChg>
        <pc:spChg chg="mod">
          <ac:chgData name="Timo Mühlhaus" userId="1b6b3aba618dadac" providerId="LiveId" clId="{EDF2FAEA-A41B-4C1F-9EE5-7BEAFE42C87B}" dt="2021-06-09T19:36:03.867" v="1915"/>
          <ac:spMkLst>
            <pc:docMk/>
            <pc:sldMk cId="3909453073" sldId="559"/>
            <ac:spMk id="9142" creationId="{C8043B97-CD41-4217-8295-18056F6C39DD}"/>
          </ac:spMkLst>
        </pc:spChg>
        <pc:spChg chg="mod">
          <ac:chgData name="Timo Mühlhaus" userId="1b6b3aba618dadac" providerId="LiveId" clId="{EDF2FAEA-A41B-4C1F-9EE5-7BEAFE42C87B}" dt="2021-06-09T19:36:03.867" v="1915"/>
          <ac:spMkLst>
            <pc:docMk/>
            <pc:sldMk cId="3909453073" sldId="559"/>
            <ac:spMk id="9143" creationId="{A9D46C29-24BA-4C66-8298-F5230BF0ABE0}"/>
          </ac:spMkLst>
        </pc:spChg>
        <pc:spChg chg="mod">
          <ac:chgData name="Timo Mühlhaus" userId="1b6b3aba618dadac" providerId="LiveId" clId="{EDF2FAEA-A41B-4C1F-9EE5-7BEAFE42C87B}" dt="2021-06-09T19:36:03.867" v="1915"/>
          <ac:spMkLst>
            <pc:docMk/>
            <pc:sldMk cId="3909453073" sldId="559"/>
            <ac:spMk id="9144" creationId="{C301D2DB-FDA4-4493-8B2E-E3EE0A9D8A55}"/>
          </ac:spMkLst>
        </pc:spChg>
        <pc:spChg chg="mod">
          <ac:chgData name="Timo Mühlhaus" userId="1b6b3aba618dadac" providerId="LiveId" clId="{EDF2FAEA-A41B-4C1F-9EE5-7BEAFE42C87B}" dt="2021-06-09T19:36:03.867" v="1915"/>
          <ac:spMkLst>
            <pc:docMk/>
            <pc:sldMk cId="3909453073" sldId="559"/>
            <ac:spMk id="9145" creationId="{1EDE70C9-D531-40F7-AF66-699D9EC83578}"/>
          </ac:spMkLst>
        </pc:spChg>
        <pc:spChg chg="mod">
          <ac:chgData name="Timo Mühlhaus" userId="1b6b3aba618dadac" providerId="LiveId" clId="{EDF2FAEA-A41B-4C1F-9EE5-7BEAFE42C87B}" dt="2021-06-09T19:36:03.867" v="1915"/>
          <ac:spMkLst>
            <pc:docMk/>
            <pc:sldMk cId="3909453073" sldId="559"/>
            <ac:spMk id="9146" creationId="{6D6F4F17-F4E8-44F7-B1FF-5DEFA5B57EE4}"/>
          </ac:spMkLst>
        </pc:spChg>
        <pc:spChg chg="mod">
          <ac:chgData name="Timo Mühlhaus" userId="1b6b3aba618dadac" providerId="LiveId" clId="{EDF2FAEA-A41B-4C1F-9EE5-7BEAFE42C87B}" dt="2021-06-09T19:36:03.867" v="1915"/>
          <ac:spMkLst>
            <pc:docMk/>
            <pc:sldMk cId="3909453073" sldId="559"/>
            <ac:spMk id="9147" creationId="{95F32C06-1288-463D-88C0-2C7F023FE8FA}"/>
          </ac:spMkLst>
        </pc:spChg>
        <pc:spChg chg="mod">
          <ac:chgData name="Timo Mühlhaus" userId="1b6b3aba618dadac" providerId="LiveId" clId="{EDF2FAEA-A41B-4C1F-9EE5-7BEAFE42C87B}" dt="2021-06-09T19:36:03.867" v="1915"/>
          <ac:spMkLst>
            <pc:docMk/>
            <pc:sldMk cId="3909453073" sldId="559"/>
            <ac:spMk id="9148" creationId="{0613DBD1-07F9-498A-91E8-2FE6CCC13B0C}"/>
          </ac:spMkLst>
        </pc:spChg>
        <pc:spChg chg="mod">
          <ac:chgData name="Timo Mühlhaus" userId="1b6b3aba618dadac" providerId="LiveId" clId="{EDF2FAEA-A41B-4C1F-9EE5-7BEAFE42C87B}" dt="2021-06-09T19:36:03.867" v="1915"/>
          <ac:spMkLst>
            <pc:docMk/>
            <pc:sldMk cId="3909453073" sldId="559"/>
            <ac:spMk id="9149" creationId="{D838622B-6C5F-44E3-B29B-061F8FDCFDBB}"/>
          </ac:spMkLst>
        </pc:spChg>
        <pc:spChg chg="mod">
          <ac:chgData name="Timo Mühlhaus" userId="1b6b3aba618dadac" providerId="LiveId" clId="{EDF2FAEA-A41B-4C1F-9EE5-7BEAFE42C87B}" dt="2021-06-09T19:36:03.867" v="1915"/>
          <ac:spMkLst>
            <pc:docMk/>
            <pc:sldMk cId="3909453073" sldId="559"/>
            <ac:spMk id="9150" creationId="{AB12E350-29A8-4A0C-B41A-1847BAB9B838}"/>
          </ac:spMkLst>
        </pc:spChg>
        <pc:spChg chg="mod">
          <ac:chgData name="Timo Mühlhaus" userId="1b6b3aba618dadac" providerId="LiveId" clId="{EDF2FAEA-A41B-4C1F-9EE5-7BEAFE42C87B}" dt="2021-06-09T19:36:03.867" v="1915"/>
          <ac:spMkLst>
            <pc:docMk/>
            <pc:sldMk cId="3909453073" sldId="559"/>
            <ac:spMk id="9151" creationId="{865023B3-3D20-4F40-9D29-8D0BFF652A55}"/>
          </ac:spMkLst>
        </pc:spChg>
        <pc:spChg chg="mod">
          <ac:chgData name="Timo Mühlhaus" userId="1b6b3aba618dadac" providerId="LiveId" clId="{EDF2FAEA-A41B-4C1F-9EE5-7BEAFE42C87B}" dt="2021-06-09T19:36:03.867" v="1915"/>
          <ac:spMkLst>
            <pc:docMk/>
            <pc:sldMk cId="3909453073" sldId="559"/>
            <ac:spMk id="9152" creationId="{E1ED19F5-1B7A-4244-8539-D61DE0C43E96}"/>
          </ac:spMkLst>
        </pc:spChg>
        <pc:spChg chg="mod">
          <ac:chgData name="Timo Mühlhaus" userId="1b6b3aba618dadac" providerId="LiveId" clId="{EDF2FAEA-A41B-4C1F-9EE5-7BEAFE42C87B}" dt="2021-06-09T19:36:03.867" v="1915"/>
          <ac:spMkLst>
            <pc:docMk/>
            <pc:sldMk cId="3909453073" sldId="559"/>
            <ac:spMk id="9153" creationId="{CD384F87-102F-472D-9F14-45992F23839E}"/>
          </ac:spMkLst>
        </pc:spChg>
        <pc:spChg chg="mod">
          <ac:chgData name="Timo Mühlhaus" userId="1b6b3aba618dadac" providerId="LiveId" clId="{EDF2FAEA-A41B-4C1F-9EE5-7BEAFE42C87B}" dt="2021-06-09T19:36:03.867" v="1915"/>
          <ac:spMkLst>
            <pc:docMk/>
            <pc:sldMk cId="3909453073" sldId="559"/>
            <ac:spMk id="9154" creationId="{A126F40D-460D-4ABD-B25C-BDD9F337BAE4}"/>
          </ac:spMkLst>
        </pc:spChg>
        <pc:spChg chg="mod">
          <ac:chgData name="Timo Mühlhaus" userId="1b6b3aba618dadac" providerId="LiveId" clId="{EDF2FAEA-A41B-4C1F-9EE5-7BEAFE42C87B}" dt="2021-06-09T19:36:03.867" v="1915"/>
          <ac:spMkLst>
            <pc:docMk/>
            <pc:sldMk cId="3909453073" sldId="559"/>
            <ac:spMk id="9155" creationId="{04B4843E-6602-46E9-915D-14061B5CDBD4}"/>
          </ac:spMkLst>
        </pc:spChg>
        <pc:spChg chg="mod">
          <ac:chgData name="Timo Mühlhaus" userId="1b6b3aba618dadac" providerId="LiveId" clId="{EDF2FAEA-A41B-4C1F-9EE5-7BEAFE42C87B}" dt="2021-06-09T19:36:03.867" v="1915"/>
          <ac:spMkLst>
            <pc:docMk/>
            <pc:sldMk cId="3909453073" sldId="559"/>
            <ac:spMk id="9156" creationId="{B3293682-BA9E-4490-BE58-434440E46BE9}"/>
          </ac:spMkLst>
        </pc:spChg>
        <pc:spChg chg="mod">
          <ac:chgData name="Timo Mühlhaus" userId="1b6b3aba618dadac" providerId="LiveId" clId="{EDF2FAEA-A41B-4C1F-9EE5-7BEAFE42C87B}" dt="2021-06-09T19:36:03.867" v="1915"/>
          <ac:spMkLst>
            <pc:docMk/>
            <pc:sldMk cId="3909453073" sldId="559"/>
            <ac:spMk id="9157" creationId="{2BE1E472-C8FE-461C-96F8-64CE70E4FA90}"/>
          </ac:spMkLst>
        </pc:spChg>
        <pc:spChg chg="mod">
          <ac:chgData name="Timo Mühlhaus" userId="1b6b3aba618dadac" providerId="LiveId" clId="{EDF2FAEA-A41B-4C1F-9EE5-7BEAFE42C87B}" dt="2021-06-09T19:36:03.867" v="1915"/>
          <ac:spMkLst>
            <pc:docMk/>
            <pc:sldMk cId="3909453073" sldId="559"/>
            <ac:spMk id="9158" creationId="{461F63B1-E22C-43B5-99BB-758CEB0AD135}"/>
          </ac:spMkLst>
        </pc:spChg>
        <pc:spChg chg="mod">
          <ac:chgData name="Timo Mühlhaus" userId="1b6b3aba618dadac" providerId="LiveId" clId="{EDF2FAEA-A41B-4C1F-9EE5-7BEAFE42C87B}" dt="2021-06-09T19:36:03.867" v="1915"/>
          <ac:spMkLst>
            <pc:docMk/>
            <pc:sldMk cId="3909453073" sldId="559"/>
            <ac:spMk id="9159" creationId="{F6D65E2E-AEE8-46E4-99BA-0952187ADD10}"/>
          </ac:spMkLst>
        </pc:spChg>
        <pc:spChg chg="mod">
          <ac:chgData name="Timo Mühlhaus" userId="1b6b3aba618dadac" providerId="LiveId" clId="{EDF2FAEA-A41B-4C1F-9EE5-7BEAFE42C87B}" dt="2021-06-09T19:36:03.867" v="1915"/>
          <ac:spMkLst>
            <pc:docMk/>
            <pc:sldMk cId="3909453073" sldId="559"/>
            <ac:spMk id="9160" creationId="{F7549A4A-33B2-4C89-9811-1E7A98D41A93}"/>
          </ac:spMkLst>
        </pc:spChg>
        <pc:spChg chg="mod">
          <ac:chgData name="Timo Mühlhaus" userId="1b6b3aba618dadac" providerId="LiveId" clId="{EDF2FAEA-A41B-4C1F-9EE5-7BEAFE42C87B}" dt="2021-06-09T19:36:03.867" v="1915"/>
          <ac:spMkLst>
            <pc:docMk/>
            <pc:sldMk cId="3909453073" sldId="559"/>
            <ac:spMk id="9161" creationId="{A5BC7914-FA73-4418-89AC-8852858388FD}"/>
          </ac:spMkLst>
        </pc:spChg>
        <pc:spChg chg="mod">
          <ac:chgData name="Timo Mühlhaus" userId="1b6b3aba618dadac" providerId="LiveId" clId="{EDF2FAEA-A41B-4C1F-9EE5-7BEAFE42C87B}" dt="2021-06-09T19:36:03.867" v="1915"/>
          <ac:spMkLst>
            <pc:docMk/>
            <pc:sldMk cId="3909453073" sldId="559"/>
            <ac:spMk id="9162" creationId="{1BA8476C-19AD-4AD0-9B87-567020D6CB42}"/>
          </ac:spMkLst>
        </pc:spChg>
        <pc:spChg chg="mod">
          <ac:chgData name="Timo Mühlhaus" userId="1b6b3aba618dadac" providerId="LiveId" clId="{EDF2FAEA-A41B-4C1F-9EE5-7BEAFE42C87B}" dt="2021-06-09T19:36:03.867" v="1915"/>
          <ac:spMkLst>
            <pc:docMk/>
            <pc:sldMk cId="3909453073" sldId="559"/>
            <ac:spMk id="9163" creationId="{70EFB9D0-968E-43FA-ABA1-96372511DF47}"/>
          </ac:spMkLst>
        </pc:spChg>
        <pc:spChg chg="mod">
          <ac:chgData name="Timo Mühlhaus" userId="1b6b3aba618dadac" providerId="LiveId" clId="{EDF2FAEA-A41B-4C1F-9EE5-7BEAFE42C87B}" dt="2021-06-09T19:36:03.867" v="1915"/>
          <ac:spMkLst>
            <pc:docMk/>
            <pc:sldMk cId="3909453073" sldId="559"/>
            <ac:spMk id="9164" creationId="{CAE6B6B5-60A2-4871-99BB-7848475B77C0}"/>
          </ac:spMkLst>
        </pc:spChg>
        <pc:spChg chg="mod">
          <ac:chgData name="Timo Mühlhaus" userId="1b6b3aba618dadac" providerId="LiveId" clId="{EDF2FAEA-A41B-4C1F-9EE5-7BEAFE42C87B}" dt="2021-06-09T19:36:03.867" v="1915"/>
          <ac:spMkLst>
            <pc:docMk/>
            <pc:sldMk cId="3909453073" sldId="559"/>
            <ac:spMk id="9165" creationId="{9CA56660-F0FB-4AC2-AA8C-AD5A7325F500}"/>
          </ac:spMkLst>
        </pc:spChg>
        <pc:spChg chg="mod">
          <ac:chgData name="Timo Mühlhaus" userId="1b6b3aba618dadac" providerId="LiveId" clId="{EDF2FAEA-A41B-4C1F-9EE5-7BEAFE42C87B}" dt="2021-06-09T19:36:03.867" v="1915"/>
          <ac:spMkLst>
            <pc:docMk/>
            <pc:sldMk cId="3909453073" sldId="559"/>
            <ac:spMk id="9166" creationId="{A8D105CE-64EE-4CB5-829F-C2593E5731BE}"/>
          </ac:spMkLst>
        </pc:spChg>
        <pc:spChg chg="mod">
          <ac:chgData name="Timo Mühlhaus" userId="1b6b3aba618dadac" providerId="LiveId" clId="{EDF2FAEA-A41B-4C1F-9EE5-7BEAFE42C87B}" dt="2021-06-09T19:36:03.867" v="1915"/>
          <ac:spMkLst>
            <pc:docMk/>
            <pc:sldMk cId="3909453073" sldId="559"/>
            <ac:spMk id="9167" creationId="{5AC6FEFD-4F51-4EA5-9FA8-3F0AA4071C54}"/>
          </ac:spMkLst>
        </pc:spChg>
        <pc:spChg chg="mod">
          <ac:chgData name="Timo Mühlhaus" userId="1b6b3aba618dadac" providerId="LiveId" clId="{EDF2FAEA-A41B-4C1F-9EE5-7BEAFE42C87B}" dt="2021-06-09T19:36:03.867" v="1915"/>
          <ac:spMkLst>
            <pc:docMk/>
            <pc:sldMk cId="3909453073" sldId="559"/>
            <ac:spMk id="9168" creationId="{E801EE1F-AFCA-4A42-AF38-370EDE2CD909}"/>
          </ac:spMkLst>
        </pc:spChg>
        <pc:spChg chg="mod">
          <ac:chgData name="Timo Mühlhaus" userId="1b6b3aba618dadac" providerId="LiveId" clId="{EDF2FAEA-A41B-4C1F-9EE5-7BEAFE42C87B}" dt="2021-06-09T19:36:03.867" v="1915"/>
          <ac:spMkLst>
            <pc:docMk/>
            <pc:sldMk cId="3909453073" sldId="559"/>
            <ac:spMk id="9169" creationId="{72CB943C-AABC-4459-A7EE-1A05729AD524}"/>
          </ac:spMkLst>
        </pc:spChg>
        <pc:spChg chg="mod">
          <ac:chgData name="Timo Mühlhaus" userId="1b6b3aba618dadac" providerId="LiveId" clId="{EDF2FAEA-A41B-4C1F-9EE5-7BEAFE42C87B}" dt="2021-06-09T19:36:03.867" v="1915"/>
          <ac:spMkLst>
            <pc:docMk/>
            <pc:sldMk cId="3909453073" sldId="559"/>
            <ac:spMk id="9170" creationId="{FCFB2A06-099D-4582-B46E-8B7A78E53B84}"/>
          </ac:spMkLst>
        </pc:spChg>
        <pc:spChg chg="mod">
          <ac:chgData name="Timo Mühlhaus" userId="1b6b3aba618dadac" providerId="LiveId" clId="{EDF2FAEA-A41B-4C1F-9EE5-7BEAFE42C87B}" dt="2021-06-09T19:36:03.867" v="1915"/>
          <ac:spMkLst>
            <pc:docMk/>
            <pc:sldMk cId="3909453073" sldId="559"/>
            <ac:spMk id="9171" creationId="{BB8048AB-97B8-4F99-8702-19AE49B9E1BB}"/>
          </ac:spMkLst>
        </pc:spChg>
        <pc:spChg chg="mod">
          <ac:chgData name="Timo Mühlhaus" userId="1b6b3aba618dadac" providerId="LiveId" clId="{EDF2FAEA-A41B-4C1F-9EE5-7BEAFE42C87B}" dt="2021-06-09T19:36:03.867" v="1915"/>
          <ac:spMkLst>
            <pc:docMk/>
            <pc:sldMk cId="3909453073" sldId="559"/>
            <ac:spMk id="9172" creationId="{A8864FE5-8CD3-4026-8D3E-534237708695}"/>
          </ac:spMkLst>
        </pc:spChg>
        <pc:spChg chg="mod">
          <ac:chgData name="Timo Mühlhaus" userId="1b6b3aba618dadac" providerId="LiveId" clId="{EDF2FAEA-A41B-4C1F-9EE5-7BEAFE42C87B}" dt="2021-06-09T19:36:03.867" v="1915"/>
          <ac:spMkLst>
            <pc:docMk/>
            <pc:sldMk cId="3909453073" sldId="559"/>
            <ac:spMk id="9173" creationId="{4A371949-5302-427F-9598-E7D88A22E04B}"/>
          </ac:spMkLst>
        </pc:spChg>
        <pc:spChg chg="mod">
          <ac:chgData name="Timo Mühlhaus" userId="1b6b3aba618dadac" providerId="LiveId" clId="{EDF2FAEA-A41B-4C1F-9EE5-7BEAFE42C87B}" dt="2021-06-09T19:36:03.867" v="1915"/>
          <ac:spMkLst>
            <pc:docMk/>
            <pc:sldMk cId="3909453073" sldId="559"/>
            <ac:spMk id="9174" creationId="{1303866B-F6FA-4C46-AF6E-54D94B1688A7}"/>
          </ac:spMkLst>
        </pc:spChg>
        <pc:spChg chg="mod">
          <ac:chgData name="Timo Mühlhaus" userId="1b6b3aba618dadac" providerId="LiveId" clId="{EDF2FAEA-A41B-4C1F-9EE5-7BEAFE42C87B}" dt="2021-06-09T19:36:03.867" v="1915"/>
          <ac:spMkLst>
            <pc:docMk/>
            <pc:sldMk cId="3909453073" sldId="559"/>
            <ac:spMk id="9175" creationId="{F19B472B-B658-4B16-A38E-85C91FF9FE5B}"/>
          </ac:spMkLst>
        </pc:spChg>
        <pc:spChg chg="mod">
          <ac:chgData name="Timo Mühlhaus" userId="1b6b3aba618dadac" providerId="LiveId" clId="{EDF2FAEA-A41B-4C1F-9EE5-7BEAFE42C87B}" dt="2021-06-09T19:36:03.867" v="1915"/>
          <ac:spMkLst>
            <pc:docMk/>
            <pc:sldMk cId="3909453073" sldId="559"/>
            <ac:spMk id="9176" creationId="{2E4E1EEE-563C-430D-A828-A340364E3C64}"/>
          </ac:spMkLst>
        </pc:spChg>
        <pc:spChg chg="mod">
          <ac:chgData name="Timo Mühlhaus" userId="1b6b3aba618dadac" providerId="LiveId" clId="{EDF2FAEA-A41B-4C1F-9EE5-7BEAFE42C87B}" dt="2021-06-09T19:36:03.867" v="1915"/>
          <ac:spMkLst>
            <pc:docMk/>
            <pc:sldMk cId="3909453073" sldId="559"/>
            <ac:spMk id="9177" creationId="{009EB00D-B7A3-4EF8-BD11-0E76668638B9}"/>
          </ac:spMkLst>
        </pc:spChg>
        <pc:spChg chg="mod">
          <ac:chgData name="Timo Mühlhaus" userId="1b6b3aba618dadac" providerId="LiveId" clId="{EDF2FAEA-A41B-4C1F-9EE5-7BEAFE42C87B}" dt="2021-06-09T19:36:03.867" v="1915"/>
          <ac:spMkLst>
            <pc:docMk/>
            <pc:sldMk cId="3909453073" sldId="559"/>
            <ac:spMk id="9178" creationId="{6CD401D5-55A8-4D4A-BAB7-87CB3BD39600}"/>
          </ac:spMkLst>
        </pc:spChg>
        <pc:spChg chg="mod">
          <ac:chgData name="Timo Mühlhaus" userId="1b6b3aba618dadac" providerId="LiveId" clId="{EDF2FAEA-A41B-4C1F-9EE5-7BEAFE42C87B}" dt="2021-06-09T19:36:03.867" v="1915"/>
          <ac:spMkLst>
            <pc:docMk/>
            <pc:sldMk cId="3909453073" sldId="559"/>
            <ac:spMk id="9179" creationId="{5856BF92-4C6A-46CD-96BE-70FD26834531}"/>
          </ac:spMkLst>
        </pc:spChg>
        <pc:spChg chg="mod">
          <ac:chgData name="Timo Mühlhaus" userId="1b6b3aba618dadac" providerId="LiveId" clId="{EDF2FAEA-A41B-4C1F-9EE5-7BEAFE42C87B}" dt="2021-06-09T19:36:03.867" v="1915"/>
          <ac:spMkLst>
            <pc:docMk/>
            <pc:sldMk cId="3909453073" sldId="559"/>
            <ac:spMk id="9180" creationId="{6A7380FB-D62A-4DE1-8F67-AB8E28E51155}"/>
          </ac:spMkLst>
        </pc:spChg>
        <pc:spChg chg="mod">
          <ac:chgData name="Timo Mühlhaus" userId="1b6b3aba618dadac" providerId="LiveId" clId="{EDF2FAEA-A41B-4C1F-9EE5-7BEAFE42C87B}" dt="2021-06-09T19:36:03.867" v="1915"/>
          <ac:spMkLst>
            <pc:docMk/>
            <pc:sldMk cId="3909453073" sldId="559"/>
            <ac:spMk id="9181" creationId="{3C8DB4E6-93E7-49AB-8405-0212B16570A9}"/>
          </ac:spMkLst>
        </pc:spChg>
        <pc:spChg chg="mod">
          <ac:chgData name="Timo Mühlhaus" userId="1b6b3aba618dadac" providerId="LiveId" clId="{EDF2FAEA-A41B-4C1F-9EE5-7BEAFE42C87B}" dt="2021-06-09T19:36:03.867" v="1915"/>
          <ac:spMkLst>
            <pc:docMk/>
            <pc:sldMk cId="3909453073" sldId="559"/>
            <ac:spMk id="9182" creationId="{A81FEF65-4402-4089-8663-A8F009A4BAA5}"/>
          </ac:spMkLst>
        </pc:spChg>
        <pc:spChg chg="mod">
          <ac:chgData name="Timo Mühlhaus" userId="1b6b3aba618dadac" providerId="LiveId" clId="{EDF2FAEA-A41B-4C1F-9EE5-7BEAFE42C87B}" dt="2021-06-09T19:36:03.867" v="1915"/>
          <ac:spMkLst>
            <pc:docMk/>
            <pc:sldMk cId="3909453073" sldId="559"/>
            <ac:spMk id="9183" creationId="{5ADC2CE0-F0B5-43BD-9C34-40CB1FF91248}"/>
          </ac:spMkLst>
        </pc:spChg>
        <pc:spChg chg="mod">
          <ac:chgData name="Timo Mühlhaus" userId="1b6b3aba618dadac" providerId="LiveId" clId="{EDF2FAEA-A41B-4C1F-9EE5-7BEAFE42C87B}" dt="2021-06-09T19:36:03.867" v="1915"/>
          <ac:spMkLst>
            <pc:docMk/>
            <pc:sldMk cId="3909453073" sldId="559"/>
            <ac:spMk id="9184" creationId="{0D463D62-E17F-4F80-8214-EB57303A001B}"/>
          </ac:spMkLst>
        </pc:spChg>
        <pc:spChg chg="mod">
          <ac:chgData name="Timo Mühlhaus" userId="1b6b3aba618dadac" providerId="LiveId" clId="{EDF2FAEA-A41B-4C1F-9EE5-7BEAFE42C87B}" dt="2021-06-09T19:36:03.867" v="1915"/>
          <ac:spMkLst>
            <pc:docMk/>
            <pc:sldMk cId="3909453073" sldId="559"/>
            <ac:spMk id="9185" creationId="{60776450-0459-4390-9EB3-A00CA87772EE}"/>
          </ac:spMkLst>
        </pc:spChg>
        <pc:spChg chg="mod">
          <ac:chgData name="Timo Mühlhaus" userId="1b6b3aba618dadac" providerId="LiveId" clId="{EDF2FAEA-A41B-4C1F-9EE5-7BEAFE42C87B}" dt="2021-06-09T19:36:03.867" v="1915"/>
          <ac:spMkLst>
            <pc:docMk/>
            <pc:sldMk cId="3909453073" sldId="559"/>
            <ac:spMk id="9186" creationId="{14B23F37-B4BC-4282-A28F-C5A1F9B4AE21}"/>
          </ac:spMkLst>
        </pc:spChg>
        <pc:spChg chg="mod">
          <ac:chgData name="Timo Mühlhaus" userId="1b6b3aba618dadac" providerId="LiveId" clId="{EDF2FAEA-A41B-4C1F-9EE5-7BEAFE42C87B}" dt="2021-06-09T19:36:03.867" v="1915"/>
          <ac:spMkLst>
            <pc:docMk/>
            <pc:sldMk cId="3909453073" sldId="559"/>
            <ac:spMk id="9187" creationId="{1D963105-5647-4B12-896C-7E8FDAEF0D8C}"/>
          </ac:spMkLst>
        </pc:spChg>
        <pc:spChg chg="mod">
          <ac:chgData name="Timo Mühlhaus" userId="1b6b3aba618dadac" providerId="LiveId" clId="{EDF2FAEA-A41B-4C1F-9EE5-7BEAFE42C87B}" dt="2021-06-09T19:36:03.867" v="1915"/>
          <ac:spMkLst>
            <pc:docMk/>
            <pc:sldMk cId="3909453073" sldId="559"/>
            <ac:spMk id="9188" creationId="{8B7B0749-E248-4665-AF57-D30167EE93E3}"/>
          </ac:spMkLst>
        </pc:spChg>
        <pc:spChg chg="mod">
          <ac:chgData name="Timo Mühlhaus" userId="1b6b3aba618dadac" providerId="LiveId" clId="{EDF2FAEA-A41B-4C1F-9EE5-7BEAFE42C87B}" dt="2021-06-09T19:36:03.867" v="1915"/>
          <ac:spMkLst>
            <pc:docMk/>
            <pc:sldMk cId="3909453073" sldId="559"/>
            <ac:spMk id="9189" creationId="{E2BE477C-DE5A-45F4-BDF1-97FD35D7FFC0}"/>
          </ac:spMkLst>
        </pc:spChg>
        <pc:spChg chg="mod">
          <ac:chgData name="Timo Mühlhaus" userId="1b6b3aba618dadac" providerId="LiveId" clId="{EDF2FAEA-A41B-4C1F-9EE5-7BEAFE42C87B}" dt="2021-06-09T19:36:03.867" v="1915"/>
          <ac:spMkLst>
            <pc:docMk/>
            <pc:sldMk cId="3909453073" sldId="559"/>
            <ac:spMk id="9190" creationId="{58197BA8-C5E5-4D81-BA10-7545C2929EA9}"/>
          </ac:spMkLst>
        </pc:spChg>
        <pc:spChg chg="mod">
          <ac:chgData name="Timo Mühlhaus" userId="1b6b3aba618dadac" providerId="LiveId" clId="{EDF2FAEA-A41B-4C1F-9EE5-7BEAFE42C87B}" dt="2021-06-09T19:36:03.867" v="1915"/>
          <ac:spMkLst>
            <pc:docMk/>
            <pc:sldMk cId="3909453073" sldId="559"/>
            <ac:spMk id="9191" creationId="{01A37069-4721-4F2C-B0E1-3F973DFCCC33}"/>
          </ac:spMkLst>
        </pc:spChg>
        <pc:spChg chg="mod">
          <ac:chgData name="Timo Mühlhaus" userId="1b6b3aba618dadac" providerId="LiveId" clId="{EDF2FAEA-A41B-4C1F-9EE5-7BEAFE42C87B}" dt="2021-06-09T19:36:03.867" v="1915"/>
          <ac:spMkLst>
            <pc:docMk/>
            <pc:sldMk cId="3909453073" sldId="559"/>
            <ac:spMk id="9192" creationId="{2230E9AC-7FA5-435E-88DF-38E58DF5FF64}"/>
          </ac:spMkLst>
        </pc:spChg>
        <pc:spChg chg="mod">
          <ac:chgData name="Timo Mühlhaus" userId="1b6b3aba618dadac" providerId="LiveId" clId="{EDF2FAEA-A41B-4C1F-9EE5-7BEAFE42C87B}" dt="2021-06-09T19:36:03.867" v="1915"/>
          <ac:spMkLst>
            <pc:docMk/>
            <pc:sldMk cId="3909453073" sldId="559"/>
            <ac:spMk id="9193" creationId="{1FF79CB3-BDB8-4F25-9102-E2AD2B793B6B}"/>
          </ac:spMkLst>
        </pc:spChg>
        <pc:spChg chg="mod">
          <ac:chgData name="Timo Mühlhaus" userId="1b6b3aba618dadac" providerId="LiveId" clId="{EDF2FAEA-A41B-4C1F-9EE5-7BEAFE42C87B}" dt="2021-06-09T19:36:03.867" v="1915"/>
          <ac:spMkLst>
            <pc:docMk/>
            <pc:sldMk cId="3909453073" sldId="559"/>
            <ac:spMk id="9194" creationId="{0D4B073C-8D38-497E-A2A7-CC086916F8AF}"/>
          </ac:spMkLst>
        </pc:spChg>
        <pc:spChg chg="mod">
          <ac:chgData name="Timo Mühlhaus" userId="1b6b3aba618dadac" providerId="LiveId" clId="{EDF2FAEA-A41B-4C1F-9EE5-7BEAFE42C87B}" dt="2021-06-09T19:36:03.867" v="1915"/>
          <ac:spMkLst>
            <pc:docMk/>
            <pc:sldMk cId="3909453073" sldId="559"/>
            <ac:spMk id="9195" creationId="{CCE51A0E-34B9-4193-ABBA-D16AA2C773F7}"/>
          </ac:spMkLst>
        </pc:spChg>
        <pc:spChg chg="mod">
          <ac:chgData name="Timo Mühlhaus" userId="1b6b3aba618dadac" providerId="LiveId" clId="{EDF2FAEA-A41B-4C1F-9EE5-7BEAFE42C87B}" dt="2021-06-09T19:36:03.867" v="1915"/>
          <ac:spMkLst>
            <pc:docMk/>
            <pc:sldMk cId="3909453073" sldId="559"/>
            <ac:spMk id="9196" creationId="{A364CEA5-7B50-4B2E-A0FA-1E5C4E94E733}"/>
          </ac:spMkLst>
        </pc:spChg>
        <pc:spChg chg="mod">
          <ac:chgData name="Timo Mühlhaus" userId="1b6b3aba618dadac" providerId="LiveId" clId="{EDF2FAEA-A41B-4C1F-9EE5-7BEAFE42C87B}" dt="2021-06-09T19:36:03.867" v="1915"/>
          <ac:spMkLst>
            <pc:docMk/>
            <pc:sldMk cId="3909453073" sldId="559"/>
            <ac:spMk id="9197" creationId="{5B920139-B7CA-4E9F-845D-384C0711F535}"/>
          </ac:spMkLst>
        </pc:spChg>
        <pc:spChg chg="mod">
          <ac:chgData name="Timo Mühlhaus" userId="1b6b3aba618dadac" providerId="LiveId" clId="{EDF2FAEA-A41B-4C1F-9EE5-7BEAFE42C87B}" dt="2021-06-09T19:36:03.867" v="1915"/>
          <ac:spMkLst>
            <pc:docMk/>
            <pc:sldMk cId="3909453073" sldId="559"/>
            <ac:spMk id="9198" creationId="{1E17DDAD-7C50-4F47-8430-C46005F687FC}"/>
          </ac:spMkLst>
        </pc:spChg>
        <pc:spChg chg="mod">
          <ac:chgData name="Timo Mühlhaus" userId="1b6b3aba618dadac" providerId="LiveId" clId="{EDF2FAEA-A41B-4C1F-9EE5-7BEAFE42C87B}" dt="2021-06-09T19:36:03.867" v="1915"/>
          <ac:spMkLst>
            <pc:docMk/>
            <pc:sldMk cId="3909453073" sldId="559"/>
            <ac:spMk id="9199" creationId="{3115226A-00EF-4FE3-A45E-F6AE1BFED330}"/>
          </ac:spMkLst>
        </pc:spChg>
        <pc:spChg chg="mod">
          <ac:chgData name="Timo Mühlhaus" userId="1b6b3aba618dadac" providerId="LiveId" clId="{EDF2FAEA-A41B-4C1F-9EE5-7BEAFE42C87B}" dt="2021-06-09T19:36:03.867" v="1915"/>
          <ac:spMkLst>
            <pc:docMk/>
            <pc:sldMk cId="3909453073" sldId="559"/>
            <ac:spMk id="9200" creationId="{81CD3197-93BE-45C9-8D24-CC6314106DCB}"/>
          </ac:spMkLst>
        </pc:spChg>
        <pc:spChg chg="mod">
          <ac:chgData name="Timo Mühlhaus" userId="1b6b3aba618dadac" providerId="LiveId" clId="{EDF2FAEA-A41B-4C1F-9EE5-7BEAFE42C87B}" dt="2021-06-09T19:36:03.867" v="1915"/>
          <ac:spMkLst>
            <pc:docMk/>
            <pc:sldMk cId="3909453073" sldId="559"/>
            <ac:spMk id="9201" creationId="{DE320C64-12AD-44CE-A952-B97F710F85E7}"/>
          </ac:spMkLst>
        </pc:spChg>
        <pc:spChg chg="mod">
          <ac:chgData name="Timo Mühlhaus" userId="1b6b3aba618dadac" providerId="LiveId" clId="{EDF2FAEA-A41B-4C1F-9EE5-7BEAFE42C87B}" dt="2021-06-09T19:36:03.867" v="1915"/>
          <ac:spMkLst>
            <pc:docMk/>
            <pc:sldMk cId="3909453073" sldId="559"/>
            <ac:spMk id="9202" creationId="{0AC228E2-4C7A-47B2-BE46-EA7A55D6903F}"/>
          </ac:spMkLst>
        </pc:spChg>
        <pc:spChg chg="mod">
          <ac:chgData name="Timo Mühlhaus" userId="1b6b3aba618dadac" providerId="LiveId" clId="{EDF2FAEA-A41B-4C1F-9EE5-7BEAFE42C87B}" dt="2021-06-09T19:36:03.867" v="1915"/>
          <ac:spMkLst>
            <pc:docMk/>
            <pc:sldMk cId="3909453073" sldId="559"/>
            <ac:spMk id="9203" creationId="{91850512-7786-47E9-AA71-C1A4DC638A5B}"/>
          </ac:spMkLst>
        </pc:spChg>
        <pc:spChg chg="mod">
          <ac:chgData name="Timo Mühlhaus" userId="1b6b3aba618dadac" providerId="LiveId" clId="{EDF2FAEA-A41B-4C1F-9EE5-7BEAFE42C87B}" dt="2021-06-09T19:36:03.867" v="1915"/>
          <ac:spMkLst>
            <pc:docMk/>
            <pc:sldMk cId="3909453073" sldId="559"/>
            <ac:spMk id="9204" creationId="{27A02549-D898-4DA4-98C3-BF452EBD6E01}"/>
          </ac:spMkLst>
        </pc:spChg>
        <pc:spChg chg="mod">
          <ac:chgData name="Timo Mühlhaus" userId="1b6b3aba618dadac" providerId="LiveId" clId="{EDF2FAEA-A41B-4C1F-9EE5-7BEAFE42C87B}" dt="2021-06-09T19:36:03.867" v="1915"/>
          <ac:spMkLst>
            <pc:docMk/>
            <pc:sldMk cId="3909453073" sldId="559"/>
            <ac:spMk id="9205" creationId="{0983A5B5-8845-445F-92D3-8E761A197FD4}"/>
          </ac:spMkLst>
        </pc:spChg>
        <pc:spChg chg="mod">
          <ac:chgData name="Timo Mühlhaus" userId="1b6b3aba618dadac" providerId="LiveId" clId="{EDF2FAEA-A41B-4C1F-9EE5-7BEAFE42C87B}" dt="2021-06-09T19:36:03.867" v="1915"/>
          <ac:spMkLst>
            <pc:docMk/>
            <pc:sldMk cId="3909453073" sldId="559"/>
            <ac:spMk id="9206" creationId="{3A27C1C9-E7AA-45FE-8DFC-818DC74E7E45}"/>
          </ac:spMkLst>
        </pc:spChg>
        <pc:spChg chg="mod">
          <ac:chgData name="Timo Mühlhaus" userId="1b6b3aba618dadac" providerId="LiveId" clId="{EDF2FAEA-A41B-4C1F-9EE5-7BEAFE42C87B}" dt="2021-06-09T19:36:03.867" v="1915"/>
          <ac:spMkLst>
            <pc:docMk/>
            <pc:sldMk cId="3909453073" sldId="559"/>
            <ac:spMk id="9207" creationId="{4DE31BC2-FFE3-4165-8C86-6B97FCE2B1BB}"/>
          </ac:spMkLst>
        </pc:spChg>
        <pc:spChg chg="mod">
          <ac:chgData name="Timo Mühlhaus" userId="1b6b3aba618dadac" providerId="LiveId" clId="{EDF2FAEA-A41B-4C1F-9EE5-7BEAFE42C87B}" dt="2021-06-09T19:36:03.867" v="1915"/>
          <ac:spMkLst>
            <pc:docMk/>
            <pc:sldMk cId="3909453073" sldId="559"/>
            <ac:spMk id="9208" creationId="{7C6A7D51-3E65-4281-88D9-7538A89C7C70}"/>
          </ac:spMkLst>
        </pc:spChg>
        <pc:spChg chg="mod">
          <ac:chgData name="Timo Mühlhaus" userId="1b6b3aba618dadac" providerId="LiveId" clId="{EDF2FAEA-A41B-4C1F-9EE5-7BEAFE42C87B}" dt="2021-06-09T19:36:03.867" v="1915"/>
          <ac:spMkLst>
            <pc:docMk/>
            <pc:sldMk cId="3909453073" sldId="559"/>
            <ac:spMk id="9209" creationId="{1A90B370-B6DA-4C9B-861F-D73F9AB89054}"/>
          </ac:spMkLst>
        </pc:spChg>
        <pc:spChg chg="mod">
          <ac:chgData name="Timo Mühlhaus" userId="1b6b3aba618dadac" providerId="LiveId" clId="{EDF2FAEA-A41B-4C1F-9EE5-7BEAFE42C87B}" dt="2021-06-09T19:36:03.867" v="1915"/>
          <ac:spMkLst>
            <pc:docMk/>
            <pc:sldMk cId="3909453073" sldId="559"/>
            <ac:spMk id="9210" creationId="{9F683607-9D7D-4859-B8DA-7E44A7FDFEB1}"/>
          </ac:spMkLst>
        </pc:spChg>
        <pc:spChg chg="mod">
          <ac:chgData name="Timo Mühlhaus" userId="1b6b3aba618dadac" providerId="LiveId" clId="{EDF2FAEA-A41B-4C1F-9EE5-7BEAFE42C87B}" dt="2021-06-09T19:36:03.867" v="1915"/>
          <ac:spMkLst>
            <pc:docMk/>
            <pc:sldMk cId="3909453073" sldId="559"/>
            <ac:spMk id="9211" creationId="{E64D07D4-4FC6-4018-907D-1F9AE01892DE}"/>
          </ac:spMkLst>
        </pc:spChg>
        <pc:spChg chg="mod">
          <ac:chgData name="Timo Mühlhaus" userId="1b6b3aba618dadac" providerId="LiveId" clId="{EDF2FAEA-A41B-4C1F-9EE5-7BEAFE42C87B}" dt="2021-06-09T19:36:03.867" v="1915"/>
          <ac:spMkLst>
            <pc:docMk/>
            <pc:sldMk cId="3909453073" sldId="559"/>
            <ac:spMk id="9212" creationId="{B37E96D6-ED77-4A9E-91E1-15B738CCE6A7}"/>
          </ac:spMkLst>
        </pc:spChg>
        <pc:spChg chg="mod">
          <ac:chgData name="Timo Mühlhaus" userId="1b6b3aba618dadac" providerId="LiveId" clId="{EDF2FAEA-A41B-4C1F-9EE5-7BEAFE42C87B}" dt="2021-06-09T19:36:03.867" v="1915"/>
          <ac:spMkLst>
            <pc:docMk/>
            <pc:sldMk cId="3909453073" sldId="559"/>
            <ac:spMk id="9213" creationId="{003AF2DE-E2C5-4E48-A988-B2F26EB28F6D}"/>
          </ac:spMkLst>
        </pc:spChg>
        <pc:spChg chg="mod">
          <ac:chgData name="Timo Mühlhaus" userId="1b6b3aba618dadac" providerId="LiveId" clId="{EDF2FAEA-A41B-4C1F-9EE5-7BEAFE42C87B}" dt="2021-06-09T19:36:03.867" v="1915"/>
          <ac:spMkLst>
            <pc:docMk/>
            <pc:sldMk cId="3909453073" sldId="559"/>
            <ac:spMk id="9214" creationId="{26F0ED43-DA53-49F6-B11C-C4E98E4B8FC8}"/>
          </ac:spMkLst>
        </pc:spChg>
        <pc:spChg chg="mod">
          <ac:chgData name="Timo Mühlhaus" userId="1b6b3aba618dadac" providerId="LiveId" clId="{EDF2FAEA-A41B-4C1F-9EE5-7BEAFE42C87B}" dt="2021-06-09T19:36:03.867" v="1915"/>
          <ac:spMkLst>
            <pc:docMk/>
            <pc:sldMk cId="3909453073" sldId="559"/>
            <ac:spMk id="9215" creationId="{1014C1FD-A9C7-4DF5-92E2-1571A80EB10C}"/>
          </ac:spMkLst>
        </pc:spChg>
        <pc:spChg chg="mod">
          <ac:chgData name="Timo Mühlhaus" userId="1b6b3aba618dadac" providerId="LiveId" clId="{EDF2FAEA-A41B-4C1F-9EE5-7BEAFE42C87B}" dt="2021-06-09T19:36:03.867" v="1915"/>
          <ac:spMkLst>
            <pc:docMk/>
            <pc:sldMk cId="3909453073" sldId="559"/>
            <ac:spMk id="9216" creationId="{4150CDB9-184F-423E-B628-F7F142D50B95}"/>
          </ac:spMkLst>
        </pc:spChg>
        <pc:spChg chg="mod">
          <ac:chgData name="Timo Mühlhaus" userId="1b6b3aba618dadac" providerId="LiveId" clId="{EDF2FAEA-A41B-4C1F-9EE5-7BEAFE42C87B}" dt="2021-06-09T19:36:03.867" v="1915"/>
          <ac:spMkLst>
            <pc:docMk/>
            <pc:sldMk cId="3909453073" sldId="559"/>
            <ac:spMk id="9217" creationId="{D9BA31A1-6540-40F9-9B9A-83B0EDA87465}"/>
          </ac:spMkLst>
        </pc:spChg>
        <pc:spChg chg="mod">
          <ac:chgData name="Timo Mühlhaus" userId="1b6b3aba618dadac" providerId="LiveId" clId="{EDF2FAEA-A41B-4C1F-9EE5-7BEAFE42C87B}" dt="2021-06-09T19:36:03.867" v="1915"/>
          <ac:spMkLst>
            <pc:docMk/>
            <pc:sldMk cId="3909453073" sldId="559"/>
            <ac:spMk id="9218" creationId="{94EE7C38-A2F8-4BE1-B65E-6B6AEA2B0E58}"/>
          </ac:spMkLst>
        </pc:spChg>
        <pc:spChg chg="mod">
          <ac:chgData name="Timo Mühlhaus" userId="1b6b3aba618dadac" providerId="LiveId" clId="{EDF2FAEA-A41B-4C1F-9EE5-7BEAFE42C87B}" dt="2021-06-09T19:36:03.867" v="1915"/>
          <ac:spMkLst>
            <pc:docMk/>
            <pc:sldMk cId="3909453073" sldId="559"/>
            <ac:spMk id="9219" creationId="{E83A83BC-3E9C-4A2D-930D-0ADF0ECFDE70}"/>
          </ac:spMkLst>
        </pc:spChg>
        <pc:spChg chg="mod">
          <ac:chgData name="Timo Mühlhaus" userId="1b6b3aba618dadac" providerId="LiveId" clId="{EDF2FAEA-A41B-4C1F-9EE5-7BEAFE42C87B}" dt="2021-06-09T19:36:03.867" v="1915"/>
          <ac:spMkLst>
            <pc:docMk/>
            <pc:sldMk cId="3909453073" sldId="559"/>
            <ac:spMk id="9220" creationId="{30A14666-BD4C-4CB1-BCE1-EE07D937039D}"/>
          </ac:spMkLst>
        </pc:spChg>
        <pc:spChg chg="mod">
          <ac:chgData name="Timo Mühlhaus" userId="1b6b3aba618dadac" providerId="LiveId" clId="{EDF2FAEA-A41B-4C1F-9EE5-7BEAFE42C87B}" dt="2021-06-09T19:36:03.867" v="1915"/>
          <ac:spMkLst>
            <pc:docMk/>
            <pc:sldMk cId="3909453073" sldId="559"/>
            <ac:spMk id="9221" creationId="{502FA4BC-60E5-4B5E-BDBB-918DE21BE15E}"/>
          </ac:spMkLst>
        </pc:spChg>
        <pc:spChg chg="mod">
          <ac:chgData name="Timo Mühlhaus" userId="1b6b3aba618dadac" providerId="LiveId" clId="{EDF2FAEA-A41B-4C1F-9EE5-7BEAFE42C87B}" dt="2021-06-09T19:36:03.867" v="1915"/>
          <ac:spMkLst>
            <pc:docMk/>
            <pc:sldMk cId="3909453073" sldId="559"/>
            <ac:spMk id="9222" creationId="{4A25F866-6784-46C4-B66A-9C4B14BDB902}"/>
          </ac:spMkLst>
        </pc:spChg>
        <pc:spChg chg="mod">
          <ac:chgData name="Timo Mühlhaus" userId="1b6b3aba618dadac" providerId="LiveId" clId="{EDF2FAEA-A41B-4C1F-9EE5-7BEAFE42C87B}" dt="2021-06-09T19:36:03.867" v="1915"/>
          <ac:spMkLst>
            <pc:docMk/>
            <pc:sldMk cId="3909453073" sldId="559"/>
            <ac:spMk id="9223" creationId="{61230FBA-CFD1-4EDD-B443-51E10303A26A}"/>
          </ac:spMkLst>
        </pc:spChg>
        <pc:spChg chg="mod">
          <ac:chgData name="Timo Mühlhaus" userId="1b6b3aba618dadac" providerId="LiveId" clId="{EDF2FAEA-A41B-4C1F-9EE5-7BEAFE42C87B}" dt="2021-06-09T19:36:03.867" v="1915"/>
          <ac:spMkLst>
            <pc:docMk/>
            <pc:sldMk cId="3909453073" sldId="559"/>
            <ac:spMk id="9224" creationId="{921D635A-C194-49F1-85AE-3476FA91AE1A}"/>
          </ac:spMkLst>
        </pc:spChg>
        <pc:spChg chg="mod">
          <ac:chgData name="Timo Mühlhaus" userId="1b6b3aba618dadac" providerId="LiveId" clId="{EDF2FAEA-A41B-4C1F-9EE5-7BEAFE42C87B}" dt="2021-06-09T19:36:03.867" v="1915"/>
          <ac:spMkLst>
            <pc:docMk/>
            <pc:sldMk cId="3909453073" sldId="559"/>
            <ac:spMk id="9225" creationId="{666C4863-2357-48C2-8FC0-CC9393437C02}"/>
          </ac:spMkLst>
        </pc:spChg>
        <pc:spChg chg="mod">
          <ac:chgData name="Timo Mühlhaus" userId="1b6b3aba618dadac" providerId="LiveId" clId="{EDF2FAEA-A41B-4C1F-9EE5-7BEAFE42C87B}" dt="2021-06-09T19:36:03.867" v="1915"/>
          <ac:spMkLst>
            <pc:docMk/>
            <pc:sldMk cId="3909453073" sldId="559"/>
            <ac:spMk id="9226" creationId="{BF3A91E3-6FEE-4A51-9E4E-A19873283C63}"/>
          </ac:spMkLst>
        </pc:spChg>
        <pc:spChg chg="mod">
          <ac:chgData name="Timo Mühlhaus" userId="1b6b3aba618dadac" providerId="LiveId" clId="{EDF2FAEA-A41B-4C1F-9EE5-7BEAFE42C87B}" dt="2021-06-09T19:36:03.867" v="1915"/>
          <ac:spMkLst>
            <pc:docMk/>
            <pc:sldMk cId="3909453073" sldId="559"/>
            <ac:spMk id="9227" creationId="{5E20C2A0-0B50-41C4-B21D-5DADCD5BE22F}"/>
          </ac:spMkLst>
        </pc:spChg>
        <pc:spChg chg="mod">
          <ac:chgData name="Timo Mühlhaus" userId="1b6b3aba618dadac" providerId="LiveId" clId="{EDF2FAEA-A41B-4C1F-9EE5-7BEAFE42C87B}" dt="2021-06-09T19:36:03.867" v="1915"/>
          <ac:spMkLst>
            <pc:docMk/>
            <pc:sldMk cId="3909453073" sldId="559"/>
            <ac:spMk id="9228" creationId="{60FF8188-AE52-4CF2-B0DC-E8392300E368}"/>
          </ac:spMkLst>
        </pc:spChg>
        <pc:spChg chg="mod">
          <ac:chgData name="Timo Mühlhaus" userId="1b6b3aba618dadac" providerId="LiveId" clId="{EDF2FAEA-A41B-4C1F-9EE5-7BEAFE42C87B}" dt="2021-06-09T19:36:03.867" v="1915"/>
          <ac:spMkLst>
            <pc:docMk/>
            <pc:sldMk cId="3909453073" sldId="559"/>
            <ac:spMk id="9229" creationId="{828E8CEC-46E1-4213-A0F2-501DD6F137D6}"/>
          </ac:spMkLst>
        </pc:spChg>
        <pc:spChg chg="mod">
          <ac:chgData name="Timo Mühlhaus" userId="1b6b3aba618dadac" providerId="LiveId" clId="{EDF2FAEA-A41B-4C1F-9EE5-7BEAFE42C87B}" dt="2021-06-09T19:36:03.867" v="1915"/>
          <ac:spMkLst>
            <pc:docMk/>
            <pc:sldMk cId="3909453073" sldId="559"/>
            <ac:spMk id="9230" creationId="{0F459C0B-F8DA-4F04-89D1-85621F9327A4}"/>
          </ac:spMkLst>
        </pc:spChg>
        <pc:spChg chg="mod">
          <ac:chgData name="Timo Mühlhaus" userId="1b6b3aba618dadac" providerId="LiveId" clId="{EDF2FAEA-A41B-4C1F-9EE5-7BEAFE42C87B}" dt="2021-06-09T19:36:03.867" v="1915"/>
          <ac:spMkLst>
            <pc:docMk/>
            <pc:sldMk cId="3909453073" sldId="559"/>
            <ac:spMk id="9231" creationId="{18F65283-D7EF-49AC-83EC-C126FC42F2F8}"/>
          </ac:spMkLst>
        </pc:spChg>
        <pc:spChg chg="mod">
          <ac:chgData name="Timo Mühlhaus" userId="1b6b3aba618dadac" providerId="LiveId" clId="{EDF2FAEA-A41B-4C1F-9EE5-7BEAFE42C87B}" dt="2021-06-09T19:36:03.867" v="1915"/>
          <ac:spMkLst>
            <pc:docMk/>
            <pc:sldMk cId="3909453073" sldId="559"/>
            <ac:spMk id="9232" creationId="{F88B6923-32C5-4812-8C61-853EA48AD51D}"/>
          </ac:spMkLst>
        </pc:spChg>
        <pc:spChg chg="mod">
          <ac:chgData name="Timo Mühlhaus" userId="1b6b3aba618dadac" providerId="LiveId" clId="{EDF2FAEA-A41B-4C1F-9EE5-7BEAFE42C87B}" dt="2021-06-09T19:36:03.867" v="1915"/>
          <ac:spMkLst>
            <pc:docMk/>
            <pc:sldMk cId="3909453073" sldId="559"/>
            <ac:spMk id="9233" creationId="{4646445E-2EFE-4A1E-A34D-0BEE64E4DF9D}"/>
          </ac:spMkLst>
        </pc:spChg>
        <pc:spChg chg="mod">
          <ac:chgData name="Timo Mühlhaus" userId="1b6b3aba618dadac" providerId="LiveId" clId="{EDF2FAEA-A41B-4C1F-9EE5-7BEAFE42C87B}" dt="2021-06-09T19:36:03.867" v="1915"/>
          <ac:spMkLst>
            <pc:docMk/>
            <pc:sldMk cId="3909453073" sldId="559"/>
            <ac:spMk id="9234" creationId="{EB182646-94A1-4EB8-8302-3BC08AA2C09F}"/>
          </ac:spMkLst>
        </pc:spChg>
        <pc:spChg chg="mod">
          <ac:chgData name="Timo Mühlhaus" userId="1b6b3aba618dadac" providerId="LiveId" clId="{EDF2FAEA-A41B-4C1F-9EE5-7BEAFE42C87B}" dt="2021-06-09T19:36:03.867" v="1915"/>
          <ac:spMkLst>
            <pc:docMk/>
            <pc:sldMk cId="3909453073" sldId="559"/>
            <ac:spMk id="9235" creationId="{1EABEFE5-C5F2-456A-88E8-8E881B751407}"/>
          </ac:spMkLst>
        </pc:spChg>
        <pc:spChg chg="mod">
          <ac:chgData name="Timo Mühlhaus" userId="1b6b3aba618dadac" providerId="LiveId" clId="{EDF2FAEA-A41B-4C1F-9EE5-7BEAFE42C87B}" dt="2021-06-09T19:36:03.867" v="1915"/>
          <ac:spMkLst>
            <pc:docMk/>
            <pc:sldMk cId="3909453073" sldId="559"/>
            <ac:spMk id="9236" creationId="{5EDB063E-E8C1-4276-941B-7FD38FDE7348}"/>
          </ac:spMkLst>
        </pc:spChg>
        <pc:spChg chg="mod">
          <ac:chgData name="Timo Mühlhaus" userId="1b6b3aba618dadac" providerId="LiveId" clId="{EDF2FAEA-A41B-4C1F-9EE5-7BEAFE42C87B}" dt="2021-06-09T19:36:03.867" v="1915"/>
          <ac:spMkLst>
            <pc:docMk/>
            <pc:sldMk cId="3909453073" sldId="559"/>
            <ac:spMk id="9237" creationId="{969C07F7-2F95-4AAB-9710-B63D32F55BC9}"/>
          </ac:spMkLst>
        </pc:spChg>
        <pc:spChg chg="mod">
          <ac:chgData name="Timo Mühlhaus" userId="1b6b3aba618dadac" providerId="LiveId" clId="{EDF2FAEA-A41B-4C1F-9EE5-7BEAFE42C87B}" dt="2021-06-09T19:36:03.867" v="1915"/>
          <ac:spMkLst>
            <pc:docMk/>
            <pc:sldMk cId="3909453073" sldId="559"/>
            <ac:spMk id="9238" creationId="{85972C35-41B5-46C0-898A-9ECA4C71E142}"/>
          </ac:spMkLst>
        </pc:spChg>
        <pc:spChg chg="mod">
          <ac:chgData name="Timo Mühlhaus" userId="1b6b3aba618dadac" providerId="LiveId" clId="{EDF2FAEA-A41B-4C1F-9EE5-7BEAFE42C87B}" dt="2021-06-09T19:36:03.867" v="1915"/>
          <ac:spMkLst>
            <pc:docMk/>
            <pc:sldMk cId="3909453073" sldId="559"/>
            <ac:spMk id="9239" creationId="{574A2547-B568-4F10-B815-6A1CA45BDCEE}"/>
          </ac:spMkLst>
        </pc:spChg>
        <pc:spChg chg="mod">
          <ac:chgData name="Timo Mühlhaus" userId="1b6b3aba618dadac" providerId="LiveId" clId="{EDF2FAEA-A41B-4C1F-9EE5-7BEAFE42C87B}" dt="2021-06-09T19:36:03.867" v="1915"/>
          <ac:spMkLst>
            <pc:docMk/>
            <pc:sldMk cId="3909453073" sldId="559"/>
            <ac:spMk id="9240" creationId="{047F72E3-B383-463A-8503-D4AFBA7066AA}"/>
          </ac:spMkLst>
        </pc:spChg>
        <pc:spChg chg="mod">
          <ac:chgData name="Timo Mühlhaus" userId="1b6b3aba618dadac" providerId="LiveId" clId="{EDF2FAEA-A41B-4C1F-9EE5-7BEAFE42C87B}" dt="2021-06-09T19:36:03.867" v="1915"/>
          <ac:spMkLst>
            <pc:docMk/>
            <pc:sldMk cId="3909453073" sldId="559"/>
            <ac:spMk id="9241" creationId="{D056DCA0-0F37-4FC4-9341-982FE1D3A099}"/>
          </ac:spMkLst>
        </pc:spChg>
        <pc:spChg chg="mod">
          <ac:chgData name="Timo Mühlhaus" userId="1b6b3aba618dadac" providerId="LiveId" clId="{EDF2FAEA-A41B-4C1F-9EE5-7BEAFE42C87B}" dt="2021-06-09T19:36:03.867" v="1915"/>
          <ac:spMkLst>
            <pc:docMk/>
            <pc:sldMk cId="3909453073" sldId="559"/>
            <ac:spMk id="9242" creationId="{EA8C1595-F952-42A7-922A-EA5C480F0B52}"/>
          </ac:spMkLst>
        </pc:spChg>
        <pc:spChg chg="mod">
          <ac:chgData name="Timo Mühlhaus" userId="1b6b3aba618dadac" providerId="LiveId" clId="{EDF2FAEA-A41B-4C1F-9EE5-7BEAFE42C87B}" dt="2021-06-09T19:36:03.867" v="1915"/>
          <ac:spMkLst>
            <pc:docMk/>
            <pc:sldMk cId="3909453073" sldId="559"/>
            <ac:spMk id="9243" creationId="{DF95A82F-EB91-4561-9B09-BD97CD5D34A0}"/>
          </ac:spMkLst>
        </pc:spChg>
        <pc:spChg chg="mod">
          <ac:chgData name="Timo Mühlhaus" userId="1b6b3aba618dadac" providerId="LiveId" clId="{EDF2FAEA-A41B-4C1F-9EE5-7BEAFE42C87B}" dt="2021-06-09T19:36:03.867" v="1915"/>
          <ac:spMkLst>
            <pc:docMk/>
            <pc:sldMk cId="3909453073" sldId="559"/>
            <ac:spMk id="9244" creationId="{BF2BA944-E05C-4659-A878-5F4F769744B7}"/>
          </ac:spMkLst>
        </pc:spChg>
        <pc:spChg chg="mod">
          <ac:chgData name="Timo Mühlhaus" userId="1b6b3aba618dadac" providerId="LiveId" clId="{EDF2FAEA-A41B-4C1F-9EE5-7BEAFE42C87B}" dt="2021-06-09T19:36:03.867" v="1915"/>
          <ac:spMkLst>
            <pc:docMk/>
            <pc:sldMk cId="3909453073" sldId="559"/>
            <ac:spMk id="9245" creationId="{4859A045-10A4-4642-AA81-A20122CCB2E9}"/>
          </ac:spMkLst>
        </pc:spChg>
        <pc:spChg chg="mod">
          <ac:chgData name="Timo Mühlhaus" userId="1b6b3aba618dadac" providerId="LiveId" clId="{EDF2FAEA-A41B-4C1F-9EE5-7BEAFE42C87B}" dt="2021-06-09T19:36:03.867" v="1915"/>
          <ac:spMkLst>
            <pc:docMk/>
            <pc:sldMk cId="3909453073" sldId="559"/>
            <ac:spMk id="9246" creationId="{390B66E9-B546-4F37-A6ED-2F78A22B01BA}"/>
          </ac:spMkLst>
        </pc:spChg>
        <pc:spChg chg="mod">
          <ac:chgData name="Timo Mühlhaus" userId="1b6b3aba618dadac" providerId="LiveId" clId="{EDF2FAEA-A41B-4C1F-9EE5-7BEAFE42C87B}" dt="2021-06-09T19:36:03.867" v="1915"/>
          <ac:spMkLst>
            <pc:docMk/>
            <pc:sldMk cId="3909453073" sldId="559"/>
            <ac:spMk id="9247" creationId="{10D83682-3178-4A9C-836F-E40430922524}"/>
          </ac:spMkLst>
        </pc:spChg>
        <pc:spChg chg="mod">
          <ac:chgData name="Timo Mühlhaus" userId="1b6b3aba618dadac" providerId="LiveId" clId="{EDF2FAEA-A41B-4C1F-9EE5-7BEAFE42C87B}" dt="2021-06-09T19:36:03.867" v="1915"/>
          <ac:spMkLst>
            <pc:docMk/>
            <pc:sldMk cId="3909453073" sldId="559"/>
            <ac:spMk id="9248" creationId="{B7517F88-E3A0-4119-9AF3-3B0423035221}"/>
          </ac:spMkLst>
        </pc:spChg>
        <pc:spChg chg="mod">
          <ac:chgData name="Timo Mühlhaus" userId="1b6b3aba618dadac" providerId="LiveId" clId="{EDF2FAEA-A41B-4C1F-9EE5-7BEAFE42C87B}" dt="2021-06-09T19:36:03.867" v="1915"/>
          <ac:spMkLst>
            <pc:docMk/>
            <pc:sldMk cId="3909453073" sldId="559"/>
            <ac:spMk id="9249" creationId="{FF86F9B2-401D-4E17-B7D1-47AB507CAF31}"/>
          </ac:spMkLst>
        </pc:spChg>
        <pc:spChg chg="mod">
          <ac:chgData name="Timo Mühlhaus" userId="1b6b3aba618dadac" providerId="LiveId" clId="{EDF2FAEA-A41B-4C1F-9EE5-7BEAFE42C87B}" dt="2021-06-09T19:36:03.867" v="1915"/>
          <ac:spMkLst>
            <pc:docMk/>
            <pc:sldMk cId="3909453073" sldId="559"/>
            <ac:spMk id="9250" creationId="{21846FA2-0836-41B1-9D76-3844B94F348E}"/>
          </ac:spMkLst>
        </pc:spChg>
        <pc:spChg chg="mod">
          <ac:chgData name="Timo Mühlhaus" userId="1b6b3aba618dadac" providerId="LiveId" clId="{EDF2FAEA-A41B-4C1F-9EE5-7BEAFE42C87B}" dt="2021-06-09T19:36:03.867" v="1915"/>
          <ac:spMkLst>
            <pc:docMk/>
            <pc:sldMk cId="3909453073" sldId="559"/>
            <ac:spMk id="9251" creationId="{1D154369-31E8-4995-AAD2-06D0913D6F21}"/>
          </ac:spMkLst>
        </pc:spChg>
        <pc:spChg chg="mod">
          <ac:chgData name="Timo Mühlhaus" userId="1b6b3aba618dadac" providerId="LiveId" clId="{EDF2FAEA-A41B-4C1F-9EE5-7BEAFE42C87B}" dt="2021-06-09T19:36:03.867" v="1915"/>
          <ac:spMkLst>
            <pc:docMk/>
            <pc:sldMk cId="3909453073" sldId="559"/>
            <ac:spMk id="9252" creationId="{92769171-FF23-4FEC-9ACC-36D06F2EBABD}"/>
          </ac:spMkLst>
        </pc:spChg>
        <pc:spChg chg="mod">
          <ac:chgData name="Timo Mühlhaus" userId="1b6b3aba618dadac" providerId="LiveId" clId="{EDF2FAEA-A41B-4C1F-9EE5-7BEAFE42C87B}" dt="2021-06-09T19:36:03.867" v="1915"/>
          <ac:spMkLst>
            <pc:docMk/>
            <pc:sldMk cId="3909453073" sldId="559"/>
            <ac:spMk id="9253" creationId="{206AB24E-E007-49BA-9CA1-EF669AB137C0}"/>
          </ac:spMkLst>
        </pc:spChg>
        <pc:spChg chg="mod">
          <ac:chgData name="Timo Mühlhaus" userId="1b6b3aba618dadac" providerId="LiveId" clId="{EDF2FAEA-A41B-4C1F-9EE5-7BEAFE42C87B}" dt="2021-06-09T19:36:03.867" v="1915"/>
          <ac:spMkLst>
            <pc:docMk/>
            <pc:sldMk cId="3909453073" sldId="559"/>
            <ac:spMk id="9254" creationId="{21990ADD-2C9D-464B-9AB3-F9E9DA6C09F4}"/>
          </ac:spMkLst>
        </pc:spChg>
        <pc:spChg chg="mod">
          <ac:chgData name="Timo Mühlhaus" userId="1b6b3aba618dadac" providerId="LiveId" clId="{EDF2FAEA-A41B-4C1F-9EE5-7BEAFE42C87B}" dt="2021-06-09T19:36:03.867" v="1915"/>
          <ac:spMkLst>
            <pc:docMk/>
            <pc:sldMk cId="3909453073" sldId="559"/>
            <ac:spMk id="9255" creationId="{9A353C6B-B300-47C2-AEB5-EBBBEEB6CCEB}"/>
          </ac:spMkLst>
        </pc:spChg>
        <pc:spChg chg="mod">
          <ac:chgData name="Timo Mühlhaus" userId="1b6b3aba618dadac" providerId="LiveId" clId="{EDF2FAEA-A41B-4C1F-9EE5-7BEAFE42C87B}" dt="2021-06-09T19:36:03.867" v="1915"/>
          <ac:spMkLst>
            <pc:docMk/>
            <pc:sldMk cId="3909453073" sldId="559"/>
            <ac:spMk id="9256" creationId="{384FE5D6-39D3-4F32-AE9C-1068A7566602}"/>
          </ac:spMkLst>
        </pc:spChg>
        <pc:spChg chg="mod">
          <ac:chgData name="Timo Mühlhaus" userId="1b6b3aba618dadac" providerId="LiveId" clId="{EDF2FAEA-A41B-4C1F-9EE5-7BEAFE42C87B}" dt="2021-06-09T19:36:03.867" v="1915"/>
          <ac:spMkLst>
            <pc:docMk/>
            <pc:sldMk cId="3909453073" sldId="559"/>
            <ac:spMk id="9257" creationId="{EA2CBC14-D65D-4345-89D4-95ECA6BCA22E}"/>
          </ac:spMkLst>
        </pc:spChg>
        <pc:spChg chg="mod">
          <ac:chgData name="Timo Mühlhaus" userId="1b6b3aba618dadac" providerId="LiveId" clId="{EDF2FAEA-A41B-4C1F-9EE5-7BEAFE42C87B}" dt="2021-06-09T19:36:03.867" v="1915"/>
          <ac:spMkLst>
            <pc:docMk/>
            <pc:sldMk cId="3909453073" sldId="559"/>
            <ac:spMk id="9258" creationId="{2A03C262-32BA-48AA-8CDC-156F0CF3BF01}"/>
          </ac:spMkLst>
        </pc:spChg>
        <pc:spChg chg="mod">
          <ac:chgData name="Timo Mühlhaus" userId="1b6b3aba618dadac" providerId="LiveId" clId="{EDF2FAEA-A41B-4C1F-9EE5-7BEAFE42C87B}" dt="2021-06-09T19:36:03.867" v="1915"/>
          <ac:spMkLst>
            <pc:docMk/>
            <pc:sldMk cId="3909453073" sldId="559"/>
            <ac:spMk id="9259" creationId="{00BECD18-202A-4349-AA6A-F53B5DAB2988}"/>
          </ac:spMkLst>
        </pc:spChg>
        <pc:spChg chg="mod">
          <ac:chgData name="Timo Mühlhaus" userId="1b6b3aba618dadac" providerId="LiveId" clId="{EDF2FAEA-A41B-4C1F-9EE5-7BEAFE42C87B}" dt="2021-06-09T19:36:03.867" v="1915"/>
          <ac:spMkLst>
            <pc:docMk/>
            <pc:sldMk cId="3909453073" sldId="559"/>
            <ac:spMk id="9260" creationId="{7838ACCB-55AB-4724-A091-72535EEDF0D2}"/>
          </ac:spMkLst>
        </pc:spChg>
        <pc:spChg chg="mod">
          <ac:chgData name="Timo Mühlhaus" userId="1b6b3aba618dadac" providerId="LiveId" clId="{EDF2FAEA-A41B-4C1F-9EE5-7BEAFE42C87B}" dt="2021-06-09T19:36:03.867" v="1915"/>
          <ac:spMkLst>
            <pc:docMk/>
            <pc:sldMk cId="3909453073" sldId="559"/>
            <ac:spMk id="9261" creationId="{E6D8E31E-A599-4523-8CB9-5C952F642C78}"/>
          </ac:spMkLst>
        </pc:spChg>
        <pc:spChg chg="mod">
          <ac:chgData name="Timo Mühlhaus" userId="1b6b3aba618dadac" providerId="LiveId" clId="{EDF2FAEA-A41B-4C1F-9EE5-7BEAFE42C87B}" dt="2021-06-09T19:36:03.867" v="1915"/>
          <ac:spMkLst>
            <pc:docMk/>
            <pc:sldMk cId="3909453073" sldId="559"/>
            <ac:spMk id="9262" creationId="{DC2CD6F7-098E-41C2-9D78-DF0A0A5D4304}"/>
          </ac:spMkLst>
        </pc:spChg>
        <pc:spChg chg="mod">
          <ac:chgData name="Timo Mühlhaus" userId="1b6b3aba618dadac" providerId="LiveId" clId="{EDF2FAEA-A41B-4C1F-9EE5-7BEAFE42C87B}" dt="2021-06-09T19:36:03.867" v="1915"/>
          <ac:spMkLst>
            <pc:docMk/>
            <pc:sldMk cId="3909453073" sldId="559"/>
            <ac:spMk id="9263" creationId="{0CCC76BB-F9A5-42C9-9FA7-C638C3610F03}"/>
          </ac:spMkLst>
        </pc:spChg>
        <pc:spChg chg="mod">
          <ac:chgData name="Timo Mühlhaus" userId="1b6b3aba618dadac" providerId="LiveId" clId="{EDF2FAEA-A41B-4C1F-9EE5-7BEAFE42C87B}" dt="2021-06-09T19:36:03.867" v="1915"/>
          <ac:spMkLst>
            <pc:docMk/>
            <pc:sldMk cId="3909453073" sldId="559"/>
            <ac:spMk id="9264" creationId="{E750CA80-0B8A-4B43-933F-A6A897662D93}"/>
          </ac:spMkLst>
        </pc:spChg>
        <pc:spChg chg="mod">
          <ac:chgData name="Timo Mühlhaus" userId="1b6b3aba618dadac" providerId="LiveId" clId="{EDF2FAEA-A41B-4C1F-9EE5-7BEAFE42C87B}" dt="2021-06-09T19:36:03.867" v="1915"/>
          <ac:spMkLst>
            <pc:docMk/>
            <pc:sldMk cId="3909453073" sldId="559"/>
            <ac:spMk id="9265" creationId="{D74DFF3D-2821-4F94-969A-89ED9148BB39}"/>
          </ac:spMkLst>
        </pc:spChg>
        <pc:spChg chg="mod">
          <ac:chgData name="Timo Mühlhaus" userId="1b6b3aba618dadac" providerId="LiveId" clId="{EDF2FAEA-A41B-4C1F-9EE5-7BEAFE42C87B}" dt="2021-06-09T19:36:03.867" v="1915"/>
          <ac:spMkLst>
            <pc:docMk/>
            <pc:sldMk cId="3909453073" sldId="559"/>
            <ac:spMk id="9266" creationId="{AB4F3D02-45D9-45C3-90FB-748A6D946BB2}"/>
          </ac:spMkLst>
        </pc:spChg>
        <pc:spChg chg="mod">
          <ac:chgData name="Timo Mühlhaus" userId="1b6b3aba618dadac" providerId="LiveId" clId="{EDF2FAEA-A41B-4C1F-9EE5-7BEAFE42C87B}" dt="2021-06-09T19:36:03.867" v="1915"/>
          <ac:spMkLst>
            <pc:docMk/>
            <pc:sldMk cId="3909453073" sldId="559"/>
            <ac:spMk id="9267" creationId="{A7E0DA17-3A46-4B43-BDC8-BE5D0E7BB316}"/>
          </ac:spMkLst>
        </pc:spChg>
        <pc:spChg chg="mod">
          <ac:chgData name="Timo Mühlhaus" userId="1b6b3aba618dadac" providerId="LiveId" clId="{EDF2FAEA-A41B-4C1F-9EE5-7BEAFE42C87B}" dt="2021-06-09T19:36:03.867" v="1915"/>
          <ac:spMkLst>
            <pc:docMk/>
            <pc:sldMk cId="3909453073" sldId="559"/>
            <ac:spMk id="9268" creationId="{99F2816E-3A3B-4C02-9A9C-410C2148FD4E}"/>
          </ac:spMkLst>
        </pc:spChg>
        <pc:spChg chg="mod">
          <ac:chgData name="Timo Mühlhaus" userId="1b6b3aba618dadac" providerId="LiveId" clId="{EDF2FAEA-A41B-4C1F-9EE5-7BEAFE42C87B}" dt="2021-06-09T19:36:03.867" v="1915"/>
          <ac:spMkLst>
            <pc:docMk/>
            <pc:sldMk cId="3909453073" sldId="559"/>
            <ac:spMk id="9269" creationId="{79206CD4-8642-44A4-869B-6A30A86228A0}"/>
          </ac:spMkLst>
        </pc:spChg>
        <pc:spChg chg="mod">
          <ac:chgData name="Timo Mühlhaus" userId="1b6b3aba618dadac" providerId="LiveId" clId="{EDF2FAEA-A41B-4C1F-9EE5-7BEAFE42C87B}" dt="2021-06-09T19:36:03.867" v="1915"/>
          <ac:spMkLst>
            <pc:docMk/>
            <pc:sldMk cId="3909453073" sldId="559"/>
            <ac:spMk id="9270" creationId="{AF2AB1EE-AC9C-473E-B534-F397495D0D77}"/>
          </ac:spMkLst>
        </pc:spChg>
        <pc:spChg chg="mod">
          <ac:chgData name="Timo Mühlhaus" userId="1b6b3aba618dadac" providerId="LiveId" clId="{EDF2FAEA-A41B-4C1F-9EE5-7BEAFE42C87B}" dt="2021-06-09T19:36:03.867" v="1915"/>
          <ac:spMkLst>
            <pc:docMk/>
            <pc:sldMk cId="3909453073" sldId="559"/>
            <ac:spMk id="9271" creationId="{C55176F8-128E-4B3C-93E5-92DD8E31A2AA}"/>
          </ac:spMkLst>
        </pc:spChg>
        <pc:spChg chg="mod">
          <ac:chgData name="Timo Mühlhaus" userId="1b6b3aba618dadac" providerId="LiveId" clId="{EDF2FAEA-A41B-4C1F-9EE5-7BEAFE42C87B}" dt="2021-06-09T19:36:03.867" v="1915"/>
          <ac:spMkLst>
            <pc:docMk/>
            <pc:sldMk cId="3909453073" sldId="559"/>
            <ac:spMk id="9272" creationId="{5F0FDB76-3993-4F7B-BCD2-8030CEDA4FE7}"/>
          </ac:spMkLst>
        </pc:spChg>
        <pc:spChg chg="mod">
          <ac:chgData name="Timo Mühlhaus" userId="1b6b3aba618dadac" providerId="LiveId" clId="{EDF2FAEA-A41B-4C1F-9EE5-7BEAFE42C87B}" dt="2021-06-09T19:36:03.867" v="1915"/>
          <ac:spMkLst>
            <pc:docMk/>
            <pc:sldMk cId="3909453073" sldId="559"/>
            <ac:spMk id="9273" creationId="{B2F08586-509D-45A7-BF1F-BAC96590064F}"/>
          </ac:spMkLst>
        </pc:spChg>
        <pc:spChg chg="mod">
          <ac:chgData name="Timo Mühlhaus" userId="1b6b3aba618dadac" providerId="LiveId" clId="{EDF2FAEA-A41B-4C1F-9EE5-7BEAFE42C87B}" dt="2021-06-09T19:36:03.867" v="1915"/>
          <ac:spMkLst>
            <pc:docMk/>
            <pc:sldMk cId="3909453073" sldId="559"/>
            <ac:spMk id="9274" creationId="{1FCBDA55-ED1D-4365-8FD2-36C007C3B1AB}"/>
          </ac:spMkLst>
        </pc:spChg>
        <pc:spChg chg="mod">
          <ac:chgData name="Timo Mühlhaus" userId="1b6b3aba618dadac" providerId="LiveId" clId="{EDF2FAEA-A41B-4C1F-9EE5-7BEAFE42C87B}" dt="2021-06-09T19:36:03.867" v="1915"/>
          <ac:spMkLst>
            <pc:docMk/>
            <pc:sldMk cId="3909453073" sldId="559"/>
            <ac:spMk id="9275" creationId="{D253A943-9AAF-4BE7-98D0-FEF5C543F5AA}"/>
          </ac:spMkLst>
        </pc:spChg>
        <pc:spChg chg="mod">
          <ac:chgData name="Timo Mühlhaus" userId="1b6b3aba618dadac" providerId="LiveId" clId="{EDF2FAEA-A41B-4C1F-9EE5-7BEAFE42C87B}" dt="2021-06-09T19:36:03.867" v="1915"/>
          <ac:spMkLst>
            <pc:docMk/>
            <pc:sldMk cId="3909453073" sldId="559"/>
            <ac:spMk id="9276" creationId="{ED0E2194-D130-4B5B-975F-2DCD856D493C}"/>
          </ac:spMkLst>
        </pc:spChg>
        <pc:spChg chg="mod">
          <ac:chgData name="Timo Mühlhaus" userId="1b6b3aba618dadac" providerId="LiveId" clId="{EDF2FAEA-A41B-4C1F-9EE5-7BEAFE42C87B}" dt="2021-06-09T19:36:03.867" v="1915"/>
          <ac:spMkLst>
            <pc:docMk/>
            <pc:sldMk cId="3909453073" sldId="559"/>
            <ac:spMk id="9277" creationId="{83CDCC6A-826C-4AAB-ABD1-22E1187E7ECF}"/>
          </ac:spMkLst>
        </pc:spChg>
        <pc:spChg chg="mod">
          <ac:chgData name="Timo Mühlhaus" userId="1b6b3aba618dadac" providerId="LiveId" clId="{EDF2FAEA-A41B-4C1F-9EE5-7BEAFE42C87B}" dt="2021-06-09T19:36:03.867" v="1915"/>
          <ac:spMkLst>
            <pc:docMk/>
            <pc:sldMk cId="3909453073" sldId="559"/>
            <ac:spMk id="9278" creationId="{7D420D89-1D85-41A5-9E10-0FBF534C95E1}"/>
          </ac:spMkLst>
        </pc:spChg>
        <pc:spChg chg="mod">
          <ac:chgData name="Timo Mühlhaus" userId="1b6b3aba618dadac" providerId="LiveId" clId="{EDF2FAEA-A41B-4C1F-9EE5-7BEAFE42C87B}" dt="2021-06-09T19:36:03.867" v="1915"/>
          <ac:spMkLst>
            <pc:docMk/>
            <pc:sldMk cId="3909453073" sldId="559"/>
            <ac:spMk id="9279" creationId="{8FBF1B07-8C1D-4535-B37E-339AA2CBA724}"/>
          </ac:spMkLst>
        </pc:spChg>
        <pc:spChg chg="mod">
          <ac:chgData name="Timo Mühlhaus" userId="1b6b3aba618dadac" providerId="LiveId" clId="{EDF2FAEA-A41B-4C1F-9EE5-7BEAFE42C87B}" dt="2021-06-09T19:36:03.867" v="1915"/>
          <ac:spMkLst>
            <pc:docMk/>
            <pc:sldMk cId="3909453073" sldId="559"/>
            <ac:spMk id="9280" creationId="{41CEE32E-BD12-46BF-A89B-410E4282B180}"/>
          </ac:spMkLst>
        </pc:spChg>
        <pc:spChg chg="mod">
          <ac:chgData name="Timo Mühlhaus" userId="1b6b3aba618dadac" providerId="LiveId" clId="{EDF2FAEA-A41B-4C1F-9EE5-7BEAFE42C87B}" dt="2021-06-09T19:36:03.867" v="1915"/>
          <ac:spMkLst>
            <pc:docMk/>
            <pc:sldMk cId="3909453073" sldId="559"/>
            <ac:spMk id="9281" creationId="{6E16E298-B870-40A7-9B70-F50FEFD0E3B4}"/>
          </ac:spMkLst>
        </pc:spChg>
        <pc:spChg chg="mod">
          <ac:chgData name="Timo Mühlhaus" userId="1b6b3aba618dadac" providerId="LiveId" clId="{EDF2FAEA-A41B-4C1F-9EE5-7BEAFE42C87B}" dt="2021-06-09T19:36:03.867" v="1915"/>
          <ac:spMkLst>
            <pc:docMk/>
            <pc:sldMk cId="3909453073" sldId="559"/>
            <ac:spMk id="9282" creationId="{365EEC40-FF85-4241-B9C1-3D503884E01A}"/>
          </ac:spMkLst>
        </pc:spChg>
        <pc:spChg chg="mod">
          <ac:chgData name="Timo Mühlhaus" userId="1b6b3aba618dadac" providerId="LiveId" clId="{EDF2FAEA-A41B-4C1F-9EE5-7BEAFE42C87B}" dt="2021-06-09T19:36:03.867" v="1915"/>
          <ac:spMkLst>
            <pc:docMk/>
            <pc:sldMk cId="3909453073" sldId="559"/>
            <ac:spMk id="9283" creationId="{80CD6812-36F2-4301-9283-64A4179557DF}"/>
          </ac:spMkLst>
        </pc:spChg>
        <pc:spChg chg="mod">
          <ac:chgData name="Timo Mühlhaus" userId="1b6b3aba618dadac" providerId="LiveId" clId="{EDF2FAEA-A41B-4C1F-9EE5-7BEAFE42C87B}" dt="2021-06-09T19:36:03.867" v="1915"/>
          <ac:spMkLst>
            <pc:docMk/>
            <pc:sldMk cId="3909453073" sldId="559"/>
            <ac:spMk id="9284" creationId="{2659E4D1-ABC9-4659-9226-9DC6CE26EA84}"/>
          </ac:spMkLst>
        </pc:spChg>
        <pc:spChg chg="mod">
          <ac:chgData name="Timo Mühlhaus" userId="1b6b3aba618dadac" providerId="LiveId" clId="{EDF2FAEA-A41B-4C1F-9EE5-7BEAFE42C87B}" dt="2021-06-09T19:36:03.867" v="1915"/>
          <ac:spMkLst>
            <pc:docMk/>
            <pc:sldMk cId="3909453073" sldId="559"/>
            <ac:spMk id="9285" creationId="{AA7E8B4A-315C-439A-B304-AF16F9932DED}"/>
          </ac:spMkLst>
        </pc:spChg>
        <pc:spChg chg="mod">
          <ac:chgData name="Timo Mühlhaus" userId="1b6b3aba618dadac" providerId="LiveId" clId="{EDF2FAEA-A41B-4C1F-9EE5-7BEAFE42C87B}" dt="2021-06-09T19:36:03.867" v="1915"/>
          <ac:spMkLst>
            <pc:docMk/>
            <pc:sldMk cId="3909453073" sldId="559"/>
            <ac:spMk id="9286" creationId="{48665DD8-04B3-4792-A634-013C83B1F99D}"/>
          </ac:spMkLst>
        </pc:spChg>
        <pc:spChg chg="mod">
          <ac:chgData name="Timo Mühlhaus" userId="1b6b3aba618dadac" providerId="LiveId" clId="{EDF2FAEA-A41B-4C1F-9EE5-7BEAFE42C87B}" dt="2021-06-09T19:36:03.867" v="1915"/>
          <ac:spMkLst>
            <pc:docMk/>
            <pc:sldMk cId="3909453073" sldId="559"/>
            <ac:spMk id="9287" creationId="{D7E55A6A-6C35-4C2B-A7E2-5204D32E861A}"/>
          </ac:spMkLst>
        </pc:spChg>
        <pc:spChg chg="mod">
          <ac:chgData name="Timo Mühlhaus" userId="1b6b3aba618dadac" providerId="LiveId" clId="{EDF2FAEA-A41B-4C1F-9EE5-7BEAFE42C87B}" dt="2021-06-09T19:36:03.867" v="1915"/>
          <ac:spMkLst>
            <pc:docMk/>
            <pc:sldMk cId="3909453073" sldId="559"/>
            <ac:spMk id="9288" creationId="{BA98F7AB-32F0-48E3-94DA-E7AA4C182980}"/>
          </ac:spMkLst>
        </pc:spChg>
        <pc:spChg chg="mod">
          <ac:chgData name="Timo Mühlhaus" userId="1b6b3aba618dadac" providerId="LiveId" clId="{EDF2FAEA-A41B-4C1F-9EE5-7BEAFE42C87B}" dt="2021-06-09T19:36:03.867" v="1915"/>
          <ac:spMkLst>
            <pc:docMk/>
            <pc:sldMk cId="3909453073" sldId="559"/>
            <ac:spMk id="9289" creationId="{3F686AB2-2D57-4FCC-97CC-01B47489A617}"/>
          </ac:spMkLst>
        </pc:spChg>
        <pc:spChg chg="mod">
          <ac:chgData name="Timo Mühlhaus" userId="1b6b3aba618dadac" providerId="LiveId" clId="{EDF2FAEA-A41B-4C1F-9EE5-7BEAFE42C87B}" dt="2021-06-09T19:36:03.867" v="1915"/>
          <ac:spMkLst>
            <pc:docMk/>
            <pc:sldMk cId="3909453073" sldId="559"/>
            <ac:spMk id="9290" creationId="{77C9CFF7-FB19-48B8-8B05-F87F137869C7}"/>
          </ac:spMkLst>
        </pc:spChg>
        <pc:spChg chg="mod">
          <ac:chgData name="Timo Mühlhaus" userId="1b6b3aba618dadac" providerId="LiveId" clId="{EDF2FAEA-A41B-4C1F-9EE5-7BEAFE42C87B}" dt="2021-06-09T19:36:03.867" v="1915"/>
          <ac:spMkLst>
            <pc:docMk/>
            <pc:sldMk cId="3909453073" sldId="559"/>
            <ac:spMk id="9291" creationId="{28668346-69CE-49B8-B025-E63EBC62260A}"/>
          </ac:spMkLst>
        </pc:spChg>
        <pc:spChg chg="mod">
          <ac:chgData name="Timo Mühlhaus" userId="1b6b3aba618dadac" providerId="LiveId" clId="{EDF2FAEA-A41B-4C1F-9EE5-7BEAFE42C87B}" dt="2021-06-09T19:36:03.867" v="1915"/>
          <ac:spMkLst>
            <pc:docMk/>
            <pc:sldMk cId="3909453073" sldId="559"/>
            <ac:spMk id="9292" creationId="{642FD82A-6B87-47B4-A63B-1A40B4990124}"/>
          </ac:spMkLst>
        </pc:spChg>
        <pc:spChg chg="mod">
          <ac:chgData name="Timo Mühlhaus" userId="1b6b3aba618dadac" providerId="LiveId" clId="{EDF2FAEA-A41B-4C1F-9EE5-7BEAFE42C87B}" dt="2021-06-09T19:36:03.867" v="1915"/>
          <ac:spMkLst>
            <pc:docMk/>
            <pc:sldMk cId="3909453073" sldId="559"/>
            <ac:spMk id="9293" creationId="{B07D6F51-254C-4E3C-B2C7-064AE000C6AD}"/>
          </ac:spMkLst>
        </pc:spChg>
        <pc:spChg chg="mod">
          <ac:chgData name="Timo Mühlhaus" userId="1b6b3aba618dadac" providerId="LiveId" clId="{EDF2FAEA-A41B-4C1F-9EE5-7BEAFE42C87B}" dt="2021-06-09T19:36:03.867" v="1915"/>
          <ac:spMkLst>
            <pc:docMk/>
            <pc:sldMk cId="3909453073" sldId="559"/>
            <ac:spMk id="9294" creationId="{D8F81BB8-9B1B-43B5-97AF-46488618D4FA}"/>
          </ac:spMkLst>
        </pc:spChg>
        <pc:spChg chg="mod">
          <ac:chgData name="Timo Mühlhaus" userId="1b6b3aba618dadac" providerId="LiveId" clId="{EDF2FAEA-A41B-4C1F-9EE5-7BEAFE42C87B}" dt="2021-06-09T19:36:03.867" v="1915"/>
          <ac:spMkLst>
            <pc:docMk/>
            <pc:sldMk cId="3909453073" sldId="559"/>
            <ac:spMk id="9295" creationId="{F0020DE3-70FC-4CC8-B122-B9E1612FFE8E}"/>
          </ac:spMkLst>
        </pc:spChg>
        <pc:spChg chg="mod">
          <ac:chgData name="Timo Mühlhaus" userId="1b6b3aba618dadac" providerId="LiveId" clId="{EDF2FAEA-A41B-4C1F-9EE5-7BEAFE42C87B}" dt="2021-06-09T19:36:03.867" v="1915"/>
          <ac:spMkLst>
            <pc:docMk/>
            <pc:sldMk cId="3909453073" sldId="559"/>
            <ac:spMk id="9296" creationId="{205268A5-0DFF-4BD8-B0BF-A56E19EE0584}"/>
          </ac:spMkLst>
        </pc:spChg>
        <pc:spChg chg="mod">
          <ac:chgData name="Timo Mühlhaus" userId="1b6b3aba618dadac" providerId="LiveId" clId="{EDF2FAEA-A41B-4C1F-9EE5-7BEAFE42C87B}" dt="2021-06-09T19:36:03.867" v="1915"/>
          <ac:spMkLst>
            <pc:docMk/>
            <pc:sldMk cId="3909453073" sldId="559"/>
            <ac:spMk id="9297" creationId="{DF46701B-814C-41FB-B6EB-C712B23C6870}"/>
          </ac:spMkLst>
        </pc:spChg>
        <pc:spChg chg="mod">
          <ac:chgData name="Timo Mühlhaus" userId="1b6b3aba618dadac" providerId="LiveId" clId="{EDF2FAEA-A41B-4C1F-9EE5-7BEAFE42C87B}" dt="2021-06-09T19:36:03.867" v="1915"/>
          <ac:spMkLst>
            <pc:docMk/>
            <pc:sldMk cId="3909453073" sldId="559"/>
            <ac:spMk id="9298" creationId="{73C50FD2-345E-479E-AA75-2EC947E8598B}"/>
          </ac:spMkLst>
        </pc:spChg>
        <pc:spChg chg="mod">
          <ac:chgData name="Timo Mühlhaus" userId="1b6b3aba618dadac" providerId="LiveId" clId="{EDF2FAEA-A41B-4C1F-9EE5-7BEAFE42C87B}" dt="2021-06-09T19:36:03.867" v="1915"/>
          <ac:spMkLst>
            <pc:docMk/>
            <pc:sldMk cId="3909453073" sldId="559"/>
            <ac:spMk id="9299" creationId="{8B73FAE2-C52D-4FCB-A1E4-781EE3EB75CF}"/>
          </ac:spMkLst>
        </pc:spChg>
        <pc:spChg chg="mod">
          <ac:chgData name="Timo Mühlhaus" userId="1b6b3aba618dadac" providerId="LiveId" clId="{EDF2FAEA-A41B-4C1F-9EE5-7BEAFE42C87B}" dt="2021-06-09T19:36:03.867" v="1915"/>
          <ac:spMkLst>
            <pc:docMk/>
            <pc:sldMk cId="3909453073" sldId="559"/>
            <ac:spMk id="9300" creationId="{56C016A3-D573-4675-84DE-E13653F29B3A}"/>
          </ac:spMkLst>
        </pc:spChg>
        <pc:spChg chg="mod">
          <ac:chgData name="Timo Mühlhaus" userId="1b6b3aba618dadac" providerId="LiveId" clId="{EDF2FAEA-A41B-4C1F-9EE5-7BEAFE42C87B}" dt="2021-06-09T19:36:03.867" v="1915"/>
          <ac:spMkLst>
            <pc:docMk/>
            <pc:sldMk cId="3909453073" sldId="559"/>
            <ac:spMk id="9301" creationId="{DF8731F9-9BC0-47C0-A989-E8F45550DD3B}"/>
          </ac:spMkLst>
        </pc:spChg>
        <pc:spChg chg="mod">
          <ac:chgData name="Timo Mühlhaus" userId="1b6b3aba618dadac" providerId="LiveId" clId="{EDF2FAEA-A41B-4C1F-9EE5-7BEAFE42C87B}" dt="2021-06-09T19:36:03.867" v="1915"/>
          <ac:spMkLst>
            <pc:docMk/>
            <pc:sldMk cId="3909453073" sldId="559"/>
            <ac:spMk id="9302" creationId="{EAF3BEC9-668F-4685-A581-12667928D09F}"/>
          </ac:spMkLst>
        </pc:spChg>
        <pc:spChg chg="mod">
          <ac:chgData name="Timo Mühlhaus" userId="1b6b3aba618dadac" providerId="LiveId" clId="{EDF2FAEA-A41B-4C1F-9EE5-7BEAFE42C87B}" dt="2021-06-09T19:36:03.867" v="1915"/>
          <ac:spMkLst>
            <pc:docMk/>
            <pc:sldMk cId="3909453073" sldId="559"/>
            <ac:spMk id="9303" creationId="{05333C44-0868-49D8-94E7-B80A06BFBF38}"/>
          </ac:spMkLst>
        </pc:spChg>
        <pc:spChg chg="mod">
          <ac:chgData name="Timo Mühlhaus" userId="1b6b3aba618dadac" providerId="LiveId" clId="{EDF2FAEA-A41B-4C1F-9EE5-7BEAFE42C87B}" dt="2021-06-09T19:36:03.867" v="1915"/>
          <ac:spMkLst>
            <pc:docMk/>
            <pc:sldMk cId="3909453073" sldId="559"/>
            <ac:spMk id="9304" creationId="{004312B5-60DB-47AC-BDD4-70AA3EAA3659}"/>
          </ac:spMkLst>
        </pc:spChg>
        <pc:spChg chg="mod">
          <ac:chgData name="Timo Mühlhaus" userId="1b6b3aba618dadac" providerId="LiveId" clId="{EDF2FAEA-A41B-4C1F-9EE5-7BEAFE42C87B}" dt="2021-06-09T19:36:03.867" v="1915"/>
          <ac:spMkLst>
            <pc:docMk/>
            <pc:sldMk cId="3909453073" sldId="559"/>
            <ac:spMk id="9305" creationId="{D66D847C-2660-41B0-88C9-EA074207EB84}"/>
          </ac:spMkLst>
        </pc:spChg>
        <pc:spChg chg="mod">
          <ac:chgData name="Timo Mühlhaus" userId="1b6b3aba618dadac" providerId="LiveId" clId="{EDF2FAEA-A41B-4C1F-9EE5-7BEAFE42C87B}" dt="2021-06-09T19:36:03.867" v="1915"/>
          <ac:spMkLst>
            <pc:docMk/>
            <pc:sldMk cId="3909453073" sldId="559"/>
            <ac:spMk id="9306" creationId="{0DF2AA98-90DC-4F68-A172-5E6040AB5F9C}"/>
          </ac:spMkLst>
        </pc:spChg>
        <pc:spChg chg="mod">
          <ac:chgData name="Timo Mühlhaus" userId="1b6b3aba618dadac" providerId="LiveId" clId="{EDF2FAEA-A41B-4C1F-9EE5-7BEAFE42C87B}" dt="2021-06-09T19:36:03.867" v="1915"/>
          <ac:spMkLst>
            <pc:docMk/>
            <pc:sldMk cId="3909453073" sldId="559"/>
            <ac:spMk id="9307" creationId="{C03F8399-FF33-4857-84D5-1EF3C316E142}"/>
          </ac:spMkLst>
        </pc:spChg>
        <pc:spChg chg="mod">
          <ac:chgData name="Timo Mühlhaus" userId="1b6b3aba618dadac" providerId="LiveId" clId="{EDF2FAEA-A41B-4C1F-9EE5-7BEAFE42C87B}" dt="2021-06-09T19:36:03.867" v="1915"/>
          <ac:spMkLst>
            <pc:docMk/>
            <pc:sldMk cId="3909453073" sldId="559"/>
            <ac:spMk id="9308" creationId="{96D88B49-C5BF-4E5E-877E-C7DEB9AA458A}"/>
          </ac:spMkLst>
        </pc:spChg>
        <pc:spChg chg="mod">
          <ac:chgData name="Timo Mühlhaus" userId="1b6b3aba618dadac" providerId="LiveId" clId="{EDF2FAEA-A41B-4C1F-9EE5-7BEAFE42C87B}" dt="2021-06-09T19:36:03.867" v="1915"/>
          <ac:spMkLst>
            <pc:docMk/>
            <pc:sldMk cId="3909453073" sldId="559"/>
            <ac:spMk id="9309" creationId="{AE9D99FD-9886-49D0-9A09-0E8330C377B9}"/>
          </ac:spMkLst>
        </pc:spChg>
        <pc:spChg chg="mod">
          <ac:chgData name="Timo Mühlhaus" userId="1b6b3aba618dadac" providerId="LiveId" clId="{EDF2FAEA-A41B-4C1F-9EE5-7BEAFE42C87B}" dt="2021-06-09T19:36:03.867" v="1915"/>
          <ac:spMkLst>
            <pc:docMk/>
            <pc:sldMk cId="3909453073" sldId="559"/>
            <ac:spMk id="9310" creationId="{75888696-7AD3-4416-8462-2DCB0689575A}"/>
          </ac:spMkLst>
        </pc:spChg>
        <pc:spChg chg="mod">
          <ac:chgData name="Timo Mühlhaus" userId="1b6b3aba618dadac" providerId="LiveId" clId="{EDF2FAEA-A41B-4C1F-9EE5-7BEAFE42C87B}" dt="2021-06-09T19:36:03.867" v="1915"/>
          <ac:spMkLst>
            <pc:docMk/>
            <pc:sldMk cId="3909453073" sldId="559"/>
            <ac:spMk id="9311" creationId="{BC9B64D0-007B-40A5-82AC-551E1CAE8824}"/>
          </ac:spMkLst>
        </pc:spChg>
        <pc:spChg chg="mod">
          <ac:chgData name="Timo Mühlhaus" userId="1b6b3aba618dadac" providerId="LiveId" clId="{EDF2FAEA-A41B-4C1F-9EE5-7BEAFE42C87B}" dt="2021-06-09T19:36:03.867" v="1915"/>
          <ac:spMkLst>
            <pc:docMk/>
            <pc:sldMk cId="3909453073" sldId="559"/>
            <ac:spMk id="9312" creationId="{DB626053-DA17-4E18-940E-51CE30176DB7}"/>
          </ac:spMkLst>
        </pc:spChg>
        <pc:spChg chg="mod">
          <ac:chgData name="Timo Mühlhaus" userId="1b6b3aba618dadac" providerId="LiveId" clId="{EDF2FAEA-A41B-4C1F-9EE5-7BEAFE42C87B}" dt="2021-06-09T19:36:03.867" v="1915"/>
          <ac:spMkLst>
            <pc:docMk/>
            <pc:sldMk cId="3909453073" sldId="559"/>
            <ac:spMk id="9313" creationId="{8DAC7931-EACF-434A-8653-E0BC3ECC95FA}"/>
          </ac:spMkLst>
        </pc:spChg>
        <pc:spChg chg="mod">
          <ac:chgData name="Timo Mühlhaus" userId="1b6b3aba618dadac" providerId="LiveId" clId="{EDF2FAEA-A41B-4C1F-9EE5-7BEAFE42C87B}" dt="2021-06-09T19:36:03.867" v="1915"/>
          <ac:spMkLst>
            <pc:docMk/>
            <pc:sldMk cId="3909453073" sldId="559"/>
            <ac:spMk id="9314" creationId="{5D5F5C56-0C7F-4959-9FE3-A2BDDDB60E62}"/>
          </ac:spMkLst>
        </pc:spChg>
        <pc:spChg chg="mod">
          <ac:chgData name="Timo Mühlhaus" userId="1b6b3aba618dadac" providerId="LiveId" clId="{EDF2FAEA-A41B-4C1F-9EE5-7BEAFE42C87B}" dt="2021-06-09T19:36:03.867" v="1915"/>
          <ac:spMkLst>
            <pc:docMk/>
            <pc:sldMk cId="3909453073" sldId="559"/>
            <ac:spMk id="9315" creationId="{64A9AE5E-89F2-4189-81E7-775A59E770EA}"/>
          </ac:spMkLst>
        </pc:spChg>
        <pc:spChg chg="mod">
          <ac:chgData name="Timo Mühlhaus" userId="1b6b3aba618dadac" providerId="LiveId" clId="{EDF2FAEA-A41B-4C1F-9EE5-7BEAFE42C87B}" dt="2021-06-09T19:36:03.867" v="1915"/>
          <ac:spMkLst>
            <pc:docMk/>
            <pc:sldMk cId="3909453073" sldId="559"/>
            <ac:spMk id="9316" creationId="{0C54F942-EE63-49D3-942D-BE8A9812430F}"/>
          </ac:spMkLst>
        </pc:spChg>
        <pc:spChg chg="mod">
          <ac:chgData name="Timo Mühlhaus" userId="1b6b3aba618dadac" providerId="LiveId" clId="{EDF2FAEA-A41B-4C1F-9EE5-7BEAFE42C87B}" dt="2021-06-09T19:36:03.867" v="1915"/>
          <ac:spMkLst>
            <pc:docMk/>
            <pc:sldMk cId="3909453073" sldId="559"/>
            <ac:spMk id="9317" creationId="{B00E2F87-3E4C-4162-9E2F-878A13D94F19}"/>
          </ac:spMkLst>
        </pc:spChg>
        <pc:spChg chg="mod">
          <ac:chgData name="Timo Mühlhaus" userId="1b6b3aba618dadac" providerId="LiveId" clId="{EDF2FAEA-A41B-4C1F-9EE5-7BEAFE42C87B}" dt="2021-06-09T19:36:03.867" v="1915"/>
          <ac:spMkLst>
            <pc:docMk/>
            <pc:sldMk cId="3909453073" sldId="559"/>
            <ac:spMk id="9318" creationId="{C3268929-4D3B-4442-93DD-CBE3412504B9}"/>
          </ac:spMkLst>
        </pc:spChg>
        <pc:spChg chg="mod">
          <ac:chgData name="Timo Mühlhaus" userId="1b6b3aba618dadac" providerId="LiveId" clId="{EDF2FAEA-A41B-4C1F-9EE5-7BEAFE42C87B}" dt="2021-06-09T19:36:03.867" v="1915"/>
          <ac:spMkLst>
            <pc:docMk/>
            <pc:sldMk cId="3909453073" sldId="559"/>
            <ac:spMk id="9319" creationId="{7D19F68C-9652-4B25-A04E-4C8DC1C4C866}"/>
          </ac:spMkLst>
        </pc:spChg>
        <pc:spChg chg="mod">
          <ac:chgData name="Timo Mühlhaus" userId="1b6b3aba618dadac" providerId="LiveId" clId="{EDF2FAEA-A41B-4C1F-9EE5-7BEAFE42C87B}" dt="2021-06-09T19:36:03.867" v="1915"/>
          <ac:spMkLst>
            <pc:docMk/>
            <pc:sldMk cId="3909453073" sldId="559"/>
            <ac:spMk id="9320" creationId="{26370F96-FBB4-424A-BD24-16E17F5016C9}"/>
          </ac:spMkLst>
        </pc:spChg>
        <pc:spChg chg="mod">
          <ac:chgData name="Timo Mühlhaus" userId="1b6b3aba618dadac" providerId="LiveId" clId="{EDF2FAEA-A41B-4C1F-9EE5-7BEAFE42C87B}" dt="2021-06-09T19:36:03.867" v="1915"/>
          <ac:spMkLst>
            <pc:docMk/>
            <pc:sldMk cId="3909453073" sldId="559"/>
            <ac:spMk id="9321" creationId="{2FE18A04-3496-4C2F-9805-6E4B4A2F030C}"/>
          </ac:spMkLst>
        </pc:spChg>
        <pc:spChg chg="mod">
          <ac:chgData name="Timo Mühlhaus" userId="1b6b3aba618dadac" providerId="LiveId" clId="{EDF2FAEA-A41B-4C1F-9EE5-7BEAFE42C87B}" dt="2021-06-09T19:36:03.867" v="1915"/>
          <ac:spMkLst>
            <pc:docMk/>
            <pc:sldMk cId="3909453073" sldId="559"/>
            <ac:spMk id="9322" creationId="{716DF0BA-25CE-4E81-9848-E52AD2390410}"/>
          </ac:spMkLst>
        </pc:spChg>
        <pc:spChg chg="mod">
          <ac:chgData name="Timo Mühlhaus" userId="1b6b3aba618dadac" providerId="LiveId" clId="{EDF2FAEA-A41B-4C1F-9EE5-7BEAFE42C87B}" dt="2021-06-09T19:36:03.867" v="1915"/>
          <ac:spMkLst>
            <pc:docMk/>
            <pc:sldMk cId="3909453073" sldId="559"/>
            <ac:spMk id="9323" creationId="{C5679736-0D36-4D7C-B81E-9428C9703212}"/>
          </ac:spMkLst>
        </pc:spChg>
        <pc:spChg chg="mod">
          <ac:chgData name="Timo Mühlhaus" userId="1b6b3aba618dadac" providerId="LiveId" clId="{EDF2FAEA-A41B-4C1F-9EE5-7BEAFE42C87B}" dt="2021-06-09T19:36:03.867" v="1915"/>
          <ac:spMkLst>
            <pc:docMk/>
            <pc:sldMk cId="3909453073" sldId="559"/>
            <ac:spMk id="9324" creationId="{CA498F35-705F-439C-9218-C33C86C8E17D}"/>
          </ac:spMkLst>
        </pc:spChg>
        <pc:spChg chg="mod">
          <ac:chgData name="Timo Mühlhaus" userId="1b6b3aba618dadac" providerId="LiveId" clId="{EDF2FAEA-A41B-4C1F-9EE5-7BEAFE42C87B}" dt="2021-06-09T19:36:03.867" v="1915"/>
          <ac:spMkLst>
            <pc:docMk/>
            <pc:sldMk cId="3909453073" sldId="559"/>
            <ac:spMk id="9325" creationId="{FAD29516-A8DE-48D7-8750-7C11434689B4}"/>
          </ac:spMkLst>
        </pc:spChg>
        <pc:spChg chg="mod">
          <ac:chgData name="Timo Mühlhaus" userId="1b6b3aba618dadac" providerId="LiveId" clId="{EDF2FAEA-A41B-4C1F-9EE5-7BEAFE42C87B}" dt="2021-06-09T19:36:03.867" v="1915"/>
          <ac:spMkLst>
            <pc:docMk/>
            <pc:sldMk cId="3909453073" sldId="559"/>
            <ac:spMk id="9326" creationId="{FD0A617E-5C2B-4C42-AD3F-D794E96813BB}"/>
          </ac:spMkLst>
        </pc:spChg>
        <pc:spChg chg="mod">
          <ac:chgData name="Timo Mühlhaus" userId="1b6b3aba618dadac" providerId="LiveId" clId="{EDF2FAEA-A41B-4C1F-9EE5-7BEAFE42C87B}" dt="2021-06-09T19:36:03.867" v="1915"/>
          <ac:spMkLst>
            <pc:docMk/>
            <pc:sldMk cId="3909453073" sldId="559"/>
            <ac:spMk id="9327" creationId="{48C86BB8-6974-439F-947D-7FEEA734C2F3}"/>
          </ac:spMkLst>
        </pc:spChg>
        <pc:spChg chg="mod">
          <ac:chgData name="Timo Mühlhaus" userId="1b6b3aba618dadac" providerId="LiveId" clId="{EDF2FAEA-A41B-4C1F-9EE5-7BEAFE42C87B}" dt="2021-06-09T19:36:03.867" v="1915"/>
          <ac:spMkLst>
            <pc:docMk/>
            <pc:sldMk cId="3909453073" sldId="559"/>
            <ac:spMk id="9328" creationId="{997AF088-F52F-4574-A1B7-3E52A24780D9}"/>
          </ac:spMkLst>
        </pc:spChg>
        <pc:spChg chg="mod">
          <ac:chgData name="Timo Mühlhaus" userId="1b6b3aba618dadac" providerId="LiveId" clId="{EDF2FAEA-A41B-4C1F-9EE5-7BEAFE42C87B}" dt="2021-06-09T19:36:03.867" v="1915"/>
          <ac:spMkLst>
            <pc:docMk/>
            <pc:sldMk cId="3909453073" sldId="559"/>
            <ac:spMk id="9329" creationId="{E926FBBC-24BF-4DE2-AC7A-826826EDFBD4}"/>
          </ac:spMkLst>
        </pc:spChg>
        <pc:spChg chg="mod">
          <ac:chgData name="Timo Mühlhaus" userId="1b6b3aba618dadac" providerId="LiveId" clId="{EDF2FAEA-A41B-4C1F-9EE5-7BEAFE42C87B}" dt="2021-06-09T19:36:03.867" v="1915"/>
          <ac:spMkLst>
            <pc:docMk/>
            <pc:sldMk cId="3909453073" sldId="559"/>
            <ac:spMk id="9330" creationId="{C0017215-BBF0-4760-ADD3-27915118A92E}"/>
          </ac:spMkLst>
        </pc:spChg>
        <pc:spChg chg="mod">
          <ac:chgData name="Timo Mühlhaus" userId="1b6b3aba618dadac" providerId="LiveId" clId="{EDF2FAEA-A41B-4C1F-9EE5-7BEAFE42C87B}" dt="2021-06-09T19:36:03.867" v="1915"/>
          <ac:spMkLst>
            <pc:docMk/>
            <pc:sldMk cId="3909453073" sldId="559"/>
            <ac:spMk id="9331" creationId="{11C81BEE-EB3C-40B5-B502-243AFB60B993}"/>
          </ac:spMkLst>
        </pc:spChg>
        <pc:spChg chg="mod">
          <ac:chgData name="Timo Mühlhaus" userId="1b6b3aba618dadac" providerId="LiveId" clId="{EDF2FAEA-A41B-4C1F-9EE5-7BEAFE42C87B}" dt="2021-06-09T19:36:03.867" v="1915"/>
          <ac:spMkLst>
            <pc:docMk/>
            <pc:sldMk cId="3909453073" sldId="559"/>
            <ac:spMk id="9332" creationId="{775913DD-47FB-41D2-9476-9872E997A8AA}"/>
          </ac:spMkLst>
        </pc:spChg>
        <pc:spChg chg="mod">
          <ac:chgData name="Timo Mühlhaus" userId="1b6b3aba618dadac" providerId="LiveId" clId="{EDF2FAEA-A41B-4C1F-9EE5-7BEAFE42C87B}" dt="2021-06-09T19:36:03.867" v="1915"/>
          <ac:spMkLst>
            <pc:docMk/>
            <pc:sldMk cId="3909453073" sldId="559"/>
            <ac:spMk id="9333" creationId="{210C0BC7-C5A3-4322-A677-B5C469BBFBE0}"/>
          </ac:spMkLst>
        </pc:spChg>
        <pc:spChg chg="mod">
          <ac:chgData name="Timo Mühlhaus" userId="1b6b3aba618dadac" providerId="LiveId" clId="{EDF2FAEA-A41B-4C1F-9EE5-7BEAFE42C87B}" dt="2021-06-09T19:36:03.867" v="1915"/>
          <ac:spMkLst>
            <pc:docMk/>
            <pc:sldMk cId="3909453073" sldId="559"/>
            <ac:spMk id="9334" creationId="{C919D259-588D-4895-9A95-E84F0DA2EE9E}"/>
          </ac:spMkLst>
        </pc:spChg>
        <pc:spChg chg="mod">
          <ac:chgData name="Timo Mühlhaus" userId="1b6b3aba618dadac" providerId="LiveId" clId="{EDF2FAEA-A41B-4C1F-9EE5-7BEAFE42C87B}" dt="2021-06-09T19:36:03.867" v="1915"/>
          <ac:spMkLst>
            <pc:docMk/>
            <pc:sldMk cId="3909453073" sldId="559"/>
            <ac:spMk id="9335" creationId="{BE7D5A4E-DE10-4407-AD3C-BF5D1B96B932}"/>
          </ac:spMkLst>
        </pc:spChg>
        <pc:spChg chg="mod">
          <ac:chgData name="Timo Mühlhaus" userId="1b6b3aba618dadac" providerId="LiveId" clId="{EDF2FAEA-A41B-4C1F-9EE5-7BEAFE42C87B}" dt="2021-06-09T19:36:03.867" v="1915"/>
          <ac:spMkLst>
            <pc:docMk/>
            <pc:sldMk cId="3909453073" sldId="559"/>
            <ac:spMk id="9336" creationId="{72046E58-952C-44CF-9C58-4E01C5FAD4C0}"/>
          </ac:spMkLst>
        </pc:spChg>
        <pc:spChg chg="mod">
          <ac:chgData name="Timo Mühlhaus" userId="1b6b3aba618dadac" providerId="LiveId" clId="{EDF2FAEA-A41B-4C1F-9EE5-7BEAFE42C87B}" dt="2021-06-09T19:36:03.867" v="1915"/>
          <ac:spMkLst>
            <pc:docMk/>
            <pc:sldMk cId="3909453073" sldId="559"/>
            <ac:spMk id="9337" creationId="{272B558A-B06E-4B46-9FF7-335259C3F9F5}"/>
          </ac:spMkLst>
        </pc:spChg>
        <pc:spChg chg="mod">
          <ac:chgData name="Timo Mühlhaus" userId="1b6b3aba618dadac" providerId="LiveId" clId="{EDF2FAEA-A41B-4C1F-9EE5-7BEAFE42C87B}" dt="2021-06-09T19:36:03.867" v="1915"/>
          <ac:spMkLst>
            <pc:docMk/>
            <pc:sldMk cId="3909453073" sldId="559"/>
            <ac:spMk id="9338" creationId="{F1BF886D-A0E9-4CF4-94B9-9D4BB8C03033}"/>
          </ac:spMkLst>
        </pc:spChg>
        <pc:spChg chg="mod">
          <ac:chgData name="Timo Mühlhaus" userId="1b6b3aba618dadac" providerId="LiveId" clId="{EDF2FAEA-A41B-4C1F-9EE5-7BEAFE42C87B}" dt="2021-06-09T19:36:03.867" v="1915"/>
          <ac:spMkLst>
            <pc:docMk/>
            <pc:sldMk cId="3909453073" sldId="559"/>
            <ac:spMk id="9339" creationId="{77F05E7F-9B1B-45FD-BD0B-05059B6F4DA5}"/>
          </ac:spMkLst>
        </pc:spChg>
        <pc:spChg chg="mod">
          <ac:chgData name="Timo Mühlhaus" userId="1b6b3aba618dadac" providerId="LiveId" clId="{EDF2FAEA-A41B-4C1F-9EE5-7BEAFE42C87B}" dt="2021-06-09T19:36:03.867" v="1915"/>
          <ac:spMkLst>
            <pc:docMk/>
            <pc:sldMk cId="3909453073" sldId="559"/>
            <ac:spMk id="9340" creationId="{BE63075B-E221-4FBF-B249-120931893044}"/>
          </ac:spMkLst>
        </pc:spChg>
        <pc:spChg chg="mod">
          <ac:chgData name="Timo Mühlhaus" userId="1b6b3aba618dadac" providerId="LiveId" clId="{EDF2FAEA-A41B-4C1F-9EE5-7BEAFE42C87B}" dt="2021-06-09T19:36:03.867" v="1915"/>
          <ac:spMkLst>
            <pc:docMk/>
            <pc:sldMk cId="3909453073" sldId="559"/>
            <ac:spMk id="9341" creationId="{47018570-F407-4F97-8E00-E859458C158F}"/>
          </ac:spMkLst>
        </pc:spChg>
        <pc:spChg chg="mod">
          <ac:chgData name="Timo Mühlhaus" userId="1b6b3aba618dadac" providerId="LiveId" clId="{EDF2FAEA-A41B-4C1F-9EE5-7BEAFE42C87B}" dt="2021-06-09T19:36:03.867" v="1915"/>
          <ac:spMkLst>
            <pc:docMk/>
            <pc:sldMk cId="3909453073" sldId="559"/>
            <ac:spMk id="9342" creationId="{8B32A642-9424-4752-8089-060B5EDD7EA3}"/>
          </ac:spMkLst>
        </pc:spChg>
        <pc:spChg chg="mod">
          <ac:chgData name="Timo Mühlhaus" userId="1b6b3aba618dadac" providerId="LiveId" clId="{EDF2FAEA-A41B-4C1F-9EE5-7BEAFE42C87B}" dt="2021-06-09T19:36:03.867" v="1915"/>
          <ac:spMkLst>
            <pc:docMk/>
            <pc:sldMk cId="3909453073" sldId="559"/>
            <ac:spMk id="9343" creationId="{0F305B52-54F8-493A-8E8B-D1EE24ED2205}"/>
          </ac:spMkLst>
        </pc:spChg>
        <pc:spChg chg="mod">
          <ac:chgData name="Timo Mühlhaus" userId="1b6b3aba618dadac" providerId="LiveId" clId="{EDF2FAEA-A41B-4C1F-9EE5-7BEAFE42C87B}" dt="2021-06-09T19:36:03.867" v="1915"/>
          <ac:spMkLst>
            <pc:docMk/>
            <pc:sldMk cId="3909453073" sldId="559"/>
            <ac:spMk id="9344" creationId="{3ED08128-68C3-4D8F-AA76-3B2C767E6C50}"/>
          </ac:spMkLst>
        </pc:spChg>
        <pc:spChg chg="mod">
          <ac:chgData name="Timo Mühlhaus" userId="1b6b3aba618dadac" providerId="LiveId" clId="{EDF2FAEA-A41B-4C1F-9EE5-7BEAFE42C87B}" dt="2021-06-09T19:36:03.867" v="1915"/>
          <ac:spMkLst>
            <pc:docMk/>
            <pc:sldMk cId="3909453073" sldId="559"/>
            <ac:spMk id="9345" creationId="{C0147692-27B9-4903-BB4D-464AA80D81EE}"/>
          </ac:spMkLst>
        </pc:spChg>
        <pc:spChg chg="mod">
          <ac:chgData name="Timo Mühlhaus" userId="1b6b3aba618dadac" providerId="LiveId" clId="{EDF2FAEA-A41B-4C1F-9EE5-7BEAFE42C87B}" dt="2021-06-09T19:36:03.867" v="1915"/>
          <ac:spMkLst>
            <pc:docMk/>
            <pc:sldMk cId="3909453073" sldId="559"/>
            <ac:spMk id="9346" creationId="{A751E9AF-4DB2-421D-A7FD-F894EB662CE6}"/>
          </ac:spMkLst>
        </pc:spChg>
        <pc:spChg chg="mod">
          <ac:chgData name="Timo Mühlhaus" userId="1b6b3aba618dadac" providerId="LiveId" clId="{EDF2FAEA-A41B-4C1F-9EE5-7BEAFE42C87B}" dt="2021-06-09T19:36:03.867" v="1915"/>
          <ac:spMkLst>
            <pc:docMk/>
            <pc:sldMk cId="3909453073" sldId="559"/>
            <ac:spMk id="9347" creationId="{96D9AF3A-4A9C-49B5-A62F-6BA58A57A263}"/>
          </ac:spMkLst>
        </pc:spChg>
        <pc:spChg chg="mod">
          <ac:chgData name="Timo Mühlhaus" userId="1b6b3aba618dadac" providerId="LiveId" clId="{EDF2FAEA-A41B-4C1F-9EE5-7BEAFE42C87B}" dt="2021-06-09T19:36:03.867" v="1915"/>
          <ac:spMkLst>
            <pc:docMk/>
            <pc:sldMk cId="3909453073" sldId="559"/>
            <ac:spMk id="9348" creationId="{5AD5EC71-5C22-4C24-87A6-43D8C3105ECB}"/>
          </ac:spMkLst>
        </pc:spChg>
        <pc:spChg chg="mod">
          <ac:chgData name="Timo Mühlhaus" userId="1b6b3aba618dadac" providerId="LiveId" clId="{EDF2FAEA-A41B-4C1F-9EE5-7BEAFE42C87B}" dt="2021-06-09T19:36:03.867" v="1915"/>
          <ac:spMkLst>
            <pc:docMk/>
            <pc:sldMk cId="3909453073" sldId="559"/>
            <ac:spMk id="9349" creationId="{939D27A3-8775-4DE3-84A1-A1F153247B9B}"/>
          </ac:spMkLst>
        </pc:spChg>
        <pc:spChg chg="mod">
          <ac:chgData name="Timo Mühlhaus" userId="1b6b3aba618dadac" providerId="LiveId" clId="{EDF2FAEA-A41B-4C1F-9EE5-7BEAFE42C87B}" dt="2021-06-09T19:36:03.867" v="1915"/>
          <ac:spMkLst>
            <pc:docMk/>
            <pc:sldMk cId="3909453073" sldId="559"/>
            <ac:spMk id="9350" creationId="{5D087FB8-EDC5-4743-9F92-0C21FE22E2DD}"/>
          </ac:spMkLst>
        </pc:spChg>
        <pc:spChg chg="mod">
          <ac:chgData name="Timo Mühlhaus" userId="1b6b3aba618dadac" providerId="LiveId" clId="{EDF2FAEA-A41B-4C1F-9EE5-7BEAFE42C87B}" dt="2021-06-09T19:36:03.867" v="1915"/>
          <ac:spMkLst>
            <pc:docMk/>
            <pc:sldMk cId="3909453073" sldId="559"/>
            <ac:spMk id="9351" creationId="{0DE50F66-AD00-425E-A743-96E13D97453F}"/>
          </ac:spMkLst>
        </pc:spChg>
        <pc:spChg chg="mod">
          <ac:chgData name="Timo Mühlhaus" userId="1b6b3aba618dadac" providerId="LiveId" clId="{EDF2FAEA-A41B-4C1F-9EE5-7BEAFE42C87B}" dt="2021-06-09T19:36:03.867" v="1915"/>
          <ac:spMkLst>
            <pc:docMk/>
            <pc:sldMk cId="3909453073" sldId="559"/>
            <ac:spMk id="9352" creationId="{A62477D0-9C79-4C3B-A370-B969CA5EC1FF}"/>
          </ac:spMkLst>
        </pc:spChg>
        <pc:spChg chg="mod">
          <ac:chgData name="Timo Mühlhaus" userId="1b6b3aba618dadac" providerId="LiveId" clId="{EDF2FAEA-A41B-4C1F-9EE5-7BEAFE42C87B}" dt="2021-06-09T19:36:03.867" v="1915"/>
          <ac:spMkLst>
            <pc:docMk/>
            <pc:sldMk cId="3909453073" sldId="559"/>
            <ac:spMk id="9353" creationId="{6EFCE910-5CB6-4CCD-BBB3-F599961A9031}"/>
          </ac:spMkLst>
        </pc:spChg>
        <pc:spChg chg="mod">
          <ac:chgData name="Timo Mühlhaus" userId="1b6b3aba618dadac" providerId="LiveId" clId="{EDF2FAEA-A41B-4C1F-9EE5-7BEAFE42C87B}" dt="2021-06-09T19:36:03.867" v="1915"/>
          <ac:spMkLst>
            <pc:docMk/>
            <pc:sldMk cId="3909453073" sldId="559"/>
            <ac:spMk id="9354" creationId="{D2571FE8-9B74-4E62-833C-92714C8F433F}"/>
          </ac:spMkLst>
        </pc:spChg>
        <pc:spChg chg="mod">
          <ac:chgData name="Timo Mühlhaus" userId="1b6b3aba618dadac" providerId="LiveId" clId="{EDF2FAEA-A41B-4C1F-9EE5-7BEAFE42C87B}" dt="2021-06-09T19:36:03.867" v="1915"/>
          <ac:spMkLst>
            <pc:docMk/>
            <pc:sldMk cId="3909453073" sldId="559"/>
            <ac:spMk id="9355" creationId="{CCAFA848-6E18-4596-95D9-52C9DD130BAB}"/>
          </ac:spMkLst>
        </pc:spChg>
        <pc:spChg chg="mod">
          <ac:chgData name="Timo Mühlhaus" userId="1b6b3aba618dadac" providerId="LiveId" clId="{EDF2FAEA-A41B-4C1F-9EE5-7BEAFE42C87B}" dt="2021-06-09T19:36:03.867" v="1915"/>
          <ac:spMkLst>
            <pc:docMk/>
            <pc:sldMk cId="3909453073" sldId="559"/>
            <ac:spMk id="9356" creationId="{6DBBF0AC-263B-4F2B-8CD8-7935D2849B11}"/>
          </ac:spMkLst>
        </pc:spChg>
        <pc:spChg chg="mod">
          <ac:chgData name="Timo Mühlhaus" userId="1b6b3aba618dadac" providerId="LiveId" clId="{EDF2FAEA-A41B-4C1F-9EE5-7BEAFE42C87B}" dt="2021-06-09T19:36:03.867" v="1915"/>
          <ac:spMkLst>
            <pc:docMk/>
            <pc:sldMk cId="3909453073" sldId="559"/>
            <ac:spMk id="9357" creationId="{30599401-69A6-44C2-8C5A-49BA335601C4}"/>
          </ac:spMkLst>
        </pc:spChg>
        <pc:spChg chg="mod">
          <ac:chgData name="Timo Mühlhaus" userId="1b6b3aba618dadac" providerId="LiveId" clId="{EDF2FAEA-A41B-4C1F-9EE5-7BEAFE42C87B}" dt="2021-06-09T19:36:03.867" v="1915"/>
          <ac:spMkLst>
            <pc:docMk/>
            <pc:sldMk cId="3909453073" sldId="559"/>
            <ac:spMk id="9358" creationId="{7EC0C898-98DF-41A0-A287-27E399092111}"/>
          </ac:spMkLst>
        </pc:spChg>
        <pc:spChg chg="mod">
          <ac:chgData name="Timo Mühlhaus" userId="1b6b3aba618dadac" providerId="LiveId" clId="{EDF2FAEA-A41B-4C1F-9EE5-7BEAFE42C87B}" dt="2021-06-09T19:36:03.867" v="1915"/>
          <ac:spMkLst>
            <pc:docMk/>
            <pc:sldMk cId="3909453073" sldId="559"/>
            <ac:spMk id="9359" creationId="{A2F0C903-6006-4636-86CB-5F1FB0DDB392}"/>
          </ac:spMkLst>
        </pc:spChg>
        <pc:spChg chg="mod">
          <ac:chgData name="Timo Mühlhaus" userId="1b6b3aba618dadac" providerId="LiveId" clId="{EDF2FAEA-A41B-4C1F-9EE5-7BEAFE42C87B}" dt="2021-06-09T19:36:03.867" v="1915"/>
          <ac:spMkLst>
            <pc:docMk/>
            <pc:sldMk cId="3909453073" sldId="559"/>
            <ac:spMk id="9360" creationId="{902DAFB9-3651-4988-8D04-1FF0F8C47AB1}"/>
          </ac:spMkLst>
        </pc:spChg>
        <pc:spChg chg="mod">
          <ac:chgData name="Timo Mühlhaus" userId="1b6b3aba618dadac" providerId="LiveId" clId="{EDF2FAEA-A41B-4C1F-9EE5-7BEAFE42C87B}" dt="2021-06-09T19:36:03.867" v="1915"/>
          <ac:spMkLst>
            <pc:docMk/>
            <pc:sldMk cId="3909453073" sldId="559"/>
            <ac:spMk id="9361" creationId="{2F466D99-C728-46C5-9B97-AB34831304AA}"/>
          </ac:spMkLst>
        </pc:spChg>
        <pc:spChg chg="mod">
          <ac:chgData name="Timo Mühlhaus" userId="1b6b3aba618dadac" providerId="LiveId" clId="{EDF2FAEA-A41B-4C1F-9EE5-7BEAFE42C87B}" dt="2021-06-09T19:36:03.867" v="1915"/>
          <ac:spMkLst>
            <pc:docMk/>
            <pc:sldMk cId="3909453073" sldId="559"/>
            <ac:spMk id="9362" creationId="{73CE2E0D-9FE5-4C93-B9CE-FE73F489C3D0}"/>
          </ac:spMkLst>
        </pc:spChg>
        <pc:spChg chg="mod">
          <ac:chgData name="Timo Mühlhaus" userId="1b6b3aba618dadac" providerId="LiveId" clId="{EDF2FAEA-A41B-4C1F-9EE5-7BEAFE42C87B}" dt="2021-06-09T19:36:03.867" v="1915"/>
          <ac:spMkLst>
            <pc:docMk/>
            <pc:sldMk cId="3909453073" sldId="559"/>
            <ac:spMk id="9363" creationId="{A92AED02-24C4-432A-B4D1-2794B0D89628}"/>
          </ac:spMkLst>
        </pc:spChg>
        <pc:spChg chg="mod">
          <ac:chgData name="Timo Mühlhaus" userId="1b6b3aba618dadac" providerId="LiveId" clId="{EDF2FAEA-A41B-4C1F-9EE5-7BEAFE42C87B}" dt="2021-06-09T19:36:03.867" v="1915"/>
          <ac:spMkLst>
            <pc:docMk/>
            <pc:sldMk cId="3909453073" sldId="559"/>
            <ac:spMk id="9364" creationId="{F6A7347A-DF71-4A43-A882-3C0FF62BA0AF}"/>
          </ac:spMkLst>
        </pc:spChg>
        <pc:spChg chg="mod">
          <ac:chgData name="Timo Mühlhaus" userId="1b6b3aba618dadac" providerId="LiveId" clId="{EDF2FAEA-A41B-4C1F-9EE5-7BEAFE42C87B}" dt="2021-06-09T19:36:03.867" v="1915"/>
          <ac:spMkLst>
            <pc:docMk/>
            <pc:sldMk cId="3909453073" sldId="559"/>
            <ac:spMk id="9365" creationId="{A5678463-613F-4DFD-A09E-C60F9D7E58FF}"/>
          </ac:spMkLst>
        </pc:spChg>
        <pc:spChg chg="mod">
          <ac:chgData name="Timo Mühlhaus" userId="1b6b3aba618dadac" providerId="LiveId" clId="{EDF2FAEA-A41B-4C1F-9EE5-7BEAFE42C87B}" dt="2021-06-09T19:36:03.867" v="1915"/>
          <ac:spMkLst>
            <pc:docMk/>
            <pc:sldMk cId="3909453073" sldId="559"/>
            <ac:spMk id="9366" creationId="{B7D71C7B-6993-4794-AFB0-D18498D2DDB5}"/>
          </ac:spMkLst>
        </pc:spChg>
        <pc:spChg chg="mod">
          <ac:chgData name="Timo Mühlhaus" userId="1b6b3aba618dadac" providerId="LiveId" clId="{EDF2FAEA-A41B-4C1F-9EE5-7BEAFE42C87B}" dt="2021-06-09T19:36:03.867" v="1915"/>
          <ac:spMkLst>
            <pc:docMk/>
            <pc:sldMk cId="3909453073" sldId="559"/>
            <ac:spMk id="9367" creationId="{9CAAE00A-3D14-4780-B009-1D941D537D56}"/>
          </ac:spMkLst>
        </pc:spChg>
        <pc:spChg chg="mod">
          <ac:chgData name="Timo Mühlhaus" userId="1b6b3aba618dadac" providerId="LiveId" clId="{EDF2FAEA-A41B-4C1F-9EE5-7BEAFE42C87B}" dt="2021-06-09T19:36:03.867" v="1915"/>
          <ac:spMkLst>
            <pc:docMk/>
            <pc:sldMk cId="3909453073" sldId="559"/>
            <ac:spMk id="9368" creationId="{25342EDA-939B-4E40-9577-59867B087D70}"/>
          </ac:spMkLst>
        </pc:spChg>
        <pc:spChg chg="mod">
          <ac:chgData name="Timo Mühlhaus" userId="1b6b3aba618dadac" providerId="LiveId" clId="{EDF2FAEA-A41B-4C1F-9EE5-7BEAFE42C87B}" dt="2021-06-09T19:36:03.867" v="1915"/>
          <ac:spMkLst>
            <pc:docMk/>
            <pc:sldMk cId="3909453073" sldId="559"/>
            <ac:spMk id="9369" creationId="{5D830165-CE4F-46E0-93B3-71B6B78DEDE8}"/>
          </ac:spMkLst>
        </pc:spChg>
        <pc:spChg chg="mod">
          <ac:chgData name="Timo Mühlhaus" userId="1b6b3aba618dadac" providerId="LiveId" clId="{EDF2FAEA-A41B-4C1F-9EE5-7BEAFE42C87B}" dt="2021-06-09T19:36:03.867" v="1915"/>
          <ac:spMkLst>
            <pc:docMk/>
            <pc:sldMk cId="3909453073" sldId="559"/>
            <ac:spMk id="9370" creationId="{AD052079-9A16-46A8-A1BC-1E30EC192188}"/>
          </ac:spMkLst>
        </pc:spChg>
        <pc:spChg chg="mod">
          <ac:chgData name="Timo Mühlhaus" userId="1b6b3aba618dadac" providerId="LiveId" clId="{EDF2FAEA-A41B-4C1F-9EE5-7BEAFE42C87B}" dt="2021-06-09T19:36:03.867" v="1915"/>
          <ac:spMkLst>
            <pc:docMk/>
            <pc:sldMk cId="3909453073" sldId="559"/>
            <ac:spMk id="9371" creationId="{10F86DE2-4FCA-412A-BD50-9B6D6C3FB9D8}"/>
          </ac:spMkLst>
        </pc:spChg>
        <pc:spChg chg="mod">
          <ac:chgData name="Timo Mühlhaus" userId="1b6b3aba618dadac" providerId="LiveId" clId="{EDF2FAEA-A41B-4C1F-9EE5-7BEAFE42C87B}" dt="2021-06-09T19:36:03.867" v="1915"/>
          <ac:spMkLst>
            <pc:docMk/>
            <pc:sldMk cId="3909453073" sldId="559"/>
            <ac:spMk id="9372" creationId="{6B9971F3-0F08-48ED-9F2A-B36F57DF5E13}"/>
          </ac:spMkLst>
        </pc:spChg>
        <pc:spChg chg="mod">
          <ac:chgData name="Timo Mühlhaus" userId="1b6b3aba618dadac" providerId="LiveId" clId="{EDF2FAEA-A41B-4C1F-9EE5-7BEAFE42C87B}" dt="2021-06-09T19:36:03.867" v="1915"/>
          <ac:spMkLst>
            <pc:docMk/>
            <pc:sldMk cId="3909453073" sldId="559"/>
            <ac:spMk id="9373" creationId="{B9671CCD-9878-4B15-9C39-0FBBB79CBB4E}"/>
          </ac:spMkLst>
        </pc:spChg>
        <pc:spChg chg="mod">
          <ac:chgData name="Timo Mühlhaus" userId="1b6b3aba618dadac" providerId="LiveId" clId="{EDF2FAEA-A41B-4C1F-9EE5-7BEAFE42C87B}" dt="2021-06-09T19:36:03.867" v="1915"/>
          <ac:spMkLst>
            <pc:docMk/>
            <pc:sldMk cId="3909453073" sldId="559"/>
            <ac:spMk id="9374" creationId="{4D995591-D90C-4755-A1FB-76A7635E6089}"/>
          </ac:spMkLst>
        </pc:spChg>
        <pc:spChg chg="mod">
          <ac:chgData name="Timo Mühlhaus" userId="1b6b3aba618dadac" providerId="LiveId" clId="{EDF2FAEA-A41B-4C1F-9EE5-7BEAFE42C87B}" dt="2021-06-09T19:36:03.867" v="1915"/>
          <ac:spMkLst>
            <pc:docMk/>
            <pc:sldMk cId="3909453073" sldId="559"/>
            <ac:spMk id="9375" creationId="{DE642E58-9DF4-4AA4-9211-AF06ED8803C3}"/>
          </ac:spMkLst>
        </pc:spChg>
        <pc:spChg chg="mod">
          <ac:chgData name="Timo Mühlhaus" userId="1b6b3aba618dadac" providerId="LiveId" clId="{EDF2FAEA-A41B-4C1F-9EE5-7BEAFE42C87B}" dt="2021-06-09T19:36:03.867" v="1915"/>
          <ac:spMkLst>
            <pc:docMk/>
            <pc:sldMk cId="3909453073" sldId="559"/>
            <ac:spMk id="9376" creationId="{FC51A0E5-A8E8-43B3-8C56-C65FB8D95B23}"/>
          </ac:spMkLst>
        </pc:spChg>
        <pc:spChg chg="mod">
          <ac:chgData name="Timo Mühlhaus" userId="1b6b3aba618dadac" providerId="LiveId" clId="{EDF2FAEA-A41B-4C1F-9EE5-7BEAFE42C87B}" dt="2021-06-09T19:36:03.867" v="1915"/>
          <ac:spMkLst>
            <pc:docMk/>
            <pc:sldMk cId="3909453073" sldId="559"/>
            <ac:spMk id="9377" creationId="{6DEE80F7-3507-44BC-8316-253B8148F300}"/>
          </ac:spMkLst>
        </pc:spChg>
        <pc:spChg chg="mod">
          <ac:chgData name="Timo Mühlhaus" userId="1b6b3aba618dadac" providerId="LiveId" clId="{EDF2FAEA-A41B-4C1F-9EE5-7BEAFE42C87B}" dt="2021-06-09T19:36:03.867" v="1915"/>
          <ac:spMkLst>
            <pc:docMk/>
            <pc:sldMk cId="3909453073" sldId="559"/>
            <ac:spMk id="9378" creationId="{D51DB914-B331-48AD-B1C1-3FD398CD6F32}"/>
          </ac:spMkLst>
        </pc:spChg>
        <pc:spChg chg="mod">
          <ac:chgData name="Timo Mühlhaus" userId="1b6b3aba618dadac" providerId="LiveId" clId="{EDF2FAEA-A41B-4C1F-9EE5-7BEAFE42C87B}" dt="2021-06-09T19:36:03.867" v="1915"/>
          <ac:spMkLst>
            <pc:docMk/>
            <pc:sldMk cId="3909453073" sldId="559"/>
            <ac:spMk id="9379" creationId="{F1CF8C7B-8D33-472E-821B-4D0370476551}"/>
          </ac:spMkLst>
        </pc:spChg>
        <pc:spChg chg="mod">
          <ac:chgData name="Timo Mühlhaus" userId="1b6b3aba618dadac" providerId="LiveId" clId="{EDF2FAEA-A41B-4C1F-9EE5-7BEAFE42C87B}" dt="2021-06-09T19:36:03.867" v="1915"/>
          <ac:spMkLst>
            <pc:docMk/>
            <pc:sldMk cId="3909453073" sldId="559"/>
            <ac:spMk id="9380" creationId="{DE7E945D-77DC-4332-9FA1-B11D673C998D}"/>
          </ac:spMkLst>
        </pc:spChg>
        <pc:spChg chg="mod">
          <ac:chgData name="Timo Mühlhaus" userId="1b6b3aba618dadac" providerId="LiveId" clId="{EDF2FAEA-A41B-4C1F-9EE5-7BEAFE42C87B}" dt="2021-06-09T19:36:03.867" v="1915"/>
          <ac:spMkLst>
            <pc:docMk/>
            <pc:sldMk cId="3909453073" sldId="559"/>
            <ac:spMk id="9381" creationId="{5BE5686C-4AD8-4C62-A98F-4365049BFF84}"/>
          </ac:spMkLst>
        </pc:spChg>
        <pc:spChg chg="mod">
          <ac:chgData name="Timo Mühlhaus" userId="1b6b3aba618dadac" providerId="LiveId" clId="{EDF2FAEA-A41B-4C1F-9EE5-7BEAFE42C87B}" dt="2021-06-09T19:36:03.867" v="1915"/>
          <ac:spMkLst>
            <pc:docMk/>
            <pc:sldMk cId="3909453073" sldId="559"/>
            <ac:spMk id="9382" creationId="{B221B4D5-A54C-4106-8593-9ED56A9BF720}"/>
          </ac:spMkLst>
        </pc:spChg>
        <pc:spChg chg="mod">
          <ac:chgData name="Timo Mühlhaus" userId="1b6b3aba618dadac" providerId="LiveId" clId="{EDF2FAEA-A41B-4C1F-9EE5-7BEAFE42C87B}" dt="2021-06-09T19:36:03.867" v="1915"/>
          <ac:spMkLst>
            <pc:docMk/>
            <pc:sldMk cId="3909453073" sldId="559"/>
            <ac:spMk id="9383" creationId="{61896979-5A77-4712-AD2B-59AC3B61B685}"/>
          </ac:spMkLst>
        </pc:spChg>
        <pc:spChg chg="mod">
          <ac:chgData name="Timo Mühlhaus" userId="1b6b3aba618dadac" providerId="LiveId" clId="{EDF2FAEA-A41B-4C1F-9EE5-7BEAFE42C87B}" dt="2021-06-09T19:36:03.867" v="1915"/>
          <ac:spMkLst>
            <pc:docMk/>
            <pc:sldMk cId="3909453073" sldId="559"/>
            <ac:spMk id="9384" creationId="{58D22BE1-5CD3-47BA-ACF6-1B668144FFAE}"/>
          </ac:spMkLst>
        </pc:spChg>
        <pc:spChg chg="mod">
          <ac:chgData name="Timo Mühlhaus" userId="1b6b3aba618dadac" providerId="LiveId" clId="{EDF2FAEA-A41B-4C1F-9EE5-7BEAFE42C87B}" dt="2021-06-09T19:36:03.867" v="1915"/>
          <ac:spMkLst>
            <pc:docMk/>
            <pc:sldMk cId="3909453073" sldId="559"/>
            <ac:spMk id="9385" creationId="{48D3AABE-C097-43E5-8FFE-7BE80FDFC885}"/>
          </ac:spMkLst>
        </pc:spChg>
        <pc:spChg chg="mod">
          <ac:chgData name="Timo Mühlhaus" userId="1b6b3aba618dadac" providerId="LiveId" clId="{EDF2FAEA-A41B-4C1F-9EE5-7BEAFE42C87B}" dt="2021-06-09T19:36:03.867" v="1915"/>
          <ac:spMkLst>
            <pc:docMk/>
            <pc:sldMk cId="3909453073" sldId="559"/>
            <ac:spMk id="9386" creationId="{907FCDF2-4CD6-4C22-AEDB-6A87CDD5C137}"/>
          </ac:spMkLst>
        </pc:spChg>
        <pc:spChg chg="mod">
          <ac:chgData name="Timo Mühlhaus" userId="1b6b3aba618dadac" providerId="LiveId" clId="{EDF2FAEA-A41B-4C1F-9EE5-7BEAFE42C87B}" dt="2021-06-09T19:36:03.867" v="1915"/>
          <ac:spMkLst>
            <pc:docMk/>
            <pc:sldMk cId="3909453073" sldId="559"/>
            <ac:spMk id="9387" creationId="{BE32EA88-C0EB-422C-B642-8E42CECB1D4B}"/>
          </ac:spMkLst>
        </pc:spChg>
        <pc:spChg chg="mod">
          <ac:chgData name="Timo Mühlhaus" userId="1b6b3aba618dadac" providerId="LiveId" clId="{EDF2FAEA-A41B-4C1F-9EE5-7BEAFE42C87B}" dt="2021-06-09T19:36:03.867" v="1915"/>
          <ac:spMkLst>
            <pc:docMk/>
            <pc:sldMk cId="3909453073" sldId="559"/>
            <ac:spMk id="9388" creationId="{BD873CDD-D747-4112-A49E-8B8CCA42ECD0}"/>
          </ac:spMkLst>
        </pc:spChg>
        <pc:spChg chg="mod">
          <ac:chgData name="Timo Mühlhaus" userId="1b6b3aba618dadac" providerId="LiveId" clId="{EDF2FAEA-A41B-4C1F-9EE5-7BEAFE42C87B}" dt="2021-06-09T19:36:03.867" v="1915"/>
          <ac:spMkLst>
            <pc:docMk/>
            <pc:sldMk cId="3909453073" sldId="559"/>
            <ac:spMk id="9389" creationId="{E7F79F7B-3E83-4DD5-BD18-22ACDA5E4768}"/>
          </ac:spMkLst>
        </pc:spChg>
        <pc:spChg chg="mod">
          <ac:chgData name="Timo Mühlhaus" userId="1b6b3aba618dadac" providerId="LiveId" clId="{EDF2FAEA-A41B-4C1F-9EE5-7BEAFE42C87B}" dt="2021-06-09T19:36:03.867" v="1915"/>
          <ac:spMkLst>
            <pc:docMk/>
            <pc:sldMk cId="3909453073" sldId="559"/>
            <ac:spMk id="9390" creationId="{79E0C9AF-4E60-4DC2-8D5B-57781F3A2FEA}"/>
          </ac:spMkLst>
        </pc:spChg>
        <pc:spChg chg="mod">
          <ac:chgData name="Timo Mühlhaus" userId="1b6b3aba618dadac" providerId="LiveId" clId="{EDF2FAEA-A41B-4C1F-9EE5-7BEAFE42C87B}" dt="2021-06-09T19:36:03.867" v="1915"/>
          <ac:spMkLst>
            <pc:docMk/>
            <pc:sldMk cId="3909453073" sldId="559"/>
            <ac:spMk id="9391" creationId="{38C59B03-CFE1-4500-8FBC-652B6704C6C3}"/>
          </ac:spMkLst>
        </pc:spChg>
        <pc:spChg chg="mod">
          <ac:chgData name="Timo Mühlhaus" userId="1b6b3aba618dadac" providerId="LiveId" clId="{EDF2FAEA-A41B-4C1F-9EE5-7BEAFE42C87B}" dt="2021-06-09T19:36:03.867" v="1915"/>
          <ac:spMkLst>
            <pc:docMk/>
            <pc:sldMk cId="3909453073" sldId="559"/>
            <ac:spMk id="9392" creationId="{4E43C482-7291-401B-932A-183515F56579}"/>
          </ac:spMkLst>
        </pc:spChg>
        <pc:spChg chg="mod">
          <ac:chgData name="Timo Mühlhaus" userId="1b6b3aba618dadac" providerId="LiveId" clId="{EDF2FAEA-A41B-4C1F-9EE5-7BEAFE42C87B}" dt="2021-06-09T19:36:03.867" v="1915"/>
          <ac:spMkLst>
            <pc:docMk/>
            <pc:sldMk cId="3909453073" sldId="559"/>
            <ac:spMk id="9393" creationId="{FA94A72E-D521-4809-A2F4-0027F7CCD34C}"/>
          </ac:spMkLst>
        </pc:spChg>
        <pc:spChg chg="mod">
          <ac:chgData name="Timo Mühlhaus" userId="1b6b3aba618dadac" providerId="LiveId" clId="{EDF2FAEA-A41B-4C1F-9EE5-7BEAFE42C87B}" dt="2021-06-09T19:36:03.867" v="1915"/>
          <ac:spMkLst>
            <pc:docMk/>
            <pc:sldMk cId="3909453073" sldId="559"/>
            <ac:spMk id="9394" creationId="{DD77B31E-0D43-4CFC-BCDB-3F8EAB7AEFEA}"/>
          </ac:spMkLst>
        </pc:spChg>
        <pc:spChg chg="mod">
          <ac:chgData name="Timo Mühlhaus" userId="1b6b3aba618dadac" providerId="LiveId" clId="{EDF2FAEA-A41B-4C1F-9EE5-7BEAFE42C87B}" dt="2021-06-09T19:36:03.867" v="1915"/>
          <ac:spMkLst>
            <pc:docMk/>
            <pc:sldMk cId="3909453073" sldId="559"/>
            <ac:spMk id="9395" creationId="{19A360B8-F328-47A8-9D08-D59AF02BA0EE}"/>
          </ac:spMkLst>
        </pc:spChg>
        <pc:spChg chg="mod">
          <ac:chgData name="Timo Mühlhaus" userId="1b6b3aba618dadac" providerId="LiveId" clId="{EDF2FAEA-A41B-4C1F-9EE5-7BEAFE42C87B}" dt="2021-06-09T19:36:03.867" v="1915"/>
          <ac:spMkLst>
            <pc:docMk/>
            <pc:sldMk cId="3909453073" sldId="559"/>
            <ac:spMk id="9396" creationId="{88536F8F-A58D-4055-8591-ED21C38C0CD1}"/>
          </ac:spMkLst>
        </pc:spChg>
        <pc:spChg chg="mod">
          <ac:chgData name="Timo Mühlhaus" userId="1b6b3aba618dadac" providerId="LiveId" clId="{EDF2FAEA-A41B-4C1F-9EE5-7BEAFE42C87B}" dt="2021-06-09T19:36:03.867" v="1915"/>
          <ac:spMkLst>
            <pc:docMk/>
            <pc:sldMk cId="3909453073" sldId="559"/>
            <ac:spMk id="9397" creationId="{26903165-C957-4522-97F6-7FA4C7E57D08}"/>
          </ac:spMkLst>
        </pc:spChg>
        <pc:spChg chg="mod">
          <ac:chgData name="Timo Mühlhaus" userId="1b6b3aba618dadac" providerId="LiveId" clId="{EDF2FAEA-A41B-4C1F-9EE5-7BEAFE42C87B}" dt="2021-06-09T19:36:03.867" v="1915"/>
          <ac:spMkLst>
            <pc:docMk/>
            <pc:sldMk cId="3909453073" sldId="559"/>
            <ac:spMk id="9398" creationId="{D882726D-9294-4DE1-8B8D-4D87D7A5A9DD}"/>
          </ac:spMkLst>
        </pc:spChg>
        <pc:spChg chg="mod">
          <ac:chgData name="Timo Mühlhaus" userId="1b6b3aba618dadac" providerId="LiveId" clId="{EDF2FAEA-A41B-4C1F-9EE5-7BEAFE42C87B}" dt="2021-06-09T19:36:03.867" v="1915"/>
          <ac:spMkLst>
            <pc:docMk/>
            <pc:sldMk cId="3909453073" sldId="559"/>
            <ac:spMk id="9399" creationId="{ABC99335-7841-4821-8F52-12BC5704EBD7}"/>
          </ac:spMkLst>
        </pc:spChg>
        <pc:spChg chg="mod">
          <ac:chgData name="Timo Mühlhaus" userId="1b6b3aba618dadac" providerId="LiveId" clId="{EDF2FAEA-A41B-4C1F-9EE5-7BEAFE42C87B}" dt="2021-06-09T19:36:03.867" v="1915"/>
          <ac:spMkLst>
            <pc:docMk/>
            <pc:sldMk cId="3909453073" sldId="559"/>
            <ac:spMk id="9400" creationId="{34B7CFB1-5755-42BB-A274-6C1722E6A5AC}"/>
          </ac:spMkLst>
        </pc:spChg>
        <pc:spChg chg="mod">
          <ac:chgData name="Timo Mühlhaus" userId="1b6b3aba618dadac" providerId="LiveId" clId="{EDF2FAEA-A41B-4C1F-9EE5-7BEAFE42C87B}" dt="2021-06-09T19:36:03.867" v="1915"/>
          <ac:spMkLst>
            <pc:docMk/>
            <pc:sldMk cId="3909453073" sldId="559"/>
            <ac:spMk id="9401" creationId="{2834B839-65C0-4290-8FFE-108E5EB02F42}"/>
          </ac:spMkLst>
        </pc:spChg>
        <pc:spChg chg="mod">
          <ac:chgData name="Timo Mühlhaus" userId="1b6b3aba618dadac" providerId="LiveId" clId="{EDF2FAEA-A41B-4C1F-9EE5-7BEAFE42C87B}" dt="2021-06-09T19:36:03.867" v="1915"/>
          <ac:spMkLst>
            <pc:docMk/>
            <pc:sldMk cId="3909453073" sldId="559"/>
            <ac:spMk id="9402" creationId="{37810D05-3716-445A-9853-F5EE38DD02D6}"/>
          </ac:spMkLst>
        </pc:spChg>
        <pc:spChg chg="mod">
          <ac:chgData name="Timo Mühlhaus" userId="1b6b3aba618dadac" providerId="LiveId" clId="{EDF2FAEA-A41B-4C1F-9EE5-7BEAFE42C87B}" dt="2021-06-09T19:36:03.867" v="1915"/>
          <ac:spMkLst>
            <pc:docMk/>
            <pc:sldMk cId="3909453073" sldId="559"/>
            <ac:spMk id="9403" creationId="{29A0CCAF-6DD7-4CB8-B29A-80799022A6A0}"/>
          </ac:spMkLst>
        </pc:spChg>
        <pc:spChg chg="mod">
          <ac:chgData name="Timo Mühlhaus" userId="1b6b3aba618dadac" providerId="LiveId" clId="{EDF2FAEA-A41B-4C1F-9EE5-7BEAFE42C87B}" dt="2021-06-09T19:36:03.867" v="1915"/>
          <ac:spMkLst>
            <pc:docMk/>
            <pc:sldMk cId="3909453073" sldId="559"/>
            <ac:spMk id="9404" creationId="{88F1BA37-15E1-4FE1-8F1A-79E40051268E}"/>
          </ac:spMkLst>
        </pc:spChg>
        <pc:spChg chg="mod">
          <ac:chgData name="Timo Mühlhaus" userId="1b6b3aba618dadac" providerId="LiveId" clId="{EDF2FAEA-A41B-4C1F-9EE5-7BEAFE42C87B}" dt="2021-06-09T19:36:03.867" v="1915"/>
          <ac:spMkLst>
            <pc:docMk/>
            <pc:sldMk cId="3909453073" sldId="559"/>
            <ac:spMk id="9405" creationId="{18FAF79E-5879-4695-BF1D-55688BEB7C68}"/>
          </ac:spMkLst>
        </pc:spChg>
        <pc:spChg chg="mod">
          <ac:chgData name="Timo Mühlhaus" userId="1b6b3aba618dadac" providerId="LiveId" clId="{EDF2FAEA-A41B-4C1F-9EE5-7BEAFE42C87B}" dt="2021-06-09T19:36:03.867" v="1915"/>
          <ac:spMkLst>
            <pc:docMk/>
            <pc:sldMk cId="3909453073" sldId="559"/>
            <ac:spMk id="9406" creationId="{E476298A-9A09-4959-824D-DC963887CE1B}"/>
          </ac:spMkLst>
        </pc:spChg>
        <pc:spChg chg="mod">
          <ac:chgData name="Timo Mühlhaus" userId="1b6b3aba618dadac" providerId="LiveId" clId="{EDF2FAEA-A41B-4C1F-9EE5-7BEAFE42C87B}" dt="2021-06-09T19:36:03.867" v="1915"/>
          <ac:spMkLst>
            <pc:docMk/>
            <pc:sldMk cId="3909453073" sldId="559"/>
            <ac:spMk id="9407" creationId="{3998BBBA-613D-44F9-AA17-5BA183868C42}"/>
          </ac:spMkLst>
        </pc:spChg>
        <pc:spChg chg="mod">
          <ac:chgData name="Timo Mühlhaus" userId="1b6b3aba618dadac" providerId="LiveId" clId="{EDF2FAEA-A41B-4C1F-9EE5-7BEAFE42C87B}" dt="2021-06-09T19:36:03.867" v="1915"/>
          <ac:spMkLst>
            <pc:docMk/>
            <pc:sldMk cId="3909453073" sldId="559"/>
            <ac:spMk id="9408" creationId="{C8561743-10BC-4EBD-AAD2-63F477593789}"/>
          </ac:spMkLst>
        </pc:spChg>
        <pc:spChg chg="mod">
          <ac:chgData name="Timo Mühlhaus" userId="1b6b3aba618dadac" providerId="LiveId" clId="{EDF2FAEA-A41B-4C1F-9EE5-7BEAFE42C87B}" dt="2021-06-09T19:36:03.867" v="1915"/>
          <ac:spMkLst>
            <pc:docMk/>
            <pc:sldMk cId="3909453073" sldId="559"/>
            <ac:spMk id="9409" creationId="{B7AA0497-40EE-495E-9CA6-F069AAAC6DCE}"/>
          </ac:spMkLst>
        </pc:spChg>
        <pc:spChg chg="mod">
          <ac:chgData name="Timo Mühlhaus" userId="1b6b3aba618dadac" providerId="LiveId" clId="{EDF2FAEA-A41B-4C1F-9EE5-7BEAFE42C87B}" dt="2021-06-09T19:36:03.867" v="1915"/>
          <ac:spMkLst>
            <pc:docMk/>
            <pc:sldMk cId="3909453073" sldId="559"/>
            <ac:spMk id="9410" creationId="{8D2D0E24-23B8-44F3-90B9-F7FFEE078851}"/>
          </ac:spMkLst>
        </pc:spChg>
        <pc:spChg chg="mod">
          <ac:chgData name="Timo Mühlhaus" userId="1b6b3aba618dadac" providerId="LiveId" clId="{EDF2FAEA-A41B-4C1F-9EE5-7BEAFE42C87B}" dt="2021-06-09T19:36:03.867" v="1915"/>
          <ac:spMkLst>
            <pc:docMk/>
            <pc:sldMk cId="3909453073" sldId="559"/>
            <ac:spMk id="9411" creationId="{4D0659AE-4793-4093-B079-3CD990EB0E39}"/>
          </ac:spMkLst>
        </pc:spChg>
        <pc:spChg chg="mod">
          <ac:chgData name="Timo Mühlhaus" userId="1b6b3aba618dadac" providerId="LiveId" clId="{EDF2FAEA-A41B-4C1F-9EE5-7BEAFE42C87B}" dt="2021-06-09T19:36:03.867" v="1915"/>
          <ac:spMkLst>
            <pc:docMk/>
            <pc:sldMk cId="3909453073" sldId="559"/>
            <ac:spMk id="9412" creationId="{0AA7EDC0-51D0-4A44-8FB3-9A0C88669EB7}"/>
          </ac:spMkLst>
        </pc:spChg>
        <pc:spChg chg="mod">
          <ac:chgData name="Timo Mühlhaus" userId="1b6b3aba618dadac" providerId="LiveId" clId="{EDF2FAEA-A41B-4C1F-9EE5-7BEAFE42C87B}" dt="2021-06-09T19:36:03.867" v="1915"/>
          <ac:spMkLst>
            <pc:docMk/>
            <pc:sldMk cId="3909453073" sldId="559"/>
            <ac:spMk id="9413" creationId="{2353F364-6AF2-4339-8C97-B1DED0FB28F0}"/>
          </ac:spMkLst>
        </pc:spChg>
        <pc:spChg chg="mod">
          <ac:chgData name="Timo Mühlhaus" userId="1b6b3aba618dadac" providerId="LiveId" clId="{EDF2FAEA-A41B-4C1F-9EE5-7BEAFE42C87B}" dt="2021-06-09T19:36:03.867" v="1915"/>
          <ac:spMkLst>
            <pc:docMk/>
            <pc:sldMk cId="3909453073" sldId="559"/>
            <ac:spMk id="9414" creationId="{FAA59363-392B-4359-A029-72378D3C1263}"/>
          </ac:spMkLst>
        </pc:spChg>
        <pc:spChg chg="mod">
          <ac:chgData name="Timo Mühlhaus" userId="1b6b3aba618dadac" providerId="LiveId" clId="{EDF2FAEA-A41B-4C1F-9EE5-7BEAFE42C87B}" dt="2021-06-09T19:36:03.867" v="1915"/>
          <ac:spMkLst>
            <pc:docMk/>
            <pc:sldMk cId="3909453073" sldId="559"/>
            <ac:spMk id="9415" creationId="{CAD92716-29C7-4618-8582-19D4145BB4D4}"/>
          </ac:spMkLst>
        </pc:spChg>
        <pc:spChg chg="mod">
          <ac:chgData name="Timo Mühlhaus" userId="1b6b3aba618dadac" providerId="LiveId" clId="{EDF2FAEA-A41B-4C1F-9EE5-7BEAFE42C87B}" dt="2021-06-09T19:36:03.867" v="1915"/>
          <ac:spMkLst>
            <pc:docMk/>
            <pc:sldMk cId="3909453073" sldId="559"/>
            <ac:spMk id="9416" creationId="{3444668C-49B7-41E9-923A-9E710622DCB1}"/>
          </ac:spMkLst>
        </pc:spChg>
        <pc:spChg chg="mod">
          <ac:chgData name="Timo Mühlhaus" userId="1b6b3aba618dadac" providerId="LiveId" clId="{EDF2FAEA-A41B-4C1F-9EE5-7BEAFE42C87B}" dt="2021-06-09T19:36:03.867" v="1915"/>
          <ac:spMkLst>
            <pc:docMk/>
            <pc:sldMk cId="3909453073" sldId="559"/>
            <ac:spMk id="9417" creationId="{5046B947-7354-4A35-BCB4-FA1C9C82B9B8}"/>
          </ac:spMkLst>
        </pc:spChg>
        <pc:spChg chg="mod">
          <ac:chgData name="Timo Mühlhaus" userId="1b6b3aba618dadac" providerId="LiveId" clId="{EDF2FAEA-A41B-4C1F-9EE5-7BEAFE42C87B}" dt="2021-06-09T19:36:03.867" v="1915"/>
          <ac:spMkLst>
            <pc:docMk/>
            <pc:sldMk cId="3909453073" sldId="559"/>
            <ac:spMk id="9418" creationId="{A0F0F75E-9776-4071-92DB-B22784BB4F8D}"/>
          </ac:spMkLst>
        </pc:spChg>
        <pc:spChg chg="mod">
          <ac:chgData name="Timo Mühlhaus" userId="1b6b3aba618dadac" providerId="LiveId" clId="{EDF2FAEA-A41B-4C1F-9EE5-7BEAFE42C87B}" dt="2021-06-09T19:36:03.867" v="1915"/>
          <ac:spMkLst>
            <pc:docMk/>
            <pc:sldMk cId="3909453073" sldId="559"/>
            <ac:spMk id="9419" creationId="{0C2DB7A7-F00F-4A93-ADFA-28B8C676F20D}"/>
          </ac:spMkLst>
        </pc:spChg>
        <pc:spChg chg="mod">
          <ac:chgData name="Timo Mühlhaus" userId="1b6b3aba618dadac" providerId="LiveId" clId="{EDF2FAEA-A41B-4C1F-9EE5-7BEAFE42C87B}" dt="2021-06-09T19:36:03.867" v="1915"/>
          <ac:spMkLst>
            <pc:docMk/>
            <pc:sldMk cId="3909453073" sldId="559"/>
            <ac:spMk id="9420" creationId="{8511299A-FC02-4F20-B15B-F7642E341CA0}"/>
          </ac:spMkLst>
        </pc:spChg>
        <pc:spChg chg="mod">
          <ac:chgData name="Timo Mühlhaus" userId="1b6b3aba618dadac" providerId="LiveId" clId="{EDF2FAEA-A41B-4C1F-9EE5-7BEAFE42C87B}" dt="2021-06-09T19:36:03.867" v="1915"/>
          <ac:spMkLst>
            <pc:docMk/>
            <pc:sldMk cId="3909453073" sldId="559"/>
            <ac:spMk id="9421" creationId="{7741141E-4BD2-43B6-9788-4FBCAD16302F}"/>
          </ac:spMkLst>
        </pc:spChg>
        <pc:spChg chg="mod">
          <ac:chgData name="Timo Mühlhaus" userId="1b6b3aba618dadac" providerId="LiveId" clId="{EDF2FAEA-A41B-4C1F-9EE5-7BEAFE42C87B}" dt="2021-06-09T19:36:03.867" v="1915"/>
          <ac:spMkLst>
            <pc:docMk/>
            <pc:sldMk cId="3909453073" sldId="559"/>
            <ac:spMk id="9422" creationId="{7030D6F7-8783-4CE7-816B-2D1982A7CE4B}"/>
          </ac:spMkLst>
        </pc:spChg>
        <pc:spChg chg="mod">
          <ac:chgData name="Timo Mühlhaus" userId="1b6b3aba618dadac" providerId="LiveId" clId="{EDF2FAEA-A41B-4C1F-9EE5-7BEAFE42C87B}" dt="2021-06-09T19:36:03.867" v="1915"/>
          <ac:spMkLst>
            <pc:docMk/>
            <pc:sldMk cId="3909453073" sldId="559"/>
            <ac:spMk id="9423" creationId="{12170623-F118-44CF-B90C-30FD482CBDDB}"/>
          </ac:spMkLst>
        </pc:spChg>
        <pc:spChg chg="mod">
          <ac:chgData name="Timo Mühlhaus" userId="1b6b3aba618dadac" providerId="LiveId" clId="{EDF2FAEA-A41B-4C1F-9EE5-7BEAFE42C87B}" dt="2021-06-09T19:36:03.867" v="1915"/>
          <ac:spMkLst>
            <pc:docMk/>
            <pc:sldMk cId="3909453073" sldId="559"/>
            <ac:spMk id="9424" creationId="{4DEBECE8-26EC-4295-9B21-B78EEB57EF54}"/>
          </ac:spMkLst>
        </pc:spChg>
        <pc:spChg chg="mod">
          <ac:chgData name="Timo Mühlhaus" userId="1b6b3aba618dadac" providerId="LiveId" clId="{EDF2FAEA-A41B-4C1F-9EE5-7BEAFE42C87B}" dt="2021-06-09T19:36:03.867" v="1915"/>
          <ac:spMkLst>
            <pc:docMk/>
            <pc:sldMk cId="3909453073" sldId="559"/>
            <ac:spMk id="9425" creationId="{31972919-5484-4879-8A2B-58C94F45C970}"/>
          </ac:spMkLst>
        </pc:spChg>
        <pc:spChg chg="mod">
          <ac:chgData name="Timo Mühlhaus" userId="1b6b3aba618dadac" providerId="LiveId" clId="{EDF2FAEA-A41B-4C1F-9EE5-7BEAFE42C87B}" dt="2021-06-09T19:36:03.867" v="1915"/>
          <ac:spMkLst>
            <pc:docMk/>
            <pc:sldMk cId="3909453073" sldId="559"/>
            <ac:spMk id="9426" creationId="{EB4865EC-D8E2-4CFA-BBAD-C297FAE17F8F}"/>
          </ac:spMkLst>
        </pc:spChg>
        <pc:spChg chg="mod">
          <ac:chgData name="Timo Mühlhaus" userId="1b6b3aba618dadac" providerId="LiveId" clId="{EDF2FAEA-A41B-4C1F-9EE5-7BEAFE42C87B}" dt="2021-06-09T19:36:03.867" v="1915"/>
          <ac:spMkLst>
            <pc:docMk/>
            <pc:sldMk cId="3909453073" sldId="559"/>
            <ac:spMk id="9427" creationId="{C29AE5AC-7B5A-488E-8A03-AA413FE7CF82}"/>
          </ac:spMkLst>
        </pc:spChg>
        <pc:spChg chg="mod">
          <ac:chgData name="Timo Mühlhaus" userId="1b6b3aba618dadac" providerId="LiveId" clId="{EDF2FAEA-A41B-4C1F-9EE5-7BEAFE42C87B}" dt="2021-06-09T19:36:03.867" v="1915"/>
          <ac:spMkLst>
            <pc:docMk/>
            <pc:sldMk cId="3909453073" sldId="559"/>
            <ac:spMk id="9428" creationId="{0597F105-9395-4698-9989-80BCF78A4A4E}"/>
          </ac:spMkLst>
        </pc:spChg>
        <pc:spChg chg="mod">
          <ac:chgData name="Timo Mühlhaus" userId="1b6b3aba618dadac" providerId="LiveId" clId="{EDF2FAEA-A41B-4C1F-9EE5-7BEAFE42C87B}" dt="2021-06-09T19:36:03.867" v="1915"/>
          <ac:spMkLst>
            <pc:docMk/>
            <pc:sldMk cId="3909453073" sldId="559"/>
            <ac:spMk id="9429" creationId="{0E3DE616-5846-4FB9-BBC3-A544C6DC1548}"/>
          </ac:spMkLst>
        </pc:spChg>
        <pc:spChg chg="mod">
          <ac:chgData name="Timo Mühlhaus" userId="1b6b3aba618dadac" providerId="LiveId" clId="{EDF2FAEA-A41B-4C1F-9EE5-7BEAFE42C87B}" dt="2021-06-09T19:36:03.867" v="1915"/>
          <ac:spMkLst>
            <pc:docMk/>
            <pc:sldMk cId="3909453073" sldId="559"/>
            <ac:spMk id="9430" creationId="{B4FA7CB2-A631-416E-9D77-DCAD4D578FDC}"/>
          </ac:spMkLst>
        </pc:spChg>
        <pc:spChg chg="mod">
          <ac:chgData name="Timo Mühlhaus" userId="1b6b3aba618dadac" providerId="LiveId" clId="{EDF2FAEA-A41B-4C1F-9EE5-7BEAFE42C87B}" dt="2021-06-09T19:36:03.867" v="1915"/>
          <ac:spMkLst>
            <pc:docMk/>
            <pc:sldMk cId="3909453073" sldId="559"/>
            <ac:spMk id="9431" creationId="{F9E35F52-5E78-4AA0-8348-0FACCF8CBD0F}"/>
          </ac:spMkLst>
        </pc:spChg>
        <pc:spChg chg="mod">
          <ac:chgData name="Timo Mühlhaus" userId="1b6b3aba618dadac" providerId="LiveId" clId="{EDF2FAEA-A41B-4C1F-9EE5-7BEAFE42C87B}" dt="2021-06-09T19:36:03.867" v="1915"/>
          <ac:spMkLst>
            <pc:docMk/>
            <pc:sldMk cId="3909453073" sldId="559"/>
            <ac:spMk id="9432" creationId="{2C4CDA81-A61B-41EC-ACA2-105D5666DC91}"/>
          </ac:spMkLst>
        </pc:spChg>
        <pc:spChg chg="mod">
          <ac:chgData name="Timo Mühlhaus" userId="1b6b3aba618dadac" providerId="LiveId" clId="{EDF2FAEA-A41B-4C1F-9EE5-7BEAFE42C87B}" dt="2021-06-09T19:36:03.867" v="1915"/>
          <ac:spMkLst>
            <pc:docMk/>
            <pc:sldMk cId="3909453073" sldId="559"/>
            <ac:spMk id="9433" creationId="{4A812752-D8EE-4F69-9064-11A731BF3635}"/>
          </ac:spMkLst>
        </pc:spChg>
        <pc:spChg chg="mod">
          <ac:chgData name="Timo Mühlhaus" userId="1b6b3aba618dadac" providerId="LiveId" clId="{EDF2FAEA-A41B-4C1F-9EE5-7BEAFE42C87B}" dt="2021-06-09T19:36:03.867" v="1915"/>
          <ac:spMkLst>
            <pc:docMk/>
            <pc:sldMk cId="3909453073" sldId="559"/>
            <ac:spMk id="9434" creationId="{493690F8-98AD-4637-BAF8-0538A2DF2BE6}"/>
          </ac:spMkLst>
        </pc:spChg>
        <pc:spChg chg="mod">
          <ac:chgData name="Timo Mühlhaus" userId="1b6b3aba618dadac" providerId="LiveId" clId="{EDF2FAEA-A41B-4C1F-9EE5-7BEAFE42C87B}" dt="2021-06-09T19:36:03.867" v="1915"/>
          <ac:spMkLst>
            <pc:docMk/>
            <pc:sldMk cId="3909453073" sldId="559"/>
            <ac:spMk id="9435" creationId="{41EF723E-BFCA-4CA2-B653-40F6CCACAA7C}"/>
          </ac:spMkLst>
        </pc:spChg>
        <pc:spChg chg="mod">
          <ac:chgData name="Timo Mühlhaus" userId="1b6b3aba618dadac" providerId="LiveId" clId="{EDF2FAEA-A41B-4C1F-9EE5-7BEAFE42C87B}" dt="2021-06-09T19:36:03.867" v="1915"/>
          <ac:spMkLst>
            <pc:docMk/>
            <pc:sldMk cId="3909453073" sldId="559"/>
            <ac:spMk id="9436" creationId="{203B35A3-59C3-4E4A-858F-8031C57D4F52}"/>
          </ac:spMkLst>
        </pc:spChg>
        <pc:spChg chg="mod">
          <ac:chgData name="Timo Mühlhaus" userId="1b6b3aba618dadac" providerId="LiveId" clId="{EDF2FAEA-A41B-4C1F-9EE5-7BEAFE42C87B}" dt="2021-06-09T19:36:03.867" v="1915"/>
          <ac:spMkLst>
            <pc:docMk/>
            <pc:sldMk cId="3909453073" sldId="559"/>
            <ac:spMk id="9437" creationId="{8550AA07-6FED-4BD5-8772-C689196DF8DF}"/>
          </ac:spMkLst>
        </pc:spChg>
        <pc:spChg chg="mod">
          <ac:chgData name="Timo Mühlhaus" userId="1b6b3aba618dadac" providerId="LiveId" clId="{EDF2FAEA-A41B-4C1F-9EE5-7BEAFE42C87B}" dt="2021-06-09T19:36:03.867" v="1915"/>
          <ac:spMkLst>
            <pc:docMk/>
            <pc:sldMk cId="3909453073" sldId="559"/>
            <ac:spMk id="9438" creationId="{73739FBB-EE2C-4F20-B551-6AA00F6C1344}"/>
          </ac:spMkLst>
        </pc:spChg>
        <pc:spChg chg="mod">
          <ac:chgData name="Timo Mühlhaus" userId="1b6b3aba618dadac" providerId="LiveId" clId="{EDF2FAEA-A41B-4C1F-9EE5-7BEAFE42C87B}" dt="2021-06-09T19:36:03.867" v="1915"/>
          <ac:spMkLst>
            <pc:docMk/>
            <pc:sldMk cId="3909453073" sldId="559"/>
            <ac:spMk id="9439" creationId="{ECBA3523-268B-433F-871F-B899CC4ACA87}"/>
          </ac:spMkLst>
        </pc:spChg>
        <pc:spChg chg="mod">
          <ac:chgData name="Timo Mühlhaus" userId="1b6b3aba618dadac" providerId="LiveId" clId="{EDF2FAEA-A41B-4C1F-9EE5-7BEAFE42C87B}" dt="2021-06-09T19:36:03.867" v="1915"/>
          <ac:spMkLst>
            <pc:docMk/>
            <pc:sldMk cId="3909453073" sldId="559"/>
            <ac:spMk id="9440" creationId="{FE29EC49-5437-44B9-B00B-037F1C4F174C}"/>
          </ac:spMkLst>
        </pc:spChg>
        <pc:spChg chg="mod">
          <ac:chgData name="Timo Mühlhaus" userId="1b6b3aba618dadac" providerId="LiveId" clId="{EDF2FAEA-A41B-4C1F-9EE5-7BEAFE42C87B}" dt="2021-06-09T19:36:03.867" v="1915"/>
          <ac:spMkLst>
            <pc:docMk/>
            <pc:sldMk cId="3909453073" sldId="559"/>
            <ac:spMk id="9441" creationId="{7520E26D-CE3A-4483-B31A-F1DFC43CC518}"/>
          </ac:spMkLst>
        </pc:spChg>
        <pc:spChg chg="mod">
          <ac:chgData name="Timo Mühlhaus" userId="1b6b3aba618dadac" providerId="LiveId" clId="{EDF2FAEA-A41B-4C1F-9EE5-7BEAFE42C87B}" dt="2021-06-09T19:36:03.867" v="1915"/>
          <ac:spMkLst>
            <pc:docMk/>
            <pc:sldMk cId="3909453073" sldId="559"/>
            <ac:spMk id="9442" creationId="{319B7CE7-64BE-45BD-9263-138D79514EB0}"/>
          </ac:spMkLst>
        </pc:spChg>
        <pc:spChg chg="mod">
          <ac:chgData name="Timo Mühlhaus" userId="1b6b3aba618dadac" providerId="LiveId" clId="{EDF2FAEA-A41B-4C1F-9EE5-7BEAFE42C87B}" dt="2021-06-09T19:36:03.867" v="1915"/>
          <ac:spMkLst>
            <pc:docMk/>
            <pc:sldMk cId="3909453073" sldId="559"/>
            <ac:spMk id="9443" creationId="{DBD3A81C-2651-4C75-9856-19A809AAC34E}"/>
          </ac:spMkLst>
        </pc:spChg>
        <pc:spChg chg="mod">
          <ac:chgData name="Timo Mühlhaus" userId="1b6b3aba618dadac" providerId="LiveId" clId="{EDF2FAEA-A41B-4C1F-9EE5-7BEAFE42C87B}" dt="2021-06-09T19:36:03.867" v="1915"/>
          <ac:spMkLst>
            <pc:docMk/>
            <pc:sldMk cId="3909453073" sldId="559"/>
            <ac:spMk id="9444" creationId="{02EC16AE-7A02-4422-8C86-8E7463F145BF}"/>
          </ac:spMkLst>
        </pc:spChg>
        <pc:spChg chg="mod">
          <ac:chgData name="Timo Mühlhaus" userId="1b6b3aba618dadac" providerId="LiveId" clId="{EDF2FAEA-A41B-4C1F-9EE5-7BEAFE42C87B}" dt="2021-06-09T19:36:03.867" v="1915"/>
          <ac:spMkLst>
            <pc:docMk/>
            <pc:sldMk cId="3909453073" sldId="559"/>
            <ac:spMk id="9445" creationId="{8BFEC613-18E7-4D99-9D13-AD70EB5B409D}"/>
          </ac:spMkLst>
        </pc:spChg>
        <pc:spChg chg="mod">
          <ac:chgData name="Timo Mühlhaus" userId="1b6b3aba618dadac" providerId="LiveId" clId="{EDF2FAEA-A41B-4C1F-9EE5-7BEAFE42C87B}" dt="2021-06-09T19:36:03.867" v="1915"/>
          <ac:spMkLst>
            <pc:docMk/>
            <pc:sldMk cId="3909453073" sldId="559"/>
            <ac:spMk id="9446" creationId="{A628E7FF-6DE1-4B78-9E67-D419E8965658}"/>
          </ac:spMkLst>
        </pc:spChg>
        <pc:spChg chg="mod">
          <ac:chgData name="Timo Mühlhaus" userId="1b6b3aba618dadac" providerId="LiveId" clId="{EDF2FAEA-A41B-4C1F-9EE5-7BEAFE42C87B}" dt="2021-06-09T19:36:03.867" v="1915"/>
          <ac:spMkLst>
            <pc:docMk/>
            <pc:sldMk cId="3909453073" sldId="559"/>
            <ac:spMk id="9447" creationId="{7FC6974E-3430-4842-AA3D-3A39E131FB82}"/>
          </ac:spMkLst>
        </pc:spChg>
        <pc:spChg chg="mod">
          <ac:chgData name="Timo Mühlhaus" userId="1b6b3aba618dadac" providerId="LiveId" clId="{EDF2FAEA-A41B-4C1F-9EE5-7BEAFE42C87B}" dt="2021-06-09T19:36:03.867" v="1915"/>
          <ac:spMkLst>
            <pc:docMk/>
            <pc:sldMk cId="3909453073" sldId="559"/>
            <ac:spMk id="9448" creationId="{E101F079-CF2B-43AC-BEF8-6C72B5FB38BB}"/>
          </ac:spMkLst>
        </pc:spChg>
        <pc:spChg chg="mod">
          <ac:chgData name="Timo Mühlhaus" userId="1b6b3aba618dadac" providerId="LiveId" clId="{EDF2FAEA-A41B-4C1F-9EE5-7BEAFE42C87B}" dt="2021-06-09T19:36:03.867" v="1915"/>
          <ac:spMkLst>
            <pc:docMk/>
            <pc:sldMk cId="3909453073" sldId="559"/>
            <ac:spMk id="9449" creationId="{09F4AC32-21F6-41EC-9B7E-C13E214D2B17}"/>
          </ac:spMkLst>
        </pc:spChg>
        <pc:spChg chg="mod">
          <ac:chgData name="Timo Mühlhaus" userId="1b6b3aba618dadac" providerId="LiveId" clId="{EDF2FAEA-A41B-4C1F-9EE5-7BEAFE42C87B}" dt="2021-06-09T19:36:03.867" v="1915"/>
          <ac:spMkLst>
            <pc:docMk/>
            <pc:sldMk cId="3909453073" sldId="559"/>
            <ac:spMk id="9450" creationId="{0E236A1B-07C6-4392-AD00-486093B230B6}"/>
          </ac:spMkLst>
        </pc:spChg>
        <pc:spChg chg="mod">
          <ac:chgData name="Timo Mühlhaus" userId="1b6b3aba618dadac" providerId="LiveId" clId="{EDF2FAEA-A41B-4C1F-9EE5-7BEAFE42C87B}" dt="2021-06-09T19:36:03.867" v="1915"/>
          <ac:spMkLst>
            <pc:docMk/>
            <pc:sldMk cId="3909453073" sldId="559"/>
            <ac:spMk id="9451" creationId="{575001F5-FCA1-4618-BE84-DCCE4E3233A2}"/>
          </ac:spMkLst>
        </pc:spChg>
        <pc:spChg chg="mod">
          <ac:chgData name="Timo Mühlhaus" userId="1b6b3aba618dadac" providerId="LiveId" clId="{EDF2FAEA-A41B-4C1F-9EE5-7BEAFE42C87B}" dt="2021-06-09T19:36:03.867" v="1915"/>
          <ac:spMkLst>
            <pc:docMk/>
            <pc:sldMk cId="3909453073" sldId="559"/>
            <ac:spMk id="9452" creationId="{8CF1F16E-70AF-4A01-B64D-542A67F3DD95}"/>
          </ac:spMkLst>
        </pc:spChg>
        <pc:spChg chg="mod">
          <ac:chgData name="Timo Mühlhaus" userId="1b6b3aba618dadac" providerId="LiveId" clId="{EDF2FAEA-A41B-4C1F-9EE5-7BEAFE42C87B}" dt="2021-06-09T19:36:03.867" v="1915"/>
          <ac:spMkLst>
            <pc:docMk/>
            <pc:sldMk cId="3909453073" sldId="559"/>
            <ac:spMk id="9453" creationId="{22B3636E-043F-4975-8905-B6653114A221}"/>
          </ac:spMkLst>
        </pc:spChg>
        <pc:spChg chg="mod">
          <ac:chgData name="Timo Mühlhaus" userId="1b6b3aba618dadac" providerId="LiveId" clId="{EDF2FAEA-A41B-4C1F-9EE5-7BEAFE42C87B}" dt="2021-06-09T19:36:03.867" v="1915"/>
          <ac:spMkLst>
            <pc:docMk/>
            <pc:sldMk cId="3909453073" sldId="559"/>
            <ac:spMk id="9454" creationId="{786A3EEA-3BB1-453A-A688-412825C98B49}"/>
          </ac:spMkLst>
        </pc:spChg>
        <pc:spChg chg="mod">
          <ac:chgData name="Timo Mühlhaus" userId="1b6b3aba618dadac" providerId="LiveId" clId="{EDF2FAEA-A41B-4C1F-9EE5-7BEAFE42C87B}" dt="2021-06-09T19:36:03.867" v="1915"/>
          <ac:spMkLst>
            <pc:docMk/>
            <pc:sldMk cId="3909453073" sldId="559"/>
            <ac:spMk id="9455" creationId="{0122E128-61C5-4E13-8133-2622355C74E6}"/>
          </ac:spMkLst>
        </pc:spChg>
        <pc:spChg chg="mod">
          <ac:chgData name="Timo Mühlhaus" userId="1b6b3aba618dadac" providerId="LiveId" clId="{EDF2FAEA-A41B-4C1F-9EE5-7BEAFE42C87B}" dt="2021-06-09T19:36:03.867" v="1915"/>
          <ac:spMkLst>
            <pc:docMk/>
            <pc:sldMk cId="3909453073" sldId="559"/>
            <ac:spMk id="9456" creationId="{F33D086C-7111-4F0F-A241-2CDE67459A93}"/>
          </ac:spMkLst>
        </pc:spChg>
        <pc:spChg chg="mod">
          <ac:chgData name="Timo Mühlhaus" userId="1b6b3aba618dadac" providerId="LiveId" clId="{EDF2FAEA-A41B-4C1F-9EE5-7BEAFE42C87B}" dt="2021-06-09T19:36:03.867" v="1915"/>
          <ac:spMkLst>
            <pc:docMk/>
            <pc:sldMk cId="3909453073" sldId="559"/>
            <ac:spMk id="9457" creationId="{3114EAAC-02D2-4051-A51C-A224637D4923}"/>
          </ac:spMkLst>
        </pc:spChg>
        <pc:spChg chg="mod">
          <ac:chgData name="Timo Mühlhaus" userId="1b6b3aba618dadac" providerId="LiveId" clId="{EDF2FAEA-A41B-4C1F-9EE5-7BEAFE42C87B}" dt="2021-06-09T19:36:03.867" v="1915"/>
          <ac:spMkLst>
            <pc:docMk/>
            <pc:sldMk cId="3909453073" sldId="559"/>
            <ac:spMk id="9458" creationId="{0BD738A6-5EBA-4BA9-9DAA-2C52C66D60B5}"/>
          </ac:spMkLst>
        </pc:spChg>
        <pc:spChg chg="mod">
          <ac:chgData name="Timo Mühlhaus" userId="1b6b3aba618dadac" providerId="LiveId" clId="{EDF2FAEA-A41B-4C1F-9EE5-7BEAFE42C87B}" dt="2021-06-09T19:36:03.867" v="1915"/>
          <ac:spMkLst>
            <pc:docMk/>
            <pc:sldMk cId="3909453073" sldId="559"/>
            <ac:spMk id="9459" creationId="{6FB568A0-0FBA-4B87-862F-8B82F6E69E42}"/>
          </ac:spMkLst>
        </pc:spChg>
        <pc:spChg chg="mod">
          <ac:chgData name="Timo Mühlhaus" userId="1b6b3aba618dadac" providerId="LiveId" clId="{EDF2FAEA-A41B-4C1F-9EE5-7BEAFE42C87B}" dt="2021-06-09T19:36:03.867" v="1915"/>
          <ac:spMkLst>
            <pc:docMk/>
            <pc:sldMk cId="3909453073" sldId="559"/>
            <ac:spMk id="9460" creationId="{365BE4E0-5709-4C05-8A78-8611F13DE203}"/>
          </ac:spMkLst>
        </pc:spChg>
        <pc:spChg chg="mod">
          <ac:chgData name="Timo Mühlhaus" userId="1b6b3aba618dadac" providerId="LiveId" clId="{EDF2FAEA-A41B-4C1F-9EE5-7BEAFE42C87B}" dt="2021-06-09T19:36:03.867" v="1915"/>
          <ac:spMkLst>
            <pc:docMk/>
            <pc:sldMk cId="3909453073" sldId="559"/>
            <ac:spMk id="9461" creationId="{968DD11C-385A-4811-A783-37F2BA2F9435}"/>
          </ac:spMkLst>
        </pc:spChg>
        <pc:spChg chg="mod">
          <ac:chgData name="Timo Mühlhaus" userId="1b6b3aba618dadac" providerId="LiveId" clId="{EDF2FAEA-A41B-4C1F-9EE5-7BEAFE42C87B}" dt="2021-06-09T19:36:03.867" v="1915"/>
          <ac:spMkLst>
            <pc:docMk/>
            <pc:sldMk cId="3909453073" sldId="559"/>
            <ac:spMk id="9462" creationId="{58D95C23-78F1-45D0-BC7D-DE5B5B77C944}"/>
          </ac:spMkLst>
        </pc:spChg>
        <pc:spChg chg="mod">
          <ac:chgData name="Timo Mühlhaus" userId="1b6b3aba618dadac" providerId="LiveId" clId="{EDF2FAEA-A41B-4C1F-9EE5-7BEAFE42C87B}" dt="2021-06-09T19:36:03.867" v="1915"/>
          <ac:spMkLst>
            <pc:docMk/>
            <pc:sldMk cId="3909453073" sldId="559"/>
            <ac:spMk id="9463" creationId="{82DEFECB-8162-4945-A49D-3601D914D41E}"/>
          </ac:spMkLst>
        </pc:spChg>
        <pc:spChg chg="mod">
          <ac:chgData name="Timo Mühlhaus" userId="1b6b3aba618dadac" providerId="LiveId" clId="{EDF2FAEA-A41B-4C1F-9EE5-7BEAFE42C87B}" dt="2021-06-09T19:36:03.867" v="1915"/>
          <ac:spMkLst>
            <pc:docMk/>
            <pc:sldMk cId="3909453073" sldId="559"/>
            <ac:spMk id="9464" creationId="{879CF457-813E-4380-A8C5-8E32507FDA24}"/>
          </ac:spMkLst>
        </pc:spChg>
        <pc:spChg chg="mod">
          <ac:chgData name="Timo Mühlhaus" userId="1b6b3aba618dadac" providerId="LiveId" clId="{EDF2FAEA-A41B-4C1F-9EE5-7BEAFE42C87B}" dt="2021-06-09T19:36:03.867" v="1915"/>
          <ac:spMkLst>
            <pc:docMk/>
            <pc:sldMk cId="3909453073" sldId="559"/>
            <ac:spMk id="9465" creationId="{3E76ACD0-C598-4BC8-879C-7FC9A75CFD70}"/>
          </ac:spMkLst>
        </pc:spChg>
        <pc:spChg chg="mod">
          <ac:chgData name="Timo Mühlhaus" userId="1b6b3aba618dadac" providerId="LiveId" clId="{EDF2FAEA-A41B-4C1F-9EE5-7BEAFE42C87B}" dt="2021-06-09T19:36:03.867" v="1915"/>
          <ac:spMkLst>
            <pc:docMk/>
            <pc:sldMk cId="3909453073" sldId="559"/>
            <ac:spMk id="9466" creationId="{DC27CE4C-150F-4948-8452-9D0444250163}"/>
          </ac:spMkLst>
        </pc:spChg>
        <pc:spChg chg="mod">
          <ac:chgData name="Timo Mühlhaus" userId="1b6b3aba618dadac" providerId="LiveId" clId="{EDF2FAEA-A41B-4C1F-9EE5-7BEAFE42C87B}" dt="2021-06-09T19:36:03.867" v="1915"/>
          <ac:spMkLst>
            <pc:docMk/>
            <pc:sldMk cId="3909453073" sldId="559"/>
            <ac:spMk id="9467" creationId="{AEA452E5-192A-4A6C-B057-4622A3194597}"/>
          </ac:spMkLst>
        </pc:spChg>
        <pc:spChg chg="mod">
          <ac:chgData name="Timo Mühlhaus" userId="1b6b3aba618dadac" providerId="LiveId" clId="{EDF2FAEA-A41B-4C1F-9EE5-7BEAFE42C87B}" dt="2021-06-09T19:36:03.867" v="1915"/>
          <ac:spMkLst>
            <pc:docMk/>
            <pc:sldMk cId="3909453073" sldId="559"/>
            <ac:spMk id="9468" creationId="{0EFFD219-7BCC-41FD-80D3-18059D08EDFB}"/>
          </ac:spMkLst>
        </pc:spChg>
        <pc:spChg chg="mod">
          <ac:chgData name="Timo Mühlhaus" userId="1b6b3aba618dadac" providerId="LiveId" clId="{EDF2FAEA-A41B-4C1F-9EE5-7BEAFE42C87B}" dt="2021-06-09T19:36:03.867" v="1915"/>
          <ac:spMkLst>
            <pc:docMk/>
            <pc:sldMk cId="3909453073" sldId="559"/>
            <ac:spMk id="9469" creationId="{2D38FE4F-2A05-4F90-9133-88E92E154A68}"/>
          </ac:spMkLst>
        </pc:spChg>
        <pc:spChg chg="mod">
          <ac:chgData name="Timo Mühlhaus" userId="1b6b3aba618dadac" providerId="LiveId" clId="{EDF2FAEA-A41B-4C1F-9EE5-7BEAFE42C87B}" dt="2021-06-09T19:36:03.867" v="1915"/>
          <ac:spMkLst>
            <pc:docMk/>
            <pc:sldMk cId="3909453073" sldId="559"/>
            <ac:spMk id="9470" creationId="{A4B7F445-13BC-40C4-B222-CC40ADE89030}"/>
          </ac:spMkLst>
        </pc:spChg>
        <pc:spChg chg="mod">
          <ac:chgData name="Timo Mühlhaus" userId="1b6b3aba618dadac" providerId="LiveId" clId="{EDF2FAEA-A41B-4C1F-9EE5-7BEAFE42C87B}" dt="2021-06-09T19:36:03.867" v="1915"/>
          <ac:spMkLst>
            <pc:docMk/>
            <pc:sldMk cId="3909453073" sldId="559"/>
            <ac:spMk id="9471" creationId="{E125E605-80FD-4768-89A3-B454990401C3}"/>
          </ac:spMkLst>
        </pc:spChg>
        <pc:spChg chg="mod">
          <ac:chgData name="Timo Mühlhaus" userId="1b6b3aba618dadac" providerId="LiveId" clId="{EDF2FAEA-A41B-4C1F-9EE5-7BEAFE42C87B}" dt="2021-06-09T19:36:03.867" v="1915"/>
          <ac:spMkLst>
            <pc:docMk/>
            <pc:sldMk cId="3909453073" sldId="559"/>
            <ac:spMk id="9472" creationId="{839F0CC2-1F87-44F4-AB1F-635BBAE005F6}"/>
          </ac:spMkLst>
        </pc:spChg>
        <pc:spChg chg="mod">
          <ac:chgData name="Timo Mühlhaus" userId="1b6b3aba618dadac" providerId="LiveId" clId="{EDF2FAEA-A41B-4C1F-9EE5-7BEAFE42C87B}" dt="2021-06-09T19:36:03.867" v="1915"/>
          <ac:spMkLst>
            <pc:docMk/>
            <pc:sldMk cId="3909453073" sldId="559"/>
            <ac:spMk id="9473" creationId="{E58961F8-6E46-4F6A-B0C5-30FB6AAE0C6B}"/>
          </ac:spMkLst>
        </pc:spChg>
        <pc:spChg chg="mod">
          <ac:chgData name="Timo Mühlhaus" userId="1b6b3aba618dadac" providerId="LiveId" clId="{EDF2FAEA-A41B-4C1F-9EE5-7BEAFE42C87B}" dt="2021-06-09T19:36:03.867" v="1915"/>
          <ac:spMkLst>
            <pc:docMk/>
            <pc:sldMk cId="3909453073" sldId="559"/>
            <ac:spMk id="9474" creationId="{E063128B-DDF9-44D0-8ACA-78DE142E256C}"/>
          </ac:spMkLst>
        </pc:spChg>
        <pc:spChg chg="mod">
          <ac:chgData name="Timo Mühlhaus" userId="1b6b3aba618dadac" providerId="LiveId" clId="{EDF2FAEA-A41B-4C1F-9EE5-7BEAFE42C87B}" dt="2021-06-09T19:36:03.867" v="1915"/>
          <ac:spMkLst>
            <pc:docMk/>
            <pc:sldMk cId="3909453073" sldId="559"/>
            <ac:spMk id="9475" creationId="{8113E744-541D-417E-B6BC-E4BF55826775}"/>
          </ac:spMkLst>
        </pc:spChg>
        <pc:spChg chg="mod">
          <ac:chgData name="Timo Mühlhaus" userId="1b6b3aba618dadac" providerId="LiveId" clId="{EDF2FAEA-A41B-4C1F-9EE5-7BEAFE42C87B}" dt="2021-06-09T19:36:03.867" v="1915"/>
          <ac:spMkLst>
            <pc:docMk/>
            <pc:sldMk cId="3909453073" sldId="559"/>
            <ac:spMk id="9476" creationId="{01F6F61C-C6B9-4B5A-BF19-AF90C31DE363}"/>
          </ac:spMkLst>
        </pc:spChg>
        <pc:spChg chg="mod">
          <ac:chgData name="Timo Mühlhaus" userId="1b6b3aba618dadac" providerId="LiveId" clId="{EDF2FAEA-A41B-4C1F-9EE5-7BEAFE42C87B}" dt="2021-06-09T19:36:03.867" v="1915"/>
          <ac:spMkLst>
            <pc:docMk/>
            <pc:sldMk cId="3909453073" sldId="559"/>
            <ac:spMk id="9477" creationId="{D5856F7B-BA57-425C-A824-191F0FDD5119}"/>
          </ac:spMkLst>
        </pc:spChg>
        <pc:spChg chg="mod">
          <ac:chgData name="Timo Mühlhaus" userId="1b6b3aba618dadac" providerId="LiveId" clId="{EDF2FAEA-A41B-4C1F-9EE5-7BEAFE42C87B}" dt="2021-06-09T19:36:03.867" v="1915"/>
          <ac:spMkLst>
            <pc:docMk/>
            <pc:sldMk cId="3909453073" sldId="559"/>
            <ac:spMk id="9478" creationId="{C522C2C3-4BD2-4D2D-9BFA-132C325B42AF}"/>
          </ac:spMkLst>
        </pc:spChg>
        <pc:spChg chg="mod">
          <ac:chgData name="Timo Mühlhaus" userId="1b6b3aba618dadac" providerId="LiveId" clId="{EDF2FAEA-A41B-4C1F-9EE5-7BEAFE42C87B}" dt="2021-06-09T19:36:03.867" v="1915"/>
          <ac:spMkLst>
            <pc:docMk/>
            <pc:sldMk cId="3909453073" sldId="559"/>
            <ac:spMk id="9479" creationId="{0B08B501-BA0B-42A9-BBCF-2C74E9C580BF}"/>
          </ac:spMkLst>
        </pc:spChg>
        <pc:spChg chg="mod">
          <ac:chgData name="Timo Mühlhaus" userId="1b6b3aba618dadac" providerId="LiveId" clId="{EDF2FAEA-A41B-4C1F-9EE5-7BEAFE42C87B}" dt="2021-06-09T19:36:03.867" v="1915"/>
          <ac:spMkLst>
            <pc:docMk/>
            <pc:sldMk cId="3909453073" sldId="559"/>
            <ac:spMk id="9480" creationId="{EAEA95D8-D1FE-42C6-82F8-08B39B861E8E}"/>
          </ac:spMkLst>
        </pc:spChg>
        <pc:spChg chg="mod">
          <ac:chgData name="Timo Mühlhaus" userId="1b6b3aba618dadac" providerId="LiveId" clId="{EDF2FAEA-A41B-4C1F-9EE5-7BEAFE42C87B}" dt="2021-06-09T19:36:03.867" v="1915"/>
          <ac:spMkLst>
            <pc:docMk/>
            <pc:sldMk cId="3909453073" sldId="559"/>
            <ac:spMk id="9481" creationId="{7AE252C5-D64A-41C1-AE82-EBB3F9AD1F32}"/>
          </ac:spMkLst>
        </pc:spChg>
        <pc:spChg chg="mod">
          <ac:chgData name="Timo Mühlhaus" userId="1b6b3aba618dadac" providerId="LiveId" clId="{EDF2FAEA-A41B-4C1F-9EE5-7BEAFE42C87B}" dt="2021-06-09T19:36:03.867" v="1915"/>
          <ac:spMkLst>
            <pc:docMk/>
            <pc:sldMk cId="3909453073" sldId="559"/>
            <ac:spMk id="9482" creationId="{88DCA803-10DE-451C-95EB-BBCB9A187A28}"/>
          </ac:spMkLst>
        </pc:spChg>
        <pc:spChg chg="mod">
          <ac:chgData name="Timo Mühlhaus" userId="1b6b3aba618dadac" providerId="LiveId" clId="{EDF2FAEA-A41B-4C1F-9EE5-7BEAFE42C87B}" dt="2021-06-09T19:36:03.867" v="1915"/>
          <ac:spMkLst>
            <pc:docMk/>
            <pc:sldMk cId="3909453073" sldId="559"/>
            <ac:spMk id="9483" creationId="{0914E35C-30E3-483A-A83B-F76DB0BADE30}"/>
          </ac:spMkLst>
        </pc:spChg>
        <pc:spChg chg="mod">
          <ac:chgData name="Timo Mühlhaus" userId="1b6b3aba618dadac" providerId="LiveId" clId="{EDF2FAEA-A41B-4C1F-9EE5-7BEAFE42C87B}" dt="2021-06-09T19:36:03.867" v="1915"/>
          <ac:spMkLst>
            <pc:docMk/>
            <pc:sldMk cId="3909453073" sldId="559"/>
            <ac:spMk id="9484" creationId="{D1BE3974-D6BD-49B9-8CBF-2906C2261950}"/>
          </ac:spMkLst>
        </pc:spChg>
        <pc:spChg chg="mod">
          <ac:chgData name="Timo Mühlhaus" userId="1b6b3aba618dadac" providerId="LiveId" clId="{EDF2FAEA-A41B-4C1F-9EE5-7BEAFE42C87B}" dt="2021-06-09T19:36:03.867" v="1915"/>
          <ac:spMkLst>
            <pc:docMk/>
            <pc:sldMk cId="3909453073" sldId="559"/>
            <ac:spMk id="9485" creationId="{57CA6E10-B807-4A41-9E26-960B81813B2C}"/>
          </ac:spMkLst>
        </pc:spChg>
        <pc:spChg chg="mod">
          <ac:chgData name="Timo Mühlhaus" userId="1b6b3aba618dadac" providerId="LiveId" clId="{EDF2FAEA-A41B-4C1F-9EE5-7BEAFE42C87B}" dt="2021-06-09T19:36:03.867" v="1915"/>
          <ac:spMkLst>
            <pc:docMk/>
            <pc:sldMk cId="3909453073" sldId="559"/>
            <ac:spMk id="9486" creationId="{F4275DC7-F4A6-4DA1-9519-C2EDA1AFFEE6}"/>
          </ac:spMkLst>
        </pc:spChg>
        <pc:spChg chg="mod">
          <ac:chgData name="Timo Mühlhaus" userId="1b6b3aba618dadac" providerId="LiveId" clId="{EDF2FAEA-A41B-4C1F-9EE5-7BEAFE42C87B}" dt="2021-06-09T19:36:03.867" v="1915"/>
          <ac:spMkLst>
            <pc:docMk/>
            <pc:sldMk cId="3909453073" sldId="559"/>
            <ac:spMk id="9487" creationId="{7C1F6AD5-B87A-4B46-9EF7-722F221451D2}"/>
          </ac:spMkLst>
        </pc:spChg>
        <pc:spChg chg="mod">
          <ac:chgData name="Timo Mühlhaus" userId="1b6b3aba618dadac" providerId="LiveId" clId="{EDF2FAEA-A41B-4C1F-9EE5-7BEAFE42C87B}" dt="2021-06-09T19:36:03.867" v="1915"/>
          <ac:spMkLst>
            <pc:docMk/>
            <pc:sldMk cId="3909453073" sldId="559"/>
            <ac:spMk id="9488" creationId="{D4C2B565-246C-4E5E-982F-2125980F739C}"/>
          </ac:spMkLst>
        </pc:spChg>
        <pc:spChg chg="mod">
          <ac:chgData name="Timo Mühlhaus" userId="1b6b3aba618dadac" providerId="LiveId" clId="{EDF2FAEA-A41B-4C1F-9EE5-7BEAFE42C87B}" dt="2021-06-09T19:36:03.867" v="1915"/>
          <ac:spMkLst>
            <pc:docMk/>
            <pc:sldMk cId="3909453073" sldId="559"/>
            <ac:spMk id="9489" creationId="{E58121BC-E7B1-4CE5-B794-435185247C2D}"/>
          </ac:spMkLst>
        </pc:spChg>
        <pc:spChg chg="mod">
          <ac:chgData name="Timo Mühlhaus" userId="1b6b3aba618dadac" providerId="LiveId" clId="{EDF2FAEA-A41B-4C1F-9EE5-7BEAFE42C87B}" dt="2021-06-09T19:36:03.867" v="1915"/>
          <ac:spMkLst>
            <pc:docMk/>
            <pc:sldMk cId="3909453073" sldId="559"/>
            <ac:spMk id="9490" creationId="{ED8E4D65-5CBE-4F1B-AAB1-56876874B505}"/>
          </ac:spMkLst>
        </pc:spChg>
        <pc:spChg chg="mod">
          <ac:chgData name="Timo Mühlhaus" userId="1b6b3aba618dadac" providerId="LiveId" clId="{EDF2FAEA-A41B-4C1F-9EE5-7BEAFE42C87B}" dt="2021-06-09T19:36:03.867" v="1915"/>
          <ac:spMkLst>
            <pc:docMk/>
            <pc:sldMk cId="3909453073" sldId="559"/>
            <ac:spMk id="9491" creationId="{CEECF3C8-59C6-4FAA-A980-9E613910DD70}"/>
          </ac:spMkLst>
        </pc:spChg>
        <pc:spChg chg="mod">
          <ac:chgData name="Timo Mühlhaus" userId="1b6b3aba618dadac" providerId="LiveId" clId="{EDF2FAEA-A41B-4C1F-9EE5-7BEAFE42C87B}" dt="2021-06-09T19:36:03.867" v="1915"/>
          <ac:spMkLst>
            <pc:docMk/>
            <pc:sldMk cId="3909453073" sldId="559"/>
            <ac:spMk id="9492" creationId="{9ED81F3C-C81E-4999-93C5-55A9B664047A}"/>
          </ac:spMkLst>
        </pc:spChg>
        <pc:spChg chg="mod">
          <ac:chgData name="Timo Mühlhaus" userId="1b6b3aba618dadac" providerId="LiveId" clId="{EDF2FAEA-A41B-4C1F-9EE5-7BEAFE42C87B}" dt="2021-06-09T19:36:03.867" v="1915"/>
          <ac:spMkLst>
            <pc:docMk/>
            <pc:sldMk cId="3909453073" sldId="559"/>
            <ac:spMk id="9493" creationId="{ED6158BB-2911-4C85-9CCD-94B7DF8DB4DD}"/>
          </ac:spMkLst>
        </pc:spChg>
        <pc:spChg chg="mod">
          <ac:chgData name="Timo Mühlhaus" userId="1b6b3aba618dadac" providerId="LiveId" clId="{EDF2FAEA-A41B-4C1F-9EE5-7BEAFE42C87B}" dt="2021-06-09T19:36:03.867" v="1915"/>
          <ac:spMkLst>
            <pc:docMk/>
            <pc:sldMk cId="3909453073" sldId="559"/>
            <ac:spMk id="9494" creationId="{63BD3244-EA38-4EF4-84F7-F841E7F3959E}"/>
          </ac:spMkLst>
        </pc:spChg>
        <pc:spChg chg="mod">
          <ac:chgData name="Timo Mühlhaus" userId="1b6b3aba618dadac" providerId="LiveId" clId="{EDF2FAEA-A41B-4C1F-9EE5-7BEAFE42C87B}" dt="2021-06-09T19:36:03.867" v="1915"/>
          <ac:spMkLst>
            <pc:docMk/>
            <pc:sldMk cId="3909453073" sldId="559"/>
            <ac:spMk id="9495" creationId="{EC3DA5B3-FBFA-4368-AEF8-3C4868D21DBE}"/>
          </ac:spMkLst>
        </pc:spChg>
        <pc:spChg chg="mod">
          <ac:chgData name="Timo Mühlhaus" userId="1b6b3aba618dadac" providerId="LiveId" clId="{EDF2FAEA-A41B-4C1F-9EE5-7BEAFE42C87B}" dt="2021-06-09T19:36:03.867" v="1915"/>
          <ac:spMkLst>
            <pc:docMk/>
            <pc:sldMk cId="3909453073" sldId="559"/>
            <ac:spMk id="9496" creationId="{9F5A63C3-C820-4908-991C-B509D767105A}"/>
          </ac:spMkLst>
        </pc:spChg>
        <pc:spChg chg="mod">
          <ac:chgData name="Timo Mühlhaus" userId="1b6b3aba618dadac" providerId="LiveId" clId="{EDF2FAEA-A41B-4C1F-9EE5-7BEAFE42C87B}" dt="2021-06-09T19:36:03.867" v="1915"/>
          <ac:spMkLst>
            <pc:docMk/>
            <pc:sldMk cId="3909453073" sldId="559"/>
            <ac:spMk id="9497" creationId="{38D028EA-A400-4CE0-9E38-87B17A9CE5E8}"/>
          </ac:spMkLst>
        </pc:spChg>
        <pc:spChg chg="mod">
          <ac:chgData name="Timo Mühlhaus" userId="1b6b3aba618dadac" providerId="LiveId" clId="{EDF2FAEA-A41B-4C1F-9EE5-7BEAFE42C87B}" dt="2021-06-09T19:36:03.867" v="1915"/>
          <ac:spMkLst>
            <pc:docMk/>
            <pc:sldMk cId="3909453073" sldId="559"/>
            <ac:spMk id="9498" creationId="{277ACA60-4CC5-4294-8E38-69AD846DBE4A}"/>
          </ac:spMkLst>
        </pc:spChg>
        <pc:spChg chg="mod">
          <ac:chgData name="Timo Mühlhaus" userId="1b6b3aba618dadac" providerId="LiveId" clId="{EDF2FAEA-A41B-4C1F-9EE5-7BEAFE42C87B}" dt="2021-06-09T19:36:03.867" v="1915"/>
          <ac:spMkLst>
            <pc:docMk/>
            <pc:sldMk cId="3909453073" sldId="559"/>
            <ac:spMk id="9499" creationId="{5C5C5E2E-3DE6-4E11-9B25-5F4F0DCCB4F8}"/>
          </ac:spMkLst>
        </pc:spChg>
        <pc:spChg chg="mod">
          <ac:chgData name="Timo Mühlhaus" userId="1b6b3aba618dadac" providerId="LiveId" clId="{EDF2FAEA-A41B-4C1F-9EE5-7BEAFE42C87B}" dt="2021-06-09T19:36:03.867" v="1915"/>
          <ac:spMkLst>
            <pc:docMk/>
            <pc:sldMk cId="3909453073" sldId="559"/>
            <ac:spMk id="9500" creationId="{F8F597AE-700A-44C1-9491-80EA74AAD355}"/>
          </ac:spMkLst>
        </pc:spChg>
        <pc:spChg chg="mod">
          <ac:chgData name="Timo Mühlhaus" userId="1b6b3aba618dadac" providerId="LiveId" clId="{EDF2FAEA-A41B-4C1F-9EE5-7BEAFE42C87B}" dt="2021-06-09T19:36:03.867" v="1915"/>
          <ac:spMkLst>
            <pc:docMk/>
            <pc:sldMk cId="3909453073" sldId="559"/>
            <ac:spMk id="9501" creationId="{B1555588-CCC8-4266-A74F-8BE55532A1B9}"/>
          </ac:spMkLst>
        </pc:spChg>
        <pc:spChg chg="mod">
          <ac:chgData name="Timo Mühlhaus" userId="1b6b3aba618dadac" providerId="LiveId" clId="{EDF2FAEA-A41B-4C1F-9EE5-7BEAFE42C87B}" dt="2021-06-09T19:36:03.867" v="1915"/>
          <ac:spMkLst>
            <pc:docMk/>
            <pc:sldMk cId="3909453073" sldId="559"/>
            <ac:spMk id="9502" creationId="{6E8E3667-9660-4736-A7C7-5DF73F5F05BB}"/>
          </ac:spMkLst>
        </pc:spChg>
        <pc:spChg chg="mod">
          <ac:chgData name="Timo Mühlhaus" userId="1b6b3aba618dadac" providerId="LiveId" clId="{EDF2FAEA-A41B-4C1F-9EE5-7BEAFE42C87B}" dt="2021-06-09T19:36:03.867" v="1915"/>
          <ac:spMkLst>
            <pc:docMk/>
            <pc:sldMk cId="3909453073" sldId="559"/>
            <ac:spMk id="9503" creationId="{A3AA6DDD-A886-4181-BB30-836E9DFA9D6B}"/>
          </ac:spMkLst>
        </pc:spChg>
        <pc:spChg chg="mod">
          <ac:chgData name="Timo Mühlhaus" userId="1b6b3aba618dadac" providerId="LiveId" clId="{EDF2FAEA-A41B-4C1F-9EE5-7BEAFE42C87B}" dt="2021-06-09T19:36:03.867" v="1915"/>
          <ac:spMkLst>
            <pc:docMk/>
            <pc:sldMk cId="3909453073" sldId="559"/>
            <ac:spMk id="9504" creationId="{89F669D0-2A6B-444F-B5C5-8372E009EEEA}"/>
          </ac:spMkLst>
        </pc:spChg>
        <pc:spChg chg="mod">
          <ac:chgData name="Timo Mühlhaus" userId="1b6b3aba618dadac" providerId="LiveId" clId="{EDF2FAEA-A41B-4C1F-9EE5-7BEAFE42C87B}" dt="2021-06-09T19:36:03.867" v="1915"/>
          <ac:spMkLst>
            <pc:docMk/>
            <pc:sldMk cId="3909453073" sldId="559"/>
            <ac:spMk id="9505" creationId="{F76DBFC6-1FA7-4F97-BEB2-AE847F3F02F6}"/>
          </ac:spMkLst>
        </pc:spChg>
        <pc:spChg chg="mod">
          <ac:chgData name="Timo Mühlhaus" userId="1b6b3aba618dadac" providerId="LiveId" clId="{EDF2FAEA-A41B-4C1F-9EE5-7BEAFE42C87B}" dt="2021-06-09T19:36:03.867" v="1915"/>
          <ac:spMkLst>
            <pc:docMk/>
            <pc:sldMk cId="3909453073" sldId="559"/>
            <ac:spMk id="9506" creationId="{43243024-6062-4406-88AE-11AF9676CC85}"/>
          </ac:spMkLst>
        </pc:spChg>
        <pc:spChg chg="mod">
          <ac:chgData name="Timo Mühlhaus" userId="1b6b3aba618dadac" providerId="LiveId" clId="{EDF2FAEA-A41B-4C1F-9EE5-7BEAFE42C87B}" dt="2021-06-09T19:36:03.867" v="1915"/>
          <ac:spMkLst>
            <pc:docMk/>
            <pc:sldMk cId="3909453073" sldId="559"/>
            <ac:spMk id="9507" creationId="{06A97869-27FF-4E80-9515-A8ECA3FA6196}"/>
          </ac:spMkLst>
        </pc:spChg>
        <pc:spChg chg="mod">
          <ac:chgData name="Timo Mühlhaus" userId="1b6b3aba618dadac" providerId="LiveId" clId="{EDF2FAEA-A41B-4C1F-9EE5-7BEAFE42C87B}" dt="2021-06-09T19:36:03.867" v="1915"/>
          <ac:spMkLst>
            <pc:docMk/>
            <pc:sldMk cId="3909453073" sldId="559"/>
            <ac:spMk id="9509" creationId="{9589E38D-F196-43BF-AF04-7DA0718EDB8F}"/>
          </ac:spMkLst>
        </pc:spChg>
        <pc:spChg chg="mod">
          <ac:chgData name="Timo Mühlhaus" userId="1b6b3aba618dadac" providerId="LiveId" clId="{EDF2FAEA-A41B-4C1F-9EE5-7BEAFE42C87B}" dt="2021-06-09T19:36:03.867" v="1915"/>
          <ac:spMkLst>
            <pc:docMk/>
            <pc:sldMk cId="3909453073" sldId="559"/>
            <ac:spMk id="9510" creationId="{5BC1A7C1-152D-4725-B495-69AD8F91FA1B}"/>
          </ac:spMkLst>
        </pc:spChg>
        <pc:spChg chg="mod">
          <ac:chgData name="Timo Mühlhaus" userId="1b6b3aba618dadac" providerId="LiveId" clId="{EDF2FAEA-A41B-4C1F-9EE5-7BEAFE42C87B}" dt="2021-06-09T19:36:03.867" v="1915"/>
          <ac:spMkLst>
            <pc:docMk/>
            <pc:sldMk cId="3909453073" sldId="559"/>
            <ac:spMk id="9513" creationId="{A0A7D973-3B2A-45D8-B200-2B10BB1BDDA4}"/>
          </ac:spMkLst>
        </pc:spChg>
        <pc:spChg chg="mod">
          <ac:chgData name="Timo Mühlhaus" userId="1b6b3aba618dadac" providerId="LiveId" clId="{EDF2FAEA-A41B-4C1F-9EE5-7BEAFE42C87B}" dt="2021-06-09T19:36:03.867" v="1915"/>
          <ac:spMkLst>
            <pc:docMk/>
            <pc:sldMk cId="3909453073" sldId="559"/>
            <ac:spMk id="9514" creationId="{B4368A6D-A8E3-4497-8E81-92B6980D3F2F}"/>
          </ac:spMkLst>
        </pc:spChg>
        <pc:spChg chg="mod">
          <ac:chgData name="Timo Mühlhaus" userId="1b6b3aba618dadac" providerId="LiveId" clId="{EDF2FAEA-A41B-4C1F-9EE5-7BEAFE42C87B}" dt="2021-06-09T19:36:03.867" v="1915"/>
          <ac:spMkLst>
            <pc:docMk/>
            <pc:sldMk cId="3909453073" sldId="559"/>
            <ac:spMk id="9515" creationId="{05CE4E0A-EFE5-4F56-845A-7D92F3E1293A}"/>
          </ac:spMkLst>
        </pc:spChg>
        <pc:spChg chg="mod">
          <ac:chgData name="Timo Mühlhaus" userId="1b6b3aba618dadac" providerId="LiveId" clId="{EDF2FAEA-A41B-4C1F-9EE5-7BEAFE42C87B}" dt="2021-06-09T19:36:03.867" v="1915"/>
          <ac:spMkLst>
            <pc:docMk/>
            <pc:sldMk cId="3909453073" sldId="559"/>
            <ac:spMk id="9516" creationId="{2D04BBB3-D989-4FD3-8B25-CD40E375F550}"/>
          </ac:spMkLst>
        </pc:spChg>
        <pc:spChg chg="mod">
          <ac:chgData name="Timo Mühlhaus" userId="1b6b3aba618dadac" providerId="LiveId" clId="{EDF2FAEA-A41B-4C1F-9EE5-7BEAFE42C87B}" dt="2021-06-09T19:36:03.867" v="1915"/>
          <ac:spMkLst>
            <pc:docMk/>
            <pc:sldMk cId="3909453073" sldId="559"/>
            <ac:spMk id="9517" creationId="{2ED175E8-EADD-4B28-85A9-A8156A64CFD7}"/>
          </ac:spMkLst>
        </pc:spChg>
        <pc:spChg chg="mod">
          <ac:chgData name="Timo Mühlhaus" userId="1b6b3aba618dadac" providerId="LiveId" clId="{EDF2FAEA-A41B-4C1F-9EE5-7BEAFE42C87B}" dt="2021-06-09T19:36:03.867" v="1915"/>
          <ac:spMkLst>
            <pc:docMk/>
            <pc:sldMk cId="3909453073" sldId="559"/>
            <ac:spMk id="9518" creationId="{0FF8ED78-872C-4BA2-A5E4-A26886979246}"/>
          </ac:spMkLst>
        </pc:spChg>
        <pc:spChg chg="mod">
          <ac:chgData name="Timo Mühlhaus" userId="1b6b3aba618dadac" providerId="LiveId" clId="{EDF2FAEA-A41B-4C1F-9EE5-7BEAFE42C87B}" dt="2021-06-09T19:36:03.867" v="1915"/>
          <ac:spMkLst>
            <pc:docMk/>
            <pc:sldMk cId="3909453073" sldId="559"/>
            <ac:spMk id="9519" creationId="{236922FC-08ED-4E51-A6D0-044E8E0A23E7}"/>
          </ac:spMkLst>
        </pc:spChg>
        <pc:spChg chg="mod">
          <ac:chgData name="Timo Mühlhaus" userId="1b6b3aba618dadac" providerId="LiveId" clId="{EDF2FAEA-A41B-4C1F-9EE5-7BEAFE42C87B}" dt="2021-06-09T19:36:03.867" v="1915"/>
          <ac:spMkLst>
            <pc:docMk/>
            <pc:sldMk cId="3909453073" sldId="559"/>
            <ac:spMk id="9520" creationId="{A6A04BDA-04D7-4DEB-B007-482B2E343AA3}"/>
          </ac:spMkLst>
        </pc:spChg>
        <pc:spChg chg="mod">
          <ac:chgData name="Timo Mühlhaus" userId="1b6b3aba618dadac" providerId="LiveId" clId="{EDF2FAEA-A41B-4C1F-9EE5-7BEAFE42C87B}" dt="2021-06-09T19:36:03.867" v="1915"/>
          <ac:spMkLst>
            <pc:docMk/>
            <pc:sldMk cId="3909453073" sldId="559"/>
            <ac:spMk id="9521" creationId="{C3E095D7-0E57-4DBD-A899-7EF52AEFBB21}"/>
          </ac:spMkLst>
        </pc:spChg>
        <pc:spChg chg="mod">
          <ac:chgData name="Timo Mühlhaus" userId="1b6b3aba618dadac" providerId="LiveId" clId="{EDF2FAEA-A41B-4C1F-9EE5-7BEAFE42C87B}" dt="2021-06-09T19:36:03.867" v="1915"/>
          <ac:spMkLst>
            <pc:docMk/>
            <pc:sldMk cId="3909453073" sldId="559"/>
            <ac:spMk id="9522" creationId="{5CC8D5EE-DEC5-4231-91F6-8205A936339B}"/>
          </ac:spMkLst>
        </pc:spChg>
        <pc:spChg chg="mod">
          <ac:chgData name="Timo Mühlhaus" userId="1b6b3aba618dadac" providerId="LiveId" clId="{EDF2FAEA-A41B-4C1F-9EE5-7BEAFE42C87B}" dt="2021-06-09T19:36:03.867" v="1915"/>
          <ac:spMkLst>
            <pc:docMk/>
            <pc:sldMk cId="3909453073" sldId="559"/>
            <ac:spMk id="9523" creationId="{FDF6AE6C-0DC9-4FAA-A18A-7DBA821B56A6}"/>
          </ac:spMkLst>
        </pc:spChg>
        <pc:spChg chg="mod">
          <ac:chgData name="Timo Mühlhaus" userId="1b6b3aba618dadac" providerId="LiveId" clId="{EDF2FAEA-A41B-4C1F-9EE5-7BEAFE42C87B}" dt="2021-06-09T19:36:03.867" v="1915"/>
          <ac:spMkLst>
            <pc:docMk/>
            <pc:sldMk cId="3909453073" sldId="559"/>
            <ac:spMk id="9524" creationId="{F6CB870E-ED2D-48B3-8CA5-8FC775053916}"/>
          </ac:spMkLst>
        </pc:spChg>
        <pc:spChg chg="mod">
          <ac:chgData name="Timo Mühlhaus" userId="1b6b3aba618dadac" providerId="LiveId" clId="{EDF2FAEA-A41B-4C1F-9EE5-7BEAFE42C87B}" dt="2021-06-09T19:36:03.867" v="1915"/>
          <ac:spMkLst>
            <pc:docMk/>
            <pc:sldMk cId="3909453073" sldId="559"/>
            <ac:spMk id="9525" creationId="{4ECF0228-0993-4161-9708-1A5F2AC161ED}"/>
          </ac:spMkLst>
        </pc:spChg>
        <pc:spChg chg="mod">
          <ac:chgData name="Timo Mühlhaus" userId="1b6b3aba618dadac" providerId="LiveId" clId="{EDF2FAEA-A41B-4C1F-9EE5-7BEAFE42C87B}" dt="2021-06-09T19:36:03.867" v="1915"/>
          <ac:spMkLst>
            <pc:docMk/>
            <pc:sldMk cId="3909453073" sldId="559"/>
            <ac:spMk id="9526" creationId="{80D5A11F-5524-41A1-950A-DB028859BF68}"/>
          </ac:spMkLst>
        </pc:spChg>
        <pc:spChg chg="mod">
          <ac:chgData name="Timo Mühlhaus" userId="1b6b3aba618dadac" providerId="LiveId" clId="{EDF2FAEA-A41B-4C1F-9EE5-7BEAFE42C87B}" dt="2021-06-09T19:36:03.867" v="1915"/>
          <ac:spMkLst>
            <pc:docMk/>
            <pc:sldMk cId="3909453073" sldId="559"/>
            <ac:spMk id="9527" creationId="{139A077C-D310-48B1-88C4-82334F2A1B0F}"/>
          </ac:spMkLst>
        </pc:spChg>
        <pc:spChg chg="mod">
          <ac:chgData name="Timo Mühlhaus" userId="1b6b3aba618dadac" providerId="LiveId" clId="{EDF2FAEA-A41B-4C1F-9EE5-7BEAFE42C87B}" dt="2021-06-09T19:36:03.867" v="1915"/>
          <ac:spMkLst>
            <pc:docMk/>
            <pc:sldMk cId="3909453073" sldId="559"/>
            <ac:spMk id="9528" creationId="{7A1EC75B-AA63-4E6A-8CD3-FEE54B6C6802}"/>
          </ac:spMkLst>
        </pc:spChg>
        <pc:spChg chg="mod">
          <ac:chgData name="Timo Mühlhaus" userId="1b6b3aba618dadac" providerId="LiveId" clId="{EDF2FAEA-A41B-4C1F-9EE5-7BEAFE42C87B}" dt="2021-06-09T19:36:03.867" v="1915"/>
          <ac:spMkLst>
            <pc:docMk/>
            <pc:sldMk cId="3909453073" sldId="559"/>
            <ac:spMk id="9529" creationId="{516DA82B-D9C7-4E55-8411-19DF3D426752}"/>
          </ac:spMkLst>
        </pc:spChg>
        <pc:spChg chg="mod">
          <ac:chgData name="Timo Mühlhaus" userId="1b6b3aba618dadac" providerId="LiveId" clId="{EDF2FAEA-A41B-4C1F-9EE5-7BEAFE42C87B}" dt="2021-06-09T19:36:03.867" v="1915"/>
          <ac:spMkLst>
            <pc:docMk/>
            <pc:sldMk cId="3909453073" sldId="559"/>
            <ac:spMk id="9530" creationId="{86EA66B3-B03E-41CF-A2BE-72EFF9395099}"/>
          </ac:spMkLst>
        </pc:spChg>
        <pc:spChg chg="mod">
          <ac:chgData name="Timo Mühlhaus" userId="1b6b3aba618dadac" providerId="LiveId" clId="{EDF2FAEA-A41B-4C1F-9EE5-7BEAFE42C87B}" dt="2021-06-09T19:36:03.867" v="1915"/>
          <ac:spMkLst>
            <pc:docMk/>
            <pc:sldMk cId="3909453073" sldId="559"/>
            <ac:spMk id="9531" creationId="{3141A5F9-4258-419D-A22A-701A4841B2C6}"/>
          </ac:spMkLst>
        </pc:spChg>
        <pc:spChg chg="mod">
          <ac:chgData name="Timo Mühlhaus" userId="1b6b3aba618dadac" providerId="LiveId" clId="{EDF2FAEA-A41B-4C1F-9EE5-7BEAFE42C87B}" dt="2021-06-09T19:36:03.867" v="1915"/>
          <ac:spMkLst>
            <pc:docMk/>
            <pc:sldMk cId="3909453073" sldId="559"/>
            <ac:spMk id="9532" creationId="{9CF669C7-9171-4072-BAAE-E8E65C5073F2}"/>
          </ac:spMkLst>
        </pc:spChg>
        <pc:spChg chg="mod">
          <ac:chgData name="Timo Mühlhaus" userId="1b6b3aba618dadac" providerId="LiveId" clId="{EDF2FAEA-A41B-4C1F-9EE5-7BEAFE42C87B}" dt="2021-06-09T19:36:03.867" v="1915"/>
          <ac:spMkLst>
            <pc:docMk/>
            <pc:sldMk cId="3909453073" sldId="559"/>
            <ac:spMk id="9533" creationId="{559DFDA5-444F-4EF9-BA9E-ACE62A33AECC}"/>
          </ac:spMkLst>
        </pc:spChg>
        <pc:spChg chg="mod">
          <ac:chgData name="Timo Mühlhaus" userId="1b6b3aba618dadac" providerId="LiveId" clId="{EDF2FAEA-A41B-4C1F-9EE5-7BEAFE42C87B}" dt="2021-06-09T19:36:03.867" v="1915"/>
          <ac:spMkLst>
            <pc:docMk/>
            <pc:sldMk cId="3909453073" sldId="559"/>
            <ac:spMk id="9534" creationId="{5901C5D8-8D49-4F47-9A70-AB93FEF0DD88}"/>
          </ac:spMkLst>
        </pc:spChg>
        <pc:spChg chg="mod">
          <ac:chgData name="Timo Mühlhaus" userId="1b6b3aba618dadac" providerId="LiveId" clId="{EDF2FAEA-A41B-4C1F-9EE5-7BEAFE42C87B}" dt="2021-06-09T19:36:03.867" v="1915"/>
          <ac:spMkLst>
            <pc:docMk/>
            <pc:sldMk cId="3909453073" sldId="559"/>
            <ac:spMk id="9535" creationId="{E838B5B5-C2A7-4627-B6AF-02DF0FA5DC9D}"/>
          </ac:spMkLst>
        </pc:spChg>
        <pc:spChg chg="mod">
          <ac:chgData name="Timo Mühlhaus" userId="1b6b3aba618dadac" providerId="LiveId" clId="{EDF2FAEA-A41B-4C1F-9EE5-7BEAFE42C87B}" dt="2021-06-09T19:36:03.867" v="1915"/>
          <ac:spMkLst>
            <pc:docMk/>
            <pc:sldMk cId="3909453073" sldId="559"/>
            <ac:spMk id="9536" creationId="{E4D6C6E2-A3AE-4730-B8F8-03576D184B1F}"/>
          </ac:spMkLst>
        </pc:spChg>
        <pc:spChg chg="mod">
          <ac:chgData name="Timo Mühlhaus" userId="1b6b3aba618dadac" providerId="LiveId" clId="{EDF2FAEA-A41B-4C1F-9EE5-7BEAFE42C87B}" dt="2021-06-09T19:36:03.867" v="1915"/>
          <ac:spMkLst>
            <pc:docMk/>
            <pc:sldMk cId="3909453073" sldId="559"/>
            <ac:spMk id="9537" creationId="{953B6346-2BAE-4E1F-B1C0-002FE7D02339}"/>
          </ac:spMkLst>
        </pc:spChg>
        <pc:spChg chg="mod">
          <ac:chgData name="Timo Mühlhaus" userId="1b6b3aba618dadac" providerId="LiveId" clId="{EDF2FAEA-A41B-4C1F-9EE5-7BEAFE42C87B}" dt="2021-06-09T19:36:03.867" v="1915"/>
          <ac:spMkLst>
            <pc:docMk/>
            <pc:sldMk cId="3909453073" sldId="559"/>
            <ac:spMk id="9538" creationId="{B75E2BD5-3EF5-40B7-918C-C6F3A31634BF}"/>
          </ac:spMkLst>
        </pc:spChg>
        <pc:spChg chg="mod">
          <ac:chgData name="Timo Mühlhaus" userId="1b6b3aba618dadac" providerId="LiveId" clId="{EDF2FAEA-A41B-4C1F-9EE5-7BEAFE42C87B}" dt="2021-06-09T19:36:03.867" v="1915"/>
          <ac:spMkLst>
            <pc:docMk/>
            <pc:sldMk cId="3909453073" sldId="559"/>
            <ac:spMk id="9539" creationId="{45450CD9-B726-45E7-9F8A-0FBB39294BC0}"/>
          </ac:spMkLst>
        </pc:spChg>
        <pc:spChg chg="mod">
          <ac:chgData name="Timo Mühlhaus" userId="1b6b3aba618dadac" providerId="LiveId" clId="{EDF2FAEA-A41B-4C1F-9EE5-7BEAFE42C87B}" dt="2021-06-09T19:36:03.867" v="1915"/>
          <ac:spMkLst>
            <pc:docMk/>
            <pc:sldMk cId="3909453073" sldId="559"/>
            <ac:spMk id="9540" creationId="{14947AB7-552F-40E9-A6BD-208488CFB074}"/>
          </ac:spMkLst>
        </pc:spChg>
        <pc:spChg chg="mod">
          <ac:chgData name="Timo Mühlhaus" userId="1b6b3aba618dadac" providerId="LiveId" clId="{EDF2FAEA-A41B-4C1F-9EE5-7BEAFE42C87B}" dt="2021-06-09T19:36:03.867" v="1915"/>
          <ac:spMkLst>
            <pc:docMk/>
            <pc:sldMk cId="3909453073" sldId="559"/>
            <ac:spMk id="9541" creationId="{A9C42442-4635-489D-BC83-B75538041C76}"/>
          </ac:spMkLst>
        </pc:spChg>
        <pc:spChg chg="mod">
          <ac:chgData name="Timo Mühlhaus" userId="1b6b3aba618dadac" providerId="LiveId" clId="{EDF2FAEA-A41B-4C1F-9EE5-7BEAFE42C87B}" dt="2021-06-09T19:36:03.867" v="1915"/>
          <ac:spMkLst>
            <pc:docMk/>
            <pc:sldMk cId="3909453073" sldId="559"/>
            <ac:spMk id="9542" creationId="{A73837A5-2AA1-4CE3-B0E9-7E32D6593435}"/>
          </ac:spMkLst>
        </pc:spChg>
        <pc:spChg chg="mod">
          <ac:chgData name="Timo Mühlhaus" userId="1b6b3aba618dadac" providerId="LiveId" clId="{EDF2FAEA-A41B-4C1F-9EE5-7BEAFE42C87B}" dt="2021-06-09T19:36:03.867" v="1915"/>
          <ac:spMkLst>
            <pc:docMk/>
            <pc:sldMk cId="3909453073" sldId="559"/>
            <ac:spMk id="9543" creationId="{723CB429-7F6D-42EE-AB6A-3608F38392AF}"/>
          </ac:spMkLst>
        </pc:spChg>
        <pc:spChg chg="mod">
          <ac:chgData name="Timo Mühlhaus" userId="1b6b3aba618dadac" providerId="LiveId" clId="{EDF2FAEA-A41B-4C1F-9EE5-7BEAFE42C87B}" dt="2021-06-09T19:36:03.867" v="1915"/>
          <ac:spMkLst>
            <pc:docMk/>
            <pc:sldMk cId="3909453073" sldId="559"/>
            <ac:spMk id="9545" creationId="{DE09DB3E-0C46-4E79-B4FB-14A527D1D77E}"/>
          </ac:spMkLst>
        </pc:spChg>
        <pc:spChg chg="mod">
          <ac:chgData name="Timo Mühlhaus" userId="1b6b3aba618dadac" providerId="LiveId" clId="{EDF2FAEA-A41B-4C1F-9EE5-7BEAFE42C87B}" dt="2021-06-09T19:36:03.867" v="1915"/>
          <ac:spMkLst>
            <pc:docMk/>
            <pc:sldMk cId="3909453073" sldId="559"/>
            <ac:spMk id="9546" creationId="{3EC2EEE2-1551-4CE2-80EB-7B5736AE4C6A}"/>
          </ac:spMkLst>
        </pc:spChg>
        <pc:spChg chg="mod">
          <ac:chgData name="Timo Mühlhaus" userId="1b6b3aba618dadac" providerId="LiveId" clId="{EDF2FAEA-A41B-4C1F-9EE5-7BEAFE42C87B}" dt="2021-06-09T19:36:03.867" v="1915"/>
          <ac:spMkLst>
            <pc:docMk/>
            <pc:sldMk cId="3909453073" sldId="559"/>
            <ac:spMk id="9549" creationId="{17D91F09-0C81-4F5C-9523-C1EB014A0096}"/>
          </ac:spMkLst>
        </pc:spChg>
        <pc:spChg chg="mod">
          <ac:chgData name="Timo Mühlhaus" userId="1b6b3aba618dadac" providerId="LiveId" clId="{EDF2FAEA-A41B-4C1F-9EE5-7BEAFE42C87B}" dt="2021-06-09T19:36:03.867" v="1915"/>
          <ac:spMkLst>
            <pc:docMk/>
            <pc:sldMk cId="3909453073" sldId="559"/>
            <ac:spMk id="9550" creationId="{E8C2C6EF-0895-4C66-82A0-2330F6A64DB4}"/>
          </ac:spMkLst>
        </pc:spChg>
        <pc:spChg chg="mod">
          <ac:chgData name="Timo Mühlhaus" userId="1b6b3aba618dadac" providerId="LiveId" clId="{EDF2FAEA-A41B-4C1F-9EE5-7BEAFE42C87B}" dt="2021-06-09T19:36:03.867" v="1915"/>
          <ac:spMkLst>
            <pc:docMk/>
            <pc:sldMk cId="3909453073" sldId="559"/>
            <ac:spMk id="9551" creationId="{4B02B348-37EC-4BCF-A7B0-72BDC0D4B017}"/>
          </ac:spMkLst>
        </pc:spChg>
        <pc:spChg chg="mod">
          <ac:chgData name="Timo Mühlhaus" userId="1b6b3aba618dadac" providerId="LiveId" clId="{EDF2FAEA-A41B-4C1F-9EE5-7BEAFE42C87B}" dt="2021-06-09T19:36:03.867" v="1915"/>
          <ac:spMkLst>
            <pc:docMk/>
            <pc:sldMk cId="3909453073" sldId="559"/>
            <ac:spMk id="9552" creationId="{73A83EAC-47EF-474C-B7FB-78AF9AA257EE}"/>
          </ac:spMkLst>
        </pc:spChg>
        <pc:spChg chg="mod">
          <ac:chgData name="Timo Mühlhaus" userId="1b6b3aba618dadac" providerId="LiveId" clId="{EDF2FAEA-A41B-4C1F-9EE5-7BEAFE42C87B}" dt="2021-06-09T19:36:03.867" v="1915"/>
          <ac:spMkLst>
            <pc:docMk/>
            <pc:sldMk cId="3909453073" sldId="559"/>
            <ac:spMk id="9553" creationId="{77AFD059-C5E4-4E85-AF87-294CC0F8B33B}"/>
          </ac:spMkLst>
        </pc:spChg>
        <pc:spChg chg="mod">
          <ac:chgData name="Timo Mühlhaus" userId="1b6b3aba618dadac" providerId="LiveId" clId="{EDF2FAEA-A41B-4C1F-9EE5-7BEAFE42C87B}" dt="2021-06-09T19:36:03.867" v="1915"/>
          <ac:spMkLst>
            <pc:docMk/>
            <pc:sldMk cId="3909453073" sldId="559"/>
            <ac:spMk id="9554" creationId="{D12B5D93-8D6F-42F3-95F0-4CCD5BD435F8}"/>
          </ac:spMkLst>
        </pc:spChg>
        <pc:spChg chg="mod">
          <ac:chgData name="Timo Mühlhaus" userId="1b6b3aba618dadac" providerId="LiveId" clId="{EDF2FAEA-A41B-4C1F-9EE5-7BEAFE42C87B}" dt="2021-06-09T19:36:03.867" v="1915"/>
          <ac:spMkLst>
            <pc:docMk/>
            <pc:sldMk cId="3909453073" sldId="559"/>
            <ac:spMk id="9555" creationId="{8F45AC81-B5FC-49ED-845C-B8C7C95060EA}"/>
          </ac:spMkLst>
        </pc:spChg>
        <pc:spChg chg="mod">
          <ac:chgData name="Timo Mühlhaus" userId="1b6b3aba618dadac" providerId="LiveId" clId="{EDF2FAEA-A41B-4C1F-9EE5-7BEAFE42C87B}" dt="2021-06-09T19:36:03.867" v="1915"/>
          <ac:spMkLst>
            <pc:docMk/>
            <pc:sldMk cId="3909453073" sldId="559"/>
            <ac:spMk id="9556" creationId="{75FD8ACC-3239-4FC1-8022-1069CFAB50C6}"/>
          </ac:spMkLst>
        </pc:spChg>
        <pc:spChg chg="mod">
          <ac:chgData name="Timo Mühlhaus" userId="1b6b3aba618dadac" providerId="LiveId" clId="{EDF2FAEA-A41B-4C1F-9EE5-7BEAFE42C87B}" dt="2021-06-09T19:36:03.867" v="1915"/>
          <ac:spMkLst>
            <pc:docMk/>
            <pc:sldMk cId="3909453073" sldId="559"/>
            <ac:spMk id="9557" creationId="{776FFC52-FDFB-4C6D-9555-C1F108D9FA65}"/>
          </ac:spMkLst>
        </pc:spChg>
        <pc:spChg chg="mod">
          <ac:chgData name="Timo Mühlhaus" userId="1b6b3aba618dadac" providerId="LiveId" clId="{EDF2FAEA-A41B-4C1F-9EE5-7BEAFE42C87B}" dt="2021-06-09T19:36:03.867" v="1915"/>
          <ac:spMkLst>
            <pc:docMk/>
            <pc:sldMk cId="3909453073" sldId="559"/>
            <ac:spMk id="9558" creationId="{1D968B8A-8C59-4F8E-A298-B23503C265AE}"/>
          </ac:spMkLst>
        </pc:spChg>
        <pc:spChg chg="mod">
          <ac:chgData name="Timo Mühlhaus" userId="1b6b3aba618dadac" providerId="LiveId" clId="{EDF2FAEA-A41B-4C1F-9EE5-7BEAFE42C87B}" dt="2021-06-09T19:36:03.867" v="1915"/>
          <ac:spMkLst>
            <pc:docMk/>
            <pc:sldMk cId="3909453073" sldId="559"/>
            <ac:spMk id="9559" creationId="{0AEEDF34-A4E2-42BF-B2C1-C0BFA7946540}"/>
          </ac:spMkLst>
        </pc:spChg>
        <pc:spChg chg="mod">
          <ac:chgData name="Timo Mühlhaus" userId="1b6b3aba618dadac" providerId="LiveId" clId="{EDF2FAEA-A41B-4C1F-9EE5-7BEAFE42C87B}" dt="2021-06-09T19:36:03.867" v="1915"/>
          <ac:spMkLst>
            <pc:docMk/>
            <pc:sldMk cId="3909453073" sldId="559"/>
            <ac:spMk id="9560" creationId="{7EA233BB-C198-4586-A06A-8F963AD3A639}"/>
          </ac:spMkLst>
        </pc:spChg>
        <pc:spChg chg="mod">
          <ac:chgData name="Timo Mühlhaus" userId="1b6b3aba618dadac" providerId="LiveId" clId="{EDF2FAEA-A41B-4C1F-9EE5-7BEAFE42C87B}" dt="2021-06-09T19:36:03.867" v="1915"/>
          <ac:spMkLst>
            <pc:docMk/>
            <pc:sldMk cId="3909453073" sldId="559"/>
            <ac:spMk id="9561" creationId="{0FAE51B4-5A3A-41F4-970D-E6498B9FECC1}"/>
          </ac:spMkLst>
        </pc:spChg>
        <pc:spChg chg="mod">
          <ac:chgData name="Timo Mühlhaus" userId="1b6b3aba618dadac" providerId="LiveId" clId="{EDF2FAEA-A41B-4C1F-9EE5-7BEAFE42C87B}" dt="2021-06-09T19:36:03.867" v="1915"/>
          <ac:spMkLst>
            <pc:docMk/>
            <pc:sldMk cId="3909453073" sldId="559"/>
            <ac:spMk id="9562" creationId="{B15B36D9-F9AB-442F-9B4D-38AD5614E14F}"/>
          </ac:spMkLst>
        </pc:spChg>
        <pc:spChg chg="mod">
          <ac:chgData name="Timo Mühlhaus" userId="1b6b3aba618dadac" providerId="LiveId" clId="{EDF2FAEA-A41B-4C1F-9EE5-7BEAFE42C87B}" dt="2021-06-09T19:36:03.867" v="1915"/>
          <ac:spMkLst>
            <pc:docMk/>
            <pc:sldMk cId="3909453073" sldId="559"/>
            <ac:spMk id="9563" creationId="{E4F6C058-A595-4AA5-92DA-616DC23C9E7C}"/>
          </ac:spMkLst>
        </pc:spChg>
        <pc:spChg chg="mod">
          <ac:chgData name="Timo Mühlhaus" userId="1b6b3aba618dadac" providerId="LiveId" clId="{EDF2FAEA-A41B-4C1F-9EE5-7BEAFE42C87B}" dt="2021-06-09T19:36:03.867" v="1915"/>
          <ac:spMkLst>
            <pc:docMk/>
            <pc:sldMk cId="3909453073" sldId="559"/>
            <ac:spMk id="9564" creationId="{01E9E3C6-6530-41DA-B315-C5C36A168AE3}"/>
          </ac:spMkLst>
        </pc:spChg>
        <pc:spChg chg="mod">
          <ac:chgData name="Timo Mühlhaus" userId="1b6b3aba618dadac" providerId="LiveId" clId="{EDF2FAEA-A41B-4C1F-9EE5-7BEAFE42C87B}" dt="2021-06-09T19:36:03.867" v="1915"/>
          <ac:spMkLst>
            <pc:docMk/>
            <pc:sldMk cId="3909453073" sldId="559"/>
            <ac:spMk id="9565" creationId="{5C115429-53AE-43BC-A0FE-627E91DE1962}"/>
          </ac:spMkLst>
        </pc:spChg>
        <pc:spChg chg="mod">
          <ac:chgData name="Timo Mühlhaus" userId="1b6b3aba618dadac" providerId="LiveId" clId="{EDF2FAEA-A41B-4C1F-9EE5-7BEAFE42C87B}" dt="2021-06-09T19:36:03.867" v="1915"/>
          <ac:spMkLst>
            <pc:docMk/>
            <pc:sldMk cId="3909453073" sldId="559"/>
            <ac:spMk id="9566" creationId="{F9A673F2-6A25-467A-BEA6-62CA9CC8B2DC}"/>
          </ac:spMkLst>
        </pc:spChg>
        <pc:spChg chg="mod">
          <ac:chgData name="Timo Mühlhaus" userId="1b6b3aba618dadac" providerId="LiveId" clId="{EDF2FAEA-A41B-4C1F-9EE5-7BEAFE42C87B}" dt="2021-06-09T19:36:03.867" v="1915"/>
          <ac:spMkLst>
            <pc:docMk/>
            <pc:sldMk cId="3909453073" sldId="559"/>
            <ac:spMk id="9567" creationId="{E87A6091-3615-4299-9451-0B6366AC67B0}"/>
          </ac:spMkLst>
        </pc:spChg>
        <pc:spChg chg="mod">
          <ac:chgData name="Timo Mühlhaus" userId="1b6b3aba618dadac" providerId="LiveId" clId="{EDF2FAEA-A41B-4C1F-9EE5-7BEAFE42C87B}" dt="2021-06-09T19:36:03.867" v="1915"/>
          <ac:spMkLst>
            <pc:docMk/>
            <pc:sldMk cId="3909453073" sldId="559"/>
            <ac:spMk id="9568" creationId="{B4AF4AC4-FD36-4475-8A19-891580C16BE4}"/>
          </ac:spMkLst>
        </pc:spChg>
        <pc:spChg chg="mod">
          <ac:chgData name="Timo Mühlhaus" userId="1b6b3aba618dadac" providerId="LiveId" clId="{EDF2FAEA-A41B-4C1F-9EE5-7BEAFE42C87B}" dt="2021-06-09T19:36:03.867" v="1915"/>
          <ac:spMkLst>
            <pc:docMk/>
            <pc:sldMk cId="3909453073" sldId="559"/>
            <ac:spMk id="9569" creationId="{A65AB262-E301-451F-85C7-E4C03C191C09}"/>
          </ac:spMkLst>
        </pc:spChg>
        <pc:spChg chg="mod">
          <ac:chgData name="Timo Mühlhaus" userId="1b6b3aba618dadac" providerId="LiveId" clId="{EDF2FAEA-A41B-4C1F-9EE5-7BEAFE42C87B}" dt="2021-06-09T19:36:03.867" v="1915"/>
          <ac:spMkLst>
            <pc:docMk/>
            <pc:sldMk cId="3909453073" sldId="559"/>
            <ac:spMk id="9570" creationId="{873019A9-A367-4AE5-8543-07E86A120AA5}"/>
          </ac:spMkLst>
        </pc:spChg>
        <pc:spChg chg="mod">
          <ac:chgData name="Timo Mühlhaus" userId="1b6b3aba618dadac" providerId="LiveId" clId="{EDF2FAEA-A41B-4C1F-9EE5-7BEAFE42C87B}" dt="2021-06-09T19:36:03.867" v="1915"/>
          <ac:spMkLst>
            <pc:docMk/>
            <pc:sldMk cId="3909453073" sldId="559"/>
            <ac:spMk id="9571" creationId="{51BA5BF3-90D4-4820-8EA2-012463D87D08}"/>
          </ac:spMkLst>
        </pc:spChg>
        <pc:spChg chg="mod">
          <ac:chgData name="Timo Mühlhaus" userId="1b6b3aba618dadac" providerId="LiveId" clId="{EDF2FAEA-A41B-4C1F-9EE5-7BEAFE42C87B}" dt="2021-06-09T19:36:03.867" v="1915"/>
          <ac:spMkLst>
            <pc:docMk/>
            <pc:sldMk cId="3909453073" sldId="559"/>
            <ac:spMk id="9572" creationId="{2AE8F446-7740-46EA-86E6-5C61597BC008}"/>
          </ac:spMkLst>
        </pc:spChg>
        <pc:spChg chg="mod">
          <ac:chgData name="Timo Mühlhaus" userId="1b6b3aba618dadac" providerId="LiveId" clId="{EDF2FAEA-A41B-4C1F-9EE5-7BEAFE42C87B}" dt="2021-06-09T19:36:03.867" v="1915"/>
          <ac:spMkLst>
            <pc:docMk/>
            <pc:sldMk cId="3909453073" sldId="559"/>
            <ac:spMk id="9573" creationId="{CA46E0BA-D54F-42F7-8ED5-787BC3A6035F}"/>
          </ac:spMkLst>
        </pc:spChg>
        <pc:spChg chg="mod">
          <ac:chgData name="Timo Mühlhaus" userId="1b6b3aba618dadac" providerId="LiveId" clId="{EDF2FAEA-A41B-4C1F-9EE5-7BEAFE42C87B}" dt="2021-06-09T19:36:03.867" v="1915"/>
          <ac:spMkLst>
            <pc:docMk/>
            <pc:sldMk cId="3909453073" sldId="559"/>
            <ac:spMk id="9574" creationId="{D9B689C4-A980-44F5-A6D2-B50693035A83}"/>
          </ac:spMkLst>
        </pc:spChg>
        <pc:spChg chg="mod">
          <ac:chgData name="Timo Mühlhaus" userId="1b6b3aba618dadac" providerId="LiveId" clId="{EDF2FAEA-A41B-4C1F-9EE5-7BEAFE42C87B}" dt="2021-06-09T19:36:03.867" v="1915"/>
          <ac:spMkLst>
            <pc:docMk/>
            <pc:sldMk cId="3909453073" sldId="559"/>
            <ac:spMk id="9575" creationId="{CDD35353-22FE-482E-B792-12DE997C6780}"/>
          </ac:spMkLst>
        </pc:spChg>
        <pc:spChg chg="mod">
          <ac:chgData name="Timo Mühlhaus" userId="1b6b3aba618dadac" providerId="LiveId" clId="{EDF2FAEA-A41B-4C1F-9EE5-7BEAFE42C87B}" dt="2021-06-09T19:36:03.867" v="1915"/>
          <ac:spMkLst>
            <pc:docMk/>
            <pc:sldMk cId="3909453073" sldId="559"/>
            <ac:spMk id="9576" creationId="{51B41036-4FFF-438E-8C8C-0DEDBB28A3CC}"/>
          </ac:spMkLst>
        </pc:spChg>
        <pc:spChg chg="mod">
          <ac:chgData name="Timo Mühlhaus" userId="1b6b3aba618dadac" providerId="LiveId" clId="{EDF2FAEA-A41B-4C1F-9EE5-7BEAFE42C87B}" dt="2021-06-09T19:36:03.867" v="1915"/>
          <ac:spMkLst>
            <pc:docMk/>
            <pc:sldMk cId="3909453073" sldId="559"/>
            <ac:spMk id="9577" creationId="{BEAF6078-FD06-48E2-BBAB-FF309BDF93DD}"/>
          </ac:spMkLst>
        </pc:spChg>
        <pc:spChg chg="mod">
          <ac:chgData name="Timo Mühlhaus" userId="1b6b3aba618dadac" providerId="LiveId" clId="{EDF2FAEA-A41B-4C1F-9EE5-7BEAFE42C87B}" dt="2021-06-09T19:36:03.867" v="1915"/>
          <ac:spMkLst>
            <pc:docMk/>
            <pc:sldMk cId="3909453073" sldId="559"/>
            <ac:spMk id="9578" creationId="{3E702B95-617E-4E6B-9439-DCE2A5BFAD38}"/>
          </ac:spMkLst>
        </pc:spChg>
        <pc:spChg chg="mod">
          <ac:chgData name="Timo Mühlhaus" userId="1b6b3aba618dadac" providerId="LiveId" clId="{EDF2FAEA-A41B-4C1F-9EE5-7BEAFE42C87B}" dt="2021-06-09T19:36:03.867" v="1915"/>
          <ac:spMkLst>
            <pc:docMk/>
            <pc:sldMk cId="3909453073" sldId="559"/>
            <ac:spMk id="9579" creationId="{2DD06B37-E03D-478C-AFB7-1BEB7D15E350}"/>
          </ac:spMkLst>
        </pc:spChg>
        <pc:spChg chg="mod">
          <ac:chgData name="Timo Mühlhaus" userId="1b6b3aba618dadac" providerId="LiveId" clId="{EDF2FAEA-A41B-4C1F-9EE5-7BEAFE42C87B}" dt="2021-06-09T19:36:03.867" v="1915"/>
          <ac:spMkLst>
            <pc:docMk/>
            <pc:sldMk cId="3909453073" sldId="559"/>
            <ac:spMk id="9580" creationId="{42F895F4-AF75-4124-8ED6-8BCDD66BD7E6}"/>
          </ac:spMkLst>
        </pc:spChg>
        <pc:spChg chg="mod">
          <ac:chgData name="Timo Mühlhaus" userId="1b6b3aba618dadac" providerId="LiveId" clId="{EDF2FAEA-A41B-4C1F-9EE5-7BEAFE42C87B}" dt="2021-06-09T19:36:03.867" v="1915"/>
          <ac:spMkLst>
            <pc:docMk/>
            <pc:sldMk cId="3909453073" sldId="559"/>
            <ac:spMk id="9582" creationId="{476F1DA6-F376-438D-A9B6-BA4245CCE3ED}"/>
          </ac:spMkLst>
        </pc:spChg>
        <pc:spChg chg="mod">
          <ac:chgData name="Timo Mühlhaus" userId="1b6b3aba618dadac" providerId="LiveId" clId="{EDF2FAEA-A41B-4C1F-9EE5-7BEAFE42C87B}" dt="2021-06-09T19:36:03.867" v="1915"/>
          <ac:spMkLst>
            <pc:docMk/>
            <pc:sldMk cId="3909453073" sldId="559"/>
            <ac:spMk id="9583" creationId="{7F7A5167-D90E-4674-98C6-FCB81F737496}"/>
          </ac:spMkLst>
        </pc:spChg>
        <pc:spChg chg="mod">
          <ac:chgData name="Timo Mühlhaus" userId="1b6b3aba618dadac" providerId="LiveId" clId="{EDF2FAEA-A41B-4C1F-9EE5-7BEAFE42C87B}" dt="2021-06-09T19:36:03.867" v="1915"/>
          <ac:spMkLst>
            <pc:docMk/>
            <pc:sldMk cId="3909453073" sldId="559"/>
            <ac:spMk id="9586" creationId="{9F6633F1-6C15-4CBC-B3EA-57D474D12A73}"/>
          </ac:spMkLst>
        </pc:spChg>
        <pc:spChg chg="mod">
          <ac:chgData name="Timo Mühlhaus" userId="1b6b3aba618dadac" providerId="LiveId" clId="{EDF2FAEA-A41B-4C1F-9EE5-7BEAFE42C87B}" dt="2021-06-09T19:36:03.867" v="1915"/>
          <ac:spMkLst>
            <pc:docMk/>
            <pc:sldMk cId="3909453073" sldId="559"/>
            <ac:spMk id="9587" creationId="{C8BA55B6-A6E0-41F2-B0BC-BA631564F4B9}"/>
          </ac:spMkLst>
        </pc:spChg>
        <pc:spChg chg="mod">
          <ac:chgData name="Timo Mühlhaus" userId="1b6b3aba618dadac" providerId="LiveId" clId="{EDF2FAEA-A41B-4C1F-9EE5-7BEAFE42C87B}" dt="2021-06-09T19:36:03.867" v="1915"/>
          <ac:spMkLst>
            <pc:docMk/>
            <pc:sldMk cId="3909453073" sldId="559"/>
            <ac:spMk id="9588" creationId="{8CC9C059-58C8-434B-864F-22835B2AFA1C}"/>
          </ac:spMkLst>
        </pc:spChg>
        <pc:spChg chg="mod">
          <ac:chgData name="Timo Mühlhaus" userId="1b6b3aba618dadac" providerId="LiveId" clId="{EDF2FAEA-A41B-4C1F-9EE5-7BEAFE42C87B}" dt="2021-06-09T19:36:03.867" v="1915"/>
          <ac:spMkLst>
            <pc:docMk/>
            <pc:sldMk cId="3909453073" sldId="559"/>
            <ac:spMk id="9589" creationId="{4419F253-E0E2-47FC-AC4C-877BE458859D}"/>
          </ac:spMkLst>
        </pc:spChg>
        <pc:spChg chg="mod">
          <ac:chgData name="Timo Mühlhaus" userId="1b6b3aba618dadac" providerId="LiveId" clId="{EDF2FAEA-A41B-4C1F-9EE5-7BEAFE42C87B}" dt="2021-06-09T19:36:03.867" v="1915"/>
          <ac:spMkLst>
            <pc:docMk/>
            <pc:sldMk cId="3909453073" sldId="559"/>
            <ac:spMk id="9590" creationId="{A56B9F34-429B-4376-A2DB-EBE6097317F8}"/>
          </ac:spMkLst>
        </pc:spChg>
        <pc:spChg chg="mod">
          <ac:chgData name="Timo Mühlhaus" userId="1b6b3aba618dadac" providerId="LiveId" clId="{EDF2FAEA-A41B-4C1F-9EE5-7BEAFE42C87B}" dt="2021-06-09T19:36:03.867" v="1915"/>
          <ac:spMkLst>
            <pc:docMk/>
            <pc:sldMk cId="3909453073" sldId="559"/>
            <ac:spMk id="9591" creationId="{142E6C97-0444-411F-A97A-F2506CFA4076}"/>
          </ac:spMkLst>
        </pc:spChg>
        <pc:spChg chg="mod">
          <ac:chgData name="Timo Mühlhaus" userId="1b6b3aba618dadac" providerId="LiveId" clId="{EDF2FAEA-A41B-4C1F-9EE5-7BEAFE42C87B}" dt="2021-06-09T19:36:03.867" v="1915"/>
          <ac:spMkLst>
            <pc:docMk/>
            <pc:sldMk cId="3909453073" sldId="559"/>
            <ac:spMk id="9592" creationId="{5C97A004-0802-4790-9B8B-94DD46957933}"/>
          </ac:spMkLst>
        </pc:spChg>
        <pc:spChg chg="mod">
          <ac:chgData name="Timo Mühlhaus" userId="1b6b3aba618dadac" providerId="LiveId" clId="{EDF2FAEA-A41B-4C1F-9EE5-7BEAFE42C87B}" dt="2021-06-09T19:36:03.867" v="1915"/>
          <ac:spMkLst>
            <pc:docMk/>
            <pc:sldMk cId="3909453073" sldId="559"/>
            <ac:spMk id="9593" creationId="{6392297E-10B4-48AC-AB02-6628630BA820}"/>
          </ac:spMkLst>
        </pc:spChg>
        <pc:spChg chg="mod">
          <ac:chgData name="Timo Mühlhaus" userId="1b6b3aba618dadac" providerId="LiveId" clId="{EDF2FAEA-A41B-4C1F-9EE5-7BEAFE42C87B}" dt="2021-06-09T19:36:03.867" v="1915"/>
          <ac:spMkLst>
            <pc:docMk/>
            <pc:sldMk cId="3909453073" sldId="559"/>
            <ac:spMk id="9594" creationId="{2DB883CB-0AB8-4B6F-B1AF-9667D2695213}"/>
          </ac:spMkLst>
        </pc:spChg>
        <pc:spChg chg="mod">
          <ac:chgData name="Timo Mühlhaus" userId="1b6b3aba618dadac" providerId="LiveId" clId="{EDF2FAEA-A41B-4C1F-9EE5-7BEAFE42C87B}" dt="2021-06-09T19:36:03.867" v="1915"/>
          <ac:spMkLst>
            <pc:docMk/>
            <pc:sldMk cId="3909453073" sldId="559"/>
            <ac:spMk id="9595" creationId="{F20960D6-752D-4C28-9EF6-4679B930F6B8}"/>
          </ac:spMkLst>
        </pc:spChg>
        <pc:spChg chg="mod">
          <ac:chgData name="Timo Mühlhaus" userId="1b6b3aba618dadac" providerId="LiveId" clId="{EDF2FAEA-A41B-4C1F-9EE5-7BEAFE42C87B}" dt="2021-06-09T19:36:03.867" v="1915"/>
          <ac:spMkLst>
            <pc:docMk/>
            <pc:sldMk cId="3909453073" sldId="559"/>
            <ac:spMk id="9596" creationId="{A294D1CF-AEC2-422A-8AC1-B5F2B6466176}"/>
          </ac:spMkLst>
        </pc:spChg>
        <pc:spChg chg="mod">
          <ac:chgData name="Timo Mühlhaus" userId="1b6b3aba618dadac" providerId="LiveId" clId="{EDF2FAEA-A41B-4C1F-9EE5-7BEAFE42C87B}" dt="2021-06-09T19:36:03.867" v="1915"/>
          <ac:spMkLst>
            <pc:docMk/>
            <pc:sldMk cId="3909453073" sldId="559"/>
            <ac:spMk id="9597" creationId="{981EB3F8-B992-4893-AF10-F56C97D1075A}"/>
          </ac:spMkLst>
        </pc:spChg>
        <pc:spChg chg="mod">
          <ac:chgData name="Timo Mühlhaus" userId="1b6b3aba618dadac" providerId="LiveId" clId="{EDF2FAEA-A41B-4C1F-9EE5-7BEAFE42C87B}" dt="2021-06-09T19:36:03.867" v="1915"/>
          <ac:spMkLst>
            <pc:docMk/>
            <pc:sldMk cId="3909453073" sldId="559"/>
            <ac:spMk id="9598" creationId="{2AB9E2F4-2940-4EC4-BDDA-7393D8CFDFBE}"/>
          </ac:spMkLst>
        </pc:spChg>
        <pc:spChg chg="mod">
          <ac:chgData name="Timo Mühlhaus" userId="1b6b3aba618dadac" providerId="LiveId" clId="{EDF2FAEA-A41B-4C1F-9EE5-7BEAFE42C87B}" dt="2021-06-09T19:36:03.867" v="1915"/>
          <ac:spMkLst>
            <pc:docMk/>
            <pc:sldMk cId="3909453073" sldId="559"/>
            <ac:spMk id="9599" creationId="{81DAB828-B749-42FC-BD6D-82C696F5EA81}"/>
          </ac:spMkLst>
        </pc:spChg>
        <pc:spChg chg="mod">
          <ac:chgData name="Timo Mühlhaus" userId="1b6b3aba618dadac" providerId="LiveId" clId="{EDF2FAEA-A41B-4C1F-9EE5-7BEAFE42C87B}" dt="2021-06-09T19:36:03.867" v="1915"/>
          <ac:spMkLst>
            <pc:docMk/>
            <pc:sldMk cId="3909453073" sldId="559"/>
            <ac:spMk id="9600" creationId="{EBC54CBE-20F6-4E4C-AA56-1B42D3F6A113}"/>
          </ac:spMkLst>
        </pc:spChg>
        <pc:spChg chg="mod">
          <ac:chgData name="Timo Mühlhaus" userId="1b6b3aba618dadac" providerId="LiveId" clId="{EDF2FAEA-A41B-4C1F-9EE5-7BEAFE42C87B}" dt="2021-06-09T19:36:03.867" v="1915"/>
          <ac:spMkLst>
            <pc:docMk/>
            <pc:sldMk cId="3909453073" sldId="559"/>
            <ac:spMk id="9601" creationId="{38B2AA90-9E1E-41EE-83FC-BED9B465C32E}"/>
          </ac:spMkLst>
        </pc:spChg>
        <pc:spChg chg="mod">
          <ac:chgData name="Timo Mühlhaus" userId="1b6b3aba618dadac" providerId="LiveId" clId="{EDF2FAEA-A41B-4C1F-9EE5-7BEAFE42C87B}" dt="2021-06-09T19:36:03.867" v="1915"/>
          <ac:spMkLst>
            <pc:docMk/>
            <pc:sldMk cId="3909453073" sldId="559"/>
            <ac:spMk id="9602" creationId="{8288B78F-5E50-44A6-B250-9963A20D14ED}"/>
          </ac:spMkLst>
        </pc:spChg>
        <pc:spChg chg="mod">
          <ac:chgData name="Timo Mühlhaus" userId="1b6b3aba618dadac" providerId="LiveId" clId="{EDF2FAEA-A41B-4C1F-9EE5-7BEAFE42C87B}" dt="2021-06-09T19:36:03.867" v="1915"/>
          <ac:spMkLst>
            <pc:docMk/>
            <pc:sldMk cId="3909453073" sldId="559"/>
            <ac:spMk id="9603" creationId="{FE390ADA-C818-4F71-B0CA-ECC8A6DB22F8}"/>
          </ac:spMkLst>
        </pc:spChg>
        <pc:spChg chg="mod">
          <ac:chgData name="Timo Mühlhaus" userId="1b6b3aba618dadac" providerId="LiveId" clId="{EDF2FAEA-A41B-4C1F-9EE5-7BEAFE42C87B}" dt="2021-06-09T19:36:03.867" v="1915"/>
          <ac:spMkLst>
            <pc:docMk/>
            <pc:sldMk cId="3909453073" sldId="559"/>
            <ac:spMk id="9604" creationId="{0A4D0555-56BC-402F-9322-99EEAE49964A}"/>
          </ac:spMkLst>
        </pc:spChg>
        <pc:spChg chg="mod">
          <ac:chgData name="Timo Mühlhaus" userId="1b6b3aba618dadac" providerId="LiveId" clId="{EDF2FAEA-A41B-4C1F-9EE5-7BEAFE42C87B}" dt="2021-06-09T19:36:03.867" v="1915"/>
          <ac:spMkLst>
            <pc:docMk/>
            <pc:sldMk cId="3909453073" sldId="559"/>
            <ac:spMk id="9605" creationId="{41C37967-9609-46ED-A870-D4402C1877A7}"/>
          </ac:spMkLst>
        </pc:spChg>
        <pc:spChg chg="mod">
          <ac:chgData name="Timo Mühlhaus" userId="1b6b3aba618dadac" providerId="LiveId" clId="{EDF2FAEA-A41B-4C1F-9EE5-7BEAFE42C87B}" dt="2021-06-09T19:36:03.867" v="1915"/>
          <ac:spMkLst>
            <pc:docMk/>
            <pc:sldMk cId="3909453073" sldId="559"/>
            <ac:spMk id="9606" creationId="{DD5505E0-3C02-43B5-842A-C91C52B8327E}"/>
          </ac:spMkLst>
        </pc:spChg>
        <pc:spChg chg="mod">
          <ac:chgData name="Timo Mühlhaus" userId="1b6b3aba618dadac" providerId="LiveId" clId="{EDF2FAEA-A41B-4C1F-9EE5-7BEAFE42C87B}" dt="2021-06-09T19:36:03.867" v="1915"/>
          <ac:spMkLst>
            <pc:docMk/>
            <pc:sldMk cId="3909453073" sldId="559"/>
            <ac:spMk id="9607" creationId="{8129F182-70D4-47E4-8469-AB14903EF19B}"/>
          </ac:spMkLst>
        </pc:spChg>
        <pc:spChg chg="mod">
          <ac:chgData name="Timo Mühlhaus" userId="1b6b3aba618dadac" providerId="LiveId" clId="{EDF2FAEA-A41B-4C1F-9EE5-7BEAFE42C87B}" dt="2021-06-09T19:36:03.867" v="1915"/>
          <ac:spMkLst>
            <pc:docMk/>
            <pc:sldMk cId="3909453073" sldId="559"/>
            <ac:spMk id="9608" creationId="{E0600412-86B1-43A7-9624-0F40BA9EF3DC}"/>
          </ac:spMkLst>
        </pc:spChg>
        <pc:spChg chg="mod">
          <ac:chgData name="Timo Mühlhaus" userId="1b6b3aba618dadac" providerId="LiveId" clId="{EDF2FAEA-A41B-4C1F-9EE5-7BEAFE42C87B}" dt="2021-06-09T19:36:03.867" v="1915"/>
          <ac:spMkLst>
            <pc:docMk/>
            <pc:sldMk cId="3909453073" sldId="559"/>
            <ac:spMk id="9609" creationId="{987B8F70-00B5-4F3F-BFF5-E66DEEF5FFB5}"/>
          </ac:spMkLst>
        </pc:spChg>
        <pc:spChg chg="mod">
          <ac:chgData name="Timo Mühlhaus" userId="1b6b3aba618dadac" providerId="LiveId" clId="{EDF2FAEA-A41B-4C1F-9EE5-7BEAFE42C87B}" dt="2021-06-09T19:36:03.867" v="1915"/>
          <ac:spMkLst>
            <pc:docMk/>
            <pc:sldMk cId="3909453073" sldId="559"/>
            <ac:spMk id="9610" creationId="{0F8A7EDA-39B6-48DB-984C-38A824E8A038}"/>
          </ac:spMkLst>
        </pc:spChg>
        <pc:spChg chg="mod">
          <ac:chgData name="Timo Mühlhaus" userId="1b6b3aba618dadac" providerId="LiveId" clId="{EDF2FAEA-A41B-4C1F-9EE5-7BEAFE42C87B}" dt="2021-06-09T19:36:03.867" v="1915"/>
          <ac:spMkLst>
            <pc:docMk/>
            <pc:sldMk cId="3909453073" sldId="559"/>
            <ac:spMk id="9611" creationId="{EF0C2F5E-CE82-4B54-88C4-FFF0E2268CC4}"/>
          </ac:spMkLst>
        </pc:spChg>
        <pc:spChg chg="mod">
          <ac:chgData name="Timo Mühlhaus" userId="1b6b3aba618dadac" providerId="LiveId" clId="{EDF2FAEA-A41B-4C1F-9EE5-7BEAFE42C87B}" dt="2021-06-09T19:36:03.867" v="1915"/>
          <ac:spMkLst>
            <pc:docMk/>
            <pc:sldMk cId="3909453073" sldId="559"/>
            <ac:spMk id="9612" creationId="{BE1476C3-9ED3-4232-B0A6-6830952A9D70}"/>
          </ac:spMkLst>
        </pc:spChg>
        <pc:spChg chg="mod">
          <ac:chgData name="Timo Mühlhaus" userId="1b6b3aba618dadac" providerId="LiveId" clId="{EDF2FAEA-A41B-4C1F-9EE5-7BEAFE42C87B}" dt="2021-06-09T19:36:03.867" v="1915"/>
          <ac:spMkLst>
            <pc:docMk/>
            <pc:sldMk cId="3909453073" sldId="559"/>
            <ac:spMk id="9613" creationId="{2675462D-D69E-4498-9054-887357B69744}"/>
          </ac:spMkLst>
        </pc:spChg>
        <pc:spChg chg="mod">
          <ac:chgData name="Timo Mühlhaus" userId="1b6b3aba618dadac" providerId="LiveId" clId="{EDF2FAEA-A41B-4C1F-9EE5-7BEAFE42C87B}" dt="2021-06-09T19:36:03.867" v="1915"/>
          <ac:spMkLst>
            <pc:docMk/>
            <pc:sldMk cId="3909453073" sldId="559"/>
            <ac:spMk id="9614" creationId="{9930F24A-5107-4E97-A075-A4C7B2C353D6}"/>
          </ac:spMkLst>
        </pc:spChg>
        <pc:spChg chg="mod">
          <ac:chgData name="Timo Mühlhaus" userId="1b6b3aba618dadac" providerId="LiveId" clId="{EDF2FAEA-A41B-4C1F-9EE5-7BEAFE42C87B}" dt="2021-06-09T19:36:03.867" v="1915"/>
          <ac:spMkLst>
            <pc:docMk/>
            <pc:sldMk cId="3909453073" sldId="559"/>
            <ac:spMk id="9615" creationId="{F43D40C5-2895-4F0B-97FC-1D7F5F8E2E2F}"/>
          </ac:spMkLst>
        </pc:spChg>
        <pc:spChg chg="mod">
          <ac:chgData name="Timo Mühlhaus" userId="1b6b3aba618dadac" providerId="LiveId" clId="{EDF2FAEA-A41B-4C1F-9EE5-7BEAFE42C87B}" dt="2021-06-09T19:36:03.867" v="1915"/>
          <ac:spMkLst>
            <pc:docMk/>
            <pc:sldMk cId="3909453073" sldId="559"/>
            <ac:spMk id="9616" creationId="{F0C943B0-5A9B-4A4D-9FCC-8DFC9046F488}"/>
          </ac:spMkLst>
        </pc:spChg>
        <pc:spChg chg="mod">
          <ac:chgData name="Timo Mühlhaus" userId="1b6b3aba618dadac" providerId="LiveId" clId="{EDF2FAEA-A41B-4C1F-9EE5-7BEAFE42C87B}" dt="2021-06-09T19:36:03.867" v="1915"/>
          <ac:spMkLst>
            <pc:docMk/>
            <pc:sldMk cId="3909453073" sldId="559"/>
            <ac:spMk id="9617" creationId="{D29B92B1-F0EA-4552-9F5E-083832CF87F8}"/>
          </ac:spMkLst>
        </pc:spChg>
        <pc:spChg chg="mod">
          <ac:chgData name="Timo Mühlhaus" userId="1b6b3aba618dadac" providerId="LiveId" clId="{EDF2FAEA-A41B-4C1F-9EE5-7BEAFE42C87B}" dt="2021-06-09T19:36:03.867" v="1915"/>
          <ac:spMkLst>
            <pc:docMk/>
            <pc:sldMk cId="3909453073" sldId="559"/>
            <ac:spMk id="9618" creationId="{906628F9-1827-40F1-8850-3FF8052DB0BD}"/>
          </ac:spMkLst>
        </pc:spChg>
        <pc:grpChg chg="mod">
          <ac:chgData name="Timo Mühlhaus" userId="1b6b3aba618dadac" providerId="LiveId" clId="{EDF2FAEA-A41B-4C1F-9EE5-7BEAFE42C87B}" dt="2021-06-09T19:35:17.886" v="1908" actId="1076"/>
          <ac:grpSpMkLst>
            <pc:docMk/>
            <pc:sldMk cId="3909453073" sldId="559"/>
            <ac:grpSpMk id="8" creationId="{8D6DB652-4083-4EA8-99F9-6FCFD7393119}"/>
          </ac:grpSpMkLst>
        </pc:grpChg>
        <pc:grpChg chg="mod">
          <ac:chgData name="Timo Mühlhaus" userId="1b6b3aba618dadac" providerId="LiveId" clId="{EDF2FAEA-A41B-4C1F-9EE5-7BEAFE42C87B}" dt="2021-06-09T19:35:17.886" v="1908" actId="1076"/>
          <ac:grpSpMkLst>
            <pc:docMk/>
            <pc:sldMk cId="3909453073" sldId="559"/>
            <ac:grpSpMk id="10" creationId="{2BF6EA26-44EA-4E29-8844-EBD809A8B6C8}"/>
          </ac:grpSpMkLst>
        </pc:grpChg>
        <pc:grpChg chg="mod">
          <ac:chgData name="Timo Mühlhaus" userId="1b6b3aba618dadac" providerId="LiveId" clId="{EDF2FAEA-A41B-4C1F-9EE5-7BEAFE42C87B}" dt="2021-06-09T19:35:17.886" v="1908" actId="1076"/>
          <ac:grpSpMkLst>
            <pc:docMk/>
            <pc:sldMk cId="3909453073" sldId="559"/>
            <ac:grpSpMk id="12" creationId="{AD4A0B93-DF9D-4606-A6A5-5738653066DE}"/>
          </ac:grpSpMkLst>
        </pc:grpChg>
        <pc:grpChg chg="mod">
          <ac:chgData name="Timo Mühlhaus" userId="1b6b3aba618dadac" providerId="LiveId" clId="{EDF2FAEA-A41B-4C1F-9EE5-7BEAFE42C87B}" dt="2021-06-09T19:35:42.462" v="1914" actId="1076"/>
          <ac:grpSpMkLst>
            <pc:docMk/>
            <pc:sldMk cId="3909453073" sldId="559"/>
            <ac:grpSpMk id="38" creationId="{EACAFD34-24DD-4F40-9A0C-108EFA14D553}"/>
          </ac:grpSpMkLst>
        </pc:grpChg>
        <pc:grpChg chg="mod">
          <ac:chgData name="Timo Mühlhaus" userId="1b6b3aba618dadac" providerId="LiveId" clId="{EDF2FAEA-A41B-4C1F-9EE5-7BEAFE42C87B}" dt="2021-06-09T19:35:42.462" v="1914" actId="1076"/>
          <ac:grpSpMkLst>
            <pc:docMk/>
            <pc:sldMk cId="3909453073" sldId="559"/>
            <ac:grpSpMk id="40" creationId="{A1DEC68A-385C-4662-8FA4-EA8F2074743D}"/>
          </ac:grpSpMkLst>
        </pc:grpChg>
        <pc:grpChg chg="mod">
          <ac:chgData name="Timo Mühlhaus" userId="1b6b3aba618dadac" providerId="LiveId" clId="{EDF2FAEA-A41B-4C1F-9EE5-7BEAFE42C87B}" dt="2021-06-09T19:35:42.462" v="1914" actId="1076"/>
          <ac:grpSpMkLst>
            <pc:docMk/>
            <pc:sldMk cId="3909453073" sldId="559"/>
            <ac:grpSpMk id="42" creationId="{FFEAB43C-6470-4913-ADCE-85D2A599823B}"/>
          </ac:grpSpMkLst>
        </pc:grpChg>
        <pc:grpChg chg="mod topLvl">
          <ac:chgData name="Timo Mühlhaus" userId="1b6b3aba618dadac" providerId="LiveId" clId="{EDF2FAEA-A41B-4C1F-9EE5-7BEAFE42C87B}" dt="2021-06-09T19:35:17.886" v="1908" actId="1076"/>
          <ac:grpSpMkLst>
            <pc:docMk/>
            <pc:sldMk cId="3909453073" sldId="559"/>
            <ac:grpSpMk id="67" creationId="{6DE51A6C-6E74-45FD-A2F7-7995A9626F41}"/>
          </ac:grpSpMkLst>
        </pc:grpChg>
        <pc:grpChg chg="mod topLvl">
          <ac:chgData name="Timo Mühlhaus" userId="1b6b3aba618dadac" providerId="LiveId" clId="{EDF2FAEA-A41B-4C1F-9EE5-7BEAFE42C87B}" dt="2021-06-09T19:35:42.462" v="1914" actId="1076"/>
          <ac:grpSpMkLst>
            <pc:docMk/>
            <pc:sldMk cId="3909453073" sldId="559"/>
            <ac:grpSpMk id="68" creationId="{9D6045BB-AB34-4AFA-8B03-D129872F8F4C}"/>
          </ac:grpSpMkLst>
        </pc:grpChg>
        <pc:grpChg chg="del mod">
          <ac:chgData name="Timo Mühlhaus" userId="1b6b3aba618dadac" providerId="LiveId" clId="{EDF2FAEA-A41B-4C1F-9EE5-7BEAFE42C87B}" dt="2021-06-09T19:35:15.853" v="1907" actId="165"/>
          <ac:grpSpMkLst>
            <pc:docMk/>
            <pc:sldMk cId="3909453073" sldId="559"/>
            <ac:grpSpMk id="69" creationId="{B2189E37-9BC3-4923-8BD7-2DDD38BCD415}"/>
          </ac:grpSpMkLst>
        </pc:grpChg>
        <pc:grpChg chg="del">
          <ac:chgData name="Timo Mühlhaus" userId="1b6b3aba618dadac" providerId="LiveId" clId="{EDF2FAEA-A41B-4C1F-9EE5-7BEAFE42C87B}" dt="2021-06-09T19:35:38.892" v="1913" actId="478"/>
          <ac:grpSpMkLst>
            <pc:docMk/>
            <pc:sldMk cId="3909453073" sldId="559"/>
            <ac:grpSpMk id="70" creationId="{E0D140B1-3CF9-4D9E-BDB1-210DE621EAB2}"/>
          </ac:grpSpMkLst>
        </pc:grpChg>
        <pc:grpChg chg="del">
          <ac:chgData name="Timo Mühlhaus" userId="1b6b3aba618dadac" providerId="LiveId" clId="{EDF2FAEA-A41B-4C1F-9EE5-7BEAFE42C87B}" dt="2021-06-09T19:35:29.587" v="1911" actId="478"/>
          <ac:grpSpMkLst>
            <pc:docMk/>
            <pc:sldMk cId="3909453073" sldId="559"/>
            <ac:grpSpMk id="73" creationId="{82EAF121-5AC7-4645-A481-7ED22D5D1957}"/>
          </ac:grpSpMkLst>
        </pc:grpChg>
        <pc:grpChg chg="del">
          <ac:chgData name="Timo Mühlhaus" userId="1b6b3aba618dadac" providerId="LiveId" clId="{EDF2FAEA-A41B-4C1F-9EE5-7BEAFE42C87B}" dt="2021-06-09T19:35:29.587" v="1911" actId="478"/>
          <ac:grpSpMkLst>
            <pc:docMk/>
            <pc:sldMk cId="3909453073" sldId="559"/>
            <ac:grpSpMk id="76" creationId="{3126017B-03DB-4B7C-8878-8FA3AC75EA57}"/>
          </ac:grpSpMkLst>
        </pc:grpChg>
        <pc:grpChg chg="add del mod">
          <ac:chgData name="Timo Mühlhaus" userId="1b6b3aba618dadac" providerId="LiveId" clId="{EDF2FAEA-A41B-4C1F-9EE5-7BEAFE42C87B}" dt="2021-06-09T20:02:14.800" v="1920"/>
          <ac:grpSpMkLst>
            <pc:docMk/>
            <pc:sldMk cId="3909453073" sldId="559"/>
            <ac:grpSpMk id="80" creationId="{DFF0DA08-AABE-4815-BD95-05000F8DB2F6}"/>
          </ac:grpSpMkLst>
        </pc:grpChg>
        <pc:grpChg chg="mod">
          <ac:chgData name="Timo Mühlhaus" userId="1b6b3aba618dadac" providerId="LiveId" clId="{EDF2FAEA-A41B-4C1F-9EE5-7BEAFE42C87B}" dt="2021-06-09T19:36:03.867" v="1915"/>
          <ac:grpSpMkLst>
            <pc:docMk/>
            <pc:sldMk cId="3909453073" sldId="559"/>
            <ac:grpSpMk id="81" creationId="{2C586924-C225-4737-AD0F-411127D749BA}"/>
          </ac:grpSpMkLst>
        </pc:grpChg>
        <pc:grpChg chg="mod">
          <ac:chgData name="Timo Mühlhaus" userId="1b6b3aba618dadac" providerId="LiveId" clId="{EDF2FAEA-A41B-4C1F-9EE5-7BEAFE42C87B}" dt="2021-06-09T19:36:03.867" v="1915"/>
          <ac:grpSpMkLst>
            <pc:docMk/>
            <pc:sldMk cId="3909453073" sldId="559"/>
            <ac:grpSpMk id="82" creationId="{403116E3-D4C3-4852-A1DF-35EF5E0F11AB}"/>
          </ac:grpSpMkLst>
        </pc:grpChg>
        <pc:grpChg chg="mod">
          <ac:chgData name="Timo Mühlhaus" userId="1b6b3aba618dadac" providerId="LiveId" clId="{EDF2FAEA-A41B-4C1F-9EE5-7BEAFE42C87B}" dt="2021-06-09T19:36:03.867" v="1915"/>
          <ac:grpSpMkLst>
            <pc:docMk/>
            <pc:sldMk cId="3909453073" sldId="559"/>
            <ac:grpSpMk id="83" creationId="{78EA97CF-CFE6-4004-A24D-14DA4F63910B}"/>
          </ac:grpSpMkLst>
        </pc:grpChg>
        <pc:grpChg chg="mod">
          <ac:chgData name="Timo Mühlhaus" userId="1b6b3aba618dadac" providerId="LiveId" clId="{EDF2FAEA-A41B-4C1F-9EE5-7BEAFE42C87B}" dt="2021-06-09T19:36:03.867" v="1915"/>
          <ac:grpSpMkLst>
            <pc:docMk/>
            <pc:sldMk cId="3909453073" sldId="559"/>
            <ac:grpSpMk id="84" creationId="{72479325-156E-42F3-9C84-3822739351AA}"/>
          </ac:grpSpMkLst>
        </pc:grpChg>
        <pc:grpChg chg="mod">
          <ac:chgData name="Timo Mühlhaus" userId="1b6b3aba618dadac" providerId="LiveId" clId="{EDF2FAEA-A41B-4C1F-9EE5-7BEAFE42C87B}" dt="2021-06-09T19:36:03.867" v="1915"/>
          <ac:grpSpMkLst>
            <pc:docMk/>
            <pc:sldMk cId="3909453073" sldId="559"/>
            <ac:grpSpMk id="88" creationId="{F2D088B2-BD7C-42E5-9AD7-7DEB32FC1BD1}"/>
          </ac:grpSpMkLst>
        </pc:grpChg>
        <pc:grpChg chg="mod">
          <ac:chgData name="Timo Mühlhaus" userId="1b6b3aba618dadac" providerId="LiveId" clId="{EDF2FAEA-A41B-4C1F-9EE5-7BEAFE42C87B}" dt="2021-06-09T19:36:03.867" v="1915"/>
          <ac:grpSpMkLst>
            <pc:docMk/>
            <pc:sldMk cId="3909453073" sldId="559"/>
            <ac:grpSpMk id="89" creationId="{E09FE58A-3DF7-4011-BB74-1C62E367FCB2}"/>
          </ac:grpSpMkLst>
        </pc:grpChg>
        <pc:grpChg chg="mod">
          <ac:chgData name="Timo Mühlhaus" userId="1b6b3aba618dadac" providerId="LiveId" clId="{EDF2FAEA-A41B-4C1F-9EE5-7BEAFE42C87B}" dt="2021-06-09T19:36:03.867" v="1915"/>
          <ac:grpSpMkLst>
            <pc:docMk/>
            <pc:sldMk cId="3909453073" sldId="559"/>
            <ac:grpSpMk id="90" creationId="{811C7256-61B1-44D3-A907-437C9917595A}"/>
          </ac:grpSpMkLst>
        </pc:grpChg>
        <pc:grpChg chg="mod">
          <ac:chgData name="Timo Mühlhaus" userId="1b6b3aba618dadac" providerId="LiveId" clId="{EDF2FAEA-A41B-4C1F-9EE5-7BEAFE42C87B}" dt="2021-06-09T19:36:03.867" v="1915"/>
          <ac:grpSpMkLst>
            <pc:docMk/>
            <pc:sldMk cId="3909453073" sldId="559"/>
            <ac:grpSpMk id="121" creationId="{D0DAD850-22B2-44C9-86BA-7B634597A690}"/>
          </ac:grpSpMkLst>
        </pc:grpChg>
        <pc:grpChg chg="mod">
          <ac:chgData name="Timo Mühlhaus" userId="1b6b3aba618dadac" providerId="LiveId" clId="{EDF2FAEA-A41B-4C1F-9EE5-7BEAFE42C87B}" dt="2021-06-09T19:36:03.867" v="1915"/>
          <ac:grpSpMkLst>
            <pc:docMk/>
            <pc:sldMk cId="3909453073" sldId="559"/>
            <ac:grpSpMk id="122" creationId="{F4637EAD-35D9-4655-BC25-341FC1B8DDF5}"/>
          </ac:grpSpMkLst>
        </pc:grpChg>
        <pc:grpChg chg="mod">
          <ac:chgData name="Timo Mühlhaus" userId="1b6b3aba618dadac" providerId="LiveId" clId="{EDF2FAEA-A41B-4C1F-9EE5-7BEAFE42C87B}" dt="2021-06-09T19:36:03.867" v="1915"/>
          <ac:grpSpMkLst>
            <pc:docMk/>
            <pc:sldMk cId="3909453073" sldId="559"/>
            <ac:grpSpMk id="123" creationId="{04BFDD60-59BB-4E33-A8D2-25626636BEC9}"/>
          </ac:grpSpMkLst>
        </pc:grpChg>
        <pc:grpChg chg="mod">
          <ac:chgData name="Timo Mühlhaus" userId="1b6b3aba618dadac" providerId="LiveId" clId="{EDF2FAEA-A41B-4C1F-9EE5-7BEAFE42C87B}" dt="2021-06-09T19:36:03.867" v="1915"/>
          <ac:grpSpMkLst>
            <pc:docMk/>
            <pc:sldMk cId="3909453073" sldId="559"/>
            <ac:grpSpMk id="154" creationId="{C8CC2D00-2472-4E8B-B8B0-6BD12303EB7D}"/>
          </ac:grpSpMkLst>
        </pc:grpChg>
        <pc:grpChg chg="mod">
          <ac:chgData name="Timo Mühlhaus" userId="1b6b3aba618dadac" providerId="LiveId" clId="{EDF2FAEA-A41B-4C1F-9EE5-7BEAFE42C87B}" dt="2021-06-09T19:36:03.867" v="1915"/>
          <ac:grpSpMkLst>
            <pc:docMk/>
            <pc:sldMk cId="3909453073" sldId="559"/>
            <ac:grpSpMk id="158" creationId="{2E55A655-9F14-49E8-BE05-CB36313F55D2}"/>
          </ac:grpSpMkLst>
        </pc:grpChg>
        <pc:grpChg chg="mod">
          <ac:chgData name="Timo Mühlhaus" userId="1b6b3aba618dadac" providerId="LiveId" clId="{EDF2FAEA-A41B-4C1F-9EE5-7BEAFE42C87B}" dt="2021-06-09T19:36:03.867" v="1915"/>
          <ac:grpSpMkLst>
            <pc:docMk/>
            <pc:sldMk cId="3909453073" sldId="559"/>
            <ac:grpSpMk id="159" creationId="{D58B742E-CB73-4E12-BEB7-9C201E8841C1}"/>
          </ac:grpSpMkLst>
        </pc:grpChg>
        <pc:grpChg chg="mod">
          <ac:chgData name="Timo Mühlhaus" userId="1b6b3aba618dadac" providerId="LiveId" clId="{EDF2FAEA-A41B-4C1F-9EE5-7BEAFE42C87B}" dt="2021-06-09T19:36:03.867" v="1915"/>
          <ac:grpSpMkLst>
            <pc:docMk/>
            <pc:sldMk cId="3909453073" sldId="559"/>
            <ac:grpSpMk id="187" creationId="{1B605FCB-1B2C-4ADD-ACAE-8BC914E92EC9}"/>
          </ac:grpSpMkLst>
        </pc:grpChg>
        <pc:grpChg chg="mod">
          <ac:chgData name="Timo Mühlhaus" userId="1b6b3aba618dadac" providerId="LiveId" clId="{EDF2FAEA-A41B-4C1F-9EE5-7BEAFE42C87B}" dt="2021-06-09T19:36:03.867" v="1915"/>
          <ac:grpSpMkLst>
            <pc:docMk/>
            <pc:sldMk cId="3909453073" sldId="559"/>
            <ac:grpSpMk id="188" creationId="{07B10726-D87A-40E8-B24F-93B0AFECE0B2}"/>
          </ac:grpSpMkLst>
        </pc:grpChg>
        <pc:grpChg chg="mod">
          <ac:chgData name="Timo Mühlhaus" userId="1b6b3aba618dadac" providerId="LiveId" clId="{EDF2FAEA-A41B-4C1F-9EE5-7BEAFE42C87B}" dt="2021-06-09T19:36:03.867" v="1915"/>
          <ac:grpSpMkLst>
            <pc:docMk/>
            <pc:sldMk cId="3909453073" sldId="559"/>
            <ac:grpSpMk id="189" creationId="{E4476BC4-3B59-442F-908B-DCF57249B45B}"/>
          </ac:grpSpMkLst>
        </pc:grpChg>
        <pc:grpChg chg="mod">
          <ac:chgData name="Timo Mühlhaus" userId="1b6b3aba618dadac" providerId="LiveId" clId="{EDF2FAEA-A41B-4C1F-9EE5-7BEAFE42C87B}" dt="2021-06-09T19:36:03.867" v="1915"/>
          <ac:grpSpMkLst>
            <pc:docMk/>
            <pc:sldMk cId="3909453073" sldId="559"/>
            <ac:grpSpMk id="190" creationId="{71D488B9-6668-4263-A8E9-5FEABCBF4755}"/>
          </ac:grpSpMkLst>
        </pc:grpChg>
        <pc:grpChg chg="mod">
          <ac:chgData name="Timo Mühlhaus" userId="1b6b3aba618dadac" providerId="LiveId" clId="{EDF2FAEA-A41B-4C1F-9EE5-7BEAFE42C87B}" dt="2021-06-09T19:36:03.867" v="1915"/>
          <ac:grpSpMkLst>
            <pc:docMk/>
            <pc:sldMk cId="3909453073" sldId="559"/>
            <ac:grpSpMk id="191" creationId="{DC76E729-D2B7-4DDF-9145-C5B01A05B283}"/>
          </ac:grpSpMkLst>
        </pc:grpChg>
        <pc:grpChg chg="mod">
          <ac:chgData name="Timo Mühlhaus" userId="1b6b3aba618dadac" providerId="LiveId" clId="{EDF2FAEA-A41B-4C1F-9EE5-7BEAFE42C87B}" dt="2021-06-09T19:36:03.867" v="1915"/>
          <ac:grpSpMkLst>
            <pc:docMk/>
            <pc:sldMk cId="3909453073" sldId="559"/>
            <ac:grpSpMk id="192" creationId="{481A8F44-372D-440D-934B-B86EE955120C}"/>
          </ac:grpSpMkLst>
        </pc:grpChg>
        <pc:grpChg chg="mod">
          <ac:chgData name="Timo Mühlhaus" userId="1b6b3aba618dadac" providerId="LiveId" clId="{EDF2FAEA-A41B-4C1F-9EE5-7BEAFE42C87B}" dt="2021-06-09T19:36:03.867" v="1915"/>
          <ac:grpSpMkLst>
            <pc:docMk/>
            <pc:sldMk cId="3909453073" sldId="559"/>
            <ac:grpSpMk id="193" creationId="{64E67DA0-1BD4-4412-A1F7-5940907495E3}"/>
          </ac:grpSpMkLst>
        </pc:grpChg>
        <pc:grpChg chg="mod">
          <ac:chgData name="Timo Mühlhaus" userId="1b6b3aba618dadac" providerId="LiveId" clId="{EDF2FAEA-A41B-4C1F-9EE5-7BEAFE42C87B}" dt="2021-06-09T19:36:03.867" v="1915"/>
          <ac:grpSpMkLst>
            <pc:docMk/>
            <pc:sldMk cId="3909453073" sldId="559"/>
            <ac:grpSpMk id="194" creationId="{617347C2-7BD7-4CBB-8693-F1B2D84F2BE6}"/>
          </ac:grpSpMkLst>
        </pc:grpChg>
        <pc:grpChg chg="mod">
          <ac:chgData name="Timo Mühlhaus" userId="1b6b3aba618dadac" providerId="LiveId" clId="{EDF2FAEA-A41B-4C1F-9EE5-7BEAFE42C87B}" dt="2021-06-09T19:36:03.867" v="1915"/>
          <ac:grpSpMkLst>
            <pc:docMk/>
            <pc:sldMk cId="3909453073" sldId="559"/>
            <ac:grpSpMk id="195" creationId="{EC9D58F3-942D-4F2A-9205-FB26461C109E}"/>
          </ac:grpSpMkLst>
        </pc:grpChg>
        <pc:grpChg chg="mod">
          <ac:chgData name="Timo Mühlhaus" userId="1b6b3aba618dadac" providerId="LiveId" clId="{EDF2FAEA-A41B-4C1F-9EE5-7BEAFE42C87B}" dt="2021-06-09T19:36:03.867" v="1915"/>
          <ac:grpSpMkLst>
            <pc:docMk/>
            <pc:sldMk cId="3909453073" sldId="559"/>
            <ac:grpSpMk id="197" creationId="{FF55AA57-58D8-4B31-8079-5169E0F5DE65}"/>
          </ac:grpSpMkLst>
        </pc:grpChg>
        <pc:grpChg chg="mod">
          <ac:chgData name="Timo Mühlhaus" userId="1b6b3aba618dadac" providerId="LiveId" clId="{EDF2FAEA-A41B-4C1F-9EE5-7BEAFE42C87B}" dt="2021-06-09T19:36:03.867" v="1915"/>
          <ac:grpSpMkLst>
            <pc:docMk/>
            <pc:sldMk cId="3909453073" sldId="559"/>
            <ac:grpSpMk id="200" creationId="{892D5686-9FBD-463D-BCC8-2D4A87945389}"/>
          </ac:grpSpMkLst>
        </pc:grpChg>
        <pc:grpChg chg="mod">
          <ac:chgData name="Timo Mühlhaus" userId="1b6b3aba618dadac" providerId="LiveId" clId="{EDF2FAEA-A41B-4C1F-9EE5-7BEAFE42C87B}" dt="2021-06-09T19:36:03.867" v="1915"/>
          <ac:grpSpMkLst>
            <pc:docMk/>
            <pc:sldMk cId="3909453073" sldId="559"/>
            <ac:grpSpMk id="201" creationId="{694727C7-17E2-4B4C-B8AF-7B9897694C90}"/>
          </ac:grpSpMkLst>
        </pc:grpChg>
        <pc:grpChg chg="mod">
          <ac:chgData name="Timo Mühlhaus" userId="1b6b3aba618dadac" providerId="LiveId" clId="{EDF2FAEA-A41B-4C1F-9EE5-7BEAFE42C87B}" dt="2021-06-09T19:36:03.867" v="1915"/>
          <ac:grpSpMkLst>
            <pc:docMk/>
            <pc:sldMk cId="3909453073" sldId="559"/>
            <ac:grpSpMk id="232" creationId="{71809216-3AB7-4AF6-9815-2B45F4286534}"/>
          </ac:grpSpMkLst>
        </pc:grpChg>
        <pc:grpChg chg="mod">
          <ac:chgData name="Timo Mühlhaus" userId="1b6b3aba618dadac" providerId="LiveId" clId="{EDF2FAEA-A41B-4C1F-9EE5-7BEAFE42C87B}" dt="2021-06-09T19:36:03.867" v="1915"/>
          <ac:grpSpMkLst>
            <pc:docMk/>
            <pc:sldMk cId="3909453073" sldId="559"/>
            <ac:grpSpMk id="235" creationId="{41936F44-B8E4-4A32-97EA-BC013B148E97}"/>
          </ac:grpSpMkLst>
        </pc:grpChg>
        <pc:grpChg chg="mod">
          <ac:chgData name="Timo Mühlhaus" userId="1b6b3aba618dadac" providerId="LiveId" clId="{EDF2FAEA-A41B-4C1F-9EE5-7BEAFE42C87B}" dt="2021-06-09T19:36:03.867" v="1915"/>
          <ac:grpSpMkLst>
            <pc:docMk/>
            <pc:sldMk cId="3909453073" sldId="559"/>
            <ac:grpSpMk id="236" creationId="{D6D867B0-9304-45A5-A48A-92E0E9FF3A1B}"/>
          </ac:grpSpMkLst>
        </pc:grpChg>
        <pc:grpChg chg="mod">
          <ac:chgData name="Timo Mühlhaus" userId="1b6b3aba618dadac" providerId="LiveId" clId="{EDF2FAEA-A41B-4C1F-9EE5-7BEAFE42C87B}" dt="2021-06-09T19:36:03.867" v="1915"/>
          <ac:grpSpMkLst>
            <pc:docMk/>
            <pc:sldMk cId="3909453073" sldId="559"/>
            <ac:grpSpMk id="3311" creationId="{40187692-ACBE-4452-A71C-88C37E7D397C}"/>
          </ac:grpSpMkLst>
        </pc:grpChg>
        <pc:grpChg chg="mod">
          <ac:chgData name="Timo Mühlhaus" userId="1b6b3aba618dadac" providerId="LiveId" clId="{EDF2FAEA-A41B-4C1F-9EE5-7BEAFE42C87B}" dt="2021-06-09T19:36:03.867" v="1915"/>
          <ac:grpSpMkLst>
            <pc:docMk/>
            <pc:sldMk cId="3909453073" sldId="559"/>
            <ac:grpSpMk id="3314" creationId="{D08F073D-4B6F-4EAE-AB60-806FFA222518}"/>
          </ac:grpSpMkLst>
        </pc:grpChg>
        <pc:grpChg chg="mod">
          <ac:chgData name="Timo Mühlhaus" userId="1b6b3aba618dadac" providerId="LiveId" clId="{EDF2FAEA-A41B-4C1F-9EE5-7BEAFE42C87B}" dt="2021-06-09T19:36:03.867" v="1915"/>
          <ac:grpSpMkLst>
            <pc:docMk/>
            <pc:sldMk cId="3909453073" sldId="559"/>
            <ac:grpSpMk id="3315" creationId="{961CA73A-B4DF-4D94-93F7-1A7725CEEE1C}"/>
          </ac:grpSpMkLst>
        </pc:grpChg>
        <pc:grpChg chg="mod">
          <ac:chgData name="Timo Mühlhaus" userId="1b6b3aba618dadac" providerId="LiveId" clId="{EDF2FAEA-A41B-4C1F-9EE5-7BEAFE42C87B}" dt="2021-06-09T19:36:03.867" v="1915"/>
          <ac:grpSpMkLst>
            <pc:docMk/>
            <pc:sldMk cId="3909453073" sldId="559"/>
            <ac:grpSpMk id="6493" creationId="{C118678A-E32A-432A-B596-58D5C49D1880}"/>
          </ac:grpSpMkLst>
        </pc:grpChg>
        <pc:grpChg chg="mod">
          <ac:chgData name="Timo Mühlhaus" userId="1b6b3aba618dadac" providerId="LiveId" clId="{EDF2FAEA-A41B-4C1F-9EE5-7BEAFE42C87B}" dt="2021-06-09T19:36:03.867" v="1915"/>
          <ac:grpSpMkLst>
            <pc:docMk/>
            <pc:sldMk cId="3909453073" sldId="559"/>
            <ac:grpSpMk id="6496" creationId="{6DE5608F-5923-48CC-B159-9088BC53538E}"/>
          </ac:grpSpMkLst>
        </pc:grpChg>
        <pc:grpChg chg="mod">
          <ac:chgData name="Timo Mühlhaus" userId="1b6b3aba618dadac" providerId="LiveId" clId="{EDF2FAEA-A41B-4C1F-9EE5-7BEAFE42C87B}" dt="2021-06-09T19:36:03.867" v="1915"/>
          <ac:grpSpMkLst>
            <pc:docMk/>
            <pc:sldMk cId="3909453073" sldId="559"/>
            <ac:grpSpMk id="6497" creationId="{449D5F98-F79A-4879-865E-DEB70C59A1D6}"/>
          </ac:grpSpMkLst>
        </pc:grpChg>
        <pc:grpChg chg="mod">
          <ac:chgData name="Timo Mühlhaus" userId="1b6b3aba618dadac" providerId="LiveId" clId="{EDF2FAEA-A41B-4C1F-9EE5-7BEAFE42C87B}" dt="2021-06-09T19:36:03.867" v="1915"/>
          <ac:grpSpMkLst>
            <pc:docMk/>
            <pc:sldMk cId="3909453073" sldId="559"/>
            <ac:grpSpMk id="6529" creationId="{8B387AB0-D53B-4FA7-93D5-5374E25343AD}"/>
          </ac:grpSpMkLst>
        </pc:grpChg>
        <pc:grpChg chg="mod">
          <ac:chgData name="Timo Mühlhaus" userId="1b6b3aba618dadac" providerId="LiveId" clId="{EDF2FAEA-A41B-4C1F-9EE5-7BEAFE42C87B}" dt="2021-06-09T19:36:03.867" v="1915"/>
          <ac:grpSpMkLst>
            <pc:docMk/>
            <pc:sldMk cId="3909453073" sldId="559"/>
            <ac:grpSpMk id="6532" creationId="{8984F428-B99C-42A3-9556-A4EDA5F56644}"/>
          </ac:grpSpMkLst>
        </pc:grpChg>
        <pc:grpChg chg="mod">
          <ac:chgData name="Timo Mühlhaus" userId="1b6b3aba618dadac" providerId="LiveId" clId="{EDF2FAEA-A41B-4C1F-9EE5-7BEAFE42C87B}" dt="2021-06-09T19:36:03.867" v="1915"/>
          <ac:grpSpMkLst>
            <pc:docMk/>
            <pc:sldMk cId="3909453073" sldId="559"/>
            <ac:grpSpMk id="6533" creationId="{77BDE387-8583-46EB-B51D-3221682B1232}"/>
          </ac:grpSpMkLst>
        </pc:grpChg>
        <pc:grpChg chg="mod">
          <ac:chgData name="Timo Mühlhaus" userId="1b6b3aba618dadac" providerId="LiveId" clId="{EDF2FAEA-A41B-4C1F-9EE5-7BEAFE42C87B}" dt="2021-06-09T19:36:03.867" v="1915"/>
          <ac:grpSpMkLst>
            <pc:docMk/>
            <pc:sldMk cId="3909453073" sldId="559"/>
            <ac:grpSpMk id="6564" creationId="{898EBFF4-2533-464C-8046-8184BCBAEB6E}"/>
          </ac:grpSpMkLst>
        </pc:grpChg>
        <pc:grpChg chg="mod">
          <ac:chgData name="Timo Mühlhaus" userId="1b6b3aba618dadac" providerId="LiveId" clId="{EDF2FAEA-A41B-4C1F-9EE5-7BEAFE42C87B}" dt="2021-06-09T19:36:03.867" v="1915"/>
          <ac:grpSpMkLst>
            <pc:docMk/>
            <pc:sldMk cId="3909453073" sldId="559"/>
            <ac:grpSpMk id="6567" creationId="{AE3D310C-CEEB-4397-989A-6D604765972E}"/>
          </ac:grpSpMkLst>
        </pc:grpChg>
        <pc:grpChg chg="mod">
          <ac:chgData name="Timo Mühlhaus" userId="1b6b3aba618dadac" providerId="LiveId" clId="{EDF2FAEA-A41B-4C1F-9EE5-7BEAFE42C87B}" dt="2021-06-09T19:36:03.867" v="1915"/>
          <ac:grpSpMkLst>
            <pc:docMk/>
            <pc:sldMk cId="3909453073" sldId="559"/>
            <ac:grpSpMk id="6568" creationId="{652239BD-FE93-48DE-BA4B-525FE0AF50FE}"/>
          </ac:grpSpMkLst>
        </pc:grpChg>
        <pc:grpChg chg="mod">
          <ac:chgData name="Timo Mühlhaus" userId="1b6b3aba618dadac" providerId="LiveId" clId="{EDF2FAEA-A41B-4C1F-9EE5-7BEAFE42C87B}" dt="2021-06-09T19:36:03.867" v="1915"/>
          <ac:grpSpMkLst>
            <pc:docMk/>
            <pc:sldMk cId="3909453073" sldId="559"/>
            <ac:grpSpMk id="9508" creationId="{BACE3A25-7753-4C03-BD40-8528C42745B7}"/>
          </ac:grpSpMkLst>
        </pc:grpChg>
        <pc:grpChg chg="mod">
          <ac:chgData name="Timo Mühlhaus" userId="1b6b3aba618dadac" providerId="LiveId" clId="{EDF2FAEA-A41B-4C1F-9EE5-7BEAFE42C87B}" dt="2021-06-09T19:36:03.867" v="1915"/>
          <ac:grpSpMkLst>
            <pc:docMk/>
            <pc:sldMk cId="3909453073" sldId="559"/>
            <ac:grpSpMk id="9511" creationId="{9139CAEC-498E-498C-BA79-CB69933FDFA3}"/>
          </ac:grpSpMkLst>
        </pc:grpChg>
        <pc:grpChg chg="mod">
          <ac:chgData name="Timo Mühlhaus" userId="1b6b3aba618dadac" providerId="LiveId" clId="{EDF2FAEA-A41B-4C1F-9EE5-7BEAFE42C87B}" dt="2021-06-09T19:36:03.867" v="1915"/>
          <ac:grpSpMkLst>
            <pc:docMk/>
            <pc:sldMk cId="3909453073" sldId="559"/>
            <ac:grpSpMk id="9512" creationId="{F4F2E448-BACF-4084-8762-A9C4B9CE1C69}"/>
          </ac:grpSpMkLst>
        </pc:grpChg>
        <pc:grpChg chg="mod">
          <ac:chgData name="Timo Mühlhaus" userId="1b6b3aba618dadac" providerId="LiveId" clId="{EDF2FAEA-A41B-4C1F-9EE5-7BEAFE42C87B}" dt="2021-06-09T19:36:03.867" v="1915"/>
          <ac:grpSpMkLst>
            <pc:docMk/>
            <pc:sldMk cId="3909453073" sldId="559"/>
            <ac:grpSpMk id="9544" creationId="{A115C659-8063-4FEB-8BFE-0D909583B03A}"/>
          </ac:grpSpMkLst>
        </pc:grpChg>
        <pc:grpChg chg="mod">
          <ac:chgData name="Timo Mühlhaus" userId="1b6b3aba618dadac" providerId="LiveId" clId="{EDF2FAEA-A41B-4C1F-9EE5-7BEAFE42C87B}" dt="2021-06-09T19:36:03.867" v="1915"/>
          <ac:grpSpMkLst>
            <pc:docMk/>
            <pc:sldMk cId="3909453073" sldId="559"/>
            <ac:grpSpMk id="9547" creationId="{CCA3728B-909F-4C25-BB15-C220ECA7F3AC}"/>
          </ac:grpSpMkLst>
        </pc:grpChg>
        <pc:grpChg chg="mod">
          <ac:chgData name="Timo Mühlhaus" userId="1b6b3aba618dadac" providerId="LiveId" clId="{EDF2FAEA-A41B-4C1F-9EE5-7BEAFE42C87B}" dt="2021-06-09T19:36:03.867" v="1915"/>
          <ac:grpSpMkLst>
            <pc:docMk/>
            <pc:sldMk cId="3909453073" sldId="559"/>
            <ac:grpSpMk id="9548" creationId="{F8ED5F5E-C665-4427-B7A9-1EE58A68D4B9}"/>
          </ac:grpSpMkLst>
        </pc:grpChg>
        <pc:grpChg chg="mod">
          <ac:chgData name="Timo Mühlhaus" userId="1b6b3aba618dadac" providerId="LiveId" clId="{EDF2FAEA-A41B-4C1F-9EE5-7BEAFE42C87B}" dt="2021-06-09T19:36:03.867" v="1915"/>
          <ac:grpSpMkLst>
            <pc:docMk/>
            <pc:sldMk cId="3909453073" sldId="559"/>
            <ac:grpSpMk id="9581" creationId="{D2A0FFC2-B1B8-46B5-A506-B375B8BEABFE}"/>
          </ac:grpSpMkLst>
        </pc:grpChg>
        <pc:grpChg chg="mod">
          <ac:chgData name="Timo Mühlhaus" userId="1b6b3aba618dadac" providerId="LiveId" clId="{EDF2FAEA-A41B-4C1F-9EE5-7BEAFE42C87B}" dt="2021-06-09T19:36:03.867" v="1915"/>
          <ac:grpSpMkLst>
            <pc:docMk/>
            <pc:sldMk cId="3909453073" sldId="559"/>
            <ac:grpSpMk id="9584" creationId="{F449CB7A-BA75-4B70-99A2-74D62D9F33C7}"/>
          </ac:grpSpMkLst>
        </pc:grpChg>
        <pc:grpChg chg="mod">
          <ac:chgData name="Timo Mühlhaus" userId="1b6b3aba618dadac" providerId="LiveId" clId="{EDF2FAEA-A41B-4C1F-9EE5-7BEAFE42C87B}" dt="2021-06-09T19:36:03.867" v="1915"/>
          <ac:grpSpMkLst>
            <pc:docMk/>
            <pc:sldMk cId="3909453073" sldId="559"/>
            <ac:grpSpMk id="9585" creationId="{DBDF3881-67C5-441C-B7B6-70C7F47CB155}"/>
          </ac:grpSpMkLst>
        </pc:grpChg>
        <pc:picChg chg="del mod topLvl">
          <ac:chgData name="Timo Mühlhaus" userId="1b6b3aba618dadac" providerId="LiveId" clId="{EDF2FAEA-A41B-4C1F-9EE5-7BEAFE42C87B}" dt="2021-06-09T19:35:26.155" v="1910" actId="478"/>
          <ac:picMkLst>
            <pc:docMk/>
            <pc:sldMk cId="3909453073" sldId="559"/>
            <ac:picMk id="6" creationId="{5ADF64A8-F011-461C-A718-E066E2FE6CEC}"/>
          </ac:picMkLst>
        </pc:picChg>
        <pc:picChg chg="mod">
          <ac:chgData name="Timo Mühlhaus" userId="1b6b3aba618dadac" providerId="LiveId" clId="{EDF2FAEA-A41B-4C1F-9EE5-7BEAFE42C87B}" dt="2021-06-09T19:35:17.886" v="1908" actId="1076"/>
          <ac:picMkLst>
            <pc:docMk/>
            <pc:sldMk cId="3909453073" sldId="559"/>
            <ac:picMk id="9" creationId="{E710FD86-A484-4C54-B6DD-AD73D14CAB21}"/>
          </ac:picMkLst>
        </pc:picChg>
        <pc:picChg chg="mod">
          <ac:chgData name="Timo Mühlhaus" userId="1b6b3aba618dadac" providerId="LiveId" clId="{EDF2FAEA-A41B-4C1F-9EE5-7BEAFE42C87B}" dt="2021-06-09T19:35:42.462" v="1914" actId="1076"/>
          <ac:picMkLst>
            <pc:docMk/>
            <pc:sldMk cId="3909453073" sldId="559"/>
            <ac:picMk id="39" creationId="{BC41876A-87C5-4BCD-A8C7-311B45400F6D}"/>
          </ac:picMkLst>
        </pc:picChg>
        <pc:cxnChg chg="mod">
          <ac:chgData name="Timo Mühlhaus" userId="1b6b3aba618dadac" providerId="LiveId" clId="{EDF2FAEA-A41B-4C1F-9EE5-7BEAFE42C87B}" dt="2021-06-09T19:35:17.886" v="1908" actId="1076"/>
          <ac:cxnSpMkLst>
            <pc:docMk/>
            <pc:sldMk cId="3909453073" sldId="559"/>
            <ac:cxnSpMk id="16" creationId="{16DA19EC-61CB-4B4A-AA28-695AE433A3C4}"/>
          </ac:cxnSpMkLst>
        </pc:cxnChg>
        <pc:cxnChg chg="mod">
          <ac:chgData name="Timo Mühlhaus" userId="1b6b3aba618dadac" providerId="LiveId" clId="{EDF2FAEA-A41B-4C1F-9EE5-7BEAFE42C87B}" dt="2021-06-09T19:35:17.886" v="1908" actId="1076"/>
          <ac:cxnSpMkLst>
            <pc:docMk/>
            <pc:sldMk cId="3909453073" sldId="559"/>
            <ac:cxnSpMk id="17" creationId="{4587FFFA-8AF8-448B-A624-8CEE2444EC8A}"/>
          </ac:cxnSpMkLst>
        </pc:cxnChg>
        <pc:cxnChg chg="mod">
          <ac:chgData name="Timo Mühlhaus" userId="1b6b3aba618dadac" providerId="LiveId" clId="{EDF2FAEA-A41B-4C1F-9EE5-7BEAFE42C87B}" dt="2021-06-09T19:35:17.886" v="1908" actId="1076"/>
          <ac:cxnSpMkLst>
            <pc:docMk/>
            <pc:sldMk cId="3909453073" sldId="559"/>
            <ac:cxnSpMk id="18" creationId="{1589191C-4B24-4388-8586-7B1B01680784}"/>
          </ac:cxnSpMkLst>
        </pc:cxnChg>
        <pc:cxnChg chg="mod">
          <ac:chgData name="Timo Mühlhaus" userId="1b6b3aba618dadac" providerId="LiveId" clId="{EDF2FAEA-A41B-4C1F-9EE5-7BEAFE42C87B}" dt="2021-06-09T19:35:17.886" v="1908" actId="1076"/>
          <ac:cxnSpMkLst>
            <pc:docMk/>
            <pc:sldMk cId="3909453073" sldId="559"/>
            <ac:cxnSpMk id="19" creationId="{A1CA4E25-8F66-4B97-BA00-DC4B544A4C1A}"/>
          </ac:cxnSpMkLst>
        </pc:cxnChg>
        <pc:cxnChg chg="mod">
          <ac:chgData name="Timo Mühlhaus" userId="1b6b3aba618dadac" providerId="LiveId" clId="{EDF2FAEA-A41B-4C1F-9EE5-7BEAFE42C87B}" dt="2021-06-09T19:35:17.886" v="1908" actId="1076"/>
          <ac:cxnSpMkLst>
            <pc:docMk/>
            <pc:sldMk cId="3909453073" sldId="559"/>
            <ac:cxnSpMk id="20" creationId="{03067720-F9FD-4318-98AF-B56D4B1F815C}"/>
          </ac:cxnSpMkLst>
        </pc:cxnChg>
        <pc:cxnChg chg="mod">
          <ac:chgData name="Timo Mühlhaus" userId="1b6b3aba618dadac" providerId="LiveId" clId="{EDF2FAEA-A41B-4C1F-9EE5-7BEAFE42C87B}" dt="2021-06-09T19:35:17.886" v="1908" actId="1076"/>
          <ac:cxnSpMkLst>
            <pc:docMk/>
            <pc:sldMk cId="3909453073" sldId="559"/>
            <ac:cxnSpMk id="21" creationId="{DD9C2414-7925-4F6A-BB8A-830CC476A824}"/>
          </ac:cxnSpMkLst>
        </pc:cxnChg>
        <pc:cxnChg chg="mod">
          <ac:chgData name="Timo Mühlhaus" userId="1b6b3aba618dadac" providerId="LiveId" clId="{EDF2FAEA-A41B-4C1F-9EE5-7BEAFE42C87B}" dt="2021-06-09T19:35:17.886" v="1908" actId="1076"/>
          <ac:cxnSpMkLst>
            <pc:docMk/>
            <pc:sldMk cId="3909453073" sldId="559"/>
            <ac:cxnSpMk id="22" creationId="{5823EC13-F250-44EA-856F-A0166F8C5E28}"/>
          </ac:cxnSpMkLst>
        </pc:cxnChg>
        <pc:cxnChg chg="mod">
          <ac:chgData name="Timo Mühlhaus" userId="1b6b3aba618dadac" providerId="LiveId" clId="{EDF2FAEA-A41B-4C1F-9EE5-7BEAFE42C87B}" dt="2021-06-09T19:35:17.886" v="1908" actId="1076"/>
          <ac:cxnSpMkLst>
            <pc:docMk/>
            <pc:sldMk cId="3909453073" sldId="559"/>
            <ac:cxnSpMk id="23" creationId="{4B77C442-27D3-4061-B890-B6F510C4DFB7}"/>
          </ac:cxnSpMkLst>
        </pc:cxnChg>
        <pc:cxnChg chg="mod">
          <ac:chgData name="Timo Mühlhaus" userId="1b6b3aba618dadac" providerId="LiveId" clId="{EDF2FAEA-A41B-4C1F-9EE5-7BEAFE42C87B}" dt="2021-06-09T19:35:17.886" v="1908" actId="1076"/>
          <ac:cxnSpMkLst>
            <pc:docMk/>
            <pc:sldMk cId="3909453073" sldId="559"/>
            <ac:cxnSpMk id="24" creationId="{11F24211-0B91-4B10-B8C0-D6D7DAE4657C}"/>
          </ac:cxnSpMkLst>
        </pc:cxnChg>
        <pc:cxnChg chg="mod">
          <ac:chgData name="Timo Mühlhaus" userId="1b6b3aba618dadac" providerId="LiveId" clId="{EDF2FAEA-A41B-4C1F-9EE5-7BEAFE42C87B}" dt="2021-06-09T19:35:17.886" v="1908" actId="1076"/>
          <ac:cxnSpMkLst>
            <pc:docMk/>
            <pc:sldMk cId="3909453073" sldId="559"/>
            <ac:cxnSpMk id="28" creationId="{4039AB99-8567-4282-85A5-6FC716361C9A}"/>
          </ac:cxnSpMkLst>
        </pc:cxnChg>
        <pc:cxnChg chg="mod">
          <ac:chgData name="Timo Mühlhaus" userId="1b6b3aba618dadac" providerId="LiveId" clId="{EDF2FAEA-A41B-4C1F-9EE5-7BEAFE42C87B}" dt="2021-06-09T19:35:17.886" v="1908" actId="1076"/>
          <ac:cxnSpMkLst>
            <pc:docMk/>
            <pc:sldMk cId="3909453073" sldId="559"/>
            <ac:cxnSpMk id="29" creationId="{38F7CEF0-4060-4A70-819B-6BB6ECEF3E0F}"/>
          </ac:cxnSpMkLst>
        </pc:cxnChg>
        <pc:cxnChg chg="mod">
          <ac:chgData name="Timo Mühlhaus" userId="1b6b3aba618dadac" providerId="LiveId" clId="{EDF2FAEA-A41B-4C1F-9EE5-7BEAFE42C87B}" dt="2021-06-09T19:35:17.886" v="1908" actId="1076"/>
          <ac:cxnSpMkLst>
            <pc:docMk/>
            <pc:sldMk cId="3909453073" sldId="559"/>
            <ac:cxnSpMk id="30" creationId="{6D1377A2-B8F3-4E8B-B7E0-92CB40221711}"/>
          </ac:cxnSpMkLst>
        </pc:cxnChg>
        <pc:cxnChg chg="mod">
          <ac:chgData name="Timo Mühlhaus" userId="1b6b3aba618dadac" providerId="LiveId" clId="{EDF2FAEA-A41B-4C1F-9EE5-7BEAFE42C87B}" dt="2021-06-09T19:35:17.886" v="1908" actId="1076"/>
          <ac:cxnSpMkLst>
            <pc:docMk/>
            <pc:sldMk cId="3909453073" sldId="559"/>
            <ac:cxnSpMk id="31" creationId="{C0AAC77A-A58B-43D1-A490-4995BC8DBD9E}"/>
          </ac:cxnSpMkLst>
        </pc:cxnChg>
        <pc:cxnChg chg="mod">
          <ac:chgData name="Timo Mühlhaus" userId="1b6b3aba618dadac" providerId="LiveId" clId="{EDF2FAEA-A41B-4C1F-9EE5-7BEAFE42C87B}" dt="2021-06-09T19:35:17.886" v="1908" actId="1076"/>
          <ac:cxnSpMkLst>
            <pc:docMk/>
            <pc:sldMk cId="3909453073" sldId="559"/>
            <ac:cxnSpMk id="32" creationId="{705FD5FA-21D2-4BB7-BF6F-F502375AC158}"/>
          </ac:cxnSpMkLst>
        </pc:cxnChg>
        <pc:cxnChg chg="mod">
          <ac:chgData name="Timo Mühlhaus" userId="1b6b3aba618dadac" providerId="LiveId" clId="{EDF2FAEA-A41B-4C1F-9EE5-7BEAFE42C87B}" dt="2021-06-09T19:35:17.886" v="1908" actId="1076"/>
          <ac:cxnSpMkLst>
            <pc:docMk/>
            <pc:sldMk cId="3909453073" sldId="559"/>
            <ac:cxnSpMk id="33" creationId="{B775C502-C788-4D3E-B158-EAC71B9D8BFD}"/>
          </ac:cxnSpMkLst>
        </pc:cxnChg>
        <pc:cxnChg chg="mod">
          <ac:chgData name="Timo Mühlhaus" userId="1b6b3aba618dadac" providerId="LiveId" clId="{EDF2FAEA-A41B-4C1F-9EE5-7BEAFE42C87B}" dt="2021-06-09T19:35:17.886" v="1908" actId="1076"/>
          <ac:cxnSpMkLst>
            <pc:docMk/>
            <pc:sldMk cId="3909453073" sldId="559"/>
            <ac:cxnSpMk id="34" creationId="{9D3DF596-6281-49F7-9AEB-7BE91793F100}"/>
          </ac:cxnSpMkLst>
        </pc:cxnChg>
        <pc:cxnChg chg="mod">
          <ac:chgData name="Timo Mühlhaus" userId="1b6b3aba618dadac" providerId="LiveId" clId="{EDF2FAEA-A41B-4C1F-9EE5-7BEAFE42C87B}" dt="2021-06-09T19:35:17.886" v="1908" actId="1076"/>
          <ac:cxnSpMkLst>
            <pc:docMk/>
            <pc:sldMk cId="3909453073" sldId="559"/>
            <ac:cxnSpMk id="35" creationId="{34F58246-1CDE-4090-860A-876147649D80}"/>
          </ac:cxnSpMkLst>
        </pc:cxnChg>
        <pc:cxnChg chg="mod">
          <ac:chgData name="Timo Mühlhaus" userId="1b6b3aba618dadac" providerId="LiveId" clId="{EDF2FAEA-A41B-4C1F-9EE5-7BEAFE42C87B}" dt="2021-06-09T19:35:17.886" v="1908" actId="1076"/>
          <ac:cxnSpMkLst>
            <pc:docMk/>
            <pc:sldMk cId="3909453073" sldId="559"/>
            <ac:cxnSpMk id="36" creationId="{07CDA1F9-253F-4B85-9C16-1EDC79BF95FE}"/>
          </ac:cxnSpMkLst>
        </pc:cxnChg>
        <pc:cxnChg chg="mod">
          <ac:chgData name="Timo Mühlhaus" userId="1b6b3aba618dadac" providerId="LiveId" clId="{EDF2FAEA-A41B-4C1F-9EE5-7BEAFE42C87B}" dt="2021-06-09T19:35:42.462" v="1914" actId="1076"/>
          <ac:cxnSpMkLst>
            <pc:docMk/>
            <pc:sldMk cId="3909453073" sldId="559"/>
            <ac:cxnSpMk id="46" creationId="{3E01ADA3-87BC-466D-B029-FB3F7176E1DC}"/>
          </ac:cxnSpMkLst>
        </pc:cxnChg>
        <pc:cxnChg chg="mod">
          <ac:chgData name="Timo Mühlhaus" userId="1b6b3aba618dadac" providerId="LiveId" clId="{EDF2FAEA-A41B-4C1F-9EE5-7BEAFE42C87B}" dt="2021-06-09T19:35:42.462" v="1914" actId="1076"/>
          <ac:cxnSpMkLst>
            <pc:docMk/>
            <pc:sldMk cId="3909453073" sldId="559"/>
            <ac:cxnSpMk id="47" creationId="{A41B73D3-4B2B-4909-9A57-6B5C1CA8B363}"/>
          </ac:cxnSpMkLst>
        </pc:cxnChg>
        <pc:cxnChg chg="mod">
          <ac:chgData name="Timo Mühlhaus" userId="1b6b3aba618dadac" providerId="LiveId" clId="{EDF2FAEA-A41B-4C1F-9EE5-7BEAFE42C87B}" dt="2021-06-09T19:35:42.462" v="1914" actId="1076"/>
          <ac:cxnSpMkLst>
            <pc:docMk/>
            <pc:sldMk cId="3909453073" sldId="559"/>
            <ac:cxnSpMk id="48" creationId="{4F9791E3-55A6-42ED-A7DB-0290F31C8065}"/>
          </ac:cxnSpMkLst>
        </pc:cxnChg>
        <pc:cxnChg chg="mod">
          <ac:chgData name="Timo Mühlhaus" userId="1b6b3aba618dadac" providerId="LiveId" clId="{EDF2FAEA-A41B-4C1F-9EE5-7BEAFE42C87B}" dt="2021-06-09T19:35:42.462" v="1914" actId="1076"/>
          <ac:cxnSpMkLst>
            <pc:docMk/>
            <pc:sldMk cId="3909453073" sldId="559"/>
            <ac:cxnSpMk id="49" creationId="{7D2541BC-5631-4E6B-99AE-A007BE91906C}"/>
          </ac:cxnSpMkLst>
        </pc:cxnChg>
        <pc:cxnChg chg="mod">
          <ac:chgData name="Timo Mühlhaus" userId="1b6b3aba618dadac" providerId="LiveId" clId="{EDF2FAEA-A41B-4C1F-9EE5-7BEAFE42C87B}" dt="2021-06-09T19:35:42.462" v="1914" actId="1076"/>
          <ac:cxnSpMkLst>
            <pc:docMk/>
            <pc:sldMk cId="3909453073" sldId="559"/>
            <ac:cxnSpMk id="50" creationId="{DD9A6B60-B14B-41CB-92DA-A03C486F40BE}"/>
          </ac:cxnSpMkLst>
        </pc:cxnChg>
        <pc:cxnChg chg="mod">
          <ac:chgData name="Timo Mühlhaus" userId="1b6b3aba618dadac" providerId="LiveId" clId="{EDF2FAEA-A41B-4C1F-9EE5-7BEAFE42C87B}" dt="2021-06-09T19:35:42.462" v="1914" actId="1076"/>
          <ac:cxnSpMkLst>
            <pc:docMk/>
            <pc:sldMk cId="3909453073" sldId="559"/>
            <ac:cxnSpMk id="51" creationId="{282FBAA3-0CCA-4C29-ABBF-E238C6C11BB9}"/>
          </ac:cxnSpMkLst>
        </pc:cxnChg>
        <pc:cxnChg chg="mod">
          <ac:chgData name="Timo Mühlhaus" userId="1b6b3aba618dadac" providerId="LiveId" clId="{EDF2FAEA-A41B-4C1F-9EE5-7BEAFE42C87B}" dt="2021-06-09T19:35:42.462" v="1914" actId="1076"/>
          <ac:cxnSpMkLst>
            <pc:docMk/>
            <pc:sldMk cId="3909453073" sldId="559"/>
            <ac:cxnSpMk id="52" creationId="{C69D2243-3725-4844-9F0E-9F5447B64F8B}"/>
          </ac:cxnSpMkLst>
        </pc:cxnChg>
        <pc:cxnChg chg="mod">
          <ac:chgData name="Timo Mühlhaus" userId="1b6b3aba618dadac" providerId="LiveId" clId="{EDF2FAEA-A41B-4C1F-9EE5-7BEAFE42C87B}" dt="2021-06-09T19:35:42.462" v="1914" actId="1076"/>
          <ac:cxnSpMkLst>
            <pc:docMk/>
            <pc:sldMk cId="3909453073" sldId="559"/>
            <ac:cxnSpMk id="53" creationId="{0E851D33-C988-4A55-84F1-610F2292F293}"/>
          </ac:cxnSpMkLst>
        </pc:cxnChg>
        <pc:cxnChg chg="mod">
          <ac:chgData name="Timo Mühlhaus" userId="1b6b3aba618dadac" providerId="LiveId" clId="{EDF2FAEA-A41B-4C1F-9EE5-7BEAFE42C87B}" dt="2021-06-09T19:35:42.462" v="1914" actId="1076"/>
          <ac:cxnSpMkLst>
            <pc:docMk/>
            <pc:sldMk cId="3909453073" sldId="559"/>
            <ac:cxnSpMk id="54" creationId="{0C606D09-9BE8-4152-95F7-3D6DAB3A4A72}"/>
          </ac:cxnSpMkLst>
        </pc:cxnChg>
        <pc:cxnChg chg="mod">
          <ac:chgData name="Timo Mühlhaus" userId="1b6b3aba618dadac" providerId="LiveId" clId="{EDF2FAEA-A41B-4C1F-9EE5-7BEAFE42C87B}" dt="2021-06-09T19:35:42.462" v="1914" actId="1076"/>
          <ac:cxnSpMkLst>
            <pc:docMk/>
            <pc:sldMk cId="3909453073" sldId="559"/>
            <ac:cxnSpMk id="58" creationId="{63250537-B693-4719-9C7F-187877AEBA9C}"/>
          </ac:cxnSpMkLst>
        </pc:cxnChg>
        <pc:cxnChg chg="mod">
          <ac:chgData name="Timo Mühlhaus" userId="1b6b3aba618dadac" providerId="LiveId" clId="{EDF2FAEA-A41B-4C1F-9EE5-7BEAFE42C87B}" dt="2021-06-09T19:35:42.462" v="1914" actId="1076"/>
          <ac:cxnSpMkLst>
            <pc:docMk/>
            <pc:sldMk cId="3909453073" sldId="559"/>
            <ac:cxnSpMk id="59" creationId="{8DCA1F78-4E04-4B2A-AFD0-185D4AE83CE7}"/>
          </ac:cxnSpMkLst>
        </pc:cxnChg>
        <pc:cxnChg chg="mod">
          <ac:chgData name="Timo Mühlhaus" userId="1b6b3aba618dadac" providerId="LiveId" clId="{EDF2FAEA-A41B-4C1F-9EE5-7BEAFE42C87B}" dt="2021-06-09T19:35:42.462" v="1914" actId="1076"/>
          <ac:cxnSpMkLst>
            <pc:docMk/>
            <pc:sldMk cId="3909453073" sldId="559"/>
            <ac:cxnSpMk id="60" creationId="{23A359C4-AB44-472E-925D-CC8BBE150C44}"/>
          </ac:cxnSpMkLst>
        </pc:cxnChg>
        <pc:cxnChg chg="mod">
          <ac:chgData name="Timo Mühlhaus" userId="1b6b3aba618dadac" providerId="LiveId" clId="{EDF2FAEA-A41B-4C1F-9EE5-7BEAFE42C87B}" dt="2021-06-09T19:35:42.462" v="1914" actId="1076"/>
          <ac:cxnSpMkLst>
            <pc:docMk/>
            <pc:sldMk cId="3909453073" sldId="559"/>
            <ac:cxnSpMk id="61" creationId="{9390C9AE-95CB-4F83-88D7-0ED7AB771383}"/>
          </ac:cxnSpMkLst>
        </pc:cxnChg>
        <pc:cxnChg chg="mod">
          <ac:chgData name="Timo Mühlhaus" userId="1b6b3aba618dadac" providerId="LiveId" clId="{EDF2FAEA-A41B-4C1F-9EE5-7BEAFE42C87B}" dt="2021-06-09T19:35:42.462" v="1914" actId="1076"/>
          <ac:cxnSpMkLst>
            <pc:docMk/>
            <pc:sldMk cId="3909453073" sldId="559"/>
            <ac:cxnSpMk id="62" creationId="{A50CBA97-2BC9-4AA7-97C8-078344D3EDB7}"/>
          </ac:cxnSpMkLst>
        </pc:cxnChg>
        <pc:cxnChg chg="mod">
          <ac:chgData name="Timo Mühlhaus" userId="1b6b3aba618dadac" providerId="LiveId" clId="{EDF2FAEA-A41B-4C1F-9EE5-7BEAFE42C87B}" dt="2021-06-09T19:35:42.462" v="1914" actId="1076"/>
          <ac:cxnSpMkLst>
            <pc:docMk/>
            <pc:sldMk cId="3909453073" sldId="559"/>
            <ac:cxnSpMk id="63" creationId="{C1D59C3B-2164-4661-9539-FD3DACCAD62B}"/>
          </ac:cxnSpMkLst>
        </pc:cxnChg>
        <pc:cxnChg chg="mod">
          <ac:chgData name="Timo Mühlhaus" userId="1b6b3aba618dadac" providerId="LiveId" clId="{EDF2FAEA-A41B-4C1F-9EE5-7BEAFE42C87B}" dt="2021-06-09T19:35:42.462" v="1914" actId="1076"/>
          <ac:cxnSpMkLst>
            <pc:docMk/>
            <pc:sldMk cId="3909453073" sldId="559"/>
            <ac:cxnSpMk id="64" creationId="{BBC4C3B1-F276-4AAE-800D-56E92C0F6EB1}"/>
          </ac:cxnSpMkLst>
        </pc:cxnChg>
        <pc:cxnChg chg="mod">
          <ac:chgData name="Timo Mühlhaus" userId="1b6b3aba618dadac" providerId="LiveId" clId="{EDF2FAEA-A41B-4C1F-9EE5-7BEAFE42C87B}" dt="2021-06-09T19:35:42.462" v="1914" actId="1076"/>
          <ac:cxnSpMkLst>
            <pc:docMk/>
            <pc:sldMk cId="3909453073" sldId="559"/>
            <ac:cxnSpMk id="65" creationId="{49C43444-683B-4CB9-95CA-E4E2190BDE66}"/>
          </ac:cxnSpMkLst>
        </pc:cxnChg>
        <pc:cxnChg chg="mod">
          <ac:chgData name="Timo Mühlhaus" userId="1b6b3aba618dadac" providerId="LiveId" clId="{EDF2FAEA-A41B-4C1F-9EE5-7BEAFE42C87B}" dt="2021-06-09T19:35:42.462" v="1914" actId="1076"/>
          <ac:cxnSpMkLst>
            <pc:docMk/>
            <pc:sldMk cId="3909453073" sldId="559"/>
            <ac:cxnSpMk id="66" creationId="{1B11B1CA-7EFC-4AE0-9CEB-6BA681CED5D2}"/>
          </ac:cxnSpMkLst>
        </pc:cxnChg>
      </pc:sldChg>
      <pc:sldChg chg="addSp delSp modSp mod">
        <pc:chgData name="Timo Mühlhaus" userId="1b6b3aba618dadac" providerId="LiveId" clId="{EDF2FAEA-A41B-4C1F-9EE5-7BEAFE42C87B}" dt="2021-06-09T08:56:34.802" v="1073" actId="1076"/>
        <pc:sldMkLst>
          <pc:docMk/>
          <pc:sldMk cId="1251343865" sldId="581"/>
        </pc:sldMkLst>
        <pc:spChg chg="add mod">
          <ac:chgData name="Timo Mühlhaus" userId="1b6b3aba618dadac" providerId="LiveId" clId="{EDF2FAEA-A41B-4C1F-9EE5-7BEAFE42C87B}" dt="2021-06-09T07:15:10.024" v="905" actId="1076"/>
          <ac:spMkLst>
            <pc:docMk/>
            <pc:sldMk cId="1251343865" sldId="581"/>
            <ac:spMk id="3" creationId="{73C51F7B-D93B-4786-8C04-9AB0B44B40C4}"/>
          </ac:spMkLst>
        </pc:spChg>
        <pc:spChg chg="add mod">
          <ac:chgData name="Timo Mühlhaus" userId="1b6b3aba618dadac" providerId="LiveId" clId="{EDF2FAEA-A41B-4C1F-9EE5-7BEAFE42C87B}" dt="2021-06-09T07:15:10.024" v="905" actId="1076"/>
          <ac:spMkLst>
            <pc:docMk/>
            <pc:sldMk cId="1251343865" sldId="581"/>
            <ac:spMk id="4" creationId="{F79E4290-881C-4479-AE9C-6E77FAD956D7}"/>
          </ac:spMkLst>
        </pc:spChg>
        <pc:spChg chg="add del mod">
          <ac:chgData name="Timo Mühlhaus" userId="1b6b3aba618dadac" providerId="LiveId" clId="{EDF2FAEA-A41B-4C1F-9EE5-7BEAFE42C87B}" dt="2021-06-09T06:45:22.693" v="409" actId="478"/>
          <ac:spMkLst>
            <pc:docMk/>
            <pc:sldMk cId="1251343865" sldId="581"/>
            <ac:spMk id="5" creationId="{76F9B76F-454E-4B0B-B6CA-F5B789C25DC2}"/>
          </ac:spMkLst>
        </pc:spChg>
        <pc:spChg chg="mod topLvl">
          <ac:chgData name="Timo Mühlhaus" userId="1b6b3aba618dadac" providerId="LiveId" clId="{EDF2FAEA-A41B-4C1F-9EE5-7BEAFE42C87B}" dt="2021-06-09T07:15:10.024" v="905" actId="1076"/>
          <ac:spMkLst>
            <pc:docMk/>
            <pc:sldMk cId="1251343865" sldId="581"/>
            <ac:spMk id="11" creationId="{D4AF8F41-502D-4CA2-B498-F01D5E223A19}"/>
          </ac:spMkLst>
        </pc:spChg>
        <pc:spChg chg="mod topLvl">
          <ac:chgData name="Timo Mühlhaus" userId="1b6b3aba618dadac" providerId="LiveId" clId="{EDF2FAEA-A41B-4C1F-9EE5-7BEAFE42C87B}" dt="2021-06-09T07:15:10.024" v="905" actId="1076"/>
          <ac:spMkLst>
            <pc:docMk/>
            <pc:sldMk cId="1251343865" sldId="581"/>
            <ac:spMk id="12" creationId="{205FC042-9D6F-427E-91C1-CC873DC6D24A}"/>
          </ac:spMkLst>
        </pc:spChg>
        <pc:spChg chg="mod topLvl">
          <ac:chgData name="Timo Mühlhaus" userId="1b6b3aba618dadac" providerId="LiveId" clId="{EDF2FAEA-A41B-4C1F-9EE5-7BEAFE42C87B}" dt="2021-06-09T07:15:10.024" v="905" actId="1076"/>
          <ac:spMkLst>
            <pc:docMk/>
            <pc:sldMk cId="1251343865" sldId="581"/>
            <ac:spMk id="13" creationId="{657BCDA0-BCD2-4303-834D-D31AD9A14CB9}"/>
          </ac:spMkLst>
        </pc:spChg>
        <pc:spChg chg="add del">
          <ac:chgData name="Timo Mühlhaus" userId="1b6b3aba618dadac" providerId="LiveId" clId="{EDF2FAEA-A41B-4C1F-9EE5-7BEAFE42C87B}" dt="2021-06-09T06:44:57.433" v="403" actId="478"/>
          <ac:spMkLst>
            <pc:docMk/>
            <pc:sldMk cId="1251343865" sldId="581"/>
            <ac:spMk id="16" creationId="{3EF32B48-8EF0-43A5-9F31-76AE7F1584D0}"/>
          </ac:spMkLst>
        </pc:spChg>
        <pc:spChg chg="add mod">
          <ac:chgData name="Timo Mühlhaus" userId="1b6b3aba618dadac" providerId="LiveId" clId="{EDF2FAEA-A41B-4C1F-9EE5-7BEAFE42C87B}" dt="2021-06-09T07:15:10.024" v="905" actId="1076"/>
          <ac:spMkLst>
            <pc:docMk/>
            <pc:sldMk cId="1251343865" sldId="581"/>
            <ac:spMk id="17" creationId="{D2AD36C6-988B-4994-8CDF-CDDDAB5751A1}"/>
          </ac:spMkLst>
        </pc:spChg>
        <pc:spChg chg="add mod ord">
          <ac:chgData name="Timo Mühlhaus" userId="1b6b3aba618dadac" providerId="LiveId" clId="{EDF2FAEA-A41B-4C1F-9EE5-7BEAFE42C87B}" dt="2021-06-09T07:15:10.024" v="905" actId="1076"/>
          <ac:spMkLst>
            <pc:docMk/>
            <pc:sldMk cId="1251343865" sldId="581"/>
            <ac:spMk id="18" creationId="{992C4C77-07C8-4208-95D9-7719DC5F8832}"/>
          </ac:spMkLst>
        </pc:spChg>
        <pc:spChg chg="del mod topLvl">
          <ac:chgData name="Timo Mühlhaus" userId="1b6b3aba618dadac" providerId="LiveId" clId="{EDF2FAEA-A41B-4C1F-9EE5-7BEAFE42C87B}" dt="2021-06-09T06:51:26.453" v="471" actId="478"/>
          <ac:spMkLst>
            <pc:docMk/>
            <pc:sldMk cId="1251343865" sldId="581"/>
            <ac:spMk id="21" creationId="{584CB1CE-4B83-4AEC-8F53-1BEA4FC8B794}"/>
          </ac:spMkLst>
        </pc:spChg>
        <pc:spChg chg="del mod topLvl">
          <ac:chgData name="Timo Mühlhaus" userId="1b6b3aba618dadac" providerId="LiveId" clId="{EDF2FAEA-A41B-4C1F-9EE5-7BEAFE42C87B}" dt="2021-06-09T06:51:26.453" v="471" actId="478"/>
          <ac:spMkLst>
            <pc:docMk/>
            <pc:sldMk cId="1251343865" sldId="581"/>
            <ac:spMk id="22" creationId="{6574EB80-5979-4EE4-B5C1-A7B60A0DE3C1}"/>
          </ac:spMkLst>
        </pc:spChg>
        <pc:spChg chg="del mod topLvl">
          <ac:chgData name="Timo Mühlhaus" userId="1b6b3aba618dadac" providerId="LiveId" clId="{EDF2FAEA-A41B-4C1F-9EE5-7BEAFE42C87B}" dt="2021-06-09T06:51:26.453" v="471" actId="478"/>
          <ac:spMkLst>
            <pc:docMk/>
            <pc:sldMk cId="1251343865" sldId="581"/>
            <ac:spMk id="23" creationId="{44D2AD1F-A304-4930-9BE8-16386CF50582}"/>
          </ac:spMkLst>
        </pc:spChg>
        <pc:spChg chg="mod">
          <ac:chgData name="Timo Mühlhaus" userId="1b6b3aba618dadac" providerId="LiveId" clId="{EDF2FAEA-A41B-4C1F-9EE5-7BEAFE42C87B}" dt="2021-06-09T07:15:10.024" v="905" actId="1076"/>
          <ac:spMkLst>
            <pc:docMk/>
            <pc:sldMk cId="1251343865" sldId="581"/>
            <ac:spMk id="39" creationId="{9723E426-E514-4915-AF56-6D74376FC1B2}"/>
          </ac:spMkLst>
        </pc:spChg>
        <pc:spChg chg="mod">
          <ac:chgData name="Timo Mühlhaus" userId="1b6b3aba618dadac" providerId="LiveId" clId="{EDF2FAEA-A41B-4C1F-9EE5-7BEAFE42C87B}" dt="2021-06-09T07:15:10.024" v="905" actId="1076"/>
          <ac:spMkLst>
            <pc:docMk/>
            <pc:sldMk cId="1251343865" sldId="581"/>
            <ac:spMk id="49" creationId="{EC0983DA-9C03-4A3B-BD33-494EBE0ED8CF}"/>
          </ac:spMkLst>
        </pc:spChg>
        <pc:spChg chg="add mod">
          <ac:chgData name="Timo Mühlhaus" userId="1b6b3aba618dadac" providerId="LiveId" clId="{EDF2FAEA-A41B-4C1F-9EE5-7BEAFE42C87B}" dt="2021-06-09T07:15:10.024" v="905" actId="1076"/>
          <ac:spMkLst>
            <pc:docMk/>
            <pc:sldMk cId="1251343865" sldId="581"/>
            <ac:spMk id="55" creationId="{9B561917-B2F6-464A-8457-CCC83FF8E5A9}"/>
          </ac:spMkLst>
        </pc:spChg>
        <pc:spChg chg="add mod">
          <ac:chgData name="Timo Mühlhaus" userId="1b6b3aba618dadac" providerId="LiveId" clId="{EDF2FAEA-A41B-4C1F-9EE5-7BEAFE42C87B}" dt="2021-06-09T07:15:10.024" v="905" actId="1076"/>
          <ac:spMkLst>
            <pc:docMk/>
            <pc:sldMk cId="1251343865" sldId="581"/>
            <ac:spMk id="57" creationId="{F8735297-E067-4AFF-AB99-D89482BEAB57}"/>
          </ac:spMkLst>
        </pc:spChg>
        <pc:spChg chg="add mod">
          <ac:chgData name="Timo Mühlhaus" userId="1b6b3aba618dadac" providerId="LiveId" clId="{EDF2FAEA-A41B-4C1F-9EE5-7BEAFE42C87B}" dt="2021-06-09T07:15:10.024" v="905" actId="1076"/>
          <ac:spMkLst>
            <pc:docMk/>
            <pc:sldMk cId="1251343865" sldId="581"/>
            <ac:spMk id="74" creationId="{3D7CB3C1-0E36-4D0F-876A-38D85F5526E3}"/>
          </ac:spMkLst>
        </pc:spChg>
        <pc:spChg chg="add del mod">
          <ac:chgData name="Timo Mühlhaus" userId="1b6b3aba618dadac" providerId="LiveId" clId="{EDF2FAEA-A41B-4C1F-9EE5-7BEAFE42C87B}" dt="2021-06-09T07:35:47.409" v="1013" actId="478"/>
          <ac:spMkLst>
            <pc:docMk/>
            <pc:sldMk cId="1251343865" sldId="581"/>
            <ac:spMk id="76" creationId="{AA423C1C-0999-4E86-B711-C3309856F534}"/>
          </ac:spMkLst>
        </pc:spChg>
        <pc:spChg chg="add mod">
          <ac:chgData name="Timo Mühlhaus" userId="1b6b3aba618dadac" providerId="LiveId" clId="{EDF2FAEA-A41B-4C1F-9EE5-7BEAFE42C87B}" dt="2021-06-09T07:36:34.739" v="1022" actId="164"/>
          <ac:spMkLst>
            <pc:docMk/>
            <pc:sldMk cId="1251343865" sldId="581"/>
            <ac:spMk id="78" creationId="{F55E7FDD-7664-4E16-9336-49D2C8A39647}"/>
          </ac:spMkLst>
        </pc:spChg>
        <pc:spChg chg="mod">
          <ac:chgData name="Timo Mühlhaus" userId="1b6b3aba618dadac" providerId="LiveId" clId="{EDF2FAEA-A41B-4C1F-9EE5-7BEAFE42C87B}" dt="2021-06-09T07:15:10.024" v="905" actId="1076"/>
          <ac:spMkLst>
            <pc:docMk/>
            <pc:sldMk cId="1251343865" sldId="581"/>
            <ac:spMk id="148" creationId="{83641173-D60C-4AA3-9096-609E51EF8477}"/>
          </ac:spMkLst>
        </pc:spChg>
        <pc:spChg chg="mod">
          <ac:chgData name="Timo Mühlhaus" userId="1b6b3aba618dadac" providerId="LiveId" clId="{EDF2FAEA-A41B-4C1F-9EE5-7BEAFE42C87B}" dt="2021-06-09T07:15:10.024" v="905" actId="1076"/>
          <ac:spMkLst>
            <pc:docMk/>
            <pc:sldMk cId="1251343865" sldId="581"/>
            <ac:spMk id="149" creationId="{CEB67029-25E3-436E-95E1-B43FC7B7E199}"/>
          </ac:spMkLst>
        </pc:spChg>
        <pc:spChg chg="mod">
          <ac:chgData name="Timo Mühlhaus" userId="1b6b3aba618dadac" providerId="LiveId" clId="{EDF2FAEA-A41B-4C1F-9EE5-7BEAFE42C87B}" dt="2021-06-09T07:15:10.024" v="905" actId="1076"/>
          <ac:spMkLst>
            <pc:docMk/>
            <pc:sldMk cId="1251343865" sldId="581"/>
            <ac:spMk id="150" creationId="{F96719A6-9EAA-4191-AA18-2EE1A2602BD4}"/>
          </ac:spMkLst>
        </pc:spChg>
        <pc:spChg chg="mod">
          <ac:chgData name="Timo Mühlhaus" userId="1b6b3aba618dadac" providerId="LiveId" clId="{EDF2FAEA-A41B-4C1F-9EE5-7BEAFE42C87B}" dt="2021-06-09T07:15:10.024" v="905" actId="1076"/>
          <ac:spMkLst>
            <pc:docMk/>
            <pc:sldMk cId="1251343865" sldId="581"/>
            <ac:spMk id="151" creationId="{510811F0-284F-4028-B3BF-F59BCC862336}"/>
          </ac:spMkLst>
        </pc:spChg>
        <pc:spChg chg="mod">
          <ac:chgData name="Timo Mühlhaus" userId="1b6b3aba618dadac" providerId="LiveId" clId="{EDF2FAEA-A41B-4C1F-9EE5-7BEAFE42C87B}" dt="2021-06-09T07:15:10.024" v="905" actId="1076"/>
          <ac:spMkLst>
            <pc:docMk/>
            <pc:sldMk cId="1251343865" sldId="581"/>
            <ac:spMk id="152" creationId="{7CFF3D8A-FD79-44A3-9301-6859535BF896}"/>
          </ac:spMkLst>
        </pc:spChg>
        <pc:spChg chg="mod">
          <ac:chgData name="Timo Mühlhaus" userId="1b6b3aba618dadac" providerId="LiveId" clId="{EDF2FAEA-A41B-4C1F-9EE5-7BEAFE42C87B}" dt="2021-06-09T07:15:10.024" v="905" actId="1076"/>
          <ac:spMkLst>
            <pc:docMk/>
            <pc:sldMk cId="1251343865" sldId="581"/>
            <ac:spMk id="153" creationId="{A48F0573-3942-4C72-9734-365C28DA8119}"/>
          </ac:spMkLst>
        </pc:spChg>
        <pc:spChg chg="mod">
          <ac:chgData name="Timo Mühlhaus" userId="1b6b3aba618dadac" providerId="LiveId" clId="{EDF2FAEA-A41B-4C1F-9EE5-7BEAFE42C87B}" dt="2021-06-09T07:15:10.024" v="905" actId="1076"/>
          <ac:spMkLst>
            <pc:docMk/>
            <pc:sldMk cId="1251343865" sldId="581"/>
            <ac:spMk id="154" creationId="{ADE98EBB-9C40-4849-B9E5-421451A11636}"/>
          </ac:spMkLst>
        </pc:spChg>
        <pc:spChg chg="mod">
          <ac:chgData name="Timo Mühlhaus" userId="1b6b3aba618dadac" providerId="LiveId" clId="{EDF2FAEA-A41B-4C1F-9EE5-7BEAFE42C87B}" dt="2021-06-09T07:15:10.024" v="905" actId="1076"/>
          <ac:spMkLst>
            <pc:docMk/>
            <pc:sldMk cId="1251343865" sldId="581"/>
            <ac:spMk id="155" creationId="{F610BD0E-0806-4A04-8E97-9B4CA4C3C7AB}"/>
          </ac:spMkLst>
        </pc:spChg>
        <pc:spChg chg="mod">
          <ac:chgData name="Timo Mühlhaus" userId="1b6b3aba618dadac" providerId="LiveId" clId="{EDF2FAEA-A41B-4C1F-9EE5-7BEAFE42C87B}" dt="2021-06-09T07:15:10.024" v="905" actId="1076"/>
          <ac:spMkLst>
            <pc:docMk/>
            <pc:sldMk cId="1251343865" sldId="581"/>
            <ac:spMk id="156" creationId="{2FDF4B81-4026-4403-AFF7-A3B743117979}"/>
          </ac:spMkLst>
        </pc:spChg>
        <pc:spChg chg="mod">
          <ac:chgData name="Timo Mühlhaus" userId="1b6b3aba618dadac" providerId="LiveId" clId="{EDF2FAEA-A41B-4C1F-9EE5-7BEAFE42C87B}" dt="2021-06-09T07:15:10.024" v="905" actId="1076"/>
          <ac:spMkLst>
            <pc:docMk/>
            <pc:sldMk cId="1251343865" sldId="581"/>
            <ac:spMk id="157" creationId="{6A6D2E0A-CF3C-4DA1-9468-ED336905FB09}"/>
          </ac:spMkLst>
        </pc:spChg>
        <pc:spChg chg="mod">
          <ac:chgData name="Timo Mühlhaus" userId="1b6b3aba618dadac" providerId="LiveId" clId="{EDF2FAEA-A41B-4C1F-9EE5-7BEAFE42C87B}" dt="2021-06-09T07:15:10.024" v="905" actId="1076"/>
          <ac:spMkLst>
            <pc:docMk/>
            <pc:sldMk cId="1251343865" sldId="581"/>
            <ac:spMk id="158" creationId="{0459B1BF-5363-4C81-A651-F265BD7E0462}"/>
          </ac:spMkLst>
        </pc:spChg>
        <pc:spChg chg="mod">
          <ac:chgData name="Timo Mühlhaus" userId="1b6b3aba618dadac" providerId="LiveId" clId="{EDF2FAEA-A41B-4C1F-9EE5-7BEAFE42C87B}" dt="2021-06-09T07:15:10.024" v="905" actId="1076"/>
          <ac:spMkLst>
            <pc:docMk/>
            <pc:sldMk cId="1251343865" sldId="581"/>
            <ac:spMk id="159" creationId="{CEB8BDB6-81E1-42D2-ADDC-5310E33A4D80}"/>
          </ac:spMkLst>
        </pc:spChg>
        <pc:spChg chg="mod">
          <ac:chgData name="Timo Mühlhaus" userId="1b6b3aba618dadac" providerId="LiveId" clId="{EDF2FAEA-A41B-4C1F-9EE5-7BEAFE42C87B}" dt="2021-06-09T07:15:10.024" v="905" actId="1076"/>
          <ac:spMkLst>
            <pc:docMk/>
            <pc:sldMk cId="1251343865" sldId="581"/>
            <ac:spMk id="160" creationId="{1E4E4DEF-98AA-48B2-A88B-DA187AB4E254}"/>
          </ac:spMkLst>
        </pc:spChg>
        <pc:spChg chg="mod">
          <ac:chgData name="Timo Mühlhaus" userId="1b6b3aba618dadac" providerId="LiveId" clId="{EDF2FAEA-A41B-4C1F-9EE5-7BEAFE42C87B}" dt="2021-06-09T07:15:10.024" v="905" actId="1076"/>
          <ac:spMkLst>
            <pc:docMk/>
            <pc:sldMk cId="1251343865" sldId="581"/>
            <ac:spMk id="161" creationId="{9A71FEF7-C802-4DC9-93C1-D800F406F900}"/>
          </ac:spMkLst>
        </pc:spChg>
        <pc:spChg chg="mod">
          <ac:chgData name="Timo Mühlhaus" userId="1b6b3aba618dadac" providerId="LiveId" clId="{EDF2FAEA-A41B-4C1F-9EE5-7BEAFE42C87B}" dt="2021-06-09T07:15:10.024" v="905" actId="1076"/>
          <ac:spMkLst>
            <pc:docMk/>
            <pc:sldMk cId="1251343865" sldId="581"/>
            <ac:spMk id="162" creationId="{154FEE8E-7319-4FBE-B66D-D806384A93D8}"/>
          </ac:spMkLst>
        </pc:spChg>
        <pc:spChg chg="mod">
          <ac:chgData name="Timo Mühlhaus" userId="1b6b3aba618dadac" providerId="LiveId" clId="{EDF2FAEA-A41B-4C1F-9EE5-7BEAFE42C87B}" dt="2021-06-09T07:15:10.024" v="905" actId="1076"/>
          <ac:spMkLst>
            <pc:docMk/>
            <pc:sldMk cId="1251343865" sldId="581"/>
            <ac:spMk id="163" creationId="{D1B82225-A94B-4597-8A0E-2D7949B39224}"/>
          </ac:spMkLst>
        </pc:spChg>
        <pc:spChg chg="mod">
          <ac:chgData name="Timo Mühlhaus" userId="1b6b3aba618dadac" providerId="LiveId" clId="{EDF2FAEA-A41B-4C1F-9EE5-7BEAFE42C87B}" dt="2021-06-09T07:15:10.024" v="905" actId="1076"/>
          <ac:spMkLst>
            <pc:docMk/>
            <pc:sldMk cId="1251343865" sldId="581"/>
            <ac:spMk id="164" creationId="{14486797-E9C9-446A-9F4D-88486B747FB7}"/>
          </ac:spMkLst>
        </pc:spChg>
        <pc:spChg chg="mod">
          <ac:chgData name="Timo Mühlhaus" userId="1b6b3aba618dadac" providerId="LiveId" clId="{EDF2FAEA-A41B-4C1F-9EE5-7BEAFE42C87B}" dt="2021-06-09T07:15:10.024" v="905" actId="1076"/>
          <ac:spMkLst>
            <pc:docMk/>
            <pc:sldMk cId="1251343865" sldId="581"/>
            <ac:spMk id="165" creationId="{2C91123A-CA3B-4CE9-94A1-02E0B3DF9DED}"/>
          </ac:spMkLst>
        </pc:spChg>
        <pc:spChg chg="mod">
          <ac:chgData name="Timo Mühlhaus" userId="1b6b3aba618dadac" providerId="LiveId" clId="{EDF2FAEA-A41B-4C1F-9EE5-7BEAFE42C87B}" dt="2021-06-09T07:15:10.024" v="905" actId="1076"/>
          <ac:spMkLst>
            <pc:docMk/>
            <pc:sldMk cId="1251343865" sldId="581"/>
            <ac:spMk id="166" creationId="{AA31C98D-9B0F-4024-8B14-FF9B840363CD}"/>
          </ac:spMkLst>
        </pc:spChg>
        <pc:spChg chg="mod">
          <ac:chgData name="Timo Mühlhaus" userId="1b6b3aba618dadac" providerId="LiveId" clId="{EDF2FAEA-A41B-4C1F-9EE5-7BEAFE42C87B}" dt="2021-06-09T07:15:10.024" v="905" actId="1076"/>
          <ac:spMkLst>
            <pc:docMk/>
            <pc:sldMk cId="1251343865" sldId="581"/>
            <ac:spMk id="167" creationId="{2307D09F-8635-4DCC-A8FD-82B62528664A}"/>
          </ac:spMkLst>
        </pc:spChg>
        <pc:spChg chg="mod">
          <ac:chgData name="Timo Mühlhaus" userId="1b6b3aba618dadac" providerId="LiveId" clId="{EDF2FAEA-A41B-4C1F-9EE5-7BEAFE42C87B}" dt="2021-06-09T07:15:10.024" v="905" actId="1076"/>
          <ac:spMkLst>
            <pc:docMk/>
            <pc:sldMk cId="1251343865" sldId="581"/>
            <ac:spMk id="168" creationId="{E9EE284A-BD66-4F6A-95A3-48C604773EE7}"/>
          </ac:spMkLst>
        </pc:spChg>
        <pc:spChg chg="mod">
          <ac:chgData name="Timo Mühlhaus" userId="1b6b3aba618dadac" providerId="LiveId" clId="{EDF2FAEA-A41B-4C1F-9EE5-7BEAFE42C87B}" dt="2021-06-09T07:15:10.024" v="905" actId="1076"/>
          <ac:spMkLst>
            <pc:docMk/>
            <pc:sldMk cId="1251343865" sldId="581"/>
            <ac:spMk id="169" creationId="{F10D470C-3BC3-489B-BA60-F03135EE8068}"/>
          </ac:spMkLst>
        </pc:spChg>
        <pc:spChg chg="del mod">
          <ac:chgData name="Timo Mühlhaus" userId="1b6b3aba618dadac" providerId="LiveId" clId="{EDF2FAEA-A41B-4C1F-9EE5-7BEAFE42C87B}" dt="2021-06-09T07:03:04.048" v="708" actId="478"/>
          <ac:spMkLst>
            <pc:docMk/>
            <pc:sldMk cId="1251343865" sldId="581"/>
            <ac:spMk id="170" creationId="{0309BDAA-5AA8-4FCA-84EC-6E19345FC725}"/>
          </ac:spMkLst>
        </pc:spChg>
        <pc:spChg chg="mod">
          <ac:chgData name="Timo Mühlhaus" userId="1b6b3aba618dadac" providerId="LiveId" clId="{EDF2FAEA-A41B-4C1F-9EE5-7BEAFE42C87B}" dt="2021-06-09T07:15:10.024" v="905" actId="1076"/>
          <ac:spMkLst>
            <pc:docMk/>
            <pc:sldMk cId="1251343865" sldId="581"/>
            <ac:spMk id="171" creationId="{4EBEF83B-48A0-46CF-8174-444CDEC76553}"/>
          </ac:spMkLst>
        </pc:spChg>
        <pc:spChg chg="mod">
          <ac:chgData name="Timo Mühlhaus" userId="1b6b3aba618dadac" providerId="LiveId" clId="{EDF2FAEA-A41B-4C1F-9EE5-7BEAFE42C87B}" dt="2021-06-09T07:15:10.024" v="905" actId="1076"/>
          <ac:spMkLst>
            <pc:docMk/>
            <pc:sldMk cId="1251343865" sldId="581"/>
            <ac:spMk id="172" creationId="{4E4760CF-22AF-4906-8D13-FD874A3D0365}"/>
          </ac:spMkLst>
        </pc:spChg>
        <pc:spChg chg="mod">
          <ac:chgData name="Timo Mühlhaus" userId="1b6b3aba618dadac" providerId="LiveId" clId="{EDF2FAEA-A41B-4C1F-9EE5-7BEAFE42C87B}" dt="2021-06-09T07:15:10.024" v="905" actId="1076"/>
          <ac:spMkLst>
            <pc:docMk/>
            <pc:sldMk cId="1251343865" sldId="581"/>
            <ac:spMk id="173" creationId="{82578CDF-493C-4DC1-B269-B272B5C93855}"/>
          </ac:spMkLst>
        </pc:spChg>
        <pc:spChg chg="mod">
          <ac:chgData name="Timo Mühlhaus" userId="1b6b3aba618dadac" providerId="LiveId" clId="{EDF2FAEA-A41B-4C1F-9EE5-7BEAFE42C87B}" dt="2021-06-09T07:15:10.024" v="905" actId="1076"/>
          <ac:spMkLst>
            <pc:docMk/>
            <pc:sldMk cId="1251343865" sldId="581"/>
            <ac:spMk id="174" creationId="{B88D0E94-DCCE-4226-A1F9-4E0F2DCE119F}"/>
          </ac:spMkLst>
        </pc:spChg>
        <pc:spChg chg="mod">
          <ac:chgData name="Timo Mühlhaus" userId="1b6b3aba618dadac" providerId="LiveId" clId="{EDF2FAEA-A41B-4C1F-9EE5-7BEAFE42C87B}" dt="2021-06-09T07:15:10.024" v="905" actId="1076"/>
          <ac:spMkLst>
            <pc:docMk/>
            <pc:sldMk cId="1251343865" sldId="581"/>
            <ac:spMk id="175" creationId="{BB24649E-B7AD-49EF-A74B-8B13D515943B}"/>
          </ac:spMkLst>
        </pc:spChg>
        <pc:spChg chg="mod">
          <ac:chgData name="Timo Mühlhaus" userId="1b6b3aba618dadac" providerId="LiveId" clId="{EDF2FAEA-A41B-4C1F-9EE5-7BEAFE42C87B}" dt="2021-06-09T07:15:10.024" v="905" actId="1076"/>
          <ac:spMkLst>
            <pc:docMk/>
            <pc:sldMk cId="1251343865" sldId="581"/>
            <ac:spMk id="176" creationId="{1D762D25-4D57-48D0-910C-F7820B15BAD9}"/>
          </ac:spMkLst>
        </pc:spChg>
        <pc:spChg chg="mod">
          <ac:chgData name="Timo Mühlhaus" userId="1b6b3aba618dadac" providerId="LiveId" clId="{EDF2FAEA-A41B-4C1F-9EE5-7BEAFE42C87B}" dt="2021-06-09T07:15:10.024" v="905" actId="1076"/>
          <ac:spMkLst>
            <pc:docMk/>
            <pc:sldMk cId="1251343865" sldId="581"/>
            <ac:spMk id="177" creationId="{CFFBABC3-D7D8-47C8-BE42-B8F7C5A2014E}"/>
          </ac:spMkLst>
        </pc:spChg>
        <pc:spChg chg="mod">
          <ac:chgData name="Timo Mühlhaus" userId="1b6b3aba618dadac" providerId="LiveId" clId="{EDF2FAEA-A41B-4C1F-9EE5-7BEAFE42C87B}" dt="2021-06-09T07:15:10.024" v="905" actId="1076"/>
          <ac:spMkLst>
            <pc:docMk/>
            <pc:sldMk cId="1251343865" sldId="581"/>
            <ac:spMk id="208" creationId="{FDF8E13C-E988-46BF-813A-B747323574FE}"/>
          </ac:spMkLst>
        </pc:spChg>
        <pc:spChg chg="mod">
          <ac:chgData name="Timo Mühlhaus" userId="1b6b3aba618dadac" providerId="LiveId" clId="{EDF2FAEA-A41B-4C1F-9EE5-7BEAFE42C87B}" dt="2021-06-09T07:15:10.024" v="905" actId="1076"/>
          <ac:spMkLst>
            <pc:docMk/>
            <pc:sldMk cId="1251343865" sldId="581"/>
            <ac:spMk id="209" creationId="{4CFEDC56-509D-44D0-9744-059D569ED8FB}"/>
          </ac:spMkLst>
        </pc:spChg>
        <pc:spChg chg="mod">
          <ac:chgData name="Timo Mühlhaus" userId="1b6b3aba618dadac" providerId="LiveId" clId="{EDF2FAEA-A41B-4C1F-9EE5-7BEAFE42C87B}" dt="2021-06-09T07:15:10.024" v="905" actId="1076"/>
          <ac:spMkLst>
            <pc:docMk/>
            <pc:sldMk cId="1251343865" sldId="581"/>
            <ac:spMk id="210" creationId="{7C620AF4-AB47-4737-806F-E13309ED8B81}"/>
          </ac:spMkLst>
        </pc:spChg>
        <pc:spChg chg="mod">
          <ac:chgData name="Timo Mühlhaus" userId="1b6b3aba618dadac" providerId="LiveId" clId="{EDF2FAEA-A41B-4C1F-9EE5-7BEAFE42C87B}" dt="2021-06-09T07:15:10.024" v="905" actId="1076"/>
          <ac:spMkLst>
            <pc:docMk/>
            <pc:sldMk cId="1251343865" sldId="581"/>
            <ac:spMk id="211" creationId="{2547ADE5-2DAB-4DF4-82BF-A6FA55FBFD12}"/>
          </ac:spMkLst>
        </pc:spChg>
        <pc:spChg chg="mod">
          <ac:chgData name="Timo Mühlhaus" userId="1b6b3aba618dadac" providerId="LiveId" clId="{EDF2FAEA-A41B-4C1F-9EE5-7BEAFE42C87B}" dt="2021-06-09T07:15:10.024" v="905" actId="1076"/>
          <ac:spMkLst>
            <pc:docMk/>
            <pc:sldMk cId="1251343865" sldId="581"/>
            <ac:spMk id="212" creationId="{AC505133-26E6-4F9A-AFF0-537489B82034}"/>
          </ac:spMkLst>
        </pc:spChg>
        <pc:spChg chg="mod">
          <ac:chgData name="Timo Mühlhaus" userId="1b6b3aba618dadac" providerId="LiveId" clId="{EDF2FAEA-A41B-4C1F-9EE5-7BEAFE42C87B}" dt="2021-06-09T07:15:10.024" v="905" actId="1076"/>
          <ac:spMkLst>
            <pc:docMk/>
            <pc:sldMk cId="1251343865" sldId="581"/>
            <ac:spMk id="213" creationId="{8EC1533A-6CD6-4195-823A-25E944AD7925}"/>
          </ac:spMkLst>
        </pc:spChg>
        <pc:spChg chg="mod">
          <ac:chgData name="Timo Mühlhaus" userId="1b6b3aba618dadac" providerId="LiveId" clId="{EDF2FAEA-A41B-4C1F-9EE5-7BEAFE42C87B}" dt="2021-06-09T07:15:10.024" v="905" actId="1076"/>
          <ac:spMkLst>
            <pc:docMk/>
            <pc:sldMk cId="1251343865" sldId="581"/>
            <ac:spMk id="214" creationId="{F7B93892-4AB9-415B-8EBC-3FCA9B71F1E7}"/>
          </ac:spMkLst>
        </pc:spChg>
        <pc:spChg chg="mod">
          <ac:chgData name="Timo Mühlhaus" userId="1b6b3aba618dadac" providerId="LiveId" clId="{EDF2FAEA-A41B-4C1F-9EE5-7BEAFE42C87B}" dt="2021-06-09T07:15:10.024" v="905" actId="1076"/>
          <ac:spMkLst>
            <pc:docMk/>
            <pc:sldMk cId="1251343865" sldId="581"/>
            <ac:spMk id="215" creationId="{8FAABE46-8C2D-425D-9F8A-3D9BF0B2F07E}"/>
          </ac:spMkLst>
        </pc:spChg>
        <pc:spChg chg="mod">
          <ac:chgData name="Timo Mühlhaus" userId="1b6b3aba618dadac" providerId="LiveId" clId="{EDF2FAEA-A41B-4C1F-9EE5-7BEAFE42C87B}" dt="2021-06-09T07:15:10.024" v="905" actId="1076"/>
          <ac:spMkLst>
            <pc:docMk/>
            <pc:sldMk cId="1251343865" sldId="581"/>
            <ac:spMk id="216" creationId="{3B4C1746-259B-4795-89C9-11ED5E2B8352}"/>
          </ac:spMkLst>
        </pc:spChg>
        <pc:spChg chg="mod">
          <ac:chgData name="Timo Mühlhaus" userId="1b6b3aba618dadac" providerId="LiveId" clId="{EDF2FAEA-A41B-4C1F-9EE5-7BEAFE42C87B}" dt="2021-06-09T07:15:10.024" v="905" actId="1076"/>
          <ac:spMkLst>
            <pc:docMk/>
            <pc:sldMk cId="1251343865" sldId="581"/>
            <ac:spMk id="217" creationId="{7EF9796A-E735-4257-A26B-30E5667C1E7C}"/>
          </ac:spMkLst>
        </pc:spChg>
        <pc:spChg chg="mod">
          <ac:chgData name="Timo Mühlhaus" userId="1b6b3aba618dadac" providerId="LiveId" clId="{EDF2FAEA-A41B-4C1F-9EE5-7BEAFE42C87B}" dt="2021-06-09T07:15:10.024" v="905" actId="1076"/>
          <ac:spMkLst>
            <pc:docMk/>
            <pc:sldMk cId="1251343865" sldId="581"/>
            <ac:spMk id="218" creationId="{3ED14CF8-8924-4F98-95AD-71412F8AE61D}"/>
          </ac:spMkLst>
        </pc:spChg>
        <pc:spChg chg="mod">
          <ac:chgData name="Timo Mühlhaus" userId="1b6b3aba618dadac" providerId="LiveId" clId="{EDF2FAEA-A41B-4C1F-9EE5-7BEAFE42C87B}" dt="2021-06-09T07:15:10.024" v="905" actId="1076"/>
          <ac:spMkLst>
            <pc:docMk/>
            <pc:sldMk cId="1251343865" sldId="581"/>
            <ac:spMk id="219" creationId="{654ADA2A-5F79-415D-A238-8B2C44EA5861}"/>
          </ac:spMkLst>
        </pc:spChg>
        <pc:spChg chg="mod">
          <ac:chgData name="Timo Mühlhaus" userId="1b6b3aba618dadac" providerId="LiveId" clId="{EDF2FAEA-A41B-4C1F-9EE5-7BEAFE42C87B}" dt="2021-06-09T07:15:10.024" v="905" actId="1076"/>
          <ac:spMkLst>
            <pc:docMk/>
            <pc:sldMk cId="1251343865" sldId="581"/>
            <ac:spMk id="220" creationId="{DA377135-0CCD-4631-B5DC-EC824AD6F176}"/>
          </ac:spMkLst>
        </pc:spChg>
        <pc:spChg chg="mod">
          <ac:chgData name="Timo Mühlhaus" userId="1b6b3aba618dadac" providerId="LiveId" clId="{EDF2FAEA-A41B-4C1F-9EE5-7BEAFE42C87B}" dt="2021-06-09T07:15:10.024" v="905" actId="1076"/>
          <ac:spMkLst>
            <pc:docMk/>
            <pc:sldMk cId="1251343865" sldId="581"/>
            <ac:spMk id="221" creationId="{ED4FECBF-5AE4-425A-8B51-4225B2BD3E25}"/>
          </ac:spMkLst>
        </pc:spChg>
        <pc:spChg chg="mod">
          <ac:chgData name="Timo Mühlhaus" userId="1b6b3aba618dadac" providerId="LiveId" clId="{EDF2FAEA-A41B-4C1F-9EE5-7BEAFE42C87B}" dt="2021-06-09T07:15:10.024" v="905" actId="1076"/>
          <ac:spMkLst>
            <pc:docMk/>
            <pc:sldMk cId="1251343865" sldId="581"/>
            <ac:spMk id="222" creationId="{F57A06A5-E5DA-4028-AD91-50D3F3D9AC37}"/>
          </ac:spMkLst>
        </pc:spChg>
        <pc:spChg chg="mod">
          <ac:chgData name="Timo Mühlhaus" userId="1b6b3aba618dadac" providerId="LiveId" clId="{EDF2FAEA-A41B-4C1F-9EE5-7BEAFE42C87B}" dt="2021-06-09T07:15:10.024" v="905" actId="1076"/>
          <ac:spMkLst>
            <pc:docMk/>
            <pc:sldMk cId="1251343865" sldId="581"/>
            <ac:spMk id="223" creationId="{43EDAAF5-D385-4375-B266-CA3514AFC8FE}"/>
          </ac:spMkLst>
        </pc:spChg>
        <pc:spChg chg="mod">
          <ac:chgData name="Timo Mühlhaus" userId="1b6b3aba618dadac" providerId="LiveId" clId="{EDF2FAEA-A41B-4C1F-9EE5-7BEAFE42C87B}" dt="2021-06-09T07:15:10.024" v="905" actId="1076"/>
          <ac:spMkLst>
            <pc:docMk/>
            <pc:sldMk cId="1251343865" sldId="581"/>
            <ac:spMk id="224" creationId="{AD6F623F-4EB9-4945-AE10-3F9BC7ED4559}"/>
          </ac:spMkLst>
        </pc:spChg>
        <pc:spChg chg="mod">
          <ac:chgData name="Timo Mühlhaus" userId="1b6b3aba618dadac" providerId="LiveId" clId="{EDF2FAEA-A41B-4C1F-9EE5-7BEAFE42C87B}" dt="2021-06-09T07:15:10.024" v="905" actId="1076"/>
          <ac:spMkLst>
            <pc:docMk/>
            <pc:sldMk cId="1251343865" sldId="581"/>
            <ac:spMk id="225" creationId="{EE6EA25C-C247-4B0D-AF16-82AA27E259F0}"/>
          </ac:spMkLst>
        </pc:spChg>
        <pc:spChg chg="mod">
          <ac:chgData name="Timo Mühlhaus" userId="1b6b3aba618dadac" providerId="LiveId" clId="{EDF2FAEA-A41B-4C1F-9EE5-7BEAFE42C87B}" dt="2021-06-09T07:15:10.024" v="905" actId="1076"/>
          <ac:spMkLst>
            <pc:docMk/>
            <pc:sldMk cId="1251343865" sldId="581"/>
            <ac:spMk id="226" creationId="{9C4F5707-2E61-44EB-AB60-37514FA188A2}"/>
          </ac:spMkLst>
        </pc:spChg>
        <pc:spChg chg="mod">
          <ac:chgData name="Timo Mühlhaus" userId="1b6b3aba618dadac" providerId="LiveId" clId="{EDF2FAEA-A41B-4C1F-9EE5-7BEAFE42C87B}" dt="2021-06-09T07:15:10.024" v="905" actId="1076"/>
          <ac:spMkLst>
            <pc:docMk/>
            <pc:sldMk cId="1251343865" sldId="581"/>
            <ac:spMk id="227" creationId="{E942B61C-24D7-4016-8761-8E114D36108F}"/>
          </ac:spMkLst>
        </pc:spChg>
        <pc:spChg chg="mod">
          <ac:chgData name="Timo Mühlhaus" userId="1b6b3aba618dadac" providerId="LiveId" clId="{EDF2FAEA-A41B-4C1F-9EE5-7BEAFE42C87B}" dt="2021-06-09T07:15:10.024" v="905" actId="1076"/>
          <ac:spMkLst>
            <pc:docMk/>
            <pc:sldMk cId="1251343865" sldId="581"/>
            <ac:spMk id="228" creationId="{7A7BD1F1-29EE-4508-A90D-3B751A39CE9E}"/>
          </ac:spMkLst>
        </pc:spChg>
        <pc:spChg chg="mod">
          <ac:chgData name="Timo Mühlhaus" userId="1b6b3aba618dadac" providerId="LiveId" clId="{EDF2FAEA-A41B-4C1F-9EE5-7BEAFE42C87B}" dt="2021-06-09T07:15:10.024" v="905" actId="1076"/>
          <ac:spMkLst>
            <pc:docMk/>
            <pc:sldMk cId="1251343865" sldId="581"/>
            <ac:spMk id="229" creationId="{3A36C411-375C-4567-A192-478BD2AAFA77}"/>
          </ac:spMkLst>
        </pc:spChg>
        <pc:spChg chg="mod">
          <ac:chgData name="Timo Mühlhaus" userId="1b6b3aba618dadac" providerId="LiveId" clId="{EDF2FAEA-A41B-4C1F-9EE5-7BEAFE42C87B}" dt="2021-06-09T07:15:10.024" v="905" actId="1076"/>
          <ac:spMkLst>
            <pc:docMk/>
            <pc:sldMk cId="1251343865" sldId="581"/>
            <ac:spMk id="230" creationId="{899A5D9C-4225-4B92-9943-3F23EB4EFBFC}"/>
          </ac:spMkLst>
        </pc:spChg>
        <pc:spChg chg="mod">
          <ac:chgData name="Timo Mühlhaus" userId="1b6b3aba618dadac" providerId="LiveId" clId="{EDF2FAEA-A41B-4C1F-9EE5-7BEAFE42C87B}" dt="2021-06-09T07:15:10.024" v="905" actId="1076"/>
          <ac:spMkLst>
            <pc:docMk/>
            <pc:sldMk cId="1251343865" sldId="581"/>
            <ac:spMk id="245" creationId="{F1F4BB0A-B26E-4C63-B27F-63173C0431BD}"/>
          </ac:spMkLst>
        </pc:spChg>
        <pc:spChg chg="mod">
          <ac:chgData name="Timo Mühlhaus" userId="1b6b3aba618dadac" providerId="LiveId" clId="{EDF2FAEA-A41B-4C1F-9EE5-7BEAFE42C87B}" dt="2021-06-09T07:15:10.024" v="905" actId="1076"/>
          <ac:spMkLst>
            <pc:docMk/>
            <pc:sldMk cId="1251343865" sldId="581"/>
            <ac:spMk id="246" creationId="{7B8BE754-6194-4494-99BA-CB55A9C1B083}"/>
          </ac:spMkLst>
        </pc:spChg>
        <pc:spChg chg="mod">
          <ac:chgData name="Timo Mühlhaus" userId="1b6b3aba618dadac" providerId="LiveId" clId="{EDF2FAEA-A41B-4C1F-9EE5-7BEAFE42C87B}" dt="2021-06-09T07:15:10.024" v="905" actId="1076"/>
          <ac:spMkLst>
            <pc:docMk/>
            <pc:sldMk cId="1251343865" sldId="581"/>
            <ac:spMk id="247" creationId="{F105A429-0E13-4D5E-842D-05F5609C01F5}"/>
          </ac:spMkLst>
        </pc:spChg>
        <pc:spChg chg="mod">
          <ac:chgData name="Timo Mühlhaus" userId="1b6b3aba618dadac" providerId="LiveId" clId="{EDF2FAEA-A41B-4C1F-9EE5-7BEAFE42C87B}" dt="2021-06-09T07:15:10.024" v="905" actId="1076"/>
          <ac:spMkLst>
            <pc:docMk/>
            <pc:sldMk cId="1251343865" sldId="581"/>
            <ac:spMk id="262" creationId="{8E3A0218-70AA-45A4-BA97-FD6C6A0F86C5}"/>
          </ac:spMkLst>
        </pc:spChg>
        <pc:spChg chg="mod">
          <ac:chgData name="Timo Mühlhaus" userId="1b6b3aba618dadac" providerId="LiveId" clId="{EDF2FAEA-A41B-4C1F-9EE5-7BEAFE42C87B}" dt="2021-06-09T07:15:10.024" v="905" actId="1076"/>
          <ac:spMkLst>
            <pc:docMk/>
            <pc:sldMk cId="1251343865" sldId="581"/>
            <ac:spMk id="264" creationId="{C6BE6101-893E-4FD0-A675-F8BBF2963C33}"/>
          </ac:spMkLst>
        </pc:spChg>
        <pc:spChg chg="mod">
          <ac:chgData name="Timo Mühlhaus" userId="1b6b3aba618dadac" providerId="LiveId" clId="{EDF2FAEA-A41B-4C1F-9EE5-7BEAFE42C87B}" dt="2021-06-09T07:15:10.024" v="905" actId="1076"/>
          <ac:spMkLst>
            <pc:docMk/>
            <pc:sldMk cId="1251343865" sldId="581"/>
            <ac:spMk id="265" creationId="{5FAD4FA9-7F16-45EA-8171-00B9FE83782D}"/>
          </ac:spMkLst>
        </pc:spChg>
        <pc:spChg chg="mod">
          <ac:chgData name="Timo Mühlhaus" userId="1b6b3aba618dadac" providerId="LiveId" clId="{EDF2FAEA-A41B-4C1F-9EE5-7BEAFE42C87B}" dt="2021-06-09T07:15:10.024" v="905" actId="1076"/>
          <ac:spMkLst>
            <pc:docMk/>
            <pc:sldMk cId="1251343865" sldId="581"/>
            <ac:spMk id="266" creationId="{1C7803EF-C3DC-4DA8-9656-8CF37CE6F9F9}"/>
          </ac:spMkLst>
        </pc:spChg>
        <pc:spChg chg="del mod">
          <ac:chgData name="Timo Mühlhaus" userId="1b6b3aba618dadac" providerId="LiveId" clId="{EDF2FAEA-A41B-4C1F-9EE5-7BEAFE42C87B}" dt="2021-06-09T06:45:04.995" v="405" actId="478"/>
          <ac:spMkLst>
            <pc:docMk/>
            <pc:sldMk cId="1251343865" sldId="581"/>
            <ac:spMk id="332" creationId="{6BD5BD91-8B2E-4E9F-B5F9-868A5E76610D}"/>
          </ac:spMkLst>
        </pc:spChg>
        <pc:spChg chg="mod">
          <ac:chgData name="Timo Mühlhaus" userId="1b6b3aba618dadac" providerId="LiveId" clId="{EDF2FAEA-A41B-4C1F-9EE5-7BEAFE42C87B}" dt="2021-06-09T08:53:49.331" v="1056" actId="14100"/>
          <ac:spMkLst>
            <pc:docMk/>
            <pc:sldMk cId="1251343865" sldId="581"/>
            <ac:spMk id="588" creationId="{C64C06B6-AF9D-45CC-B67C-028BC4070BD7}"/>
          </ac:spMkLst>
        </pc:spChg>
        <pc:spChg chg="add mod topLvl">
          <ac:chgData name="Timo Mühlhaus" userId="1b6b3aba618dadac" providerId="LiveId" clId="{EDF2FAEA-A41B-4C1F-9EE5-7BEAFE42C87B}" dt="2021-06-09T07:15:10.024" v="905" actId="1076"/>
          <ac:spMkLst>
            <pc:docMk/>
            <pc:sldMk cId="1251343865" sldId="581"/>
            <ac:spMk id="593" creationId="{ECE6B239-37C5-4714-8B78-A25E9B7C290D}"/>
          </ac:spMkLst>
        </pc:spChg>
        <pc:spChg chg="add del mod">
          <ac:chgData name="Timo Mühlhaus" userId="1b6b3aba618dadac" providerId="LiveId" clId="{EDF2FAEA-A41B-4C1F-9EE5-7BEAFE42C87B}" dt="2021-06-09T06:58:29.687" v="649" actId="478"/>
          <ac:spMkLst>
            <pc:docMk/>
            <pc:sldMk cId="1251343865" sldId="581"/>
            <ac:spMk id="624" creationId="{AD3828D3-7946-4DB9-A428-1D2A7CAD3502}"/>
          </ac:spMkLst>
        </pc:spChg>
        <pc:spChg chg="mod">
          <ac:chgData name="Timo Mühlhaus" userId="1b6b3aba618dadac" providerId="LiveId" clId="{EDF2FAEA-A41B-4C1F-9EE5-7BEAFE42C87B}" dt="2021-06-09T07:00:28.319" v="680" actId="1582"/>
          <ac:spMkLst>
            <pc:docMk/>
            <pc:sldMk cId="1251343865" sldId="581"/>
            <ac:spMk id="697" creationId="{92F3E3E5-BC9C-4433-8CCB-CA5C8D403F6C}"/>
          </ac:spMkLst>
        </pc:spChg>
        <pc:spChg chg="add mod">
          <ac:chgData name="Timo Mühlhaus" userId="1b6b3aba618dadac" providerId="LiveId" clId="{EDF2FAEA-A41B-4C1F-9EE5-7BEAFE42C87B}" dt="2021-06-09T06:59:19.413" v="664" actId="164"/>
          <ac:spMkLst>
            <pc:docMk/>
            <pc:sldMk cId="1251343865" sldId="581"/>
            <ac:spMk id="698" creationId="{857F9084-994F-4865-8C3C-A4705B18587A}"/>
          </ac:spMkLst>
        </pc:spChg>
        <pc:spChg chg="add del mod">
          <ac:chgData name="Timo Mühlhaus" userId="1b6b3aba618dadac" providerId="LiveId" clId="{EDF2FAEA-A41B-4C1F-9EE5-7BEAFE42C87B}" dt="2021-06-09T07:06:48.370" v="766" actId="478"/>
          <ac:spMkLst>
            <pc:docMk/>
            <pc:sldMk cId="1251343865" sldId="581"/>
            <ac:spMk id="699" creationId="{E796AEA6-70C2-4FA5-961E-E1AA012E461B}"/>
          </ac:spMkLst>
        </pc:spChg>
        <pc:spChg chg="add mod">
          <ac:chgData name="Timo Mühlhaus" userId="1b6b3aba618dadac" providerId="LiveId" clId="{EDF2FAEA-A41B-4C1F-9EE5-7BEAFE42C87B}" dt="2021-06-09T06:59:19.413" v="664" actId="164"/>
          <ac:spMkLst>
            <pc:docMk/>
            <pc:sldMk cId="1251343865" sldId="581"/>
            <ac:spMk id="700" creationId="{6A9B88B7-FFAB-4F27-BC1A-60978EC645C9}"/>
          </ac:spMkLst>
        </pc:spChg>
        <pc:spChg chg="add mod ord">
          <ac:chgData name="Timo Mühlhaus" userId="1b6b3aba618dadac" providerId="LiveId" clId="{EDF2FAEA-A41B-4C1F-9EE5-7BEAFE42C87B}" dt="2021-06-09T07:15:10.024" v="905" actId="1076"/>
          <ac:spMkLst>
            <pc:docMk/>
            <pc:sldMk cId="1251343865" sldId="581"/>
            <ac:spMk id="702" creationId="{23E49024-00A7-4E55-8863-11D295FAF826}"/>
          </ac:spMkLst>
        </pc:spChg>
        <pc:spChg chg="add mod">
          <ac:chgData name="Timo Mühlhaus" userId="1b6b3aba618dadac" providerId="LiveId" clId="{EDF2FAEA-A41B-4C1F-9EE5-7BEAFE42C87B}" dt="2021-06-09T07:15:10.024" v="905" actId="1076"/>
          <ac:spMkLst>
            <pc:docMk/>
            <pc:sldMk cId="1251343865" sldId="581"/>
            <ac:spMk id="703" creationId="{78A9F62D-912C-4CB4-9296-ED6B5C602176}"/>
          </ac:spMkLst>
        </pc:spChg>
        <pc:spChg chg="add del mod">
          <ac:chgData name="Timo Mühlhaus" userId="1b6b3aba618dadac" providerId="LiveId" clId="{EDF2FAEA-A41B-4C1F-9EE5-7BEAFE42C87B}" dt="2021-06-09T07:06:33.599" v="763" actId="478"/>
          <ac:spMkLst>
            <pc:docMk/>
            <pc:sldMk cId="1251343865" sldId="581"/>
            <ac:spMk id="705" creationId="{DB355F9E-16EB-4B7A-97AE-7E2F7BB3610D}"/>
          </ac:spMkLst>
        </pc:spChg>
        <pc:spChg chg="add mod">
          <ac:chgData name="Timo Mühlhaus" userId="1b6b3aba618dadac" providerId="LiveId" clId="{EDF2FAEA-A41B-4C1F-9EE5-7BEAFE42C87B}" dt="2021-06-09T07:15:10.024" v="905" actId="1076"/>
          <ac:spMkLst>
            <pc:docMk/>
            <pc:sldMk cId="1251343865" sldId="581"/>
            <ac:spMk id="707" creationId="{BA823BA9-42D1-4BC8-869A-069F4C2151FD}"/>
          </ac:spMkLst>
        </pc:spChg>
        <pc:spChg chg="add del mod">
          <ac:chgData name="Timo Mühlhaus" userId="1b6b3aba618dadac" providerId="LiveId" clId="{EDF2FAEA-A41B-4C1F-9EE5-7BEAFE42C87B}" dt="2021-06-09T07:06:49.545" v="767" actId="478"/>
          <ac:spMkLst>
            <pc:docMk/>
            <pc:sldMk cId="1251343865" sldId="581"/>
            <ac:spMk id="710" creationId="{60730773-D8ED-430B-8685-22460586919F}"/>
          </ac:spMkLst>
        </pc:spChg>
        <pc:spChg chg="del mod">
          <ac:chgData name="Timo Mühlhaus" userId="1b6b3aba618dadac" providerId="LiveId" clId="{EDF2FAEA-A41B-4C1F-9EE5-7BEAFE42C87B}" dt="2021-06-09T07:15:35.519" v="909" actId="478"/>
          <ac:spMkLst>
            <pc:docMk/>
            <pc:sldMk cId="1251343865" sldId="581"/>
            <ac:spMk id="717" creationId="{3053B8F4-8929-47EB-A422-B4FF73C20AAF}"/>
          </ac:spMkLst>
        </pc:spChg>
        <pc:spChg chg="mod">
          <ac:chgData name="Timo Mühlhaus" userId="1b6b3aba618dadac" providerId="LiveId" clId="{EDF2FAEA-A41B-4C1F-9EE5-7BEAFE42C87B}" dt="2021-06-09T07:15:10.024" v="905" actId="1076"/>
          <ac:spMkLst>
            <pc:docMk/>
            <pc:sldMk cId="1251343865" sldId="581"/>
            <ac:spMk id="718" creationId="{B08DAD89-78D8-4274-9637-472A65C1496E}"/>
          </ac:spMkLst>
        </pc:spChg>
        <pc:spChg chg="mod">
          <ac:chgData name="Timo Mühlhaus" userId="1b6b3aba618dadac" providerId="LiveId" clId="{EDF2FAEA-A41B-4C1F-9EE5-7BEAFE42C87B}" dt="2021-06-09T07:15:10.024" v="905" actId="1076"/>
          <ac:spMkLst>
            <pc:docMk/>
            <pc:sldMk cId="1251343865" sldId="581"/>
            <ac:spMk id="724" creationId="{3C1E2B5A-BDDB-4A07-A7F4-B41974FB5DFD}"/>
          </ac:spMkLst>
        </pc:spChg>
        <pc:spChg chg="add mod topLvl">
          <ac:chgData name="Timo Mühlhaus" userId="1b6b3aba618dadac" providerId="LiveId" clId="{EDF2FAEA-A41B-4C1F-9EE5-7BEAFE42C87B}" dt="2021-06-09T07:15:10.024" v="905" actId="1076"/>
          <ac:spMkLst>
            <pc:docMk/>
            <pc:sldMk cId="1251343865" sldId="581"/>
            <ac:spMk id="725" creationId="{F966F584-8460-41B1-A772-7E88B0C86E7F}"/>
          </ac:spMkLst>
        </pc:spChg>
        <pc:spChg chg="add mod topLvl">
          <ac:chgData name="Timo Mühlhaus" userId="1b6b3aba618dadac" providerId="LiveId" clId="{EDF2FAEA-A41B-4C1F-9EE5-7BEAFE42C87B}" dt="2021-06-09T07:15:10.024" v="905" actId="1076"/>
          <ac:spMkLst>
            <pc:docMk/>
            <pc:sldMk cId="1251343865" sldId="581"/>
            <ac:spMk id="726" creationId="{9133B801-5075-4DE3-B3C9-2C8B57449400}"/>
          </ac:spMkLst>
        </pc:spChg>
        <pc:spChg chg="add mod topLvl">
          <ac:chgData name="Timo Mühlhaus" userId="1b6b3aba618dadac" providerId="LiveId" clId="{EDF2FAEA-A41B-4C1F-9EE5-7BEAFE42C87B}" dt="2021-06-09T07:15:10.024" v="905" actId="1076"/>
          <ac:spMkLst>
            <pc:docMk/>
            <pc:sldMk cId="1251343865" sldId="581"/>
            <ac:spMk id="727" creationId="{6001559D-3B3A-4A78-B357-0734969A5E24}"/>
          </ac:spMkLst>
        </pc:spChg>
        <pc:spChg chg="add del mod">
          <ac:chgData name="Timo Mühlhaus" userId="1b6b3aba618dadac" providerId="LiveId" clId="{EDF2FAEA-A41B-4C1F-9EE5-7BEAFE42C87B}" dt="2021-06-09T07:04:19.338" v="722" actId="478"/>
          <ac:spMkLst>
            <pc:docMk/>
            <pc:sldMk cId="1251343865" sldId="581"/>
            <ac:spMk id="728" creationId="{087AF57B-0AA1-4001-BD8B-C4C79C230893}"/>
          </ac:spMkLst>
        </pc:spChg>
        <pc:spChg chg="add mod">
          <ac:chgData name="Timo Mühlhaus" userId="1b6b3aba618dadac" providerId="LiveId" clId="{EDF2FAEA-A41B-4C1F-9EE5-7BEAFE42C87B}" dt="2021-06-09T07:15:10.024" v="905" actId="1076"/>
          <ac:spMkLst>
            <pc:docMk/>
            <pc:sldMk cId="1251343865" sldId="581"/>
            <ac:spMk id="729" creationId="{8DAB4EE7-7079-427D-9362-65773CC8FB14}"/>
          </ac:spMkLst>
        </pc:spChg>
        <pc:spChg chg="add del mod">
          <ac:chgData name="Timo Mühlhaus" userId="1b6b3aba618dadac" providerId="LiveId" clId="{EDF2FAEA-A41B-4C1F-9EE5-7BEAFE42C87B}" dt="2021-06-09T07:05:39.663" v="746" actId="478"/>
          <ac:spMkLst>
            <pc:docMk/>
            <pc:sldMk cId="1251343865" sldId="581"/>
            <ac:spMk id="730" creationId="{2C0F9B7E-F2A4-4F09-921A-731257A0C907}"/>
          </ac:spMkLst>
        </pc:spChg>
        <pc:spChg chg="add mod">
          <ac:chgData name="Timo Mühlhaus" userId="1b6b3aba618dadac" providerId="LiveId" clId="{EDF2FAEA-A41B-4C1F-9EE5-7BEAFE42C87B}" dt="2021-06-09T07:15:10.024" v="905" actId="1076"/>
          <ac:spMkLst>
            <pc:docMk/>
            <pc:sldMk cId="1251343865" sldId="581"/>
            <ac:spMk id="731" creationId="{658C0C97-5E8B-4D2B-9650-AD97F6DE9A7E}"/>
          </ac:spMkLst>
        </pc:spChg>
        <pc:spChg chg="add del mod">
          <ac:chgData name="Timo Mühlhaus" userId="1b6b3aba618dadac" providerId="LiveId" clId="{EDF2FAEA-A41B-4C1F-9EE5-7BEAFE42C87B}" dt="2021-06-09T07:06:19.009" v="758" actId="478"/>
          <ac:spMkLst>
            <pc:docMk/>
            <pc:sldMk cId="1251343865" sldId="581"/>
            <ac:spMk id="732" creationId="{BF09D965-DF3A-43B3-AC1E-338AE6A38CC4}"/>
          </ac:spMkLst>
        </pc:spChg>
        <pc:spChg chg="add mod">
          <ac:chgData name="Timo Mühlhaus" userId="1b6b3aba618dadac" providerId="LiveId" clId="{EDF2FAEA-A41B-4C1F-9EE5-7BEAFE42C87B}" dt="2021-06-09T07:15:10.024" v="905" actId="1076"/>
          <ac:spMkLst>
            <pc:docMk/>
            <pc:sldMk cId="1251343865" sldId="581"/>
            <ac:spMk id="733" creationId="{71A15AA9-8058-413F-8C1A-786AA01A7961}"/>
          </ac:spMkLst>
        </pc:spChg>
        <pc:spChg chg="add mod">
          <ac:chgData name="Timo Mühlhaus" userId="1b6b3aba618dadac" providerId="LiveId" clId="{EDF2FAEA-A41B-4C1F-9EE5-7BEAFE42C87B}" dt="2021-06-09T07:15:10.024" v="905" actId="1076"/>
          <ac:spMkLst>
            <pc:docMk/>
            <pc:sldMk cId="1251343865" sldId="581"/>
            <ac:spMk id="734" creationId="{AF7B3F99-AAF1-4BC1-A5FD-873737F08CA0}"/>
          </ac:spMkLst>
        </pc:spChg>
        <pc:spChg chg="add mod">
          <ac:chgData name="Timo Mühlhaus" userId="1b6b3aba618dadac" providerId="LiveId" clId="{EDF2FAEA-A41B-4C1F-9EE5-7BEAFE42C87B}" dt="2021-06-09T07:15:10.024" v="905" actId="1076"/>
          <ac:spMkLst>
            <pc:docMk/>
            <pc:sldMk cId="1251343865" sldId="581"/>
            <ac:spMk id="738" creationId="{F785B635-2FBA-49BA-9F62-7DC0312F1D6C}"/>
          </ac:spMkLst>
        </pc:spChg>
        <pc:spChg chg="add mod">
          <ac:chgData name="Timo Mühlhaus" userId="1b6b3aba618dadac" providerId="LiveId" clId="{EDF2FAEA-A41B-4C1F-9EE5-7BEAFE42C87B}" dt="2021-06-09T07:15:10.024" v="905" actId="1076"/>
          <ac:spMkLst>
            <pc:docMk/>
            <pc:sldMk cId="1251343865" sldId="581"/>
            <ac:spMk id="739" creationId="{40D03A7D-38CE-489E-A311-EE6E1B288471}"/>
          </ac:spMkLst>
        </pc:spChg>
        <pc:spChg chg="add mod">
          <ac:chgData name="Timo Mühlhaus" userId="1b6b3aba618dadac" providerId="LiveId" clId="{EDF2FAEA-A41B-4C1F-9EE5-7BEAFE42C87B}" dt="2021-06-09T07:15:10.024" v="905" actId="1076"/>
          <ac:spMkLst>
            <pc:docMk/>
            <pc:sldMk cId="1251343865" sldId="581"/>
            <ac:spMk id="740" creationId="{619E0ADF-961F-4678-9CFA-4A22A6E252C0}"/>
          </ac:spMkLst>
        </pc:spChg>
        <pc:spChg chg="add mod">
          <ac:chgData name="Timo Mühlhaus" userId="1b6b3aba618dadac" providerId="LiveId" clId="{EDF2FAEA-A41B-4C1F-9EE5-7BEAFE42C87B}" dt="2021-06-09T07:15:10.024" v="905" actId="1076"/>
          <ac:spMkLst>
            <pc:docMk/>
            <pc:sldMk cId="1251343865" sldId="581"/>
            <ac:spMk id="744" creationId="{87874534-3248-4616-A114-31529D5D3C1E}"/>
          </ac:spMkLst>
        </pc:spChg>
        <pc:spChg chg="add mod">
          <ac:chgData name="Timo Mühlhaus" userId="1b6b3aba618dadac" providerId="LiveId" clId="{EDF2FAEA-A41B-4C1F-9EE5-7BEAFE42C87B}" dt="2021-06-09T08:56:29.426" v="1072" actId="20577"/>
          <ac:spMkLst>
            <pc:docMk/>
            <pc:sldMk cId="1251343865" sldId="581"/>
            <ac:spMk id="745" creationId="{04C39E29-540A-481D-9F0C-96F9C655AD99}"/>
          </ac:spMkLst>
        </pc:spChg>
        <pc:spChg chg="add mod">
          <ac:chgData name="Timo Mühlhaus" userId="1b6b3aba618dadac" providerId="LiveId" clId="{EDF2FAEA-A41B-4C1F-9EE5-7BEAFE42C87B}" dt="2021-06-09T07:15:17.728" v="907" actId="20577"/>
          <ac:spMkLst>
            <pc:docMk/>
            <pc:sldMk cId="1251343865" sldId="581"/>
            <ac:spMk id="746" creationId="{9CE1C00D-F3C9-401A-A305-1B73094C9C30}"/>
          </ac:spMkLst>
        </pc:spChg>
        <pc:spChg chg="add mod">
          <ac:chgData name="Timo Mühlhaus" userId="1b6b3aba618dadac" providerId="LiveId" clId="{EDF2FAEA-A41B-4C1F-9EE5-7BEAFE42C87B}" dt="2021-06-09T07:15:10.024" v="905" actId="1076"/>
          <ac:spMkLst>
            <pc:docMk/>
            <pc:sldMk cId="1251343865" sldId="581"/>
            <ac:spMk id="748" creationId="{776C27CB-6A07-4937-B0F4-D30DCE150135}"/>
          </ac:spMkLst>
        </pc:spChg>
        <pc:spChg chg="mod">
          <ac:chgData name="Timo Mühlhaus" userId="1b6b3aba618dadac" providerId="LiveId" clId="{EDF2FAEA-A41B-4C1F-9EE5-7BEAFE42C87B}" dt="2021-06-09T07:15:10.024" v="905" actId="1076"/>
          <ac:spMkLst>
            <pc:docMk/>
            <pc:sldMk cId="1251343865" sldId="581"/>
            <ac:spMk id="750" creationId="{6627C4F7-D936-4A54-92E7-4C456BD664B6}"/>
          </ac:spMkLst>
        </pc:spChg>
        <pc:spChg chg="mod">
          <ac:chgData name="Timo Mühlhaus" userId="1b6b3aba618dadac" providerId="LiveId" clId="{EDF2FAEA-A41B-4C1F-9EE5-7BEAFE42C87B}" dt="2021-06-09T07:15:21.592" v="908" actId="20577"/>
          <ac:spMkLst>
            <pc:docMk/>
            <pc:sldMk cId="1251343865" sldId="581"/>
            <ac:spMk id="751" creationId="{62A23858-9366-42A2-B3BD-AB565E8737D8}"/>
          </ac:spMkLst>
        </pc:spChg>
        <pc:spChg chg="mod">
          <ac:chgData name="Timo Mühlhaus" userId="1b6b3aba618dadac" providerId="LiveId" clId="{EDF2FAEA-A41B-4C1F-9EE5-7BEAFE42C87B}" dt="2021-06-09T07:16:12.908" v="919" actId="165"/>
          <ac:spMkLst>
            <pc:docMk/>
            <pc:sldMk cId="1251343865" sldId="581"/>
            <ac:spMk id="797" creationId="{2C922C5D-5C34-47FE-AA23-39176009CE3A}"/>
          </ac:spMkLst>
        </pc:spChg>
        <pc:spChg chg="mod">
          <ac:chgData name="Timo Mühlhaus" userId="1b6b3aba618dadac" providerId="LiveId" clId="{EDF2FAEA-A41B-4C1F-9EE5-7BEAFE42C87B}" dt="2021-06-09T07:16:12.908" v="919" actId="165"/>
          <ac:spMkLst>
            <pc:docMk/>
            <pc:sldMk cId="1251343865" sldId="581"/>
            <ac:spMk id="798" creationId="{88520CAF-8EF2-4485-8600-8FD790546178}"/>
          </ac:spMkLst>
        </pc:spChg>
        <pc:spChg chg="mod">
          <ac:chgData name="Timo Mühlhaus" userId="1b6b3aba618dadac" providerId="LiveId" clId="{EDF2FAEA-A41B-4C1F-9EE5-7BEAFE42C87B}" dt="2021-06-09T07:16:12.908" v="919" actId="165"/>
          <ac:spMkLst>
            <pc:docMk/>
            <pc:sldMk cId="1251343865" sldId="581"/>
            <ac:spMk id="799" creationId="{3386D2FB-3640-4A28-8DD5-C33ABE6E5664}"/>
          </ac:spMkLst>
        </pc:spChg>
        <pc:spChg chg="mod">
          <ac:chgData name="Timo Mühlhaus" userId="1b6b3aba618dadac" providerId="LiveId" clId="{EDF2FAEA-A41B-4C1F-9EE5-7BEAFE42C87B}" dt="2021-06-09T07:16:12.908" v="919" actId="165"/>
          <ac:spMkLst>
            <pc:docMk/>
            <pc:sldMk cId="1251343865" sldId="581"/>
            <ac:spMk id="800" creationId="{B0131217-8F5E-4738-ACA2-3847AB18C207}"/>
          </ac:spMkLst>
        </pc:spChg>
        <pc:spChg chg="mod">
          <ac:chgData name="Timo Mühlhaus" userId="1b6b3aba618dadac" providerId="LiveId" clId="{EDF2FAEA-A41B-4C1F-9EE5-7BEAFE42C87B}" dt="2021-06-09T07:16:12.908" v="919" actId="165"/>
          <ac:spMkLst>
            <pc:docMk/>
            <pc:sldMk cId="1251343865" sldId="581"/>
            <ac:spMk id="801" creationId="{0226DD99-F88C-464B-B088-16F9835E156A}"/>
          </ac:spMkLst>
        </pc:spChg>
        <pc:spChg chg="mod">
          <ac:chgData name="Timo Mühlhaus" userId="1b6b3aba618dadac" providerId="LiveId" clId="{EDF2FAEA-A41B-4C1F-9EE5-7BEAFE42C87B}" dt="2021-06-09T07:16:12.908" v="919" actId="165"/>
          <ac:spMkLst>
            <pc:docMk/>
            <pc:sldMk cId="1251343865" sldId="581"/>
            <ac:spMk id="802" creationId="{882FF18A-9F7C-4B17-A29A-67DCECBB1CD6}"/>
          </ac:spMkLst>
        </pc:spChg>
        <pc:spChg chg="mod">
          <ac:chgData name="Timo Mühlhaus" userId="1b6b3aba618dadac" providerId="LiveId" clId="{EDF2FAEA-A41B-4C1F-9EE5-7BEAFE42C87B}" dt="2021-06-09T07:16:12.908" v="919" actId="165"/>
          <ac:spMkLst>
            <pc:docMk/>
            <pc:sldMk cId="1251343865" sldId="581"/>
            <ac:spMk id="803" creationId="{D2AB4DAB-421B-4BCD-AF8D-585A8E2A4251}"/>
          </ac:spMkLst>
        </pc:spChg>
        <pc:spChg chg="mod">
          <ac:chgData name="Timo Mühlhaus" userId="1b6b3aba618dadac" providerId="LiveId" clId="{EDF2FAEA-A41B-4C1F-9EE5-7BEAFE42C87B}" dt="2021-06-09T07:16:12.908" v="919" actId="165"/>
          <ac:spMkLst>
            <pc:docMk/>
            <pc:sldMk cId="1251343865" sldId="581"/>
            <ac:spMk id="804" creationId="{623C5D44-62C6-438B-AEED-C4303E0E4295}"/>
          </ac:spMkLst>
        </pc:spChg>
        <pc:spChg chg="mod">
          <ac:chgData name="Timo Mühlhaus" userId="1b6b3aba618dadac" providerId="LiveId" clId="{EDF2FAEA-A41B-4C1F-9EE5-7BEAFE42C87B}" dt="2021-06-09T07:16:12.908" v="919" actId="165"/>
          <ac:spMkLst>
            <pc:docMk/>
            <pc:sldMk cId="1251343865" sldId="581"/>
            <ac:spMk id="805" creationId="{05654F9D-551F-4108-92BE-CF7F1A21BF4E}"/>
          </ac:spMkLst>
        </pc:spChg>
        <pc:spChg chg="mod">
          <ac:chgData name="Timo Mühlhaus" userId="1b6b3aba618dadac" providerId="LiveId" clId="{EDF2FAEA-A41B-4C1F-9EE5-7BEAFE42C87B}" dt="2021-06-09T07:16:12.908" v="919" actId="165"/>
          <ac:spMkLst>
            <pc:docMk/>
            <pc:sldMk cId="1251343865" sldId="581"/>
            <ac:spMk id="806" creationId="{257F0787-FB1F-4918-8F89-0CC63B90C8B7}"/>
          </ac:spMkLst>
        </pc:spChg>
        <pc:spChg chg="mod">
          <ac:chgData name="Timo Mühlhaus" userId="1b6b3aba618dadac" providerId="LiveId" clId="{EDF2FAEA-A41B-4C1F-9EE5-7BEAFE42C87B}" dt="2021-06-09T07:16:12.908" v="919" actId="165"/>
          <ac:spMkLst>
            <pc:docMk/>
            <pc:sldMk cId="1251343865" sldId="581"/>
            <ac:spMk id="807" creationId="{EEE94C4D-10AC-4F9F-8625-8035F311311E}"/>
          </ac:spMkLst>
        </pc:spChg>
        <pc:spChg chg="mod">
          <ac:chgData name="Timo Mühlhaus" userId="1b6b3aba618dadac" providerId="LiveId" clId="{EDF2FAEA-A41B-4C1F-9EE5-7BEAFE42C87B}" dt="2021-06-09T07:16:12.908" v="919" actId="165"/>
          <ac:spMkLst>
            <pc:docMk/>
            <pc:sldMk cId="1251343865" sldId="581"/>
            <ac:spMk id="808" creationId="{6E1A359A-E482-455C-BAB0-9D855A79B939}"/>
          </ac:spMkLst>
        </pc:spChg>
        <pc:spChg chg="mod">
          <ac:chgData name="Timo Mühlhaus" userId="1b6b3aba618dadac" providerId="LiveId" clId="{EDF2FAEA-A41B-4C1F-9EE5-7BEAFE42C87B}" dt="2021-06-09T07:16:12.908" v="919" actId="165"/>
          <ac:spMkLst>
            <pc:docMk/>
            <pc:sldMk cId="1251343865" sldId="581"/>
            <ac:spMk id="809" creationId="{6E00DA72-66D6-4A04-92D8-834CC9AFD46E}"/>
          </ac:spMkLst>
        </pc:spChg>
        <pc:spChg chg="mod">
          <ac:chgData name="Timo Mühlhaus" userId="1b6b3aba618dadac" providerId="LiveId" clId="{EDF2FAEA-A41B-4C1F-9EE5-7BEAFE42C87B}" dt="2021-06-09T07:16:12.908" v="919" actId="165"/>
          <ac:spMkLst>
            <pc:docMk/>
            <pc:sldMk cId="1251343865" sldId="581"/>
            <ac:spMk id="810" creationId="{B949BDE3-B5F7-4C1B-ABC1-90B378525E38}"/>
          </ac:spMkLst>
        </pc:spChg>
        <pc:spChg chg="mod">
          <ac:chgData name="Timo Mühlhaus" userId="1b6b3aba618dadac" providerId="LiveId" clId="{EDF2FAEA-A41B-4C1F-9EE5-7BEAFE42C87B}" dt="2021-06-09T07:16:12.908" v="919" actId="165"/>
          <ac:spMkLst>
            <pc:docMk/>
            <pc:sldMk cId="1251343865" sldId="581"/>
            <ac:spMk id="811" creationId="{042D246C-3000-4E7B-8486-B4DBF09EAA7B}"/>
          </ac:spMkLst>
        </pc:spChg>
        <pc:spChg chg="mod">
          <ac:chgData name="Timo Mühlhaus" userId="1b6b3aba618dadac" providerId="LiveId" clId="{EDF2FAEA-A41B-4C1F-9EE5-7BEAFE42C87B}" dt="2021-06-09T07:16:12.908" v="919" actId="165"/>
          <ac:spMkLst>
            <pc:docMk/>
            <pc:sldMk cId="1251343865" sldId="581"/>
            <ac:spMk id="812" creationId="{3B912BF9-72EB-4703-92A0-F30581F18F45}"/>
          </ac:spMkLst>
        </pc:spChg>
        <pc:spChg chg="mod">
          <ac:chgData name="Timo Mühlhaus" userId="1b6b3aba618dadac" providerId="LiveId" clId="{EDF2FAEA-A41B-4C1F-9EE5-7BEAFE42C87B}" dt="2021-06-09T07:16:12.908" v="919" actId="165"/>
          <ac:spMkLst>
            <pc:docMk/>
            <pc:sldMk cId="1251343865" sldId="581"/>
            <ac:spMk id="813" creationId="{3AFCB7D1-5323-459B-9E36-6B8EBB2DAFE1}"/>
          </ac:spMkLst>
        </pc:spChg>
        <pc:spChg chg="mod">
          <ac:chgData name="Timo Mühlhaus" userId="1b6b3aba618dadac" providerId="LiveId" clId="{EDF2FAEA-A41B-4C1F-9EE5-7BEAFE42C87B}" dt="2021-06-09T07:16:12.908" v="919" actId="165"/>
          <ac:spMkLst>
            <pc:docMk/>
            <pc:sldMk cId="1251343865" sldId="581"/>
            <ac:spMk id="814" creationId="{CCE4D74A-9766-4462-B331-66B1FDB5B525}"/>
          </ac:spMkLst>
        </pc:spChg>
        <pc:spChg chg="mod">
          <ac:chgData name="Timo Mühlhaus" userId="1b6b3aba618dadac" providerId="LiveId" clId="{EDF2FAEA-A41B-4C1F-9EE5-7BEAFE42C87B}" dt="2021-06-09T07:16:12.908" v="919" actId="165"/>
          <ac:spMkLst>
            <pc:docMk/>
            <pc:sldMk cId="1251343865" sldId="581"/>
            <ac:spMk id="815" creationId="{7E927878-5FA4-48F3-BCB0-29C249AB25F1}"/>
          </ac:spMkLst>
        </pc:spChg>
        <pc:spChg chg="mod">
          <ac:chgData name="Timo Mühlhaus" userId="1b6b3aba618dadac" providerId="LiveId" clId="{EDF2FAEA-A41B-4C1F-9EE5-7BEAFE42C87B}" dt="2021-06-09T07:16:12.908" v="919" actId="165"/>
          <ac:spMkLst>
            <pc:docMk/>
            <pc:sldMk cId="1251343865" sldId="581"/>
            <ac:spMk id="816" creationId="{C4660B09-E86F-4923-9E7E-1B293ACCA54B}"/>
          </ac:spMkLst>
        </pc:spChg>
        <pc:spChg chg="mod">
          <ac:chgData name="Timo Mühlhaus" userId="1b6b3aba618dadac" providerId="LiveId" clId="{EDF2FAEA-A41B-4C1F-9EE5-7BEAFE42C87B}" dt="2021-06-09T07:16:12.908" v="919" actId="165"/>
          <ac:spMkLst>
            <pc:docMk/>
            <pc:sldMk cId="1251343865" sldId="581"/>
            <ac:spMk id="817" creationId="{79F3ECD1-B58D-49E9-8D75-812EE830B93E}"/>
          </ac:spMkLst>
        </pc:spChg>
        <pc:spChg chg="mod">
          <ac:chgData name="Timo Mühlhaus" userId="1b6b3aba618dadac" providerId="LiveId" clId="{EDF2FAEA-A41B-4C1F-9EE5-7BEAFE42C87B}" dt="2021-06-09T07:16:12.908" v="919" actId="165"/>
          <ac:spMkLst>
            <pc:docMk/>
            <pc:sldMk cId="1251343865" sldId="581"/>
            <ac:spMk id="818" creationId="{58B78D97-662D-4229-8898-F3C569C170B2}"/>
          </ac:spMkLst>
        </pc:spChg>
        <pc:spChg chg="mod">
          <ac:chgData name="Timo Mühlhaus" userId="1b6b3aba618dadac" providerId="LiveId" clId="{EDF2FAEA-A41B-4C1F-9EE5-7BEAFE42C87B}" dt="2021-06-09T07:16:12.908" v="919" actId="165"/>
          <ac:spMkLst>
            <pc:docMk/>
            <pc:sldMk cId="1251343865" sldId="581"/>
            <ac:spMk id="819" creationId="{A2477973-462D-4876-9A62-F0CA2F925954}"/>
          </ac:spMkLst>
        </pc:spChg>
        <pc:spChg chg="mod">
          <ac:chgData name="Timo Mühlhaus" userId="1b6b3aba618dadac" providerId="LiveId" clId="{EDF2FAEA-A41B-4C1F-9EE5-7BEAFE42C87B}" dt="2021-06-09T07:16:12.908" v="919" actId="165"/>
          <ac:spMkLst>
            <pc:docMk/>
            <pc:sldMk cId="1251343865" sldId="581"/>
            <ac:spMk id="820" creationId="{5FA60ECA-3CAA-4426-A72F-9C2B8ACAC45D}"/>
          </ac:spMkLst>
        </pc:spChg>
        <pc:spChg chg="mod">
          <ac:chgData name="Timo Mühlhaus" userId="1b6b3aba618dadac" providerId="LiveId" clId="{EDF2FAEA-A41B-4C1F-9EE5-7BEAFE42C87B}" dt="2021-06-09T07:16:12.908" v="919" actId="165"/>
          <ac:spMkLst>
            <pc:docMk/>
            <pc:sldMk cId="1251343865" sldId="581"/>
            <ac:spMk id="821" creationId="{4ACA9B40-C3C0-499E-BC81-1416C80CA62F}"/>
          </ac:spMkLst>
        </pc:spChg>
        <pc:spChg chg="mod">
          <ac:chgData name="Timo Mühlhaus" userId="1b6b3aba618dadac" providerId="LiveId" clId="{EDF2FAEA-A41B-4C1F-9EE5-7BEAFE42C87B}" dt="2021-06-09T07:16:12.908" v="919" actId="165"/>
          <ac:spMkLst>
            <pc:docMk/>
            <pc:sldMk cId="1251343865" sldId="581"/>
            <ac:spMk id="822" creationId="{5CA01A11-82B0-4FD2-9CDE-FC9213B04A65}"/>
          </ac:spMkLst>
        </pc:spChg>
        <pc:spChg chg="mod">
          <ac:chgData name="Timo Mühlhaus" userId="1b6b3aba618dadac" providerId="LiveId" clId="{EDF2FAEA-A41B-4C1F-9EE5-7BEAFE42C87B}" dt="2021-06-09T07:16:12.908" v="919" actId="165"/>
          <ac:spMkLst>
            <pc:docMk/>
            <pc:sldMk cId="1251343865" sldId="581"/>
            <ac:spMk id="823" creationId="{CAC0791D-32BC-4143-9F2C-E991B77E00BF}"/>
          </ac:spMkLst>
        </pc:spChg>
        <pc:spChg chg="mod">
          <ac:chgData name="Timo Mühlhaus" userId="1b6b3aba618dadac" providerId="LiveId" clId="{EDF2FAEA-A41B-4C1F-9EE5-7BEAFE42C87B}" dt="2021-06-09T07:16:12.908" v="919" actId="165"/>
          <ac:spMkLst>
            <pc:docMk/>
            <pc:sldMk cId="1251343865" sldId="581"/>
            <ac:spMk id="824" creationId="{7F7BE426-ABDA-46BA-8C4A-4C42D58BB62E}"/>
          </ac:spMkLst>
        </pc:spChg>
        <pc:spChg chg="mod">
          <ac:chgData name="Timo Mühlhaus" userId="1b6b3aba618dadac" providerId="LiveId" clId="{EDF2FAEA-A41B-4C1F-9EE5-7BEAFE42C87B}" dt="2021-06-09T07:16:12.908" v="919" actId="165"/>
          <ac:spMkLst>
            <pc:docMk/>
            <pc:sldMk cId="1251343865" sldId="581"/>
            <ac:spMk id="826" creationId="{157EDEC8-BE0B-410E-A3BA-D9CFD1109AEA}"/>
          </ac:spMkLst>
        </pc:spChg>
        <pc:spChg chg="mod">
          <ac:chgData name="Timo Mühlhaus" userId="1b6b3aba618dadac" providerId="LiveId" clId="{EDF2FAEA-A41B-4C1F-9EE5-7BEAFE42C87B}" dt="2021-06-09T07:16:12.908" v="919" actId="165"/>
          <ac:spMkLst>
            <pc:docMk/>
            <pc:sldMk cId="1251343865" sldId="581"/>
            <ac:spMk id="827" creationId="{DEEC1E2C-BF8C-471F-B859-E40D70142E7E}"/>
          </ac:spMkLst>
        </pc:spChg>
        <pc:spChg chg="mod">
          <ac:chgData name="Timo Mühlhaus" userId="1b6b3aba618dadac" providerId="LiveId" clId="{EDF2FAEA-A41B-4C1F-9EE5-7BEAFE42C87B}" dt="2021-06-09T07:16:12.908" v="919" actId="165"/>
          <ac:spMkLst>
            <pc:docMk/>
            <pc:sldMk cId="1251343865" sldId="581"/>
            <ac:spMk id="828" creationId="{E2DCA741-38A8-4389-8AA3-2CAEFBA6F1ED}"/>
          </ac:spMkLst>
        </pc:spChg>
        <pc:spChg chg="mod">
          <ac:chgData name="Timo Mühlhaus" userId="1b6b3aba618dadac" providerId="LiveId" clId="{EDF2FAEA-A41B-4C1F-9EE5-7BEAFE42C87B}" dt="2021-06-09T07:17:15.796" v="938" actId="1076"/>
          <ac:spMkLst>
            <pc:docMk/>
            <pc:sldMk cId="1251343865" sldId="581"/>
            <ac:spMk id="838" creationId="{64C03D2E-83AE-4840-A51C-DC9F4F2785EC}"/>
          </ac:spMkLst>
        </pc:spChg>
        <pc:spChg chg="mod">
          <ac:chgData name="Timo Mühlhaus" userId="1b6b3aba618dadac" providerId="LiveId" clId="{EDF2FAEA-A41B-4C1F-9EE5-7BEAFE42C87B}" dt="2021-06-09T07:17:15.796" v="938" actId="1076"/>
          <ac:spMkLst>
            <pc:docMk/>
            <pc:sldMk cId="1251343865" sldId="581"/>
            <ac:spMk id="839" creationId="{0733542D-D1DC-4800-BD7B-964370928A0B}"/>
          </ac:spMkLst>
        </pc:spChg>
        <pc:spChg chg="mod">
          <ac:chgData name="Timo Mühlhaus" userId="1b6b3aba618dadac" providerId="LiveId" clId="{EDF2FAEA-A41B-4C1F-9EE5-7BEAFE42C87B}" dt="2021-06-09T07:17:15.796" v="938" actId="1076"/>
          <ac:spMkLst>
            <pc:docMk/>
            <pc:sldMk cId="1251343865" sldId="581"/>
            <ac:spMk id="840" creationId="{9F9BDC1D-2879-475D-B046-B53F47B0D100}"/>
          </ac:spMkLst>
        </pc:spChg>
        <pc:spChg chg="mod">
          <ac:chgData name="Timo Mühlhaus" userId="1b6b3aba618dadac" providerId="LiveId" clId="{EDF2FAEA-A41B-4C1F-9EE5-7BEAFE42C87B}" dt="2021-06-09T07:16:32.611" v="929" actId="1076"/>
          <ac:spMkLst>
            <pc:docMk/>
            <pc:sldMk cId="1251343865" sldId="581"/>
            <ac:spMk id="888" creationId="{32775745-5F8D-45E2-A08C-88B84F0535FD}"/>
          </ac:spMkLst>
        </pc:spChg>
        <pc:spChg chg="mod">
          <ac:chgData name="Timo Mühlhaus" userId="1b6b3aba618dadac" providerId="LiveId" clId="{EDF2FAEA-A41B-4C1F-9EE5-7BEAFE42C87B}" dt="2021-06-09T07:16:32.611" v="929" actId="1076"/>
          <ac:spMkLst>
            <pc:docMk/>
            <pc:sldMk cId="1251343865" sldId="581"/>
            <ac:spMk id="889" creationId="{BB4827F7-9FD4-4685-807E-1DBED493ACF0}"/>
          </ac:spMkLst>
        </pc:spChg>
        <pc:spChg chg="mod">
          <ac:chgData name="Timo Mühlhaus" userId="1b6b3aba618dadac" providerId="LiveId" clId="{EDF2FAEA-A41B-4C1F-9EE5-7BEAFE42C87B}" dt="2021-06-09T07:16:32.611" v="929" actId="1076"/>
          <ac:spMkLst>
            <pc:docMk/>
            <pc:sldMk cId="1251343865" sldId="581"/>
            <ac:spMk id="890" creationId="{771CE8DA-ECFD-430E-B9C9-911FC0073FAB}"/>
          </ac:spMkLst>
        </pc:spChg>
        <pc:spChg chg="mod">
          <ac:chgData name="Timo Mühlhaus" userId="1b6b3aba618dadac" providerId="LiveId" clId="{EDF2FAEA-A41B-4C1F-9EE5-7BEAFE42C87B}" dt="2021-06-09T07:16:32.611" v="929" actId="1076"/>
          <ac:spMkLst>
            <pc:docMk/>
            <pc:sldMk cId="1251343865" sldId="581"/>
            <ac:spMk id="891" creationId="{5ED53449-E0B7-4443-8BEE-204342DBBD63}"/>
          </ac:spMkLst>
        </pc:spChg>
        <pc:spChg chg="mod">
          <ac:chgData name="Timo Mühlhaus" userId="1b6b3aba618dadac" providerId="LiveId" clId="{EDF2FAEA-A41B-4C1F-9EE5-7BEAFE42C87B}" dt="2021-06-09T07:16:32.611" v="929" actId="1076"/>
          <ac:spMkLst>
            <pc:docMk/>
            <pc:sldMk cId="1251343865" sldId="581"/>
            <ac:spMk id="892" creationId="{4C7D9826-4C85-4689-BC6E-465AACD9C71F}"/>
          </ac:spMkLst>
        </pc:spChg>
        <pc:spChg chg="mod">
          <ac:chgData name="Timo Mühlhaus" userId="1b6b3aba618dadac" providerId="LiveId" clId="{EDF2FAEA-A41B-4C1F-9EE5-7BEAFE42C87B}" dt="2021-06-09T07:16:32.611" v="929" actId="1076"/>
          <ac:spMkLst>
            <pc:docMk/>
            <pc:sldMk cId="1251343865" sldId="581"/>
            <ac:spMk id="893" creationId="{A32FA4EA-8F31-4B00-9C4A-A1F36955BFFE}"/>
          </ac:spMkLst>
        </pc:spChg>
        <pc:spChg chg="mod">
          <ac:chgData name="Timo Mühlhaus" userId="1b6b3aba618dadac" providerId="LiveId" clId="{EDF2FAEA-A41B-4C1F-9EE5-7BEAFE42C87B}" dt="2021-06-09T07:16:32.611" v="929" actId="1076"/>
          <ac:spMkLst>
            <pc:docMk/>
            <pc:sldMk cId="1251343865" sldId="581"/>
            <ac:spMk id="894" creationId="{019A82F0-BC4A-4B54-A9D6-830A7C74F47F}"/>
          </ac:spMkLst>
        </pc:spChg>
        <pc:spChg chg="mod">
          <ac:chgData name="Timo Mühlhaus" userId="1b6b3aba618dadac" providerId="LiveId" clId="{EDF2FAEA-A41B-4C1F-9EE5-7BEAFE42C87B}" dt="2021-06-09T07:16:32.611" v="929" actId="1076"/>
          <ac:spMkLst>
            <pc:docMk/>
            <pc:sldMk cId="1251343865" sldId="581"/>
            <ac:spMk id="895" creationId="{367FBB70-F5D9-4D00-BE93-BEEA13353429}"/>
          </ac:spMkLst>
        </pc:spChg>
        <pc:spChg chg="mod">
          <ac:chgData name="Timo Mühlhaus" userId="1b6b3aba618dadac" providerId="LiveId" clId="{EDF2FAEA-A41B-4C1F-9EE5-7BEAFE42C87B}" dt="2021-06-09T07:16:32.611" v="929" actId="1076"/>
          <ac:spMkLst>
            <pc:docMk/>
            <pc:sldMk cId="1251343865" sldId="581"/>
            <ac:spMk id="896" creationId="{7C3EFF51-EB0B-4992-99FC-69CBD04C18BA}"/>
          </ac:spMkLst>
        </pc:spChg>
        <pc:spChg chg="mod">
          <ac:chgData name="Timo Mühlhaus" userId="1b6b3aba618dadac" providerId="LiveId" clId="{EDF2FAEA-A41B-4C1F-9EE5-7BEAFE42C87B}" dt="2021-06-09T07:16:32.611" v="929" actId="1076"/>
          <ac:spMkLst>
            <pc:docMk/>
            <pc:sldMk cId="1251343865" sldId="581"/>
            <ac:spMk id="897" creationId="{B87981A6-D314-4936-B16E-F6EFE3CA1A09}"/>
          </ac:spMkLst>
        </pc:spChg>
        <pc:spChg chg="mod">
          <ac:chgData name="Timo Mühlhaus" userId="1b6b3aba618dadac" providerId="LiveId" clId="{EDF2FAEA-A41B-4C1F-9EE5-7BEAFE42C87B}" dt="2021-06-09T07:16:32.611" v="929" actId="1076"/>
          <ac:spMkLst>
            <pc:docMk/>
            <pc:sldMk cId="1251343865" sldId="581"/>
            <ac:spMk id="898" creationId="{3504C68E-1BC5-4BB1-A609-A26F5D75CCD9}"/>
          </ac:spMkLst>
        </pc:spChg>
        <pc:spChg chg="mod">
          <ac:chgData name="Timo Mühlhaus" userId="1b6b3aba618dadac" providerId="LiveId" clId="{EDF2FAEA-A41B-4C1F-9EE5-7BEAFE42C87B}" dt="2021-06-09T07:16:32.611" v="929" actId="1076"/>
          <ac:spMkLst>
            <pc:docMk/>
            <pc:sldMk cId="1251343865" sldId="581"/>
            <ac:spMk id="899" creationId="{A52F9572-8CB7-4AFE-A1B5-D6645D252FAE}"/>
          </ac:spMkLst>
        </pc:spChg>
        <pc:spChg chg="mod">
          <ac:chgData name="Timo Mühlhaus" userId="1b6b3aba618dadac" providerId="LiveId" clId="{EDF2FAEA-A41B-4C1F-9EE5-7BEAFE42C87B}" dt="2021-06-09T07:16:32.611" v="929" actId="1076"/>
          <ac:spMkLst>
            <pc:docMk/>
            <pc:sldMk cId="1251343865" sldId="581"/>
            <ac:spMk id="900" creationId="{9B4B5387-4BCC-4D48-9B3F-77D2223F0321}"/>
          </ac:spMkLst>
        </pc:spChg>
        <pc:spChg chg="mod">
          <ac:chgData name="Timo Mühlhaus" userId="1b6b3aba618dadac" providerId="LiveId" clId="{EDF2FAEA-A41B-4C1F-9EE5-7BEAFE42C87B}" dt="2021-06-09T07:16:32.611" v="929" actId="1076"/>
          <ac:spMkLst>
            <pc:docMk/>
            <pc:sldMk cId="1251343865" sldId="581"/>
            <ac:spMk id="901" creationId="{0CA06F8A-C807-4319-83D9-B8CB0B90A84E}"/>
          </ac:spMkLst>
        </pc:spChg>
        <pc:spChg chg="mod">
          <ac:chgData name="Timo Mühlhaus" userId="1b6b3aba618dadac" providerId="LiveId" clId="{EDF2FAEA-A41B-4C1F-9EE5-7BEAFE42C87B}" dt="2021-06-09T07:16:32.611" v="929" actId="1076"/>
          <ac:spMkLst>
            <pc:docMk/>
            <pc:sldMk cId="1251343865" sldId="581"/>
            <ac:spMk id="902" creationId="{11AE1E7A-43EE-40B6-821A-3A3F5A99FF0E}"/>
          </ac:spMkLst>
        </pc:spChg>
        <pc:spChg chg="mod">
          <ac:chgData name="Timo Mühlhaus" userId="1b6b3aba618dadac" providerId="LiveId" clId="{EDF2FAEA-A41B-4C1F-9EE5-7BEAFE42C87B}" dt="2021-06-09T07:16:32.611" v="929" actId="1076"/>
          <ac:spMkLst>
            <pc:docMk/>
            <pc:sldMk cId="1251343865" sldId="581"/>
            <ac:spMk id="903" creationId="{6C6E9253-930F-4432-A50F-206F65C6B40F}"/>
          </ac:spMkLst>
        </pc:spChg>
        <pc:spChg chg="mod">
          <ac:chgData name="Timo Mühlhaus" userId="1b6b3aba618dadac" providerId="LiveId" clId="{EDF2FAEA-A41B-4C1F-9EE5-7BEAFE42C87B}" dt="2021-06-09T07:16:32.611" v="929" actId="1076"/>
          <ac:spMkLst>
            <pc:docMk/>
            <pc:sldMk cId="1251343865" sldId="581"/>
            <ac:spMk id="904" creationId="{4AA4758A-1067-45B6-BC44-81626E3C1C28}"/>
          </ac:spMkLst>
        </pc:spChg>
        <pc:spChg chg="mod">
          <ac:chgData name="Timo Mühlhaus" userId="1b6b3aba618dadac" providerId="LiveId" clId="{EDF2FAEA-A41B-4C1F-9EE5-7BEAFE42C87B}" dt="2021-06-09T07:16:32.611" v="929" actId="1076"/>
          <ac:spMkLst>
            <pc:docMk/>
            <pc:sldMk cId="1251343865" sldId="581"/>
            <ac:spMk id="905" creationId="{3856DCCA-3124-4427-8F34-A5A069E4C0C5}"/>
          </ac:spMkLst>
        </pc:spChg>
        <pc:spChg chg="mod">
          <ac:chgData name="Timo Mühlhaus" userId="1b6b3aba618dadac" providerId="LiveId" clId="{EDF2FAEA-A41B-4C1F-9EE5-7BEAFE42C87B}" dt="2021-06-09T07:16:32.611" v="929" actId="1076"/>
          <ac:spMkLst>
            <pc:docMk/>
            <pc:sldMk cId="1251343865" sldId="581"/>
            <ac:spMk id="906" creationId="{B12FD8E7-4564-4A0F-95BF-4A609E750170}"/>
          </ac:spMkLst>
        </pc:spChg>
        <pc:spChg chg="mod">
          <ac:chgData name="Timo Mühlhaus" userId="1b6b3aba618dadac" providerId="LiveId" clId="{EDF2FAEA-A41B-4C1F-9EE5-7BEAFE42C87B}" dt="2021-06-09T07:16:32.611" v="929" actId="1076"/>
          <ac:spMkLst>
            <pc:docMk/>
            <pc:sldMk cId="1251343865" sldId="581"/>
            <ac:spMk id="907" creationId="{8C8C6966-6402-407E-81D0-560A42E318B8}"/>
          </ac:spMkLst>
        </pc:spChg>
        <pc:spChg chg="mod">
          <ac:chgData name="Timo Mühlhaus" userId="1b6b3aba618dadac" providerId="LiveId" clId="{EDF2FAEA-A41B-4C1F-9EE5-7BEAFE42C87B}" dt="2021-06-09T07:16:32.611" v="929" actId="1076"/>
          <ac:spMkLst>
            <pc:docMk/>
            <pc:sldMk cId="1251343865" sldId="581"/>
            <ac:spMk id="908" creationId="{4604ACFD-09C4-4EDC-89E0-4A057CC8AFA7}"/>
          </ac:spMkLst>
        </pc:spChg>
        <pc:spChg chg="mod">
          <ac:chgData name="Timo Mühlhaus" userId="1b6b3aba618dadac" providerId="LiveId" clId="{EDF2FAEA-A41B-4C1F-9EE5-7BEAFE42C87B}" dt="2021-06-09T07:16:32.611" v="929" actId="1076"/>
          <ac:spMkLst>
            <pc:docMk/>
            <pc:sldMk cId="1251343865" sldId="581"/>
            <ac:spMk id="909" creationId="{36F382E3-6686-4EE7-9823-D124DF9561BF}"/>
          </ac:spMkLst>
        </pc:spChg>
        <pc:spChg chg="mod">
          <ac:chgData name="Timo Mühlhaus" userId="1b6b3aba618dadac" providerId="LiveId" clId="{EDF2FAEA-A41B-4C1F-9EE5-7BEAFE42C87B}" dt="2021-06-09T07:16:32.611" v="929" actId="1076"/>
          <ac:spMkLst>
            <pc:docMk/>
            <pc:sldMk cId="1251343865" sldId="581"/>
            <ac:spMk id="910" creationId="{BE9CFBB3-6EEE-479D-BFF5-B6325D7C8714}"/>
          </ac:spMkLst>
        </pc:spChg>
        <pc:spChg chg="mod">
          <ac:chgData name="Timo Mühlhaus" userId="1b6b3aba618dadac" providerId="LiveId" clId="{EDF2FAEA-A41B-4C1F-9EE5-7BEAFE42C87B}" dt="2021-06-09T07:16:32.611" v="929" actId="1076"/>
          <ac:spMkLst>
            <pc:docMk/>
            <pc:sldMk cId="1251343865" sldId="581"/>
            <ac:spMk id="911" creationId="{9ED7DDB9-FCB8-48F2-AC45-EC9224DBFEAD}"/>
          </ac:spMkLst>
        </pc:spChg>
        <pc:spChg chg="mod">
          <ac:chgData name="Timo Mühlhaus" userId="1b6b3aba618dadac" providerId="LiveId" clId="{EDF2FAEA-A41B-4C1F-9EE5-7BEAFE42C87B}" dt="2021-06-09T07:16:32.611" v="929" actId="1076"/>
          <ac:spMkLst>
            <pc:docMk/>
            <pc:sldMk cId="1251343865" sldId="581"/>
            <ac:spMk id="912" creationId="{A7417E63-2E23-423D-A165-1D934BE4783B}"/>
          </ac:spMkLst>
        </pc:spChg>
        <pc:spChg chg="mod">
          <ac:chgData name="Timo Mühlhaus" userId="1b6b3aba618dadac" providerId="LiveId" clId="{EDF2FAEA-A41B-4C1F-9EE5-7BEAFE42C87B}" dt="2021-06-09T07:16:32.611" v="929" actId="1076"/>
          <ac:spMkLst>
            <pc:docMk/>
            <pc:sldMk cId="1251343865" sldId="581"/>
            <ac:spMk id="913" creationId="{CF762BA3-06E3-4F0A-BC82-6B4DACAD021D}"/>
          </ac:spMkLst>
        </pc:spChg>
        <pc:spChg chg="mod">
          <ac:chgData name="Timo Mühlhaus" userId="1b6b3aba618dadac" providerId="LiveId" clId="{EDF2FAEA-A41B-4C1F-9EE5-7BEAFE42C87B}" dt="2021-06-09T07:16:32.611" v="929" actId="1076"/>
          <ac:spMkLst>
            <pc:docMk/>
            <pc:sldMk cId="1251343865" sldId="581"/>
            <ac:spMk id="914" creationId="{D560BA3D-B21F-4B4B-BBBE-C1C9737550BB}"/>
          </ac:spMkLst>
        </pc:spChg>
        <pc:spChg chg="mod">
          <ac:chgData name="Timo Mühlhaus" userId="1b6b3aba618dadac" providerId="LiveId" clId="{EDF2FAEA-A41B-4C1F-9EE5-7BEAFE42C87B}" dt="2021-06-09T07:16:32.611" v="929" actId="1076"/>
          <ac:spMkLst>
            <pc:docMk/>
            <pc:sldMk cId="1251343865" sldId="581"/>
            <ac:spMk id="915" creationId="{28B42318-1F7B-4D6F-98E1-1507D0CE6A74}"/>
          </ac:spMkLst>
        </pc:spChg>
        <pc:spChg chg="mod">
          <ac:chgData name="Timo Mühlhaus" userId="1b6b3aba618dadac" providerId="LiveId" clId="{EDF2FAEA-A41B-4C1F-9EE5-7BEAFE42C87B}" dt="2021-06-09T07:16:32.611" v="929" actId="1076"/>
          <ac:spMkLst>
            <pc:docMk/>
            <pc:sldMk cId="1251343865" sldId="581"/>
            <ac:spMk id="916" creationId="{F2A1BF5D-447F-4989-8190-48F6E5E1F031}"/>
          </ac:spMkLst>
        </pc:spChg>
        <pc:spChg chg="mod">
          <ac:chgData name="Timo Mühlhaus" userId="1b6b3aba618dadac" providerId="LiveId" clId="{EDF2FAEA-A41B-4C1F-9EE5-7BEAFE42C87B}" dt="2021-06-09T07:16:32.611" v="929" actId="1076"/>
          <ac:spMkLst>
            <pc:docMk/>
            <pc:sldMk cId="1251343865" sldId="581"/>
            <ac:spMk id="917" creationId="{1457188C-0A65-4DA6-82A9-905535E5377E}"/>
          </ac:spMkLst>
        </pc:spChg>
        <pc:spChg chg="mod">
          <ac:chgData name="Timo Mühlhaus" userId="1b6b3aba618dadac" providerId="LiveId" clId="{EDF2FAEA-A41B-4C1F-9EE5-7BEAFE42C87B}" dt="2021-06-09T07:16:12.908" v="919" actId="165"/>
          <ac:spMkLst>
            <pc:docMk/>
            <pc:sldMk cId="1251343865" sldId="581"/>
            <ac:spMk id="948" creationId="{ED159A33-62CA-4C15-B59E-7B78290F92C5}"/>
          </ac:spMkLst>
        </pc:spChg>
        <pc:spChg chg="mod">
          <ac:chgData name="Timo Mühlhaus" userId="1b6b3aba618dadac" providerId="LiveId" clId="{EDF2FAEA-A41B-4C1F-9EE5-7BEAFE42C87B}" dt="2021-06-09T07:16:12.908" v="919" actId="165"/>
          <ac:spMkLst>
            <pc:docMk/>
            <pc:sldMk cId="1251343865" sldId="581"/>
            <ac:spMk id="949" creationId="{E9F2378A-4402-494A-878A-05E5D5342E5A}"/>
          </ac:spMkLst>
        </pc:spChg>
        <pc:spChg chg="mod">
          <ac:chgData name="Timo Mühlhaus" userId="1b6b3aba618dadac" providerId="LiveId" clId="{EDF2FAEA-A41B-4C1F-9EE5-7BEAFE42C87B}" dt="2021-06-09T07:16:12.908" v="919" actId="165"/>
          <ac:spMkLst>
            <pc:docMk/>
            <pc:sldMk cId="1251343865" sldId="581"/>
            <ac:spMk id="950" creationId="{09DC3817-D9F9-4057-8933-86A415565971}"/>
          </ac:spMkLst>
        </pc:spChg>
        <pc:spChg chg="mod">
          <ac:chgData name="Timo Mühlhaus" userId="1b6b3aba618dadac" providerId="LiveId" clId="{EDF2FAEA-A41B-4C1F-9EE5-7BEAFE42C87B}" dt="2021-06-09T07:16:12.908" v="919" actId="165"/>
          <ac:spMkLst>
            <pc:docMk/>
            <pc:sldMk cId="1251343865" sldId="581"/>
            <ac:spMk id="951" creationId="{B8C4947E-9582-4C33-8432-6968B72AB579}"/>
          </ac:spMkLst>
        </pc:spChg>
        <pc:spChg chg="mod">
          <ac:chgData name="Timo Mühlhaus" userId="1b6b3aba618dadac" providerId="LiveId" clId="{EDF2FAEA-A41B-4C1F-9EE5-7BEAFE42C87B}" dt="2021-06-09T07:16:12.908" v="919" actId="165"/>
          <ac:spMkLst>
            <pc:docMk/>
            <pc:sldMk cId="1251343865" sldId="581"/>
            <ac:spMk id="952" creationId="{4E4B7B27-D6D1-4C73-B4E9-71EE0EB83B81}"/>
          </ac:spMkLst>
        </pc:spChg>
        <pc:spChg chg="mod">
          <ac:chgData name="Timo Mühlhaus" userId="1b6b3aba618dadac" providerId="LiveId" clId="{EDF2FAEA-A41B-4C1F-9EE5-7BEAFE42C87B}" dt="2021-06-09T07:16:12.908" v="919" actId="165"/>
          <ac:spMkLst>
            <pc:docMk/>
            <pc:sldMk cId="1251343865" sldId="581"/>
            <ac:spMk id="953" creationId="{314C0736-9291-4E6E-A475-BE4707739D23}"/>
          </ac:spMkLst>
        </pc:spChg>
        <pc:spChg chg="mod">
          <ac:chgData name="Timo Mühlhaus" userId="1b6b3aba618dadac" providerId="LiveId" clId="{EDF2FAEA-A41B-4C1F-9EE5-7BEAFE42C87B}" dt="2021-06-09T07:16:12.908" v="919" actId="165"/>
          <ac:spMkLst>
            <pc:docMk/>
            <pc:sldMk cId="1251343865" sldId="581"/>
            <ac:spMk id="954" creationId="{5B46E1A0-BAD3-4906-AD59-B247E97BD9B2}"/>
          </ac:spMkLst>
        </pc:spChg>
        <pc:spChg chg="mod">
          <ac:chgData name="Timo Mühlhaus" userId="1b6b3aba618dadac" providerId="LiveId" clId="{EDF2FAEA-A41B-4C1F-9EE5-7BEAFE42C87B}" dt="2021-06-09T07:16:12.908" v="919" actId="165"/>
          <ac:spMkLst>
            <pc:docMk/>
            <pc:sldMk cId="1251343865" sldId="581"/>
            <ac:spMk id="955" creationId="{2765E38C-FABF-4995-8386-FABE7B8C2293}"/>
          </ac:spMkLst>
        </pc:spChg>
        <pc:spChg chg="mod">
          <ac:chgData name="Timo Mühlhaus" userId="1b6b3aba618dadac" providerId="LiveId" clId="{EDF2FAEA-A41B-4C1F-9EE5-7BEAFE42C87B}" dt="2021-06-09T07:16:12.908" v="919" actId="165"/>
          <ac:spMkLst>
            <pc:docMk/>
            <pc:sldMk cId="1251343865" sldId="581"/>
            <ac:spMk id="956" creationId="{836045AB-48F9-4FDE-952D-BC4CDF1B5315}"/>
          </ac:spMkLst>
        </pc:spChg>
        <pc:spChg chg="mod">
          <ac:chgData name="Timo Mühlhaus" userId="1b6b3aba618dadac" providerId="LiveId" clId="{EDF2FAEA-A41B-4C1F-9EE5-7BEAFE42C87B}" dt="2021-06-09T07:16:12.908" v="919" actId="165"/>
          <ac:spMkLst>
            <pc:docMk/>
            <pc:sldMk cId="1251343865" sldId="581"/>
            <ac:spMk id="957" creationId="{EAE362DD-B651-4FBA-B1F5-09B10C6ABF76}"/>
          </ac:spMkLst>
        </pc:spChg>
        <pc:spChg chg="mod">
          <ac:chgData name="Timo Mühlhaus" userId="1b6b3aba618dadac" providerId="LiveId" clId="{EDF2FAEA-A41B-4C1F-9EE5-7BEAFE42C87B}" dt="2021-06-09T07:16:12.908" v="919" actId="165"/>
          <ac:spMkLst>
            <pc:docMk/>
            <pc:sldMk cId="1251343865" sldId="581"/>
            <ac:spMk id="958" creationId="{4F58BED3-93C3-4D4E-8E69-32FA054322EB}"/>
          </ac:spMkLst>
        </pc:spChg>
        <pc:spChg chg="mod">
          <ac:chgData name="Timo Mühlhaus" userId="1b6b3aba618dadac" providerId="LiveId" clId="{EDF2FAEA-A41B-4C1F-9EE5-7BEAFE42C87B}" dt="2021-06-09T07:16:12.908" v="919" actId="165"/>
          <ac:spMkLst>
            <pc:docMk/>
            <pc:sldMk cId="1251343865" sldId="581"/>
            <ac:spMk id="959" creationId="{E6F0F3FB-5EF9-4CB4-95E0-8ED23388F3F7}"/>
          </ac:spMkLst>
        </pc:spChg>
        <pc:spChg chg="mod">
          <ac:chgData name="Timo Mühlhaus" userId="1b6b3aba618dadac" providerId="LiveId" clId="{EDF2FAEA-A41B-4C1F-9EE5-7BEAFE42C87B}" dt="2021-06-09T07:16:12.908" v="919" actId="165"/>
          <ac:spMkLst>
            <pc:docMk/>
            <pc:sldMk cId="1251343865" sldId="581"/>
            <ac:spMk id="960" creationId="{719CA1D7-11D3-49D9-87A9-AF25B22E224A}"/>
          </ac:spMkLst>
        </pc:spChg>
        <pc:spChg chg="mod">
          <ac:chgData name="Timo Mühlhaus" userId="1b6b3aba618dadac" providerId="LiveId" clId="{EDF2FAEA-A41B-4C1F-9EE5-7BEAFE42C87B}" dt="2021-06-09T07:16:12.908" v="919" actId="165"/>
          <ac:spMkLst>
            <pc:docMk/>
            <pc:sldMk cId="1251343865" sldId="581"/>
            <ac:spMk id="961" creationId="{85E0BE2A-B2A0-4AD2-8D43-AAACCAE50FEE}"/>
          </ac:spMkLst>
        </pc:spChg>
        <pc:spChg chg="mod">
          <ac:chgData name="Timo Mühlhaus" userId="1b6b3aba618dadac" providerId="LiveId" clId="{EDF2FAEA-A41B-4C1F-9EE5-7BEAFE42C87B}" dt="2021-06-09T07:16:12.908" v="919" actId="165"/>
          <ac:spMkLst>
            <pc:docMk/>
            <pc:sldMk cId="1251343865" sldId="581"/>
            <ac:spMk id="962" creationId="{C21B94E3-ADE2-4BEC-98B0-6623B6F87089}"/>
          </ac:spMkLst>
        </pc:spChg>
        <pc:spChg chg="mod">
          <ac:chgData name="Timo Mühlhaus" userId="1b6b3aba618dadac" providerId="LiveId" clId="{EDF2FAEA-A41B-4C1F-9EE5-7BEAFE42C87B}" dt="2021-06-09T07:16:12.908" v="919" actId="165"/>
          <ac:spMkLst>
            <pc:docMk/>
            <pc:sldMk cId="1251343865" sldId="581"/>
            <ac:spMk id="963" creationId="{599E2ACD-965C-4EC5-B864-EFF4B2F11B28}"/>
          </ac:spMkLst>
        </pc:spChg>
        <pc:spChg chg="mod">
          <ac:chgData name="Timo Mühlhaus" userId="1b6b3aba618dadac" providerId="LiveId" clId="{EDF2FAEA-A41B-4C1F-9EE5-7BEAFE42C87B}" dt="2021-06-09T07:16:12.908" v="919" actId="165"/>
          <ac:spMkLst>
            <pc:docMk/>
            <pc:sldMk cId="1251343865" sldId="581"/>
            <ac:spMk id="964" creationId="{5CD12C49-2938-4296-834D-AA2E567342D5}"/>
          </ac:spMkLst>
        </pc:spChg>
        <pc:spChg chg="mod">
          <ac:chgData name="Timo Mühlhaus" userId="1b6b3aba618dadac" providerId="LiveId" clId="{EDF2FAEA-A41B-4C1F-9EE5-7BEAFE42C87B}" dt="2021-06-09T07:16:12.908" v="919" actId="165"/>
          <ac:spMkLst>
            <pc:docMk/>
            <pc:sldMk cId="1251343865" sldId="581"/>
            <ac:spMk id="965" creationId="{C9981324-DC5E-4CB5-BFAB-76EAE24C3BA9}"/>
          </ac:spMkLst>
        </pc:spChg>
        <pc:spChg chg="mod">
          <ac:chgData name="Timo Mühlhaus" userId="1b6b3aba618dadac" providerId="LiveId" clId="{EDF2FAEA-A41B-4C1F-9EE5-7BEAFE42C87B}" dt="2021-06-09T07:16:12.908" v="919" actId="165"/>
          <ac:spMkLst>
            <pc:docMk/>
            <pc:sldMk cId="1251343865" sldId="581"/>
            <ac:spMk id="966" creationId="{DEACB4FA-4244-4CE6-AB48-E37638DB62E3}"/>
          </ac:spMkLst>
        </pc:spChg>
        <pc:spChg chg="mod">
          <ac:chgData name="Timo Mühlhaus" userId="1b6b3aba618dadac" providerId="LiveId" clId="{EDF2FAEA-A41B-4C1F-9EE5-7BEAFE42C87B}" dt="2021-06-09T07:16:12.908" v="919" actId="165"/>
          <ac:spMkLst>
            <pc:docMk/>
            <pc:sldMk cId="1251343865" sldId="581"/>
            <ac:spMk id="967" creationId="{E071D0EC-2F00-4B72-9D71-6A03AE01AA74}"/>
          </ac:spMkLst>
        </pc:spChg>
        <pc:spChg chg="mod">
          <ac:chgData name="Timo Mühlhaus" userId="1b6b3aba618dadac" providerId="LiveId" clId="{EDF2FAEA-A41B-4C1F-9EE5-7BEAFE42C87B}" dt="2021-06-09T07:16:12.908" v="919" actId="165"/>
          <ac:spMkLst>
            <pc:docMk/>
            <pc:sldMk cId="1251343865" sldId="581"/>
            <ac:spMk id="968" creationId="{3B27B34A-5A90-4264-BB95-C30AB9A7F438}"/>
          </ac:spMkLst>
        </pc:spChg>
        <pc:spChg chg="mod">
          <ac:chgData name="Timo Mühlhaus" userId="1b6b3aba618dadac" providerId="LiveId" clId="{EDF2FAEA-A41B-4C1F-9EE5-7BEAFE42C87B}" dt="2021-06-09T07:16:12.908" v="919" actId="165"/>
          <ac:spMkLst>
            <pc:docMk/>
            <pc:sldMk cId="1251343865" sldId="581"/>
            <ac:spMk id="969" creationId="{E4C4787F-77B2-4ED2-81CA-2E4DE8511618}"/>
          </ac:spMkLst>
        </pc:spChg>
        <pc:spChg chg="mod">
          <ac:chgData name="Timo Mühlhaus" userId="1b6b3aba618dadac" providerId="LiveId" clId="{EDF2FAEA-A41B-4C1F-9EE5-7BEAFE42C87B}" dt="2021-06-09T07:16:12.908" v="919" actId="165"/>
          <ac:spMkLst>
            <pc:docMk/>
            <pc:sldMk cId="1251343865" sldId="581"/>
            <ac:spMk id="970" creationId="{A16FD1F4-CE2B-4069-B590-9D9EB27FBF62}"/>
          </ac:spMkLst>
        </pc:spChg>
        <pc:spChg chg="mod">
          <ac:chgData name="Timo Mühlhaus" userId="1b6b3aba618dadac" providerId="LiveId" clId="{EDF2FAEA-A41B-4C1F-9EE5-7BEAFE42C87B}" dt="2021-06-09T07:17:15.796" v="938" actId="1076"/>
          <ac:spMkLst>
            <pc:docMk/>
            <pc:sldMk cId="1251343865" sldId="581"/>
            <ac:spMk id="1008" creationId="{5D29B403-0252-4C94-92F8-6D04CB9D6BF5}"/>
          </ac:spMkLst>
        </pc:spChg>
        <pc:spChg chg="mod">
          <ac:chgData name="Timo Mühlhaus" userId="1b6b3aba618dadac" providerId="LiveId" clId="{EDF2FAEA-A41B-4C1F-9EE5-7BEAFE42C87B}" dt="2021-06-09T07:17:15.796" v="938" actId="1076"/>
          <ac:spMkLst>
            <pc:docMk/>
            <pc:sldMk cId="1251343865" sldId="581"/>
            <ac:spMk id="1009" creationId="{0A24D66E-54D8-4080-93A5-7145F158C2E2}"/>
          </ac:spMkLst>
        </pc:spChg>
        <pc:spChg chg="mod">
          <ac:chgData name="Timo Mühlhaus" userId="1b6b3aba618dadac" providerId="LiveId" clId="{EDF2FAEA-A41B-4C1F-9EE5-7BEAFE42C87B}" dt="2021-06-09T07:17:15.796" v="938" actId="1076"/>
          <ac:spMkLst>
            <pc:docMk/>
            <pc:sldMk cId="1251343865" sldId="581"/>
            <ac:spMk id="1010" creationId="{27C7E110-E984-4FF1-9EA7-2F05338542CC}"/>
          </ac:spMkLst>
        </pc:spChg>
        <pc:spChg chg="mod">
          <ac:chgData name="Timo Mühlhaus" userId="1b6b3aba618dadac" providerId="LiveId" clId="{EDF2FAEA-A41B-4C1F-9EE5-7BEAFE42C87B}" dt="2021-06-09T07:17:15.796" v="938" actId="1076"/>
          <ac:spMkLst>
            <pc:docMk/>
            <pc:sldMk cId="1251343865" sldId="581"/>
            <ac:spMk id="1011" creationId="{022567D3-1782-4DA4-9AA8-71016C8F1891}"/>
          </ac:spMkLst>
        </pc:spChg>
        <pc:spChg chg="mod">
          <ac:chgData name="Timo Mühlhaus" userId="1b6b3aba618dadac" providerId="LiveId" clId="{EDF2FAEA-A41B-4C1F-9EE5-7BEAFE42C87B}" dt="2021-06-09T07:17:15.796" v="938" actId="1076"/>
          <ac:spMkLst>
            <pc:docMk/>
            <pc:sldMk cId="1251343865" sldId="581"/>
            <ac:spMk id="1012" creationId="{B6853635-8FED-4807-A3ED-15577E356BA0}"/>
          </ac:spMkLst>
        </pc:spChg>
        <pc:spChg chg="mod">
          <ac:chgData name="Timo Mühlhaus" userId="1b6b3aba618dadac" providerId="LiveId" clId="{EDF2FAEA-A41B-4C1F-9EE5-7BEAFE42C87B}" dt="2021-06-09T07:17:15.796" v="938" actId="1076"/>
          <ac:spMkLst>
            <pc:docMk/>
            <pc:sldMk cId="1251343865" sldId="581"/>
            <ac:spMk id="1013" creationId="{F06D7088-2527-48B2-87A0-8775123E64D3}"/>
          </ac:spMkLst>
        </pc:spChg>
        <pc:spChg chg="mod">
          <ac:chgData name="Timo Mühlhaus" userId="1b6b3aba618dadac" providerId="LiveId" clId="{EDF2FAEA-A41B-4C1F-9EE5-7BEAFE42C87B}" dt="2021-06-09T07:17:15.796" v="938" actId="1076"/>
          <ac:spMkLst>
            <pc:docMk/>
            <pc:sldMk cId="1251343865" sldId="581"/>
            <ac:spMk id="1014" creationId="{C8716461-C933-44C3-AFCF-6ABFB44FE597}"/>
          </ac:spMkLst>
        </pc:spChg>
        <pc:spChg chg="mod">
          <ac:chgData name="Timo Mühlhaus" userId="1b6b3aba618dadac" providerId="LiveId" clId="{EDF2FAEA-A41B-4C1F-9EE5-7BEAFE42C87B}" dt="2021-06-09T07:17:15.796" v="938" actId="1076"/>
          <ac:spMkLst>
            <pc:docMk/>
            <pc:sldMk cId="1251343865" sldId="581"/>
            <ac:spMk id="1015" creationId="{DE9DDD85-7709-4CC6-A8A4-B14FB4A80CBD}"/>
          </ac:spMkLst>
        </pc:spChg>
        <pc:spChg chg="mod">
          <ac:chgData name="Timo Mühlhaus" userId="1b6b3aba618dadac" providerId="LiveId" clId="{EDF2FAEA-A41B-4C1F-9EE5-7BEAFE42C87B}" dt="2021-06-09T07:17:15.796" v="938" actId="1076"/>
          <ac:spMkLst>
            <pc:docMk/>
            <pc:sldMk cId="1251343865" sldId="581"/>
            <ac:spMk id="1016" creationId="{8A9370FB-C1B6-4F8F-A0EB-412422BC5239}"/>
          </ac:spMkLst>
        </pc:spChg>
        <pc:spChg chg="mod">
          <ac:chgData name="Timo Mühlhaus" userId="1b6b3aba618dadac" providerId="LiveId" clId="{EDF2FAEA-A41B-4C1F-9EE5-7BEAFE42C87B}" dt="2021-06-09T07:17:15.796" v="938" actId="1076"/>
          <ac:spMkLst>
            <pc:docMk/>
            <pc:sldMk cId="1251343865" sldId="581"/>
            <ac:spMk id="1017" creationId="{4BAF270D-8449-4836-9D9D-E82C1241CE4E}"/>
          </ac:spMkLst>
        </pc:spChg>
        <pc:spChg chg="mod">
          <ac:chgData name="Timo Mühlhaus" userId="1b6b3aba618dadac" providerId="LiveId" clId="{EDF2FAEA-A41B-4C1F-9EE5-7BEAFE42C87B}" dt="2021-06-09T07:17:15.796" v="938" actId="1076"/>
          <ac:spMkLst>
            <pc:docMk/>
            <pc:sldMk cId="1251343865" sldId="581"/>
            <ac:spMk id="1018" creationId="{0FCE28A7-5D10-4F52-BA83-71A924B05403}"/>
          </ac:spMkLst>
        </pc:spChg>
        <pc:spChg chg="mod">
          <ac:chgData name="Timo Mühlhaus" userId="1b6b3aba618dadac" providerId="LiveId" clId="{EDF2FAEA-A41B-4C1F-9EE5-7BEAFE42C87B}" dt="2021-06-09T07:17:15.796" v="938" actId="1076"/>
          <ac:spMkLst>
            <pc:docMk/>
            <pc:sldMk cId="1251343865" sldId="581"/>
            <ac:spMk id="1019" creationId="{E4F05394-86B4-40F5-B290-610F168E42A8}"/>
          </ac:spMkLst>
        </pc:spChg>
        <pc:spChg chg="mod">
          <ac:chgData name="Timo Mühlhaus" userId="1b6b3aba618dadac" providerId="LiveId" clId="{EDF2FAEA-A41B-4C1F-9EE5-7BEAFE42C87B}" dt="2021-06-09T07:17:15.796" v="938" actId="1076"/>
          <ac:spMkLst>
            <pc:docMk/>
            <pc:sldMk cId="1251343865" sldId="581"/>
            <ac:spMk id="1020" creationId="{63C4F3EC-B07C-4204-B871-25C59D70D1EA}"/>
          </ac:spMkLst>
        </pc:spChg>
        <pc:spChg chg="mod">
          <ac:chgData name="Timo Mühlhaus" userId="1b6b3aba618dadac" providerId="LiveId" clId="{EDF2FAEA-A41B-4C1F-9EE5-7BEAFE42C87B}" dt="2021-06-09T07:17:15.796" v="938" actId="1076"/>
          <ac:spMkLst>
            <pc:docMk/>
            <pc:sldMk cId="1251343865" sldId="581"/>
            <ac:spMk id="1021" creationId="{B6339078-5573-4F79-9B16-153DAEB5D7CA}"/>
          </ac:spMkLst>
        </pc:spChg>
        <pc:spChg chg="mod">
          <ac:chgData name="Timo Mühlhaus" userId="1b6b3aba618dadac" providerId="LiveId" clId="{EDF2FAEA-A41B-4C1F-9EE5-7BEAFE42C87B}" dt="2021-06-09T07:17:15.796" v="938" actId="1076"/>
          <ac:spMkLst>
            <pc:docMk/>
            <pc:sldMk cId="1251343865" sldId="581"/>
            <ac:spMk id="1022" creationId="{60050CFB-AE07-4E54-970C-A9B34A4A96E0}"/>
          </ac:spMkLst>
        </pc:spChg>
        <pc:spChg chg="mod">
          <ac:chgData name="Timo Mühlhaus" userId="1b6b3aba618dadac" providerId="LiveId" clId="{EDF2FAEA-A41B-4C1F-9EE5-7BEAFE42C87B}" dt="2021-06-09T07:17:15.796" v="938" actId="1076"/>
          <ac:spMkLst>
            <pc:docMk/>
            <pc:sldMk cId="1251343865" sldId="581"/>
            <ac:spMk id="1023" creationId="{8E166C43-265A-4A82-B414-CA4740EE0ECC}"/>
          </ac:spMkLst>
        </pc:spChg>
        <pc:spChg chg="mod">
          <ac:chgData name="Timo Mühlhaus" userId="1b6b3aba618dadac" providerId="LiveId" clId="{EDF2FAEA-A41B-4C1F-9EE5-7BEAFE42C87B}" dt="2021-06-09T07:17:15.796" v="938" actId="1076"/>
          <ac:spMkLst>
            <pc:docMk/>
            <pc:sldMk cId="1251343865" sldId="581"/>
            <ac:spMk id="1024" creationId="{C99CBB91-04E5-43FB-A29B-949F406DAB72}"/>
          </ac:spMkLst>
        </pc:spChg>
        <pc:spChg chg="mod">
          <ac:chgData name="Timo Mühlhaus" userId="1b6b3aba618dadac" providerId="LiveId" clId="{EDF2FAEA-A41B-4C1F-9EE5-7BEAFE42C87B}" dt="2021-06-09T07:17:15.796" v="938" actId="1076"/>
          <ac:spMkLst>
            <pc:docMk/>
            <pc:sldMk cId="1251343865" sldId="581"/>
            <ac:spMk id="1025" creationId="{6F384114-0D76-4F9C-A318-7FD14401CB15}"/>
          </ac:spMkLst>
        </pc:spChg>
        <pc:spChg chg="mod">
          <ac:chgData name="Timo Mühlhaus" userId="1b6b3aba618dadac" providerId="LiveId" clId="{EDF2FAEA-A41B-4C1F-9EE5-7BEAFE42C87B}" dt="2021-06-09T07:17:15.796" v="938" actId="1076"/>
          <ac:spMkLst>
            <pc:docMk/>
            <pc:sldMk cId="1251343865" sldId="581"/>
            <ac:spMk id="1027" creationId="{D306501D-6ED0-4032-9C1C-D5FF77074D1E}"/>
          </ac:spMkLst>
        </pc:spChg>
        <pc:spChg chg="mod">
          <ac:chgData name="Timo Mühlhaus" userId="1b6b3aba618dadac" providerId="LiveId" clId="{EDF2FAEA-A41B-4C1F-9EE5-7BEAFE42C87B}" dt="2021-06-09T07:17:15.796" v="938" actId="1076"/>
          <ac:spMkLst>
            <pc:docMk/>
            <pc:sldMk cId="1251343865" sldId="581"/>
            <ac:spMk id="1028" creationId="{4D7D60B8-498D-4A80-BBEA-F098740266A9}"/>
          </ac:spMkLst>
        </pc:spChg>
        <pc:spChg chg="mod">
          <ac:chgData name="Timo Mühlhaus" userId="1b6b3aba618dadac" providerId="LiveId" clId="{EDF2FAEA-A41B-4C1F-9EE5-7BEAFE42C87B}" dt="2021-06-09T07:17:15.796" v="938" actId="1076"/>
          <ac:spMkLst>
            <pc:docMk/>
            <pc:sldMk cId="1251343865" sldId="581"/>
            <ac:spMk id="1029" creationId="{6FB5E2D4-28F2-47BA-9A31-692391F331B2}"/>
          </ac:spMkLst>
        </pc:spChg>
        <pc:spChg chg="mod">
          <ac:chgData name="Timo Mühlhaus" userId="1b6b3aba618dadac" providerId="LiveId" clId="{EDF2FAEA-A41B-4C1F-9EE5-7BEAFE42C87B}" dt="2021-06-09T07:17:15.796" v="938" actId="1076"/>
          <ac:spMkLst>
            <pc:docMk/>
            <pc:sldMk cId="1251343865" sldId="581"/>
            <ac:spMk id="1030" creationId="{9335E3FD-43DE-48C1-BD2B-020A346A083E}"/>
          </ac:spMkLst>
        </pc:spChg>
        <pc:spChg chg="mod">
          <ac:chgData name="Timo Mühlhaus" userId="1b6b3aba618dadac" providerId="LiveId" clId="{EDF2FAEA-A41B-4C1F-9EE5-7BEAFE42C87B}" dt="2021-06-09T07:17:15.796" v="938" actId="1076"/>
          <ac:spMkLst>
            <pc:docMk/>
            <pc:sldMk cId="1251343865" sldId="581"/>
            <ac:spMk id="1031" creationId="{9BE09762-3F17-4D59-B00F-D34B417EA031}"/>
          </ac:spMkLst>
        </pc:spChg>
        <pc:spChg chg="mod">
          <ac:chgData name="Timo Mühlhaus" userId="1b6b3aba618dadac" providerId="LiveId" clId="{EDF2FAEA-A41B-4C1F-9EE5-7BEAFE42C87B}" dt="2021-06-09T07:16:43.257" v="930"/>
          <ac:spMkLst>
            <pc:docMk/>
            <pc:sldMk cId="1251343865" sldId="581"/>
            <ac:spMk id="1034" creationId="{431F57EC-8417-4917-9E33-E36BFB6BC5C6}"/>
          </ac:spMkLst>
        </pc:spChg>
        <pc:spChg chg="mod">
          <ac:chgData name="Timo Mühlhaus" userId="1b6b3aba618dadac" providerId="LiveId" clId="{EDF2FAEA-A41B-4C1F-9EE5-7BEAFE42C87B}" dt="2021-06-09T07:16:43.257" v="930"/>
          <ac:spMkLst>
            <pc:docMk/>
            <pc:sldMk cId="1251343865" sldId="581"/>
            <ac:spMk id="1035" creationId="{F8A8D3BC-D36E-4B46-835F-FF0CF7DCC3AF}"/>
          </ac:spMkLst>
        </pc:spChg>
        <pc:spChg chg="mod">
          <ac:chgData name="Timo Mühlhaus" userId="1b6b3aba618dadac" providerId="LiveId" clId="{EDF2FAEA-A41B-4C1F-9EE5-7BEAFE42C87B}" dt="2021-06-09T07:16:43.257" v="930"/>
          <ac:spMkLst>
            <pc:docMk/>
            <pc:sldMk cId="1251343865" sldId="581"/>
            <ac:spMk id="1036" creationId="{B09A43AC-1F2A-4D6F-8FB3-5368726576F9}"/>
          </ac:spMkLst>
        </pc:spChg>
        <pc:spChg chg="mod">
          <ac:chgData name="Timo Mühlhaus" userId="1b6b3aba618dadac" providerId="LiveId" clId="{EDF2FAEA-A41B-4C1F-9EE5-7BEAFE42C87B}" dt="2021-06-09T07:16:43.257" v="930"/>
          <ac:spMkLst>
            <pc:docMk/>
            <pc:sldMk cId="1251343865" sldId="581"/>
            <ac:spMk id="1037" creationId="{F739910E-A272-4DFE-820E-58B8FC0AB5BC}"/>
          </ac:spMkLst>
        </pc:spChg>
        <pc:spChg chg="mod">
          <ac:chgData name="Timo Mühlhaus" userId="1b6b3aba618dadac" providerId="LiveId" clId="{EDF2FAEA-A41B-4C1F-9EE5-7BEAFE42C87B}" dt="2021-06-09T07:16:43.257" v="930"/>
          <ac:spMkLst>
            <pc:docMk/>
            <pc:sldMk cId="1251343865" sldId="581"/>
            <ac:spMk id="1038" creationId="{36403241-BF97-47C2-A521-24E31DC337B5}"/>
          </ac:spMkLst>
        </pc:spChg>
        <pc:spChg chg="mod">
          <ac:chgData name="Timo Mühlhaus" userId="1b6b3aba618dadac" providerId="LiveId" clId="{EDF2FAEA-A41B-4C1F-9EE5-7BEAFE42C87B}" dt="2021-06-09T07:16:43.257" v="930"/>
          <ac:spMkLst>
            <pc:docMk/>
            <pc:sldMk cId="1251343865" sldId="581"/>
            <ac:spMk id="1039" creationId="{68B6A954-D2A2-4739-9106-07DB323E8028}"/>
          </ac:spMkLst>
        </pc:spChg>
        <pc:spChg chg="mod">
          <ac:chgData name="Timo Mühlhaus" userId="1b6b3aba618dadac" providerId="LiveId" clId="{EDF2FAEA-A41B-4C1F-9EE5-7BEAFE42C87B}" dt="2021-06-09T07:16:43.257" v="930"/>
          <ac:spMkLst>
            <pc:docMk/>
            <pc:sldMk cId="1251343865" sldId="581"/>
            <ac:spMk id="1040" creationId="{11FB1984-9D27-4F13-A903-0E34DF2521C4}"/>
          </ac:spMkLst>
        </pc:spChg>
        <pc:spChg chg="mod topLvl">
          <ac:chgData name="Timo Mühlhaus" userId="1b6b3aba618dadac" providerId="LiveId" clId="{EDF2FAEA-A41B-4C1F-9EE5-7BEAFE42C87B}" dt="2021-06-09T07:36:51.912" v="1024" actId="1582"/>
          <ac:spMkLst>
            <pc:docMk/>
            <pc:sldMk cId="1251343865" sldId="581"/>
            <ac:spMk id="1042" creationId="{D09082D0-8777-4B9F-A3B8-C0881CD5C276}"/>
          </ac:spMkLst>
        </pc:spChg>
        <pc:spChg chg="mod topLvl">
          <ac:chgData name="Timo Mühlhaus" userId="1b6b3aba618dadac" providerId="LiveId" clId="{EDF2FAEA-A41B-4C1F-9EE5-7BEAFE42C87B}" dt="2021-06-09T07:36:58.084" v="1025" actId="1076"/>
          <ac:spMkLst>
            <pc:docMk/>
            <pc:sldMk cId="1251343865" sldId="581"/>
            <ac:spMk id="1043" creationId="{9DC8CE87-5720-48D8-86C9-EA6E99C713E7}"/>
          </ac:spMkLst>
        </pc:spChg>
        <pc:spChg chg="mod topLvl">
          <ac:chgData name="Timo Mühlhaus" userId="1b6b3aba618dadac" providerId="LiveId" clId="{EDF2FAEA-A41B-4C1F-9EE5-7BEAFE42C87B}" dt="2021-06-09T07:33:55.745" v="984" actId="404"/>
          <ac:spMkLst>
            <pc:docMk/>
            <pc:sldMk cId="1251343865" sldId="581"/>
            <ac:spMk id="1044" creationId="{62968F7E-583D-47BB-87E1-6FAB0F0F566D}"/>
          </ac:spMkLst>
        </pc:spChg>
        <pc:spChg chg="del mod">
          <ac:chgData name="Timo Mühlhaus" userId="1b6b3aba618dadac" providerId="LiveId" clId="{EDF2FAEA-A41B-4C1F-9EE5-7BEAFE42C87B}" dt="2021-06-09T07:32:52.719" v="971" actId="478"/>
          <ac:spMkLst>
            <pc:docMk/>
            <pc:sldMk cId="1251343865" sldId="581"/>
            <ac:spMk id="1046" creationId="{84516C14-7347-434A-8540-C0A112F90540}"/>
          </ac:spMkLst>
        </pc:spChg>
        <pc:spChg chg="mod">
          <ac:chgData name="Timo Mühlhaus" userId="1b6b3aba618dadac" providerId="LiveId" clId="{EDF2FAEA-A41B-4C1F-9EE5-7BEAFE42C87B}" dt="2021-06-09T07:33:21.562" v="980" actId="165"/>
          <ac:spMkLst>
            <pc:docMk/>
            <pc:sldMk cId="1251343865" sldId="581"/>
            <ac:spMk id="1056" creationId="{F9A10D78-FA6E-41B6-867E-158BE056A41F}"/>
          </ac:spMkLst>
        </pc:spChg>
        <pc:spChg chg="mod">
          <ac:chgData name="Timo Mühlhaus" userId="1b6b3aba618dadac" providerId="LiveId" clId="{EDF2FAEA-A41B-4C1F-9EE5-7BEAFE42C87B}" dt="2021-06-09T07:35:55.621" v="1015" actId="13822"/>
          <ac:spMkLst>
            <pc:docMk/>
            <pc:sldMk cId="1251343865" sldId="581"/>
            <ac:spMk id="1067" creationId="{EA8E4B1D-9DE2-4A66-B73A-2F80723BA8C4}"/>
          </ac:spMkLst>
        </pc:spChg>
        <pc:spChg chg="add del mod topLvl">
          <ac:chgData name="Timo Mühlhaus" userId="1b6b3aba618dadac" providerId="LiveId" clId="{EDF2FAEA-A41B-4C1F-9EE5-7BEAFE42C87B}" dt="2021-06-09T07:35:49.149" v="1014" actId="478"/>
          <ac:spMkLst>
            <pc:docMk/>
            <pc:sldMk cId="1251343865" sldId="581"/>
            <ac:spMk id="1068" creationId="{6A44698F-BED2-4A33-80E5-165941A1E6B5}"/>
          </ac:spMkLst>
        </pc:spChg>
        <pc:spChg chg="add mod">
          <ac:chgData name="Timo Mühlhaus" userId="1b6b3aba618dadac" providerId="LiveId" clId="{EDF2FAEA-A41B-4C1F-9EE5-7BEAFE42C87B}" dt="2021-06-09T08:56:34.802" v="1073" actId="1076"/>
          <ac:spMkLst>
            <pc:docMk/>
            <pc:sldMk cId="1251343865" sldId="581"/>
            <ac:spMk id="1069" creationId="{20F3225C-DE27-4D04-9D1D-6204AB16E194}"/>
          </ac:spMkLst>
        </pc:spChg>
        <pc:grpChg chg="del">
          <ac:chgData name="Timo Mühlhaus" userId="1b6b3aba618dadac" providerId="LiveId" clId="{EDF2FAEA-A41B-4C1F-9EE5-7BEAFE42C87B}" dt="2021-06-09T06:43:18.816" v="392" actId="478"/>
          <ac:grpSpMkLst>
            <pc:docMk/>
            <pc:sldMk cId="1251343865" sldId="581"/>
            <ac:grpSpMk id="2" creationId="{C1E7F0BF-FA57-48A4-ABF5-982FD24BFED4}"/>
          </ac:grpSpMkLst>
        </pc:grpChg>
        <pc:grpChg chg="mod">
          <ac:chgData name="Timo Mühlhaus" userId="1b6b3aba618dadac" providerId="LiveId" clId="{EDF2FAEA-A41B-4C1F-9EE5-7BEAFE42C87B}" dt="2021-06-09T07:15:10.024" v="905" actId="1076"/>
          <ac:grpSpMkLst>
            <pc:docMk/>
            <pc:sldMk cId="1251343865" sldId="581"/>
            <ac:grpSpMk id="6" creationId="{DCF27994-9DE5-4155-B2B3-21594BE6B9F8}"/>
          </ac:grpSpMkLst>
        </pc:grpChg>
        <pc:grpChg chg="add del mod">
          <ac:chgData name="Timo Mühlhaus" userId="1b6b3aba618dadac" providerId="LiveId" clId="{EDF2FAEA-A41B-4C1F-9EE5-7BEAFE42C87B}" dt="2021-06-09T06:48:30.370" v="429" actId="165"/>
          <ac:grpSpMkLst>
            <pc:docMk/>
            <pc:sldMk cId="1251343865" sldId="581"/>
            <ac:grpSpMk id="7" creationId="{45A4CC7E-8828-4A1A-87A8-FBCDA9BBC67E}"/>
          </ac:grpSpMkLst>
        </pc:grpChg>
        <pc:grpChg chg="del">
          <ac:chgData name="Timo Mühlhaus" userId="1b6b3aba618dadac" providerId="LiveId" clId="{EDF2FAEA-A41B-4C1F-9EE5-7BEAFE42C87B}" dt="2021-06-09T06:43:34.613" v="398" actId="478"/>
          <ac:grpSpMkLst>
            <pc:docMk/>
            <pc:sldMk cId="1251343865" sldId="581"/>
            <ac:grpSpMk id="8" creationId="{3FD33AFA-58C6-416B-924E-483577DD21F6}"/>
          </ac:grpSpMkLst>
        </pc:grpChg>
        <pc:grpChg chg="mod">
          <ac:chgData name="Timo Mühlhaus" userId="1b6b3aba618dadac" providerId="LiveId" clId="{EDF2FAEA-A41B-4C1F-9EE5-7BEAFE42C87B}" dt="2021-06-09T07:15:10.024" v="905" actId="1076"/>
          <ac:grpSpMkLst>
            <pc:docMk/>
            <pc:sldMk cId="1251343865" sldId="581"/>
            <ac:grpSpMk id="9" creationId="{F74F108B-F012-4286-9691-868A07C11914}"/>
          </ac:grpSpMkLst>
        </pc:grpChg>
        <pc:grpChg chg="mod topLvl">
          <ac:chgData name="Timo Mühlhaus" userId="1b6b3aba618dadac" providerId="LiveId" clId="{EDF2FAEA-A41B-4C1F-9EE5-7BEAFE42C87B}" dt="2021-06-09T07:15:10.024" v="905" actId="1076"/>
          <ac:grpSpMkLst>
            <pc:docMk/>
            <pc:sldMk cId="1251343865" sldId="581"/>
            <ac:grpSpMk id="10" creationId="{C61AC499-66F7-478B-98A3-51339020BFA2}"/>
          </ac:grpSpMkLst>
        </pc:grpChg>
        <pc:grpChg chg="mod topLvl">
          <ac:chgData name="Timo Mühlhaus" userId="1b6b3aba618dadac" providerId="LiveId" clId="{EDF2FAEA-A41B-4C1F-9EE5-7BEAFE42C87B}" dt="2021-06-09T07:15:10.024" v="905" actId="1076"/>
          <ac:grpSpMkLst>
            <pc:docMk/>
            <pc:sldMk cId="1251343865" sldId="581"/>
            <ac:grpSpMk id="19" creationId="{93D3D5F8-67CD-478D-91E2-A15A7B66D5C9}"/>
          </ac:grpSpMkLst>
        </pc:grpChg>
        <pc:grpChg chg="mod topLvl">
          <ac:chgData name="Timo Mühlhaus" userId="1b6b3aba618dadac" providerId="LiveId" clId="{EDF2FAEA-A41B-4C1F-9EE5-7BEAFE42C87B}" dt="2021-06-09T07:15:10.024" v="905" actId="1076"/>
          <ac:grpSpMkLst>
            <pc:docMk/>
            <pc:sldMk cId="1251343865" sldId="581"/>
            <ac:grpSpMk id="20" creationId="{E47DA58C-1944-4BCB-94E0-B82CCF902EDF}"/>
          </ac:grpSpMkLst>
        </pc:grpChg>
        <pc:grpChg chg="add mod">
          <ac:chgData name="Timo Mühlhaus" userId="1b6b3aba618dadac" providerId="LiveId" clId="{EDF2FAEA-A41B-4C1F-9EE5-7BEAFE42C87B}" dt="2021-06-09T07:15:10.024" v="905" actId="1076"/>
          <ac:grpSpMkLst>
            <pc:docMk/>
            <pc:sldMk cId="1251343865" sldId="581"/>
            <ac:grpSpMk id="51" creationId="{17E1465F-8BD3-4138-B1C6-864E5A6234FC}"/>
          </ac:grpSpMkLst>
        </pc:grpChg>
        <pc:grpChg chg="add mod">
          <ac:chgData name="Timo Mühlhaus" userId="1b6b3aba618dadac" providerId="LiveId" clId="{EDF2FAEA-A41B-4C1F-9EE5-7BEAFE42C87B}" dt="2021-06-09T07:15:10.024" v="905" actId="1076"/>
          <ac:grpSpMkLst>
            <pc:docMk/>
            <pc:sldMk cId="1251343865" sldId="581"/>
            <ac:grpSpMk id="58" creationId="{E868C574-F203-4309-81CD-6565956748DA}"/>
          </ac:grpSpMkLst>
        </pc:grpChg>
        <pc:grpChg chg="add del mod">
          <ac:chgData name="Timo Mühlhaus" userId="1b6b3aba618dadac" providerId="LiveId" clId="{EDF2FAEA-A41B-4C1F-9EE5-7BEAFE42C87B}" dt="2021-06-09T07:06:47.620" v="765" actId="478"/>
          <ac:grpSpMkLst>
            <pc:docMk/>
            <pc:sldMk cId="1251343865" sldId="581"/>
            <ac:grpSpMk id="60" creationId="{A0B730CD-9529-4575-B52C-D0E255534D0C}"/>
          </ac:grpSpMkLst>
        </pc:grpChg>
        <pc:grpChg chg="add del mod">
          <ac:chgData name="Timo Mühlhaus" userId="1b6b3aba618dadac" providerId="LiveId" clId="{EDF2FAEA-A41B-4C1F-9EE5-7BEAFE42C87B}" dt="2021-06-09T07:02:37.830" v="699" actId="165"/>
          <ac:grpSpMkLst>
            <pc:docMk/>
            <pc:sldMk cId="1251343865" sldId="581"/>
            <ac:grpSpMk id="63" creationId="{63F93035-B42B-468A-9C83-B5DBBB1FE495}"/>
          </ac:grpSpMkLst>
        </pc:grpChg>
        <pc:grpChg chg="add mod">
          <ac:chgData name="Timo Mühlhaus" userId="1b6b3aba618dadac" providerId="LiveId" clId="{EDF2FAEA-A41B-4C1F-9EE5-7BEAFE42C87B}" dt="2021-06-09T07:15:10.024" v="905" actId="1076"/>
          <ac:grpSpMkLst>
            <pc:docMk/>
            <pc:sldMk cId="1251343865" sldId="581"/>
            <ac:grpSpMk id="72" creationId="{91C5C30B-81E1-46D0-B7C6-50241731AE01}"/>
          </ac:grpSpMkLst>
        </pc:grpChg>
        <pc:grpChg chg="add mod">
          <ac:chgData name="Timo Mühlhaus" userId="1b6b3aba618dadac" providerId="LiveId" clId="{EDF2FAEA-A41B-4C1F-9EE5-7BEAFE42C87B}" dt="2021-06-09T07:15:10.024" v="905" actId="1076"/>
          <ac:grpSpMkLst>
            <pc:docMk/>
            <pc:sldMk cId="1251343865" sldId="581"/>
            <ac:grpSpMk id="73" creationId="{DDF5F50D-3F65-4AB3-983C-4D896E53693C}"/>
          </ac:grpSpMkLst>
        </pc:grpChg>
        <pc:grpChg chg="add del mod">
          <ac:chgData name="Timo Mühlhaus" userId="1b6b3aba618dadac" providerId="LiveId" clId="{EDF2FAEA-A41B-4C1F-9EE5-7BEAFE42C87B}" dt="2021-06-09T07:35:49.149" v="1014" actId="478"/>
          <ac:grpSpMkLst>
            <pc:docMk/>
            <pc:sldMk cId="1251343865" sldId="581"/>
            <ac:grpSpMk id="77" creationId="{CAF60797-AA1C-417D-A591-521AC61C0B9A}"/>
          </ac:grpSpMkLst>
        </pc:grpChg>
        <pc:grpChg chg="add mod">
          <ac:chgData name="Timo Mühlhaus" userId="1b6b3aba618dadac" providerId="LiveId" clId="{EDF2FAEA-A41B-4C1F-9EE5-7BEAFE42C87B}" dt="2021-06-09T07:36:58.084" v="1025" actId="1076"/>
          <ac:grpSpMkLst>
            <pc:docMk/>
            <pc:sldMk cId="1251343865" sldId="581"/>
            <ac:grpSpMk id="79" creationId="{1F6BD5B3-6259-4D29-BC4F-DD16CDDAA64F}"/>
          </ac:grpSpMkLst>
        </pc:grpChg>
        <pc:grpChg chg="mod">
          <ac:chgData name="Timo Mühlhaus" userId="1b6b3aba618dadac" providerId="LiveId" clId="{EDF2FAEA-A41B-4C1F-9EE5-7BEAFE42C87B}" dt="2021-06-09T07:15:10.024" v="905" actId="1076"/>
          <ac:grpSpMkLst>
            <pc:docMk/>
            <pc:sldMk cId="1251343865" sldId="581"/>
            <ac:grpSpMk id="110" creationId="{A95B3C6F-27B0-456C-870D-D28ABAE4FB71}"/>
          </ac:grpSpMkLst>
        </pc:grpChg>
        <pc:grpChg chg="mod">
          <ac:chgData name="Timo Mühlhaus" userId="1b6b3aba618dadac" providerId="LiveId" clId="{EDF2FAEA-A41B-4C1F-9EE5-7BEAFE42C87B}" dt="2021-06-09T07:15:10.024" v="905" actId="1076"/>
          <ac:grpSpMkLst>
            <pc:docMk/>
            <pc:sldMk cId="1251343865" sldId="581"/>
            <ac:grpSpMk id="111" creationId="{2D5F5C0B-A516-45A8-A324-EA2875BF247E}"/>
          </ac:grpSpMkLst>
        </pc:grpChg>
        <pc:grpChg chg="mod">
          <ac:chgData name="Timo Mühlhaus" userId="1b6b3aba618dadac" providerId="LiveId" clId="{EDF2FAEA-A41B-4C1F-9EE5-7BEAFE42C87B}" dt="2021-06-09T07:15:10.024" v="905" actId="1076"/>
          <ac:grpSpMkLst>
            <pc:docMk/>
            <pc:sldMk cId="1251343865" sldId="581"/>
            <ac:grpSpMk id="178" creationId="{4E29181D-C8C8-441D-855F-7D7DDBE4C540}"/>
          </ac:grpSpMkLst>
        </pc:grpChg>
        <pc:grpChg chg="mod">
          <ac:chgData name="Timo Mühlhaus" userId="1b6b3aba618dadac" providerId="LiveId" clId="{EDF2FAEA-A41B-4C1F-9EE5-7BEAFE42C87B}" dt="2021-06-09T07:15:10.024" v="905" actId="1076"/>
          <ac:grpSpMkLst>
            <pc:docMk/>
            <pc:sldMk cId="1251343865" sldId="581"/>
            <ac:grpSpMk id="260" creationId="{AB9E8534-7F88-4719-BA8A-47BDB6D0BE30}"/>
          </ac:grpSpMkLst>
        </pc:grpChg>
        <pc:grpChg chg="add del mod">
          <ac:chgData name="Timo Mühlhaus" userId="1b6b3aba618dadac" providerId="LiveId" clId="{EDF2FAEA-A41B-4C1F-9EE5-7BEAFE42C87B}" dt="2021-06-09T07:04:08.645" v="719" actId="478"/>
          <ac:grpSpMkLst>
            <pc:docMk/>
            <pc:sldMk cId="1251343865" sldId="581"/>
            <ac:grpSpMk id="628" creationId="{575D224C-2A92-4FC4-8F0C-1DD991ABF2F7}"/>
          </ac:grpSpMkLst>
        </pc:grpChg>
        <pc:grpChg chg="add mod topLvl">
          <ac:chgData name="Timo Mühlhaus" userId="1b6b3aba618dadac" providerId="LiveId" clId="{EDF2FAEA-A41B-4C1F-9EE5-7BEAFE42C87B}" dt="2021-06-09T07:15:10.024" v="905" actId="1076"/>
          <ac:grpSpMkLst>
            <pc:docMk/>
            <pc:sldMk cId="1251343865" sldId="581"/>
            <ac:grpSpMk id="711" creationId="{E94A0C38-8A90-4966-A033-2D1C7018703E}"/>
          </ac:grpSpMkLst>
        </pc:grpChg>
        <pc:grpChg chg="add mod">
          <ac:chgData name="Timo Mühlhaus" userId="1b6b3aba618dadac" providerId="LiveId" clId="{EDF2FAEA-A41B-4C1F-9EE5-7BEAFE42C87B}" dt="2021-06-09T07:15:10.024" v="905" actId="1076"/>
          <ac:grpSpMkLst>
            <pc:docMk/>
            <pc:sldMk cId="1251343865" sldId="581"/>
            <ac:grpSpMk id="735" creationId="{E09FC4FE-BCE7-4DEC-82CA-8AF6A5CF472D}"/>
          </ac:grpSpMkLst>
        </pc:grpChg>
        <pc:grpChg chg="add mod">
          <ac:chgData name="Timo Mühlhaus" userId="1b6b3aba618dadac" providerId="LiveId" clId="{EDF2FAEA-A41B-4C1F-9EE5-7BEAFE42C87B}" dt="2021-06-09T07:15:10.024" v="905" actId="1076"/>
          <ac:grpSpMkLst>
            <pc:docMk/>
            <pc:sldMk cId="1251343865" sldId="581"/>
            <ac:grpSpMk id="741" creationId="{AC690B46-5179-4149-BB6D-3EDFC865905A}"/>
          </ac:grpSpMkLst>
        </pc:grpChg>
        <pc:grpChg chg="add mod">
          <ac:chgData name="Timo Mühlhaus" userId="1b6b3aba618dadac" providerId="LiveId" clId="{EDF2FAEA-A41B-4C1F-9EE5-7BEAFE42C87B}" dt="2021-06-09T07:15:10.024" v="905" actId="1076"/>
          <ac:grpSpMkLst>
            <pc:docMk/>
            <pc:sldMk cId="1251343865" sldId="581"/>
            <ac:grpSpMk id="749" creationId="{2AD5E710-24FF-48CC-8F1B-907E0341828E}"/>
          </ac:grpSpMkLst>
        </pc:grpChg>
        <pc:grpChg chg="add del mod">
          <ac:chgData name="Timo Mühlhaus" userId="1b6b3aba618dadac" providerId="LiveId" clId="{EDF2FAEA-A41B-4C1F-9EE5-7BEAFE42C87B}" dt="2021-06-09T07:16:12.908" v="919" actId="165"/>
          <ac:grpSpMkLst>
            <pc:docMk/>
            <pc:sldMk cId="1251343865" sldId="581"/>
            <ac:grpSpMk id="753" creationId="{96FA512C-B8A3-4581-9E65-2687358D0C7C}"/>
          </ac:grpSpMkLst>
        </pc:grpChg>
        <pc:grpChg chg="add del mod topLvl">
          <ac:chgData name="Timo Mühlhaus" userId="1b6b3aba618dadac" providerId="LiveId" clId="{EDF2FAEA-A41B-4C1F-9EE5-7BEAFE42C87B}" dt="2021-06-09T07:17:15.796" v="938" actId="1076"/>
          <ac:grpSpMkLst>
            <pc:docMk/>
            <pc:sldMk cId="1251343865" sldId="581"/>
            <ac:grpSpMk id="754" creationId="{B7FD2534-E8B5-4B67-9F29-129D0023ED4D}"/>
          </ac:grpSpMkLst>
        </pc:grpChg>
        <pc:grpChg chg="add del mod topLvl">
          <ac:chgData name="Timo Mühlhaus" userId="1b6b3aba618dadac" providerId="LiveId" clId="{EDF2FAEA-A41B-4C1F-9EE5-7BEAFE42C87B}" dt="2021-06-09T07:16:18.084" v="922" actId="478"/>
          <ac:grpSpMkLst>
            <pc:docMk/>
            <pc:sldMk cId="1251343865" sldId="581"/>
            <ac:grpSpMk id="755" creationId="{DD5652B7-100C-4088-B136-E540F3284034}"/>
          </ac:grpSpMkLst>
        </pc:grpChg>
        <pc:grpChg chg="add del mod topLvl">
          <ac:chgData name="Timo Mühlhaus" userId="1b6b3aba618dadac" providerId="LiveId" clId="{EDF2FAEA-A41B-4C1F-9EE5-7BEAFE42C87B}" dt="2021-06-09T07:17:18.978" v="939" actId="1076"/>
          <ac:grpSpMkLst>
            <pc:docMk/>
            <pc:sldMk cId="1251343865" sldId="581"/>
            <ac:grpSpMk id="756" creationId="{FF00B92A-16BA-4E0E-8610-B6ED799C2A20}"/>
          </ac:grpSpMkLst>
        </pc:grpChg>
        <pc:grpChg chg="add del mod topLvl">
          <ac:chgData name="Timo Mühlhaus" userId="1b6b3aba618dadac" providerId="LiveId" clId="{EDF2FAEA-A41B-4C1F-9EE5-7BEAFE42C87B}" dt="2021-06-09T07:17:15.796" v="938" actId="1076"/>
          <ac:grpSpMkLst>
            <pc:docMk/>
            <pc:sldMk cId="1251343865" sldId="581"/>
            <ac:grpSpMk id="757" creationId="{5C4DA064-5EF5-417E-8E5C-6F20221CD17D}"/>
          </ac:grpSpMkLst>
        </pc:grpChg>
        <pc:grpChg chg="add del mod topLvl">
          <ac:chgData name="Timo Mühlhaus" userId="1b6b3aba618dadac" providerId="LiveId" clId="{EDF2FAEA-A41B-4C1F-9EE5-7BEAFE42C87B}" dt="2021-06-09T07:16:19.758" v="924" actId="478"/>
          <ac:grpSpMkLst>
            <pc:docMk/>
            <pc:sldMk cId="1251343865" sldId="581"/>
            <ac:grpSpMk id="758" creationId="{32205F41-C5B5-4866-A699-7058D8F2F2D7}"/>
          </ac:grpSpMkLst>
        </pc:grpChg>
        <pc:grpChg chg="add del mod topLvl">
          <ac:chgData name="Timo Mühlhaus" userId="1b6b3aba618dadac" providerId="LiveId" clId="{EDF2FAEA-A41B-4C1F-9EE5-7BEAFE42C87B}" dt="2021-06-09T07:16:18.955" v="923" actId="478"/>
          <ac:grpSpMkLst>
            <pc:docMk/>
            <pc:sldMk cId="1251343865" sldId="581"/>
            <ac:grpSpMk id="760" creationId="{DD8AF503-F553-4EBE-891A-93D115114C30}"/>
          </ac:grpSpMkLst>
        </pc:grpChg>
        <pc:grpChg chg="mod">
          <ac:chgData name="Timo Mühlhaus" userId="1b6b3aba618dadac" providerId="LiveId" clId="{EDF2FAEA-A41B-4C1F-9EE5-7BEAFE42C87B}" dt="2021-06-09T07:16:12.908" v="919" actId="165"/>
          <ac:grpSpMkLst>
            <pc:docMk/>
            <pc:sldMk cId="1251343865" sldId="581"/>
            <ac:grpSpMk id="763" creationId="{1E01129C-2A8A-4C53-9D8C-BB5E3324DCFB}"/>
          </ac:grpSpMkLst>
        </pc:grpChg>
        <pc:grpChg chg="mod">
          <ac:chgData name="Timo Mühlhaus" userId="1b6b3aba618dadac" providerId="LiveId" clId="{EDF2FAEA-A41B-4C1F-9EE5-7BEAFE42C87B}" dt="2021-06-09T07:16:12.908" v="919" actId="165"/>
          <ac:grpSpMkLst>
            <pc:docMk/>
            <pc:sldMk cId="1251343865" sldId="581"/>
            <ac:grpSpMk id="764" creationId="{9037073F-608F-44AD-ADB6-7C0C872303F1}"/>
          </ac:grpSpMkLst>
        </pc:grpChg>
        <pc:grpChg chg="mod">
          <ac:chgData name="Timo Mühlhaus" userId="1b6b3aba618dadac" providerId="LiveId" clId="{EDF2FAEA-A41B-4C1F-9EE5-7BEAFE42C87B}" dt="2021-06-09T07:16:12.908" v="919" actId="165"/>
          <ac:grpSpMkLst>
            <pc:docMk/>
            <pc:sldMk cId="1251343865" sldId="581"/>
            <ac:grpSpMk id="825" creationId="{E5A987E0-5B0F-4AE5-83FD-758C68A932BB}"/>
          </ac:grpSpMkLst>
        </pc:grpChg>
        <pc:grpChg chg="mod">
          <ac:chgData name="Timo Mühlhaus" userId="1b6b3aba618dadac" providerId="LiveId" clId="{EDF2FAEA-A41B-4C1F-9EE5-7BEAFE42C87B}" dt="2021-06-09T07:16:32.611" v="929" actId="1076"/>
          <ac:grpSpMkLst>
            <pc:docMk/>
            <pc:sldMk cId="1251343865" sldId="581"/>
            <ac:grpSpMk id="850" creationId="{D48DF9E4-C155-4F80-85C2-1BA24ECEA4A0}"/>
          </ac:grpSpMkLst>
        </pc:grpChg>
        <pc:grpChg chg="mod">
          <ac:chgData name="Timo Mühlhaus" userId="1b6b3aba618dadac" providerId="LiveId" clId="{EDF2FAEA-A41B-4C1F-9EE5-7BEAFE42C87B}" dt="2021-06-09T07:16:32.611" v="929" actId="1076"/>
          <ac:grpSpMkLst>
            <pc:docMk/>
            <pc:sldMk cId="1251343865" sldId="581"/>
            <ac:grpSpMk id="851" creationId="{B4D181F8-A0DF-482C-B448-32F3A0498157}"/>
          </ac:grpSpMkLst>
        </pc:grpChg>
        <pc:grpChg chg="mod">
          <ac:chgData name="Timo Mühlhaus" userId="1b6b3aba618dadac" providerId="LiveId" clId="{EDF2FAEA-A41B-4C1F-9EE5-7BEAFE42C87B}" dt="2021-06-09T07:16:12.908" v="919" actId="165"/>
          <ac:grpSpMkLst>
            <pc:docMk/>
            <pc:sldMk cId="1251343865" sldId="581"/>
            <ac:grpSpMk id="918" creationId="{468C9E0B-7151-4A53-826B-E8C5ECFEBA68}"/>
          </ac:grpSpMkLst>
        </pc:grpChg>
        <pc:grpChg chg="mod">
          <ac:chgData name="Timo Mühlhaus" userId="1b6b3aba618dadac" providerId="LiveId" clId="{EDF2FAEA-A41B-4C1F-9EE5-7BEAFE42C87B}" dt="2021-06-09T07:17:15.796" v="938" actId="1076"/>
          <ac:grpSpMkLst>
            <pc:docMk/>
            <pc:sldMk cId="1251343865" sldId="581"/>
            <ac:grpSpMk id="971" creationId="{DE9408A5-5714-4688-A06C-ADED93E8B37B}"/>
          </ac:grpSpMkLst>
        </pc:grpChg>
        <pc:grpChg chg="add mod">
          <ac:chgData name="Timo Mühlhaus" userId="1b6b3aba618dadac" providerId="LiveId" clId="{EDF2FAEA-A41B-4C1F-9EE5-7BEAFE42C87B}" dt="2021-06-09T07:34:12.521" v="989" actId="1076"/>
          <ac:grpSpMkLst>
            <pc:docMk/>
            <pc:sldMk cId="1251343865" sldId="581"/>
            <ac:grpSpMk id="1033" creationId="{5CC60353-7CC2-4285-A024-C332627A93BB}"/>
          </ac:grpSpMkLst>
        </pc:grpChg>
        <pc:grpChg chg="add del mod">
          <ac:chgData name="Timo Mühlhaus" userId="1b6b3aba618dadac" providerId="LiveId" clId="{EDF2FAEA-A41B-4C1F-9EE5-7BEAFE42C87B}" dt="2021-06-09T07:33:21.562" v="980" actId="165"/>
          <ac:grpSpMkLst>
            <pc:docMk/>
            <pc:sldMk cId="1251343865" sldId="581"/>
            <ac:grpSpMk id="1041" creationId="{67367FD4-CBE1-4653-90C3-F7E81FA7FCFB}"/>
          </ac:grpSpMkLst>
        </pc:grpChg>
        <pc:grpChg chg="mod topLvl">
          <ac:chgData name="Timo Mühlhaus" userId="1b6b3aba618dadac" providerId="LiveId" clId="{EDF2FAEA-A41B-4C1F-9EE5-7BEAFE42C87B}" dt="2021-06-09T07:33:34.346" v="981" actId="1076"/>
          <ac:grpSpMkLst>
            <pc:docMk/>
            <pc:sldMk cId="1251343865" sldId="581"/>
            <ac:grpSpMk id="1045" creationId="{6F087A83-5AF3-414E-B1BE-DC96B3D2B520}"/>
          </ac:grpSpMkLst>
        </pc:grpChg>
        <pc:grpChg chg="add mod topLvl">
          <ac:chgData name="Timo Mühlhaus" userId="1b6b3aba618dadac" providerId="LiveId" clId="{EDF2FAEA-A41B-4C1F-9EE5-7BEAFE42C87B}" dt="2021-06-09T07:36:34.739" v="1022" actId="164"/>
          <ac:grpSpMkLst>
            <pc:docMk/>
            <pc:sldMk cId="1251343865" sldId="581"/>
            <ac:grpSpMk id="1057" creationId="{83B2D515-16A7-4D82-917A-8AFE7DF70AFE}"/>
          </ac:grpSpMkLst>
        </pc:grpChg>
        <pc:picChg chg="mod topLvl">
          <ac:chgData name="Timo Mühlhaus" userId="1b6b3aba618dadac" providerId="LiveId" clId="{EDF2FAEA-A41B-4C1F-9EE5-7BEAFE42C87B}" dt="2021-06-09T07:15:10.024" v="905" actId="1076"/>
          <ac:picMkLst>
            <pc:docMk/>
            <pc:sldMk cId="1251343865" sldId="581"/>
            <ac:picMk id="29" creationId="{87124226-2240-4991-BC47-152FF056F4D9}"/>
          </ac:picMkLst>
        </pc:picChg>
        <pc:picChg chg="del">
          <ac:chgData name="Timo Mühlhaus" userId="1b6b3aba618dadac" providerId="LiveId" clId="{EDF2FAEA-A41B-4C1F-9EE5-7BEAFE42C87B}" dt="2021-06-09T06:43:26.976" v="395" actId="478"/>
          <ac:picMkLst>
            <pc:docMk/>
            <pc:sldMk cId="1251343865" sldId="581"/>
            <ac:picMk id="589" creationId="{8E2E9B7A-0307-41A0-ACAA-925AD47C9F95}"/>
          </ac:picMkLst>
        </pc:picChg>
        <pc:picChg chg="del">
          <ac:chgData name="Timo Mühlhaus" userId="1b6b3aba618dadac" providerId="LiveId" clId="{EDF2FAEA-A41B-4C1F-9EE5-7BEAFE42C87B}" dt="2021-06-09T06:43:20.811" v="393" actId="478"/>
          <ac:picMkLst>
            <pc:docMk/>
            <pc:sldMk cId="1251343865" sldId="581"/>
            <ac:picMk id="591" creationId="{C0CD3119-DE88-477B-8752-FE5D6532087C}"/>
          </ac:picMkLst>
        </pc:picChg>
        <pc:picChg chg="add mod">
          <ac:chgData name="Timo Mühlhaus" userId="1b6b3aba618dadac" providerId="LiveId" clId="{EDF2FAEA-A41B-4C1F-9EE5-7BEAFE42C87B}" dt="2021-06-09T07:15:10.024" v="905" actId="1076"/>
          <ac:picMkLst>
            <pc:docMk/>
            <pc:sldMk cId="1251343865" sldId="581"/>
            <ac:picMk id="623" creationId="{605F24EC-E373-4ECF-93E3-FD2D94B6653A}"/>
          </ac:picMkLst>
        </pc:picChg>
        <pc:picChg chg="del mod">
          <ac:chgData name="Timo Mühlhaus" userId="1b6b3aba618dadac" providerId="LiveId" clId="{EDF2FAEA-A41B-4C1F-9EE5-7BEAFE42C87B}" dt="2021-06-09T07:16:08.059" v="918" actId="478"/>
          <ac:picMkLst>
            <pc:docMk/>
            <pc:sldMk cId="1251343865" sldId="581"/>
            <ac:picMk id="759" creationId="{73314CFC-01C2-4A11-8660-4813C49AF2F1}"/>
          </ac:picMkLst>
        </pc:picChg>
        <pc:picChg chg="del">
          <ac:chgData name="Timo Mühlhaus" userId="1b6b3aba618dadac" providerId="LiveId" clId="{EDF2FAEA-A41B-4C1F-9EE5-7BEAFE42C87B}" dt="2021-06-09T06:43:25.235" v="394" actId="478"/>
          <ac:picMkLst>
            <pc:docMk/>
            <pc:sldMk cId="1251343865" sldId="581"/>
            <ac:picMk id="1026" creationId="{E21E9966-0923-47B5-9F27-079EFA702CEF}"/>
          </ac:picMkLst>
        </pc:picChg>
        <pc:picChg chg="add mod">
          <ac:chgData name="Timo Mühlhaus" userId="1b6b3aba618dadac" providerId="LiveId" clId="{EDF2FAEA-A41B-4C1F-9EE5-7BEAFE42C87B}" dt="2021-06-09T07:17:15.796" v="938" actId="1076"/>
          <ac:picMkLst>
            <pc:docMk/>
            <pc:sldMk cId="1251343865" sldId="581"/>
            <ac:picMk id="1032" creationId="{CCD5BD5E-237B-450D-AA7D-13AB3F206056}"/>
          </ac:picMkLst>
        </pc:picChg>
        <pc:cxnChg chg="add del">
          <ac:chgData name="Timo Mühlhaus" userId="1b6b3aba618dadac" providerId="LiveId" clId="{EDF2FAEA-A41B-4C1F-9EE5-7BEAFE42C87B}" dt="2021-06-09T06:43:49.130" v="401" actId="478"/>
          <ac:cxnSpMkLst>
            <pc:docMk/>
            <pc:sldMk cId="1251343865" sldId="581"/>
            <ac:cxnSpMk id="15" creationId="{2D46AB97-8967-4D73-A2B1-2E0672F8C0F5}"/>
          </ac:cxnSpMkLst>
        </pc:cxnChg>
        <pc:cxnChg chg="mod topLvl">
          <ac:chgData name="Timo Mühlhaus" userId="1b6b3aba618dadac" providerId="LiveId" clId="{EDF2FAEA-A41B-4C1F-9EE5-7BEAFE42C87B}" dt="2021-06-09T07:15:10.024" v="905" actId="1076"/>
          <ac:cxnSpMkLst>
            <pc:docMk/>
            <pc:sldMk cId="1251343865" sldId="581"/>
            <ac:cxnSpMk id="24" creationId="{4005F421-C20F-43D1-B30F-D6FE8BB7653B}"/>
          </ac:cxnSpMkLst>
        </pc:cxnChg>
        <pc:cxnChg chg="mod topLvl">
          <ac:chgData name="Timo Mühlhaus" userId="1b6b3aba618dadac" providerId="LiveId" clId="{EDF2FAEA-A41B-4C1F-9EE5-7BEAFE42C87B}" dt="2021-06-09T07:15:10.024" v="905" actId="1076"/>
          <ac:cxnSpMkLst>
            <pc:docMk/>
            <pc:sldMk cId="1251343865" sldId="581"/>
            <ac:cxnSpMk id="27" creationId="{E7578B2A-1D61-4BA6-92B8-D3A2667189A2}"/>
          </ac:cxnSpMkLst>
        </pc:cxnChg>
        <pc:cxnChg chg="mod topLvl">
          <ac:chgData name="Timo Mühlhaus" userId="1b6b3aba618dadac" providerId="LiveId" clId="{EDF2FAEA-A41B-4C1F-9EE5-7BEAFE42C87B}" dt="2021-06-09T07:15:10.024" v="905" actId="1076"/>
          <ac:cxnSpMkLst>
            <pc:docMk/>
            <pc:sldMk cId="1251343865" sldId="581"/>
            <ac:cxnSpMk id="28" creationId="{3E15FBCE-0317-4EDF-944B-9552D5BCBBB1}"/>
          </ac:cxnSpMkLst>
        </pc:cxnChg>
        <pc:cxnChg chg="mod">
          <ac:chgData name="Timo Mühlhaus" userId="1b6b3aba618dadac" providerId="LiveId" clId="{EDF2FAEA-A41B-4C1F-9EE5-7BEAFE42C87B}" dt="2021-06-09T07:15:10.024" v="905" actId="1076"/>
          <ac:cxnSpMkLst>
            <pc:docMk/>
            <pc:sldMk cId="1251343865" sldId="581"/>
            <ac:cxnSpMk id="30" creationId="{450564C2-CE31-4689-9121-92BFB8942B61}"/>
          </ac:cxnSpMkLst>
        </pc:cxnChg>
        <pc:cxnChg chg="mod">
          <ac:chgData name="Timo Mühlhaus" userId="1b6b3aba618dadac" providerId="LiveId" clId="{EDF2FAEA-A41B-4C1F-9EE5-7BEAFE42C87B}" dt="2021-06-09T07:15:10.024" v="905" actId="1076"/>
          <ac:cxnSpMkLst>
            <pc:docMk/>
            <pc:sldMk cId="1251343865" sldId="581"/>
            <ac:cxnSpMk id="31" creationId="{D70768AB-A83E-4CCB-AE8D-0B452FBB639A}"/>
          </ac:cxnSpMkLst>
        </pc:cxnChg>
        <pc:cxnChg chg="mod">
          <ac:chgData name="Timo Mühlhaus" userId="1b6b3aba618dadac" providerId="LiveId" clId="{EDF2FAEA-A41B-4C1F-9EE5-7BEAFE42C87B}" dt="2021-06-09T07:15:10.024" v="905" actId="1076"/>
          <ac:cxnSpMkLst>
            <pc:docMk/>
            <pc:sldMk cId="1251343865" sldId="581"/>
            <ac:cxnSpMk id="32" creationId="{A3B262F0-786B-4399-9453-585DD892B7A6}"/>
          </ac:cxnSpMkLst>
        </pc:cxnChg>
        <pc:cxnChg chg="mod">
          <ac:chgData name="Timo Mühlhaus" userId="1b6b3aba618dadac" providerId="LiveId" clId="{EDF2FAEA-A41B-4C1F-9EE5-7BEAFE42C87B}" dt="2021-06-09T07:15:10.024" v="905" actId="1076"/>
          <ac:cxnSpMkLst>
            <pc:docMk/>
            <pc:sldMk cId="1251343865" sldId="581"/>
            <ac:cxnSpMk id="33" creationId="{BCD3AAC2-6404-4E06-96EC-F351E8A1253D}"/>
          </ac:cxnSpMkLst>
        </pc:cxnChg>
        <pc:cxnChg chg="mod">
          <ac:chgData name="Timo Mühlhaus" userId="1b6b3aba618dadac" providerId="LiveId" clId="{EDF2FAEA-A41B-4C1F-9EE5-7BEAFE42C87B}" dt="2021-06-09T07:15:10.024" v="905" actId="1076"/>
          <ac:cxnSpMkLst>
            <pc:docMk/>
            <pc:sldMk cId="1251343865" sldId="581"/>
            <ac:cxnSpMk id="34" creationId="{52AB71BE-73AE-454A-A5B6-EBD9260DC967}"/>
          </ac:cxnSpMkLst>
        </pc:cxnChg>
        <pc:cxnChg chg="mod">
          <ac:chgData name="Timo Mühlhaus" userId="1b6b3aba618dadac" providerId="LiveId" clId="{EDF2FAEA-A41B-4C1F-9EE5-7BEAFE42C87B}" dt="2021-06-09T07:15:10.024" v="905" actId="1076"/>
          <ac:cxnSpMkLst>
            <pc:docMk/>
            <pc:sldMk cId="1251343865" sldId="581"/>
            <ac:cxnSpMk id="35" creationId="{D08FDFDB-5BC9-4CB1-9CAB-07B6AC72D8B3}"/>
          </ac:cxnSpMkLst>
        </pc:cxnChg>
        <pc:cxnChg chg="mod">
          <ac:chgData name="Timo Mühlhaus" userId="1b6b3aba618dadac" providerId="LiveId" clId="{EDF2FAEA-A41B-4C1F-9EE5-7BEAFE42C87B}" dt="2021-06-09T07:15:10.024" v="905" actId="1076"/>
          <ac:cxnSpMkLst>
            <pc:docMk/>
            <pc:sldMk cId="1251343865" sldId="581"/>
            <ac:cxnSpMk id="36" creationId="{2A9A693F-6774-4896-87F3-69DEFEFD8D38}"/>
          </ac:cxnSpMkLst>
        </pc:cxnChg>
        <pc:cxnChg chg="mod">
          <ac:chgData name="Timo Mühlhaus" userId="1b6b3aba618dadac" providerId="LiveId" clId="{EDF2FAEA-A41B-4C1F-9EE5-7BEAFE42C87B}" dt="2021-06-09T07:15:10.024" v="905" actId="1076"/>
          <ac:cxnSpMkLst>
            <pc:docMk/>
            <pc:sldMk cId="1251343865" sldId="581"/>
            <ac:cxnSpMk id="37" creationId="{133CA7E3-1F61-4F50-9753-2309D1C8E6AE}"/>
          </ac:cxnSpMkLst>
        </pc:cxnChg>
        <pc:cxnChg chg="mod">
          <ac:chgData name="Timo Mühlhaus" userId="1b6b3aba618dadac" providerId="LiveId" clId="{EDF2FAEA-A41B-4C1F-9EE5-7BEAFE42C87B}" dt="2021-06-09T07:15:10.024" v="905" actId="1076"/>
          <ac:cxnSpMkLst>
            <pc:docMk/>
            <pc:sldMk cId="1251343865" sldId="581"/>
            <ac:cxnSpMk id="38" creationId="{1081C8CB-982A-4200-8A7A-7845966BF2BD}"/>
          </ac:cxnSpMkLst>
        </pc:cxnChg>
        <pc:cxnChg chg="mod">
          <ac:chgData name="Timo Mühlhaus" userId="1b6b3aba618dadac" providerId="LiveId" clId="{EDF2FAEA-A41B-4C1F-9EE5-7BEAFE42C87B}" dt="2021-06-09T07:15:10.024" v="905" actId="1076"/>
          <ac:cxnSpMkLst>
            <pc:docMk/>
            <pc:sldMk cId="1251343865" sldId="581"/>
            <ac:cxnSpMk id="40" creationId="{80CA496F-9AC6-4F0B-9F6C-5D5A4DD6F37D}"/>
          </ac:cxnSpMkLst>
        </pc:cxnChg>
        <pc:cxnChg chg="mod">
          <ac:chgData name="Timo Mühlhaus" userId="1b6b3aba618dadac" providerId="LiveId" clId="{EDF2FAEA-A41B-4C1F-9EE5-7BEAFE42C87B}" dt="2021-06-09T07:15:10.024" v="905" actId="1076"/>
          <ac:cxnSpMkLst>
            <pc:docMk/>
            <pc:sldMk cId="1251343865" sldId="581"/>
            <ac:cxnSpMk id="41" creationId="{0ED85930-010D-4AD4-BCD6-77EDEFBFB7D0}"/>
          </ac:cxnSpMkLst>
        </pc:cxnChg>
        <pc:cxnChg chg="mod">
          <ac:chgData name="Timo Mühlhaus" userId="1b6b3aba618dadac" providerId="LiveId" clId="{EDF2FAEA-A41B-4C1F-9EE5-7BEAFE42C87B}" dt="2021-06-09T07:15:10.024" v="905" actId="1076"/>
          <ac:cxnSpMkLst>
            <pc:docMk/>
            <pc:sldMk cId="1251343865" sldId="581"/>
            <ac:cxnSpMk id="42" creationId="{BD9E1881-AC67-458B-8ADB-06FCD6BC67D9}"/>
          </ac:cxnSpMkLst>
        </pc:cxnChg>
        <pc:cxnChg chg="mod">
          <ac:chgData name="Timo Mühlhaus" userId="1b6b3aba618dadac" providerId="LiveId" clId="{EDF2FAEA-A41B-4C1F-9EE5-7BEAFE42C87B}" dt="2021-06-09T07:15:10.024" v="905" actId="1076"/>
          <ac:cxnSpMkLst>
            <pc:docMk/>
            <pc:sldMk cId="1251343865" sldId="581"/>
            <ac:cxnSpMk id="43" creationId="{62014F22-57AA-4B53-8509-EF42B2AE5906}"/>
          </ac:cxnSpMkLst>
        </pc:cxnChg>
        <pc:cxnChg chg="mod">
          <ac:chgData name="Timo Mühlhaus" userId="1b6b3aba618dadac" providerId="LiveId" clId="{EDF2FAEA-A41B-4C1F-9EE5-7BEAFE42C87B}" dt="2021-06-09T07:15:10.024" v="905" actId="1076"/>
          <ac:cxnSpMkLst>
            <pc:docMk/>
            <pc:sldMk cId="1251343865" sldId="581"/>
            <ac:cxnSpMk id="44" creationId="{0988F05A-7E8E-4DD9-81B6-8910087402E5}"/>
          </ac:cxnSpMkLst>
        </pc:cxnChg>
        <pc:cxnChg chg="mod">
          <ac:chgData name="Timo Mühlhaus" userId="1b6b3aba618dadac" providerId="LiveId" clId="{EDF2FAEA-A41B-4C1F-9EE5-7BEAFE42C87B}" dt="2021-06-09T07:15:10.024" v="905" actId="1076"/>
          <ac:cxnSpMkLst>
            <pc:docMk/>
            <pc:sldMk cId="1251343865" sldId="581"/>
            <ac:cxnSpMk id="45" creationId="{F3F3C960-DD3F-46D7-B78C-6A645FDBB4BC}"/>
          </ac:cxnSpMkLst>
        </pc:cxnChg>
        <pc:cxnChg chg="mod">
          <ac:chgData name="Timo Mühlhaus" userId="1b6b3aba618dadac" providerId="LiveId" clId="{EDF2FAEA-A41B-4C1F-9EE5-7BEAFE42C87B}" dt="2021-06-09T07:15:10.024" v="905" actId="1076"/>
          <ac:cxnSpMkLst>
            <pc:docMk/>
            <pc:sldMk cId="1251343865" sldId="581"/>
            <ac:cxnSpMk id="46" creationId="{E8989407-23BA-416B-9DD9-12C4DAFD2B09}"/>
          </ac:cxnSpMkLst>
        </pc:cxnChg>
        <pc:cxnChg chg="mod">
          <ac:chgData name="Timo Mühlhaus" userId="1b6b3aba618dadac" providerId="LiveId" clId="{EDF2FAEA-A41B-4C1F-9EE5-7BEAFE42C87B}" dt="2021-06-09T07:15:10.024" v="905" actId="1076"/>
          <ac:cxnSpMkLst>
            <pc:docMk/>
            <pc:sldMk cId="1251343865" sldId="581"/>
            <ac:cxnSpMk id="47" creationId="{36BE72EA-8A4E-4FA0-9D00-91F99F00DD3E}"/>
          </ac:cxnSpMkLst>
        </pc:cxnChg>
        <pc:cxnChg chg="mod">
          <ac:chgData name="Timo Mühlhaus" userId="1b6b3aba618dadac" providerId="LiveId" clId="{EDF2FAEA-A41B-4C1F-9EE5-7BEAFE42C87B}" dt="2021-06-09T07:15:10.024" v="905" actId="1076"/>
          <ac:cxnSpMkLst>
            <pc:docMk/>
            <pc:sldMk cId="1251343865" sldId="581"/>
            <ac:cxnSpMk id="48" creationId="{F02D6301-88F0-4846-B130-31AC29452848}"/>
          </ac:cxnSpMkLst>
        </pc:cxnChg>
        <pc:cxnChg chg="add mod">
          <ac:chgData name="Timo Mühlhaus" userId="1b6b3aba618dadac" providerId="LiveId" clId="{EDF2FAEA-A41B-4C1F-9EE5-7BEAFE42C87B}" dt="2021-06-09T07:15:10.024" v="905" actId="1076"/>
          <ac:cxnSpMkLst>
            <pc:docMk/>
            <pc:sldMk cId="1251343865" sldId="581"/>
            <ac:cxnSpMk id="50" creationId="{843B1040-95CA-42E9-9B72-200C5311CEE0}"/>
          </ac:cxnSpMkLst>
        </pc:cxnChg>
        <pc:cxnChg chg="add mod">
          <ac:chgData name="Timo Mühlhaus" userId="1b6b3aba618dadac" providerId="LiveId" clId="{EDF2FAEA-A41B-4C1F-9EE5-7BEAFE42C87B}" dt="2021-06-09T07:15:10.024" v="905" actId="1076"/>
          <ac:cxnSpMkLst>
            <pc:docMk/>
            <pc:sldMk cId="1251343865" sldId="581"/>
            <ac:cxnSpMk id="53" creationId="{31A8DC2C-8EF3-40D3-8BDE-91E03B6BE418}"/>
          </ac:cxnSpMkLst>
        </pc:cxnChg>
        <pc:cxnChg chg="mod">
          <ac:chgData name="Timo Mühlhaus" userId="1b6b3aba618dadac" providerId="LiveId" clId="{EDF2FAEA-A41B-4C1F-9EE5-7BEAFE42C87B}" dt="2021-06-09T07:15:10.024" v="905" actId="1076"/>
          <ac:cxnSpMkLst>
            <pc:docMk/>
            <pc:sldMk cId="1251343865" sldId="581"/>
            <ac:cxnSpMk id="112" creationId="{CCCE17C1-9D59-46F4-AA7A-B6D180ED03A9}"/>
          </ac:cxnSpMkLst>
        </pc:cxnChg>
        <pc:cxnChg chg="mod">
          <ac:chgData name="Timo Mühlhaus" userId="1b6b3aba618dadac" providerId="LiveId" clId="{EDF2FAEA-A41B-4C1F-9EE5-7BEAFE42C87B}" dt="2021-06-09T07:15:10.024" v="905" actId="1076"/>
          <ac:cxnSpMkLst>
            <pc:docMk/>
            <pc:sldMk cId="1251343865" sldId="581"/>
            <ac:cxnSpMk id="113" creationId="{58D1A5F2-5C1A-4642-AE92-03C82ABB2181}"/>
          </ac:cxnSpMkLst>
        </pc:cxnChg>
        <pc:cxnChg chg="mod">
          <ac:chgData name="Timo Mühlhaus" userId="1b6b3aba618dadac" providerId="LiveId" clId="{EDF2FAEA-A41B-4C1F-9EE5-7BEAFE42C87B}" dt="2021-06-09T07:15:10.024" v="905" actId="1076"/>
          <ac:cxnSpMkLst>
            <pc:docMk/>
            <pc:sldMk cId="1251343865" sldId="581"/>
            <ac:cxnSpMk id="114" creationId="{113FBEBE-96AF-48A1-AEE2-A7B5D873FDD8}"/>
          </ac:cxnSpMkLst>
        </pc:cxnChg>
        <pc:cxnChg chg="mod">
          <ac:chgData name="Timo Mühlhaus" userId="1b6b3aba618dadac" providerId="LiveId" clId="{EDF2FAEA-A41B-4C1F-9EE5-7BEAFE42C87B}" dt="2021-06-09T07:15:10.024" v="905" actId="1076"/>
          <ac:cxnSpMkLst>
            <pc:docMk/>
            <pc:sldMk cId="1251343865" sldId="581"/>
            <ac:cxnSpMk id="115" creationId="{2CFA8C21-F51A-4B2D-8038-329599EA5D9D}"/>
          </ac:cxnSpMkLst>
        </pc:cxnChg>
        <pc:cxnChg chg="mod">
          <ac:chgData name="Timo Mühlhaus" userId="1b6b3aba618dadac" providerId="LiveId" clId="{EDF2FAEA-A41B-4C1F-9EE5-7BEAFE42C87B}" dt="2021-06-09T07:15:10.024" v="905" actId="1076"/>
          <ac:cxnSpMkLst>
            <pc:docMk/>
            <pc:sldMk cId="1251343865" sldId="581"/>
            <ac:cxnSpMk id="116" creationId="{29A13D59-9FAD-4FCE-A2B1-9B63C75FEFFE}"/>
          </ac:cxnSpMkLst>
        </pc:cxnChg>
        <pc:cxnChg chg="mod">
          <ac:chgData name="Timo Mühlhaus" userId="1b6b3aba618dadac" providerId="LiveId" clId="{EDF2FAEA-A41B-4C1F-9EE5-7BEAFE42C87B}" dt="2021-06-09T07:15:10.024" v="905" actId="1076"/>
          <ac:cxnSpMkLst>
            <pc:docMk/>
            <pc:sldMk cId="1251343865" sldId="581"/>
            <ac:cxnSpMk id="117" creationId="{EA1B842D-C7B1-495D-84BD-A5EF090F0326}"/>
          </ac:cxnSpMkLst>
        </pc:cxnChg>
        <pc:cxnChg chg="mod">
          <ac:chgData name="Timo Mühlhaus" userId="1b6b3aba618dadac" providerId="LiveId" clId="{EDF2FAEA-A41B-4C1F-9EE5-7BEAFE42C87B}" dt="2021-06-09T07:15:10.024" v="905" actId="1076"/>
          <ac:cxnSpMkLst>
            <pc:docMk/>
            <pc:sldMk cId="1251343865" sldId="581"/>
            <ac:cxnSpMk id="118" creationId="{2C70EB49-19B4-472A-AA19-564C25F2F216}"/>
          </ac:cxnSpMkLst>
        </pc:cxnChg>
        <pc:cxnChg chg="mod">
          <ac:chgData name="Timo Mühlhaus" userId="1b6b3aba618dadac" providerId="LiveId" clId="{EDF2FAEA-A41B-4C1F-9EE5-7BEAFE42C87B}" dt="2021-06-09T07:15:10.024" v="905" actId="1076"/>
          <ac:cxnSpMkLst>
            <pc:docMk/>
            <pc:sldMk cId="1251343865" sldId="581"/>
            <ac:cxnSpMk id="119" creationId="{0F8B8B74-8731-4509-8E8C-73F094C4933F}"/>
          </ac:cxnSpMkLst>
        </pc:cxnChg>
        <pc:cxnChg chg="mod">
          <ac:chgData name="Timo Mühlhaus" userId="1b6b3aba618dadac" providerId="LiveId" clId="{EDF2FAEA-A41B-4C1F-9EE5-7BEAFE42C87B}" dt="2021-06-09T07:15:10.024" v="905" actId="1076"/>
          <ac:cxnSpMkLst>
            <pc:docMk/>
            <pc:sldMk cId="1251343865" sldId="581"/>
            <ac:cxnSpMk id="120" creationId="{9A94C0B9-8862-4251-9522-EF7F664E2FB8}"/>
          </ac:cxnSpMkLst>
        </pc:cxnChg>
        <pc:cxnChg chg="del mod">
          <ac:chgData name="Timo Mühlhaus" userId="1b6b3aba618dadac" providerId="LiveId" clId="{EDF2FAEA-A41B-4C1F-9EE5-7BEAFE42C87B}" dt="2021-06-09T07:03:08.931" v="710" actId="478"/>
          <ac:cxnSpMkLst>
            <pc:docMk/>
            <pc:sldMk cId="1251343865" sldId="581"/>
            <ac:cxnSpMk id="121" creationId="{FE33450F-E60A-4FDF-92A4-BABFF007F2DF}"/>
          </ac:cxnSpMkLst>
        </pc:cxnChg>
        <pc:cxnChg chg="del mod">
          <ac:chgData name="Timo Mühlhaus" userId="1b6b3aba618dadac" providerId="LiveId" clId="{EDF2FAEA-A41B-4C1F-9EE5-7BEAFE42C87B}" dt="2021-06-09T07:03:07.171" v="709" actId="478"/>
          <ac:cxnSpMkLst>
            <pc:docMk/>
            <pc:sldMk cId="1251343865" sldId="581"/>
            <ac:cxnSpMk id="122" creationId="{66240D67-C3CC-47AD-B16D-E91B37FB9B60}"/>
          </ac:cxnSpMkLst>
        </pc:cxnChg>
        <pc:cxnChg chg="mod">
          <ac:chgData name="Timo Mühlhaus" userId="1b6b3aba618dadac" providerId="LiveId" clId="{EDF2FAEA-A41B-4C1F-9EE5-7BEAFE42C87B}" dt="2021-06-09T07:15:10.024" v="905" actId="1076"/>
          <ac:cxnSpMkLst>
            <pc:docMk/>
            <pc:sldMk cId="1251343865" sldId="581"/>
            <ac:cxnSpMk id="123" creationId="{7EF1E9FD-9233-472A-BE21-D9B7BE1C4E01}"/>
          </ac:cxnSpMkLst>
        </pc:cxnChg>
        <pc:cxnChg chg="mod">
          <ac:chgData name="Timo Mühlhaus" userId="1b6b3aba618dadac" providerId="LiveId" clId="{EDF2FAEA-A41B-4C1F-9EE5-7BEAFE42C87B}" dt="2021-06-09T07:15:10.024" v="905" actId="1076"/>
          <ac:cxnSpMkLst>
            <pc:docMk/>
            <pc:sldMk cId="1251343865" sldId="581"/>
            <ac:cxnSpMk id="124" creationId="{997D95C0-6AF4-4506-B4CA-6123063F01BA}"/>
          </ac:cxnSpMkLst>
        </pc:cxnChg>
        <pc:cxnChg chg="mod">
          <ac:chgData name="Timo Mühlhaus" userId="1b6b3aba618dadac" providerId="LiveId" clId="{EDF2FAEA-A41B-4C1F-9EE5-7BEAFE42C87B}" dt="2021-06-09T07:15:10.024" v="905" actId="1076"/>
          <ac:cxnSpMkLst>
            <pc:docMk/>
            <pc:sldMk cId="1251343865" sldId="581"/>
            <ac:cxnSpMk id="125" creationId="{D6D5FCB6-DB36-4839-8C5E-1BCFD196A49D}"/>
          </ac:cxnSpMkLst>
        </pc:cxnChg>
        <pc:cxnChg chg="mod">
          <ac:chgData name="Timo Mühlhaus" userId="1b6b3aba618dadac" providerId="LiveId" clId="{EDF2FAEA-A41B-4C1F-9EE5-7BEAFE42C87B}" dt="2021-06-09T07:15:10.024" v="905" actId="1076"/>
          <ac:cxnSpMkLst>
            <pc:docMk/>
            <pc:sldMk cId="1251343865" sldId="581"/>
            <ac:cxnSpMk id="126" creationId="{583378F6-482C-46DB-8BAB-B69A4C764B6F}"/>
          </ac:cxnSpMkLst>
        </pc:cxnChg>
        <pc:cxnChg chg="mod">
          <ac:chgData name="Timo Mühlhaus" userId="1b6b3aba618dadac" providerId="LiveId" clId="{EDF2FAEA-A41B-4C1F-9EE5-7BEAFE42C87B}" dt="2021-06-09T07:15:10.024" v="905" actId="1076"/>
          <ac:cxnSpMkLst>
            <pc:docMk/>
            <pc:sldMk cId="1251343865" sldId="581"/>
            <ac:cxnSpMk id="127" creationId="{C2511D9A-1E1F-48A7-885D-779E2126A8C5}"/>
          </ac:cxnSpMkLst>
        </pc:cxnChg>
        <pc:cxnChg chg="mod">
          <ac:chgData name="Timo Mühlhaus" userId="1b6b3aba618dadac" providerId="LiveId" clId="{EDF2FAEA-A41B-4C1F-9EE5-7BEAFE42C87B}" dt="2021-06-09T07:15:10.024" v="905" actId="1076"/>
          <ac:cxnSpMkLst>
            <pc:docMk/>
            <pc:sldMk cId="1251343865" sldId="581"/>
            <ac:cxnSpMk id="128" creationId="{14A168F4-C8C2-4033-83BA-663EBE022758}"/>
          </ac:cxnSpMkLst>
        </pc:cxnChg>
        <pc:cxnChg chg="mod">
          <ac:chgData name="Timo Mühlhaus" userId="1b6b3aba618dadac" providerId="LiveId" clId="{EDF2FAEA-A41B-4C1F-9EE5-7BEAFE42C87B}" dt="2021-06-09T07:15:10.024" v="905" actId="1076"/>
          <ac:cxnSpMkLst>
            <pc:docMk/>
            <pc:sldMk cId="1251343865" sldId="581"/>
            <ac:cxnSpMk id="129" creationId="{1C3C27E6-57F5-46F2-8541-8FE31020A91F}"/>
          </ac:cxnSpMkLst>
        </pc:cxnChg>
        <pc:cxnChg chg="mod">
          <ac:chgData name="Timo Mühlhaus" userId="1b6b3aba618dadac" providerId="LiveId" clId="{EDF2FAEA-A41B-4C1F-9EE5-7BEAFE42C87B}" dt="2021-06-09T07:15:10.024" v="905" actId="1076"/>
          <ac:cxnSpMkLst>
            <pc:docMk/>
            <pc:sldMk cId="1251343865" sldId="581"/>
            <ac:cxnSpMk id="130" creationId="{2A0E1925-A140-496E-8C1A-34DFCE666161}"/>
          </ac:cxnSpMkLst>
        </pc:cxnChg>
        <pc:cxnChg chg="mod">
          <ac:chgData name="Timo Mühlhaus" userId="1b6b3aba618dadac" providerId="LiveId" clId="{EDF2FAEA-A41B-4C1F-9EE5-7BEAFE42C87B}" dt="2021-06-09T07:15:10.024" v="905" actId="1076"/>
          <ac:cxnSpMkLst>
            <pc:docMk/>
            <pc:sldMk cId="1251343865" sldId="581"/>
            <ac:cxnSpMk id="131" creationId="{F79BCEE4-41D8-438F-80A7-02A3A25BDE3F}"/>
          </ac:cxnSpMkLst>
        </pc:cxnChg>
        <pc:cxnChg chg="mod">
          <ac:chgData name="Timo Mühlhaus" userId="1b6b3aba618dadac" providerId="LiveId" clId="{EDF2FAEA-A41B-4C1F-9EE5-7BEAFE42C87B}" dt="2021-06-09T07:15:10.024" v="905" actId="1076"/>
          <ac:cxnSpMkLst>
            <pc:docMk/>
            <pc:sldMk cId="1251343865" sldId="581"/>
            <ac:cxnSpMk id="132" creationId="{A2A9E4B9-25E1-48E9-B662-4D3FD2E6B8A5}"/>
          </ac:cxnSpMkLst>
        </pc:cxnChg>
        <pc:cxnChg chg="mod">
          <ac:chgData name="Timo Mühlhaus" userId="1b6b3aba618dadac" providerId="LiveId" clId="{EDF2FAEA-A41B-4C1F-9EE5-7BEAFE42C87B}" dt="2021-06-09T07:15:10.024" v="905" actId="1076"/>
          <ac:cxnSpMkLst>
            <pc:docMk/>
            <pc:sldMk cId="1251343865" sldId="581"/>
            <ac:cxnSpMk id="133" creationId="{CE71AFBC-0CED-4987-AAB4-844B2B592683}"/>
          </ac:cxnSpMkLst>
        </pc:cxnChg>
        <pc:cxnChg chg="mod">
          <ac:chgData name="Timo Mühlhaus" userId="1b6b3aba618dadac" providerId="LiveId" clId="{EDF2FAEA-A41B-4C1F-9EE5-7BEAFE42C87B}" dt="2021-06-09T07:15:10.024" v="905" actId="1076"/>
          <ac:cxnSpMkLst>
            <pc:docMk/>
            <pc:sldMk cId="1251343865" sldId="581"/>
            <ac:cxnSpMk id="134" creationId="{9790988D-B0FB-4410-86E0-FCE0390830BA}"/>
          </ac:cxnSpMkLst>
        </pc:cxnChg>
        <pc:cxnChg chg="mod">
          <ac:chgData name="Timo Mühlhaus" userId="1b6b3aba618dadac" providerId="LiveId" clId="{EDF2FAEA-A41B-4C1F-9EE5-7BEAFE42C87B}" dt="2021-06-09T07:15:10.024" v="905" actId="1076"/>
          <ac:cxnSpMkLst>
            <pc:docMk/>
            <pc:sldMk cId="1251343865" sldId="581"/>
            <ac:cxnSpMk id="135" creationId="{8B24C7BA-26FD-4CED-B03A-4A9BEE53A5C9}"/>
          </ac:cxnSpMkLst>
        </pc:cxnChg>
        <pc:cxnChg chg="mod">
          <ac:chgData name="Timo Mühlhaus" userId="1b6b3aba618dadac" providerId="LiveId" clId="{EDF2FAEA-A41B-4C1F-9EE5-7BEAFE42C87B}" dt="2021-06-09T07:15:10.024" v="905" actId="1076"/>
          <ac:cxnSpMkLst>
            <pc:docMk/>
            <pc:sldMk cId="1251343865" sldId="581"/>
            <ac:cxnSpMk id="136" creationId="{3AD2B220-B4F6-4EEA-8D3B-9B8583542DE5}"/>
          </ac:cxnSpMkLst>
        </pc:cxnChg>
        <pc:cxnChg chg="mod">
          <ac:chgData name="Timo Mühlhaus" userId="1b6b3aba618dadac" providerId="LiveId" clId="{EDF2FAEA-A41B-4C1F-9EE5-7BEAFE42C87B}" dt="2021-06-09T07:15:10.024" v="905" actId="1076"/>
          <ac:cxnSpMkLst>
            <pc:docMk/>
            <pc:sldMk cId="1251343865" sldId="581"/>
            <ac:cxnSpMk id="137" creationId="{DB630BEE-BC27-49C9-A09E-1BBFD1C26AEA}"/>
          </ac:cxnSpMkLst>
        </pc:cxnChg>
        <pc:cxnChg chg="mod">
          <ac:chgData name="Timo Mühlhaus" userId="1b6b3aba618dadac" providerId="LiveId" clId="{EDF2FAEA-A41B-4C1F-9EE5-7BEAFE42C87B}" dt="2021-06-09T07:15:10.024" v="905" actId="1076"/>
          <ac:cxnSpMkLst>
            <pc:docMk/>
            <pc:sldMk cId="1251343865" sldId="581"/>
            <ac:cxnSpMk id="138" creationId="{5D1E9397-FFAE-4ADC-B52A-C1FA93AC1A59}"/>
          </ac:cxnSpMkLst>
        </pc:cxnChg>
        <pc:cxnChg chg="mod">
          <ac:chgData name="Timo Mühlhaus" userId="1b6b3aba618dadac" providerId="LiveId" clId="{EDF2FAEA-A41B-4C1F-9EE5-7BEAFE42C87B}" dt="2021-06-09T07:15:10.024" v="905" actId="1076"/>
          <ac:cxnSpMkLst>
            <pc:docMk/>
            <pc:sldMk cId="1251343865" sldId="581"/>
            <ac:cxnSpMk id="139" creationId="{BF855A0E-4EFB-44EF-B85A-90757C2AADF9}"/>
          </ac:cxnSpMkLst>
        </pc:cxnChg>
        <pc:cxnChg chg="mod">
          <ac:chgData name="Timo Mühlhaus" userId="1b6b3aba618dadac" providerId="LiveId" clId="{EDF2FAEA-A41B-4C1F-9EE5-7BEAFE42C87B}" dt="2021-06-09T07:15:10.024" v="905" actId="1076"/>
          <ac:cxnSpMkLst>
            <pc:docMk/>
            <pc:sldMk cId="1251343865" sldId="581"/>
            <ac:cxnSpMk id="140" creationId="{1B99D658-38A2-4129-9E44-77940025E1C7}"/>
          </ac:cxnSpMkLst>
        </pc:cxnChg>
        <pc:cxnChg chg="mod">
          <ac:chgData name="Timo Mühlhaus" userId="1b6b3aba618dadac" providerId="LiveId" clId="{EDF2FAEA-A41B-4C1F-9EE5-7BEAFE42C87B}" dt="2021-06-09T07:15:10.024" v="905" actId="1076"/>
          <ac:cxnSpMkLst>
            <pc:docMk/>
            <pc:sldMk cId="1251343865" sldId="581"/>
            <ac:cxnSpMk id="141" creationId="{8A5694FF-D314-488F-BA9B-0B6153FC91E7}"/>
          </ac:cxnSpMkLst>
        </pc:cxnChg>
        <pc:cxnChg chg="mod">
          <ac:chgData name="Timo Mühlhaus" userId="1b6b3aba618dadac" providerId="LiveId" clId="{EDF2FAEA-A41B-4C1F-9EE5-7BEAFE42C87B}" dt="2021-06-09T07:15:10.024" v="905" actId="1076"/>
          <ac:cxnSpMkLst>
            <pc:docMk/>
            <pc:sldMk cId="1251343865" sldId="581"/>
            <ac:cxnSpMk id="142" creationId="{0C4A7F47-D33D-4347-A21C-BA16108CCACC}"/>
          </ac:cxnSpMkLst>
        </pc:cxnChg>
        <pc:cxnChg chg="mod">
          <ac:chgData name="Timo Mühlhaus" userId="1b6b3aba618dadac" providerId="LiveId" clId="{EDF2FAEA-A41B-4C1F-9EE5-7BEAFE42C87B}" dt="2021-06-09T07:15:10.024" v="905" actId="1076"/>
          <ac:cxnSpMkLst>
            <pc:docMk/>
            <pc:sldMk cId="1251343865" sldId="581"/>
            <ac:cxnSpMk id="143" creationId="{E39CDDEA-3975-4AE5-8BC0-169F3DF2DC01}"/>
          </ac:cxnSpMkLst>
        </pc:cxnChg>
        <pc:cxnChg chg="mod">
          <ac:chgData name="Timo Mühlhaus" userId="1b6b3aba618dadac" providerId="LiveId" clId="{EDF2FAEA-A41B-4C1F-9EE5-7BEAFE42C87B}" dt="2021-06-09T07:15:10.024" v="905" actId="1076"/>
          <ac:cxnSpMkLst>
            <pc:docMk/>
            <pc:sldMk cId="1251343865" sldId="581"/>
            <ac:cxnSpMk id="144" creationId="{45C4EB24-4CB9-4F9C-8271-313BBD896660}"/>
          </ac:cxnSpMkLst>
        </pc:cxnChg>
        <pc:cxnChg chg="mod">
          <ac:chgData name="Timo Mühlhaus" userId="1b6b3aba618dadac" providerId="LiveId" clId="{EDF2FAEA-A41B-4C1F-9EE5-7BEAFE42C87B}" dt="2021-06-09T07:15:10.024" v="905" actId="1076"/>
          <ac:cxnSpMkLst>
            <pc:docMk/>
            <pc:sldMk cId="1251343865" sldId="581"/>
            <ac:cxnSpMk id="145" creationId="{879A1390-06E4-421D-82C1-5270627C2EA6}"/>
          </ac:cxnSpMkLst>
        </pc:cxnChg>
        <pc:cxnChg chg="mod">
          <ac:chgData name="Timo Mühlhaus" userId="1b6b3aba618dadac" providerId="LiveId" clId="{EDF2FAEA-A41B-4C1F-9EE5-7BEAFE42C87B}" dt="2021-06-09T07:15:10.024" v="905" actId="1076"/>
          <ac:cxnSpMkLst>
            <pc:docMk/>
            <pc:sldMk cId="1251343865" sldId="581"/>
            <ac:cxnSpMk id="146" creationId="{7C8CE6FC-C274-4345-99AA-4AAD0D26B103}"/>
          </ac:cxnSpMkLst>
        </pc:cxnChg>
        <pc:cxnChg chg="mod">
          <ac:chgData name="Timo Mühlhaus" userId="1b6b3aba618dadac" providerId="LiveId" clId="{EDF2FAEA-A41B-4C1F-9EE5-7BEAFE42C87B}" dt="2021-06-09T07:15:10.024" v="905" actId="1076"/>
          <ac:cxnSpMkLst>
            <pc:docMk/>
            <pc:sldMk cId="1251343865" sldId="581"/>
            <ac:cxnSpMk id="147" creationId="{EE50A2DF-52E0-4A0F-9E15-BFC0719D0788}"/>
          </ac:cxnSpMkLst>
        </pc:cxnChg>
        <pc:cxnChg chg="mod">
          <ac:chgData name="Timo Mühlhaus" userId="1b6b3aba618dadac" providerId="LiveId" clId="{EDF2FAEA-A41B-4C1F-9EE5-7BEAFE42C87B}" dt="2021-06-09T07:15:10.024" v="905" actId="1076"/>
          <ac:cxnSpMkLst>
            <pc:docMk/>
            <pc:sldMk cId="1251343865" sldId="581"/>
            <ac:cxnSpMk id="179" creationId="{D53753C4-D46B-4CCF-9A0E-7A4508E8CD1D}"/>
          </ac:cxnSpMkLst>
        </pc:cxnChg>
        <pc:cxnChg chg="mod">
          <ac:chgData name="Timo Mühlhaus" userId="1b6b3aba618dadac" providerId="LiveId" clId="{EDF2FAEA-A41B-4C1F-9EE5-7BEAFE42C87B}" dt="2021-06-09T07:15:10.024" v="905" actId="1076"/>
          <ac:cxnSpMkLst>
            <pc:docMk/>
            <pc:sldMk cId="1251343865" sldId="581"/>
            <ac:cxnSpMk id="180" creationId="{D0CBCECB-4F30-4A66-B349-C99F697251F8}"/>
          </ac:cxnSpMkLst>
        </pc:cxnChg>
        <pc:cxnChg chg="mod">
          <ac:chgData name="Timo Mühlhaus" userId="1b6b3aba618dadac" providerId="LiveId" clId="{EDF2FAEA-A41B-4C1F-9EE5-7BEAFE42C87B}" dt="2021-06-09T07:15:10.024" v="905" actId="1076"/>
          <ac:cxnSpMkLst>
            <pc:docMk/>
            <pc:sldMk cId="1251343865" sldId="581"/>
            <ac:cxnSpMk id="181" creationId="{37E49AEC-7FBE-47DC-BDC9-A5748E020936}"/>
          </ac:cxnSpMkLst>
        </pc:cxnChg>
        <pc:cxnChg chg="mod">
          <ac:chgData name="Timo Mühlhaus" userId="1b6b3aba618dadac" providerId="LiveId" clId="{EDF2FAEA-A41B-4C1F-9EE5-7BEAFE42C87B}" dt="2021-06-09T07:15:10.024" v="905" actId="1076"/>
          <ac:cxnSpMkLst>
            <pc:docMk/>
            <pc:sldMk cId="1251343865" sldId="581"/>
            <ac:cxnSpMk id="182" creationId="{804C6802-BA86-4823-B8CE-FC4233E85B42}"/>
          </ac:cxnSpMkLst>
        </pc:cxnChg>
        <pc:cxnChg chg="mod">
          <ac:chgData name="Timo Mühlhaus" userId="1b6b3aba618dadac" providerId="LiveId" clId="{EDF2FAEA-A41B-4C1F-9EE5-7BEAFE42C87B}" dt="2021-06-09T07:15:10.024" v="905" actId="1076"/>
          <ac:cxnSpMkLst>
            <pc:docMk/>
            <pc:sldMk cId="1251343865" sldId="581"/>
            <ac:cxnSpMk id="183" creationId="{DE0AAA53-1299-4734-893C-7421293F1625}"/>
          </ac:cxnSpMkLst>
        </pc:cxnChg>
        <pc:cxnChg chg="mod">
          <ac:chgData name="Timo Mühlhaus" userId="1b6b3aba618dadac" providerId="LiveId" clId="{EDF2FAEA-A41B-4C1F-9EE5-7BEAFE42C87B}" dt="2021-06-09T07:15:10.024" v="905" actId="1076"/>
          <ac:cxnSpMkLst>
            <pc:docMk/>
            <pc:sldMk cId="1251343865" sldId="581"/>
            <ac:cxnSpMk id="184" creationId="{00F18684-9089-4137-9F5B-6AC00BE505A7}"/>
          </ac:cxnSpMkLst>
        </pc:cxnChg>
        <pc:cxnChg chg="mod">
          <ac:chgData name="Timo Mühlhaus" userId="1b6b3aba618dadac" providerId="LiveId" clId="{EDF2FAEA-A41B-4C1F-9EE5-7BEAFE42C87B}" dt="2021-06-09T07:15:10.024" v="905" actId="1076"/>
          <ac:cxnSpMkLst>
            <pc:docMk/>
            <pc:sldMk cId="1251343865" sldId="581"/>
            <ac:cxnSpMk id="185" creationId="{FAC3089F-C146-45AB-84AF-7C576E6F15ED}"/>
          </ac:cxnSpMkLst>
        </pc:cxnChg>
        <pc:cxnChg chg="mod">
          <ac:chgData name="Timo Mühlhaus" userId="1b6b3aba618dadac" providerId="LiveId" clId="{EDF2FAEA-A41B-4C1F-9EE5-7BEAFE42C87B}" dt="2021-06-09T07:15:10.024" v="905" actId="1076"/>
          <ac:cxnSpMkLst>
            <pc:docMk/>
            <pc:sldMk cId="1251343865" sldId="581"/>
            <ac:cxnSpMk id="186" creationId="{4CB68816-D736-459C-8D19-25FF33845666}"/>
          </ac:cxnSpMkLst>
        </pc:cxnChg>
        <pc:cxnChg chg="mod">
          <ac:chgData name="Timo Mühlhaus" userId="1b6b3aba618dadac" providerId="LiveId" clId="{EDF2FAEA-A41B-4C1F-9EE5-7BEAFE42C87B}" dt="2021-06-09T07:15:10.024" v="905" actId="1076"/>
          <ac:cxnSpMkLst>
            <pc:docMk/>
            <pc:sldMk cId="1251343865" sldId="581"/>
            <ac:cxnSpMk id="187" creationId="{9A2ED5CF-F188-416F-9319-BCE325E96D2F}"/>
          </ac:cxnSpMkLst>
        </pc:cxnChg>
        <pc:cxnChg chg="mod">
          <ac:chgData name="Timo Mühlhaus" userId="1b6b3aba618dadac" providerId="LiveId" clId="{EDF2FAEA-A41B-4C1F-9EE5-7BEAFE42C87B}" dt="2021-06-09T07:15:10.024" v="905" actId="1076"/>
          <ac:cxnSpMkLst>
            <pc:docMk/>
            <pc:sldMk cId="1251343865" sldId="581"/>
            <ac:cxnSpMk id="188" creationId="{BB9036DC-894A-4B7E-B90F-92DB7DA30B30}"/>
          </ac:cxnSpMkLst>
        </pc:cxnChg>
        <pc:cxnChg chg="mod">
          <ac:chgData name="Timo Mühlhaus" userId="1b6b3aba618dadac" providerId="LiveId" clId="{EDF2FAEA-A41B-4C1F-9EE5-7BEAFE42C87B}" dt="2021-06-09T07:15:10.024" v="905" actId="1076"/>
          <ac:cxnSpMkLst>
            <pc:docMk/>
            <pc:sldMk cId="1251343865" sldId="581"/>
            <ac:cxnSpMk id="189" creationId="{40EFDD0C-0905-47D5-A61B-41CCA3A60725}"/>
          </ac:cxnSpMkLst>
        </pc:cxnChg>
        <pc:cxnChg chg="mod">
          <ac:chgData name="Timo Mühlhaus" userId="1b6b3aba618dadac" providerId="LiveId" clId="{EDF2FAEA-A41B-4C1F-9EE5-7BEAFE42C87B}" dt="2021-06-09T07:15:10.024" v="905" actId="1076"/>
          <ac:cxnSpMkLst>
            <pc:docMk/>
            <pc:sldMk cId="1251343865" sldId="581"/>
            <ac:cxnSpMk id="190" creationId="{7DA2F37A-78C2-47E4-A1AA-A89C60879B23}"/>
          </ac:cxnSpMkLst>
        </pc:cxnChg>
        <pc:cxnChg chg="mod">
          <ac:chgData name="Timo Mühlhaus" userId="1b6b3aba618dadac" providerId="LiveId" clId="{EDF2FAEA-A41B-4C1F-9EE5-7BEAFE42C87B}" dt="2021-06-09T07:15:10.024" v="905" actId="1076"/>
          <ac:cxnSpMkLst>
            <pc:docMk/>
            <pc:sldMk cId="1251343865" sldId="581"/>
            <ac:cxnSpMk id="191" creationId="{1F92B821-32C6-49E0-8457-33AC77C674E0}"/>
          </ac:cxnSpMkLst>
        </pc:cxnChg>
        <pc:cxnChg chg="mod">
          <ac:chgData name="Timo Mühlhaus" userId="1b6b3aba618dadac" providerId="LiveId" clId="{EDF2FAEA-A41B-4C1F-9EE5-7BEAFE42C87B}" dt="2021-06-09T07:15:10.024" v="905" actId="1076"/>
          <ac:cxnSpMkLst>
            <pc:docMk/>
            <pc:sldMk cId="1251343865" sldId="581"/>
            <ac:cxnSpMk id="192" creationId="{9C04C12B-90ED-425C-96D1-9917591DCE47}"/>
          </ac:cxnSpMkLst>
        </pc:cxnChg>
        <pc:cxnChg chg="mod">
          <ac:chgData name="Timo Mühlhaus" userId="1b6b3aba618dadac" providerId="LiveId" clId="{EDF2FAEA-A41B-4C1F-9EE5-7BEAFE42C87B}" dt="2021-06-09T07:15:10.024" v="905" actId="1076"/>
          <ac:cxnSpMkLst>
            <pc:docMk/>
            <pc:sldMk cId="1251343865" sldId="581"/>
            <ac:cxnSpMk id="193" creationId="{A228BFEB-146B-47AE-A9FA-D57403014584}"/>
          </ac:cxnSpMkLst>
        </pc:cxnChg>
        <pc:cxnChg chg="mod">
          <ac:chgData name="Timo Mühlhaus" userId="1b6b3aba618dadac" providerId="LiveId" clId="{EDF2FAEA-A41B-4C1F-9EE5-7BEAFE42C87B}" dt="2021-06-09T07:15:10.024" v="905" actId="1076"/>
          <ac:cxnSpMkLst>
            <pc:docMk/>
            <pc:sldMk cId="1251343865" sldId="581"/>
            <ac:cxnSpMk id="194" creationId="{D8954F0C-DB50-4333-B5DB-139F99BD483F}"/>
          </ac:cxnSpMkLst>
        </pc:cxnChg>
        <pc:cxnChg chg="mod">
          <ac:chgData name="Timo Mühlhaus" userId="1b6b3aba618dadac" providerId="LiveId" clId="{EDF2FAEA-A41B-4C1F-9EE5-7BEAFE42C87B}" dt="2021-06-09T07:15:10.024" v="905" actId="1076"/>
          <ac:cxnSpMkLst>
            <pc:docMk/>
            <pc:sldMk cId="1251343865" sldId="581"/>
            <ac:cxnSpMk id="195" creationId="{ABF4798C-2E88-45DC-8682-6D1BB08462EB}"/>
          </ac:cxnSpMkLst>
        </pc:cxnChg>
        <pc:cxnChg chg="mod">
          <ac:chgData name="Timo Mühlhaus" userId="1b6b3aba618dadac" providerId="LiveId" clId="{EDF2FAEA-A41B-4C1F-9EE5-7BEAFE42C87B}" dt="2021-06-09T07:15:10.024" v="905" actId="1076"/>
          <ac:cxnSpMkLst>
            <pc:docMk/>
            <pc:sldMk cId="1251343865" sldId="581"/>
            <ac:cxnSpMk id="196" creationId="{C280AF70-E566-4FF6-AF66-496E020C6F1C}"/>
          </ac:cxnSpMkLst>
        </pc:cxnChg>
        <pc:cxnChg chg="mod">
          <ac:chgData name="Timo Mühlhaus" userId="1b6b3aba618dadac" providerId="LiveId" clId="{EDF2FAEA-A41B-4C1F-9EE5-7BEAFE42C87B}" dt="2021-06-09T07:15:10.024" v="905" actId="1076"/>
          <ac:cxnSpMkLst>
            <pc:docMk/>
            <pc:sldMk cId="1251343865" sldId="581"/>
            <ac:cxnSpMk id="197" creationId="{CB45FFC2-8BD7-4C72-BECB-DC92636FCFA1}"/>
          </ac:cxnSpMkLst>
        </pc:cxnChg>
        <pc:cxnChg chg="mod">
          <ac:chgData name="Timo Mühlhaus" userId="1b6b3aba618dadac" providerId="LiveId" clId="{EDF2FAEA-A41B-4C1F-9EE5-7BEAFE42C87B}" dt="2021-06-09T07:15:10.024" v="905" actId="1076"/>
          <ac:cxnSpMkLst>
            <pc:docMk/>
            <pc:sldMk cId="1251343865" sldId="581"/>
            <ac:cxnSpMk id="198" creationId="{08BB3235-8502-401D-9249-39177857F611}"/>
          </ac:cxnSpMkLst>
        </pc:cxnChg>
        <pc:cxnChg chg="mod">
          <ac:chgData name="Timo Mühlhaus" userId="1b6b3aba618dadac" providerId="LiveId" clId="{EDF2FAEA-A41B-4C1F-9EE5-7BEAFE42C87B}" dt="2021-06-09T07:15:10.024" v="905" actId="1076"/>
          <ac:cxnSpMkLst>
            <pc:docMk/>
            <pc:sldMk cId="1251343865" sldId="581"/>
            <ac:cxnSpMk id="199" creationId="{4E2EC4B3-7ACD-41A3-A55B-6128F0921FF3}"/>
          </ac:cxnSpMkLst>
        </pc:cxnChg>
        <pc:cxnChg chg="mod">
          <ac:chgData name="Timo Mühlhaus" userId="1b6b3aba618dadac" providerId="LiveId" clId="{EDF2FAEA-A41B-4C1F-9EE5-7BEAFE42C87B}" dt="2021-06-09T07:15:10.024" v="905" actId="1076"/>
          <ac:cxnSpMkLst>
            <pc:docMk/>
            <pc:sldMk cId="1251343865" sldId="581"/>
            <ac:cxnSpMk id="200" creationId="{A8781465-1F0E-4A90-8BDD-FE3A4E6ACEAE}"/>
          </ac:cxnSpMkLst>
        </pc:cxnChg>
        <pc:cxnChg chg="mod">
          <ac:chgData name="Timo Mühlhaus" userId="1b6b3aba618dadac" providerId="LiveId" clId="{EDF2FAEA-A41B-4C1F-9EE5-7BEAFE42C87B}" dt="2021-06-09T07:15:10.024" v="905" actId="1076"/>
          <ac:cxnSpMkLst>
            <pc:docMk/>
            <pc:sldMk cId="1251343865" sldId="581"/>
            <ac:cxnSpMk id="201" creationId="{32EB6326-52E7-4954-8462-BFCFECE4AB4B}"/>
          </ac:cxnSpMkLst>
        </pc:cxnChg>
        <pc:cxnChg chg="mod">
          <ac:chgData name="Timo Mühlhaus" userId="1b6b3aba618dadac" providerId="LiveId" clId="{EDF2FAEA-A41B-4C1F-9EE5-7BEAFE42C87B}" dt="2021-06-09T07:15:10.024" v="905" actId="1076"/>
          <ac:cxnSpMkLst>
            <pc:docMk/>
            <pc:sldMk cId="1251343865" sldId="581"/>
            <ac:cxnSpMk id="202" creationId="{3F6403EB-BA21-4784-B962-6FDA469945BB}"/>
          </ac:cxnSpMkLst>
        </pc:cxnChg>
        <pc:cxnChg chg="mod">
          <ac:chgData name="Timo Mühlhaus" userId="1b6b3aba618dadac" providerId="LiveId" clId="{EDF2FAEA-A41B-4C1F-9EE5-7BEAFE42C87B}" dt="2021-06-09T07:15:10.024" v="905" actId="1076"/>
          <ac:cxnSpMkLst>
            <pc:docMk/>
            <pc:sldMk cId="1251343865" sldId="581"/>
            <ac:cxnSpMk id="203" creationId="{3DE81AA2-2068-4DB8-9388-5BF2E9984604}"/>
          </ac:cxnSpMkLst>
        </pc:cxnChg>
        <pc:cxnChg chg="mod">
          <ac:chgData name="Timo Mühlhaus" userId="1b6b3aba618dadac" providerId="LiveId" clId="{EDF2FAEA-A41B-4C1F-9EE5-7BEAFE42C87B}" dt="2021-06-09T07:15:10.024" v="905" actId="1076"/>
          <ac:cxnSpMkLst>
            <pc:docMk/>
            <pc:sldMk cId="1251343865" sldId="581"/>
            <ac:cxnSpMk id="204" creationId="{1D3795CB-4C7F-4286-9742-C7A47FB81499}"/>
          </ac:cxnSpMkLst>
        </pc:cxnChg>
        <pc:cxnChg chg="mod">
          <ac:chgData name="Timo Mühlhaus" userId="1b6b3aba618dadac" providerId="LiveId" clId="{EDF2FAEA-A41B-4C1F-9EE5-7BEAFE42C87B}" dt="2021-06-09T07:15:10.024" v="905" actId="1076"/>
          <ac:cxnSpMkLst>
            <pc:docMk/>
            <pc:sldMk cId="1251343865" sldId="581"/>
            <ac:cxnSpMk id="205" creationId="{07BA5D42-070D-4D5E-B788-18B1942F65F0}"/>
          </ac:cxnSpMkLst>
        </pc:cxnChg>
        <pc:cxnChg chg="mod">
          <ac:chgData name="Timo Mühlhaus" userId="1b6b3aba618dadac" providerId="LiveId" clId="{EDF2FAEA-A41B-4C1F-9EE5-7BEAFE42C87B}" dt="2021-06-09T07:15:10.024" v="905" actId="1076"/>
          <ac:cxnSpMkLst>
            <pc:docMk/>
            <pc:sldMk cId="1251343865" sldId="581"/>
            <ac:cxnSpMk id="206" creationId="{60B3F000-EBB6-4A32-8591-783024458155}"/>
          </ac:cxnSpMkLst>
        </pc:cxnChg>
        <pc:cxnChg chg="mod">
          <ac:chgData name="Timo Mühlhaus" userId="1b6b3aba618dadac" providerId="LiveId" clId="{EDF2FAEA-A41B-4C1F-9EE5-7BEAFE42C87B}" dt="2021-06-09T07:15:10.024" v="905" actId="1076"/>
          <ac:cxnSpMkLst>
            <pc:docMk/>
            <pc:sldMk cId="1251343865" sldId="581"/>
            <ac:cxnSpMk id="207" creationId="{6A75529A-5320-4A76-AE17-F6BEC601BC83}"/>
          </ac:cxnSpMkLst>
        </pc:cxnChg>
        <pc:cxnChg chg="mod">
          <ac:chgData name="Timo Mühlhaus" userId="1b6b3aba618dadac" providerId="LiveId" clId="{EDF2FAEA-A41B-4C1F-9EE5-7BEAFE42C87B}" dt="2021-06-09T07:15:10.024" v="905" actId="1076"/>
          <ac:cxnSpMkLst>
            <pc:docMk/>
            <pc:sldMk cId="1251343865" sldId="581"/>
            <ac:cxnSpMk id="248" creationId="{5370A77F-FDEE-4AF6-B29E-D32B70969839}"/>
          </ac:cxnSpMkLst>
        </pc:cxnChg>
        <pc:cxnChg chg="mod">
          <ac:chgData name="Timo Mühlhaus" userId="1b6b3aba618dadac" providerId="LiveId" clId="{EDF2FAEA-A41B-4C1F-9EE5-7BEAFE42C87B}" dt="2021-06-09T07:15:10.024" v="905" actId="1076"/>
          <ac:cxnSpMkLst>
            <pc:docMk/>
            <pc:sldMk cId="1251343865" sldId="581"/>
            <ac:cxnSpMk id="249" creationId="{F3AB5AE4-1F61-4BA7-88DF-CEF99ABD5341}"/>
          </ac:cxnSpMkLst>
        </pc:cxnChg>
        <pc:cxnChg chg="mod">
          <ac:chgData name="Timo Mühlhaus" userId="1b6b3aba618dadac" providerId="LiveId" clId="{EDF2FAEA-A41B-4C1F-9EE5-7BEAFE42C87B}" dt="2021-06-09T07:15:10.024" v="905" actId="1076"/>
          <ac:cxnSpMkLst>
            <pc:docMk/>
            <pc:sldMk cId="1251343865" sldId="581"/>
            <ac:cxnSpMk id="250" creationId="{EA43F46B-B597-40DB-A773-4ACF907F9697}"/>
          </ac:cxnSpMkLst>
        </pc:cxnChg>
        <pc:cxnChg chg="mod">
          <ac:chgData name="Timo Mühlhaus" userId="1b6b3aba618dadac" providerId="LiveId" clId="{EDF2FAEA-A41B-4C1F-9EE5-7BEAFE42C87B}" dt="2021-06-09T07:15:10.024" v="905" actId="1076"/>
          <ac:cxnSpMkLst>
            <pc:docMk/>
            <pc:sldMk cId="1251343865" sldId="581"/>
            <ac:cxnSpMk id="251" creationId="{AFD340A4-A575-491E-B90F-A6CC062B58B2}"/>
          </ac:cxnSpMkLst>
        </pc:cxnChg>
        <pc:cxnChg chg="mod">
          <ac:chgData name="Timo Mühlhaus" userId="1b6b3aba618dadac" providerId="LiveId" clId="{EDF2FAEA-A41B-4C1F-9EE5-7BEAFE42C87B}" dt="2021-06-09T07:15:10.024" v="905" actId="1076"/>
          <ac:cxnSpMkLst>
            <pc:docMk/>
            <pc:sldMk cId="1251343865" sldId="581"/>
            <ac:cxnSpMk id="252" creationId="{7DCC8085-AADC-45EA-848F-CEF34175E388}"/>
          </ac:cxnSpMkLst>
        </pc:cxnChg>
        <pc:cxnChg chg="mod">
          <ac:chgData name="Timo Mühlhaus" userId="1b6b3aba618dadac" providerId="LiveId" clId="{EDF2FAEA-A41B-4C1F-9EE5-7BEAFE42C87B}" dt="2021-06-09T07:15:10.024" v="905" actId="1076"/>
          <ac:cxnSpMkLst>
            <pc:docMk/>
            <pc:sldMk cId="1251343865" sldId="581"/>
            <ac:cxnSpMk id="253" creationId="{CF73C7A0-F9B7-4BE2-800A-76F188D12F6E}"/>
          </ac:cxnSpMkLst>
        </pc:cxnChg>
        <pc:cxnChg chg="mod">
          <ac:chgData name="Timo Mühlhaus" userId="1b6b3aba618dadac" providerId="LiveId" clId="{EDF2FAEA-A41B-4C1F-9EE5-7BEAFE42C87B}" dt="2021-06-09T07:15:10.024" v="905" actId="1076"/>
          <ac:cxnSpMkLst>
            <pc:docMk/>
            <pc:sldMk cId="1251343865" sldId="581"/>
            <ac:cxnSpMk id="254" creationId="{77DA4766-89B6-4C1C-A783-B9628F46820A}"/>
          </ac:cxnSpMkLst>
        </pc:cxnChg>
        <pc:cxnChg chg="mod">
          <ac:chgData name="Timo Mühlhaus" userId="1b6b3aba618dadac" providerId="LiveId" clId="{EDF2FAEA-A41B-4C1F-9EE5-7BEAFE42C87B}" dt="2021-06-09T07:15:10.024" v="905" actId="1076"/>
          <ac:cxnSpMkLst>
            <pc:docMk/>
            <pc:sldMk cId="1251343865" sldId="581"/>
            <ac:cxnSpMk id="255" creationId="{7A67A293-D0CD-4F02-9BAC-E51A520BE2A0}"/>
          </ac:cxnSpMkLst>
        </pc:cxnChg>
        <pc:cxnChg chg="mod">
          <ac:chgData name="Timo Mühlhaus" userId="1b6b3aba618dadac" providerId="LiveId" clId="{EDF2FAEA-A41B-4C1F-9EE5-7BEAFE42C87B}" dt="2021-06-09T07:15:10.024" v="905" actId="1076"/>
          <ac:cxnSpMkLst>
            <pc:docMk/>
            <pc:sldMk cId="1251343865" sldId="581"/>
            <ac:cxnSpMk id="256" creationId="{FB77CD35-2C94-4543-A8AB-251311D3648F}"/>
          </ac:cxnSpMkLst>
        </pc:cxnChg>
        <pc:cxnChg chg="del">
          <ac:chgData name="Timo Mühlhaus" userId="1b6b3aba618dadac" providerId="LiveId" clId="{EDF2FAEA-A41B-4C1F-9EE5-7BEAFE42C87B}" dt="2021-06-09T06:45:12.012" v="406" actId="478"/>
          <ac:cxnSpMkLst>
            <pc:docMk/>
            <pc:sldMk cId="1251343865" sldId="581"/>
            <ac:cxnSpMk id="259" creationId="{600BFE3B-CE00-4CD0-AC98-1A4CFA234029}"/>
          </ac:cxnSpMkLst>
        </pc:cxnChg>
        <pc:cxnChg chg="mod">
          <ac:chgData name="Timo Mühlhaus" userId="1b6b3aba618dadac" providerId="LiveId" clId="{EDF2FAEA-A41B-4C1F-9EE5-7BEAFE42C87B}" dt="2021-06-09T07:15:10.024" v="905" actId="1076"/>
          <ac:cxnSpMkLst>
            <pc:docMk/>
            <pc:sldMk cId="1251343865" sldId="581"/>
            <ac:cxnSpMk id="261" creationId="{3044230A-DC00-43DB-98EF-1AC36923E8DE}"/>
          </ac:cxnSpMkLst>
        </pc:cxnChg>
        <pc:cxnChg chg="mod">
          <ac:chgData name="Timo Mühlhaus" userId="1b6b3aba618dadac" providerId="LiveId" clId="{EDF2FAEA-A41B-4C1F-9EE5-7BEAFE42C87B}" dt="2021-06-09T07:15:10.024" v="905" actId="1076"/>
          <ac:cxnSpMkLst>
            <pc:docMk/>
            <pc:sldMk cId="1251343865" sldId="581"/>
            <ac:cxnSpMk id="263" creationId="{ACD84E2C-B287-48B8-A1F0-2B7FCFF5E5B9}"/>
          </ac:cxnSpMkLst>
        </pc:cxnChg>
        <pc:cxnChg chg="mod">
          <ac:chgData name="Timo Mühlhaus" userId="1b6b3aba618dadac" providerId="LiveId" clId="{EDF2FAEA-A41B-4C1F-9EE5-7BEAFE42C87B}" dt="2021-06-09T07:15:10.024" v="905" actId="1076"/>
          <ac:cxnSpMkLst>
            <pc:docMk/>
            <pc:sldMk cId="1251343865" sldId="581"/>
            <ac:cxnSpMk id="331" creationId="{A8891FF8-0A22-4FE8-9015-1940DE811AF3}"/>
          </ac:cxnSpMkLst>
        </pc:cxnChg>
        <pc:cxnChg chg="del">
          <ac:chgData name="Timo Mühlhaus" userId="1b6b3aba618dadac" providerId="LiveId" clId="{EDF2FAEA-A41B-4C1F-9EE5-7BEAFE42C87B}" dt="2021-06-09T06:45:53.470" v="423" actId="478"/>
          <ac:cxnSpMkLst>
            <pc:docMk/>
            <pc:sldMk cId="1251343865" sldId="581"/>
            <ac:cxnSpMk id="586" creationId="{6CDEBD37-4723-4A68-9145-193AA614E85E}"/>
          </ac:cxnSpMkLst>
        </pc:cxnChg>
        <pc:cxnChg chg="del mod">
          <ac:chgData name="Timo Mühlhaus" userId="1b6b3aba618dadac" providerId="LiveId" clId="{EDF2FAEA-A41B-4C1F-9EE5-7BEAFE42C87B}" dt="2021-06-09T07:04:45.202" v="732" actId="478"/>
          <ac:cxnSpMkLst>
            <pc:docMk/>
            <pc:sldMk cId="1251343865" sldId="581"/>
            <ac:cxnSpMk id="587" creationId="{C6A5C7F0-9D7D-43C5-9060-ED7A3D2115F9}"/>
          </ac:cxnSpMkLst>
        </pc:cxnChg>
        <pc:cxnChg chg="del">
          <ac:chgData name="Timo Mühlhaus" userId="1b6b3aba618dadac" providerId="LiveId" clId="{EDF2FAEA-A41B-4C1F-9EE5-7BEAFE42C87B}" dt="2021-06-09T06:43:25.235" v="394" actId="478"/>
          <ac:cxnSpMkLst>
            <pc:docMk/>
            <pc:sldMk cId="1251343865" sldId="581"/>
            <ac:cxnSpMk id="590" creationId="{6ED11E2A-E26A-4D04-98EB-52E5BC49D6F8}"/>
          </ac:cxnSpMkLst>
        </pc:cxnChg>
        <pc:cxnChg chg="del">
          <ac:chgData name="Timo Mühlhaus" userId="1b6b3aba618dadac" providerId="LiveId" clId="{EDF2FAEA-A41B-4C1F-9EE5-7BEAFE42C87B}" dt="2021-06-09T06:45:53.470" v="423" actId="478"/>
          <ac:cxnSpMkLst>
            <pc:docMk/>
            <pc:sldMk cId="1251343865" sldId="581"/>
            <ac:cxnSpMk id="592" creationId="{76319DB9-EBE9-41C0-8F02-76A1A7D5626E}"/>
          </ac:cxnSpMkLst>
        </pc:cxnChg>
        <pc:cxnChg chg="mod">
          <ac:chgData name="Timo Mühlhaus" userId="1b6b3aba618dadac" providerId="LiveId" clId="{EDF2FAEA-A41B-4C1F-9EE5-7BEAFE42C87B}" dt="2021-06-09T07:00:28.319" v="680" actId="1582"/>
          <ac:cxnSpMkLst>
            <pc:docMk/>
            <pc:sldMk cId="1251343865" sldId="581"/>
            <ac:cxnSpMk id="629" creationId="{8CABD848-CFC5-4B09-9A8A-FF66EDF48563}"/>
          </ac:cxnSpMkLst>
        </pc:cxnChg>
        <pc:cxnChg chg="mod">
          <ac:chgData name="Timo Mühlhaus" userId="1b6b3aba618dadac" providerId="LiveId" clId="{EDF2FAEA-A41B-4C1F-9EE5-7BEAFE42C87B}" dt="2021-06-09T07:00:28.319" v="680" actId="1582"/>
          <ac:cxnSpMkLst>
            <pc:docMk/>
            <pc:sldMk cId="1251343865" sldId="581"/>
            <ac:cxnSpMk id="657" creationId="{FE25E870-ED00-4DFB-A7A1-FB3B8456BEF4}"/>
          </ac:cxnSpMkLst>
        </pc:cxnChg>
        <pc:cxnChg chg="mod">
          <ac:chgData name="Timo Mühlhaus" userId="1b6b3aba618dadac" providerId="LiveId" clId="{EDF2FAEA-A41B-4C1F-9EE5-7BEAFE42C87B}" dt="2021-06-09T07:00:28.319" v="680" actId="1582"/>
          <ac:cxnSpMkLst>
            <pc:docMk/>
            <pc:sldMk cId="1251343865" sldId="581"/>
            <ac:cxnSpMk id="660" creationId="{1BC943A8-6CC5-4EEA-B167-99BA07474A7C}"/>
          </ac:cxnSpMkLst>
        </pc:cxnChg>
        <pc:cxnChg chg="mod">
          <ac:chgData name="Timo Mühlhaus" userId="1b6b3aba618dadac" providerId="LiveId" clId="{EDF2FAEA-A41B-4C1F-9EE5-7BEAFE42C87B}" dt="2021-06-09T07:00:28.319" v="680" actId="1582"/>
          <ac:cxnSpMkLst>
            <pc:docMk/>
            <pc:sldMk cId="1251343865" sldId="581"/>
            <ac:cxnSpMk id="666" creationId="{790EC353-73A7-445C-AB21-04649A2C94F5}"/>
          </ac:cxnSpMkLst>
        </pc:cxnChg>
        <pc:cxnChg chg="mod">
          <ac:chgData name="Timo Mühlhaus" userId="1b6b3aba618dadac" providerId="LiveId" clId="{EDF2FAEA-A41B-4C1F-9EE5-7BEAFE42C87B}" dt="2021-06-09T07:00:28.319" v="680" actId="1582"/>
          <ac:cxnSpMkLst>
            <pc:docMk/>
            <pc:sldMk cId="1251343865" sldId="581"/>
            <ac:cxnSpMk id="675" creationId="{5F6AFAB5-AD33-40DA-8E14-B65742BD3508}"/>
          </ac:cxnSpMkLst>
        </pc:cxnChg>
        <pc:cxnChg chg="mod">
          <ac:chgData name="Timo Mühlhaus" userId="1b6b3aba618dadac" providerId="LiveId" clId="{EDF2FAEA-A41B-4C1F-9EE5-7BEAFE42C87B}" dt="2021-06-09T07:00:28.319" v="680" actId="1582"/>
          <ac:cxnSpMkLst>
            <pc:docMk/>
            <pc:sldMk cId="1251343865" sldId="581"/>
            <ac:cxnSpMk id="681" creationId="{E04858EC-DFF7-4D3F-9BBE-DE504AB9205F}"/>
          </ac:cxnSpMkLst>
        </pc:cxnChg>
        <pc:cxnChg chg="mod">
          <ac:chgData name="Timo Mühlhaus" userId="1b6b3aba618dadac" providerId="LiveId" clId="{EDF2FAEA-A41B-4C1F-9EE5-7BEAFE42C87B}" dt="2021-06-09T07:00:28.319" v="680" actId="1582"/>
          <ac:cxnSpMkLst>
            <pc:docMk/>
            <pc:sldMk cId="1251343865" sldId="581"/>
            <ac:cxnSpMk id="694" creationId="{695283A6-0083-43B4-8EC8-284C2B0D7312}"/>
          </ac:cxnSpMkLst>
        </pc:cxnChg>
        <pc:cxnChg chg="mod">
          <ac:chgData name="Timo Mühlhaus" userId="1b6b3aba618dadac" providerId="LiveId" clId="{EDF2FAEA-A41B-4C1F-9EE5-7BEAFE42C87B}" dt="2021-06-09T07:00:28.319" v="680" actId="1582"/>
          <ac:cxnSpMkLst>
            <pc:docMk/>
            <pc:sldMk cId="1251343865" sldId="581"/>
            <ac:cxnSpMk id="695" creationId="{ABC66046-3B08-46AF-8DF0-6A944B8F5CFC}"/>
          </ac:cxnSpMkLst>
        </pc:cxnChg>
        <pc:cxnChg chg="mod">
          <ac:chgData name="Timo Mühlhaus" userId="1b6b3aba618dadac" providerId="LiveId" clId="{EDF2FAEA-A41B-4C1F-9EE5-7BEAFE42C87B}" dt="2021-06-09T07:00:28.319" v="680" actId="1582"/>
          <ac:cxnSpMkLst>
            <pc:docMk/>
            <pc:sldMk cId="1251343865" sldId="581"/>
            <ac:cxnSpMk id="696" creationId="{CF720E5E-7849-4249-BCFB-BAA973F682C9}"/>
          </ac:cxnSpMkLst>
        </pc:cxnChg>
        <pc:cxnChg chg="add mod">
          <ac:chgData name="Timo Mühlhaus" userId="1b6b3aba618dadac" providerId="LiveId" clId="{EDF2FAEA-A41B-4C1F-9EE5-7BEAFE42C87B}" dt="2021-06-09T07:15:10.024" v="905" actId="1076"/>
          <ac:cxnSpMkLst>
            <pc:docMk/>
            <pc:sldMk cId="1251343865" sldId="581"/>
            <ac:cxnSpMk id="701" creationId="{07E7C10E-8492-4674-AD61-0503156568CB}"/>
          </ac:cxnSpMkLst>
        </pc:cxnChg>
        <pc:cxnChg chg="add mod">
          <ac:chgData name="Timo Mühlhaus" userId="1b6b3aba618dadac" providerId="LiveId" clId="{EDF2FAEA-A41B-4C1F-9EE5-7BEAFE42C87B}" dt="2021-06-09T07:15:10.024" v="905" actId="1076"/>
          <ac:cxnSpMkLst>
            <pc:docMk/>
            <pc:sldMk cId="1251343865" sldId="581"/>
            <ac:cxnSpMk id="704" creationId="{6DFDE2C0-3E6A-4734-BED5-C4B0924E12E3}"/>
          </ac:cxnSpMkLst>
        </pc:cxnChg>
        <pc:cxnChg chg="add mod">
          <ac:chgData name="Timo Mühlhaus" userId="1b6b3aba618dadac" providerId="LiveId" clId="{EDF2FAEA-A41B-4C1F-9EE5-7BEAFE42C87B}" dt="2021-06-09T07:15:10.024" v="905" actId="1076"/>
          <ac:cxnSpMkLst>
            <pc:docMk/>
            <pc:sldMk cId="1251343865" sldId="581"/>
            <ac:cxnSpMk id="706" creationId="{DF8ADB0A-7BB3-4875-936C-7434EC151D41}"/>
          </ac:cxnSpMkLst>
        </pc:cxnChg>
        <pc:cxnChg chg="add del mod">
          <ac:chgData name="Timo Mühlhaus" userId="1b6b3aba618dadac" providerId="LiveId" clId="{EDF2FAEA-A41B-4C1F-9EE5-7BEAFE42C87B}" dt="2021-06-09T06:59:42.579" v="672" actId="478"/>
          <ac:cxnSpMkLst>
            <pc:docMk/>
            <pc:sldMk cId="1251343865" sldId="581"/>
            <ac:cxnSpMk id="708" creationId="{F4D24034-3910-4899-8586-46227B65ED09}"/>
          </ac:cxnSpMkLst>
        </pc:cxnChg>
        <pc:cxnChg chg="mod">
          <ac:chgData name="Timo Mühlhaus" userId="1b6b3aba618dadac" providerId="LiveId" clId="{EDF2FAEA-A41B-4C1F-9EE5-7BEAFE42C87B}" dt="2021-06-09T07:15:10.024" v="905" actId="1076"/>
          <ac:cxnSpMkLst>
            <pc:docMk/>
            <pc:sldMk cId="1251343865" sldId="581"/>
            <ac:cxnSpMk id="713" creationId="{B44B6DD1-5BEC-4163-B6CA-34B8BF5D7AD2}"/>
          </ac:cxnSpMkLst>
        </pc:cxnChg>
        <pc:cxnChg chg="mod">
          <ac:chgData name="Timo Mühlhaus" userId="1b6b3aba618dadac" providerId="LiveId" clId="{EDF2FAEA-A41B-4C1F-9EE5-7BEAFE42C87B}" dt="2021-06-09T07:15:10.024" v="905" actId="1076"/>
          <ac:cxnSpMkLst>
            <pc:docMk/>
            <pc:sldMk cId="1251343865" sldId="581"/>
            <ac:cxnSpMk id="714" creationId="{D78A7D35-D11F-4741-8901-525C7DE832A3}"/>
          </ac:cxnSpMkLst>
        </pc:cxnChg>
        <pc:cxnChg chg="mod">
          <ac:chgData name="Timo Mühlhaus" userId="1b6b3aba618dadac" providerId="LiveId" clId="{EDF2FAEA-A41B-4C1F-9EE5-7BEAFE42C87B}" dt="2021-06-09T07:15:10.024" v="905" actId="1076"/>
          <ac:cxnSpMkLst>
            <pc:docMk/>
            <pc:sldMk cId="1251343865" sldId="581"/>
            <ac:cxnSpMk id="715" creationId="{805C449D-C095-4459-A1E4-6CD72D58BCAB}"/>
          </ac:cxnSpMkLst>
        </pc:cxnChg>
        <pc:cxnChg chg="mod">
          <ac:chgData name="Timo Mühlhaus" userId="1b6b3aba618dadac" providerId="LiveId" clId="{EDF2FAEA-A41B-4C1F-9EE5-7BEAFE42C87B}" dt="2021-06-09T07:15:10.024" v="905" actId="1076"/>
          <ac:cxnSpMkLst>
            <pc:docMk/>
            <pc:sldMk cId="1251343865" sldId="581"/>
            <ac:cxnSpMk id="716" creationId="{B938C457-0316-4C39-844B-62DFF73B8027}"/>
          </ac:cxnSpMkLst>
        </pc:cxnChg>
        <pc:cxnChg chg="mod">
          <ac:chgData name="Timo Mühlhaus" userId="1b6b3aba618dadac" providerId="LiveId" clId="{EDF2FAEA-A41B-4C1F-9EE5-7BEAFE42C87B}" dt="2021-06-09T07:15:10.024" v="905" actId="1076"/>
          <ac:cxnSpMkLst>
            <pc:docMk/>
            <pc:sldMk cId="1251343865" sldId="581"/>
            <ac:cxnSpMk id="719" creationId="{7D2E71D2-52DE-426A-8F08-3605605C6DBB}"/>
          </ac:cxnSpMkLst>
        </pc:cxnChg>
        <pc:cxnChg chg="mod">
          <ac:chgData name="Timo Mühlhaus" userId="1b6b3aba618dadac" providerId="LiveId" clId="{EDF2FAEA-A41B-4C1F-9EE5-7BEAFE42C87B}" dt="2021-06-09T07:15:10.024" v="905" actId="1076"/>
          <ac:cxnSpMkLst>
            <pc:docMk/>
            <pc:sldMk cId="1251343865" sldId="581"/>
            <ac:cxnSpMk id="720" creationId="{E2C301C0-C8F9-42D3-8080-3C5C4C979DBF}"/>
          </ac:cxnSpMkLst>
        </pc:cxnChg>
        <pc:cxnChg chg="mod">
          <ac:chgData name="Timo Mühlhaus" userId="1b6b3aba618dadac" providerId="LiveId" clId="{EDF2FAEA-A41B-4C1F-9EE5-7BEAFE42C87B}" dt="2021-06-09T07:15:10.024" v="905" actId="1076"/>
          <ac:cxnSpMkLst>
            <pc:docMk/>
            <pc:sldMk cId="1251343865" sldId="581"/>
            <ac:cxnSpMk id="721" creationId="{9B7A683A-FBBD-4DF5-8EC8-008CB1A98BEE}"/>
          </ac:cxnSpMkLst>
        </pc:cxnChg>
        <pc:cxnChg chg="mod">
          <ac:chgData name="Timo Mühlhaus" userId="1b6b3aba618dadac" providerId="LiveId" clId="{EDF2FAEA-A41B-4C1F-9EE5-7BEAFE42C87B}" dt="2021-06-09T07:15:10.024" v="905" actId="1076"/>
          <ac:cxnSpMkLst>
            <pc:docMk/>
            <pc:sldMk cId="1251343865" sldId="581"/>
            <ac:cxnSpMk id="722" creationId="{6C263B02-DF4A-4FCF-8310-C117E827580A}"/>
          </ac:cxnSpMkLst>
        </pc:cxnChg>
        <pc:cxnChg chg="mod">
          <ac:chgData name="Timo Mühlhaus" userId="1b6b3aba618dadac" providerId="LiveId" clId="{EDF2FAEA-A41B-4C1F-9EE5-7BEAFE42C87B}" dt="2021-06-09T07:15:10.024" v="905" actId="1076"/>
          <ac:cxnSpMkLst>
            <pc:docMk/>
            <pc:sldMk cId="1251343865" sldId="581"/>
            <ac:cxnSpMk id="723" creationId="{38C5E007-C6C9-4481-8E35-E2D27C933BC3}"/>
          </ac:cxnSpMkLst>
        </pc:cxnChg>
        <pc:cxnChg chg="mod">
          <ac:chgData name="Timo Mühlhaus" userId="1b6b3aba618dadac" providerId="LiveId" clId="{EDF2FAEA-A41B-4C1F-9EE5-7BEAFE42C87B}" dt="2021-06-09T07:15:10.024" v="905" actId="1076"/>
          <ac:cxnSpMkLst>
            <pc:docMk/>
            <pc:sldMk cId="1251343865" sldId="581"/>
            <ac:cxnSpMk id="736" creationId="{28DC5932-BACD-4210-B374-222D58BC2653}"/>
          </ac:cxnSpMkLst>
        </pc:cxnChg>
        <pc:cxnChg chg="mod">
          <ac:chgData name="Timo Mühlhaus" userId="1b6b3aba618dadac" providerId="LiveId" clId="{EDF2FAEA-A41B-4C1F-9EE5-7BEAFE42C87B}" dt="2021-06-09T07:15:10.024" v="905" actId="1076"/>
          <ac:cxnSpMkLst>
            <pc:docMk/>
            <pc:sldMk cId="1251343865" sldId="581"/>
            <ac:cxnSpMk id="737" creationId="{262189F4-B1D1-4002-B667-FAADE42ECC5F}"/>
          </ac:cxnSpMkLst>
        </pc:cxnChg>
        <pc:cxnChg chg="mod">
          <ac:chgData name="Timo Mühlhaus" userId="1b6b3aba618dadac" providerId="LiveId" clId="{EDF2FAEA-A41B-4C1F-9EE5-7BEAFE42C87B}" dt="2021-06-09T07:15:10.024" v="905" actId="1076"/>
          <ac:cxnSpMkLst>
            <pc:docMk/>
            <pc:sldMk cId="1251343865" sldId="581"/>
            <ac:cxnSpMk id="742" creationId="{F8742546-6871-48FC-ABA5-A529392640F9}"/>
          </ac:cxnSpMkLst>
        </pc:cxnChg>
        <pc:cxnChg chg="mod">
          <ac:chgData name="Timo Mühlhaus" userId="1b6b3aba618dadac" providerId="LiveId" clId="{EDF2FAEA-A41B-4C1F-9EE5-7BEAFE42C87B}" dt="2021-06-09T07:15:10.024" v="905" actId="1076"/>
          <ac:cxnSpMkLst>
            <pc:docMk/>
            <pc:sldMk cId="1251343865" sldId="581"/>
            <ac:cxnSpMk id="743" creationId="{835D2831-684C-4061-8E90-AD4D608DC7ED}"/>
          </ac:cxnSpMkLst>
        </pc:cxnChg>
        <pc:cxnChg chg="add mod">
          <ac:chgData name="Timo Mühlhaus" userId="1b6b3aba618dadac" providerId="LiveId" clId="{EDF2FAEA-A41B-4C1F-9EE5-7BEAFE42C87B}" dt="2021-06-09T07:15:10.024" v="905" actId="1076"/>
          <ac:cxnSpMkLst>
            <pc:docMk/>
            <pc:sldMk cId="1251343865" sldId="581"/>
            <ac:cxnSpMk id="747" creationId="{2C7C63FE-D252-4BE8-8F7F-AE763222E536}"/>
          </ac:cxnSpMkLst>
        </pc:cxnChg>
        <pc:cxnChg chg="add del mod">
          <ac:chgData name="Timo Mühlhaus" userId="1b6b3aba618dadac" providerId="LiveId" clId="{EDF2FAEA-A41B-4C1F-9EE5-7BEAFE42C87B}" dt="2021-06-09T07:15:48.820" v="911"/>
          <ac:cxnSpMkLst>
            <pc:docMk/>
            <pc:sldMk cId="1251343865" sldId="581"/>
            <ac:cxnSpMk id="752" creationId="{00D07EAE-4D1F-4BE6-96BD-38139EB409FC}"/>
          </ac:cxnSpMkLst>
        </pc:cxnChg>
        <pc:cxnChg chg="del mod">
          <ac:chgData name="Timo Mühlhaus" userId="1b6b3aba618dadac" providerId="LiveId" clId="{EDF2FAEA-A41B-4C1F-9EE5-7BEAFE42C87B}" dt="2021-06-09T07:16:06.507" v="917" actId="478"/>
          <ac:cxnSpMkLst>
            <pc:docMk/>
            <pc:sldMk cId="1251343865" sldId="581"/>
            <ac:cxnSpMk id="761" creationId="{6F09BAC2-7DF4-4F21-93A2-228C0D8DE502}"/>
          </ac:cxnSpMkLst>
        </pc:cxnChg>
        <pc:cxnChg chg="add del mod topLvl">
          <ac:chgData name="Timo Mühlhaus" userId="1b6b3aba618dadac" providerId="LiveId" clId="{EDF2FAEA-A41B-4C1F-9EE5-7BEAFE42C87B}" dt="2021-06-09T07:17:15.796" v="938" actId="1076"/>
          <ac:cxnSpMkLst>
            <pc:docMk/>
            <pc:sldMk cId="1251343865" sldId="581"/>
            <ac:cxnSpMk id="762" creationId="{5BDC2E6E-710C-4849-9E67-7CE9AB4FA690}"/>
          </ac:cxnSpMkLst>
        </pc:cxnChg>
        <pc:cxnChg chg="mod">
          <ac:chgData name="Timo Mühlhaus" userId="1b6b3aba618dadac" providerId="LiveId" clId="{EDF2FAEA-A41B-4C1F-9EE5-7BEAFE42C87B}" dt="2021-06-09T07:16:12.908" v="919" actId="165"/>
          <ac:cxnSpMkLst>
            <pc:docMk/>
            <pc:sldMk cId="1251343865" sldId="581"/>
            <ac:cxnSpMk id="765" creationId="{10E74D86-472D-468B-A89B-8A90C21056F6}"/>
          </ac:cxnSpMkLst>
        </pc:cxnChg>
        <pc:cxnChg chg="mod">
          <ac:chgData name="Timo Mühlhaus" userId="1b6b3aba618dadac" providerId="LiveId" clId="{EDF2FAEA-A41B-4C1F-9EE5-7BEAFE42C87B}" dt="2021-06-09T07:16:18.955" v="923" actId="478"/>
          <ac:cxnSpMkLst>
            <pc:docMk/>
            <pc:sldMk cId="1251343865" sldId="581"/>
            <ac:cxnSpMk id="766" creationId="{84577EC9-190D-47E2-9767-CBF1325B7C81}"/>
          </ac:cxnSpMkLst>
        </pc:cxnChg>
        <pc:cxnChg chg="mod">
          <ac:chgData name="Timo Mühlhaus" userId="1b6b3aba618dadac" providerId="LiveId" clId="{EDF2FAEA-A41B-4C1F-9EE5-7BEAFE42C87B}" dt="2021-06-09T07:16:12.908" v="919" actId="165"/>
          <ac:cxnSpMkLst>
            <pc:docMk/>
            <pc:sldMk cId="1251343865" sldId="581"/>
            <ac:cxnSpMk id="767" creationId="{7BE4DD63-0CF6-4545-A460-43DAA448B0CA}"/>
          </ac:cxnSpMkLst>
        </pc:cxnChg>
        <pc:cxnChg chg="mod">
          <ac:chgData name="Timo Mühlhaus" userId="1b6b3aba618dadac" providerId="LiveId" clId="{EDF2FAEA-A41B-4C1F-9EE5-7BEAFE42C87B}" dt="2021-06-09T07:16:12.908" v="919" actId="165"/>
          <ac:cxnSpMkLst>
            <pc:docMk/>
            <pc:sldMk cId="1251343865" sldId="581"/>
            <ac:cxnSpMk id="768" creationId="{5E2AE857-5F9E-4478-92A5-7C25EEC726C5}"/>
          </ac:cxnSpMkLst>
        </pc:cxnChg>
        <pc:cxnChg chg="mod">
          <ac:chgData name="Timo Mühlhaus" userId="1b6b3aba618dadac" providerId="LiveId" clId="{EDF2FAEA-A41B-4C1F-9EE5-7BEAFE42C87B}" dt="2021-06-09T07:16:12.908" v="919" actId="165"/>
          <ac:cxnSpMkLst>
            <pc:docMk/>
            <pc:sldMk cId="1251343865" sldId="581"/>
            <ac:cxnSpMk id="769" creationId="{DAC01736-CF78-47A2-B47E-0F1BC92DF04A}"/>
          </ac:cxnSpMkLst>
        </pc:cxnChg>
        <pc:cxnChg chg="mod">
          <ac:chgData name="Timo Mühlhaus" userId="1b6b3aba618dadac" providerId="LiveId" clId="{EDF2FAEA-A41B-4C1F-9EE5-7BEAFE42C87B}" dt="2021-06-09T07:16:12.908" v="919" actId="165"/>
          <ac:cxnSpMkLst>
            <pc:docMk/>
            <pc:sldMk cId="1251343865" sldId="581"/>
            <ac:cxnSpMk id="770" creationId="{A63451E2-D47E-44D1-B2AC-C0F583982ED8}"/>
          </ac:cxnSpMkLst>
        </pc:cxnChg>
        <pc:cxnChg chg="mod">
          <ac:chgData name="Timo Mühlhaus" userId="1b6b3aba618dadac" providerId="LiveId" clId="{EDF2FAEA-A41B-4C1F-9EE5-7BEAFE42C87B}" dt="2021-06-09T07:16:12.908" v="919" actId="165"/>
          <ac:cxnSpMkLst>
            <pc:docMk/>
            <pc:sldMk cId="1251343865" sldId="581"/>
            <ac:cxnSpMk id="771" creationId="{3263485B-BBFC-4E86-BD94-DF2AF466CA93}"/>
          </ac:cxnSpMkLst>
        </pc:cxnChg>
        <pc:cxnChg chg="mod">
          <ac:chgData name="Timo Mühlhaus" userId="1b6b3aba618dadac" providerId="LiveId" clId="{EDF2FAEA-A41B-4C1F-9EE5-7BEAFE42C87B}" dt="2021-06-09T07:16:12.908" v="919" actId="165"/>
          <ac:cxnSpMkLst>
            <pc:docMk/>
            <pc:sldMk cId="1251343865" sldId="581"/>
            <ac:cxnSpMk id="772" creationId="{1E94FF0F-F9D6-4A9A-B959-897BB93A1477}"/>
          </ac:cxnSpMkLst>
        </pc:cxnChg>
        <pc:cxnChg chg="mod">
          <ac:chgData name="Timo Mühlhaus" userId="1b6b3aba618dadac" providerId="LiveId" clId="{EDF2FAEA-A41B-4C1F-9EE5-7BEAFE42C87B}" dt="2021-06-09T07:16:12.908" v="919" actId="165"/>
          <ac:cxnSpMkLst>
            <pc:docMk/>
            <pc:sldMk cId="1251343865" sldId="581"/>
            <ac:cxnSpMk id="773" creationId="{BB7496E0-B367-4AD6-992D-83B16CD6CE4C}"/>
          </ac:cxnSpMkLst>
        </pc:cxnChg>
        <pc:cxnChg chg="mod">
          <ac:chgData name="Timo Mühlhaus" userId="1b6b3aba618dadac" providerId="LiveId" clId="{EDF2FAEA-A41B-4C1F-9EE5-7BEAFE42C87B}" dt="2021-06-09T07:16:12.908" v="919" actId="165"/>
          <ac:cxnSpMkLst>
            <pc:docMk/>
            <pc:sldMk cId="1251343865" sldId="581"/>
            <ac:cxnSpMk id="774" creationId="{E1AAF414-F179-4331-9623-B27B6D51D17A}"/>
          </ac:cxnSpMkLst>
        </pc:cxnChg>
        <pc:cxnChg chg="mod">
          <ac:chgData name="Timo Mühlhaus" userId="1b6b3aba618dadac" providerId="LiveId" clId="{EDF2FAEA-A41B-4C1F-9EE5-7BEAFE42C87B}" dt="2021-06-09T07:16:12.908" v="919" actId="165"/>
          <ac:cxnSpMkLst>
            <pc:docMk/>
            <pc:sldMk cId="1251343865" sldId="581"/>
            <ac:cxnSpMk id="775" creationId="{C3CCDB3A-B752-4C15-B503-A81CCA8E63E4}"/>
          </ac:cxnSpMkLst>
        </pc:cxnChg>
        <pc:cxnChg chg="mod">
          <ac:chgData name="Timo Mühlhaus" userId="1b6b3aba618dadac" providerId="LiveId" clId="{EDF2FAEA-A41B-4C1F-9EE5-7BEAFE42C87B}" dt="2021-06-09T07:16:12.908" v="919" actId="165"/>
          <ac:cxnSpMkLst>
            <pc:docMk/>
            <pc:sldMk cId="1251343865" sldId="581"/>
            <ac:cxnSpMk id="776" creationId="{DFF450ED-6539-440F-B3F8-597C418CA731}"/>
          </ac:cxnSpMkLst>
        </pc:cxnChg>
        <pc:cxnChg chg="mod">
          <ac:chgData name="Timo Mühlhaus" userId="1b6b3aba618dadac" providerId="LiveId" clId="{EDF2FAEA-A41B-4C1F-9EE5-7BEAFE42C87B}" dt="2021-06-09T07:16:12.908" v="919" actId="165"/>
          <ac:cxnSpMkLst>
            <pc:docMk/>
            <pc:sldMk cId="1251343865" sldId="581"/>
            <ac:cxnSpMk id="777" creationId="{4EA6C058-2B77-4D23-8E90-5B8A7186775A}"/>
          </ac:cxnSpMkLst>
        </pc:cxnChg>
        <pc:cxnChg chg="mod">
          <ac:chgData name="Timo Mühlhaus" userId="1b6b3aba618dadac" providerId="LiveId" clId="{EDF2FAEA-A41B-4C1F-9EE5-7BEAFE42C87B}" dt="2021-06-09T07:16:12.908" v="919" actId="165"/>
          <ac:cxnSpMkLst>
            <pc:docMk/>
            <pc:sldMk cId="1251343865" sldId="581"/>
            <ac:cxnSpMk id="778" creationId="{523D5AA6-997C-4574-8949-CDF8D694D02B}"/>
          </ac:cxnSpMkLst>
        </pc:cxnChg>
        <pc:cxnChg chg="mod">
          <ac:chgData name="Timo Mühlhaus" userId="1b6b3aba618dadac" providerId="LiveId" clId="{EDF2FAEA-A41B-4C1F-9EE5-7BEAFE42C87B}" dt="2021-06-09T07:16:12.908" v="919" actId="165"/>
          <ac:cxnSpMkLst>
            <pc:docMk/>
            <pc:sldMk cId="1251343865" sldId="581"/>
            <ac:cxnSpMk id="779" creationId="{C42F3915-E647-41E4-B45B-FF81E3B23B12}"/>
          </ac:cxnSpMkLst>
        </pc:cxnChg>
        <pc:cxnChg chg="mod">
          <ac:chgData name="Timo Mühlhaus" userId="1b6b3aba618dadac" providerId="LiveId" clId="{EDF2FAEA-A41B-4C1F-9EE5-7BEAFE42C87B}" dt="2021-06-09T07:16:12.908" v="919" actId="165"/>
          <ac:cxnSpMkLst>
            <pc:docMk/>
            <pc:sldMk cId="1251343865" sldId="581"/>
            <ac:cxnSpMk id="780" creationId="{AAC17AE6-F627-4A16-B998-BAEB665687F5}"/>
          </ac:cxnSpMkLst>
        </pc:cxnChg>
        <pc:cxnChg chg="mod">
          <ac:chgData name="Timo Mühlhaus" userId="1b6b3aba618dadac" providerId="LiveId" clId="{EDF2FAEA-A41B-4C1F-9EE5-7BEAFE42C87B}" dt="2021-06-09T07:16:12.908" v="919" actId="165"/>
          <ac:cxnSpMkLst>
            <pc:docMk/>
            <pc:sldMk cId="1251343865" sldId="581"/>
            <ac:cxnSpMk id="781" creationId="{CCF05FCD-4147-4E5C-8106-68BD11C29191}"/>
          </ac:cxnSpMkLst>
        </pc:cxnChg>
        <pc:cxnChg chg="mod">
          <ac:chgData name="Timo Mühlhaus" userId="1b6b3aba618dadac" providerId="LiveId" clId="{EDF2FAEA-A41B-4C1F-9EE5-7BEAFE42C87B}" dt="2021-06-09T07:16:12.908" v="919" actId="165"/>
          <ac:cxnSpMkLst>
            <pc:docMk/>
            <pc:sldMk cId="1251343865" sldId="581"/>
            <ac:cxnSpMk id="782" creationId="{3336EB70-4603-4995-821F-42B87CCB255F}"/>
          </ac:cxnSpMkLst>
        </pc:cxnChg>
        <pc:cxnChg chg="mod">
          <ac:chgData name="Timo Mühlhaus" userId="1b6b3aba618dadac" providerId="LiveId" clId="{EDF2FAEA-A41B-4C1F-9EE5-7BEAFE42C87B}" dt="2021-06-09T07:16:12.908" v="919" actId="165"/>
          <ac:cxnSpMkLst>
            <pc:docMk/>
            <pc:sldMk cId="1251343865" sldId="581"/>
            <ac:cxnSpMk id="783" creationId="{81F5B7A3-00C0-4510-A36A-CE8DE6559E51}"/>
          </ac:cxnSpMkLst>
        </pc:cxnChg>
        <pc:cxnChg chg="mod">
          <ac:chgData name="Timo Mühlhaus" userId="1b6b3aba618dadac" providerId="LiveId" clId="{EDF2FAEA-A41B-4C1F-9EE5-7BEAFE42C87B}" dt="2021-06-09T07:16:12.908" v="919" actId="165"/>
          <ac:cxnSpMkLst>
            <pc:docMk/>
            <pc:sldMk cId="1251343865" sldId="581"/>
            <ac:cxnSpMk id="784" creationId="{2ED395F1-1631-4681-AF4C-B56E6E182E13}"/>
          </ac:cxnSpMkLst>
        </pc:cxnChg>
        <pc:cxnChg chg="mod">
          <ac:chgData name="Timo Mühlhaus" userId="1b6b3aba618dadac" providerId="LiveId" clId="{EDF2FAEA-A41B-4C1F-9EE5-7BEAFE42C87B}" dt="2021-06-09T07:16:12.908" v="919" actId="165"/>
          <ac:cxnSpMkLst>
            <pc:docMk/>
            <pc:sldMk cId="1251343865" sldId="581"/>
            <ac:cxnSpMk id="785" creationId="{21F2AB99-D0F7-4F61-957A-28FF71AF8E1C}"/>
          </ac:cxnSpMkLst>
        </pc:cxnChg>
        <pc:cxnChg chg="mod">
          <ac:chgData name="Timo Mühlhaus" userId="1b6b3aba618dadac" providerId="LiveId" clId="{EDF2FAEA-A41B-4C1F-9EE5-7BEAFE42C87B}" dt="2021-06-09T07:16:12.908" v="919" actId="165"/>
          <ac:cxnSpMkLst>
            <pc:docMk/>
            <pc:sldMk cId="1251343865" sldId="581"/>
            <ac:cxnSpMk id="786" creationId="{B405BFBC-D506-4E27-93AA-DA6BB94DDC4A}"/>
          </ac:cxnSpMkLst>
        </pc:cxnChg>
        <pc:cxnChg chg="mod">
          <ac:chgData name="Timo Mühlhaus" userId="1b6b3aba618dadac" providerId="LiveId" clId="{EDF2FAEA-A41B-4C1F-9EE5-7BEAFE42C87B}" dt="2021-06-09T07:16:12.908" v="919" actId="165"/>
          <ac:cxnSpMkLst>
            <pc:docMk/>
            <pc:sldMk cId="1251343865" sldId="581"/>
            <ac:cxnSpMk id="787" creationId="{5FC1BABF-5DDD-4D1F-AC6F-23E20E20A16D}"/>
          </ac:cxnSpMkLst>
        </pc:cxnChg>
        <pc:cxnChg chg="mod">
          <ac:chgData name="Timo Mühlhaus" userId="1b6b3aba618dadac" providerId="LiveId" clId="{EDF2FAEA-A41B-4C1F-9EE5-7BEAFE42C87B}" dt="2021-06-09T07:16:12.908" v="919" actId="165"/>
          <ac:cxnSpMkLst>
            <pc:docMk/>
            <pc:sldMk cId="1251343865" sldId="581"/>
            <ac:cxnSpMk id="788" creationId="{4D2EC8DE-69C7-420E-96D2-268D3383142B}"/>
          </ac:cxnSpMkLst>
        </pc:cxnChg>
        <pc:cxnChg chg="mod">
          <ac:chgData name="Timo Mühlhaus" userId="1b6b3aba618dadac" providerId="LiveId" clId="{EDF2FAEA-A41B-4C1F-9EE5-7BEAFE42C87B}" dt="2021-06-09T07:16:12.908" v="919" actId="165"/>
          <ac:cxnSpMkLst>
            <pc:docMk/>
            <pc:sldMk cId="1251343865" sldId="581"/>
            <ac:cxnSpMk id="789" creationId="{E1C3B063-32CE-4E5D-81F8-CAFE65C02BCC}"/>
          </ac:cxnSpMkLst>
        </pc:cxnChg>
        <pc:cxnChg chg="mod">
          <ac:chgData name="Timo Mühlhaus" userId="1b6b3aba618dadac" providerId="LiveId" clId="{EDF2FAEA-A41B-4C1F-9EE5-7BEAFE42C87B}" dt="2021-06-09T07:16:12.908" v="919" actId="165"/>
          <ac:cxnSpMkLst>
            <pc:docMk/>
            <pc:sldMk cId="1251343865" sldId="581"/>
            <ac:cxnSpMk id="790" creationId="{885BA8B7-A512-48A4-8792-E24D8B114B1F}"/>
          </ac:cxnSpMkLst>
        </pc:cxnChg>
        <pc:cxnChg chg="mod">
          <ac:chgData name="Timo Mühlhaus" userId="1b6b3aba618dadac" providerId="LiveId" clId="{EDF2FAEA-A41B-4C1F-9EE5-7BEAFE42C87B}" dt="2021-06-09T07:16:12.908" v="919" actId="165"/>
          <ac:cxnSpMkLst>
            <pc:docMk/>
            <pc:sldMk cId="1251343865" sldId="581"/>
            <ac:cxnSpMk id="791" creationId="{A29F8F21-F59C-4769-83DE-3A0C15CC2968}"/>
          </ac:cxnSpMkLst>
        </pc:cxnChg>
        <pc:cxnChg chg="mod">
          <ac:chgData name="Timo Mühlhaus" userId="1b6b3aba618dadac" providerId="LiveId" clId="{EDF2FAEA-A41B-4C1F-9EE5-7BEAFE42C87B}" dt="2021-06-09T07:16:12.908" v="919" actId="165"/>
          <ac:cxnSpMkLst>
            <pc:docMk/>
            <pc:sldMk cId="1251343865" sldId="581"/>
            <ac:cxnSpMk id="792" creationId="{82FCFF6E-BD6C-4866-B31E-90C01198592C}"/>
          </ac:cxnSpMkLst>
        </pc:cxnChg>
        <pc:cxnChg chg="mod">
          <ac:chgData name="Timo Mühlhaus" userId="1b6b3aba618dadac" providerId="LiveId" clId="{EDF2FAEA-A41B-4C1F-9EE5-7BEAFE42C87B}" dt="2021-06-09T07:16:12.908" v="919" actId="165"/>
          <ac:cxnSpMkLst>
            <pc:docMk/>
            <pc:sldMk cId="1251343865" sldId="581"/>
            <ac:cxnSpMk id="793" creationId="{D6FB9C84-27E6-47E0-AC61-911027E61556}"/>
          </ac:cxnSpMkLst>
        </pc:cxnChg>
        <pc:cxnChg chg="mod">
          <ac:chgData name="Timo Mühlhaus" userId="1b6b3aba618dadac" providerId="LiveId" clId="{EDF2FAEA-A41B-4C1F-9EE5-7BEAFE42C87B}" dt="2021-06-09T07:16:12.908" v="919" actId="165"/>
          <ac:cxnSpMkLst>
            <pc:docMk/>
            <pc:sldMk cId="1251343865" sldId="581"/>
            <ac:cxnSpMk id="794" creationId="{CAFF7027-EC17-4A36-8514-BFFD3593672A}"/>
          </ac:cxnSpMkLst>
        </pc:cxnChg>
        <pc:cxnChg chg="mod">
          <ac:chgData name="Timo Mühlhaus" userId="1b6b3aba618dadac" providerId="LiveId" clId="{EDF2FAEA-A41B-4C1F-9EE5-7BEAFE42C87B}" dt="2021-06-09T07:16:12.908" v="919" actId="165"/>
          <ac:cxnSpMkLst>
            <pc:docMk/>
            <pc:sldMk cId="1251343865" sldId="581"/>
            <ac:cxnSpMk id="795" creationId="{138DAB3E-5B25-4B42-8F33-148019FC498F}"/>
          </ac:cxnSpMkLst>
        </pc:cxnChg>
        <pc:cxnChg chg="mod">
          <ac:chgData name="Timo Mühlhaus" userId="1b6b3aba618dadac" providerId="LiveId" clId="{EDF2FAEA-A41B-4C1F-9EE5-7BEAFE42C87B}" dt="2021-06-09T07:16:12.908" v="919" actId="165"/>
          <ac:cxnSpMkLst>
            <pc:docMk/>
            <pc:sldMk cId="1251343865" sldId="581"/>
            <ac:cxnSpMk id="796" creationId="{7482ACAC-4A63-47C5-A167-B7341E7B5BD8}"/>
          </ac:cxnSpMkLst>
        </pc:cxnChg>
        <pc:cxnChg chg="mod">
          <ac:chgData name="Timo Mühlhaus" userId="1b6b3aba618dadac" providerId="LiveId" clId="{EDF2FAEA-A41B-4C1F-9EE5-7BEAFE42C87B}" dt="2021-06-09T07:16:12.908" v="919" actId="165"/>
          <ac:cxnSpMkLst>
            <pc:docMk/>
            <pc:sldMk cId="1251343865" sldId="581"/>
            <ac:cxnSpMk id="829" creationId="{59A63FB5-2A4E-40CC-B278-8155BF3E337D}"/>
          </ac:cxnSpMkLst>
        </pc:cxnChg>
        <pc:cxnChg chg="mod">
          <ac:chgData name="Timo Mühlhaus" userId="1b6b3aba618dadac" providerId="LiveId" clId="{EDF2FAEA-A41B-4C1F-9EE5-7BEAFE42C87B}" dt="2021-06-09T07:16:12.908" v="919" actId="165"/>
          <ac:cxnSpMkLst>
            <pc:docMk/>
            <pc:sldMk cId="1251343865" sldId="581"/>
            <ac:cxnSpMk id="830" creationId="{B3EEF3C5-7D9E-426B-8512-5CDBEA0F6178}"/>
          </ac:cxnSpMkLst>
        </pc:cxnChg>
        <pc:cxnChg chg="mod">
          <ac:chgData name="Timo Mühlhaus" userId="1b6b3aba618dadac" providerId="LiveId" clId="{EDF2FAEA-A41B-4C1F-9EE5-7BEAFE42C87B}" dt="2021-06-09T07:16:12.908" v="919" actId="165"/>
          <ac:cxnSpMkLst>
            <pc:docMk/>
            <pc:sldMk cId="1251343865" sldId="581"/>
            <ac:cxnSpMk id="831" creationId="{8812AC7C-CFAA-4F6C-A009-1942624B63B3}"/>
          </ac:cxnSpMkLst>
        </pc:cxnChg>
        <pc:cxnChg chg="mod">
          <ac:chgData name="Timo Mühlhaus" userId="1b6b3aba618dadac" providerId="LiveId" clId="{EDF2FAEA-A41B-4C1F-9EE5-7BEAFE42C87B}" dt="2021-06-09T07:16:12.908" v="919" actId="165"/>
          <ac:cxnSpMkLst>
            <pc:docMk/>
            <pc:sldMk cId="1251343865" sldId="581"/>
            <ac:cxnSpMk id="832" creationId="{8DA56372-5DC0-47CC-8967-353596C17CB3}"/>
          </ac:cxnSpMkLst>
        </pc:cxnChg>
        <pc:cxnChg chg="mod">
          <ac:chgData name="Timo Mühlhaus" userId="1b6b3aba618dadac" providerId="LiveId" clId="{EDF2FAEA-A41B-4C1F-9EE5-7BEAFE42C87B}" dt="2021-06-09T07:16:12.908" v="919" actId="165"/>
          <ac:cxnSpMkLst>
            <pc:docMk/>
            <pc:sldMk cId="1251343865" sldId="581"/>
            <ac:cxnSpMk id="833" creationId="{F29B0B5B-1787-4F24-B106-E744D7D68D58}"/>
          </ac:cxnSpMkLst>
        </pc:cxnChg>
        <pc:cxnChg chg="mod">
          <ac:chgData name="Timo Mühlhaus" userId="1b6b3aba618dadac" providerId="LiveId" clId="{EDF2FAEA-A41B-4C1F-9EE5-7BEAFE42C87B}" dt="2021-06-09T07:16:12.908" v="919" actId="165"/>
          <ac:cxnSpMkLst>
            <pc:docMk/>
            <pc:sldMk cId="1251343865" sldId="581"/>
            <ac:cxnSpMk id="834" creationId="{98D4A7AD-C9BC-4D29-AFA8-961DD1C668FD}"/>
          </ac:cxnSpMkLst>
        </pc:cxnChg>
        <pc:cxnChg chg="mod">
          <ac:chgData name="Timo Mühlhaus" userId="1b6b3aba618dadac" providerId="LiveId" clId="{EDF2FAEA-A41B-4C1F-9EE5-7BEAFE42C87B}" dt="2021-06-09T07:16:12.908" v="919" actId="165"/>
          <ac:cxnSpMkLst>
            <pc:docMk/>
            <pc:sldMk cId="1251343865" sldId="581"/>
            <ac:cxnSpMk id="835" creationId="{B822C0B9-0FA9-4BA5-B463-25A2E5C0B877}"/>
          </ac:cxnSpMkLst>
        </pc:cxnChg>
        <pc:cxnChg chg="mod">
          <ac:chgData name="Timo Mühlhaus" userId="1b6b3aba618dadac" providerId="LiveId" clId="{EDF2FAEA-A41B-4C1F-9EE5-7BEAFE42C87B}" dt="2021-06-09T07:16:12.908" v="919" actId="165"/>
          <ac:cxnSpMkLst>
            <pc:docMk/>
            <pc:sldMk cId="1251343865" sldId="581"/>
            <ac:cxnSpMk id="836" creationId="{A40DA19A-A40B-46B8-84E7-0632E6A75B6A}"/>
          </ac:cxnSpMkLst>
        </pc:cxnChg>
        <pc:cxnChg chg="mod">
          <ac:chgData name="Timo Mühlhaus" userId="1b6b3aba618dadac" providerId="LiveId" clId="{EDF2FAEA-A41B-4C1F-9EE5-7BEAFE42C87B}" dt="2021-06-09T07:16:12.908" v="919" actId="165"/>
          <ac:cxnSpMkLst>
            <pc:docMk/>
            <pc:sldMk cId="1251343865" sldId="581"/>
            <ac:cxnSpMk id="837" creationId="{ECD5D838-6549-46D4-A89F-FD15F995DE95}"/>
          </ac:cxnSpMkLst>
        </pc:cxnChg>
        <pc:cxnChg chg="mod">
          <ac:chgData name="Timo Mühlhaus" userId="1b6b3aba618dadac" providerId="LiveId" clId="{EDF2FAEA-A41B-4C1F-9EE5-7BEAFE42C87B}" dt="2021-06-09T07:17:15.796" v="938" actId="1076"/>
          <ac:cxnSpMkLst>
            <pc:docMk/>
            <pc:sldMk cId="1251343865" sldId="581"/>
            <ac:cxnSpMk id="841" creationId="{DB0813A4-4349-4B8A-9183-ECAB142F9E9C}"/>
          </ac:cxnSpMkLst>
        </pc:cxnChg>
        <pc:cxnChg chg="mod">
          <ac:chgData name="Timo Mühlhaus" userId="1b6b3aba618dadac" providerId="LiveId" clId="{EDF2FAEA-A41B-4C1F-9EE5-7BEAFE42C87B}" dt="2021-06-09T07:17:15.796" v="938" actId="1076"/>
          <ac:cxnSpMkLst>
            <pc:docMk/>
            <pc:sldMk cId="1251343865" sldId="581"/>
            <ac:cxnSpMk id="842" creationId="{0AB6FA51-6EC6-48E1-B442-6C4972A36019}"/>
          </ac:cxnSpMkLst>
        </pc:cxnChg>
        <pc:cxnChg chg="mod">
          <ac:chgData name="Timo Mühlhaus" userId="1b6b3aba618dadac" providerId="LiveId" clId="{EDF2FAEA-A41B-4C1F-9EE5-7BEAFE42C87B}" dt="2021-06-09T07:17:15.796" v="938" actId="1076"/>
          <ac:cxnSpMkLst>
            <pc:docMk/>
            <pc:sldMk cId="1251343865" sldId="581"/>
            <ac:cxnSpMk id="843" creationId="{3762E9A7-9E54-40F5-A5F5-E52057DFD0B0}"/>
          </ac:cxnSpMkLst>
        </pc:cxnChg>
        <pc:cxnChg chg="mod">
          <ac:chgData name="Timo Mühlhaus" userId="1b6b3aba618dadac" providerId="LiveId" clId="{EDF2FAEA-A41B-4C1F-9EE5-7BEAFE42C87B}" dt="2021-06-09T07:17:15.796" v="938" actId="1076"/>
          <ac:cxnSpMkLst>
            <pc:docMk/>
            <pc:sldMk cId="1251343865" sldId="581"/>
            <ac:cxnSpMk id="844" creationId="{643C036E-CC2E-484E-A4DA-AAADBE36C578}"/>
          </ac:cxnSpMkLst>
        </pc:cxnChg>
        <pc:cxnChg chg="mod">
          <ac:chgData name="Timo Mühlhaus" userId="1b6b3aba618dadac" providerId="LiveId" clId="{EDF2FAEA-A41B-4C1F-9EE5-7BEAFE42C87B}" dt="2021-06-09T07:17:15.796" v="938" actId="1076"/>
          <ac:cxnSpMkLst>
            <pc:docMk/>
            <pc:sldMk cId="1251343865" sldId="581"/>
            <ac:cxnSpMk id="845" creationId="{9A717AEA-DB24-408E-B5AC-E18B2CBD994D}"/>
          </ac:cxnSpMkLst>
        </pc:cxnChg>
        <pc:cxnChg chg="mod">
          <ac:chgData name="Timo Mühlhaus" userId="1b6b3aba618dadac" providerId="LiveId" clId="{EDF2FAEA-A41B-4C1F-9EE5-7BEAFE42C87B}" dt="2021-06-09T07:17:15.796" v="938" actId="1076"/>
          <ac:cxnSpMkLst>
            <pc:docMk/>
            <pc:sldMk cId="1251343865" sldId="581"/>
            <ac:cxnSpMk id="846" creationId="{6FD0F8C4-37AE-44F4-B040-EFB5215298FB}"/>
          </ac:cxnSpMkLst>
        </pc:cxnChg>
        <pc:cxnChg chg="mod">
          <ac:chgData name="Timo Mühlhaus" userId="1b6b3aba618dadac" providerId="LiveId" clId="{EDF2FAEA-A41B-4C1F-9EE5-7BEAFE42C87B}" dt="2021-06-09T07:17:15.796" v="938" actId="1076"/>
          <ac:cxnSpMkLst>
            <pc:docMk/>
            <pc:sldMk cId="1251343865" sldId="581"/>
            <ac:cxnSpMk id="847" creationId="{A9E984D3-61B1-4D0D-939C-18ACA2DA8E80}"/>
          </ac:cxnSpMkLst>
        </pc:cxnChg>
        <pc:cxnChg chg="mod">
          <ac:chgData name="Timo Mühlhaus" userId="1b6b3aba618dadac" providerId="LiveId" clId="{EDF2FAEA-A41B-4C1F-9EE5-7BEAFE42C87B}" dt="2021-06-09T07:17:15.796" v="938" actId="1076"/>
          <ac:cxnSpMkLst>
            <pc:docMk/>
            <pc:sldMk cId="1251343865" sldId="581"/>
            <ac:cxnSpMk id="848" creationId="{291A76E7-AEDE-4AD0-9D7D-C5942E890BCD}"/>
          </ac:cxnSpMkLst>
        </pc:cxnChg>
        <pc:cxnChg chg="mod">
          <ac:chgData name="Timo Mühlhaus" userId="1b6b3aba618dadac" providerId="LiveId" clId="{EDF2FAEA-A41B-4C1F-9EE5-7BEAFE42C87B}" dt="2021-06-09T07:17:15.796" v="938" actId="1076"/>
          <ac:cxnSpMkLst>
            <pc:docMk/>
            <pc:sldMk cId="1251343865" sldId="581"/>
            <ac:cxnSpMk id="849" creationId="{3C691679-C031-4568-AC84-1C19C0CC34ED}"/>
          </ac:cxnSpMkLst>
        </pc:cxnChg>
        <pc:cxnChg chg="mod">
          <ac:chgData name="Timo Mühlhaus" userId="1b6b3aba618dadac" providerId="LiveId" clId="{EDF2FAEA-A41B-4C1F-9EE5-7BEAFE42C87B}" dt="2021-06-09T07:16:32.611" v="929" actId="1076"/>
          <ac:cxnSpMkLst>
            <pc:docMk/>
            <pc:sldMk cId="1251343865" sldId="581"/>
            <ac:cxnSpMk id="852" creationId="{FF9F9C69-5AF5-410C-9D26-06460D4B5D78}"/>
          </ac:cxnSpMkLst>
        </pc:cxnChg>
        <pc:cxnChg chg="mod">
          <ac:chgData name="Timo Mühlhaus" userId="1b6b3aba618dadac" providerId="LiveId" clId="{EDF2FAEA-A41B-4C1F-9EE5-7BEAFE42C87B}" dt="2021-06-09T07:16:32.611" v="929" actId="1076"/>
          <ac:cxnSpMkLst>
            <pc:docMk/>
            <pc:sldMk cId="1251343865" sldId="581"/>
            <ac:cxnSpMk id="853" creationId="{5BAE1718-DAC1-4067-98B4-1E608AA98E13}"/>
          </ac:cxnSpMkLst>
        </pc:cxnChg>
        <pc:cxnChg chg="mod">
          <ac:chgData name="Timo Mühlhaus" userId="1b6b3aba618dadac" providerId="LiveId" clId="{EDF2FAEA-A41B-4C1F-9EE5-7BEAFE42C87B}" dt="2021-06-09T07:16:32.611" v="929" actId="1076"/>
          <ac:cxnSpMkLst>
            <pc:docMk/>
            <pc:sldMk cId="1251343865" sldId="581"/>
            <ac:cxnSpMk id="854" creationId="{D49218D9-FCAC-4617-9D33-16F5BA748A39}"/>
          </ac:cxnSpMkLst>
        </pc:cxnChg>
        <pc:cxnChg chg="mod">
          <ac:chgData name="Timo Mühlhaus" userId="1b6b3aba618dadac" providerId="LiveId" clId="{EDF2FAEA-A41B-4C1F-9EE5-7BEAFE42C87B}" dt="2021-06-09T07:16:32.611" v="929" actId="1076"/>
          <ac:cxnSpMkLst>
            <pc:docMk/>
            <pc:sldMk cId="1251343865" sldId="581"/>
            <ac:cxnSpMk id="855" creationId="{792E3449-337D-4B70-9222-640FA7980716}"/>
          </ac:cxnSpMkLst>
        </pc:cxnChg>
        <pc:cxnChg chg="mod">
          <ac:chgData name="Timo Mühlhaus" userId="1b6b3aba618dadac" providerId="LiveId" clId="{EDF2FAEA-A41B-4C1F-9EE5-7BEAFE42C87B}" dt="2021-06-09T07:16:32.611" v="929" actId="1076"/>
          <ac:cxnSpMkLst>
            <pc:docMk/>
            <pc:sldMk cId="1251343865" sldId="581"/>
            <ac:cxnSpMk id="856" creationId="{C0F60B82-CF84-49CE-8BD3-64E6CE20CC99}"/>
          </ac:cxnSpMkLst>
        </pc:cxnChg>
        <pc:cxnChg chg="mod">
          <ac:chgData name="Timo Mühlhaus" userId="1b6b3aba618dadac" providerId="LiveId" clId="{EDF2FAEA-A41B-4C1F-9EE5-7BEAFE42C87B}" dt="2021-06-09T07:16:32.611" v="929" actId="1076"/>
          <ac:cxnSpMkLst>
            <pc:docMk/>
            <pc:sldMk cId="1251343865" sldId="581"/>
            <ac:cxnSpMk id="857" creationId="{E6CA0BAD-FC4B-46C3-A4B6-4C5B69303D2E}"/>
          </ac:cxnSpMkLst>
        </pc:cxnChg>
        <pc:cxnChg chg="mod">
          <ac:chgData name="Timo Mühlhaus" userId="1b6b3aba618dadac" providerId="LiveId" clId="{EDF2FAEA-A41B-4C1F-9EE5-7BEAFE42C87B}" dt="2021-06-09T07:16:32.611" v="929" actId="1076"/>
          <ac:cxnSpMkLst>
            <pc:docMk/>
            <pc:sldMk cId="1251343865" sldId="581"/>
            <ac:cxnSpMk id="858" creationId="{A09CDBFB-60D3-4BE0-91A4-064096A5260D}"/>
          </ac:cxnSpMkLst>
        </pc:cxnChg>
        <pc:cxnChg chg="mod">
          <ac:chgData name="Timo Mühlhaus" userId="1b6b3aba618dadac" providerId="LiveId" clId="{EDF2FAEA-A41B-4C1F-9EE5-7BEAFE42C87B}" dt="2021-06-09T07:16:32.611" v="929" actId="1076"/>
          <ac:cxnSpMkLst>
            <pc:docMk/>
            <pc:sldMk cId="1251343865" sldId="581"/>
            <ac:cxnSpMk id="859" creationId="{FB763BF5-278E-41D6-A48D-C80F2B942E67}"/>
          </ac:cxnSpMkLst>
        </pc:cxnChg>
        <pc:cxnChg chg="mod">
          <ac:chgData name="Timo Mühlhaus" userId="1b6b3aba618dadac" providerId="LiveId" clId="{EDF2FAEA-A41B-4C1F-9EE5-7BEAFE42C87B}" dt="2021-06-09T07:16:32.611" v="929" actId="1076"/>
          <ac:cxnSpMkLst>
            <pc:docMk/>
            <pc:sldMk cId="1251343865" sldId="581"/>
            <ac:cxnSpMk id="860" creationId="{5C2CC405-8595-430D-A6AF-713B515B91BA}"/>
          </ac:cxnSpMkLst>
        </pc:cxnChg>
        <pc:cxnChg chg="mod">
          <ac:chgData name="Timo Mühlhaus" userId="1b6b3aba618dadac" providerId="LiveId" clId="{EDF2FAEA-A41B-4C1F-9EE5-7BEAFE42C87B}" dt="2021-06-09T07:16:32.611" v="929" actId="1076"/>
          <ac:cxnSpMkLst>
            <pc:docMk/>
            <pc:sldMk cId="1251343865" sldId="581"/>
            <ac:cxnSpMk id="861" creationId="{83F00269-D0E0-43E2-AAB6-1721354EE1A7}"/>
          </ac:cxnSpMkLst>
        </pc:cxnChg>
        <pc:cxnChg chg="mod">
          <ac:chgData name="Timo Mühlhaus" userId="1b6b3aba618dadac" providerId="LiveId" clId="{EDF2FAEA-A41B-4C1F-9EE5-7BEAFE42C87B}" dt="2021-06-09T07:16:32.611" v="929" actId="1076"/>
          <ac:cxnSpMkLst>
            <pc:docMk/>
            <pc:sldMk cId="1251343865" sldId="581"/>
            <ac:cxnSpMk id="862" creationId="{3F35560A-7AB8-47FD-B6D4-1358864F4410}"/>
          </ac:cxnSpMkLst>
        </pc:cxnChg>
        <pc:cxnChg chg="mod">
          <ac:chgData name="Timo Mühlhaus" userId="1b6b3aba618dadac" providerId="LiveId" clId="{EDF2FAEA-A41B-4C1F-9EE5-7BEAFE42C87B}" dt="2021-06-09T07:16:32.611" v="929" actId="1076"/>
          <ac:cxnSpMkLst>
            <pc:docMk/>
            <pc:sldMk cId="1251343865" sldId="581"/>
            <ac:cxnSpMk id="863" creationId="{922BB0FB-2DE9-4422-818E-CD4188A7A243}"/>
          </ac:cxnSpMkLst>
        </pc:cxnChg>
        <pc:cxnChg chg="mod">
          <ac:chgData name="Timo Mühlhaus" userId="1b6b3aba618dadac" providerId="LiveId" clId="{EDF2FAEA-A41B-4C1F-9EE5-7BEAFE42C87B}" dt="2021-06-09T07:16:32.611" v="929" actId="1076"/>
          <ac:cxnSpMkLst>
            <pc:docMk/>
            <pc:sldMk cId="1251343865" sldId="581"/>
            <ac:cxnSpMk id="864" creationId="{8DFE2035-8AEE-4DE2-AA69-1F89E68EAE5C}"/>
          </ac:cxnSpMkLst>
        </pc:cxnChg>
        <pc:cxnChg chg="mod">
          <ac:chgData name="Timo Mühlhaus" userId="1b6b3aba618dadac" providerId="LiveId" clId="{EDF2FAEA-A41B-4C1F-9EE5-7BEAFE42C87B}" dt="2021-06-09T07:16:32.611" v="929" actId="1076"/>
          <ac:cxnSpMkLst>
            <pc:docMk/>
            <pc:sldMk cId="1251343865" sldId="581"/>
            <ac:cxnSpMk id="865" creationId="{DE98A776-F10E-4D95-8D69-7830EE975187}"/>
          </ac:cxnSpMkLst>
        </pc:cxnChg>
        <pc:cxnChg chg="mod">
          <ac:chgData name="Timo Mühlhaus" userId="1b6b3aba618dadac" providerId="LiveId" clId="{EDF2FAEA-A41B-4C1F-9EE5-7BEAFE42C87B}" dt="2021-06-09T07:16:32.611" v="929" actId="1076"/>
          <ac:cxnSpMkLst>
            <pc:docMk/>
            <pc:sldMk cId="1251343865" sldId="581"/>
            <ac:cxnSpMk id="866" creationId="{604EF0CF-C345-4670-9FAC-B00B97E11C7D}"/>
          </ac:cxnSpMkLst>
        </pc:cxnChg>
        <pc:cxnChg chg="mod">
          <ac:chgData name="Timo Mühlhaus" userId="1b6b3aba618dadac" providerId="LiveId" clId="{EDF2FAEA-A41B-4C1F-9EE5-7BEAFE42C87B}" dt="2021-06-09T07:16:32.611" v="929" actId="1076"/>
          <ac:cxnSpMkLst>
            <pc:docMk/>
            <pc:sldMk cId="1251343865" sldId="581"/>
            <ac:cxnSpMk id="867" creationId="{B25F3E48-9128-415E-8385-33279390E48D}"/>
          </ac:cxnSpMkLst>
        </pc:cxnChg>
        <pc:cxnChg chg="mod">
          <ac:chgData name="Timo Mühlhaus" userId="1b6b3aba618dadac" providerId="LiveId" clId="{EDF2FAEA-A41B-4C1F-9EE5-7BEAFE42C87B}" dt="2021-06-09T07:16:32.611" v="929" actId="1076"/>
          <ac:cxnSpMkLst>
            <pc:docMk/>
            <pc:sldMk cId="1251343865" sldId="581"/>
            <ac:cxnSpMk id="868" creationId="{3FA53B79-CCEE-4016-8E30-098296924277}"/>
          </ac:cxnSpMkLst>
        </pc:cxnChg>
        <pc:cxnChg chg="mod">
          <ac:chgData name="Timo Mühlhaus" userId="1b6b3aba618dadac" providerId="LiveId" clId="{EDF2FAEA-A41B-4C1F-9EE5-7BEAFE42C87B}" dt="2021-06-09T07:16:32.611" v="929" actId="1076"/>
          <ac:cxnSpMkLst>
            <pc:docMk/>
            <pc:sldMk cId="1251343865" sldId="581"/>
            <ac:cxnSpMk id="869" creationId="{BA99EC94-4B1A-4692-8182-B829B4392C0A}"/>
          </ac:cxnSpMkLst>
        </pc:cxnChg>
        <pc:cxnChg chg="mod">
          <ac:chgData name="Timo Mühlhaus" userId="1b6b3aba618dadac" providerId="LiveId" clId="{EDF2FAEA-A41B-4C1F-9EE5-7BEAFE42C87B}" dt="2021-06-09T07:16:32.611" v="929" actId="1076"/>
          <ac:cxnSpMkLst>
            <pc:docMk/>
            <pc:sldMk cId="1251343865" sldId="581"/>
            <ac:cxnSpMk id="870" creationId="{E7CF0812-98A5-4DDE-8602-0F0BAEBF5C39}"/>
          </ac:cxnSpMkLst>
        </pc:cxnChg>
        <pc:cxnChg chg="mod">
          <ac:chgData name="Timo Mühlhaus" userId="1b6b3aba618dadac" providerId="LiveId" clId="{EDF2FAEA-A41B-4C1F-9EE5-7BEAFE42C87B}" dt="2021-06-09T07:16:32.611" v="929" actId="1076"/>
          <ac:cxnSpMkLst>
            <pc:docMk/>
            <pc:sldMk cId="1251343865" sldId="581"/>
            <ac:cxnSpMk id="871" creationId="{19DD5FE0-686E-4AB5-8521-0F6E38F52993}"/>
          </ac:cxnSpMkLst>
        </pc:cxnChg>
        <pc:cxnChg chg="mod">
          <ac:chgData name="Timo Mühlhaus" userId="1b6b3aba618dadac" providerId="LiveId" clId="{EDF2FAEA-A41B-4C1F-9EE5-7BEAFE42C87B}" dt="2021-06-09T07:16:32.611" v="929" actId="1076"/>
          <ac:cxnSpMkLst>
            <pc:docMk/>
            <pc:sldMk cId="1251343865" sldId="581"/>
            <ac:cxnSpMk id="872" creationId="{E6D27A4D-3BAB-4CC2-A980-123671BFD0DC}"/>
          </ac:cxnSpMkLst>
        </pc:cxnChg>
        <pc:cxnChg chg="mod">
          <ac:chgData name="Timo Mühlhaus" userId="1b6b3aba618dadac" providerId="LiveId" clId="{EDF2FAEA-A41B-4C1F-9EE5-7BEAFE42C87B}" dt="2021-06-09T07:16:32.611" v="929" actId="1076"/>
          <ac:cxnSpMkLst>
            <pc:docMk/>
            <pc:sldMk cId="1251343865" sldId="581"/>
            <ac:cxnSpMk id="873" creationId="{DD73088F-A5FC-4417-9317-17862C3517F2}"/>
          </ac:cxnSpMkLst>
        </pc:cxnChg>
        <pc:cxnChg chg="mod">
          <ac:chgData name="Timo Mühlhaus" userId="1b6b3aba618dadac" providerId="LiveId" clId="{EDF2FAEA-A41B-4C1F-9EE5-7BEAFE42C87B}" dt="2021-06-09T07:16:32.611" v="929" actId="1076"/>
          <ac:cxnSpMkLst>
            <pc:docMk/>
            <pc:sldMk cId="1251343865" sldId="581"/>
            <ac:cxnSpMk id="874" creationId="{F0A89082-908B-4E4A-95FB-49A3C86275C7}"/>
          </ac:cxnSpMkLst>
        </pc:cxnChg>
        <pc:cxnChg chg="mod">
          <ac:chgData name="Timo Mühlhaus" userId="1b6b3aba618dadac" providerId="LiveId" clId="{EDF2FAEA-A41B-4C1F-9EE5-7BEAFE42C87B}" dt="2021-06-09T07:16:32.611" v="929" actId="1076"/>
          <ac:cxnSpMkLst>
            <pc:docMk/>
            <pc:sldMk cId="1251343865" sldId="581"/>
            <ac:cxnSpMk id="875" creationId="{14F1EC47-3271-45F5-9B41-4CE4A78212A5}"/>
          </ac:cxnSpMkLst>
        </pc:cxnChg>
        <pc:cxnChg chg="mod">
          <ac:chgData name="Timo Mühlhaus" userId="1b6b3aba618dadac" providerId="LiveId" clId="{EDF2FAEA-A41B-4C1F-9EE5-7BEAFE42C87B}" dt="2021-06-09T07:16:32.611" v="929" actId="1076"/>
          <ac:cxnSpMkLst>
            <pc:docMk/>
            <pc:sldMk cId="1251343865" sldId="581"/>
            <ac:cxnSpMk id="876" creationId="{DE7234D0-2920-4DF8-937E-D5D77E773611}"/>
          </ac:cxnSpMkLst>
        </pc:cxnChg>
        <pc:cxnChg chg="mod">
          <ac:chgData name="Timo Mühlhaus" userId="1b6b3aba618dadac" providerId="LiveId" clId="{EDF2FAEA-A41B-4C1F-9EE5-7BEAFE42C87B}" dt="2021-06-09T07:16:32.611" v="929" actId="1076"/>
          <ac:cxnSpMkLst>
            <pc:docMk/>
            <pc:sldMk cId="1251343865" sldId="581"/>
            <ac:cxnSpMk id="877" creationId="{666ADDCF-A654-4EE1-92F7-B89D4F5B29B3}"/>
          </ac:cxnSpMkLst>
        </pc:cxnChg>
        <pc:cxnChg chg="mod">
          <ac:chgData name="Timo Mühlhaus" userId="1b6b3aba618dadac" providerId="LiveId" clId="{EDF2FAEA-A41B-4C1F-9EE5-7BEAFE42C87B}" dt="2021-06-09T07:16:32.611" v="929" actId="1076"/>
          <ac:cxnSpMkLst>
            <pc:docMk/>
            <pc:sldMk cId="1251343865" sldId="581"/>
            <ac:cxnSpMk id="878" creationId="{4AEA5018-564D-4190-AD04-9EC0282045E1}"/>
          </ac:cxnSpMkLst>
        </pc:cxnChg>
        <pc:cxnChg chg="mod">
          <ac:chgData name="Timo Mühlhaus" userId="1b6b3aba618dadac" providerId="LiveId" clId="{EDF2FAEA-A41B-4C1F-9EE5-7BEAFE42C87B}" dt="2021-06-09T07:16:32.611" v="929" actId="1076"/>
          <ac:cxnSpMkLst>
            <pc:docMk/>
            <pc:sldMk cId="1251343865" sldId="581"/>
            <ac:cxnSpMk id="879" creationId="{357ED665-C6C7-4FC1-B7E9-90F8F16C04B0}"/>
          </ac:cxnSpMkLst>
        </pc:cxnChg>
        <pc:cxnChg chg="mod">
          <ac:chgData name="Timo Mühlhaus" userId="1b6b3aba618dadac" providerId="LiveId" clId="{EDF2FAEA-A41B-4C1F-9EE5-7BEAFE42C87B}" dt="2021-06-09T07:16:32.611" v="929" actId="1076"/>
          <ac:cxnSpMkLst>
            <pc:docMk/>
            <pc:sldMk cId="1251343865" sldId="581"/>
            <ac:cxnSpMk id="880" creationId="{186AF9A0-4EBA-4934-8732-ADF394B860A2}"/>
          </ac:cxnSpMkLst>
        </pc:cxnChg>
        <pc:cxnChg chg="mod">
          <ac:chgData name="Timo Mühlhaus" userId="1b6b3aba618dadac" providerId="LiveId" clId="{EDF2FAEA-A41B-4C1F-9EE5-7BEAFE42C87B}" dt="2021-06-09T07:16:32.611" v="929" actId="1076"/>
          <ac:cxnSpMkLst>
            <pc:docMk/>
            <pc:sldMk cId="1251343865" sldId="581"/>
            <ac:cxnSpMk id="881" creationId="{DECC19C7-4E0B-4449-B8CC-7E2438B65C53}"/>
          </ac:cxnSpMkLst>
        </pc:cxnChg>
        <pc:cxnChg chg="mod">
          <ac:chgData name="Timo Mühlhaus" userId="1b6b3aba618dadac" providerId="LiveId" clId="{EDF2FAEA-A41B-4C1F-9EE5-7BEAFE42C87B}" dt="2021-06-09T07:16:32.611" v="929" actId="1076"/>
          <ac:cxnSpMkLst>
            <pc:docMk/>
            <pc:sldMk cId="1251343865" sldId="581"/>
            <ac:cxnSpMk id="882" creationId="{452F8272-0693-4ACB-9613-299F9CBC8761}"/>
          </ac:cxnSpMkLst>
        </pc:cxnChg>
        <pc:cxnChg chg="mod">
          <ac:chgData name="Timo Mühlhaus" userId="1b6b3aba618dadac" providerId="LiveId" clId="{EDF2FAEA-A41B-4C1F-9EE5-7BEAFE42C87B}" dt="2021-06-09T07:16:32.611" v="929" actId="1076"/>
          <ac:cxnSpMkLst>
            <pc:docMk/>
            <pc:sldMk cId="1251343865" sldId="581"/>
            <ac:cxnSpMk id="883" creationId="{C29EF3A3-5488-4CE0-AEAA-D5990A952C23}"/>
          </ac:cxnSpMkLst>
        </pc:cxnChg>
        <pc:cxnChg chg="mod">
          <ac:chgData name="Timo Mühlhaus" userId="1b6b3aba618dadac" providerId="LiveId" clId="{EDF2FAEA-A41B-4C1F-9EE5-7BEAFE42C87B}" dt="2021-06-09T07:16:32.611" v="929" actId="1076"/>
          <ac:cxnSpMkLst>
            <pc:docMk/>
            <pc:sldMk cId="1251343865" sldId="581"/>
            <ac:cxnSpMk id="884" creationId="{194E6CE6-43E1-447B-B60E-0A08D23D1CA7}"/>
          </ac:cxnSpMkLst>
        </pc:cxnChg>
        <pc:cxnChg chg="mod">
          <ac:chgData name="Timo Mühlhaus" userId="1b6b3aba618dadac" providerId="LiveId" clId="{EDF2FAEA-A41B-4C1F-9EE5-7BEAFE42C87B}" dt="2021-06-09T07:16:32.611" v="929" actId="1076"/>
          <ac:cxnSpMkLst>
            <pc:docMk/>
            <pc:sldMk cId="1251343865" sldId="581"/>
            <ac:cxnSpMk id="885" creationId="{6AE1C373-500F-4716-8F12-34C719F9EAB1}"/>
          </ac:cxnSpMkLst>
        </pc:cxnChg>
        <pc:cxnChg chg="mod">
          <ac:chgData name="Timo Mühlhaus" userId="1b6b3aba618dadac" providerId="LiveId" clId="{EDF2FAEA-A41B-4C1F-9EE5-7BEAFE42C87B}" dt="2021-06-09T07:16:32.611" v="929" actId="1076"/>
          <ac:cxnSpMkLst>
            <pc:docMk/>
            <pc:sldMk cId="1251343865" sldId="581"/>
            <ac:cxnSpMk id="886" creationId="{EDB78C72-608A-4515-9C97-342940332501}"/>
          </ac:cxnSpMkLst>
        </pc:cxnChg>
        <pc:cxnChg chg="mod">
          <ac:chgData name="Timo Mühlhaus" userId="1b6b3aba618dadac" providerId="LiveId" clId="{EDF2FAEA-A41B-4C1F-9EE5-7BEAFE42C87B}" dt="2021-06-09T07:16:32.611" v="929" actId="1076"/>
          <ac:cxnSpMkLst>
            <pc:docMk/>
            <pc:sldMk cId="1251343865" sldId="581"/>
            <ac:cxnSpMk id="887" creationId="{2314A559-6D77-4F22-8574-929D03BA1B48}"/>
          </ac:cxnSpMkLst>
        </pc:cxnChg>
        <pc:cxnChg chg="mod">
          <ac:chgData name="Timo Mühlhaus" userId="1b6b3aba618dadac" providerId="LiveId" clId="{EDF2FAEA-A41B-4C1F-9EE5-7BEAFE42C87B}" dt="2021-06-09T07:16:18.084" v="922" actId="478"/>
          <ac:cxnSpMkLst>
            <pc:docMk/>
            <pc:sldMk cId="1251343865" sldId="581"/>
            <ac:cxnSpMk id="919" creationId="{065DBDC1-57B4-434F-B716-FB75323699B0}"/>
          </ac:cxnSpMkLst>
        </pc:cxnChg>
        <pc:cxnChg chg="mod">
          <ac:chgData name="Timo Mühlhaus" userId="1b6b3aba618dadac" providerId="LiveId" clId="{EDF2FAEA-A41B-4C1F-9EE5-7BEAFE42C87B}" dt="2021-06-09T07:16:12.908" v="919" actId="165"/>
          <ac:cxnSpMkLst>
            <pc:docMk/>
            <pc:sldMk cId="1251343865" sldId="581"/>
            <ac:cxnSpMk id="920" creationId="{20579628-952D-4F0B-8DEE-7F7B12F32F4B}"/>
          </ac:cxnSpMkLst>
        </pc:cxnChg>
        <pc:cxnChg chg="mod">
          <ac:chgData name="Timo Mühlhaus" userId="1b6b3aba618dadac" providerId="LiveId" clId="{EDF2FAEA-A41B-4C1F-9EE5-7BEAFE42C87B}" dt="2021-06-09T07:16:12.908" v="919" actId="165"/>
          <ac:cxnSpMkLst>
            <pc:docMk/>
            <pc:sldMk cId="1251343865" sldId="581"/>
            <ac:cxnSpMk id="921" creationId="{B3A88709-1FCC-4CD6-A6DE-6F977E98A869}"/>
          </ac:cxnSpMkLst>
        </pc:cxnChg>
        <pc:cxnChg chg="mod">
          <ac:chgData name="Timo Mühlhaus" userId="1b6b3aba618dadac" providerId="LiveId" clId="{EDF2FAEA-A41B-4C1F-9EE5-7BEAFE42C87B}" dt="2021-06-09T07:16:12.908" v="919" actId="165"/>
          <ac:cxnSpMkLst>
            <pc:docMk/>
            <pc:sldMk cId="1251343865" sldId="581"/>
            <ac:cxnSpMk id="922" creationId="{C3DEA1C9-EB78-40E1-8ED5-568B157AB6D2}"/>
          </ac:cxnSpMkLst>
        </pc:cxnChg>
        <pc:cxnChg chg="mod">
          <ac:chgData name="Timo Mühlhaus" userId="1b6b3aba618dadac" providerId="LiveId" clId="{EDF2FAEA-A41B-4C1F-9EE5-7BEAFE42C87B}" dt="2021-06-09T07:16:12.908" v="919" actId="165"/>
          <ac:cxnSpMkLst>
            <pc:docMk/>
            <pc:sldMk cId="1251343865" sldId="581"/>
            <ac:cxnSpMk id="923" creationId="{DB0E89C2-D620-4D48-94FC-427940341052}"/>
          </ac:cxnSpMkLst>
        </pc:cxnChg>
        <pc:cxnChg chg="mod">
          <ac:chgData name="Timo Mühlhaus" userId="1b6b3aba618dadac" providerId="LiveId" clId="{EDF2FAEA-A41B-4C1F-9EE5-7BEAFE42C87B}" dt="2021-06-09T07:16:12.908" v="919" actId="165"/>
          <ac:cxnSpMkLst>
            <pc:docMk/>
            <pc:sldMk cId="1251343865" sldId="581"/>
            <ac:cxnSpMk id="924" creationId="{E08E6876-CCCD-4C9F-A2BA-76C5F2167BBE}"/>
          </ac:cxnSpMkLst>
        </pc:cxnChg>
        <pc:cxnChg chg="mod">
          <ac:chgData name="Timo Mühlhaus" userId="1b6b3aba618dadac" providerId="LiveId" clId="{EDF2FAEA-A41B-4C1F-9EE5-7BEAFE42C87B}" dt="2021-06-09T07:16:12.908" v="919" actId="165"/>
          <ac:cxnSpMkLst>
            <pc:docMk/>
            <pc:sldMk cId="1251343865" sldId="581"/>
            <ac:cxnSpMk id="925" creationId="{0FC1E752-C49E-4375-98C5-D1E6ECDD15DB}"/>
          </ac:cxnSpMkLst>
        </pc:cxnChg>
        <pc:cxnChg chg="mod">
          <ac:chgData name="Timo Mühlhaus" userId="1b6b3aba618dadac" providerId="LiveId" clId="{EDF2FAEA-A41B-4C1F-9EE5-7BEAFE42C87B}" dt="2021-06-09T07:16:12.908" v="919" actId="165"/>
          <ac:cxnSpMkLst>
            <pc:docMk/>
            <pc:sldMk cId="1251343865" sldId="581"/>
            <ac:cxnSpMk id="926" creationId="{336C790A-BDF5-4900-9173-1E4639C2E2FD}"/>
          </ac:cxnSpMkLst>
        </pc:cxnChg>
        <pc:cxnChg chg="mod">
          <ac:chgData name="Timo Mühlhaus" userId="1b6b3aba618dadac" providerId="LiveId" clId="{EDF2FAEA-A41B-4C1F-9EE5-7BEAFE42C87B}" dt="2021-06-09T07:16:12.908" v="919" actId="165"/>
          <ac:cxnSpMkLst>
            <pc:docMk/>
            <pc:sldMk cId="1251343865" sldId="581"/>
            <ac:cxnSpMk id="927" creationId="{F05AD752-BD79-4045-A930-7FA83BF7DE84}"/>
          </ac:cxnSpMkLst>
        </pc:cxnChg>
        <pc:cxnChg chg="mod">
          <ac:chgData name="Timo Mühlhaus" userId="1b6b3aba618dadac" providerId="LiveId" clId="{EDF2FAEA-A41B-4C1F-9EE5-7BEAFE42C87B}" dt="2021-06-09T07:16:12.908" v="919" actId="165"/>
          <ac:cxnSpMkLst>
            <pc:docMk/>
            <pc:sldMk cId="1251343865" sldId="581"/>
            <ac:cxnSpMk id="928" creationId="{219CDC64-9F2B-4770-9C5A-58C07A67E48D}"/>
          </ac:cxnSpMkLst>
        </pc:cxnChg>
        <pc:cxnChg chg="mod">
          <ac:chgData name="Timo Mühlhaus" userId="1b6b3aba618dadac" providerId="LiveId" clId="{EDF2FAEA-A41B-4C1F-9EE5-7BEAFE42C87B}" dt="2021-06-09T07:16:12.908" v="919" actId="165"/>
          <ac:cxnSpMkLst>
            <pc:docMk/>
            <pc:sldMk cId="1251343865" sldId="581"/>
            <ac:cxnSpMk id="929" creationId="{88AA4C1B-F871-4727-B695-5E3EBA02793A}"/>
          </ac:cxnSpMkLst>
        </pc:cxnChg>
        <pc:cxnChg chg="mod">
          <ac:chgData name="Timo Mühlhaus" userId="1b6b3aba618dadac" providerId="LiveId" clId="{EDF2FAEA-A41B-4C1F-9EE5-7BEAFE42C87B}" dt="2021-06-09T07:16:12.908" v="919" actId="165"/>
          <ac:cxnSpMkLst>
            <pc:docMk/>
            <pc:sldMk cId="1251343865" sldId="581"/>
            <ac:cxnSpMk id="930" creationId="{DE6F90D6-944B-460D-B40F-38DF348D0397}"/>
          </ac:cxnSpMkLst>
        </pc:cxnChg>
        <pc:cxnChg chg="mod">
          <ac:chgData name="Timo Mühlhaus" userId="1b6b3aba618dadac" providerId="LiveId" clId="{EDF2FAEA-A41B-4C1F-9EE5-7BEAFE42C87B}" dt="2021-06-09T07:16:12.908" v="919" actId="165"/>
          <ac:cxnSpMkLst>
            <pc:docMk/>
            <pc:sldMk cId="1251343865" sldId="581"/>
            <ac:cxnSpMk id="931" creationId="{693171E6-59AC-4F95-A793-AC00151E7ED5}"/>
          </ac:cxnSpMkLst>
        </pc:cxnChg>
        <pc:cxnChg chg="mod">
          <ac:chgData name="Timo Mühlhaus" userId="1b6b3aba618dadac" providerId="LiveId" clId="{EDF2FAEA-A41B-4C1F-9EE5-7BEAFE42C87B}" dt="2021-06-09T07:16:12.908" v="919" actId="165"/>
          <ac:cxnSpMkLst>
            <pc:docMk/>
            <pc:sldMk cId="1251343865" sldId="581"/>
            <ac:cxnSpMk id="932" creationId="{4829D858-9D47-4606-80ED-9CB8A01A0340}"/>
          </ac:cxnSpMkLst>
        </pc:cxnChg>
        <pc:cxnChg chg="mod">
          <ac:chgData name="Timo Mühlhaus" userId="1b6b3aba618dadac" providerId="LiveId" clId="{EDF2FAEA-A41B-4C1F-9EE5-7BEAFE42C87B}" dt="2021-06-09T07:16:12.908" v="919" actId="165"/>
          <ac:cxnSpMkLst>
            <pc:docMk/>
            <pc:sldMk cId="1251343865" sldId="581"/>
            <ac:cxnSpMk id="933" creationId="{7B9D2BCF-EBC7-4857-955F-25ACADDF50B9}"/>
          </ac:cxnSpMkLst>
        </pc:cxnChg>
        <pc:cxnChg chg="mod">
          <ac:chgData name="Timo Mühlhaus" userId="1b6b3aba618dadac" providerId="LiveId" clId="{EDF2FAEA-A41B-4C1F-9EE5-7BEAFE42C87B}" dt="2021-06-09T07:16:12.908" v="919" actId="165"/>
          <ac:cxnSpMkLst>
            <pc:docMk/>
            <pc:sldMk cId="1251343865" sldId="581"/>
            <ac:cxnSpMk id="934" creationId="{57E46159-0C60-4548-8EB2-768269E817B1}"/>
          </ac:cxnSpMkLst>
        </pc:cxnChg>
        <pc:cxnChg chg="mod">
          <ac:chgData name="Timo Mühlhaus" userId="1b6b3aba618dadac" providerId="LiveId" clId="{EDF2FAEA-A41B-4C1F-9EE5-7BEAFE42C87B}" dt="2021-06-09T07:16:12.908" v="919" actId="165"/>
          <ac:cxnSpMkLst>
            <pc:docMk/>
            <pc:sldMk cId="1251343865" sldId="581"/>
            <ac:cxnSpMk id="935" creationId="{87B2645D-4949-4FFC-B827-EE3C2CFF86E5}"/>
          </ac:cxnSpMkLst>
        </pc:cxnChg>
        <pc:cxnChg chg="mod">
          <ac:chgData name="Timo Mühlhaus" userId="1b6b3aba618dadac" providerId="LiveId" clId="{EDF2FAEA-A41B-4C1F-9EE5-7BEAFE42C87B}" dt="2021-06-09T07:16:12.908" v="919" actId="165"/>
          <ac:cxnSpMkLst>
            <pc:docMk/>
            <pc:sldMk cId="1251343865" sldId="581"/>
            <ac:cxnSpMk id="936" creationId="{281322BB-CF90-45FC-BAE2-0BE13C7A6891}"/>
          </ac:cxnSpMkLst>
        </pc:cxnChg>
        <pc:cxnChg chg="mod">
          <ac:chgData name="Timo Mühlhaus" userId="1b6b3aba618dadac" providerId="LiveId" clId="{EDF2FAEA-A41B-4C1F-9EE5-7BEAFE42C87B}" dt="2021-06-09T07:16:12.908" v="919" actId="165"/>
          <ac:cxnSpMkLst>
            <pc:docMk/>
            <pc:sldMk cId="1251343865" sldId="581"/>
            <ac:cxnSpMk id="937" creationId="{A8E7E6B9-0BED-4B17-859A-142720654BAD}"/>
          </ac:cxnSpMkLst>
        </pc:cxnChg>
        <pc:cxnChg chg="mod">
          <ac:chgData name="Timo Mühlhaus" userId="1b6b3aba618dadac" providerId="LiveId" clId="{EDF2FAEA-A41B-4C1F-9EE5-7BEAFE42C87B}" dt="2021-06-09T07:16:12.908" v="919" actId="165"/>
          <ac:cxnSpMkLst>
            <pc:docMk/>
            <pc:sldMk cId="1251343865" sldId="581"/>
            <ac:cxnSpMk id="938" creationId="{1637F8CD-A572-435A-823C-2FB66527A035}"/>
          </ac:cxnSpMkLst>
        </pc:cxnChg>
        <pc:cxnChg chg="mod">
          <ac:chgData name="Timo Mühlhaus" userId="1b6b3aba618dadac" providerId="LiveId" clId="{EDF2FAEA-A41B-4C1F-9EE5-7BEAFE42C87B}" dt="2021-06-09T07:16:12.908" v="919" actId="165"/>
          <ac:cxnSpMkLst>
            <pc:docMk/>
            <pc:sldMk cId="1251343865" sldId="581"/>
            <ac:cxnSpMk id="939" creationId="{40AC47F2-7E42-433C-BFA0-97C05A14A4C9}"/>
          </ac:cxnSpMkLst>
        </pc:cxnChg>
        <pc:cxnChg chg="mod">
          <ac:chgData name="Timo Mühlhaus" userId="1b6b3aba618dadac" providerId="LiveId" clId="{EDF2FAEA-A41B-4C1F-9EE5-7BEAFE42C87B}" dt="2021-06-09T07:16:12.908" v="919" actId="165"/>
          <ac:cxnSpMkLst>
            <pc:docMk/>
            <pc:sldMk cId="1251343865" sldId="581"/>
            <ac:cxnSpMk id="940" creationId="{63E2CFF3-5482-4D0A-AA3F-114B3459D579}"/>
          </ac:cxnSpMkLst>
        </pc:cxnChg>
        <pc:cxnChg chg="mod">
          <ac:chgData name="Timo Mühlhaus" userId="1b6b3aba618dadac" providerId="LiveId" clId="{EDF2FAEA-A41B-4C1F-9EE5-7BEAFE42C87B}" dt="2021-06-09T07:16:12.908" v="919" actId="165"/>
          <ac:cxnSpMkLst>
            <pc:docMk/>
            <pc:sldMk cId="1251343865" sldId="581"/>
            <ac:cxnSpMk id="941" creationId="{428BEC27-0B46-4D33-A897-7CCE14178A42}"/>
          </ac:cxnSpMkLst>
        </pc:cxnChg>
        <pc:cxnChg chg="mod">
          <ac:chgData name="Timo Mühlhaus" userId="1b6b3aba618dadac" providerId="LiveId" clId="{EDF2FAEA-A41B-4C1F-9EE5-7BEAFE42C87B}" dt="2021-06-09T07:16:12.908" v="919" actId="165"/>
          <ac:cxnSpMkLst>
            <pc:docMk/>
            <pc:sldMk cId="1251343865" sldId="581"/>
            <ac:cxnSpMk id="942" creationId="{DF28AF60-2C0D-4A47-ABB7-1F0C7FAFF640}"/>
          </ac:cxnSpMkLst>
        </pc:cxnChg>
        <pc:cxnChg chg="mod">
          <ac:chgData name="Timo Mühlhaus" userId="1b6b3aba618dadac" providerId="LiveId" clId="{EDF2FAEA-A41B-4C1F-9EE5-7BEAFE42C87B}" dt="2021-06-09T07:16:12.908" v="919" actId="165"/>
          <ac:cxnSpMkLst>
            <pc:docMk/>
            <pc:sldMk cId="1251343865" sldId="581"/>
            <ac:cxnSpMk id="943" creationId="{E0DF55DD-2E93-46EB-AE8D-73E78BA15D92}"/>
          </ac:cxnSpMkLst>
        </pc:cxnChg>
        <pc:cxnChg chg="mod">
          <ac:chgData name="Timo Mühlhaus" userId="1b6b3aba618dadac" providerId="LiveId" clId="{EDF2FAEA-A41B-4C1F-9EE5-7BEAFE42C87B}" dt="2021-06-09T07:16:12.908" v="919" actId="165"/>
          <ac:cxnSpMkLst>
            <pc:docMk/>
            <pc:sldMk cId="1251343865" sldId="581"/>
            <ac:cxnSpMk id="944" creationId="{C310F889-879D-4DB9-BF48-4C7ED47AAEA1}"/>
          </ac:cxnSpMkLst>
        </pc:cxnChg>
        <pc:cxnChg chg="mod">
          <ac:chgData name="Timo Mühlhaus" userId="1b6b3aba618dadac" providerId="LiveId" clId="{EDF2FAEA-A41B-4C1F-9EE5-7BEAFE42C87B}" dt="2021-06-09T07:16:12.908" v="919" actId="165"/>
          <ac:cxnSpMkLst>
            <pc:docMk/>
            <pc:sldMk cId="1251343865" sldId="581"/>
            <ac:cxnSpMk id="945" creationId="{A5178FBA-5753-475F-8E8E-967C06284271}"/>
          </ac:cxnSpMkLst>
        </pc:cxnChg>
        <pc:cxnChg chg="mod">
          <ac:chgData name="Timo Mühlhaus" userId="1b6b3aba618dadac" providerId="LiveId" clId="{EDF2FAEA-A41B-4C1F-9EE5-7BEAFE42C87B}" dt="2021-06-09T07:16:12.908" v="919" actId="165"/>
          <ac:cxnSpMkLst>
            <pc:docMk/>
            <pc:sldMk cId="1251343865" sldId="581"/>
            <ac:cxnSpMk id="946" creationId="{D066A0FE-4E76-4477-B668-D6902D6F04DE}"/>
          </ac:cxnSpMkLst>
        </pc:cxnChg>
        <pc:cxnChg chg="mod">
          <ac:chgData name="Timo Mühlhaus" userId="1b6b3aba618dadac" providerId="LiveId" clId="{EDF2FAEA-A41B-4C1F-9EE5-7BEAFE42C87B}" dt="2021-06-09T07:16:12.908" v="919" actId="165"/>
          <ac:cxnSpMkLst>
            <pc:docMk/>
            <pc:sldMk cId="1251343865" sldId="581"/>
            <ac:cxnSpMk id="947" creationId="{CD14A846-341F-4599-87F5-59F7400A6075}"/>
          </ac:cxnSpMkLst>
        </pc:cxnChg>
        <pc:cxnChg chg="mod">
          <ac:chgData name="Timo Mühlhaus" userId="1b6b3aba618dadac" providerId="LiveId" clId="{EDF2FAEA-A41B-4C1F-9EE5-7BEAFE42C87B}" dt="2021-06-09T07:17:15.796" v="938" actId="1076"/>
          <ac:cxnSpMkLst>
            <pc:docMk/>
            <pc:sldMk cId="1251343865" sldId="581"/>
            <ac:cxnSpMk id="972" creationId="{314C5546-93C4-46FB-8DED-8E83AD0CC853}"/>
          </ac:cxnSpMkLst>
        </pc:cxnChg>
        <pc:cxnChg chg="mod">
          <ac:chgData name="Timo Mühlhaus" userId="1b6b3aba618dadac" providerId="LiveId" clId="{EDF2FAEA-A41B-4C1F-9EE5-7BEAFE42C87B}" dt="2021-06-09T07:17:15.796" v="938" actId="1076"/>
          <ac:cxnSpMkLst>
            <pc:docMk/>
            <pc:sldMk cId="1251343865" sldId="581"/>
            <ac:cxnSpMk id="973" creationId="{0A248667-45BE-470E-A8B6-67B77E58A8E0}"/>
          </ac:cxnSpMkLst>
        </pc:cxnChg>
        <pc:cxnChg chg="mod">
          <ac:chgData name="Timo Mühlhaus" userId="1b6b3aba618dadac" providerId="LiveId" clId="{EDF2FAEA-A41B-4C1F-9EE5-7BEAFE42C87B}" dt="2021-06-09T07:17:15.796" v="938" actId="1076"/>
          <ac:cxnSpMkLst>
            <pc:docMk/>
            <pc:sldMk cId="1251343865" sldId="581"/>
            <ac:cxnSpMk id="974" creationId="{40FEF169-6BF9-4E4B-B551-63F50CF19B90}"/>
          </ac:cxnSpMkLst>
        </pc:cxnChg>
        <pc:cxnChg chg="mod">
          <ac:chgData name="Timo Mühlhaus" userId="1b6b3aba618dadac" providerId="LiveId" clId="{EDF2FAEA-A41B-4C1F-9EE5-7BEAFE42C87B}" dt="2021-06-09T07:17:15.796" v="938" actId="1076"/>
          <ac:cxnSpMkLst>
            <pc:docMk/>
            <pc:sldMk cId="1251343865" sldId="581"/>
            <ac:cxnSpMk id="975" creationId="{32BD8C52-21F7-4C0F-AC22-4E00D51B23B0}"/>
          </ac:cxnSpMkLst>
        </pc:cxnChg>
        <pc:cxnChg chg="mod">
          <ac:chgData name="Timo Mühlhaus" userId="1b6b3aba618dadac" providerId="LiveId" clId="{EDF2FAEA-A41B-4C1F-9EE5-7BEAFE42C87B}" dt="2021-06-09T07:17:15.796" v="938" actId="1076"/>
          <ac:cxnSpMkLst>
            <pc:docMk/>
            <pc:sldMk cId="1251343865" sldId="581"/>
            <ac:cxnSpMk id="976" creationId="{B26D37EC-D38A-4FEF-ABB8-DA834A9DB4F5}"/>
          </ac:cxnSpMkLst>
        </pc:cxnChg>
        <pc:cxnChg chg="mod">
          <ac:chgData name="Timo Mühlhaus" userId="1b6b3aba618dadac" providerId="LiveId" clId="{EDF2FAEA-A41B-4C1F-9EE5-7BEAFE42C87B}" dt="2021-06-09T07:17:15.796" v="938" actId="1076"/>
          <ac:cxnSpMkLst>
            <pc:docMk/>
            <pc:sldMk cId="1251343865" sldId="581"/>
            <ac:cxnSpMk id="977" creationId="{56BC44FB-C850-4B55-BDC6-F4FDF09121A3}"/>
          </ac:cxnSpMkLst>
        </pc:cxnChg>
        <pc:cxnChg chg="mod">
          <ac:chgData name="Timo Mühlhaus" userId="1b6b3aba618dadac" providerId="LiveId" clId="{EDF2FAEA-A41B-4C1F-9EE5-7BEAFE42C87B}" dt="2021-06-09T07:17:15.796" v="938" actId="1076"/>
          <ac:cxnSpMkLst>
            <pc:docMk/>
            <pc:sldMk cId="1251343865" sldId="581"/>
            <ac:cxnSpMk id="978" creationId="{9CB348CB-903B-4985-8028-A88B546C1EF5}"/>
          </ac:cxnSpMkLst>
        </pc:cxnChg>
        <pc:cxnChg chg="mod">
          <ac:chgData name="Timo Mühlhaus" userId="1b6b3aba618dadac" providerId="LiveId" clId="{EDF2FAEA-A41B-4C1F-9EE5-7BEAFE42C87B}" dt="2021-06-09T07:17:15.796" v="938" actId="1076"/>
          <ac:cxnSpMkLst>
            <pc:docMk/>
            <pc:sldMk cId="1251343865" sldId="581"/>
            <ac:cxnSpMk id="979" creationId="{5B7AF67F-6BF5-44B8-885E-14167B83B59A}"/>
          </ac:cxnSpMkLst>
        </pc:cxnChg>
        <pc:cxnChg chg="mod">
          <ac:chgData name="Timo Mühlhaus" userId="1b6b3aba618dadac" providerId="LiveId" clId="{EDF2FAEA-A41B-4C1F-9EE5-7BEAFE42C87B}" dt="2021-06-09T07:17:15.796" v="938" actId="1076"/>
          <ac:cxnSpMkLst>
            <pc:docMk/>
            <pc:sldMk cId="1251343865" sldId="581"/>
            <ac:cxnSpMk id="980" creationId="{79F98B62-ECD0-4165-BDCC-4437B3B8D976}"/>
          </ac:cxnSpMkLst>
        </pc:cxnChg>
        <pc:cxnChg chg="mod">
          <ac:chgData name="Timo Mühlhaus" userId="1b6b3aba618dadac" providerId="LiveId" clId="{EDF2FAEA-A41B-4C1F-9EE5-7BEAFE42C87B}" dt="2021-06-09T07:17:15.796" v="938" actId="1076"/>
          <ac:cxnSpMkLst>
            <pc:docMk/>
            <pc:sldMk cId="1251343865" sldId="581"/>
            <ac:cxnSpMk id="981" creationId="{78601840-4670-4E5D-9F3D-126BD9151109}"/>
          </ac:cxnSpMkLst>
        </pc:cxnChg>
        <pc:cxnChg chg="mod">
          <ac:chgData name="Timo Mühlhaus" userId="1b6b3aba618dadac" providerId="LiveId" clId="{EDF2FAEA-A41B-4C1F-9EE5-7BEAFE42C87B}" dt="2021-06-09T07:17:15.796" v="938" actId="1076"/>
          <ac:cxnSpMkLst>
            <pc:docMk/>
            <pc:sldMk cId="1251343865" sldId="581"/>
            <ac:cxnSpMk id="982" creationId="{0EAF336F-54F2-4130-915E-736219B777F4}"/>
          </ac:cxnSpMkLst>
        </pc:cxnChg>
        <pc:cxnChg chg="mod">
          <ac:chgData name="Timo Mühlhaus" userId="1b6b3aba618dadac" providerId="LiveId" clId="{EDF2FAEA-A41B-4C1F-9EE5-7BEAFE42C87B}" dt="2021-06-09T07:17:15.796" v="938" actId="1076"/>
          <ac:cxnSpMkLst>
            <pc:docMk/>
            <pc:sldMk cId="1251343865" sldId="581"/>
            <ac:cxnSpMk id="983" creationId="{6DA40FB0-9B4C-402F-8DE9-24B67E835962}"/>
          </ac:cxnSpMkLst>
        </pc:cxnChg>
        <pc:cxnChg chg="mod">
          <ac:chgData name="Timo Mühlhaus" userId="1b6b3aba618dadac" providerId="LiveId" clId="{EDF2FAEA-A41B-4C1F-9EE5-7BEAFE42C87B}" dt="2021-06-09T07:17:15.796" v="938" actId="1076"/>
          <ac:cxnSpMkLst>
            <pc:docMk/>
            <pc:sldMk cId="1251343865" sldId="581"/>
            <ac:cxnSpMk id="984" creationId="{AE316A14-D219-47D2-B064-9D6874A27AF7}"/>
          </ac:cxnSpMkLst>
        </pc:cxnChg>
        <pc:cxnChg chg="mod">
          <ac:chgData name="Timo Mühlhaus" userId="1b6b3aba618dadac" providerId="LiveId" clId="{EDF2FAEA-A41B-4C1F-9EE5-7BEAFE42C87B}" dt="2021-06-09T07:17:15.796" v="938" actId="1076"/>
          <ac:cxnSpMkLst>
            <pc:docMk/>
            <pc:sldMk cId="1251343865" sldId="581"/>
            <ac:cxnSpMk id="985" creationId="{5A65FF25-6EF2-4597-94AE-E5D5BB882259}"/>
          </ac:cxnSpMkLst>
        </pc:cxnChg>
        <pc:cxnChg chg="mod">
          <ac:chgData name="Timo Mühlhaus" userId="1b6b3aba618dadac" providerId="LiveId" clId="{EDF2FAEA-A41B-4C1F-9EE5-7BEAFE42C87B}" dt="2021-06-09T07:17:15.796" v="938" actId="1076"/>
          <ac:cxnSpMkLst>
            <pc:docMk/>
            <pc:sldMk cId="1251343865" sldId="581"/>
            <ac:cxnSpMk id="986" creationId="{14ECC87D-F410-407C-944F-133332EE4664}"/>
          </ac:cxnSpMkLst>
        </pc:cxnChg>
        <pc:cxnChg chg="mod">
          <ac:chgData name="Timo Mühlhaus" userId="1b6b3aba618dadac" providerId="LiveId" clId="{EDF2FAEA-A41B-4C1F-9EE5-7BEAFE42C87B}" dt="2021-06-09T07:17:15.796" v="938" actId="1076"/>
          <ac:cxnSpMkLst>
            <pc:docMk/>
            <pc:sldMk cId="1251343865" sldId="581"/>
            <ac:cxnSpMk id="987" creationId="{D8099DD9-E7AA-436F-8261-497AE6C1006C}"/>
          </ac:cxnSpMkLst>
        </pc:cxnChg>
        <pc:cxnChg chg="mod">
          <ac:chgData name="Timo Mühlhaus" userId="1b6b3aba618dadac" providerId="LiveId" clId="{EDF2FAEA-A41B-4C1F-9EE5-7BEAFE42C87B}" dt="2021-06-09T07:17:15.796" v="938" actId="1076"/>
          <ac:cxnSpMkLst>
            <pc:docMk/>
            <pc:sldMk cId="1251343865" sldId="581"/>
            <ac:cxnSpMk id="988" creationId="{0BFB4AAC-CD2A-4C57-A745-3CD2187169E7}"/>
          </ac:cxnSpMkLst>
        </pc:cxnChg>
        <pc:cxnChg chg="mod">
          <ac:chgData name="Timo Mühlhaus" userId="1b6b3aba618dadac" providerId="LiveId" clId="{EDF2FAEA-A41B-4C1F-9EE5-7BEAFE42C87B}" dt="2021-06-09T07:17:15.796" v="938" actId="1076"/>
          <ac:cxnSpMkLst>
            <pc:docMk/>
            <pc:sldMk cId="1251343865" sldId="581"/>
            <ac:cxnSpMk id="989" creationId="{2CCFF034-6E39-45A8-8C5D-D9082AE68659}"/>
          </ac:cxnSpMkLst>
        </pc:cxnChg>
        <pc:cxnChg chg="mod">
          <ac:chgData name="Timo Mühlhaus" userId="1b6b3aba618dadac" providerId="LiveId" clId="{EDF2FAEA-A41B-4C1F-9EE5-7BEAFE42C87B}" dt="2021-06-09T07:17:15.796" v="938" actId="1076"/>
          <ac:cxnSpMkLst>
            <pc:docMk/>
            <pc:sldMk cId="1251343865" sldId="581"/>
            <ac:cxnSpMk id="990" creationId="{E9BA1094-DB2D-428D-8CD4-3BED42DE3154}"/>
          </ac:cxnSpMkLst>
        </pc:cxnChg>
        <pc:cxnChg chg="mod">
          <ac:chgData name="Timo Mühlhaus" userId="1b6b3aba618dadac" providerId="LiveId" clId="{EDF2FAEA-A41B-4C1F-9EE5-7BEAFE42C87B}" dt="2021-06-09T07:17:15.796" v="938" actId="1076"/>
          <ac:cxnSpMkLst>
            <pc:docMk/>
            <pc:sldMk cId="1251343865" sldId="581"/>
            <ac:cxnSpMk id="991" creationId="{EFF88543-54A6-4700-B023-EA2AA6358DCD}"/>
          </ac:cxnSpMkLst>
        </pc:cxnChg>
        <pc:cxnChg chg="mod">
          <ac:chgData name="Timo Mühlhaus" userId="1b6b3aba618dadac" providerId="LiveId" clId="{EDF2FAEA-A41B-4C1F-9EE5-7BEAFE42C87B}" dt="2021-06-09T07:17:15.796" v="938" actId="1076"/>
          <ac:cxnSpMkLst>
            <pc:docMk/>
            <pc:sldMk cId="1251343865" sldId="581"/>
            <ac:cxnSpMk id="992" creationId="{33951907-5F18-4C21-8D53-F85258B68EAB}"/>
          </ac:cxnSpMkLst>
        </pc:cxnChg>
        <pc:cxnChg chg="mod">
          <ac:chgData name="Timo Mühlhaus" userId="1b6b3aba618dadac" providerId="LiveId" clId="{EDF2FAEA-A41B-4C1F-9EE5-7BEAFE42C87B}" dt="2021-06-09T07:17:15.796" v="938" actId="1076"/>
          <ac:cxnSpMkLst>
            <pc:docMk/>
            <pc:sldMk cId="1251343865" sldId="581"/>
            <ac:cxnSpMk id="993" creationId="{65AA8670-0CC0-4385-9487-B5467CEC50C1}"/>
          </ac:cxnSpMkLst>
        </pc:cxnChg>
        <pc:cxnChg chg="mod">
          <ac:chgData name="Timo Mühlhaus" userId="1b6b3aba618dadac" providerId="LiveId" clId="{EDF2FAEA-A41B-4C1F-9EE5-7BEAFE42C87B}" dt="2021-06-09T07:17:15.796" v="938" actId="1076"/>
          <ac:cxnSpMkLst>
            <pc:docMk/>
            <pc:sldMk cId="1251343865" sldId="581"/>
            <ac:cxnSpMk id="994" creationId="{8A34A80B-F32F-40B8-84AF-0799AC748E91}"/>
          </ac:cxnSpMkLst>
        </pc:cxnChg>
        <pc:cxnChg chg="mod">
          <ac:chgData name="Timo Mühlhaus" userId="1b6b3aba618dadac" providerId="LiveId" clId="{EDF2FAEA-A41B-4C1F-9EE5-7BEAFE42C87B}" dt="2021-06-09T07:17:15.796" v="938" actId="1076"/>
          <ac:cxnSpMkLst>
            <pc:docMk/>
            <pc:sldMk cId="1251343865" sldId="581"/>
            <ac:cxnSpMk id="995" creationId="{C797A7D6-1CC1-43A0-90B7-4350E062700C}"/>
          </ac:cxnSpMkLst>
        </pc:cxnChg>
        <pc:cxnChg chg="mod">
          <ac:chgData name="Timo Mühlhaus" userId="1b6b3aba618dadac" providerId="LiveId" clId="{EDF2FAEA-A41B-4C1F-9EE5-7BEAFE42C87B}" dt="2021-06-09T07:17:15.796" v="938" actId="1076"/>
          <ac:cxnSpMkLst>
            <pc:docMk/>
            <pc:sldMk cId="1251343865" sldId="581"/>
            <ac:cxnSpMk id="996" creationId="{45B18D8C-7487-480C-97CB-07C25EB9C4C9}"/>
          </ac:cxnSpMkLst>
        </pc:cxnChg>
        <pc:cxnChg chg="mod">
          <ac:chgData name="Timo Mühlhaus" userId="1b6b3aba618dadac" providerId="LiveId" clId="{EDF2FAEA-A41B-4C1F-9EE5-7BEAFE42C87B}" dt="2021-06-09T07:17:15.796" v="938" actId="1076"/>
          <ac:cxnSpMkLst>
            <pc:docMk/>
            <pc:sldMk cId="1251343865" sldId="581"/>
            <ac:cxnSpMk id="997" creationId="{1FE48C51-12AA-494E-9F03-333A930057A1}"/>
          </ac:cxnSpMkLst>
        </pc:cxnChg>
        <pc:cxnChg chg="mod">
          <ac:chgData name="Timo Mühlhaus" userId="1b6b3aba618dadac" providerId="LiveId" clId="{EDF2FAEA-A41B-4C1F-9EE5-7BEAFE42C87B}" dt="2021-06-09T07:17:15.796" v="938" actId="1076"/>
          <ac:cxnSpMkLst>
            <pc:docMk/>
            <pc:sldMk cId="1251343865" sldId="581"/>
            <ac:cxnSpMk id="998" creationId="{47BF3E6A-9642-4CF9-ACBF-EEA8E41F03D0}"/>
          </ac:cxnSpMkLst>
        </pc:cxnChg>
        <pc:cxnChg chg="mod">
          <ac:chgData name="Timo Mühlhaus" userId="1b6b3aba618dadac" providerId="LiveId" clId="{EDF2FAEA-A41B-4C1F-9EE5-7BEAFE42C87B}" dt="2021-06-09T07:17:15.796" v="938" actId="1076"/>
          <ac:cxnSpMkLst>
            <pc:docMk/>
            <pc:sldMk cId="1251343865" sldId="581"/>
            <ac:cxnSpMk id="999" creationId="{38B4A329-849C-491E-AC56-31E46BA7F61A}"/>
          </ac:cxnSpMkLst>
        </pc:cxnChg>
        <pc:cxnChg chg="mod">
          <ac:chgData name="Timo Mühlhaus" userId="1b6b3aba618dadac" providerId="LiveId" clId="{EDF2FAEA-A41B-4C1F-9EE5-7BEAFE42C87B}" dt="2021-06-09T07:17:15.796" v="938" actId="1076"/>
          <ac:cxnSpMkLst>
            <pc:docMk/>
            <pc:sldMk cId="1251343865" sldId="581"/>
            <ac:cxnSpMk id="1000" creationId="{ED91B127-F5C0-4E12-B114-7C138F6CF15A}"/>
          </ac:cxnSpMkLst>
        </pc:cxnChg>
        <pc:cxnChg chg="mod">
          <ac:chgData name="Timo Mühlhaus" userId="1b6b3aba618dadac" providerId="LiveId" clId="{EDF2FAEA-A41B-4C1F-9EE5-7BEAFE42C87B}" dt="2021-06-09T07:17:15.796" v="938" actId="1076"/>
          <ac:cxnSpMkLst>
            <pc:docMk/>
            <pc:sldMk cId="1251343865" sldId="581"/>
            <ac:cxnSpMk id="1001" creationId="{D4D16739-9831-49DA-A167-56B8798C280D}"/>
          </ac:cxnSpMkLst>
        </pc:cxnChg>
        <pc:cxnChg chg="mod">
          <ac:chgData name="Timo Mühlhaus" userId="1b6b3aba618dadac" providerId="LiveId" clId="{EDF2FAEA-A41B-4C1F-9EE5-7BEAFE42C87B}" dt="2021-06-09T07:17:15.796" v="938" actId="1076"/>
          <ac:cxnSpMkLst>
            <pc:docMk/>
            <pc:sldMk cId="1251343865" sldId="581"/>
            <ac:cxnSpMk id="1002" creationId="{403FD9F6-FC7E-41F6-AF19-B508B3FC1286}"/>
          </ac:cxnSpMkLst>
        </pc:cxnChg>
        <pc:cxnChg chg="mod">
          <ac:chgData name="Timo Mühlhaus" userId="1b6b3aba618dadac" providerId="LiveId" clId="{EDF2FAEA-A41B-4C1F-9EE5-7BEAFE42C87B}" dt="2021-06-09T07:17:15.796" v="938" actId="1076"/>
          <ac:cxnSpMkLst>
            <pc:docMk/>
            <pc:sldMk cId="1251343865" sldId="581"/>
            <ac:cxnSpMk id="1003" creationId="{85BFAD0E-0E40-49AF-BBD5-F6775E4F6F4F}"/>
          </ac:cxnSpMkLst>
        </pc:cxnChg>
        <pc:cxnChg chg="mod">
          <ac:chgData name="Timo Mühlhaus" userId="1b6b3aba618dadac" providerId="LiveId" clId="{EDF2FAEA-A41B-4C1F-9EE5-7BEAFE42C87B}" dt="2021-06-09T07:17:15.796" v="938" actId="1076"/>
          <ac:cxnSpMkLst>
            <pc:docMk/>
            <pc:sldMk cId="1251343865" sldId="581"/>
            <ac:cxnSpMk id="1004" creationId="{7BD4F8A0-BAF9-4EE5-8A54-DD108EFFA5B3}"/>
          </ac:cxnSpMkLst>
        </pc:cxnChg>
        <pc:cxnChg chg="mod">
          <ac:chgData name="Timo Mühlhaus" userId="1b6b3aba618dadac" providerId="LiveId" clId="{EDF2FAEA-A41B-4C1F-9EE5-7BEAFE42C87B}" dt="2021-06-09T07:17:15.796" v="938" actId="1076"/>
          <ac:cxnSpMkLst>
            <pc:docMk/>
            <pc:sldMk cId="1251343865" sldId="581"/>
            <ac:cxnSpMk id="1005" creationId="{D19605B2-EE7F-4E58-9656-D02FE27BD9C6}"/>
          </ac:cxnSpMkLst>
        </pc:cxnChg>
        <pc:cxnChg chg="mod">
          <ac:chgData name="Timo Mühlhaus" userId="1b6b3aba618dadac" providerId="LiveId" clId="{EDF2FAEA-A41B-4C1F-9EE5-7BEAFE42C87B}" dt="2021-06-09T07:17:15.796" v="938" actId="1076"/>
          <ac:cxnSpMkLst>
            <pc:docMk/>
            <pc:sldMk cId="1251343865" sldId="581"/>
            <ac:cxnSpMk id="1006" creationId="{525321B5-A01E-4AC5-8C72-A4835CCE618A}"/>
          </ac:cxnSpMkLst>
        </pc:cxnChg>
        <pc:cxnChg chg="mod">
          <ac:chgData name="Timo Mühlhaus" userId="1b6b3aba618dadac" providerId="LiveId" clId="{EDF2FAEA-A41B-4C1F-9EE5-7BEAFE42C87B}" dt="2021-06-09T07:17:15.796" v="938" actId="1076"/>
          <ac:cxnSpMkLst>
            <pc:docMk/>
            <pc:sldMk cId="1251343865" sldId="581"/>
            <ac:cxnSpMk id="1007" creationId="{DF2FE9C5-A359-44D8-8719-B04445046BEA}"/>
          </ac:cxnSpMkLst>
        </pc:cxnChg>
        <pc:cxnChg chg="mod">
          <ac:chgData name="Timo Mühlhaus" userId="1b6b3aba618dadac" providerId="LiveId" clId="{EDF2FAEA-A41B-4C1F-9EE5-7BEAFE42C87B}" dt="2021-06-09T07:33:21.562" v="980" actId="165"/>
          <ac:cxnSpMkLst>
            <pc:docMk/>
            <pc:sldMk cId="1251343865" sldId="581"/>
            <ac:cxnSpMk id="1047" creationId="{F0957A3D-2820-4D6C-9F1E-D6E54822D540}"/>
          </ac:cxnSpMkLst>
        </pc:cxnChg>
        <pc:cxnChg chg="mod">
          <ac:chgData name="Timo Mühlhaus" userId="1b6b3aba618dadac" providerId="LiveId" clId="{EDF2FAEA-A41B-4C1F-9EE5-7BEAFE42C87B}" dt="2021-06-09T07:33:21.562" v="980" actId="165"/>
          <ac:cxnSpMkLst>
            <pc:docMk/>
            <pc:sldMk cId="1251343865" sldId="581"/>
            <ac:cxnSpMk id="1048" creationId="{DCBFCDB6-2E24-40D8-9D3E-D4BE145BE0E3}"/>
          </ac:cxnSpMkLst>
        </pc:cxnChg>
        <pc:cxnChg chg="mod">
          <ac:chgData name="Timo Mühlhaus" userId="1b6b3aba618dadac" providerId="LiveId" clId="{EDF2FAEA-A41B-4C1F-9EE5-7BEAFE42C87B}" dt="2021-06-09T07:33:21.562" v="980" actId="165"/>
          <ac:cxnSpMkLst>
            <pc:docMk/>
            <pc:sldMk cId="1251343865" sldId="581"/>
            <ac:cxnSpMk id="1049" creationId="{EC308CB9-7BA9-4446-BEE4-C543DC4FD3D8}"/>
          </ac:cxnSpMkLst>
        </pc:cxnChg>
        <pc:cxnChg chg="mod">
          <ac:chgData name="Timo Mühlhaus" userId="1b6b3aba618dadac" providerId="LiveId" clId="{EDF2FAEA-A41B-4C1F-9EE5-7BEAFE42C87B}" dt="2021-06-09T07:33:21.562" v="980" actId="165"/>
          <ac:cxnSpMkLst>
            <pc:docMk/>
            <pc:sldMk cId="1251343865" sldId="581"/>
            <ac:cxnSpMk id="1050" creationId="{BF45D025-6A58-488B-9229-972B62085C6E}"/>
          </ac:cxnSpMkLst>
        </pc:cxnChg>
        <pc:cxnChg chg="mod">
          <ac:chgData name="Timo Mühlhaus" userId="1b6b3aba618dadac" providerId="LiveId" clId="{EDF2FAEA-A41B-4C1F-9EE5-7BEAFE42C87B}" dt="2021-06-09T07:33:21.562" v="980" actId="165"/>
          <ac:cxnSpMkLst>
            <pc:docMk/>
            <pc:sldMk cId="1251343865" sldId="581"/>
            <ac:cxnSpMk id="1051" creationId="{75689AA2-EAEB-4D5E-A28F-84832CEABA73}"/>
          </ac:cxnSpMkLst>
        </pc:cxnChg>
        <pc:cxnChg chg="mod">
          <ac:chgData name="Timo Mühlhaus" userId="1b6b3aba618dadac" providerId="LiveId" clId="{EDF2FAEA-A41B-4C1F-9EE5-7BEAFE42C87B}" dt="2021-06-09T07:33:21.562" v="980" actId="165"/>
          <ac:cxnSpMkLst>
            <pc:docMk/>
            <pc:sldMk cId="1251343865" sldId="581"/>
            <ac:cxnSpMk id="1052" creationId="{B791119E-5FFD-4023-A425-1397D242135A}"/>
          </ac:cxnSpMkLst>
        </pc:cxnChg>
        <pc:cxnChg chg="mod">
          <ac:chgData name="Timo Mühlhaus" userId="1b6b3aba618dadac" providerId="LiveId" clId="{EDF2FAEA-A41B-4C1F-9EE5-7BEAFE42C87B}" dt="2021-06-09T07:33:21.562" v="980" actId="165"/>
          <ac:cxnSpMkLst>
            <pc:docMk/>
            <pc:sldMk cId="1251343865" sldId="581"/>
            <ac:cxnSpMk id="1053" creationId="{1988E652-7837-4FB5-90A2-DCA1FFA07A27}"/>
          </ac:cxnSpMkLst>
        </pc:cxnChg>
        <pc:cxnChg chg="mod">
          <ac:chgData name="Timo Mühlhaus" userId="1b6b3aba618dadac" providerId="LiveId" clId="{EDF2FAEA-A41B-4C1F-9EE5-7BEAFE42C87B}" dt="2021-06-09T07:33:21.562" v="980" actId="165"/>
          <ac:cxnSpMkLst>
            <pc:docMk/>
            <pc:sldMk cId="1251343865" sldId="581"/>
            <ac:cxnSpMk id="1054" creationId="{1CF00AED-9F9F-402B-8613-2D48A604E43E}"/>
          </ac:cxnSpMkLst>
        </pc:cxnChg>
        <pc:cxnChg chg="mod">
          <ac:chgData name="Timo Mühlhaus" userId="1b6b3aba618dadac" providerId="LiveId" clId="{EDF2FAEA-A41B-4C1F-9EE5-7BEAFE42C87B}" dt="2021-06-09T07:33:21.562" v="980" actId="165"/>
          <ac:cxnSpMkLst>
            <pc:docMk/>
            <pc:sldMk cId="1251343865" sldId="581"/>
            <ac:cxnSpMk id="1055" creationId="{B634EEB6-63B3-482B-AEAB-B3291E778452}"/>
          </ac:cxnSpMkLst>
        </pc:cxnChg>
        <pc:cxnChg chg="mod">
          <ac:chgData name="Timo Mühlhaus" userId="1b6b3aba618dadac" providerId="LiveId" clId="{EDF2FAEA-A41B-4C1F-9EE5-7BEAFE42C87B}" dt="2021-06-09T07:35:55.621" v="1015" actId="13822"/>
          <ac:cxnSpMkLst>
            <pc:docMk/>
            <pc:sldMk cId="1251343865" sldId="581"/>
            <ac:cxnSpMk id="1058" creationId="{97753477-516A-4CDC-AE93-B58147346C73}"/>
          </ac:cxnSpMkLst>
        </pc:cxnChg>
        <pc:cxnChg chg="mod">
          <ac:chgData name="Timo Mühlhaus" userId="1b6b3aba618dadac" providerId="LiveId" clId="{EDF2FAEA-A41B-4C1F-9EE5-7BEAFE42C87B}" dt="2021-06-09T07:35:55.621" v="1015" actId="13822"/>
          <ac:cxnSpMkLst>
            <pc:docMk/>
            <pc:sldMk cId="1251343865" sldId="581"/>
            <ac:cxnSpMk id="1059" creationId="{C10B9275-6DF6-4272-9AC2-FF0FEECDFB62}"/>
          </ac:cxnSpMkLst>
        </pc:cxnChg>
        <pc:cxnChg chg="mod">
          <ac:chgData name="Timo Mühlhaus" userId="1b6b3aba618dadac" providerId="LiveId" clId="{EDF2FAEA-A41B-4C1F-9EE5-7BEAFE42C87B}" dt="2021-06-09T07:35:55.621" v="1015" actId="13822"/>
          <ac:cxnSpMkLst>
            <pc:docMk/>
            <pc:sldMk cId="1251343865" sldId="581"/>
            <ac:cxnSpMk id="1060" creationId="{9ABE9EA9-C560-4A2E-AF37-C383F5AD8F84}"/>
          </ac:cxnSpMkLst>
        </pc:cxnChg>
        <pc:cxnChg chg="mod">
          <ac:chgData name="Timo Mühlhaus" userId="1b6b3aba618dadac" providerId="LiveId" clId="{EDF2FAEA-A41B-4C1F-9EE5-7BEAFE42C87B}" dt="2021-06-09T07:35:55.621" v="1015" actId="13822"/>
          <ac:cxnSpMkLst>
            <pc:docMk/>
            <pc:sldMk cId="1251343865" sldId="581"/>
            <ac:cxnSpMk id="1061" creationId="{B38C8CDE-6FA2-44DF-8268-51E61E2C1DD9}"/>
          </ac:cxnSpMkLst>
        </pc:cxnChg>
        <pc:cxnChg chg="mod">
          <ac:chgData name="Timo Mühlhaus" userId="1b6b3aba618dadac" providerId="LiveId" clId="{EDF2FAEA-A41B-4C1F-9EE5-7BEAFE42C87B}" dt="2021-06-09T07:35:55.621" v="1015" actId="13822"/>
          <ac:cxnSpMkLst>
            <pc:docMk/>
            <pc:sldMk cId="1251343865" sldId="581"/>
            <ac:cxnSpMk id="1062" creationId="{2E34FD76-4D16-4231-9A73-A3BD3A7CA507}"/>
          </ac:cxnSpMkLst>
        </pc:cxnChg>
        <pc:cxnChg chg="mod">
          <ac:chgData name="Timo Mühlhaus" userId="1b6b3aba618dadac" providerId="LiveId" clId="{EDF2FAEA-A41B-4C1F-9EE5-7BEAFE42C87B}" dt="2021-06-09T07:35:55.621" v="1015" actId="13822"/>
          <ac:cxnSpMkLst>
            <pc:docMk/>
            <pc:sldMk cId="1251343865" sldId="581"/>
            <ac:cxnSpMk id="1063" creationId="{01B285C3-2258-48CF-B771-FF66B9E102B5}"/>
          </ac:cxnSpMkLst>
        </pc:cxnChg>
        <pc:cxnChg chg="mod">
          <ac:chgData name="Timo Mühlhaus" userId="1b6b3aba618dadac" providerId="LiveId" clId="{EDF2FAEA-A41B-4C1F-9EE5-7BEAFE42C87B}" dt="2021-06-09T07:35:55.621" v="1015" actId="13822"/>
          <ac:cxnSpMkLst>
            <pc:docMk/>
            <pc:sldMk cId="1251343865" sldId="581"/>
            <ac:cxnSpMk id="1064" creationId="{42716ACE-3C0A-476D-8065-14BEC22C3FDD}"/>
          </ac:cxnSpMkLst>
        </pc:cxnChg>
        <pc:cxnChg chg="mod">
          <ac:chgData name="Timo Mühlhaus" userId="1b6b3aba618dadac" providerId="LiveId" clId="{EDF2FAEA-A41B-4C1F-9EE5-7BEAFE42C87B}" dt="2021-06-09T07:35:55.621" v="1015" actId="13822"/>
          <ac:cxnSpMkLst>
            <pc:docMk/>
            <pc:sldMk cId="1251343865" sldId="581"/>
            <ac:cxnSpMk id="1065" creationId="{410D061C-9365-45DD-9A49-86217251DF1A}"/>
          </ac:cxnSpMkLst>
        </pc:cxnChg>
        <pc:cxnChg chg="mod">
          <ac:chgData name="Timo Mühlhaus" userId="1b6b3aba618dadac" providerId="LiveId" clId="{EDF2FAEA-A41B-4C1F-9EE5-7BEAFE42C87B}" dt="2021-06-09T07:35:55.621" v="1015" actId="13822"/>
          <ac:cxnSpMkLst>
            <pc:docMk/>
            <pc:sldMk cId="1251343865" sldId="581"/>
            <ac:cxnSpMk id="1066" creationId="{7B562DDD-8243-4236-B989-938822A37EF8}"/>
          </ac:cxnSpMkLst>
        </pc:cxnChg>
      </pc:sldChg>
      <pc:sldChg chg="modSp mod">
        <pc:chgData name="Timo Mühlhaus" userId="1b6b3aba618dadac" providerId="LiveId" clId="{EDF2FAEA-A41B-4C1F-9EE5-7BEAFE42C87B}" dt="2021-06-09T19:34:50.275" v="1902"/>
        <pc:sldMkLst>
          <pc:docMk/>
          <pc:sldMk cId="2942670187" sldId="586"/>
        </pc:sldMkLst>
        <pc:spChg chg="mod">
          <ac:chgData name="Timo Mühlhaus" userId="1b6b3aba618dadac" providerId="LiveId" clId="{EDF2FAEA-A41B-4C1F-9EE5-7BEAFE42C87B}" dt="2021-06-09T19:34:50.275" v="1902"/>
          <ac:spMkLst>
            <pc:docMk/>
            <pc:sldMk cId="2942670187" sldId="586"/>
            <ac:spMk id="2" creationId="{1704C4A5-73B4-48F6-8A2D-1EABF4A847C2}"/>
          </ac:spMkLst>
        </pc:spChg>
        <pc:spChg chg="mod">
          <ac:chgData name="Timo Mühlhaus" userId="1b6b3aba618dadac" providerId="LiveId" clId="{EDF2FAEA-A41B-4C1F-9EE5-7BEAFE42C87B}" dt="2021-06-09T06:12:04.763" v="284" actId="20577"/>
          <ac:spMkLst>
            <pc:docMk/>
            <pc:sldMk cId="2942670187" sldId="586"/>
            <ac:spMk id="244" creationId="{E108FD4A-A9C2-4D43-AB07-7F0A74B72B74}"/>
          </ac:spMkLst>
        </pc:spChg>
      </pc:sldChg>
      <pc:sldChg chg="delSp modSp mod">
        <pc:chgData name="Timo Mühlhaus" userId="1b6b3aba618dadac" providerId="LiveId" clId="{EDF2FAEA-A41B-4C1F-9EE5-7BEAFE42C87B}" dt="2021-06-09T07:38:42.415" v="1030" actId="478"/>
        <pc:sldMkLst>
          <pc:docMk/>
          <pc:sldMk cId="2808869139" sldId="590"/>
        </pc:sldMkLst>
        <pc:spChg chg="del">
          <ac:chgData name="Timo Mühlhaus" userId="1b6b3aba618dadac" providerId="LiveId" clId="{EDF2FAEA-A41B-4C1F-9EE5-7BEAFE42C87B}" dt="2021-06-09T07:38:42.415" v="1030" actId="478"/>
          <ac:spMkLst>
            <pc:docMk/>
            <pc:sldMk cId="2808869139" sldId="590"/>
            <ac:spMk id="8" creationId="{0CB4FC2F-90D8-4706-A1BE-C70FA81A43CD}"/>
          </ac:spMkLst>
        </pc:spChg>
        <pc:spChg chg="del mod">
          <ac:chgData name="Timo Mühlhaus" userId="1b6b3aba618dadac" providerId="LiveId" clId="{EDF2FAEA-A41B-4C1F-9EE5-7BEAFE42C87B}" dt="2021-06-09T07:38:41.426" v="1029" actId="478"/>
          <ac:spMkLst>
            <pc:docMk/>
            <pc:sldMk cId="2808869139" sldId="590"/>
            <ac:spMk id="13" creationId="{16345A95-ABB4-4F43-99A6-05F3798BDF9A}"/>
          </ac:spMkLst>
        </pc:spChg>
        <pc:spChg chg="del">
          <ac:chgData name="Timo Mühlhaus" userId="1b6b3aba618dadac" providerId="LiveId" clId="{EDF2FAEA-A41B-4C1F-9EE5-7BEAFE42C87B}" dt="2021-06-09T07:38:31.689" v="1026" actId="478"/>
          <ac:spMkLst>
            <pc:docMk/>
            <pc:sldMk cId="2808869139" sldId="590"/>
            <ac:spMk id="24" creationId="{BF7DC8EF-ED0F-4969-A798-50FACDE82E93}"/>
          </ac:spMkLst>
        </pc:spChg>
        <pc:spChg chg="del">
          <ac:chgData name="Timo Mühlhaus" userId="1b6b3aba618dadac" providerId="LiveId" clId="{EDF2FAEA-A41B-4C1F-9EE5-7BEAFE42C87B}" dt="2021-06-09T07:38:33.281" v="1027" actId="478"/>
          <ac:spMkLst>
            <pc:docMk/>
            <pc:sldMk cId="2808869139" sldId="590"/>
            <ac:spMk id="139" creationId="{568FED53-0C95-4E96-8423-1673FC79059F}"/>
          </ac:spMkLst>
        </pc:spChg>
      </pc:sldChg>
      <pc:sldChg chg="del">
        <pc:chgData name="Timo Mühlhaus" userId="1b6b3aba618dadac" providerId="LiveId" clId="{EDF2FAEA-A41B-4C1F-9EE5-7BEAFE42C87B}" dt="2021-06-08T15:36:07.724" v="179" actId="47"/>
        <pc:sldMkLst>
          <pc:docMk/>
          <pc:sldMk cId="832289756" sldId="592"/>
        </pc:sldMkLst>
      </pc:sldChg>
      <pc:sldChg chg="modSp mod ord">
        <pc:chgData name="Timo Mühlhaus" userId="1b6b3aba618dadac" providerId="LiveId" clId="{EDF2FAEA-A41B-4C1F-9EE5-7BEAFE42C87B}" dt="2021-06-09T10:18:06.854" v="1560" actId="1076"/>
        <pc:sldMkLst>
          <pc:docMk/>
          <pc:sldMk cId="2843648932" sldId="600"/>
        </pc:sldMkLst>
        <pc:picChg chg="mod">
          <ac:chgData name="Timo Mühlhaus" userId="1b6b3aba618dadac" providerId="LiveId" clId="{EDF2FAEA-A41B-4C1F-9EE5-7BEAFE42C87B}" dt="2021-06-09T10:18:06.854" v="1560" actId="1076"/>
          <ac:picMkLst>
            <pc:docMk/>
            <pc:sldMk cId="2843648932" sldId="600"/>
            <ac:picMk id="44" creationId="{6C180135-A49F-4BE8-A6CD-94BE8F9A14DA}"/>
          </ac:picMkLst>
        </pc:picChg>
      </pc:sldChg>
      <pc:sldChg chg="del">
        <pc:chgData name="Timo Mühlhaus" userId="1b6b3aba618dadac" providerId="LiveId" clId="{EDF2FAEA-A41B-4C1F-9EE5-7BEAFE42C87B}" dt="2021-06-08T15:07:13.181" v="5" actId="47"/>
        <pc:sldMkLst>
          <pc:docMk/>
          <pc:sldMk cId="4137540622" sldId="604"/>
        </pc:sldMkLst>
      </pc:sldChg>
      <pc:sldChg chg="del">
        <pc:chgData name="Timo Mühlhaus" userId="1b6b3aba618dadac" providerId="LiveId" clId="{EDF2FAEA-A41B-4C1F-9EE5-7BEAFE42C87B}" dt="2021-06-08T17:14:53.295" v="264" actId="47"/>
        <pc:sldMkLst>
          <pc:docMk/>
          <pc:sldMk cId="2181439132" sldId="612"/>
        </pc:sldMkLst>
      </pc:sldChg>
      <pc:sldChg chg="del">
        <pc:chgData name="Timo Mühlhaus" userId="1b6b3aba618dadac" providerId="LiveId" clId="{EDF2FAEA-A41B-4C1F-9EE5-7BEAFE42C87B}" dt="2021-06-09T07:45:38.615" v="1051" actId="47"/>
        <pc:sldMkLst>
          <pc:docMk/>
          <pc:sldMk cId="3517943901" sldId="613"/>
        </pc:sldMkLst>
      </pc:sldChg>
      <pc:sldChg chg="modSp mod ord">
        <pc:chgData name="Timo Mühlhaus" userId="1b6b3aba618dadac" providerId="LiveId" clId="{EDF2FAEA-A41B-4C1F-9EE5-7BEAFE42C87B}" dt="2021-06-09T07:47:49.127" v="1052" actId="14100"/>
        <pc:sldMkLst>
          <pc:docMk/>
          <pc:sldMk cId="2771121969" sldId="621"/>
        </pc:sldMkLst>
        <pc:spChg chg="mod">
          <ac:chgData name="Timo Mühlhaus" userId="1b6b3aba618dadac" providerId="LiveId" clId="{EDF2FAEA-A41B-4C1F-9EE5-7BEAFE42C87B}" dt="2021-06-09T07:47:49.127" v="1052" actId="14100"/>
          <ac:spMkLst>
            <pc:docMk/>
            <pc:sldMk cId="2771121969" sldId="621"/>
            <ac:spMk id="3" creationId="{6C84F23C-14C2-4DC2-A047-88251002410B}"/>
          </ac:spMkLst>
        </pc:spChg>
      </pc:sldChg>
      <pc:sldChg chg="del">
        <pc:chgData name="Timo Mühlhaus" userId="1b6b3aba618dadac" providerId="LiveId" clId="{EDF2FAEA-A41B-4C1F-9EE5-7BEAFE42C87B}" dt="2021-06-09T07:45:38.615" v="1051" actId="47"/>
        <pc:sldMkLst>
          <pc:docMk/>
          <pc:sldMk cId="8923357" sldId="622"/>
        </pc:sldMkLst>
      </pc:sldChg>
      <pc:sldChg chg="delSp modSp">
        <pc:chgData name="Timo Mühlhaus" userId="1b6b3aba618dadac" providerId="LiveId" clId="{EDF2FAEA-A41B-4C1F-9EE5-7BEAFE42C87B}" dt="2021-06-08T17:17:53.796" v="266" actId="165"/>
        <pc:sldMkLst>
          <pc:docMk/>
          <pc:sldMk cId="1640049092" sldId="626"/>
        </pc:sldMkLst>
        <pc:spChg chg="mod topLvl">
          <ac:chgData name="Timo Mühlhaus" userId="1b6b3aba618dadac" providerId="LiveId" clId="{EDF2FAEA-A41B-4C1F-9EE5-7BEAFE42C87B}" dt="2021-06-08T17:17:53.796" v="266" actId="165"/>
          <ac:spMkLst>
            <pc:docMk/>
            <pc:sldMk cId="1640049092" sldId="626"/>
            <ac:spMk id="9" creationId="{B95328D1-8310-4DA9-A576-1CE8DC42190C}"/>
          </ac:spMkLst>
        </pc:spChg>
        <pc:spChg chg="mod topLvl">
          <ac:chgData name="Timo Mühlhaus" userId="1b6b3aba618dadac" providerId="LiveId" clId="{EDF2FAEA-A41B-4C1F-9EE5-7BEAFE42C87B}" dt="2021-06-08T17:17:53.796" v="266" actId="165"/>
          <ac:spMkLst>
            <pc:docMk/>
            <pc:sldMk cId="1640049092" sldId="626"/>
            <ac:spMk id="11" creationId="{E2200052-105A-40E6-9FF1-D89B24C2DB21}"/>
          </ac:spMkLst>
        </pc:spChg>
        <pc:spChg chg="mod topLvl">
          <ac:chgData name="Timo Mühlhaus" userId="1b6b3aba618dadac" providerId="LiveId" clId="{EDF2FAEA-A41B-4C1F-9EE5-7BEAFE42C87B}" dt="2021-06-08T17:17:50.882" v="265" actId="165"/>
          <ac:spMkLst>
            <pc:docMk/>
            <pc:sldMk cId="1640049092" sldId="626"/>
            <ac:spMk id="12" creationId="{ECDBBE29-054F-4DB4-9F10-B1DA1F033401}"/>
          </ac:spMkLst>
        </pc:spChg>
        <pc:spChg chg="mod">
          <ac:chgData name="Timo Mühlhaus" userId="1b6b3aba618dadac" providerId="LiveId" clId="{EDF2FAEA-A41B-4C1F-9EE5-7BEAFE42C87B}" dt="2021-06-08T17:17:53.796" v="266" actId="165"/>
          <ac:spMkLst>
            <pc:docMk/>
            <pc:sldMk cId="1640049092" sldId="626"/>
            <ac:spMk id="27" creationId="{8997DDDD-2558-4D60-8F33-A3F050968F38}"/>
          </ac:spMkLst>
        </pc:spChg>
        <pc:spChg chg="mod">
          <ac:chgData name="Timo Mühlhaus" userId="1b6b3aba618dadac" providerId="LiveId" clId="{EDF2FAEA-A41B-4C1F-9EE5-7BEAFE42C87B}" dt="2021-06-08T17:17:53.796" v="266" actId="165"/>
          <ac:spMkLst>
            <pc:docMk/>
            <pc:sldMk cId="1640049092" sldId="626"/>
            <ac:spMk id="28" creationId="{D937ED55-B4A1-4FB7-B514-AB5D78F8AB42}"/>
          </ac:spMkLst>
        </pc:spChg>
        <pc:spChg chg="mod">
          <ac:chgData name="Timo Mühlhaus" userId="1b6b3aba618dadac" providerId="LiveId" clId="{EDF2FAEA-A41B-4C1F-9EE5-7BEAFE42C87B}" dt="2021-06-08T17:17:53.796" v="266" actId="165"/>
          <ac:spMkLst>
            <pc:docMk/>
            <pc:sldMk cId="1640049092" sldId="626"/>
            <ac:spMk id="29" creationId="{BCCE2955-CDA8-4334-B777-35810BA46D4F}"/>
          </ac:spMkLst>
        </pc:spChg>
        <pc:spChg chg="mod">
          <ac:chgData name="Timo Mühlhaus" userId="1b6b3aba618dadac" providerId="LiveId" clId="{EDF2FAEA-A41B-4C1F-9EE5-7BEAFE42C87B}" dt="2021-06-08T17:17:53.796" v="266" actId="165"/>
          <ac:spMkLst>
            <pc:docMk/>
            <pc:sldMk cId="1640049092" sldId="626"/>
            <ac:spMk id="31" creationId="{25CC0AAF-189C-4AEE-93FD-E2962531D846}"/>
          </ac:spMkLst>
        </pc:spChg>
        <pc:spChg chg="mod">
          <ac:chgData name="Timo Mühlhaus" userId="1b6b3aba618dadac" providerId="LiveId" clId="{EDF2FAEA-A41B-4C1F-9EE5-7BEAFE42C87B}" dt="2021-06-08T17:17:53.796" v="266" actId="165"/>
          <ac:spMkLst>
            <pc:docMk/>
            <pc:sldMk cId="1640049092" sldId="626"/>
            <ac:spMk id="32" creationId="{99B008C5-5CA9-4E23-9F57-DFB75BCFC278}"/>
          </ac:spMkLst>
        </pc:spChg>
        <pc:spChg chg="mod">
          <ac:chgData name="Timo Mühlhaus" userId="1b6b3aba618dadac" providerId="LiveId" clId="{EDF2FAEA-A41B-4C1F-9EE5-7BEAFE42C87B}" dt="2021-06-08T17:17:53.796" v="266" actId="165"/>
          <ac:spMkLst>
            <pc:docMk/>
            <pc:sldMk cId="1640049092" sldId="626"/>
            <ac:spMk id="33" creationId="{AFEA53AF-0A20-46A6-965F-7ED846DA69DF}"/>
          </ac:spMkLst>
        </pc:spChg>
        <pc:spChg chg="mod">
          <ac:chgData name="Timo Mühlhaus" userId="1b6b3aba618dadac" providerId="LiveId" clId="{EDF2FAEA-A41B-4C1F-9EE5-7BEAFE42C87B}" dt="2021-06-08T17:17:53.796" v="266" actId="165"/>
          <ac:spMkLst>
            <pc:docMk/>
            <pc:sldMk cId="1640049092" sldId="626"/>
            <ac:spMk id="34" creationId="{FEFBCE5C-7045-4E30-97FE-049273C8A778}"/>
          </ac:spMkLst>
        </pc:spChg>
        <pc:spChg chg="mod">
          <ac:chgData name="Timo Mühlhaus" userId="1b6b3aba618dadac" providerId="LiveId" clId="{EDF2FAEA-A41B-4C1F-9EE5-7BEAFE42C87B}" dt="2021-06-08T17:17:53.796" v="266" actId="165"/>
          <ac:spMkLst>
            <pc:docMk/>
            <pc:sldMk cId="1640049092" sldId="626"/>
            <ac:spMk id="35" creationId="{3C08D924-00A0-43C6-A3DF-14C5F29EAB50}"/>
          </ac:spMkLst>
        </pc:spChg>
        <pc:spChg chg="mod">
          <ac:chgData name="Timo Mühlhaus" userId="1b6b3aba618dadac" providerId="LiveId" clId="{EDF2FAEA-A41B-4C1F-9EE5-7BEAFE42C87B}" dt="2021-06-08T17:17:53.796" v="266" actId="165"/>
          <ac:spMkLst>
            <pc:docMk/>
            <pc:sldMk cId="1640049092" sldId="626"/>
            <ac:spMk id="36" creationId="{C15BDD17-368E-43BC-BE54-D7F7454C57D7}"/>
          </ac:spMkLst>
        </pc:spChg>
        <pc:spChg chg="mod">
          <ac:chgData name="Timo Mühlhaus" userId="1b6b3aba618dadac" providerId="LiveId" clId="{EDF2FAEA-A41B-4C1F-9EE5-7BEAFE42C87B}" dt="2021-06-08T17:17:53.796" v="266" actId="165"/>
          <ac:spMkLst>
            <pc:docMk/>
            <pc:sldMk cId="1640049092" sldId="626"/>
            <ac:spMk id="37" creationId="{8819808D-315E-4E38-81DC-E56828B80F23}"/>
          </ac:spMkLst>
        </pc:spChg>
        <pc:spChg chg="mod">
          <ac:chgData name="Timo Mühlhaus" userId="1b6b3aba618dadac" providerId="LiveId" clId="{EDF2FAEA-A41B-4C1F-9EE5-7BEAFE42C87B}" dt="2021-06-08T17:17:53.796" v="266" actId="165"/>
          <ac:spMkLst>
            <pc:docMk/>
            <pc:sldMk cId="1640049092" sldId="626"/>
            <ac:spMk id="38" creationId="{2EA844F2-D482-4EBB-9541-D86D13736B7F}"/>
          </ac:spMkLst>
        </pc:spChg>
        <pc:spChg chg="mod">
          <ac:chgData name="Timo Mühlhaus" userId="1b6b3aba618dadac" providerId="LiveId" clId="{EDF2FAEA-A41B-4C1F-9EE5-7BEAFE42C87B}" dt="2021-06-08T17:17:53.796" v="266" actId="165"/>
          <ac:spMkLst>
            <pc:docMk/>
            <pc:sldMk cId="1640049092" sldId="626"/>
            <ac:spMk id="39" creationId="{CF38757E-9AE8-4424-AA61-4C29AEB46D56}"/>
          </ac:spMkLst>
        </pc:spChg>
        <pc:spChg chg="mod">
          <ac:chgData name="Timo Mühlhaus" userId="1b6b3aba618dadac" providerId="LiveId" clId="{EDF2FAEA-A41B-4C1F-9EE5-7BEAFE42C87B}" dt="2021-06-08T17:17:53.796" v="266" actId="165"/>
          <ac:spMkLst>
            <pc:docMk/>
            <pc:sldMk cId="1640049092" sldId="626"/>
            <ac:spMk id="40" creationId="{0E4BF2C3-C208-4763-B5C0-F52552B075E4}"/>
          </ac:spMkLst>
        </pc:spChg>
        <pc:spChg chg="mod">
          <ac:chgData name="Timo Mühlhaus" userId="1b6b3aba618dadac" providerId="LiveId" clId="{EDF2FAEA-A41B-4C1F-9EE5-7BEAFE42C87B}" dt="2021-06-08T17:17:53.796" v="266" actId="165"/>
          <ac:spMkLst>
            <pc:docMk/>
            <pc:sldMk cId="1640049092" sldId="626"/>
            <ac:spMk id="41" creationId="{515C03D3-B231-47AD-B0F2-230FAE1C14B2}"/>
          </ac:spMkLst>
        </pc:spChg>
        <pc:spChg chg="mod">
          <ac:chgData name="Timo Mühlhaus" userId="1b6b3aba618dadac" providerId="LiveId" clId="{EDF2FAEA-A41B-4C1F-9EE5-7BEAFE42C87B}" dt="2021-06-08T17:17:53.796" v="266" actId="165"/>
          <ac:spMkLst>
            <pc:docMk/>
            <pc:sldMk cId="1640049092" sldId="626"/>
            <ac:spMk id="42" creationId="{0151ACCE-726C-4B17-A3CF-4CD009CAAA75}"/>
          </ac:spMkLst>
        </pc:spChg>
        <pc:spChg chg="mod">
          <ac:chgData name="Timo Mühlhaus" userId="1b6b3aba618dadac" providerId="LiveId" clId="{EDF2FAEA-A41B-4C1F-9EE5-7BEAFE42C87B}" dt="2021-06-08T17:17:53.796" v="266" actId="165"/>
          <ac:spMkLst>
            <pc:docMk/>
            <pc:sldMk cId="1640049092" sldId="626"/>
            <ac:spMk id="43" creationId="{52A479FD-CD43-4371-A38D-889862306734}"/>
          </ac:spMkLst>
        </pc:spChg>
        <pc:spChg chg="mod">
          <ac:chgData name="Timo Mühlhaus" userId="1b6b3aba618dadac" providerId="LiveId" clId="{EDF2FAEA-A41B-4C1F-9EE5-7BEAFE42C87B}" dt="2021-06-08T17:17:53.796" v="266" actId="165"/>
          <ac:spMkLst>
            <pc:docMk/>
            <pc:sldMk cId="1640049092" sldId="626"/>
            <ac:spMk id="44" creationId="{FC225D94-6CF5-47D0-94C6-C2A008386B7A}"/>
          </ac:spMkLst>
        </pc:spChg>
        <pc:spChg chg="mod">
          <ac:chgData name="Timo Mühlhaus" userId="1b6b3aba618dadac" providerId="LiveId" clId="{EDF2FAEA-A41B-4C1F-9EE5-7BEAFE42C87B}" dt="2021-06-08T17:17:53.796" v="266" actId="165"/>
          <ac:spMkLst>
            <pc:docMk/>
            <pc:sldMk cId="1640049092" sldId="626"/>
            <ac:spMk id="45" creationId="{802D6BCC-DA54-40C5-9B5F-A30BF8E716C4}"/>
          </ac:spMkLst>
        </pc:spChg>
        <pc:spChg chg="mod">
          <ac:chgData name="Timo Mühlhaus" userId="1b6b3aba618dadac" providerId="LiveId" clId="{EDF2FAEA-A41B-4C1F-9EE5-7BEAFE42C87B}" dt="2021-06-08T17:17:53.796" v="266" actId="165"/>
          <ac:spMkLst>
            <pc:docMk/>
            <pc:sldMk cId="1640049092" sldId="626"/>
            <ac:spMk id="46" creationId="{8975EDAB-95D6-4C1A-9AE4-E14F28DB3135}"/>
          </ac:spMkLst>
        </pc:spChg>
        <pc:spChg chg="mod">
          <ac:chgData name="Timo Mühlhaus" userId="1b6b3aba618dadac" providerId="LiveId" clId="{EDF2FAEA-A41B-4C1F-9EE5-7BEAFE42C87B}" dt="2021-06-08T17:17:53.796" v="266" actId="165"/>
          <ac:spMkLst>
            <pc:docMk/>
            <pc:sldMk cId="1640049092" sldId="626"/>
            <ac:spMk id="47" creationId="{2F43F7DF-C95C-4441-8F94-1612D953B0AC}"/>
          </ac:spMkLst>
        </pc:spChg>
        <pc:spChg chg="mod">
          <ac:chgData name="Timo Mühlhaus" userId="1b6b3aba618dadac" providerId="LiveId" clId="{EDF2FAEA-A41B-4C1F-9EE5-7BEAFE42C87B}" dt="2021-06-08T17:17:53.796" v="266" actId="165"/>
          <ac:spMkLst>
            <pc:docMk/>
            <pc:sldMk cId="1640049092" sldId="626"/>
            <ac:spMk id="48" creationId="{296AC759-AEA2-433E-81ED-D59F595CDB52}"/>
          </ac:spMkLst>
        </pc:spChg>
        <pc:spChg chg="mod">
          <ac:chgData name="Timo Mühlhaus" userId="1b6b3aba618dadac" providerId="LiveId" clId="{EDF2FAEA-A41B-4C1F-9EE5-7BEAFE42C87B}" dt="2021-06-08T17:17:53.796" v="266" actId="165"/>
          <ac:spMkLst>
            <pc:docMk/>
            <pc:sldMk cId="1640049092" sldId="626"/>
            <ac:spMk id="49" creationId="{AC090F1D-9735-4A99-9C6D-92A35037917D}"/>
          </ac:spMkLst>
        </pc:spChg>
        <pc:spChg chg="mod">
          <ac:chgData name="Timo Mühlhaus" userId="1b6b3aba618dadac" providerId="LiveId" clId="{EDF2FAEA-A41B-4C1F-9EE5-7BEAFE42C87B}" dt="2021-06-08T17:17:53.796" v="266" actId="165"/>
          <ac:spMkLst>
            <pc:docMk/>
            <pc:sldMk cId="1640049092" sldId="626"/>
            <ac:spMk id="50" creationId="{F6CD376D-AA76-4B4A-9CEA-8FF732288FC9}"/>
          </ac:spMkLst>
        </pc:spChg>
        <pc:spChg chg="mod">
          <ac:chgData name="Timo Mühlhaus" userId="1b6b3aba618dadac" providerId="LiveId" clId="{EDF2FAEA-A41B-4C1F-9EE5-7BEAFE42C87B}" dt="2021-06-08T17:17:53.796" v="266" actId="165"/>
          <ac:spMkLst>
            <pc:docMk/>
            <pc:sldMk cId="1640049092" sldId="626"/>
            <ac:spMk id="51" creationId="{AB00DB37-1C75-4A2E-831E-C7A960AB93DD}"/>
          </ac:spMkLst>
        </pc:spChg>
        <pc:spChg chg="mod">
          <ac:chgData name="Timo Mühlhaus" userId="1b6b3aba618dadac" providerId="LiveId" clId="{EDF2FAEA-A41B-4C1F-9EE5-7BEAFE42C87B}" dt="2021-06-08T17:17:53.796" v="266" actId="165"/>
          <ac:spMkLst>
            <pc:docMk/>
            <pc:sldMk cId="1640049092" sldId="626"/>
            <ac:spMk id="52" creationId="{F18696C9-C484-4A97-A508-924ECA869E3D}"/>
          </ac:spMkLst>
        </pc:spChg>
        <pc:spChg chg="mod">
          <ac:chgData name="Timo Mühlhaus" userId="1b6b3aba618dadac" providerId="LiveId" clId="{EDF2FAEA-A41B-4C1F-9EE5-7BEAFE42C87B}" dt="2021-06-08T17:17:53.796" v="266" actId="165"/>
          <ac:spMkLst>
            <pc:docMk/>
            <pc:sldMk cId="1640049092" sldId="626"/>
            <ac:spMk id="53" creationId="{4FED6F8B-9C93-438F-9BB4-CC9CEE6EF058}"/>
          </ac:spMkLst>
        </pc:spChg>
        <pc:spChg chg="mod">
          <ac:chgData name="Timo Mühlhaus" userId="1b6b3aba618dadac" providerId="LiveId" clId="{EDF2FAEA-A41B-4C1F-9EE5-7BEAFE42C87B}" dt="2021-06-08T17:17:53.796" v="266" actId="165"/>
          <ac:spMkLst>
            <pc:docMk/>
            <pc:sldMk cId="1640049092" sldId="626"/>
            <ac:spMk id="54" creationId="{33C346F0-B159-4818-8312-474E64A1A2FD}"/>
          </ac:spMkLst>
        </pc:spChg>
        <pc:spChg chg="mod">
          <ac:chgData name="Timo Mühlhaus" userId="1b6b3aba618dadac" providerId="LiveId" clId="{EDF2FAEA-A41B-4C1F-9EE5-7BEAFE42C87B}" dt="2021-06-08T17:17:53.796" v="266" actId="165"/>
          <ac:spMkLst>
            <pc:docMk/>
            <pc:sldMk cId="1640049092" sldId="626"/>
            <ac:spMk id="55" creationId="{5A965426-A5FA-4746-A847-F8AAD45DE9F0}"/>
          </ac:spMkLst>
        </pc:spChg>
        <pc:spChg chg="mod">
          <ac:chgData name="Timo Mühlhaus" userId="1b6b3aba618dadac" providerId="LiveId" clId="{EDF2FAEA-A41B-4C1F-9EE5-7BEAFE42C87B}" dt="2021-06-08T17:17:53.796" v="266" actId="165"/>
          <ac:spMkLst>
            <pc:docMk/>
            <pc:sldMk cId="1640049092" sldId="626"/>
            <ac:spMk id="56" creationId="{1C162384-CDD4-477F-974D-9D3EB2EEF245}"/>
          </ac:spMkLst>
        </pc:spChg>
        <pc:spChg chg="mod">
          <ac:chgData name="Timo Mühlhaus" userId="1b6b3aba618dadac" providerId="LiveId" clId="{EDF2FAEA-A41B-4C1F-9EE5-7BEAFE42C87B}" dt="2021-06-08T17:17:53.796" v="266" actId="165"/>
          <ac:spMkLst>
            <pc:docMk/>
            <pc:sldMk cId="1640049092" sldId="626"/>
            <ac:spMk id="57" creationId="{AB53A40F-F426-4A19-8AD8-4DC81305157B}"/>
          </ac:spMkLst>
        </pc:spChg>
        <pc:spChg chg="mod">
          <ac:chgData name="Timo Mühlhaus" userId="1b6b3aba618dadac" providerId="LiveId" clId="{EDF2FAEA-A41B-4C1F-9EE5-7BEAFE42C87B}" dt="2021-06-08T17:17:53.796" v="266" actId="165"/>
          <ac:spMkLst>
            <pc:docMk/>
            <pc:sldMk cId="1640049092" sldId="626"/>
            <ac:spMk id="58" creationId="{2E2389BD-F6A5-4AE0-A3CF-A650B93394D0}"/>
          </ac:spMkLst>
        </pc:spChg>
        <pc:spChg chg="mod">
          <ac:chgData name="Timo Mühlhaus" userId="1b6b3aba618dadac" providerId="LiveId" clId="{EDF2FAEA-A41B-4C1F-9EE5-7BEAFE42C87B}" dt="2021-06-08T17:17:53.796" v="266" actId="165"/>
          <ac:spMkLst>
            <pc:docMk/>
            <pc:sldMk cId="1640049092" sldId="626"/>
            <ac:spMk id="59" creationId="{6692DA46-6686-49AF-86CE-ED5B82F1375E}"/>
          </ac:spMkLst>
        </pc:spChg>
        <pc:spChg chg="mod">
          <ac:chgData name="Timo Mühlhaus" userId="1b6b3aba618dadac" providerId="LiveId" clId="{EDF2FAEA-A41B-4C1F-9EE5-7BEAFE42C87B}" dt="2021-06-08T17:17:53.796" v="266" actId="165"/>
          <ac:spMkLst>
            <pc:docMk/>
            <pc:sldMk cId="1640049092" sldId="626"/>
            <ac:spMk id="60" creationId="{4F17D1F2-1CE6-4D0F-89E8-39C3561F6035}"/>
          </ac:spMkLst>
        </pc:spChg>
        <pc:spChg chg="mod">
          <ac:chgData name="Timo Mühlhaus" userId="1b6b3aba618dadac" providerId="LiveId" clId="{EDF2FAEA-A41B-4C1F-9EE5-7BEAFE42C87B}" dt="2021-06-08T17:17:53.796" v="266" actId="165"/>
          <ac:spMkLst>
            <pc:docMk/>
            <pc:sldMk cId="1640049092" sldId="626"/>
            <ac:spMk id="61" creationId="{40A9C416-8694-487B-A5CB-DD032DA37FEE}"/>
          </ac:spMkLst>
        </pc:spChg>
        <pc:spChg chg="mod">
          <ac:chgData name="Timo Mühlhaus" userId="1b6b3aba618dadac" providerId="LiveId" clId="{EDF2FAEA-A41B-4C1F-9EE5-7BEAFE42C87B}" dt="2021-06-08T17:17:53.796" v="266" actId="165"/>
          <ac:spMkLst>
            <pc:docMk/>
            <pc:sldMk cId="1640049092" sldId="626"/>
            <ac:spMk id="62" creationId="{98B98D5A-641B-47B2-B515-243E099238F3}"/>
          </ac:spMkLst>
        </pc:spChg>
        <pc:spChg chg="mod">
          <ac:chgData name="Timo Mühlhaus" userId="1b6b3aba618dadac" providerId="LiveId" clId="{EDF2FAEA-A41B-4C1F-9EE5-7BEAFE42C87B}" dt="2021-06-08T17:17:53.796" v="266" actId="165"/>
          <ac:spMkLst>
            <pc:docMk/>
            <pc:sldMk cId="1640049092" sldId="626"/>
            <ac:spMk id="63" creationId="{90311A76-7B54-4F49-972D-FBA03772185C}"/>
          </ac:spMkLst>
        </pc:spChg>
        <pc:spChg chg="mod">
          <ac:chgData name="Timo Mühlhaus" userId="1b6b3aba618dadac" providerId="LiveId" clId="{EDF2FAEA-A41B-4C1F-9EE5-7BEAFE42C87B}" dt="2021-06-08T17:17:53.796" v="266" actId="165"/>
          <ac:spMkLst>
            <pc:docMk/>
            <pc:sldMk cId="1640049092" sldId="626"/>
            <ac:spMk id="64" creationId="{A3D0A43A-0D83-42FE-B261-E9153C0D5604}"/>
          </ac:spMkLst>
        </pc:spChg>
        <pc:spChg chg="mod">
          <ac:chgData name="Timo Mühlhaus" userId="1b6b3aba618dadac" providerId="LiveId" clId="{EDF2FAEA-A41B-4C1F-9EE5-7BEAFE42C87B}" dt="2021-06-08T17:17:53.796" v="266" actId="165"/>
          <ac:spMkLst>
            <pc:docMk/>
            <pc:sldMk cId="1640049092" sldId="626"/>
            <ac:spMk id="65" creationId="{AB2F2C30-16C7-4A89-AA35-C6B8261B92EC}"/>
          </ac:spMkLst>
        </pc:spChg>
        <pc:spChg chg="mod">
          <ac:chgData name="Timo Mühlhaus" userId="1b6b3aba618dadac" providerId="LiveId" clId="{EDF2FAEA-A41B-4C1F-9EE5-7BEAFE42C87B}" dt="2021-06-08T17:17:53.796" v="266" actId="165"/>
          <ac:spMkLst>
            <pc:docMk/>
            <pc:sldMk cId="1640049092" sldId="626"/>
            <ac:spMk id="66" creationId="{87B0BCCF-24C6-4FD5-97AC-6BA23022B260}"/>
          </ac:spMkLst>
        </pc:spChg>
        <pc:spChg chg="mod">
          <ac:chgData name="Timo Mühlhaus" userId="1b6b3aba618dadac" providerId="LiveId" clId="{EDF2FAEA-A41B-4C1F-9EE5-7BEAFE42C87B}" dt="2021-06-08T17:17:53.796" v="266" actId="165"/>
          <ac:spMkLst>
            <pc:docMk/>
            <pc:sldMk cId="1640049092" sldId="626"/>
            <ac:spMk id="67" creationId="{F60E009F-C823-4AE3-BA3D-AFED0006019D}"/>
          </ac:spMkLst>
        </pc:spChg>
        <pc:spChg chg="mod">
          <ac:chgData name="Timo Mühlhaus" userId="1b6b3aba618dadac" providerId="LiveId" clId="{EDF2FAEA-A41B-4C1F-9EE5-7BEAFE42C87B}" dt="2021-06-08T17:17:53.796" v="266" actId="165"/>
          <ac:spMkLst>
            <pc:docMk/>
            <pc:sldMk cId="1640049092" sldId="626"/>
            <ac:spMk id="68" creationId="{104BB881-6005-4FDE-A3E9-2AD8BFBFDA34}"/>
          </ac:spMkLst>
        </pc:spChg>
        <pc:spChg chg="mod">
          <ac:chgData name="Timo Mühlhaus" userId="1b6b3aba618dadac" providerId="LiveId" clId="{EDF2FAEA-A41B-4C1F-9EE5-7BEAFE42C87B}" dt="2021-06-08T17:17:53.796" v="266" actId="165"/>
          <ac:spMkLst>
            <pc:docMk/>
            <pc:sldMk cId="1640049092" sldId="626"/>
            <ac:spMk id="69" creationId="{28C2AD6D-1083-48E1-8A51-251611BF7DD2}"/>
          </ac:spMkLst>
        </pc:spChg>
        <pc:spChg chg="mod">
          <ac:chgData name="Timo Mühlhaus" userId="1b6b3aba618dadac" providerId="LiveId" clId="{EDF2FAEA-A41B-4C1F-9EE5-7BEAFE42C87B}" dt="2021-06-08T17:17:53.796" v="266" actId="165"/>
          <ac:spMkLst>
            <pc:docMk/>
            <pc:sldMk cId="1640049092" sldId="626"/>
            <ac:spMk id="70" creationId="{5C6CC36C-ECB4-41ED-9FA8-F375565445F2}"/>
          </ac:spMkLst>
        </pc:spChg>
        <pc:spChg chg="mod">
          <ac:chgData name="Timo Mühlhaus" userId="1b6b3aba618dadac" providerId="LiveId" clId="{EDF2FAEA-A41B-4C1F-9EE5-7BEAFE42C87B}" dt="2021-06-08T17:17:53.796" v="266" actId="165"/>
          <ac:spMkLst>
            <pc:docMk/>
            <pc:sldMk cId="1640049092" sldId="626"/>
            <ac:spMk id="71" creationId="{75D86982-D2D2-4DBC-8FA3-F10DE9975987}"/>
          </ac:spMkLst>
        </pc:spChg>
        <pc:spChg chg="mod">
          <ac:chgData name="Timo Mühlhaus" userId="1b6b3aba618dadac" providerId="LiveId" clId="{EDF2FAEA-A41B-4C1F-9EE5-7BEAFE42C87B}" dt="2021-06-08T17:17:53.796" v="266" actId="165"/>
          <ac:spMkLst>
            <pc:docMk/>
            <pc:sldMk cId="1640049092" sldId="626"/>
            <ac:spMk id="72" creationId="{EA96E1A1-6014-40F8-9833-17C0CA03428A}"/>
          </ac:spMkLst>
        </pc:spChg>
        <pc:spChg chg="mod">
          <ac:chgData name="Timo Mühlhaus" userId="1b6b3aba618dadac" providerId="LiveId" clId="{EDF2FAEA-A41B-4C1F-9EE5-7BEAFE42C87B}" dt="2021-06-08T17:17:53.796" v="266" actId="165"/>
          <ac:spMkLst>
            <pc:docMk/>
            <pc:sldMk cId="1640049092" sldId="626"/>
            <ac:spMk id="73" creationId="{2DB0B5B9-BDD7-4AAE-837F-7CB61F84EB84}"/>
          </ac:spMkLst>
        </pc:spChg>
        <pc:spChg chg="mod">
          <ac:chgData name="Timo Mühlhaus" userId="1b6b3aba618dadac" providerId="LiveId" clId="{EDF2FAEA-A41B-4C1F-9EE5-7BEAFE42C87B}" dt="2021-06-08T17:17:53.796" v="266" actId="165"/>
          <ac:spMkLst>
            <pc:docMk/>
            <pc:sldMk cId="1640049092" sldId="626"/>
            <ac:spMk id="74" creationId="{5FE9A128-37E3-466C-A1A1-2C3AA8BDB17D}"/>
          </ac:spMkLst>
        </pc:spChg>
        <pc:spChg chg="mod">
          <ac:chgData name="Timo Mühlhaus" userId="1b6b3aba618dadac" providerId="LiveId" clId="{EDF2FAEA-A41B-4C1F-9EE5-7BEAFE42C87B}" dt="2021-06-08T17:17:53.796" v="266" actId="165"/>
          <ac:spMkLst>
            <pc:docMk/>
            <pc:sldMk cId="1640049092" sldId="626"/>
            <ac:spMk id="75" creationId="{EF3CD227-D1A8-470A-8E24-FEC19F4013CE}"/>
          </ac:spMkLst>
        </pc:spChg>
        <pc:spChg chg="mod">
          <ac:chgData name="Timo Mühlhaus" userId="1b6b3aba618dadac" providerId="LiveId" clId="{EDF2FAEA-A41B-4C1F-9EE5-7BEAFE42C87B}" dt="2021-06-08T17:17:53.796" v="266" actId="165"/>
          <ac:spMkLst>
            <pc:docMk/>
            <pc:sldMk cId="1640049092" sldId="626"/>
            <ac:spMk id="76" creationId="{F5C2D7CA-EF72-46D2-A3CB-1D0D8CE718E8}"/>
          </ac:spMkLst>
        </pc:spChg>
        <pc:spChg chg="mod">
          <ac:chgData name="Timo Mühlhaus" userId="1b6b3aba618dadac" providerId="LiveId" clId="{EDF2FAEA-A41B-4C1F-9EE5-7BEAFE42C87B}" dt="2021-06-08T17:17:53.796" v="266" actId="165"/>
          <ac:spMkLst>
            <pc:docMk/>
            <pc:sldMk cId="1640049092" sldId="626"/>
            <ac:spMk id="77" creationId="{D3EFF8BD-0C13-410B-86CE-AD0B6539FF9C}"/>
          </ac:spMkLst>
        </pc:spChg>
        <pc:spChg chg="mod">
          <ac:chgData name="Timo Mühlhaus" userId="1b6b3aba618dadac" providerId="LiveId" clId="{EDF2FAEA-A41B-4C1F-9EE5-7BEAFE42C87B}" dt="2021-06-08T17:17:53.796" v="266" actId="165"/>
          <ac:spMkLst>
            <pc:docMk/>
            <pc:sldMk cId="1640049092" sldId="626"/>
            <ac:spMk id="78" creationId="{78F0A472-6423-40DC-A41A-D8FF70877CCE}"/>
          </ac:spMkLst>
        </pc:spChg>
        <pc:spChg chg="mod">
          <ac:chgData name="Timo Mühlhaus" userId="1b6b3aba618dadac" providerId="LiveId" clId="{EDF2FAEA-A41B-4C1F-9EE5-7BEAFE42C87B}" dt="2021-06-08T17:17:53.796" v="266" actId="165"/>
          <ac:spMkLst>
            <pc:docMk/>
            <pc:sldMk cId="1640049092" sldId="626"/>
            <ac:spMk id="79" creationId="{62200F70-9D4A-4B13-8B1A-F7B6F553B1A7}"/>
          </ac:spMkLst>
        </pc:spChg>
        <pc:spChg chg="mod">
          <ac:chgData name="Timo Mühlhaus" userId="1b6b3aba618dadac" providerId="LiveId" clId="{EDF2FAEA-A41B-4C1F-9EE5-7BEAFE42C87B}" dt="2021-06-08T17:17:53.796" v="266" actId="165"/>
          <ac:spMkLst>
            <pc:docMk/>
            <pc:sldMk cId="1640049092" sldId="626"/>
            <ac:spMk id="80" creationId="{8564F981-B41B-4ADA-828A-B052678AB538}"/>
          </ac:spMkLst>
        </pc:spChg>
        <pc:spChg chg="mod">
          <ac:chgData name="Timo Mühlhaus" userId="1b6b3aba618dadac" providerId="LiveId" clId="{EDF2FAEA-A41B-4C1F-9EE5-7BEAFE42C87B}" dt="2021-06-08T17:17:53.796" v="266" actId="165"/>
          <ac:spMkLst>
            <pc:docMk/>
            <pc:sldMk cId="1640049092" sldId="626"/>
            <ac:spMk id="81" creationId="{66C39844-1D8B-4C7D-BE0C-01FEFF6EC69E}"/>
          </ac:spMkLst>
        </pc:spChg>
        <pc:spChg chg="mod">
          <ac:chgData name="Timo Mühlhaus" userId="1b6b3aba618dadac" providerId="LiveId" clId="{EDF2FAEA-A41B-4C1F-9EE5-7BEAFE42C87B}" dt="2021-06-08T17:17:53.796" v="266" actId="165"/>
          <ac:spMkLst>
            <pc:docMk/>
            <pc:sldMk cId="1640049092" sldId="626"/>
            <ac:spMk id="82" creationId="{DEA60AE4-6716-45BC-938C-DE049B68EA10}"/>
          </ac:spMkLst>
        </pc:spChg>
        <pc:spChg chg="mod">
          <ac:chgData name="Timo Mühlhaus" userId="1b6b3aba618dadac" providerId="LiveId" clId="{EDF2FAEA-A41B-4C1F-9EE5-7BEAFE42C87B}" dt="2021-06-08T17:17:53.796" v="266" actId="165"/>
          <ac:spMkLst>
            <pc:docMk/>
            <pc:sldMk cId="1640049092" sldId="626"/>
            <ac:spMk id="83" creationId="{C356F29E-AB62-456B-B2D4-4C42BA4E9502}"/>
          </ac:spMkLst>
        </pc:spChg>
        <pc:spChg chg="mod">
          <ac:chgData name="Timo Mühlhaus" userId="1b6b3aba618dadac" providerId="LiveId" clId="{EDF2FAEA-A41B-4C1F-9EE5-7BEAFE42C87B}" dt="2021-06-08T17:17:53.796" v="266" actId="165"/>
          <ac:spMkLst>
            <pc:docMk/>
            <pc:sldMk cId="1640049092" sldId="626"/>
            <ac:spMk id="84" creationId="{F6F7E0F2-1597-4018-B3B9-1828C1195897}"/>
          </ac:spMkLst>
        </pc:spChg>
        <pc:spChg chg="mod">
          <ac:chgData name="Timo Mühlhaus" userId="1b6b3aba618dadac" providerId="LiveId" clId="{EDF2FAEA-A41B-4C1F-9EE5-7BEAFE42C87B}" dt="2021-06-08T17:17:53.796" v="266" actId="165"/>
          <ac:spMkLst>
            <pc:docMk/>
            <pc:sldMk cId="1640049092" sldId="626"/>
            <ac:spMk id="85" creationId="{2865A05E-79AA-405B-8BF5-B799ED35478F}"/>
          </ac:spMkLst>
        </pc:spChg>
        <pc:spChg chg="mod">
          <ac:chgData name="Timo Mühlhaus" userId="1b6b3aba618dadac" providerId="LiveId" clId="{EDF2FAEA-A41B-4C1F-9EE5-7BEAFE42C87B}" dt="2021-06-08T17:17:53.796" v="266" actId="165"/>
          <ac:spMkLst>
            <pc:docMk/>
            <pc:sldMk cId="1640049092" sldId="626"/>
            <ac:spMk id="86" creationId="{A486A7D4-25FF-424B-AD5C-1E1E98CD14A1}"/>
          </ac:spMkLst>
        </pc:spChg>
        <pc:spChg chg="mod">
          <ac:chgData name="Timo Mühlhaus" userId="1b6b3aba618dadac" providerId="LiveId" clId="{EDF2FAEA-A41B-4C1F-9EE5-7BEAFE42C87B}" dt="2021-06-08T17:17:53.796" v="266" actId="165"/>
          <ac:spMkLst>
            <pc:docMk/>
            <pc:sldMk cId="1640049092" sldId="626"/>
            <ac:spMk id="87" creationId="{C988AFE5-D4C0-484A-B5F4-0E850A8FD3B7}"/>
          </ac:spMkLst>
        </pc:spChg>
        <pc:spChg chg="mod">
          <ac:chgData name="Timo Mühlhaus" userId="1b6b3aba618dadac" providerId="LiveId" clId="{EDF2FAEA-A41B-4C1F-9EE5-7BEAFE42C87B}" dt="2021-06-08T17:17:53.796" v="266" actId="165"/>
          <ac:spMkLst>
            <pc:docMk/>
            <pc:sldMk cId="1640049092" sldId="626"/>
            <ac:spMk id="88" creationId="{4A480AF8-5CD5-4AF4-B59E-7BB2954C759F}"/>
          </ac:spMkLst>
        </pc:spChg>
        <pc:spChg chg="mod">
          <ac:chgData name="Timo Mühlhaus" userId="1b6b3aba618dadac" providerId="LiveId" clId="{EDF2FAEA-A41B-4C1F-9EE5-7BEAFE42C87B}" dt="2021-06-08T17:17:53.796" v="266" actId="165"/>
          <ac:spMkLst>
            <pc:docMk/>
            <pc:sldMk cId="1640049092" sldId="626"/>
            <ac:spMk id="89" creationId="{90B77A0B-36F4-4E36-92C7-3169EC7890D9}"/>
          </ac:spMkLst>
        </pc:spChg>
        <pc:spChg chg="mod">
          <ac:chgData name="Timo Mühlhaus" userId="1b6b3aba618dadac" providerId="LiveId" clId="{EDF2FAEA-A41B-4C1F-9EE5-7BEAFE42C87B}" dt="2021-06-08T17:17:53.796" v="266" actId="165"/>
          <ac:spMkLst>
            <pc:docMk/>
            <pc:sldMk cId="1640049092" sldId="626"/>
            <ac:spMk id="90" creationId="{CE6D9584-4039-4F11-8AFB-C78693E9DC07}"/>
          </ac:spMkLst>
        </pc:spChg>
        <pc:spChg chg="mod">
          <ac:chgData name="Timo Mühlhaus" userId="1b6b3aba618dadac" providerId="LiveId" clId="{EDF2FAEA-A41B-4C1F-9EE5-7BEAFE42C87B}" dt="2021-06-08T17:17:53.796" v="266" actId="165"/>
          <ac:spMkLst>
            <pc:docMk/>
            <pc:sldMk cId="1640049092" sldId="626"/>
            <ac:spMk id="91" creationId="{F79E788B-6321-41D1-987A-50BFDC4897E7}"/>
          </ac:spMkLst>
        </pc:spChg>
        <pc:spChg chg="mod">
          <ac:chgData name="Timo Mühlhaus" userId="1b6b3aba618dadac" providerId="LiveId" clId="{EDF2FAEA-A41B-4C1F-9EE5-7BEAFE42C87B}" dt="2021-06-08T17:17:53.796" v="266" actId="165"/>
          <ac:spMkLst>
            <pc:docMk/>
            <pc:sldMk cId="1640049092" sldId="626"/>
            <ac:spMk id="92" creationId="{BFEEDF82-4F8F-4621-A6FC-ED3022399181}"/>
          </ac:spMkLst>
        </pc:spChg>
        <pc:spChg chg="mod">
          <ac:chgData name="Timo Mühlhaus" userId="1b6b3aba618dadac" providerId="LiveId" clId="{EDF2FAEA-A41B-4C1F-9EE5-7BEAFE42C87B}" dt="2021-06-08T17:17:53.796" v="266" actId="165"/>
          <ac:spMkLst>
            <pc:docMk/>
            <pc:sldMk cId="1640049092" sldId="626"/>
            <ac:spMk id="93" creationId="{E8191138-8E90-464D-8BA4-4F07665E9983}"/>
          </ac:spMkLst>
        </pc:spChg>
        <pc:spChg chg="mod">
          <ac:chgData name="Timo Mühlhaus" userId="1b6b3aba618dadac" providerId="LiveId" clId="{EDF2FAEA-A41B-4C1F-9EE5-7BEAFE42C87B}" dt="2021-06-08T17:17:53.796" v="266" actId="165"/>
          <ac:spMkLst>
            <pc:docMk/>
            <pc:sldMk cId="1640049092" sldId="626"/>
            <ac:spMk id="94" creationId="{AB79EC06-8AC7-4F4F-80B8-8E4596C016BB}"/>
          </ac:spMkLst>
        </pc:spChg>
        <pc:spChg chg="mod">
          <ac:chgData name="Timo Mühlhaus" userId="1b6b3aba618dadac" providerId="LiveId" clId="{EDF2FAEA-A41B-4C1F-9EE5-7BEAFE42C87B}" dt="2021-06-08T17:17:53.796" v="266" actId="165"/>
          <ac:spMkLst>
            <pc:docMk/>
            <pc:sldMk cId="1640049092" sldId="626"/>
            <ac:spMk id="95" creationId="{419034C5-0DAA-4BE9-A52E-9EA8BBBE7D55}"/>
          </ac:spMkLst>
        </pc:spChg>
        <pc:spChg chg="mod">
          <ac:chgData name="Timo Mühlhaus" userId="1b6b3aba618dadac" providerId="LiveId" clId="{EDF2FAEA-A41B-4C1F-9EE5-7BEAFE42C87B}" dt="2021-06-08T17:17:53.796" v="266" actId="165"/>
          <ac:spMkLst>
            <pc:docMk/>
            <pc:sldMk cId="1640049092" sldId="626"/>
            <ac:spMk id="96" creationId="{8259E61B-F553-4ECC-BAF1-6D79B9F421A8}"/>
          </ac:spMkLst>
        </pc:spChg>
        <pc:spChg chg="mod">
          <ac:chgData name="Timo Mühlhaus" userId="1b6b3aba618dadac" providerId="LiveId" clId="{EDF2FAEA-A41B-4C1F-9EE5-7BEAFE42C87B}" dt="2021-06-08T17:17:53.796" v="266" actId="165"/>
          <ac:spMkLst>
            <pc:docMk/>
            <pc:sldMk cId="1640049092" sldId="626"/>
            <ac:spMk id="97" creationId="{905C1D01-D31B-4778-991F-FF8DC7D55718}"/>
          </ac:spMkLst>
        </pc:spChg>
        <pc:spChg chg="mod">
          <ac:chgData name="Timo Mühlhaus" userId="1b6b3aba618dadac" providerId="LiveId" clId="{EDF2FAEA-A41B-4C1F-9EE5-7BEAFE42C87B}" dt="2021-06-08T17:17:53.796" v="266" actId="165"/>
          <ac:spMkLst>
            <pc:docMk/>
            <pc:sldMk cId="1640049092" sldId="626"/>
            <ac:spMk id="98" creationId="{D154933F-1118-474F-908B-8F2D049F8A38}"/>
          </ac:spMkLst>
        </pc:spChg>
        <pc:spChg chg="mod">
          <ac:chgData name="Timo Mühlhaus" userId="1b6b3aba618dadac" providerId="LiveId" clId="{EDF2FAEA-A41B-4C1F-9EE5-7BEAFE42C87B}" dt="2021-06-08T17:17:53.796" v="266" actId="165"/>
          <ac:spMkLst>
            <pc:docMk/>
            <pc:sldMk cId="1640049092" sldId="626"/>
            <ac:spMk id="99" creationId="{48E4E547-ED8D-4E31-A2E1-D9752863D1F6}"/>
          </ac:spMkLst>
        </pc:spChg>
        <pc:spChg chg="mod">
          <ac:chgData name="Timo Mühlhaus" userId="1b6b3aba618dadac" providerId="LiveId" clId="{EDF2FAEA-A41B-4C1F-9EE5-7BEAFE42C87B}" dt="2021-06-08T17:17:53.796" v="266" actId="165"/>
          <ac:spMkLst>
            <pc:docMk/>
            <pc:sldMk cId="1640049092" sldId="626"/>
            <ac:spMk id="100" creationId="{4C125AA9-F119-445F-8E98-470DBD6BA187}"/>
          </ac:spMkLst>
        </pc:spChg>
        <pc:spChg chg="mod">
          <ac:chgData name="Timo Mühlhaus" userId="1b6b3aba618dadac" providerId="LiveId" clId="{EDF2FAEA-A41B-4C1F-9EE5-7BEAFE42C87B}" dt="2021-06-08T17:17:53.796" v="266" actId="165"/>
          <ac:spMkLst>
            <pc:docMk/>
            <pc:sldMk cId="1640049092" sldId="626"/>
            <ac:spMk id="101" creationId="{BE991BD5-7D54-4740-9478-7BC0A149C749}"/>
          </ac:spMkLst>
        </pc:spChg>
        <pc:spChg chg="mod">
          <ac:chgData name="Timo Mühlhaus" userId="1b6b3aba618dadac" providerId="LiveId" clId="{EDF2FAEA-A41B-4C1F-9EE5-7BEAFE42C87B}" dt="2021-06-08T17:17:53.796" v="266" actId="165"/>
          <ac:spMkLst>
            <pc:docMk/>
            <pc:sldMk cId="1640049092" sldId="626"/>
            <ac:spMk id="102" creationId="{91CDAF0B-8488-42F3-81D6-DAFDA739B9EA}"/>
          </ac:spMkLst>
        </pc:spChg>
        <pc:spChg chg="mod">
          <ac:chgData name="Timo Mühlhaus" userId="1b6b3aba618dadac" providerId="LiveId" clId="{EDF2FAEA-A41B-4C1F-9EE5-7BEAFE42C87B}" dt="2021-06-08T17:17:53.796" v="266" actId="165"/>
          <ac:spMkLst>
            <pc:docMk/>
            <pc:sldMk cId="1640049092" sldId="626"/>
            <ac:spMk id="103" creationId="{2E9BB3CD-CDFD-4C72-97C8-1341F6AB0D32}"/>
          </ac:spMkLst>
        </pc:spChg>
        <pc:spChg chg="mod">
          <ac:chgData name="Timo Mühlhaus" userId="1b6b3aba618dadac" providerId="LiveId" clId="{EDF2FAEA-A41B-4C1F-9EE5-7BEAFE42C87B}" dt="2021-06-08T17:17:53.796" v="266" actId="165"/>
          <ac:spMkLst>
            <pc:docMk/>
            <pc:sldMk cId="1640049092" sldId="626"/>
            <ac:spMk id="104" creationId="{985FAE1A-D94E-4193-9905-D03388E7B611}"/>
          </ac:spMkLst>
        </pc:spChg>
        <pc:spChg chg="mod">
          <ac:chgData name="Timo Mühlhaus" userId="1b6b3aba618dadac" providerId="LiveId" clId="{EDF2FAEA-A41B-4C1F-9EE5-7BEAFE42C87B}" dt="2021-06-08T17:17:53.796" v="266" actId="165"/>
          <ac:spMkLst>
            <pc:docMk/>
            <pc:sldMk cId="1640049092" sldId="626"/>
            <ac:spMk id="105" creationId="{A62EB801-0B2D-4E4A-88A9-1E4198A04D4F}"/>
          </ac:spMkLst>
        </pc:spChg>
        <pc:spChg chg="mod">
          <ac:chgData name="Timo Mühlhaus" userId="1b6b3aba618dadac" providerId="LiveId" clId="{EDF2FAEA-A41B-4C1F-9EE5-7BEAFE42C87B}" dt="2021-06-08T17:17:53.796" v="266" actId="165"/>
          <ac:spMkLst>
            <pc:docMk/>
            <pc:sldMk cId="1640049092" sldId="626"/>
            <ac:spMk id="106" creationId="{4806DCED-0789-4041-8101-223CB555E8C5}"/>
          </ac:spMkLst>
        </pc:spChg>
        <pc:spChg chg="mod">
          <ac:chgData name="Timo Mühlhaus" userId="1b6b3aba618dadac" providerId="LiveId" clId="{EDF2FAEA-A41B-4C1F-9EE5-7BEAFE42C87B}" dt="2021-06-08T17:17:53.796" v="266" actId="165"/>
          <ac:spMkLst>
            <pc:docMk/>
            <pc:sldMk cId="1640049092" sldId="626"/>
            <ac:spMk id="107" creationId="{09713CAE-5E92-4347-A66C-FB336D28DF70}"/>
          </ac:spMkLst>
        </pc:spChg>
        <pc:spChg chg="mod">
          <ac:chgData name="Timo Mühlhaus" userId="1b6b3aba618dadac" providerId="LiveId" clId="{EDF2FAEA-A41B-4C1F-9EE5-7BEAFE42C87B}" dt="2021-06-08T17:17:53.796" v="266" actId="165"/>
          <ac:spMkLst>
            <pc:docMk/>
            <pc:sldMk cId="1640049092" sldId="626"/>
            <ac:spMk id="108" creationId="{19F5DC7C-534B-4006-961F-6484056D22AD}"/>
          </ac:spMkLst>
        </pc:spChg>
        <pc:spChg chg="mod">
          <ac:chgData name="Timo Mühlhaus" userId="1b6b3aba618dadac" providerId="LiveId" clId="{EDF2FAEA-A41B-4C1F-9EE5-7BEAFE42C87B}" dt="2021-06-08T17:17:53.796" v="266" actId="165"/>
          <ac:spMkLst>
            <pc:docMk/>
            <pc:sldMk cId="1640049092" sldId="626"/>
            <ac:spMk id="109" creationId="{044A2CAB-6EB2-4667-BAC8-7A906E0E2C69}"/>
          </ac:spMkLst>
        </pc:spChg>
        <pc:spChg chg="mod">
          <ac:chgData name="Timo Mühlhaus" userId="1b6b3aba618dadac" providerId="LiveId" clId="{EDF2FAEA-A41B-4C1F-9EE5-7BEAFE42C87B}" dt="2021-06-08T17:17:53.796" v="266" actId="165"/>
          <ac:spMkLst>
            <pc:docMk/>
            <pc:sldMk cId="1640049092" sldId="626"/>
            <ac:spMk id="110" creationId="{E44AB18D-2BCE-4E3D-9760-17996A2322B1}"/>
          </ac:spMkLst>
        </pc:spChg>
        <pc:spChg chg="mod">
          <ac:chgData name="Timo Mühlhaus" userId="1b6b3aba618dadac" providerId="LiveId" clId="{EDF2FAEA-A41B-4C1F-9EE5-7BEAFE42C87B}" dt="2021-06-08T17:17:53.796" v="266" actId="165"/>
          <ac:spMkLst>
            <pc:docMk/>
            <pc:sldMk cId="1640049092" sldId="626"/>
            <ac:spMk id="111" creationId="{1EE260EB-94A9-4BC9-AD8E-E421DDAF02B9}"/>
          </ac:spMkLst>
        </pc:spChg>
        <pc:spChg chg="mod">
          <ac:chgData name="Timo Mühlhaus" userId="1b6b3aba618dadac" providerId="LiveId" clId="{EDF2FAEA-A41B-4C1F-9EE5-7BEAFE42C87B}" dt="2021-06-08T17:17:53.796" v="266" actId="165"/>
          <ac:spMkLst>
            <pc:docMk/>
            <pc:sldMk cId="1640049092" sldId="626"/>
            <ac:spMk id="112" creationId="{1388DDD7-13DC-45E3-BA15-5EAD20AA7064}"/>
          </ac:spMkLst>
        </pc:spChg>
        <pc:spChg chg="mod">
          <ac:chgData name="Timo Mühlhaus" userId="1b6b3aba618dadac" providerId="LiveId" clId="{EDF2FAEA-A41B-4C1F-9EE5-7BEAFE42C87B}" dt="2021-06-08T17:17:53.796" v="266" actId="165"/>
          <ac:spMkLst>
            <pc:docMk/>
            <pc:sldMk cId="1640049092" sldId="626"/>
            <ac:spMk id="113" creationId="{6F5B0EEA-9AF6-4F0B-974E-2978088CAC42}"/>
          </ac:spMkLst>
        </pc:spChg>
        <pc:spChg chg="mod">
          <ac:chgData name="Timo Mühlhaus" userId="1b6b3aba618dadac" providerId="LiveId" clId="{EDF2FAEA-A41B-4C1F-9EE5-7BEAFE42C87B}" dt="2021-06-08T17:17:53.796" v="266" actId="165"/>
          <ac:spMkLst>
            <pc:docMk/>
            <pc:sldMk cId="1640049092" sldId="626"/>
            <ac:spMk id="114" creationId="{8BA3CF6F-87FD-42C1-9565-A4015661EA71}"/>
          </ac:spMkLst>
        </pc:spChg>
        <pc:spChg chg="mod">
          <ac:chgData name="Timo Mühlhaus" userId="1b6b3aba618dadac" providerId="LiveId" clId="{EDF2FAEA-A41B-4C1F-9EE5-7BEAFE42C87B}" dt="2021-06-08T17:17:53.796" v="266" actId="165"/>
          <ac:spMkLst>
            <pc:docMk/>
            <pc:sldMk cId="1640049092" sldId="626"/>
            <ac:spMk id="115" creationId="{4D2A50AF-0882-45C1-93E8-A20DE13D3E2E}"/>
          </ac:spMkLst>
        </pc:spChg>
        <pc:spChg chg="mod">
          <ac:chgData name="Timo Mühlhaus" userId="1b6b3aba618dadac" providerId="LiveId" clId="{EDF2FAEA-A41B-4C1F-9EE5-7BEAFE42C87B}" dt="2021-06-08T17:17:53.796" v="266" actId="165"/>
          <ac:spMkLst>
            <pc:docMk/>
            <pc:sldMk cId="1640049092" sldId="626"/>
            <ac:spMk id="116" creationId="{D3DDD9DB-BB88-4557-9DF6-3169EBD6D3C4}"/>
          </ac:spMkLst>
        </pc:spChg>
        <pc:spChg chg="mod">
          <ac:chgData name="Timo Mühlhaus" userId="1b6b3aba618dadac" providerId="LiveId" clId="{EDF2FAEA-A41B-4C1F-9EE5-7BEAFE42C87B}" dt="2021-06-08T17:17:53.796" v="266" actId="165"/>
          <ac:spMkLst>
            <pc:docMk/>
            <pc:sldMk cId="1640049092" sldId="626"/>
            <ac:spMk id="117" creationId="{20E730A2-51AA-4671-A6B6-990BE4BB53C9}"/>
          </ac:spMkLst>
        </pc:spChg>
        <pc:spChg chg="mod">
          <ac:chgData name="Timo Mühlhaus" userId="1b6b3aba618dadac" providerId="LiveId" clId="{EDF2FAEA-A41B-4C1F-9EE5-7BEAFE42C87B}" dt="2021-06-08T17:17:53.796" v="266" actId="165"/>
          <ac:spMkLst>
            <pc:docMk/>
            <pc:sldMk cId="1640049092" sldId="626"/>
            <ac:spMk id="118" creationId="{6B86EBD3-17CD-4C71-A074-062C2ADD1075}"/>
          </ac:spMkLst>
        </pc:spChg>
        <pc:spChg chg="mod">
          <ac:chgData name="Timo Mühlhaus" userId="1b6b3aba618dadac" providerId="LiveId" clId="{EDF2FAEA-A41B-4C1F-9EE5-7BEAFE42C87B}" dt="2021-06-08T17:17:53.796" v="266" actId="165"/>
          <ac:spMkLst>
            <pc:docMk/>
            <pc:sldMk cId="1640049092" sldId="626"/>
            <ac:spMk id="119" creationId="{AE12FF21-E055-46A9-813E-E316A199C1B1}"/>
          </ac:spMkLst>
        </pc:spChg>
        <pc:spChg chg="mod">
          <ac:chgData name="Timo Mühlhaus" userId="1b6b3aba618dadac" providerId="LiveId" clId="{EDF2FAEA-A41B-4C1F-9EE5-7BEAFE42C87B}" dt="2021-06-08T17:17:53.796" v="266" actId="165"/>
          <ac:spMkLst>
            <pc:docMk/>
            <pc:sldMk cId="1640049092" sldId="626"/>
            <ac:spMk id="120" creationId="{2033F8C6-E400-4879-953C-4D63A905B3DE}"/>
          </ac:spMkLst>
        </pc:spChg>
        <pc:spChg chg="mod">
          <ac:chgData name="Timo Mühlhaus" userId="1b6b3aba618dadac" providerId="LiveId" clId="{EDF2FAEA-A41B-4C1F-9EE5-7BEAFE42C87B}" dt="2021-06-08T17:17:53.796" v="266" actId="165"/>
          <ac:spMkLst>
            <pc:docMk/>
            <pc:sldMk cId="1640049092" sldId="626"/>
            <ac:spMk id="121" creationId="{29C78A4A-CD5B-4051-93CA-0A8508657EE3}"/>
          </ac:spMkLst>
        </pc:spChg>
        <pc:spChg chg="mod">
          <ac:chgData name="Timo Mühlhaus" userId="1b6b3aba618dadac" providerId="LiveId" clId="{EDF2FAEA-A41B-4C1F-9EE5-7BEAFE42C87B}" dt="2021-06-08T17:17:53.796" v="266" actId="165"/>
          <ac:spMkLst>
            <pc:docMk/>
            <pc:sldMk cId="1640049092" sldId="626"/>
            <ac:spMk id="122" creationId="{BC6A176A-DB6A-4A0D-884D-2A3296C1D8CA}"/>
          </ac:spMkLst>
        </pc:spChg>
        <pc:spChg chg="mod">
          <ac:chgData name="Timo Mühlhaus" userId="1b6b3aba618dadac" providerId="LiveId" clId="{EDF2FAEA-A41B-4C1F-9EE5-7BEAFE42C87B}" dt="2021-06-08T17:17:53.796" v="266" actId="165"/>
          <ac:spMkLst>
            <pc:docMk/>
            <pc:sldMk cId="1640049092" sldId="626"/>
            <ac:spMk id="123" creationId="{43EFBD67-D032-44FA-B786-AB57576CC019}"/>
          </ac:spMkLst>
        </pc:spChg>
        <pc:spChg chg="mod">
          <ac:chgData name="Timo Mühlhaus" userId="1b6b3aba618dadac" providerId="LiveId" clId="{EDF2FAEA-A41B-4C1F-9EE5-7BEAFE42C87B}" dt="2021-06-08T17:17:53.796" v="266" actId="165"/>
          <ac:spMkLst>
            <pc:docMk/>
            <pc:sldMk cId="1640049092" sldId="626"/>
            <ac:spMk id="124" creationId="{E1A61675-C404-41B6-8675-B5C7E1E6DF98}"/>
          </ac:spMkLst>
        </pc:spChg>
        <pc:spChg chg="mod">
          <ac:chgData name="Timo Mühlhaus" userId="1b6b3aba618dadac" providerId="LiveId" clId="{EDF2FAEA-A41B-4C1F-9EE5-7BEAFE42C87B}" dt="2021-06-08T17:17:53.796" v="266" actId="165"/>
          <ac:spMkLst>
            <pc:docMk/>
            <pc:sldMk cId="1640049092" sldId="626"/>
            <ac:spMk id="125" creationId="{A2C6F922-ACE9-4A11-A8D2-0F9FC8572E85}"/>
          </ac:spMkLst>
        </pc:spChg>
        <pc:spChg chg="mod">
          <ac:chgData name="Timo Mühlhaus" userId="1b6b3aba618dadac" providerId="LiveId" clId="{EDF2FAEA-A41B-4C1F-9EE5-7BEAFE42C87B}" dt="2021-06-08T17:17:53.796" v="266" actId="165"/>
          <ac:spMkLst>
            <pc:docMk/>
            <pc:sldMk cId="1640049092" sldId="626"/>
            <ac:spMk id="126" creationId="{08942D12-CEE0-4FC7-BE3C-E00FCEF354B8}"/>
          </ac:spMkLst>
        </pc:spChg>
        <pc:spChg chg="mod">
          <ac:chgData name="Timo Mühlhaus" userId="1b6b3aba618dadac" providerId="LiveId" clId="{EDF2FAEA-A41B-4C1F-9EE5-7BEAFE42C87B}" dt="2021-06-08T17:17:53.796" v="266" actId="165"/>
          <ac:spMkLst>
            <pc:docMk/>
            <pc:sldMk cId="1640049092" sldId="626"/>
            <ac:spMk id="127" creationId="{CE09B9DB-EE14-4A04-9D74-B1B0FB8A4FC4}"/>
          </ac:spMkLst>
        </pc:spChg>
        <pc:spChg chg="mod">
          <ac:chgData name="Timo Mühlhaus" userId="1b6b3aba618dadac" providerId="LiveId" clId="{EDF2FAEA-A41B-4C1F-9EE5-7BEAFE42C87B}" dt="2021-06-08T17:17:53.796" v="266" actId="165"/>
          <ac:spMkLst>
            <pc:docMk/>
            <pc:sldMk cId="1640049092" sldId="626"/>
            <ac:spMk id="128" creationId="{1469A211-D83F-4313-A9BC-764205CA2A6F}"/>
          </ac:spMkLst>
        </pc:spChg>
        <pc:spChg chg="mod">
          <ac:chgData name="Timo Mühlhaus" userId="1b6b3aba618dadac" providerId="LiveId" clId="{EDF2FAEA-A41B-4C1F-9EE5-7BEAFE42C87B}" dt="2021-06-08T17:17:53.796" v="266" actId="165"/>
          <ac:spMkLst>
            <pc:docMk/>
            <pc:sldMk cId="1640049092" sldId="626"/>
            <ac:spMk id="129" creationId="{BC369988-F63D-48CA-8269-0FDB77D1A331}"/>
          </ac:spMkLst>
        </pc:spChg>
        <pc:spChg chg="mod">
          <ac:chgData name="Timo Mühlhaus" userId="1b6b3aba618dadac" providerId="LiveId" clId="{EDF2FAEA-A41B-4C1F-9EE5-7BEAFE42C87B}" dt="2021-06-08T17:17:53.796" v="266" actId="165"/>
          <ac:spMkLst>
            <pc:docMk/>
            <pc:sldMk cId="1640049092" sldId="626"/>
            <ac:spMk id="130" creationId="{3DC43419-87A3-42A4-8627-E3E50EE6D5E9}"/>
          </ac:spMkLst>
        </pc:spChg>
        <pc:spChg chg="mod">
          <ac:chgData name="Timo Mühlhaus" userId="1b6b3aba618dadac" providerId="LiveId" clId="{EDF2FAEA-A41B-4C1F-9EE5-7BEAFE42C87B}" dt="2021-06-08T17:17:53.796" v="266" actId="165"/>
          <ac:spMkLst>
            <pc:docMk/>
            <pc:sldMk cId="1640049092" sldId="626"/>
            <ac:spMk id="131" creationId="{AB5CCA6E-37D4-4B5E-9228-C691F6C9871C}"/>
          </ac:spMkLst>
        </pc:spChg>
        <pc:spChg chg="mod">
          <ac:chgData name="Timo Mühlhaus" userId="1b6b3aba618dadac" providerId="LiveId" clId="{EDF2FAEA-A41B-4C1F-9EE5-7BEAFE42C87B}" dt="2021-06-08T17:17:53.796" v="266" actId="165"/>
          <ac:spMkLst>
            <pc:docMk/>
            <pc:sldMk cId="1640049092" sldId="626"/>
            <ac:spMk id="132" creationId="{2AD8A273-6E3F-479E-9E7A-E1F221E65436}"/>
          </ac:spMkLst>
        </pc:spChg>
        <pc:spChg chg="mod">
          <ac:chgData name="Timo Mühlhaus" userId="1b6b3aba618dadac" providerId="LiveId" clId="{EDF2FAEA-A41B-4C1F-9EE5-7BEAFE42C87B}" dt="2021-06-08T17:17:53.796" v="266" actId="165"/>
          <ac:spMkLst>
            <pc:docMk/>
            <pc:sldMk cId="1640049092" sldId="626"/>
            <ac:spMk id="133" creationId="{7D6521E3-99D4-4111-BE0C-0F80DEEDBE93}"/>
          </ac:spMkLst>
        </pc:spChg>
        <pc:spChg chg="mod">
          <ac:chgData name="Timo Mühlhaus" userId="1b6b3aba618dadac" providerId="LiveId" clId="{EDF2FAEA-A41B-4C1F-9EE5-7BEAFE42C87B}" dt="2021-06-08T17:17:53.796" v="266" actId="165"/>
          <ac:spMkLst>
            <pc:docMk/>
            <pc:sldMk cId="1640049092" sldId="626"/>
            <ac:spMk id="134" creationId="{FBA7A581-D42D-4CCA-B5BE-6A65CA126317}"/>
          </ac:spMkLst>
        </pc:spChg>
        <pc:spChg chg="mod">
          <ac:chgData name="Timo Mühlhaus" userId="1b6b3aba618dadac" providerId="LiveId" clId="{EDF2FAEA-A41B-4C1F-9EE5-7BEAFE42C87B}" dt="2021-06-08T17:17:53.796" v="266" actId="165"/>
          <ac:spMkLst>
            <pc:docMk/>
            <pc:sldMk cId="1640049092" sldId="626"/>
            <ac:spMk id="135" creationId="{5FCE2AF8-F3DF-4B0D-8DB7-19F0C55E286D}"/>
          </ac:spMkLst>
        </pc:spChg>
        <pc:spChg chg="mod">
          <ac:chgData name="Timo Mühlhaus" userId="1b6b3aba618dadac" providerId="LiveId" clId="{EDF2FAEA-A41B-4C1F-9EE5-7BEAFE42C87B}" dt="2021-06-08T17:17:53.796" v="266" actId="165"/>
          <ac:spMkLst>
            <pc:docMk/>
            <pc:sldMk cId="1640049092" sldId="626"/>
            <ac:spMk id="136" creationId="{D7524DAB-A177-49BD-99DC-94F37805BAA6}"/>
          </ac:spMkLst>
        </pc:spChg>
        <pc:spChg chg="mod">
          <ac:chgData name="Timo Mühlhaus" userId="1b6b3aba618dadac" providerId="LiveId" clId="{EDF2FAEA-A41B-4C1F-9EE5-7BEAFE42C87B}" dt="2021-06-08T17:17:53.796" v="266" actId="165"/>
          <ac:spMkLst>
            <pc:docMk/>
            <pc:sldMk cId="1640049092" sldId="626"/>
            <ac:spMk id="137" creationId="{520FB8BE-6174-4AF2-A4D4-6FBAB03754F4}"/>
          </ac:spMkLst>
        </pc:spChg>
        <pc:spChg chg="mod">
          <ac:chgData name="Timo Mühlhaus" userId="1b6b3aba618dadac" providerId="LiveId" clId="{EDF2FAEA-A41B-4C1F-9EE5-7BEAFE42C87B}" dt="2021-06-08T17:17:53.796" v="266" actId="165"/>
          <ac:spMkLst>
            <pc:docMk/>
            <pc:sldMk cId="1640049092" sldId="626"/>
            <ac:spMk id="138" creationId="{C49992D5-5E13-4405-A342-C75FB81F4E6C}"/>
          </ac:spMkLst>
        </pc:spChg>
        <pc:spChg chg="mod">
          <ac:chgData name="Timo Mühlhaus" userId="1b6b3aba618dadac" providerId="LiveId" clId="{EDF2FAEA-A41B-4C1F-9EE5-7BEAFE42C87B}" dt="2021-06-08T17:17:53.796" v="266" actId="165"/>
          <ac:spMkLst>
            <pc:docMk/>
            <pc:sldMk cId="1640049092" sldId="626"/>
            <ac:spMk id="139" creationId="{AB7229A1-53AB-44DA-B26C-81D7EB52663B}"/>
          </ac:spMkLst>
        </pc:spChg>
        <pc:spChg chg="mod">
          <ac:chgData name="Timo Mühlhaus" userId="1b6b3aba618dadac" providerId="LiveId" clId="{EDF2FAEA-A41B-4C1F-9EE5-7BEAFE42C87B}" dt="2021-06-08T17:17:53.796" v="266" actId="165"/>
          <ac:spMkLst>
            <pc:docMk/>
            <pc:sldMk cId="1640049092" sldId="626"/>
            <ac:spMk id="140" creationId="{030947FE-E1DE-44AA-ABC7-0DBF0DF6F3AE}"/>
          </ac:spMkLst>
        </pc:spChg>
        <pc:spChg chg="mod">
          <ac:chgData name="Timo Mühlhaus" userId="1b6b3aba618dadac" providerId="LiveId" clId="{EDF2FAEA-A41B-4C1F-9EE5-7BEAFE42C87B}" dt="2021-06-08T17:17:53.796" v="266" actId="165"/>
          <ac:spMkLst>
            <pc:docMk/>
            <pc:sldMk cId="1640049092" sldId="626"/>
            <ac:spMk id="141" creationId="{4FC42FC0-3C11-447F-80C5-51043FA1D2B7}"/>
          </ac:spMkLst>
        </pc:spChg>
        <pc:spChg chg="mod">
          <ac:chgData name="Timo Mühlhaus" userId="1b6b3aba618dadac" providerId="LiveId" clId="{EDF2FAEA-A41B-4C1F-9EE5-7BEAFE42C87B}" dt="2021-06-08T17:17:53.796" v="266" actId="165"/>
          <ac:spMkLst>
            <pc:docMk/>
            <pc:sldMk cId="1640049092" sldId="626"/>
            <ac:spMk id="142" creationId="{21FF7519-3B58-484F-AF7C-58D6F61C7373}"/>
          </ac:spMkLst>
        </pc:spChg>
        <pc:spChg chg="mod">
          <ac:chgData name="Timo Mühlhaus" userId="1b6b3aba618dadac" providerId="LiveId" clId="{EDF2FAEA-A41B-4C1F-9EE5-7BEAFE42C87B}" dt="2021-06-08T17:17:53.796" v="266" actId="165"/>
          <ac:spMkLst>
            <pc:docMk/>
            <pc:sldMk cId="1640049092" sldId="626"/>
            <ac:spMk id="143" creationId="{C38A2A02-A60E-4737-82ED-4A56A62F3149}"/>
          </ac:spMkLst>
        </pc:spChg>
        <pc:spChg chg="mod">
          <ac:chgData name="Timo Mühlhaus" userId="1b6b3aba618dadac" providerId="LiveId" clId="{EDF2FAEA-A41B-4C1F-9EE5-7BEAFE42C87B}" dt="2021-06-08T17:17:53.796" v="266" actId="165"/>
          <ac:spMkLst>
            <pc:docMk/>
            <pc:sldMk cId="1640049092" sldId="626"/>
            <ac:spMk id="144" creationId="{FFC4873D-C0E9-40C4-886B-85F6859A3741}"/>
          </ac:spMkLst>
        </pc:spChg>
        <pc:spChg chg="mod">
          <ac:chgData name="Timo Mühlhaus" userId="1b6b3aba618dadac" providerId="LiveId" clId="{EDF2FAEA-A41B-4C1F-9EE5-7BEAFE42C87B}" dt="2021-06-08T17:17:53.796" v="266" actId="165"/>
          <ac:spMkLst>
            <pc:docMk/>
            <pc:sldMk cId="1640049092" sldId="626"/>
            <ac:spMk id="145" creationId="{9751AD09-9925-4EF8-BE25-76113D8604BF}"/>
          </ac:spMkLst>
        </pc:spChg>
        <pc:spChg chg="mod">
          <ac:chgData name="Timo Mühlhaus" userId="1b6b3aba618dadac" providerId="LiveId" clId="{EDF2FAEA-A41B-4C1F-9EE5-7BEAFE42C87B}" dt="2021-06-08T17:17:53.796" v="266" actId="165"/>
          <ac:spMkLst>
            <pc:docMk/>
            <pc:sldMk cId="1640049092" sldId="626"/>
            <ac:spMk id="146" creationId="{47B1530E-2C29-4741-85CB-CE035CB081B2}"/>
          </ac:spMkLst>
        </pc:spChg>
        <pc:spChg chg="mod">
          <ac:chgData name="Timo Mühlhaus" userId="1b6b3aba618dadac" providerId="LiveId" clId="{EDF2FAEA-A41B-4C1F-9EE5-7BEAFE42C87B}" dt="2021-06-08T17:17:53.796" v="266" actId="165"/>
          <ac:spMkLst>
            <pc:docMk/>
            <pc:sldMk cId="1640049092" sldId="626"/>
            <ac:spMk id="147" creationId="{6BC2D7FA-01CD-480A-A3D5-B86673252F83}"/>
          </ac:spMkLst>
        </pc:spChg>
        <pc:spChg chg="mod">
          <ac:chgData name="Timo Mühlhaus" userId="1b6b3aba618dadac" providerId="LiveId" clId="{EDF2FAEA-A41B-4C1F-9EE5-7BEAFE42C87B}" dt="2021-06-08T17:17:53.796" v="266" actId="165"/>
          <ac:spMkLst>
            <pc:docMk/>
            <pc:sldMk cId="1640049092" sldId="626"/>
            <ac:spMk id="148" creationId="{72CEF925-2A34-4DA4-B79D-58B00205EBCD}"/>
          </ac:spMkLst>
        </pc:spChg>
        <pc:spChg chg="mod">
          <ac:chgData name="Timo Mühlhaus" userId="1b6b3aba618dadac" providerId="LiveId" clId="{EDF2FAEA-A41B-4C1F-9EE5-7BEAFE42C87B}" dt="2021-06-08T17:17:53.796" v="266" actId="165"/>
          <ac:spMkLst>
            <pc:docMk/>
            <pc:sldMk cId="1640049092" sldId="626"/>
            <ac:spMk id="149" creationId="{32724E02-5B9A-41C8-94CB-0D2DA8616A52}"/>
          </ac:spMkLst>
        </pc:spChg>
        <pc:spChg chg="mod">
          <ac:chgData name="Timo Mühlhaus" userId="1b6b3aba618dadac" providerId="LiveId" clId="{EDF2FAEA-A41B-4C1F-9EE5-7BEAFE42C87B}" dt="2021-06-08T17:17:53.796" v="266" actId="165"/>
          <ac:spMkLst>
            <pc:docMk/>
            <pc:sldMk cId="1640049092" sldId="626"/>
            <ac:spMk id="150" creationId="{F5706E07-F941-46F7-A179-0D45A18BAEB1}"/>
          </ac:spMkLst>
        </pc:spChg>
        <pc:spChg chg="mod">
          <ac:chgData name="Timo Mühlhaus" userId="1b6b3aba618dadac" providerId="LiveId" clId="{EDF2FAEA-A41B-4C1F-9EE5-7BEAFE42C87B}" dt="2021-06-08T17:17:53.796" v="266" actId="165"/>
          <ac:spMkLst>
            <pc:docMk/>
            <pc:sldMk cId="1640049092" sldId="626"/>
            <ac:spMk id="151" creationId="{3082A66B-8EF7-4A70-B323-514E234E1AA4}"/>
          </ac:spMkLst>
        </pc:spChg>
        <pc:spChg chg="mod">
          <ac:chgData name="Timo Mühlhaus" userId="1b6b3aba618dadac" providerId="LiveId" clId="{EDF2FAEA-A41B-4C1F-9EE5-7BEAFE42C87B}" dt="2021-06-08T17:17:53.796" v="266" actId="165"/>
          <ac:spMkLst>
            <pc:docMk/>
            <pc:sldMk cId="1640049092" sldId="626"/>
            <ac:spMk id="152" creationId="{CFA188CB-3175-43B2-AB7D-0BB0DA1B7345}"/>
          </ac:spMkLst>
        </pc:spChg>
        <pc:spChg chg="mod">
          <ac:chgData name="Timo Mühlhaus" userId="1b6b3aba618dadac" providerId="LiveId" clId="{EDF2FAEA-A41B-4C1F-9EE5-7BEAFE42C87B}" dt="2021-06-08T17:17:53.796" v="266" actId="165"/>
          <ac:spMkLst>
            <pc:docMk/>
            <pc:sldMk cId="1640049092" sldId="626"/>
            <ac:spMk id="153" creationId="{DF6EA07C-DAED-472F-A347-EDC6C7E09888}"/>
          </ac:spMkLst>
        </pc:spChg>
        <pc:spChg chg="mod">
          <ac:chgData name="Timo Mühlhaus" userId="1b6b3aba618dadac" providerId="LiveId" clId="{EDF2FAEA-A41B-4C1F-9EE5-7BEAFE42C87B}" dt="2021-06-08T17:17:53.796" v="266" actId="165"/>
          <ac:spMkLst>
            <pc:docMk/>
            <pc:sldMk cId="1640049092" sldId="626"/>
            <ac:spMk id="154" creationId="{9A081882-CC56-49B5-9D0B-B6D08EFF038D}"/>
          </ac:spMkLst>
        </pc:spChg>
        <pc:spChg chg="mod">
          <ac:chgData name="Timo Mühlhaus" userId="1b6b3aba618dadac" providerId="LiveId" clId="{EDF2FAEA-A41B-4C1F-9EE5-7BEAFE42C87B}" dt="2021-06-08T17:17:53.796" v="266" actId="165"/>
          <ac:spMkLst>
            <pc:docMk/>
            <pc:sldMk cId="1640049092" sldId="626"/>
            <ac:spMk id="155" creationId="{ABAE34A2-0591-43EE-A2DA-7557550FB14A}"/>
          </ac:spMkLst>
        </pc:spChg>
        <pc:spChg chg="mod">
          <ac:chgData name="Timo Mühlhaus" userId="1b6b3aba618dadac" providerId="LiveId" clId="{EDF2FAEA-A41B-4C1F-9EE5-7BEAFE42C87B}" dt="2021-06-08T17:17:53.796" v="266" actId="165"/>
          <ac:spMkLst>
            <pc:docMk/>
            <pc:sldMk cId="1640049092" sldId="626"/>
            <ac:spMk id="156" creationId="{F2CC676B-47C6-4D59-9E13-BB74397639F6}"/>
          </ac:spMkLst>
        </pc:spChg>
        <pc:spChg chg="mod">
          <ac:chgData name="Timo Mühlhaus" userId="1b6b3aba618dadac" providerId="LiveId" clId="{EDF2FAEA-A41B-4C1F-9EE5-7BEAFE42C87B}" dt="2021-06-08T17:17:53.796" v="266" actId="165"/>
          <ac:spMkLst>
            <pc:docMk/>
            <pc:sldMk cId="1640049092" sldId="626"/>
            <ac:spMk id="157" creationId="{0C1E2394-9935-4F32-94A6-2128EA302B03}"/>
          </ac:spMkLst>
        </pc:spChg>
        <pc:spChg chg="mod">
          <ac:chgData name="Timo Mühlhaus" userId="1b6b3aba618dadac" providerId="LiveId" clId="{EDF2FAEA-A41B-4C1F-9EE5-7BEAFE42C87B}" dt="2021-06-08T17:17:53.796" v="266" actId="165"/>
          <ac:spMkLst>
            <pc:docMk/>
            <pc:sldMk cId="1640049092" sldId="626"/>
            <ac:spMk id="158" creationId="{4F8AC47D-F3CC-40A5-AA66-B3B45634A5AE}"/>
          </ac:spMkLst>
        </pc:spChg>
        <pc:spChg chg="mod">
          <ac:chgData name="Timo Mühlhaus" userId="1b6b3aba618dadac" providerId="LiveId" clId="{EDF2FAEA-A41B-4C1F-9EE5-7BEAFE42C87B}" dt="2021-06-08T17:17:53.796" v="266" actId="165"/>
          <ac:spMkLst>
            <pc:docMk/>
            <pc:sldMk cId="1640049092" sldId="626"/>
            <ac:spMk id="159" creationId="{9FB67255-28E3-4C7E-9BD8-E4E54F12D9B1}"/>
          </ac:spMkLst>
        </pc:spChg>
        <pc:spChg chg="mod">
          <ac:chgData name="Timo Mühlhaus" userId="1b6b3aba618dadac" providerId="LiveId" clId="{EDF2FAEA-A41B-4C1F-9EE5-7BEAFE42C87B}" dt="2021-06-08T17:17:53.796" v="266" actId="165"/>
          <ac:spMkLst>
            <pc:docMk/>
            <pc:sldMk cId="1640049092" sldId="626"/>
            <ac:spMk id="160" creationId="{03A8F8AD-EA4D-4326-A2BE-54020EB09B33}"/>
          </ac:spMkLst>
        </pc:spChg>
        <pc:spChg chg="mod">
          <ac:chgData name="Timo Mühlhaus" userId="1b6b3aba618dadac" providerId="LiveId" clId="{EDF2FAEA-A41B-4C1F-9EE5-7BEAFE42C87B}" dt="2021-06-08T17:17:53.796" v="266" actId="165"/>
          <ac:spMkLst>
            <pc:docMk/>
            <pc:sldMk cId="1640049092" sldId="626"/>
            <ac:spMk id="161" creationId="{5D4D1895-D5C8-4B26-9B20-22DFB662F583}"/>
          </ac:spMkLst>
        </pc:spChg>
        <pc:spChg chg="mod">
          <ac:chgData name="Timo Mühlhaus" userId="1b6b3aba618dadac" providerId="LiveId" clId="{EDF2FAEA-A41B-4C1F-9EE5-7BEAFE42C87B}" dt="2021-06-08T17:17:53.796" v="266" actId="165"/>
          <ac:spMkLst>
            <pc:docMk/>
            <pc:sldMk cId="1640049092" sldId="626"/>
            <ac:spMk id="162" creationId="{95DFED36-DEC2-4B3E-AD92-84DA25A4EAD6}"/>
          </ac:spMkLst>
        </pc:spChg>
        <pc:spChg chg="mod">
          <ac:chgData name="Timo Mühlhaus" userId="1b6b3aba618dadac" providerId="LiveId" clId="{EDF2FAEA-A41B-4C1F-9EE5-7BEAFE42C87B}" dt="2021-06-08T17:17:53.796" v="266" actId="165"/>
          <ac:spMkLst>
            <pc:docMk/>
            <pc:sldMk cId="1640049092" sldId="626"/>
            <ac:spMk id="163" creationId="{82E87F0D-B08A-4322-B2D2-656A30D305F0}"/>
          </ac:spMkLst>
        </pc:spChg>
        <pc:spChg chg="mod">
          <ac:chgData name="Timo Mühlhaus" userId="1b6b3aba618dadac" providerId="LiveId" clId="{EDF2FAEA-A41B-4C1F-9EE5-7BEAFE42C87B}" dt="2021-06-08T17:17:53.796" v="266" actId="165"/>
          <ac:spMkLst>
            <pc:docMk/>
            <pc:sldMk cId="1640049092" sldId="626"/>
            <ac:spMk id="164" creationId="{CB0DD9BE-F116-4C58-A80F-FC98B67DF0CB}"/>
          </ac:spMkLst>
        </pc:spChg>
        <pc:spChg chg="mod">
          <ac:chgData name="Timo Mühlhaus" userId="1b6b3aba618dadac" providerId="LiveId" clId="{EDF2FAEA-A41B-4C1F-9EE5-7BEAFE42C87B}" dt="2021-06-08T17:17:53.796" v="266" actId="165"/>
          <ac:spMkLst>
            <pc:docMk/>
            <pc:sldMk cId="1640049092" sldId="626"/>
            <ac:spMk id="165" creationId="{C0448087-2654-4D04-881A-9F88E643A262}"/>
          </ac:spMkLst>
        </pc:spChg>
        <pc:spChg chg="mod">
          <ac:chgData name="Timo Mühlhaus" userId="1b6b3aba618dadac" providerId="LiveId" clId="{EDF2FAEA-A41B-4C1F-9EE5-7BEAFE42C87B}" dt="2021-06-08T17:17:53.796" v="266" actId="165"/>
          <ac:spMkLst>
            <pc:docMk/>
            <pc:sldMk cId="1640049092" sldId="626"/>
            <ac:spMk id="166" creationId="{946782D2-1CFE-4C5B-81F7-91B3E851EFDE}"/>
          </ac:spMkLst>
        </pc:spChg>
        <pc:spChg chg="mod">
          <ac:chgData name="Timo Mühlhaus" userId="1b6b3aba618dadac" providerId="LiveId" clId="{EDF2FAEA-A41B-4C1F-9EE5-7BEAFE42C87B}" dt="2021-06-08T17:17:53.796" v="266" actId="165"/>
          <ac:spMkLst>
            <pc:docMk/>
            <pc:sldMk cId="1640049092" sldId="626"/>
            <ac:spMk id="167" creationId="{04377B18-ED86-4C00-9DE3-07A91D2B85BC}"/>
          </ac:spMkLst>
        </pc:spChg>
        <pc:spChg chg="mod">
          <ac:chgData name="Timo Mühlhaus" userId="1b6b3aba618dadac" providerId="LiveId" clId="{EDF2FAEA-A41B-4C1F-9EE5-7BEAFE42C87B}" dt="2021-06-08T17:17:53.796" v="266" actId="165"/>
          <ac:spMkLst>
            <pc:docMk/>
            <pc:sldMk cId="1640049092" sldId="626"/>
            <ac:spMk id="168" creationId="{6293F18C-8263-458F-A3AA-24BF3128B97F}"/>
          </ac:spMkLst>
        </pc:spChg>
        <pc:spChg chg="mod">
          <ac:chgData name="Timo Mühlhaus" userId="1b6b3aba618dadac" providerId="LiveId" clId="{EDF2FAEA-A41B-4C1F-9EE5-7BEAFE42C87B}" dt="2021-06-08T17:17:53.796" v="266" actId="165"/>
          <ac:spMkLst>
            <pc:docMk/>
            <pc:sldMk cId="1640049092" sldId="626"/>
            <ac:spMk id="169" creationId="{EE0EBC4F-46F4-499A-9A1B-025AFFEE7A8F}"/>
          </ac:spMkLst>
        </pc:spChg>
        <pc:spChg chg="mod">
          <ac:chgData name="Timo Mühlhaus" userId="1b6b3aba618dadac" providerId="LiveId" clId="{EDF2FAEA-A41B-4C1F-9EE5-7BEAFE42C87B}" dt="2021-06-08T17:17:53.796" v="266" actId="165"/>
          <ac:spMkLst>
            <pc:docMk/>
            <pc:sldMk cId="1640049092" sldId="626"/>
            <ac:spMk id="170" creationId="{D486B390-A8D8-4046-B286-DBB33C26A173}"/>
          </ac:spMkLst>
        </pc:spChg>
        <pc:spChg chg="mod">
          <ac:chgData name="Timo Mühlhaus" userId="1b6b3aba618dadac" providerId="LiveId" clId="{EDF2FAEA-A41B-4C1F-9EE5-7BEAFE42C87B}" dt="2021-06-08T17:17:53.796" v="266" actId="165"/>
          <ac:spMkLst>
            <pc:docMk/>
            <pc:sldMk cId="1640049092" sldId="626"/>
            <ac:spMk id="171" creationId="{5E4611F7-AAD4-407F-B415-A6C1E4C99648}"/>
          </ac:spMkLst>
        </pc:spChg>
        <pc:spChg chg="mod">
          <ac:chgData name="Timo Mühlhaus" userId="1b6b3aba618dadac" providerId="LiveId" clId="{EDF2FAEA-A41B-4C1F-9EE5-7BEAFE42C87B}" dt="2021-06-08T17:17:53.796" v="266" actId="165"/>
          <ac:spMkLst>
            <pc:docMk/>
            <pc:sldMk cId="1640049092" sldId="626"/>
            <ac:spMk id="172" creationId="{DC091DE5-287E-447D-9E87-22CF9FE00966}"/>
          </ac:spMkLst>
        </pc:spChg>
        <pc:spChg chg="mod">
          <ac:chgData name="Timo Mühlhaus" userId="1b6b3aba618dadac" providerId="LiveId" clId="{EDF2FAEA-A41B-4C1F-9EE5-7BEAFE42C87B}" dt="2021-06-08T17:17:53.796" v="266" actId="165"/>
          <ac:spMkLst>
            <pc:docMk/>
            <pc:sldMk cId="1640049092" sldId="626"/>
            <ac:spMk id="173" creationId="{CE3B50E6-822A-4AE6-A8F3-F00CCD8B1043}"/>
          </ac:spMkLst>
        </pc:spChg>
        <pc:spChg chg="mod">
          <ac:chgData name="Timo Mühlhaus" userId="1b6b3aba618dadac" providerId="LiveId" clId="{EDF2FAEA-A41B-4C1F-9EE5-7BEAFE42C87B}" dt="2021-06-08T17:17:53.796" v="266" actId="165"/>
          <ac:spMkLst>
            <pc:docMk/>
            <pc:sldMk cId="1640049092" sldId="626"/>
            <ac:spMk id="174" creationId="{6F767CD5-285B-4694-A58E-2FB0C4312B86}"/>
          </ac:spMkLst>
        </pc:spChg>
        <pc:spChg chg="mod">
          <ac:chgData name="Timo Mühlhaus" userId="1b6b3aba618dadac" providerId="LiveId" clId="{EDF2FAEA-A41B-4C1F-9EE5-7BEAFE42C87B}" dt="2021-06-08T17:17:53.796" v="266" actId="165"/>
          <ac:spMkLst>
            <pc:docMk/>
            <pc:sldMk cId="1640049092" sldId="626"/>
            <ac:spMk id="175" creationId="{1768F34F-3853-41E1-B000-DCE3C7E81172}"/>
          </ac:spMkLst>
        </pc:spChg>
        <pc:spChg chg="mod">
          <ac:chgData name="Timo Mühlhaus" userId="1b6b3aba618dadac" providerId="LiveId" clId="{EDF2FAEA-A41B-4C1F-9EE5-7BEAFE42C87B}" dt="2021-06-08T17:17:53.796" v="266" actId="165"/>
          <ac:spMkLst>
            <pc:docMk/>
            <pc:sldMk cId="1640049092" sldId="626"/>
            <ac:spMk id="176" creationId="{ADDE54C0-9DFA-4700-B0B6-5E565E30FEA6}"/>
          </ac:spMkLst>
        </pc:spChg>
        <pc:spChg chg="mod">
          <ac:chgData name="Timo Mühlhaus" userId="1b6b3aba618dadac" providerId="LiveId" clId="{EDF2FAEA-A41B-4C1F-9EE5-7BEAFE42C87B}" dt="2021-06-08T17:17:53.796" v="266" actId="165"/>
          <ac:spMkLst>
            <pc:docMk/>
            <pc:sldMk cId="1640049092" sldId="626"/>
            <ac:spMk id="177" creationId="{4AA3410D-8AB2-4B61-AAFB-5CACBE08879F}"/>
          </ac:spMkLst>
        </pc:spChg>
        <pc:spChg chg="mod">
          <ac:chgData name="Timo Mühlhaus" userId="1b6b3aba618dadac" providerId="LiveId" clId="{EDF2FAEA-A41B-4C1F-9EE5-7BEAFE42C87B}" dt="2021-06-08T17:17:53.796" v="266" actId="165"/>
          <ac:spMkLst>
            <pc:docMk/>
            <pc:sldMk cId="1640049092" sldId="626"/>
            <ac:spMk id="178" creationId="{8B3CB815-AC57-4E2A-B0A4-0EFE9C53D80D}"/>
          </ac:spMkLst>
        </pc:spChg>
        <pc:spChg chg="mod">
          <ac:chgData name="Timo Mühlhaus" userId="1b6b3aba618dadac" providerId="LiveId" clId="{EDF2FAEA-A41B-4C1F-9EE5-7BEAFE42C87B}" dt="2021-06-08T17:17:53.796" v="266" actId="165"/>
          <ac:spMkLst>
            <pc:docMk/>
            <pc:sldMk cId="1640049092" sldId="626"/>
            <ac:spMk id="179" creationId="{D8EC3150-5841-4601-B10D-83B8E0F005CC}"/>
          </ac:spMkLst>
        </pc:spChg>
        <pc:spChg chg="mod">
          <ac:chgData name="Timo Mühlhaus" userId="1b6b3aba618dadac" providerId="LiveId" clId="{EDF2FAEA-A41B-4C1F-9EE5-7BEAFE42C87B}" dt="2021-06-08T17:17:53.796" v="266" actId="165"/>
          <ac:spMkLst>
            <pc:docMk/>
            <pc:sldMk cId="1640049092" sldId="626"/>
            <ac:spMk id="180" creationId="{9D367943-5A60-4756-8960-6F4C20B6A24D}"/>
          </ac:spMkLst>
        </pc:spChg>
        <pc:spChg chg="mod">
          <ac:chgData name="Timo Mühlhaus" userId="1b6b3aba618dadac" providerId="LiveId" clId="{EDF2FAEA-A41B-4C1F-9EE5-7BEAFE42C87B}" dt="2021-06-08T17:17:53.796" v="266" actId="165"/>
          <ac:spMkLst>
            <pc:docMk/>
            <pc:sldMk cId="1640049092" sldId="626"/>
            <ac:spMk id="181" creationId="{5754CFB9-2C21-43EB-87E6-10618E9D0568}"/>
          </ac:spMkLst>
        </pc:spChg>
        <pc:spChg chg="mod">
          <ac:chgData name="Timo Mühlhaus" userId="1b6b3aba618dadac" providerId="LiveId" clId="{EDF2FAEA-A41B-4C1F-9EE5-7BEAFE42C87B}" dt="2021-06-08T17:17:53.796" v="266" actId="165"/>
          <ac:spMkLst>
            <pc:docMk/>
            <pc:sldMk cId="1640049092" sldId="626"/>
            <ac:spMk id="182" creationId="{E0F0242F-DFC5-4FB4-862D-564132245AEA}"/>
          </ac:spMkLst>
        </pc:spChg>
        <pc:spChg chg="mod">
          <ac:chgData name="Timo Mühlhaus" userId="1b6b3aba618dadac" providerId="LiveId" clId="{EDF2FAEA-A41B-4C1F-9EE5-7BEAFE42C87B}" dt="2021-06-08T17:17:53.796" v="266" actId="165"/>
          <ac:spMkLst>
            <pc:docMk/>
            <pc:sldMk cId="1640049092" sldId="626"/>
            <ac:spMk id="183" creationId="{DAAA89EE-CF73-4BEA-B409-85FCEC2C312B}"/>
          </ac:spMkLst>
        </pc:spChg>
        <pc:spChg chg="mod">
          <ac:chgData name="Timo Mühlhaus" userId="1b6b3aba618dadac" providerId="LiveId" clId="{EDF2FAEA-A41B-4C1F-9EE5-7BEAFE42C87B}" dt="2021-06-08T17:17:53.796" v="266" actId="165"/>
          <ac:spMkLst>
            <pc:docMk/>
            <pc:sldMk cId="1640049092" sldId="626"/>
            <ac:spMk id="184" creationId="{53E24C1E-90E5-48F9-8858-F5668BC3B4B1}"/>
          </ac:spMkLst>
        </pc:spChg>
        <pc:spChg chg="mod">
          <ac:chgData name="Timo Mühlhaus" userId="1b6b3aba618dadac" providerId="LiveId" clId="{EDF2FAEA-A41B-4C1F-9EE5-7BEAFE42C87B}" dt="2021-06-08T17:17:53.796" v="266" actId="165"/>
          <ac:spMkLst>
            <pc:docMk/>
            <pc:sldMk cId="1640049092" sldId="626"/>
            <ac:spMk id="185" creationId="{558DDBFA-15C0-46A6-B858-73EA67B1EDC2}"/>
          </ac:spMkLst>
        </pc:spChg>
        <pc:spChg chg="mod">
          <ac:chgData name="Timo Mühlhaus" userId="1b6b3aba618dadac" providerId="LiveId" clId="{EDF2FAEA-A41B-4C1F-9EE5-7BEAFE42C87B}" dt="2021-06-08T17:17:53.796" v="266" actId="165"/>
          <ac:spMkLst>
            <pc:docMk/>
            <pc:sldMk cId="1640049092" sldId="626"/>
            <ac:spMk id="186" creationId="{B57E2110-FA53-403C-9BA7-978786A9A6A0}"/>
          </ac:spMkLst>
        </pc:spChg>
        <pc:spChg chg="mod">
          <ac:chgData name="Timo Mühlhaus" userId="1b6b3aba618dadac" providerId="LiveId" clId="{EDF2FAEA-A41B-4C1F-9EE5-7BEAFE42C87B}" dt="2021-06-08T17:17:53.796" v="266" actId="165"/>
          <ac:spMkLst>
            <pc:docMk/>
            <pc:sldMk cId="1640049092" sldId="626"/>
            <ac:spMk id="187" creationId="{B421A9A7-8BD4-4C99-9765-A495D7A87D55}"/>
          </ac:spMkLst>
        </pc:spChg>
        <pc:spChg chg="mod">
          <ac:chgData name="Timo Mühlhaus" userId="1b6b3aba618dadac" providerId="LiveId" clId="{EDF2FAEA-A41B-4C1F-9EE5-7BEAFE42C87B}" dt="2021-06-08T17:17:53.796" v="266" actId="165"/>
          <ac:spMkLst>
            <pc:docMk/>
            <pc:sldMk cId="1640049092" sldId="626"/>
            <ac:spMk id="188" creationId="{6C9A4029-180A-481C-8E18-01A36F530BA6}"/>
          </ac:spMkLst>
        </pc:spChg>
        <pc:spChg chg="mod">
          <ac:chgData name="Timo Mühlhaus" userId="1b6b3aba618dadac" providerId="LiveId" clId="{EDF2FAEA-A41B-4C1F-9EE5-7BEAFE42C87B}" dt="2021-06-08T17:17:53.796" v="266" actId="165"/>
          <ac:spMkLst>
            <pc:docMk/>
            <pc:sldMk cId="1640049092" sldId="626"/>
            <ac:spMk id="189" creationId="{73C15F85-4D15-4B22-97BA-235EEC37B8C1}"/>
          </ac:spMkLst>
        </pc:spChg>
        <pc:spChg chg="mod">
          <ac:chgData name="Timo Mühlhaus" userId="1b6b3aba618dadac" providerId="LiveId" clId="{EDF2FAEA-A41B-4C1F-9EE5-7BEAFE42C87B}" dt="2021-06-08T17:17:53.796" v="266" actId="165"/>
          <ac:spMkLst>
            <pc:docMk/>
            <pc:sldMk cId="1640049092" sldId="626"/>
            <ac:spMk id="190" creationId="{D3B70E46-1AD8-4C3F-8E5D-B19A1F7BA448}"/>
          </ac:spMkLst>
        </pc:spChg>
        <pc:spChg chg="mod">
          <ac:chgData name="Timo Mühlhaus" userId="1b6b3aba618dadac" providerId="LiveId" clId="{EDF2FAEA-A41B-4C1F-9EE5-7BEAFE42C87B}" dt="2021-06-08T17:17:53.796" v="266" actId="165"/>
          <ac:spMkLst>
            <pc:docMk/>
            <pc:sldMk cId="1640049092" sldId="626"/>
            <ac:spMk id="191" creationId="{7F8669AA-5303-4C5F-867E-4DA941178129}"/>
          </ac:spMkLst>
        </pc:spChg>
        <pc:spChg chg="mod">
          <ac:chgData name="Timo Mühlhaus" userId="1b6b3aba618dadac" providerId="LiveId" clId="{EDF2FAEA-A41B-4C1F-9EE5-7BEAFE42C87B}" dt="2021-06-08T17:17:53.796" v="266" actId="165"/>
          <ac:spMkLst>
            <pc:docMk/>
            <pc:sldMk cId="1640049092" sldId="626"/>
            <ac:spMk id="192" creationId="{1FF4E9FE-CA7B-4ED5-AFD1-7D8727AF9AF5}"/>
          </ac:spMkLst>
        </pc:spChg>
        <pc:spChg chg="mod">
          <ac:chgData name="Timo Mühlhaus" userId="1b6b3aba618dadac" providerId="LiveId" clId="{EDF2FAEA-A41B-4C1F-9EE5-7BEAFE42C87B}" dt="2021-06-08T17:17:53.796" v="266" actId="165"/>
          <ac:spMkLst>
            <pc:docMk/>
            <pc:sldMk cId="1640049092" sldId="626"/>
            <ac:spMk id="193" creationId="{AAC46ED5-4312-451E-9D02-2AC469F62CE4}"/>
          </ac:spMkLst>
        </pc:spChg>
        <pc:spChg chg="mod">
          <ac:chgData name="Timo Mühlhaus" userId="1b6b3aba618dadac" providerId="LiveId" clId="{EDF2FAEA-A41B-4C1F-9EE5-7BEAFE42C87B}" dt="2021-06-08T17:17:53.796" v="266" actId="165"/>
          <ac:spMkLst>
            <pc:docMk/>
            <pc:sldMk cId="1640049092" sldId="626"/>
            <ac:spMk id="194" creationId="{E9800ADD-7B5E-48F8-8695-B36535F9E898}"/>
          </ac:spMkLst>
        </pc:spChg>
        <pc:spChg chg="mod">
          <ac:chgData name="Timo Mühlhaus" userId="1b6b3aba618dadac" providerId="LiveId" clId="{EDF2FAEA-A41B-4C1F-9EE5-7BEAFE42C87B}" dt="2021-06-08T17:17:53.796" v="266" actId="165"/>
          <ac:spMkLst>
            <pc:docMk/>
            <pc:sldMk cId="1640049092" sldId="626"/>
            <ac:spMk id="195" creationId="{B1EF5DF7-7A4F-4348-8B68-966335C0B080}"/>
          </ac:spMkLst>
        </pc:spChg>
        <pc:spChg chg="mod">
          <ac:chgData name="Timo Mühlhaus" userId="1b6b3aba618dadac" providerId="LiveId" clId="{EDF2FAEA-A41B-4C1F-9EE5-7BEAFE42C87B}" dt="2021-06-08T17:17:53.796" v="266" actId="165"/>
          <ac:spMkLst>
            <pc:docMk/>
            <pc:sldMk cId="1640049092" sldId="626"/>
            <ac:spMk id="196" creationId="{C3B8B1D0-2CC8-411A-B851-E697FC0809CA}"/>
          </ac:spMkLst>
        </pc:spChg>
        <pc:spChg chg="mod">
          <ac:chgData name="Timo Mühlhaus" userId="1b6b3aba618dadac" providerId="LiveId" clId="{EDF2FAEA-A41B-4C1F-9EE5-7BEAFE42C87B}" dt="2021-06-08T17:17:53.796" v="266" actId="165"/>
          <ac:spMkLst>
            <pc:docMk/>
            <pc:sldMk cId="1640049092" sldId="626"/>
            <ac:spMk id="197" creationId="{B4397D2E-ACE4-4A1E-B9EE-413405EAB563}"/>
          </ac:spMkLst>
        </pc:spChg>
        <pc:spChg chg="mod">
          <ac:chgData name="Timo Mühlhaus" userId="1b6b3aba618dadac" providerId="LiveId" clId="{EDF2FAEA-A41B-4C1F-9EE5-7BEAFE42C87B}" dt="2021-06-08T17:17:53.796" v="266" actId="165"/>
          <ac:spMkLst>
            <pc:docMk/>
            <pc:sldMk cId="1640049092" sldId="626"/>
            <ac:spMk id="198" creationId="{672855E2-D0D5-4EC2-86BE-E1F58BD8B490}"/>
          </ac:spMkLst>
        </pc:spChg>
        <pc:spChg chg="mod">
          <ac:chgData name="Timo Mühlhaus" userId="1b6b3aba618dadac" providerId="LiveId" clId="{EDF2FAEA-A41B-4C1F-9EE5-7BEAFE42C87B}" dt="2021-06-08T17:17:53.796" v="266" actId="165"/>
          <ac:spMkLst>
            <pc:docMk/>
            <pc:sldMk cId="1640049092" sldId="626"/>
            <ac:spMk id="200" creationId="{3D1963F7-1E8C-465B-8A8D-8DFDF7B0E847}"/>
          </ac:spMkLst>
        </pc:spChg>
        <pc:spChg chg="mod">
          <ac:chgData name="Timo Mühlhaus" userId="1b6b3aba618dadac" providerId="LiveId" clId="{EDF2FAEA-A41B-4C1F-9EE5-7BEAFE42C87B}" dt="2021-06-08T17:17:53.796" v="266" actId="165"/>
          <ac:spMkLst>
            <pc:docMk/>
            <pc:sldMk cId="1640049092" sldId="626"/>
            <ac:spMk id="203" creationId="{E32C2950-AF2A-4C59-8395-CF7594F460E4}"/>
          </ac:spMkLst>
        </pc:spChg>
        <pc:spChg chg="mod">
          <ac:chgData name="Timo Mühlhaus" userId="1b6b3aba618dadac" providerId="LiveId" clId="{EDF2FAEA-A41B-4C1F-9EE5-7BEAFE42C87B}" dt="2021-06-08T17:17:53.796" v="266" actId="165"/>
          <ac:spMkLst>
            <pc:docMk/>
            <pc:sldMk cId="1640049092" sldId="626"/>
            <ac:spMk id="207" creationId="{A1E81BD8-6137-440E-9A1E-C40F1F369441}"/>
          </ac:spMkLst>
        </pc:spChg>
        <pc:spChg chg="mod">
          <ac:chgData name="Timo Mühlhaus" userId="1b6b3aba618dadac" providerId="LiveId" clId="{EDF2FAEA-A41B-4C1F-9EE5-7BEAFE42C87B}" dt="2021-06-08T17:17:53.796" v="266" actId="165"/>
          <ac:spMkLst>
            <pc:docMk/>
            <pc:sldMk cId="1640049092" sldId="626"/>
            <ac:spMk id="212" creationId="{1DC6CCC2-E485-496F-AA15-ED061724BF39}"/>
          </ac:spMkLst>
        </pc:spChg>
        <pc:spChg chg="mod">
          <ac:chgData name="Timo Mühlhaus" userId="1b6b3aba618dadac" providerId="LiveId" clId="{EDF2FAEA-A41B-4C1F-9EE5-7BEAFE42C87B}" dt="2021-06-08T17:17:53.796" v="266" actId="165"/>
          <ac:spMkLst>
            <pc:docMk/>
            <pc:sldMk cId="1640049092" sldId="626"/>
            <ac:spMk id="217" creationId="{8F3E9E36-991C-434F-AECC-059AB0B1C173}"/>
          </ac:spMkLst>
        </pc:spChg>
        <pc:spChg chg="mod">
          <ac:chgData name="Timo Mühlhaus" userId="1b6b3aba618dadac" providerId="LiveId" clId="{EDF2FAEA-A41B-4C1F-9EE5-7BEAFE42C87B}" dt="2021-06-08T17:17:53.796" v="266" actId="165"/>
          <ac:spMkLst>
            <pc:docMk/>
            <pc:sldMk cId="1640049092" sldId="626"/>
            <ac:spMk id="225" creationId="{075A4D92-9274-419A-A091-92C735FAD930}"/>
          </ac:spMkLst>
        </pc:spChg>
        <pc:spChg chg="mod">
          <ac:chgData name="Timo Mühlhaus" userId="1b6b3aba618dadac" providerId="LiveId" clId="{EDF2FAEA-A41B-4C1F-9EE5-7BEAFE42C87B}" dt="2021-06-08T17:17:53.796" v="266" actId="165"/>
          <ac:spMkLst>
            <pc:docMk/>
            <pc:sldMk cId="1640049092" sldId="626"/>
            <ac:spMk id="230" creationId="{57AF3A61-C689-4D40-9C58-240D2ED14FEE}"/>
          </ac:spMkLst>
        </pc:spChg>
        <pc:spChg chg="mod">
          <ac:chgData name="Timo Mühlhaus" userId="1b6b3aba618dadac" providerId="LiveId" clId="{EDF2FAEA-A41B-4C1F-9EE5-7BEAFE42C87B}" dt="2021-06-08T17:17:53.796" v="266" actId="165"/>
          <ac:spMkLst>
            <pc:docMk/>
            <pc:sldMk cId="1640049092" sldId="626"/>
            <ac:spMk id="235" creationId="{CB63196B-2CBF-4EAA-ABDD-93126DF0F63F}"/>
          </ac:spMkLst>
        </pc:spChg>
        <pc:spChg chg="mod">
          <ac:chgData name="Timo Mühlhaus" userId="1b6b3aba618dadac" providerId="LiveId" clId="{EDF2FAEA-A41B-4C1F-9EE5-7BEAFE42C87B}" dt="2021-06-08T17:17:53.796" v="266" actId="165"/>
          <ac:spMkLst>
            <pc:docMk/>
            <pc:sldMk cId="1640049092" sldId="626"/>
            <ac:spMk id="241" creationId="{9FD1787F-EAAC-40CC-95FE-59A614DA536D}"/>
          </ac:spMkLst>
        </pc:spChg>
        <pc:spChg chg="mod">
          <ac:chgData name="Timo Mühlhaus" userId="1b6b3aba618dadac" providerId="LiveId" clId="{EDF2FAEA-A41B-4C1F-9EE5-7BEAFE42C87B}" dt="2021-06-08T17:17:53.796" v="266" actId="165"/>
          <ac:spMkLst>
            <pc:docMk/>
            <pc:sldMk cId="1640049092" sldId="626"/>
            <ac:spMk id="304" creationId="{0BF70A7C-696B-448F-A34E-4047D072E31D}"/>
          </ac:spMkLst>
        </pc:spChg>
        <pc:spChg chg="mod">
          <ac:chgData name="Timo Mühlhaus" userId="1b6b3aba618dadac" providerId="LiveId" clId="{EDF2FAEA-A41B-4C1F-9EE5-7BEAFE42C87B}" dt="2021-06-08T17:17:53.796" v="266" actId="165"/>
          <ac:spMkLst>
            <pc:docMk/>
            <pc:sldMk cId="1640049092" sldId="626"/>
            <ac:spMk id="305" creationId="{9EE6A179-BE71-4C6A-AEC4-199C3FD49525}"/>
          </ac:spMkLst>
        </pc:spChg>
        <pc:spChg chg="mod">
          <ac:chgData name="Timo Mühlhaus" userId="1b6b3aba618dadac" providerId="LiveId" clId="{EDF2FAEA-A41B-4C1F-9EE5-7BEAFE42C87B}" dt="2021-06-08T17:17:53.796" v="266" actId="165"/>
          <ac:spMkLst>
            <pc:docMk/>
            <pc:sldMk cId="1640049092" sldId="626"/>
            <ac:spMk id="306" creationId="{1CE87868-8C5A-45D5-923E-E96394B27067}"/>
          </ac:spMkLst>
        </pc:spChg>
        <pc:spChg chg="mod">
          <ac:chgData name="Timo Mühlhaus" userId="1b6b3aba618dadac" providerId="LiveId" clId="{EDF2FAEA-A41B-4C1F-9EE5-7BEAFE42C87B}" dt="2021-06-08T17:17:53.796" v="266" actId="165"/>
          <ac:spMkLst>
            <pc:docMk/>
            <pc:sldMk cId="1640049092" sldId="626"/>
            <ac:spMk id="312" creationId="{75D78825-1A49-45FC-92AB-76BF47BE8386}"/>
          </ac:spMkLst>
        </pc:spChg>
        <pc:spChg chg="mod">
          <ac:chgData name="Timo Mühlhaus" userId="1b6b3aba618dadac" providerId="LiveId" clId="{EDF2FAEA-A41B-4C1F-9EE5-7BEAFE42C87B}" dt="2021-06-08T17:17:53.796" v="266" actId="165"/>
          <ac:spMkLst>
            <pc:docMk/>
            <pc:sldMk cId="1640049092" sldId="626"/>
            <ac:spMk id="313" creationId="{0C565F2F-5772-4392-A64C-F4BAAC1482FC}"/>
          </ac:spMkLst>
        </pc:spChg>
        <pc:spChg chg="mod">
          <ac:chgData name="Timo Mühlhaus" userId="1b6b3aba618dadac" providerId="LiveId" clId="{EDF2FAEA-A41B-4C1F-9EE5-7BEAFE42C87B}" dt="2021-06-08T17:17:53.796" v="266" actId="165"/>
          <ac:spMkLst>
            <pc:docMk/>
            <pc:sldMk cId="1640049092" sldId="626"/>
            <ac:spMk id="318" creationId="{6C021DFF-3F24-4B4D-8AD7-202989AF3691}"/>
          </ac:spMkLst>
        </pc:spChg>
        <pc:spChg chg="mod">
          <ac:chgData name="Timo Mühlhaus" userId="1b6b3aba618dadac" providerId="LiveId" clId="{EDF2FAEA-A41B-4C1F-9EE5-7BEAFE42C87B}" dt="2021-06-08T17:17:53.796" v="266" actId="165"/>
          <ac:spMkLst>
            <pc:docMk/>
            <pc:sldMk cId="1640049092" sldId="626"/>
            <ac:spMk id="319" creationId="{A79F31EE-5411-4C40-896B-155B7CCA4CEC}"/>
          </ac:spMkLst>
        </pc:spChg>
        <pc:spChg chg="mod">
          <ac:chgData name="Timo Mühlhaus" userId="1b6b3aba618dadac" providerId="LiveId" clId="{EDF2FAEA-A41B-4C1F-9EE5-7BEAFE42C87B}" dt="2021-06-08T17:17:53.796" v="266" actId="165"/>
          <ac:spMkLst>
            <pc:docMk/>
            <pc:sldMk cId="1640049092" sldId="626"/>
            <ac:spMk id="324" creationId="{3AFE8008-3886-4F72-8A00-484CC1BF2BA5}"/>
          </ac:spMkLst>
        </pc:spChg>
        <pc:spChg chg="mod">
          <ac:chgData name="Timo Mühlhaus" userId="1b6b3aba618dadac" providerId="LiveId" clId="{EDF2FAEA-A41B-4C1F-9EE5-7BEAFE42C87B}" dt="2021-06-08T17:17:53.796" v="266" actId="165"/>
          <ac:spMkLst>
            <pc:docMk/>
            <pc:sldMk cId="1640049092" sldId="626"/>
            <ac:spMk id="325" creationId="{5876749F-389D-4323-8F9E-56D2B49A0862}"/>
          </ac:spMkLst>
        </pc:spChg>
        <pc:spChg chg="mod">
          <ac:chgData name="Timo Mühlhaus" userId="1b6b3aba618dadac" providerId="LiveId" clId="{EDF2FAEA-A41B-4C1F-9EE5-7BEAFE42C87B}" dt="2021-06-08T17:17:53.796" v="266" actId="165"/>
          <ac:spMkLst>
            <pc:docMk/>
            <pc:sldMk cId="1640049092" sldId="626"/>
            <ac:spMk id="330" creationId="{C5754BEA-61C3-44B7-A3A4-9A0810218F0C}"/>
          </ac:spMkLst>
        </pc:spChg>
        <pc:spChg chg="mod">
          <ac:chgData name="Timo Mühlhaus" userId="1b6b3aba618dadac" providerId="LiveId" clId="{EDF2FAEA-A41B-4C1F-9EE5-7BEAFE42C87B}" dt="2021-06-08T17:17:53.796" v="266" actId="165"/>
          <ac:spMkLst>
            <pc:docMk/>
            <pc:sldMk cId="1640049092" sldId="626"/>
            <ac:spMk id="331" creationId="{DD5F5525-64EE-4432-9662-DC503779253A}"/>
          </ac:spMkLst>
        </pc:spChg>
        <pc:spChg chg="mod">
          <ac:chgData name="Timo Mühlhaus" userId="1b6b3aba618dadac" providerId="LiveId" clId="{EDF2FAEA-A41B-4C1F-9EE5-7BEAFE42C87B}" dt="2021-06-08T17:17:53.796" v="266" actId="165"/>
          <ac:spMkLst>
            <pc:docMk/>
            <pc:sldMk cId="1640049092" sldId="626"/>
            <ac:spMk id="336" creationId="{085B879C-8E53-47A6-B618-265DD1FAC265}"/>
          </ac:spMkLst>
        </pc:spChg>
        <pc:spChg chg="mod">
          <ac:chgData name="Timo Mühlhaus" userId="1b6b3aba618dadac" providerId="LiveId" clId="{EDF2FAEA-A41B-4C1F-9EE5-7BEAFE42C87B}" dt="2021-06-08T17:17:53.796" v="266" actId="165"/>
          <ac:spMkLst>
            <pc:docMk/>
            <pc:sldMk cId="1640049092" sldId="626"/>
            <ac:spMk id="343" creationId="{B0ECDFEE-C044-4253-9D24-5E583841B6A5}"/>
          </ac:spMkLst>
        </pc:spChg>
        <pc:spChg chg="mod">
          <ac:chgData name="Timo Mühlhaus" userId="1b6b3aba618dadac" providerId="LiveId" clId="{EDF2FAEA-A41B-4C1F-9EE5-7BEAFE42C87B}" dt="2021-06-08T17:17:53.796" v="266" actId="165"/>
          <ac:spMkLst>
            <pc:docMk/>
            <pc:sldMk cId="1640049092" sldId="626"/>
            <ac:spMk id="344" creationId="{DF4E13A5-EB14-446F-AB42-F8AEF0A042FA}"/>
          </ac:spMkLst>
        </pc:spChg>
        <pc:spChg chg="mod">
          <ac:chgData name="Timo Mühlhaus" userId="1b6b3aba618dadac" providerId="LiveId" clId="{EDF2FAEA-A41B-4C1F-9EE5-7BEAFE42C87B}" dt="2021-06-08T17:17:53.796" v="266" actId="165"/>
          <ac:spMkLst>
            <pc:docMk/>
            <pc:sldMk cId="1640049092" sldId="626"/>
            <ac:spMk id="345" creationId="{530EAA72-25F0-4258-A8AC-35EA45A9F74E}"/>
          </ac:spMkLst>
        </pc:spChg>
        <pc:spChg chg="mod">
          <ac:chgData name="Timo Mühlhaus" userId="1b6b3aba618dadac" providerId="LiveId" clId="{EDF2FAEA-A41B-4C1F-9EE5-7BEAFE42C87B}" dt="2021-06-08T17:17:53.796" v="266" actId="165"/>
          <ac:spMkLst>
            <pc:docMk/>
            <pc:sldMk cId="1640049092" sldId="626"/>
            <ac:spMk id="346" creationId="{4CCB2039-B9AB-4F49-9769-9BE7AEAF5584}"/>
          </ac:spMkLst>
        </pc:spChg>
        <pc:spChg chg="mod">
          <ac:chgData name="Timo Mühlhaus" userId="1b6b3aba618dadac" providerId="LiveId" clId="{EDF2FAEA-A41B-4C1F-9EE5-7BEAFE42C87B}" dt="2021-06-08T17:17:53.796" v="266" actId="165"/>
          <ac:spMkLst>
            <pc:docMk/>
            <pc:sldMk cId="1640049092" sldId="626"/>
            <ac:spMk id="347" creationId="{C0CC2D7E-E9FE-41F4-A639-070278501714}"/>
          </ac:spMkLst>
        </pc:spChg>
        <pc:spChg chg="mod topLvl">
          <ac:chgData name="Timo Mühlhaus" userId="1b6b3aba618dadac" providerId="LiveId" clId="{EDF2FAEA-A41B-4C1F-9EE5-7BEAFE42C87B}" dt="2021-06-08T17:17:53.796" v="266" actId="165"/>
          <ac:spMkLst>
            <pc:docMk/>
            <pc:sldMk cId="1640049092" sldId="626"/>
            <ac:spMk id="348" creationId="{8521FA42-2A51-46D5-8A26-21BE8491277F}"/>
          </ac:spMkLst>
        </pc:spChg>
        <pc:spChg chg="mod topLvl">
          <ac:chgData name="Timo Mühlhaus" userId="1b6b3aba618dadac" providerId="LiveId" clId="{EDF2FAEA-A41B-4C1F-9EE5-7BEAFE42C87B}" dt="2021-06-08T17:17:53.796" v="266" actId="165"/>
          <ac:spMkLst>
            <pc:docMk/>
            <pc:sldMk cId="1640049092" sldId="626"/>
            <ac:spMk id="349" creationId="{02E5895E-CD86-4259-8B86-9B74D40687AA}"/>
          </ac:spMkLst>
        </pc:spChg>
        <pc:spChg chg="mod topLvl">
          <ac:chgData name="Timo Mühlhaus" userId="1b6b3aba618dadac" providerId="LiveId" clId="{EDF2FAEA-A41B-4C1F-9EE5-7BEAFE42C87B}" dt="2021-06-08T17:17:53.796" v="266" actId="165"/>
          <ac:spMkLst>
            <pc:docMk/>
            <pc:sldMk cId="1640049092" sldId="626"/>
            <ac:spMk id="350" creationId="{4FE214D9-80A1-47D5-AF39-75C188D7C7AF}"/>
          </ac:spMkLst>
        </pc:spChg>
        <pc:spChg chg="mod topLvl">
          <ac:chgData name="Timo Mühlhaus" userId="1b6b3aba618dadac" providerId="LiveId" clId="{EDF2FAEA-A41B-4C1F-9EE5-7BEAFE42C87B}" dt="2021-06-08T17:17:53.796" v="266" actId="165"/>
          <ac:spMkLst>
            <pc:docMk/>
            <pc:sldMk cId="1640049092" sldId="626"/>
            <ac:spMk id="351" creationId="{F3767614-3302-4D0D-AEC7-D032802594E8}"/>
          </ac:spMkLst>
        </pc:spChg>
        <pc:grpChg chg="del mod topLvl">
          <ac:chgData name="Timo Mühlhaus" userId="1b6b3aba618dadac" providerId="LiveId" clId="{EDF2FAEA-A41B-4C1F-9EE5-7BEAFE42C87B}" dt="2021-06-08T17:17:53.796" v="266" actId="165"/>
          <ac:grpSpMkLst>
            <pc:docMk/>
            <pc:sldMk cId="1640049092" sldId="626"/>
            <ac:grpSpMk id="4" creationId="{FF0B643C-50B5-434C-9842-3D0FA3308E88}"/>
          </ac:grpSpMkLst>
        </pc:grpChg>
        <pc:grpChg chg="del">
          <ac:chgData name="Timo Mühlhaus" userId="1b6b3aba618dadac" providerId="LiveId" clId="{EDF2FAEA-A41B-4C1F-9EE5-7BEAFE42C87B}" dt="2021-06-08T17:17:50.882" v="265" actId="165"/>
          <ac:grpSpMkLst>
            <pc:docMk/>
            <pc:sldMk cId="1640049092" sldId="626"/>
            <ac:grpSpMk id="6" creationId="{AAED89D3-AEB0-4750-A4E2-2AA0FCED080B}"/>
          </ac:grpSpMkLst>
        </pc:grpChg>
        <pc:grpChg chg="mod topLvl">
          <ac:chgData name="Timo Mühlhaus" userId="1b6b3aba618dadac" providerId="LiveId" clId="{EDF2FAEA-A41B-4C1F-9EE5-7BEAFE42C87B}" dt="2021-06-08T17:17:53.796" v="266" actId="165"/>
          <ac:grpSpMkLst>
            <pc:docMk/>
            <pc:sldMk cId="1640049092" sldId="626"/>
            <ac:grpSpMk id="26" creationId="{5758FEBF-796D-40A7-A830-57220F1EE07C}"/>
          </ac:grpSpMkLst>
        </pc:grpChg>
        <pc:grpChg chg="mod">
          <ac:chgData name="Timo Mühlhaus" userId="1b6b3aba618dadac" providerId="LiveId" clId="{EDF2FAEA-A41B-4C1F-9EE5-7BEAFE42C87B}" dt="2021-06-08T17:17:53.796" v="266" actId="165"/>
          <ac:grpSpMkLst>
            <pc:docMk/>
            <pc:sldMk cId="1640049092" sldId="626"/>
            <ac:grpSpMk id="30" creationId="{B4D2E417-44FC-4B5B-AE98-D963FB5BF060}"/>
          </ac:grpSpMkLst>
        </pc:grpChg>
        <pc:grpChg chg="mod topLvl">
          <ac:chgData name="Timo Mühlhaus" userId="1b6b3aba618dadac" providerId="LiveId" clId="{EDF2FAEA-A41B-4C1F-9EE5-7BEAFE42C87B}" dt="2021-06-08T17:17:53.796" v="266" actId="165"/>
          <ac:grpSpMkLst>
            <pc:docMk/>
            <pc:sldMk cId="1640049092" sldId="626"/>
            <ac:grpSpMk id="199" creationId="{88DF4296-0D3F-434C-8E1A-2D560FBBE201}"/>
          </ac:grpSpMkLst>
        </pc:grpChg>
        <pc:grpChg chg="mod">
          <ac:chgData name="Timo Mühlhaus" userId="1b6b3aba618dadac" providerId="LiveId" clId="{EDF2FAEA-A41B-4C1F-9EE5-7BEAFE42C87B}" dt="2021-06-08T17:17:53.796" v="266" actId="165"/>
          <ac:grpSpMkLst>
            <pc:docMk/>
            <pc:sldMk cId="1640049092" sldId="626"/>
            <ac:grpSpMk id="201" creationId="{6C44AA93-DC00-4671-91B6-58F12A794C23}"/>
          </ac:grpSpMkLst>
        </pc:grpChg>
        <pc:grpChg chg="mod">
          <ac:chgData name="Timo Mühlhaus" userId="1b6b3aba618dadac" providerId="LiveId" clId="{EDF2FAEA-A41B-4C1F-9EE5-7BEAFE42C87B}" dt="2021-06-08T17:17:53.796" v="266" actId="165"/>
          <ac:grpSpMkLst>
            <pc:docMk/>
            <pc:sldMk cId="1640049092" sldId="626"/>
            <ac:grpSpMk id="202" creationId="{D18DE251-33DD-4B26-976D-7C6FDF1F843C}"/>
          </ac:grpSpMkLst>
        </pc:grpChg>
        <pc:grpChg chg="mod">
          <ac:chgData name="Timo Mühlhaus" userId="1b6b3aba618dadac" providerId="LiveId" clId="{EDF2FAEA-A41B-4C1F-9EE5-7BEAFE42C87B}" dt="2021-06-08T17:17:53.796" v="266" actId="165"/>
          <ac:grpSpMkLst>
            <pc:docMk/>
            <pc:sldMk cId="1640049092" sldId="626"/>
            <ac:grpSpMk id="204" creationId="{0A145138-0F88-4F4C-B6BF-252EB2EE6378}"/>
          </ac:grpSpMkLst>
        </pc:grpChg>
        <pc:grpChg chg="mod">
          <ac:chgData name="Timo Mühlhaus" userId="1b6b3aba618dadac" providerId="LiveId" clId="{EDF2FAEA-A41B-4C1F-9EE5-7BEAFE42C87B}" dt="2021-06-08T17:17:53.796" v="266" actId="165"/>
          <ac:grpSpMkLst>
            <pc:docMk/>
            <pc:sldMk cId="1640049092" sldId="626"/>
            <ac:grpSpMk id="205" creationId="{AD9CF606-1A66-4DF5-96E9-5B4997BDA11F}"/>
          </ac:grpSpMkLst>
        </pc:grpChg>
        <pc:grpChg chg="mod">
          <ac:chgData name="Timo Mühlhaus" userId="1b6b3aba618dadac" providerId="LiveId" clId="{EDF2FAEA-A41B-4C1F-9EE5-7BEAFE42C87B}" dt="2021-06-08T17:17:53.796" v="266" actId="165"/>
          <ac:grpSpMkLst>
            <pc:docMk/>
            <pc:sldMk cId="1640049092" sldId="626"/>
            <ac:grpSpMk id="206" creationId="{821B245A-F5D2-4845-838C-BF6147265BCD}"/>
          </ac:grpSpMkLst>
        </pc:grpChg>
        <pc:grpChg chg="mod">
          <ac:chgData name="Timo Mühlhaus" userId="1b6b3aba618dadac" providerId="LiveId" clId="{EDF2FAEA-A41B-4C1F-9EE5-7BEAFE42C87B}" dt="2021-06-08T17:17:53.796" v="266" actId="165"/>
          <ac:grpSpMkLst>
            <pc:docMk/>
            <pc:sldMk cId="1640049092" sldId="626"/>
            <ac:grpSpMk id="222" creationId="{F4E68AE8-0891-42B6-985E-13F644FE2541}"/>
          </ac:grpSpMkLst>
        </pc:grpChg>
        <pc:grpChg chg="mod">
          <ac:chgData name="Timo Mühlhaus" userId="1b6b3aba618dadac" providerId="LiveId" clId="{EDF2FAEA-A41B-4C1F-9EE5-7BEAFE42C87B}" dt="2021-06-08T17:17:53.796" v="266" actId="165"/>
          <ac:grpSpMkLst>
            <pc:docMk/>
            <pc:sldMk cId="1640049092" sldId="626"/>
            <ac:grpSpMk id="223" creationId="{C11C1196-2336-4E8B-8146-229E8C8A39E9}"/>
          </ac:grpSpMkLst>
        </pc:grpChg>
        <pc:grpChg chg="mod">
          <ac:chgData name="Timo Mühlhaus" userId="1b6b3aba618dadac" providerId="LiveId" clId="{EDF2FAEA-A41B-4C1F-9EE5-7BEAFE42C87B}" dt="2021-06-08T17:17:53.796" v="266" actId="165"/>
          <ac:grpSpMkLst>
            <pc:docMk/>
            <pc:sldMk cId="1640049092" sldId="626"/>
            <ac:grpSpMk id="224" creationId="{B7735CE2-6C45-4C51-933B-F38C7AAEC44F}"/>
          </ac:grpSpMkLst>
        </pc:grpChg>
        <pc:grpChg chg="mod topLvl">
          <ac:chgData name="Timo Mühlhaus" userId="1b6b3aba618dadac" providerId="LiveId" clId="{EDF2FAEA-A41B-4C1F-9EE5-7BEAFE42C87B}" dt="2021-06-08T17:17:53.796" v="266" actId="165"/>
          <ac:grpSpMkLst>
            <pc:docMk/>
            <pc:sldMk cId="1640049092" sldId="626"/>
            <ac:grpSpMk id="240" creationId="{1FE72C99-447C-42B9-BA8A-0D539055C090}"/>
          </ac:grpSpMkLst>
        </pc:grpChg>
        <pc:grpChg chg="mod">
          <ac:chgData name="Timo Mühlhaus" userId="1b6b3aba618dadac" providerId="LiveId" clId="{EDF2FAEA-A41B-4C1F-9EE5-7BEAFE42C87B}" dt="2021-06-08T17:17:53.796" v="266" actId="165"/>
          <ac:grpSpMkLst>
            <pc:docMk/>
            <pc:sldMk cId="1640049092" sldId="626"/>
            <ac:grpSpMk id="242" creationId="{DDF275EF-AD15-4354-B959-4104B4BADB19}"/>
          </ac:grpSpMkLst>
        </pc:grpChg>
        <pc:grpChg chg="mod">
          <ac:chgData name="Timo Mühlhaus" userId="1b6b3aba618dadac" providerId="LiveId" clId="{EDF2FAEA-A41B-4C1F-9EE5-7BEAFE42C87B}" dt="2021-06-08T17:17:53.796" v="266" actId="165"/>
          <ac:grpSpMkLst>
            <pc:docMk/>
            <pc:sldMk cId="1640049092" sldId="626"/>
            <ac:grpSpMk id="243" creationId="{45A6B08E-F3BF-4A59-A4A2-A68E91F4B9ED}"/>
          </ac:grpSpMkLst>
        </pc:grpChg>
        <pc:grpChg chg="mod">
          <ac:chgData name="Timo Mühlhaus" userId="1b6b3aba618dadac" providerId="LiveId" clId="{EDF2FAEA-A41B-4C1F-9EE5-7BEAFE42C87B}" dt="2021-06-08T17:17:53.796" v="266" actId="165"/>
          <ac:grpSpMkLst>
            <pc:docMk/>
            <pc:sldMk cId="1640049092" sldId="626"/>
            <ac:grpSpMk id="244" creationId="{2F5FC38F-ED50-4A7A-A3FD-A838967DA3A9}"/>
          </ac:grpSpMkLst>
        </pc:grpChg>
        <pc:grpChg chg="mod">
          <ac:chgData name="Timo Mühlhaus" userId="1b6b3aba618dadac" providerId="LiveId" clId="{EDF2FAEA-A41B-4C1F-9EE5-7BEAFE42C87B}" dt="2021-06-08T17:17:53.796" v="266" actId="165"/>
          <ac:grpSpMkLst>
            <pc:docMk/>
            <pc:sldMk cId="1640049092" sldId="626"/>
            <ac:grpSpMk id="245" creationId="{1946AFCF-2CC8-4F0A-BA43-6FB8EEE1BF6C}"/>
          </ac:grpSpMkLst>
        </pc:grpChg>
        <pc:grpChg chg="mod">
          <ac:chgData name="Timo Mühlhaus" userId="1b6b3aba618dadac" providerId="LiveId" clId="{EDF2FAEA-A41B-4C1F-9EE5-7BEAFE42C87B}" dt="2021-06-08T17:17:53.796" v="266" actId="165"/>
          <ac:grpSpMkLst>
            <pc:docMk/>
            <pc:sldMk cId="1640049092" sldId="626"/>
            <ac:grpSpMk id="246" creationId="{A7C785F3-E17D-43BE-BA8A-F5F16F70319E}"/>
          </ac:grpSpMkLst>
        </pc:grpChg>
        <pc:grpChg chg="mod">
          <ac:chgData name="Timo Mühlhaus" userId="1b6b3aba618dadac" providerId="LiveId" clId="{EDF2FAEA-A41B-4C1F-9EE5-7BEAFE42C87B}" dt="2021-06-08T17:17:53.796" v="266" actId="165"/>
          <ac:grpSpMkLst>
            <pc:docMk/>
            <pc:sldMk cId="1640049092" sldId="626"/>
            <ac:grpSpMk id="247" creationId="{6FEF554C-3757-4440-8EA7-161CF74E199E}"/>
          </ac:grpSpMkLst>
        </pc:grpChg>
        <pc:grpChg chg="mod">
          <ac:chgData name="Timo Mühlhaus" userId="1b6b3aba618dadac" providerId="LiveId" clId="{EDF2FAEA-A41B-4C1F-9EE5-7BEAFE42C87B}" dt="2021-06-08T17:17:53.796" v="266" actId="165"/>
          <ac:grpSpMkLst>
            <pc:docMk/>
            <pc:sldMk cId="1640049092" sldId="626"/>
            <ac:grpSpMk id="307" creationId="{444DAE70-F5EE-4199-A827-79062854ED11}"/>
          </ac:grpSpMkLst>
        </pc:grpChg>
        <pc:grpChg chg="mod">
          <ac:chgData name="Timo Mühlhaus" userId="1b6b3aba618dadac" providerId="LiveId" clId="{EDF2FAEA-A41B-4C1F-9EE5-7BEAFE42C87B}" dt="2021-06-08T17:17:53.796" v="266" actId="165"/>
          <ac:grpSpMkLst>
            <pc:docMk/>
            <pc:sldMk cId="1640049092" sldId="626"/>
            <ac:grpSpMk id="308" creationId="{43AC9C81-B84E-4DF9-8580-5C6AE87A35F0}"/>
          </ac:grpSpMkLst>
        </pc:grpChg>
        <pc:grpChg chg="mod">
          <ac:chgData name="Timo Mühlhaus" userId="1b6b3aba618dadac" providerId="LiveId" clId="{EDF2FAEA-A41B-4C1F-9EE5-7BEAFE42C87B}" dt="2021-06-08T17:17:53.796" v="266" actId="165"/>
          <ac:grpSpMkLst>
            <pc:docMk/>
            <pc:sldMk cId="1640049092" sldId="626"/>
            <ac:grpSpMk id="309" creationId="{A258C11E-77FF-4A39-8E97-BF8853F9BADE}"/>
          </ac:grpSpMkLst>
        </pc:grpChg>
        <pc:grpChg chg="mod">
          <ac:chgData name="Timo Mühlhaus" userId="1b6b3aba618dadac" providerId="LiveId" clId="{EDF2FAEA-A41B-4C1F-9EE5-7BEAFE42C87B}" dt="2021-06-08T17:17:53.796" v="266" actId="165"/>
          <ac:grpSpMkLst>
            <pc:docMk/>
            <pc:sldMk cId="1640049092" sldId="626"/>
            <ac:grpSpMk id="310" creationId="{F61B95D9-368E-412A-AC37-A58F30CC1229}"/>
          </ac:grpSpMkLst>
        </pc:grpChg>
        <pc:grpChg chg="mod">
          <ac:chgData name="Timo Mühlhaus" userId="1b6b3aba618dadac" providerId="LiveId" clId="{EDF2FAEA-A41B-4C1F-9EE5-7BEAFE42C87B}" dt="2021-06-08T17:17:53.796" v="266" actId="165"/>
          <ac:grpSpMkLst>
            <pc:docMk/>
            <pc:sldMk cId="1640049092" sldId="626"/>
            <ac:grpSpMk id="311" creationId="{2757E054-037A-4ECE-93A6-D30BB3FA7D50}"/>
          </ac:grpSpMkLst>
        </pc:grpChg>
        <pc:grpChg chg="mod">
          <ac:chgData name="Timo Mühlhaus" userId="1b6b3aba618dadac" providerId="LiveId" clId="{EDF2FAEA-A41B-4C1F-9EE5-7BEAFE42C87B}" dt="2021-06-08T17:17:53.796" v="266" actId="165"/>
          <ac:grpSpMkLst>
            <pc:docMk/>
            <pc:sldMk cId="1640049092" sldId="626"/>
            <ac:grpSpMk id="317" creationId="{B4610908-212D-48E7-85F2-75E1195A44EC}"/>
          </ac:grpSpMkLst>
        </pc:grpChg>
        <pc:grpChg chg="mod">
          <ac:chgData name="Timo Mühlhaus" userId="1b6b3aba618dadac" providerId="LiveId" clId="{EDF2FAEA-A41B-4C1F-9EE5-7BEAFE42C87B}" dt="2021-06-08T17:17:53.796" v="266" actId="165"/>
          <ac:grpSpMkLst>
            <pc:docMk/>
            <pc:sldMk cId="1640049092" sldId="626"/>
            <ac:grpSpMk id="323" creationId="{BC5A2A53-D1AD-4720-B4DA-7843DFFAB55E}"/>
          </ac:grpSpMkLst>
        </pc:grpChg>
        <pc:grpChg chg="mod">
          <ac:chgData name="Timo Mühlhaus" userId="1b6b3aba618dadac" providerId="LiveId" clId="{EDF2FAEA-A41B-4C1F-9EE5-7BEAFE42C87B}" dt="2021-06-08T17:17:53.796" v="266" actId="165"/>
          <ac:grpSpMkLst>
            <pc:docMk/>
            <pc:sldMk cId="1640049092" sldId="626"/>
            <ac:grpSpMk id="329" creationId="{8DC1F049-B99D-43C4-9FB7-C18F3C52DBEA}"/>
          </ac:grpSpMkLst>
        </pc:grpChg>
        <pc:grpChg chg="mod topLvl">
          <ac:chgData name="Timo Mühlhaus" userId="1b6b3aba618dadac" providerId="LiveId" clId="{EDF2FAEA-A41B-4C1F-9EE5-7BEAFE42C87B}" dt="2021-06-08T17:17:53.796" v="266" actId="165"/>
          <ac:grpSpMkLst>
            <pc:docMk/>
            <pc:sldMk cId="1640049092" sldId="626"/>
            <ac:grpSpMk id="335" creationId="{AED3EFF6-3BAF-4A15-81E9-5835DD9EA7A8}"/>
          </ac:grpSpMkLst>
        </pc:grpChg>
        <pc:grpChg chg="mod">
          <ac:chgData name="Timo Mühlhaus" userId="1b6b3aba618dadac" providerId="LiveId" clId="{EDF2FAEA-A41B-4C1F-9EE5-7BEAFE42C87B}" dt="2021-06-08T17:17:53.796" v="266" actId="165"/>
          <ac:grpSpMkLst>
            <pc:docMk/>
            <pc:sldMk cId="1640049092" sldId="626"/>
            <ac:grpSpMk id="337" creationId="{F285897E-6E33-4477-89B9-BBE44D87E9A3}"/>
          </ac:grpSpMkLst>
        </pc:grpChg>
        <pc:grpChg chg="mod">
          <ac:chgData name="Timo Mühlhaus" userId="1b6b3aba618dadac" providerId="LiveId" clId="{EDF2FAEA-A41B-4C1F-9EE5-7BEAFE42C87B}" dt="2021-06-08T17:17:53.796" v="266" actId="165"/>
          <ac:grpSpMkLst>
            <pc:docMk/>
            <pc:sldMk cId="1640049092" sldId="626"/>
            <ac:grpSpMk id="338" creationId="{CB57FA3C-3044-4797-8F42-63381D90CE12}"/>
          </ac:grpSpMkLst>
        </pc:grpChg>
        <pc:cxnChg chg="mod">
          <ac:chgData name="Timo Mühlhaus" userId="1b6b3aba618dadac" providerId="LiveId" clId="{EDF2FAEA-A41B-4C1F-9EE5-7BEAFE42C87B}" dt="2021-06-08T17:17:53.796" v="266" actId="165"/>
          <ac:cxnSpMkLst>
            <pc:docMk/>
            <pc:sldMk cId="1640049092" sldId="626"/>
            <ac:cxnSpMk id="208" creationId="{4ED5F254-78AC-4384-AC36-E7FDCE64A6BA}"/>
          </ac:cxnSpMkLst>
        </pc:cxnChg>
        <pc:cxnChg chg="mod">
          <ac:chgData name="Timo Mühlhaus" userId="1b6b3aba618dadac" providerId="LiveId" clId="{EDF2FAEA-A41B-4C1F-9EE5-7BEAFE42C87B}" dt="2021-06-08T17:17:53.796" v="266" actId="165"/>
          <ac:cxnSpMkLst>
            <pc:docMk/>
            <pc:sldMk cId="1640049092" sldId="626"/>
            <ac:cxnSpMk id="209" creationId="{CABFA85C-0BA3-4141-8514-B0D1B98F507E}"/>
          </ac:cxnSpMkLst>
        </pc:cxnChg>
        <pc:cxnChg chg="mod">
          <ac:chgData name="Timo Mühlhaus" userId="1b6b3aba618dadac" providerId="LiveId" clId="{EDF2FAEA-A41B-4C1F-9EE5-7BEAFE42C87B}" dt="2021-06-08T17:17:53.796" v="266" actId="165"/>
          <ac:cxnSpMkLst>
            <pc:docMk/>
            <pc:sldMk cId="1640049092" sldId="626"/>
            <ac:cxnSpMk id="210" creationId="{CC378BF1-C49C-4003-B8C1-771BDD887487}"/>
          </ac:cxnSpMkLst>
        </pc:cxnChg>
        <pc:cxnChg chg="mod">
          <ac:chgData name="Timo Mühlhaus" userId="1b6b3aba618dadac" providerId="LiveId" clId="{EDF2FAEA-A41B-4C1F-9EE5-7BEAFE42C87B}" dt="2021-06-08T17:17:53.796" v="266" actId="165"/>
          <ac:cxnSpMkLst>
            <pc:docMk/>
            <pc:sldMk cId="1640049092" sldId="626"/>
            <ac:cxnSpMk id="211" creationId="{FE131BA6-D9A1-4B84-9B0D-169ABFA6939D}"/>
          </ac:cxnSpMkLst>
        </pc:cxnChg>
        <pc:cxnChg chg="mod">
          <ac:chgData name="Timo Mühlhaus" userId="1b6b3aba618dadac" providerId="LiveId" clId="{EDF2FAEA-A41B-4C1F-9EE5-7BEAFE42C87B}" dt="2021-06-08T17:17:53.796" v="266" actId="165"/>
          <ac:cxnSpMkLst>
            <pc:docMk/>
            <pc:sldMk cId="1640049092" sldId="626"/>
            <ac:cxnSpMk id="213" creationId="{81AFFECC-FD99-41C0-8463-08CF45094872}"/>
          </ac:cxnSpMkLst>
        </pc:cxnChg>
        <pc:cxnChg chg="mod">
          <ac:chgData name="Timo Mühlhaus" userId="1b6b3aba618dadac" providerId="LiveId" clId="{EDF2FAEA-A41B-4C1F-9EE5-7BEAFE42C87B}" dt="2021-06-08T17:17:53.796" v="266" actId="165"/>
          <ac:cxnSpMkLst>
            <pc:docMk/>
            <pc:sldMk cId="1640049092" sldId="626"/>
            <ac:cxnSpMk id="214" creationId="{FC987CEF-AC1F-410A-A28C-6BEFB647FCC5}"/>
          </ac:cxnSpMkLst>
        </pc:cxnChg>
        <pc:cxnChg chg="mod">
          <ac:chgData name="Timo Mühlhaus" userId="1b6b3aba618dadac" providerId="LiveId" clId="{EDF2FAEA-A41B-4C1F-9EE5-7BEAFE42C87B}" dt="2021-06-08T17:17:53.796" v="266" actId="165"/>
          <ac:cxnSpMkLst>
            <pc:docMk/>
            <pc:sldMk cId="1640049092" sldId="626"/>
            <ac:cxnSpMk id="215" creationId="{1D94C8CA-245C-4C1E-8D21-1C21846917AC}"/>
          </ac:cxnSpMkLst>
        </pc:cxnChg>
        <pc:cxnChg chg="mod">
          <ac:chgData name="Timo Mühlhaus" userId="1b6b3aba618dadac" providerId="LiveId" clId="{EDF2FAEA-A41B-4C1F-9EE5-7BEAFE42C87B}" dt="2021-06-08T17:17:53.796" v="266" actId="165"/>
          <ac:cxnSpMkLst>
            <pc:docMk/>
            <pc:sldMk cId="1640049092" sldId="626"/>
            <ac:cxnSpMk id="216" creationId="{A23A8371-2BB5-4E15-885C-B4813EC586BC}"/>
          </ac:cxnSpMkLst>
        </pc:cxnChg>
        <pc:cxnChg chg="mod">
          <ac:chgData name="Timo Mühlhaus" userId="1b6b3aba618dadac" providerId="LiveId" clId="{EDF2FAEA-A41B-4C1F-9EE5-7BEAFE42C87B}" dt="2021-06-08T17:17:53.796" v="266" actId="165"/>
          <ac:cxnSpMkLst>
            <pc:docMk/>
            <pc:sldMk cId="1640049092" sldId="626"/>
            <ac:cxnSpMk id="218" creationId="{30D379D5-599C-4B8B-A826-53E07F6DE810}"/>
          </ac:cxnSpMkLst>
        </pc:cxnChg>
        <pc:cxnChg chg="mod">
          <ac:chgData name="Timo Mühlhaus" userId="1b6b3aba618dadac" providerId="LiveId" clId="{EDF2FAEA-A41B-4C1F-9EE5-7BEAFE42C87B}" dt="2021-06-08T17:17:53.796" v="266" actId="165"/>
          <ac:cxnSpMkLst>
            <pc:docMk/>
            <pc:sldMk cId="1640049092" sldId="626"/>
            <ac:cxnSpMk id="219" creationId="{77962130-4EF2-46BA-8DB9-10E7AFEC37C5}"/>
          </ac:cxnSpMkLst>
        </pc:cxnChg>
        <pc:cxnChg chg="mod">
          <ac:chgData name="Timo Mühlhaus" userId="1b6b3aba618dadac" providerId="LiveId" clId="{EDF2FAEA-A41B-4C1F-9EE5-7BEAFE42C87B}" dt="2021-06-08T17:17:53.796" v="266" actId="165"/>
          <ac:cxnSpMkLst>
            <pc:docMk/>
            <pc:sldMk cId="1640049092" sldId="626"/>
            <ac:cxnSpMk id="220" creationId="{264D6C89-3214-4FCB-AF41-D310AACABB0F}"/>
          </ac:cxnSpMkLst>
        </pc:cxnChg>
        <pc:cxnChg chg="mod">
          <ac:chgData name="Timo Mühlhaus" userId="1b6b3aba618dadac" providerId="LiveId" clId="{EDF2FAEA-A41B-4C1F-9EE5-7BEAFE42C87B}" dt="2021-06-08T17:17:53.796" v="266" actId="165"/>
          <ac:cxnSpMkLst>
            <pc:docMk/>
            <pc:sldMk cId="1640049092" sldId="626"/>
            <ac:cxnSpMk id="221" creationId="{08CE7343-57AD-4304-A0C1-CED6EBF3613B}"/>
          </ac:cxnSpMkLst>
        </pc:cxnChg>
        <pc:cxnChg chg="mod">
          <ac:chgData name="Timo Mühlhaus" userId="1b6b3aba618dadac" providerId="LiveId" clId="{EDF2FAEA-A41B-4C1F-9EE5-7BEAFE42C87B}" dt="2021-06-08T17:17:53.796" v="266" actId="165"/>
          <ac:cxnSpMkLst>
            <pc:docMk/>
            <pc:sldMk cId="1640049092" sldId="626"/>
            <ac:cxnSpMk id="226" creationId="{D7B03622-7533-4EA6-B4F4-FD68BBF25801}"/>
          </ac:cxnSpMkLst>
        </pc:cxnChg>
        <pc:cxnChg chg="mod">
          <ac:chgData name="Timo Mühlhaus" userId="1b6b3aba618dadac" providerId="LiveId" clId="{EDF2FAEA-A41B-4C1F-9EE5-7BEAFE42C87B}" dt="2021-06-08T17:17:53.796" v="266" actId="165"/>
          <ac:cxnSpMkLst>
            <pc:docMk/>
            <pc:sldMk cId="1640049092" sldId="626"/>
            <ac:cxnSpMk id="227" creationId="{C19D125F-271F-49A4-8198-EA13D1D05480}"/>
          </ac:cxnSpMkLst>
        </pc:cxnChg>
        <pc:cxnChg chg="mod">
          <ac:chgData name="Timo Mühlhaus" userId="1b6b3aba618dadac" providerId="LiveId" clId="{EDF2FAEA-A41B-4C1F-9EE5-7BEAFE42C87B}" dt="2021-06-08T17:17:53.796" v="266" actId="165"/>
          <ac:cxnSpMkLst>
            <pc:docMk/>
            <pc:sldMk cId="1640049092" sldId="626"/>
            <ac:cxnSpMk id="228" creationId="{D9B818C1-2B67-4ADD-808E-0C7C60823DA4}"/>
          </ac:cxnSpMkLst>
        </pc:cxnChg>
        <pc:cxnChg chg="mod">
          <ac:chgData name="Timo Mühlhaus" userId="1b6b3aba618dadac" providerId="LiveId" clId="{EDF2FAEA-A41B-4C1F-9EE5-7BEAFE42C87B}" dt="2021-06-08T17:17:53.796" v="266" actId="165"/>
          <ac:cxnSpMkLst>
            <pc:docMk/>
            <pc:sldMk cId="1640049092" sldId="626"/>
            <ac:cxnSpMk id="229" creationId="{5BC014CC-B329-4CE9-813B-9EC2B167812A}"/>
          </ac:cxnSpMkLst>
        </pc:cxnChg>
        <pc:cxnChg chg="mod">
          <ac:chgData name="Timo Mühlhaus" userId="1b6b3aba618dadac" providerId="LiveId" clId="{EDF2FAEA-A41B-4C1F-9EE5-7BEAFE42C87B}" dt="2021-06-08T17:17:53.796" v="266" actId="165"/>
          <ac:cxnSpMkLst>
            <pc:docMk/>
            <pc:sldMk cId="1640049092" sldId="626"/>
            <ac:cxnSpMk id="231" creationId="{13D8EFA1-D373-449D-BAB8-4095BFE35ED4}"/>
          </ac:cxnSpMkLst>
        </pc:cxnChg>
        <pc:cxnChg chg="mod">
          <ac:chgData name="Timo Mühlhaus" userId="1b6b3aba618dadac" providerId="LiveId" clId="{EDF2FAEA-A41B-4C1F-9EE5-7BEAFE42C87B}" dt="2021-06-08T17:17:53.796" v="266" actId="165"/>
          <ac:cxnSpMkLst>
            <pc:docMk/>
            <pc:sldMk cId="1640049092" sldId="626"/>
            <ac:cxnSpMk id="232" creationId="{03238852-2DBC-4D30-92D3-EDFD766EB4C4}"/>
          </ac:cxnSpMkLst>
        </pc:cxnChg>
        <pc:cxnChg chg="mod">
          <ac:chgData name="Timo Mühlhaus" userId="1b6b3aba618dadac" providerId="LiveId" clId="{EDF2FAEA-A41B-4C1F-9EE5-7BEAFE42C87B}" dt="2021-06-08T17:17:53.796" v="266" actId="165"/>
          <ac:cxnSpMkLst>
            <pc:docMk/>
            <pc:sldMk cId="1640049092" sldId="626"/>
            <ac:cxnSpMk id="233" creationId="{E8BFD926-C447-411F-A830-255450B9C0DF}"/>
          </ac:cxnSpMkLst>
        </pc:cxnChg>
        <pc:cxnChg chg="mod">
          <ac:chgData name="Timo Mühlhaus" userId="1b6b3aba618dadac" providerId="LiveId" clId="{EDF2FAEA-A41B-4C1F-9EE5-7BEAFE42C87B}" dt="2021-06-08T17:17:53.796" v="266" actId="165"/>
          <ac:cxnSpMkLst>
            <pc:docMk/>
            <pc:sldMk cId="1640049092" sldId="626"/>
            <ac:cxnSpMk id="234" creationId="{A888A5E4-1753-49E4-B316-B4E5D72ECDDC}"/>
          </ac:cxnSpMkLst>
        </pc:cxnChg>
        <pc:cxnChg chg="mod">
          <ac:chgData name="Timo Mühlhaus" userId="1b6b3aba618dadac" providerId="LiveId" clId="{EDF2FAEA-A41B-4C1F-9EE5-7BEAFE42C87B}" dt="2021-06-08T17:17:53.796" v="266" actId="165"/>
          <ac:cxnSpMkLst>
            <pc:docMk/>
            <pc:sldMk cId="1640049092" sldId="626"/>
            <ac:cxnSpMk id="236" creationId="{CB6ECE42-801E-4E3C-8404-DE225F2BFEBD}"/>
          </ac:cxnSpMkLst>
        </pc:cxnChg>
        <pc:cxnChg chg="mod">
          <ac:chgData name="Timo Mühlhaus" userId="1b6b3aba618dadac" providerId="LiveId" clId="{EDF2FAEA-A41B-4C1F-9EE5-7BEAFE42C87B}" dt="2021-06-08T17:17:53.796" v="266" actId="165"/>
          <ac:cxnSpMkLst>
            <pc:docMk/>
            <pc:sldMk cId="1640049092" sldId="626"/>
            <ac:cxnSpMk id="237" creationId="{42C5A4F9-3EB3-4E85-925F-560997534758}"/>
          </ac:cxnSpMkLst>
        </pc:cxnChg>
        <pc:cxnChg chg="mod">
          <ac:chgData name="Timo Mühlhaus" userId="1b6b3aba618dadac" providerId="LiveId" clId="{EDF2FAEA-A41B-4C1F-9EE5-7BEAFE42C87B}" dt="2021-06-08T17:17:53.796" v="266" actId="165"/>
          <ac:cxnSpMkLst>
            <pc:docMk/>
            <pc:sldMk cId="1640049092" sldId="626"/>
            <ac:cxnSpMk id="238" creationId="{764C90B8-34BE-4A4D-9A71-AFD6C31EC163}"/>
          </ac:cxnSpMkLst>
        </pc:cxnChg>
        <pc:cxnChg chg="mod">
          <ac:chgData name="Timo Mühlhaus" userId="1b6b3aba618dadac" providerId="LiveId" clId="{EDF2FAEA-A41B-4C1F-9EE5-7BEAFE42C87B}" dt="2021-06-08T17:17:53.796" v="266" actId="165"/>
          <ac:cxnSpMkLst>
            <pc:docMk/>
            <pc:sldMk cId="1640049092" sldId="626"/>
            <ac:cxnSpMk id="239" creationId="{138071D6-4ECD-4D7D-AD17-54D893877AF8}"/>
          </ac:cxnSpMkLst>
        </pc:cxnChg>
        <pc:cxnChg chg="mod">
          <ac:chgData name="Timo Mühlhaus" userId="1b6b3aba618dadac" providerId="LiveId" clId="{EDF2FAEA-A41B-4C1F-9EE5-7BEAFE42C87B}" dt="2021-06-08T17:17:53.796" v="266" actId="165"/>
          <ac:cxnSpMkLst>
            <pc:docMk/>
            <pc:sldMk cId="1640049092" sldId="626"/>
            <ac:cxnSpMk id="248" creationId="{4998AE67-0C2A-48E7-8380-79479C3AFAA2}"/>
          </ac:cxnSpMkLst>
        </pc:cxnChg>
        <pc:cxnChg chg="mod">
          <ac:chgData name="Timo Mühlhaus" userId="1b6b3aba618dadac" providerId="LiveId" clId="{EDF2FAEA-A41B-4C1F-9EE5-7BEAFE42C87B}" dt="2021-06-08T17:17:53.796" v="266" actId="165"/>
          <ac:cxnSpMkLst>
            <pc:docMk/>
            <pc:sldMk cId="1640049092" sldId="626"/>
            <ac:cxnSpMk id="249" creationId="{FC32DF7A-A11E-4707-9DC4-058AFF08D605}"/>
          </ac:cxnSpMkLst>
        </pc:cxnChg>
        <pc:cxnChg chg="mod">
          <ac:chgData name="Timo Mühlhaus" userId="1b6b3aba618dadac" providerId="LiveId" clId="{EDF2FAEA-A41B-4C1F-9EE5-7BEAFE42C87B}" dt="2021-06-08T17:17:53.796" v="266" actId="165"/>
          <ac:cxnSpMkLst>
            <pc:docMk/>
            <pc:sldMk cId="1640049092" sldId="626"/>
            <ac:cxnSpMk id="250" creationId="{8DBDBC28-79B2-4418-B608-B6BBF4FE68D2}"/>
          </ac:cxnSpMkLst>
        </pc:cxnChg>
        <pc:cxnChg chg="mod">
          <ac:chgData name="Timo Mühlhaus" userId="1b6b3aba618dadac" providerId="LiveId" clId="{EDF2FAEA-A41B-4C1F-9EE5-7BEAFE42C87B}" dt="2021-06-08T17:17:53.796" v="266" actId="165"/>
          <ac:cxnSpMkLst>
            <pc:docMk/>
            <pc:sldMk cId="1640049092" sldId="626"/>
            <ac:cxnSpMk id="251" creationId="{350B7689-FAC0-421F-919B-765CC1347260}"/>
          </ac:cxnSpMkLst>
        </pc:cxnChg>
        <pc:cxnChg chg="mod">
          <ac:chgData name="Timo Mühlhaus" userId="1b6b3aba618dadac" providerId="LiveId" clId="{EDF2FAEA-A41B-4C1F-9EE5-7BEAFE42C87B}" dt="2021-06-08T17:17:53.796" v="266" actId="165"/>
          <ac:cxnSpMkLst>
            <pc:docMk/>
            <pc:sldMk cId="1640049092" sldId="626"/>
            <ac:cxnSpMk id="252" creationId="{912BDAB6-42BF-48A8-AB06-7EB37242FC1F}"/>
          </ac:cxnSpMkLst>
        </pc:cxnChg>
        <pc:cxnChg chg="mod">
          <ac:chgData name="Timo Mühlhaus" userId="1b6b3aba618dadac" providerId="LiveId" clId="{EDF2FAEA-A41B-4C1F-9EE5-7BEAFE42C87B}" dt="2021-06-08T17:17:53.796" v="266" actId="165"/>
          <ac:cxnSpMkLst>
            <pc:docMk/>
            <pc:sldMk cId="1640049092" sldId="626"/>
            <ac:cxnSpMk id="253" creationId="{2C461929-48E9-47BC-ADAC-81558B7A8E80}"/>
          </ac:cxnSpMkLst>
        </pc:cxnChg>
        <pc:cxnChg chg="mod">
          <ac:chgData name="Timo Mühlhaus" userId="1b6b3aba618dadac" providerId="LiveId" clId="{EDF2FAEA-A41B-4C1F-9EE5-7BEAFE42C87B}" dt="2021-06-08T17:17:53.796" v="266" actId="165"/>
          <ac:cxnSpMkLst>
            <pc:docMk/>
            <pc:sldMk cId="1640049092" sldId="626"/>
            <ac:cxnSpMk id="254" creationId="{31DA2DC8-0C64-4F13-8B4E-3A8D5038216D}"/>
          </ac:cxnSpMkLst>
        </pc:cxnChg>
        <pc:cxnChg chg="mod">
          <ac:chgData name="Timo Mühlhaus" userId="1b6b3aba618dadac" providerId="LiveId" clId="{EDF2FAEA-A41B-4C1F-9EE5-7BEAFE42C87B}" dt="2021-06-08T17:17:53.796" v="266" actId="165"/>
          <ac:cxnSpMkLst>
            <pc:docMk/>
            <pc:sldMk cId="1640049092" sldId="626"/>
            <ac:cxnSpMk id="255" creationId="{9F264153-AA57-45DC-A515-F2CFDDCC2BB0}"/>
          </ac:cxnSpMkLst>
        </pc:cxnChg>
        <pc:cxnChg chg="mod">
          <ac:chgData name="Timo Mühlhaus" userId="1b6b3aba618dadac" providerId="LiveId" clId="{EDF2FAEA-A41B-4C1F-9EE5-7BEAFE42C87B}" dt="2021-06-08T17:17:53.796" v="266" actId="165"/>
          <ac:cxnSpMkLst>
            <pc:docMk/>
            <pc:sldMk cId="1640049092" sldId="626"/>
            <ac:cxnSpMk id="256" creationId="{9BC6BB22-31F0-4AD8-A1B9-210CEB43E5B2}"/>
          </ac:cxnSpMkLst>
        </pc:cxnChg>
        <pc:cxnChg chg="mod">
          <ac:chgData name="Timo Mühlhaus" userId="1b6b3aba618dadac" providerId="LiveId" clId="{EDF2FAEA-A41B-4C1F-9EE5-7BEAFE42C87B}" dt="2021-06-08T17:17:53.796" v="266" actId="165"/>
          <ac:cxnSpMkLst>
            <pc:docMk/>
            <pc:sldMk cId="1640049092" sldId="626"/>
            <ac:cxnSpMk id="257" creationId="{9AAF365C-0C6C-46E3-BB66-F4155056B6D2}"/>
          </ac:cxnSpMkLst>
        </pc:cxnChg>
        <pc:cxnChg chg="mod">
          <ac:chgData name="Timo Mühlhaus" userId="1b6b3aba618dadac" providerId="LiveId" clId="{EDF2FAEA-A41B-4C1F-9EE5-7BEAFE42C87B}" dt="2021-06-08T17:17:53.796" v="266" actId="165"/>
          <ac:cxnSpMkLst>
            <pc:docMk/>
            <pc:sldMk cId="1640049092" sldId="626"/>
            <ac:cxnSpMk id="258" creationId="{5A4D1712-B772-4D25-BB6C-00CF99C2144B}"/>
          </ac:cxnSpMkLst>
        </pc:cxnChg>
        <pc:cxnChg chg="mod">
          <ac:chgData name="Timo Mühlhaus" userId="1b6b3aba618dadac" providerId="LiveId" clId="{EDF2FAEA-A41B-4C1F-9EE5-7BEAFE42C87B}" dt="2021-06-08T17:17:53.796" v="266" actId="165"/>
          <ac:cxnSpMkLst>
            <pc:docMk/>
            <pc:sldMk cId="1640049092" sldId="626"/>
            <ac:cxnSpMk id="259" creationId="{4C4BA827-A1CF-43F2-A786-EDEDEF052945}"/>
          </ac:cxnSpMkLst>
        </pc:cxnChg>
        <pc:cxnChg chg="mod">
          <ac:chgData name="Timo Mühlhaus" userId="1b6b3aba618dadac" providerId="LiveId" clId="{EDF2FAEA-A41B-4C1F-9EE5-7BEAFE42C87B}" dt="2021-06-08T17:17:53.796" v="266" actId="165"/>
          <ac:cxnSpMkLst>
            <pc:docMk/>
            <pc:sldMk cId="1640049092" sldId="626"/>
            <ac:cxnSpMk id="260" creationId="{A8975988-8709-4926-8457-E7A90F6D68A9}"/>
          </ac:cxnSpMkLst>
        </pc:cxnChg>
        <pc:cxnChg chg="mod">
          <ac:chgData name="Timo Mühlhaus" userId="1b6b3aba618dadac" providerId="LiveId" clId="{EDF2FAEA-A41B-4C1F-9EE5-7BEAFE42C87B}" dt="2021-06-08T17:17:53.796" v="266" actId="165"/>
          <ac:cxnSpMkLst>
            <pc:docMk/>
            <pc:sldMk cId="1640049092" sldId="626"/>
            <ac:cxnSpMk id="261" creationId="{6756C720-936F-453D-AC5B-1BEBFC385A07}"/>
          </ac:cxnSpMkLst>
        </pc:cxnChg>
        <pc:cxnChg chg="mod">
          <ac:chgData name="Timo Mühlhaus" userId="1b6b3aba618dadac" providerId="LiveId" clId="{EDF2FAEA-A41B-4C1F-9EE5-7BEAFE42C87B}" dt="2021-06-08T17:17:53.796" v="266" actId="165"/>
          <ac:cxnSpMkLst>
            <pc:docMk/>
            <pc:sldMk cId="1640049092" sldId="626"/>
            <ac:cxnSpMk id="262" creationId="{C0E97EBF-AD7E-4C34-9B2E-FCA238EE5668}"/>
          </ac:cxnSpMkLst>
        </pc:cxnChg>
        <pc:cxnChg chg="mod">
          <ac:chgData name="Timo Mühlhaus" userId="1b6b3aba618dadac" providerId="LiveId" clId="{EDF2FAEA-A41B-4C1F-9EE5-7BEAFE42C87B}" dt="2021-06-08T17:17:53.796" v="266" actId="165"/>
          <ac:cxnSpMkLst>
            <pc:docMk/>
            <pc:sldMk cId="1640049092" sldId="626"/>
            <ac:cxnSpMk id="263" creationId="{76ECF339-5B02-48B4-9080-BD2D2CEE5F6B}"/>
          </ac:cxnSpMkLst>
        </pc:cxnChg>
        <pc:cxnChg chg="mod">
          <ac:chgData name="Timo Mühlhaus" userId="1b6b3aba618dadac" providerId="LiveId" clId="{EDF2FAEA-A41B-4C1F-9EE5-7BEAFE42C87B}" dt="2021-06-08T17:17:53.796" v="266" actId="165"/>
          <ac:cxnSpMkLst>
            <pc:docMk/>
            <pc:sldMk cId="1640049092" sldId="626"/>
            <ac:cxnSpMk id="264" creationId="{6FF0E2DC-6998-4872-BA32-487A81EE1123}"/>
          </ac:cxnSpMkLst>
        </pc:cxnChg>
        <pc:cxnChg chg="mod">
          <ac:chgData name="Timo Mühlhaus" userId="1b6b3aba618dadac" providerId="LiveId" clId="{EDF2FAEA-A41B-4C1F-9EE5-7BEAFE42C87B}" dt="2021-06-08T17:17:53.796" v="266" actId="165"/>
          <ac:cxnSpMkLst>
            <pc:docMk/>
            <pc:sldMk cId="1640049092" sldId="626"/>
            <ac:cxnSpMk id="265" creationId="{83321512-493F-40F8-AC28-47CBEAFB0B58}"/>
          </ac:cxnSpMkLst>
        </pc:cxnChg>
        <pc:cxnChg chg="mod">
          <ac:chgData name="Timo Mühlhaus" userId="1b6b3aba618dadac" providerId="LiveId" clId="{EDF2FAEA-A41B-4C1F-9EE5-7BEAFE42C87B}" dt="2021-06-08T17:17:53.796" v="266" actId="165"/>
          <ac:cxnSpMkLst>
            <pc:docMk/>
            <pc:sldMk cId="1640049092" sldId="626"/>
            <ac:cxnSpMk id="266" creationId="{45AA8C05-25C0-4317-9E10-B86F4A17FE5B}"/>
          </ac:cxnSpMkLst>
        </pc:cxnChg>
        <pc:cxnChg chg="mod">
          <ac:chgData name="Timo Mühlhaus" userId="1b6b3aba618dadac" providerId="LiveId" clId="{EDF2FAEA-A41B-4C1F-9EE5-7BEAFE42C87B}" dt="2021-06-08T17:17:53.796" v="266" actId="165"/>
          <ac:cxnSpMkLst>
            <pc:docMk/>
            <pc:sldMk cId="1640049092" sldId="626"/>
            <ac:cxnSpMk id="267" creationId="{8BBF9785-C259-4B8B-B7C1-D1C05097C7B6}"/>
          </ac:cxnSpMkLst>
        </pc:cxnChg>
        <pc:cxnChg chg="mod">
          <ac:chgData name="Timo Mühlhaus" userId="1b6b3aba618dadac" providerId="LiveId" clId="{EDF2FAEA-A41B-4C1F-9EE5-7BEAFE42C87B}" dt="2021-06-08T17:17:53.796" v="266" actId="165"/>
          <ac:cxnSpMkLst>
            <pc:docMk/>
            <pc:sldMk cId="1640049092" sldId="626"/>
            <ac:cxnSpMk id="268" creationId="{C99532D3-4EB3-4AF4-8C99-8982388E3820}"/>
          </ac:cxnSpMkLst>
        </pc:cxnChg>
        <pc:cxnChg chg="mod">
          <ac:chgData name="Timo Mühlhaus" userId="1b6b3aba618dadac" providerId="LiveId" clId="{EDF2FAEA-A41B-4C1F-9EE5-7BEAFE42C87B}" dt="2021-06-08T17:17:53.796" v="266" actId="165"/>
          <ac:cxnSpMkLst>
            <pc:docMk/>
            <pc:sldMk cId="1640049092" sldId="626"/>
            <ac:cxnSpMk id="269" creationId="{FF29A3F5-200B-43D7-AE7C-70FCCFA10496}"/>
          </ac:cxnSpMkLst>
        </pc:cxnChg>
        <pc:cxnChg chg="mod">
          <ac:chgData name="Timo Mühlhaus" userId="1b6b3aba618dadac" providerId="LiveId" clId="{EDF2FAEA-A41B-4C1F-9EE5-7BEAFE42C87B}" dt="2021-06-08T17:17:53.796" v="266" actId="165"/>
          <ac:cxnSpMkLst>
            <pc:docMk/>
            <pc:sldMk cId="1640049092" sldId="626"/>
            <ac:cxnSpMk id="270" creationId="{37116195-7441-4F91-B1E2-20BBD0A27198}"/>
          </ac:cxnSpMkLst>
        </pc:cxnChg>
        <pc:cxnChg chg="mod">
          <ac:chgData name="Timo Mühlhaus" userId="1b6b3aba618dadac" providerId="LiveId" clId="{EDF2FAEA-A41B-4C1F-9EE5-7BEAFE42C87B}" dt="2021-06-08T17:17:53.796" v="266" actId="165"/>
          <ac:cxnSpMkLst>
            <pc:docMk/>
            <pc:sldMk cId="1640049092" sldId="626"/>
            <ac:cxnSpMk id="271" creationId="{9A118807-B435-4F9A-B3C1-239236A0FD9B}"/>
          </ac:cxnSpMkLst>
        </pc:cxnChg>
        <pc:cxnChg chg="mod">
          <ac:chgData name="Timo Mühlhaus" userId="1b6b3aba618dadac" providerId="LiveId" clId="{EDF2FAEA-A41B-4C1F-9EE5-7BEAFE42C87B}" dt="2021-06-08T17:17:53.796" v="266" actId="165"/>
          <ac:cxnSpMkLst>
            <pc:docMk/>
            <pc:sldMk cId="1640049092" sldId="626"/>
            <ac:cxnSpMk id="272" creationId="{596ED24F-BE8C-44EF-B628-1F06BA2B173C}"/>
          </ac:cxnSpMkLst>
        </pc:cxnChg>
        <pc:cxnChg chg="mod">
          <ac:chgData name="Timo Mühlhaus" userId="1b6b3aba618dadac" providerId="LiveId" clId="{EDF2FAEA-A41B-4C1F-9EE5-7BEAFE42C87B}" dt="2021-06-08T17:17:53.796" v="266" actId="165"/>
          <ac:cxnSpMkLst>
            <pc:docMk/>
            <pc:sldMk cId="1640049092" sldId="626"/>
            <ac:cxnSpMk id="273" creationId="{ABDEA03B-04DA-44FB-9A22-1D906862A03A}"/>
          </ac:cxnSpMkLst>
        </pc:cxnChg>
        <pc:cxnChg chg="mod">
          <ac:chgData name="Timo Mühlhaus" userId="1b6b3aba618dadac" providerId="LiveId" clId="{EDF2FAEA-A41B-4C1F-9EE5-7BEAFE42C87B}" dt="2021-06-08T17:17:53.796" v="266" actId="165"/>
          <ac:cxnSpMkLst>
            <pc:docMk/>
            <pc:sldMk cId="1640049092" sldId="626"/>
            <ac:cxnSpMk id="274" creationId="{64116AEF-686B-4171-93B2-8474B04ADD4A}"/>
          </ac:cxnSpMkLst>
        </pc:cxnChg>
        <pc:cxnChg chg="mod">
          <ac:chgData name="Timo Mühlhaus" userId="1b6b3aba618dadac" providerId="LiveId" clId="{EDF2FAEA-A41B-4C1F-9EE5-7BEAFE42C87B}" dt="2021-06-08T17:17:53.796" v="266" actId="165"/>
          <ac:cxnSpMkLst>
            <pc:docMk/>
            <pc:sldMk cId="1640049092" sldId="626"/>
            <ac:cxnSpMk id="275" creationId="{1DFE812B-6691-4D8C-9FF5-A42268AC76A9}"/>
          </ac:cxnSpMkLst>
        </pc:cxnChg>
        <pc:cxnChg chg="mod">
          <ac:chgData name="Timo Mühlhaus" userId="1b6b3aba618dadac" providerId="LiveId" clId="{EDF2FAEA-A41B-4C1F-9EE5-7BEAFE42C87B}" dt="2021-06-08T17:17:53.796" v="266" actId="165"/>
          <ac:cxnSpMkLst>
            <pc:docMk/>
            <pc:sldMk cId="1640049092" sldId="626"/>
            <ac:cxnSpMk id="276" creationId="{C519117E-28D0-42A1-A625-DB0FCF921E19}"/>
          </ac:cxnSpMkLst>
        </pc:cxnChg>
        <pc:cxnChg chg="mod">
          <ac:chgData name="Timo Mühlhaus" userId="1b6b3aba618dadac" providerId="LiveId" clId="{EDF2FAEA-A41B-4C1F-9EE5-7BEAFE42C87B}" dt="2021-06-08T17:17:53.796" v="266" actId="165"/>
          <ac:cxnSpMkLst>
            <pc:docMk/>
            <pc:sldMk cId="1640049092" sldId="626"/>
            <ac:cxnSpMk id="277" creationId="{5F8EE9BC-54AD-4C34-BCD3-2C12272876BC}"/>
          </ac:cxnSpMkLst>
        </pc:cxnChg>
        <pc:cxnChg chg="mod">
          <ac:chgData name="Timo Mühlhaus" userId="1b6b3aba618dadac" providerId="LiveId" clId="{EDF2FAEA-A41B-4C1F-9EE5-7BEAFE42C87B}" dt="2021-06-08T17:17:53.796" v="266" actId="165"/>
          <ac:cxnSpMkLst>
            <pc:docMk/>
            <pc:sldMk cId="1640049092" sldId="626"/>
            <ac:cxnSpMk id="278" creationId="{02043223-9D11-4F30-A38E-7B3D5356A841}"/>
          </ac:cxnSpMkLst>
        </pc:cxnChg>
        <pc:cxnChg chg="mod">
          <ac:chgData name="Timo Mühlhaus" userId="1b6b3aba618dadac" providerId="LiveId" clId="{EDF2FAEA-A41B-4C1F-9EE5-7BEAFE42C87B}" dt="2021-06-08T17:17:53.796" v="266" actId="165"/>
          <ac:cxnSpMkLst>
            <pc:docMk/>
            <pc:sldMk cId="1640049092" sldId="626"/>
            <ac:cxnSpMk id="279" creationId="{1E1AF80B-7CDD-4D43-9664-0F3DDC909DB4}"/>
          </ac:cxnSpMkLst>
        </pc:cxnChg>
        <pc:cxnChg chg="mod">
          <ac:chgData name="Timo Mühlhaus" userId="1b6b3aba618dadac" providerId="LiveId" clId="{EDF2FAEA-A41B-4C1F-9EE5-7BEAFE42C87B}" dt="2021-06-08T17:17:53.796" v="266" actId="165"/>
          <ac:cxnSpMkLst>
            <pc:docMk/>
            <pc:sldMk cId="1640049092" sldId="626"/>
            <ac:cxnSpMk id="280" creationId="{594B94BA-583B-49F5-A8E3-163112B50957}"/>
          </ac:cxnSpMkLst>
        </pc:cxnChg>
        <pc:cxnChg chg="mod">
          <ac:chgData name="Timo Mühlhaus" userId="1b6b3aba618dadac" providerId="LiveId" clId="{EDF2FAEA-A41B-4C1F-9EE5-7BEAFE42C87B}" dt="2021-06-08T17:17:53.796" v="266" actId="165"/>
          <ac:cxnSpMkLst>
            <pc:docMk/>
            <pc:sldMk cId="1640049092" sldId="626"/>
            <ac:cxnSpMk id="281" creationId="{872B0E50-1567-488E-BBDF-4EDE91E57875}"/>
          </ac:cxnSpMkLst>
        </pc:cxnChg>
        <pc:cxnChg chg="mod">
          <ac:chgData name="Timo Mühlhaus" userId="1b6b3aba618dadac" providerId="LiveId" clId="{EDF2FAEA-A41B-4C1F-9EE5-7BEAFE42C87B}" dt="2021-06-08T17:17:53.796" v="266" actId="165"/>
          <ac:cxnSpMkLst>
            <pc:docMk/>
            <pc:sldMk cId="1640049092" sldId="626"/>
            <ac:cxnSpMk id="282" creationId="{E91B24D4-660D-427D-83B6-AD10834852C9}"/>
          </ac:cxnSpMkLst>
        </pc:cxnChg>
        <pc:cxnChg chg="mod">
          <ac:chgData name="Timo Mühlhaus" userId="1b6b3aba618dadac" providerId="LiveId" clId="{EDF2FAEA-A41B-4C1F-9EE5-7BEAFE42C87B}" dt="2021-06-08T17:17:53.796" v="266" actId="165"/>
          <ac:cxnSpMkLst>
            <pc:docMk/>
            <pc:sldMk cId="1640049092" sldId="626"/>
            <ac:cxnSpMk id="283" creationId="{9DF68C18-F6E8-4E8C-AF97-131B7942188E}"/>
          </ac:cxnSpMkLst>
        </pc:cxnChg>
        <pc:cxnChg chg="mod">
          <ac:chgData name="Timo Mühlhaus" userId="1b6b3aba618dadac" providerId="LiveId" clId="{EDF2FAEA-A41B-4C1F-9EE5-7BEAFE42C87B}" dt="2021-06-08T17:17:53.796" v="266" actId="165"/>
          <ac:cxnSpMkLst>
            <pc:docMk/>
            <pc:sldMk cId="1640049092" sldId="626"/>
            <ac:cxnSpMk id="284" creationId="{764FA31C-270C-4EFC-9C5F-8DCC67D31D9C}"/>
          </ac:cxnSpMkLst>
        </pc:cxnChg>
        <pc:cxnChg chg="mod">
          <ac:chgData name="Timo Mühlhaus" userId="1b6b3aba618dadac" providerId="LiveId" clId="{EDF2FAEA-A41B-4C1F-9EE5-7BEAFE42C87B}" dt="2021-06-08T17:17:53.796" v="266" actId="165"/>
          <ac:cxnSpMkLst>
            <pc:docMk/>
            <pc:sldMk cId="1640049092" sldId="626"/>
            <ac:cxnSpMk id="285" creationId="{E0F3A39E-6F15-4837-8317-0B4FE14C49F3}"/>
          </ac:cxnSpMkLst>
        </pc:cxnChg>
        <pc:cxnChg chg="mod">
          <ac:chgData name="Timo Mühlhaus" userId="1b6b3aba618dadac" providerId="LiveId" clId="{EDF2FAEA-A41B-4C1F-9EE5-7BEAFE42C87B}" dt="2021-06-08T17:17:53.796" v="266" actId="165"/>
          <ac:cxnSpMkLst>
            <pc:docMk/>
            <pc:sldMk cId="1640049092" sldId="626"/>
            <ac:cxnSpMk id="286" creationId="{19278068-5EBF-42E4-88A3-B3703FDEF8ED}"/>
          </ac:cxnSpMkLst>
        </pc:cxnChg>
        <pc:cxnChg chg="mod">
          <ac:chgData name="Timo Mühlhaus" userId="1b6b3aba618dadac" providerId="LiveId" clId="{EDF2FAEA-A41B-4C1F-9EE5-7BEAFE42C87B}" dt="2021-06-08T17:17:53.796" v="266" actId="165"/>
          <ac:cxnSpMkLst>
            <pc:docMk/>
            <pc:sldMk cId="1640049092" sldId="626"/>
            <ac:cxnSpMk id="287" creationId="{49D49495-4EF3-45C9-A5FD-AEB1CC5FE296}"/>
          </ac:cxnSpMkLst>
        </pc:cxnChg>
        <pc:cxnChg chg="mod">
          <ac:chgData name="Timo Mühlhaus" userId="1b6b3aba618dadac" providerId="LiveId" clId="{EDF2FAEA-A41B-4C1F-9EE5-7BEAFE42C87B}" dt="2021-06-08T17:17:53.796" v="266" actId="165"/>
          <ac:cxnSpMkLst>
            <pc:docMk/>
            <pc:sldMk cId="1640049092" sldId="626"/>
            <ac:cxnSpMk id="288" creationId="{22ED8AF1-DBAA-4EEE-9E3E-6BFE92BD4D1B}"/>
          </ac:cxnSpMkLst>
        </pc:cxnChg>
        <pc:cxnChg chg="mod">
          <ac:chgData name="Timo Mühlhaus" userId="1b6b3aba618dadac" providerId="LiveId" clId="{EDF2FAEA-A41B-4C1F-9EE5-7BEAFE42C87B}" dt="2021-06-08T17:17:53.796" v="266" actId="165"/>
          <ac:cxnSpMkLst>
            <pc:docMk/>
            <pc:sldMk cId="1640049092" sldId="626"/>
            <ac:cxnSpMk id="289" creationId="{0D8C78DA-CFAA-4227-A778-71A44D18857C}"/>
          </ac:cxnSpMkLst>
        </pc:cxnChg>
        <pc:cxnChg chg="mod">
          <ac:chgData name="Timo Mühlhaus" userId="1b6b3aba618dadac" providerId="LiveId" clId="{EDF2FAEA-A41B-4C1F-9EE5-7BEAFE42C87B}" dt="2021-06-08T17:17:53.796" v="266" actId="165"/>
          <ac:cxnSpMkLst>
            <pc:docMk/>
            <pc:sldMk cId="1640049092" sldId="626"/>
            <ac:cxnSpMk id="290" creationId="{E91F5D27-CCDE-4987-958C-57CFEBD8123C}"/>
          </ac:cxnSpMkLst>
        </pc:cxnChg>
        <pc:cxnChg chg="mod">
          <ac:chgData name="Timo Mühlhaus" userId="1b6b3aba618dadac" providerId="LiveId" clId="{EDF2FAEA-A41B-4C1F-9EE5-7BEAFE42C87B}" dt="2021-06-08T17:17:53.796" v="266" actId="165"/>
          <ac:cxnSpMkLst>
            <pc:docMk/>
            <pc:sldMk cId="1640049092" sldId="626"/>
            <ac:cxnSpMk id="291" creationId="{1B4AC306-7845-4CE5-AE22-ACA99425EEB4}"/>
          </ac:cxnSpMkLst>
        </pc:cxnChg>
        <pc:cxnChg chg="mod">
          <ac:chgData name="Timo Mühlhaus" userId="1b6b3aba618dadac" providerId="LiveId" clId="{EDF2FAEA-A41B-4C1F-9EE5-7BEAFE42C87B}" dt="2021-06-08T17:17:53.796" v="266" actId="165"/>
          <ac:cxnSpMkLst>
            <pc:docMk/>
            <pc:sldMk cId="1640049092" sldId="626"/>
            <ac:cxnSpMk id="292" creationId="{BAA62A43-20DA-4DCB-9ED2-DE01CA6F0A57}"/>
          </ac:cxnSpMkLst>
        </pc:cxnChg>
        <pc:cxnChg chg="mod">
          <ac:chgData name="Timo Mühlhaus" userId="1b6b3aba618dadac" providerId="LiveId" clId="{EDF2FAEA-A41B-4C1F-9EE5-7BEAFE42C87B}" dt="2021-06-08T17:17:53.796" v="266" actId="165"/>
          <ac:cxnSpMkLst>
            <pc:docMk/>
            <pc:sldMk cId="1640049092" sldId="626"/>
            <ac:cxnSpMk id="293" creationId="{A61B2281-C33A-45D9-9120-A5E33F2ADBBF}"/>
          </ac:cxnSpMkLst>
        </pc:cxnChg>
        <pc:cxnChg chg="mod">
          <ac:chgData name="Timo Mühlhaus" userId="1b6b3aba618dadac" providerId="LiveId" clId="{EDF2FAEA-A41B-4C1F-9EE5-7BEAFE42C87B}" dt="2021-06-08T17:17:53.796" v="266" actId="165"/>
          <ac:cxnSpMkLst>
            <pc:docMk/>
            <pc:sldMk cId="1640049092" sldId="626"/>
            <ac:cxnSpMk id="294" creationId="{24F438E2-3A55-423D-B12A-0C2AAE985910}"/>
          </ac:cxnSpMkLst>
        </pc:cxnChg>
        <pc:cxnChg chg="mod">
          <ac:chgData name="Timo Mühlhaus" userId="1b6b3aba618dadac" providerId="LiveId" clId="{EDF2FAEA-A41B-4C1F-9EE5-7BEAFE42C87B}" dt="2021-06-08T17:17:53.796" v="266" actId="165"/>
          <ac:cxnSpMkLst>
            <pc:docMk/>
            <pc:sldMk cId="1640049092" sldId="626"/>
            <ac:cxnSpMk id="295" creationId="{90F35E21-CAB7-4931-A9E5-1A15F9A86E21}"/>
          </ac:cxnSpMkLst>
        </pc:cxnChg>
        <pc:cxnChg chg="mod">
          <ac:chgData name="Timo Mühlhaus" userId="1b6b3aba618dadac" providerId="LiveId" clId="{EDF2FAEA-A41B-4C1F-9EE5-7BEAFE42C87B}" dt="2021-06-08T17:17:53.796" v="266" actId="165"/>
          <ac:cxnSpMkLst>
            <pc:docMk/>
            <pc:sldMk cId="1640049092" sldId="626"/>
            <ac:cxnSpMk id="296" creationId="{A98B2B38-1B47-42F8-B505-9F9E914F6A88}"/>
          </ac:cxnSpMkLst>
        </pc:cxnChg>
        <pc:cxnChg chg="mod">
          <ac:chgData name="Timo Mühlhaus" userId="1b6b3aba618dadac" providerId="LiveId" clId="{EDF2FAEA-A41B-4C1F-9EE5-7BEAFE42C87B}" dt="2021-06-08T17:17:53.796" v="266" actId="165"/>
          <ac:cxnSpMkLst>
            <pc:docMk/>
            <pc:sldMk cId="1640049092" sldId="626"/>
            <ac:cxnSpMk id="297" creationId="{3C2BE478-C670-4A9D-AA5A-C889941D404D}"/>
          </ac:cxnSpMkLst>
        </pc:cxnChg>
        <pc:cxnChg chg="mod">
          <ac:chgData name="Timo Mühlhaus" userId="1b6b3aba618dadac" providerId="LiveId" clId="{EDF2FAEA-A41B-4C1F-9EE5-7BEAFE42C87B}" dt="2021-06-08T17:17:53.796" v="266" actId="165"/>
          <ac:cxnSpMkLst>
            <pc:docMk/>
            <pc:sldMk cId="1640049092" sldId="626"/>
            <ac:cxnSpMk id="298" creationId="{42620E7D-8874-4B30-B5AB-23E05B0632DB}"/>
          </ac:cxnSpMkLst>
        </pc:cxnChg>
        <pc:cxnChg chg="mod">
          <ac:chgData name="Timo Mühlhaus" userId="1b6b3aba618dadac" providerId="LiveId" clId="{EDF2FAEA-A41B-4C1F-9EE5-7BEAFE42C87B}" dt="2021-06-08T17:17:53.796" v="266" actId="165"/>
          <ac:cxnSpMkLst>
            <pc:docMk/>
            <pc:sldMk cId="1640049092" sldId="626"/>
            <ac:cxnSpMk id="299" creationId="{FABA69A3-635F-49CD-A23B-4143F3CEF953}"/>
          </ac:cxnSpMkLst>
        </pc:cxnChg>
        <pc:cxnChg chg="mod">
          <ac:chgData name="Timo Mühlhaus" userId="1b6b3aba618dadac" providerId="LiveId" clId="{EDF2FAEA-A41B-4C1F-9EE5-7BEAFE42C87B}" dt="2021-06-08T17:17:53.796" v="266" actId="165"/>
          <ac:cxnSpMkLst>
            <pc:docMk/>
            <pc:sldMk cId="1640049092" sldId="626"/>
            <ac:cxnSpMk id="300" creationId="{BC15177A-B96F-4AD1-8306-63C57FBFF9D6}"/>
          </ac:cxnSpMkLst>
        </pc:cxnChg>
        <pc:cxnChg chg="mod">
          <ac:chgData name="Timo Mühlhaus" userId="1b6b3aba618dadac" providerId="LiveId" clId="{EDF2FAEA-A41B-4C1F-9EE5-7BEAFE42C87B}" dt="2021-06-08T17:17:53.796" v="266" actId="165"/>
          <ac:cxnSpMkLst>
            <pc:docMk/>
            <pc:sldMk cId="1640049092" sldId="626"/>
            <ac:cxnSpMk id="301" creationId="{10E99DE1-7974-431D-9685-1B7259394EE3}"/>
          </ac:cxnSpMkLst>
        </pc:cxnChg>
        <pc:cxnChg chg="mod">
          <ac:chgData name="Timo Mühlhaus" userId="1b6b3aba618dadac" providerId="LiveId" clId="{EDF2FAEA-A41B-4C1F-9EE5-7BEAFE42C87B}" dt="2021-06-08T17:17:53.796" v="266" actId="165"/>
          <ac:cxnSpMkLst>
            <pc:docMk/>
            <pc:sldMk cId="1640049092" sldId="626"/>
            <ac:cxnSpMk id="302" creationId="{F7BDCB5F-ED23-42BC-8E33-09F900DE2039}"/>
          </ac:cxnSpMkLst>
        </pc:cxnChg>
        <pc:cxnChg chg="mod">
          <ac:chgData name="Timo Mühlhaus" userId="1b6b3aba618dadac" providerId="LiveId" clId="{EDF2FAEA-A41B-4C1F-9EE5-7BEAFE42C87B}" dt="2021-06-08T17:17:53.796" v="266" actId="165"/>
          <ac:cxnSpMkLst>
            <pc:docMk/>
            <pc:sldMk cId="1640049092" sldId="626"/>
            <ac:cxnSpMk id="303" creationId="{57F7FE96-D33A-4BEB-8AC0-0EA9352DB847}"/>
          </ac:cxnSpMkLst>
        </pc:cxnChg>
        <pc:cxnChg chg="mod">
          <ac:chgData name="Timo Mühlhaus" userId="1b6b3aba618dadac" providerId="LiveId" clId="{EDF2FAEA-A41B-4C1F-9EE5-7BEAFE42C87B}" dt="2021-06-08T17:17:53.796" v="266" actId="165"/>
          <ac:cxnSpMkLst>
            <pc:docMk/>
            <pc:sldMk cId="1640049092" sldId="626"/>
            <ac:cxnSpMk id="314" creationId="{623D0672-DB0B-4900-84DE-F8EB54838563}"/>
          </ac:cxnSpMkLst>
        </pc:cxnChg>
        <pc:cxnChg chg="mod">
          <ac:chgData name="Timo Mühlhaus" userId="1b6b3aba618dadac" providerId="LiveId" clId="{EDF2FAEA-A41B-4C1F-9EE5-7BEAFE42C87B}" dt="2021-06-08T17:17:53.796" v="266" actId="165"/>
          <ac:cxnSpMkLst>
            <pc:docMk/>
            <pc:sldMk cId="1640049092" sldId="626"/>
            <ac:cxnSpMk id="315" creationId="{F93ACD0A-A7A0-4761-BC7A-40270AFFEA99}"/>
          </ac:cxnSpMkLst>
        </pc:cxnChg>
        <pc:cxnChg chg="mod">
          <ac:chgData name="Timo Mühlhaus" userId="1b6b3aba618dadac" providerId="LiveId" clId="{EDF2FAEA-A41B-4C1F-9EE5-7BEAFE42C87B}" dt="2021-06-08T17:17:53.796" v="266" actId="165"/>
          <ac:cxnSpMkLst>
            <pc:docMk/>
            <pc:sldMk cId="1640049092" sldId="626"/>
            <ac:cxnSpMk id="316" creationId="{F785EF74-5D06-4B9E-9C81-96C67E95A8F0}"/>
          </ac:cxnSpMkLst>
        </pc:cxnChg>
        <pc:cxnChg chg="mod">
          <ac:chgData name="Timo Mühlhaus" userId="1b6b3aba618dadac" providerId="LiveId" clId="{EDF2FAEA-A41B-4C1F-9EE5-7BEAFE42C87B}" dt="2021-06-08T17:17:53.796" v="266" actId="165"/>
          <ac:cxnSpMkLst>
            <pc:docMk/>
            <pc:sldMk cId="1640049092" sldId="626"/>
            <ac:cxnSpMk id="320" creationId="{645DF8E8-03E2-43C6-94DD-C8E22EE28AA1}"/>
          </ac:cxnSpMkLst>
        </pc:cxnChg>
        <pc:cxnChg chg="mod">
          <ac:chgData name="Timo Mühlhaus" userId="1b6b3aba618dadac" providerId="LiveId" clId="{EDF2FAEA-A41B-4C1F-9EE5-7BEAFE42C87B}" dt="2021-06-08T17:17:53.796" v="266" actId="165"/>
          <ac:cxnSpMkLst>
            <pc:docMk/>
            <pc:sldMk cId="1640049092" sldId="626"/>
            <ac:cxnSpMk id="321" creationId="{3CBAB143-14D6-4852-9F8D-8C4C909E7DEF}"/>
          </ac:cxnSpMkLst>
        </pc:cxnChg>
        <pc:cxnChg chg="mod">
          <ac:chgData name="Timo Mühlhaus" userId="1b6b3aba618dadac" providerId="LiveId" clId="{EDF2FAEA-A41B-4C1F-9EE5-7BEAFE42C87B}" dt="2021-06-08T17:17:53.796" v="266" actId="165"/>
          <ac:cxnSpMkLst>
            <pc:docMk/>
            <pc:sldMk cId="1640049092" sldId="626"/>
            <ac:cxnSpMk id="322" creationId="{448589BD-9C29-4D4E-88D9-82E08964E125}"/>
          </ac:cxnSpMkLst>
        </pc:cxnChg>
        <pc:cxnChg chg="mod">
          <ac:chgData name="Timo Mühlhaus" userId="1b6b3aba618dadac" providerId="LiveId" clId="{EDF2FAEA-A41B-4C1F-9EE5-7BEAFE42C87B}" dt="2021-06-08T17:17:53.796" v="266" actId="165"/>
          <ac:cxnSpMkLst>
            <pc:docMk/>
            <pc:sldMk cId="1640049092" sldId="626"/>
            <ac:cxnSpMk id="326" creationId="{B4923AEE-BD7D-4CBC-87AF-53048776DAF1}"/>
          </ac:cxnSpMkLst>
        </pc:cxnChg>
        <pc:cxnChg chg="mod">
          <ac:chgData name="Timo Mühlhaus" userId="1b6b3aba618dadac" providerId="LiveId" clId="{EDF2FAEA-A41B-4C1F-9EE5-7BEAFE42C87B}" dt="2021-06-08T17:17:53.796" v="266" actId="165"/>
          <ac:cxnSpMkLst>
            <pc:docMk/>
            <pc:sldMk cId="1640049092" sldId="626"/>
            <ac:cxnSpMk id="327" creationId="{633B100E-AADD-4F7C-B884-6BC0C66A21F1}"/>
          </ac:cxnSpMkLst>
        </pc:cxnChg>
        <pc:cxnChg chg="mod">
          <ac:chgData name="Timo Mühlhaus" userId="1b6b3aba618dadac" providerId="LiveId" clId="{EDF2FAEA-A41B-4C1F-9EE5-7BEAFE42C87B}" dt="2021-06-08T17:17:53.796" v="266" actId="165"/>
          <ac:cxnSpMkLst>
            <pc:docMk/>
            <pc:sldMk cId="1640049092" sldId="626"/>
            <ac:cxnSpMk id="328" creationId="{4673F471-0852-41B4-947F-F1B0AFFB3DE7}"/>
          </ac:cxnSpMkLst>
        </pc:cxnChg>
        <pc:cxnChg chg="mod">
          <ac:chgData name="Timo Mühlhaus" userId="1b6b3aba618dadac" providerId="LiveId" clId="{EDF2FAEA-A41B-4C1F-9EE5-7BEAFE42C87B}" dt="2021-06-08T17:17:53.796" v="266" actId="165"/>
          <ac:cxnSpMkLst>
            <pc:docMk/>
            <pc:sldMk cId="1640049092" sldId="626"/>
            <ac:cxnSpMk id="332" creationId="{097D6342-FD39-4E91-8DAC-601FE52AD37A}"/>
          </ac:cxnSpMkLst>
        </pc:cxnChg>
        <pc:cxnChg chg="mod">
          <ac:chgData name="Timo Mühlhaus" userId="1b6b3aba618dadac" providerId="LiveId" clId="{EDF2FAEA-A41B-4C1F-9EE5-7BEAFE42C87B}" dt="2021-06-08T17:17:53.796" v="266" actId="165"/>
          <ac:cxnSpMkLst>
            <pc:docMk/>
            <pc:sldMk cId="1640049092" sldId="626"/>
            <ac:cxnSpMk id="333" creationId="{BF583933-18F2-4371-B5C1-91C6AB642AF1}"/>
          </ac:cxnSpMkLst>
        </pc:cxnChg>
        <pc:cxnChg chg="mod">
          <ac:chgData name="Timo Mühlhaus" userId="1b6b3aba618dadac" providerId="LiveId" clId="{EDF2FAEA-A41B-4C1F-9EE5-7BEAFE42C87B}" dt="2021-06-08T17:17:53.796" v="266" actId="165"/>
          <ac:cxnSpMkLst>
            <pc:docMk/>
            <pc:sldMk cId="1640049092" sldId="626"/>
            <ac:cxnSpMk id="334" creationId="{2047AF3B-D577-49AF-844A-E0B33399AF39}"/>
          </ac:cxnSpMkLst>
        </pc:cxnChg>
        <pc:cxnChg chg="mod">
          <ac:chgData name="Timo Mühlhaus" userId="1b6b3aba618dadac" providerId="LiveId" clId="{EDF2FAEA-A41B-4C1F-9EE5-7BEAFE42C87B}" dt="2021-06-08T17:17:53.796" v="266" actId="165"/>
          <ac:cxnSpMkLst>
            <pc:docMk/>
            <pc:sldMk cId="1640049092" sldId="626"/>
            <ac:cxnSpMk id="339" creationId="{B278C78D-3412-4265-B4CC-536FC4082B79}"/>
          </ac:cxnSpMkLst>
        </pc:cxnChg>
        <pc:cxnChg chg="mod">
          <ac:chgData name="Timo Mühlhaus" userId="1b6b3aba618dadac" providerId="LiveId" clId="{EDF2FAEA-A41B-4C1F-9EE5-7BEAFE42C87B}" dt="2021-06-08T17:17:53.796" v="266" actId="165"/>
          <ac:cxnSpMkLst>
            <pc:docMk/>
            <pc:sldMk cId="1640049092" sldId="626"/>
            <ac:cxnSpMk id="340" creationId="{FBDC1B0F-F44C-4174-92F5-EAFA7EF2DE82}"/>
          </ac:cxnSpMkLst>
        </pc:cxnChg>
        <pc:cxnChg chg="mod">
          <ac:chgData name="Timo Mühlhaus" userId="1b6b3aba618dadac" providerId="LiveId" clId="{EDF2FAEA-A41B-4C1F-9EE5-7BEAFE42C87B}" dt="2021-06-08T17:17:53.796" v="266" actId="165"/>
          <ac:cxnSpMkLst>
            <pc:docMk/>
            <pc:sldMk cId="1640049092" sldId="626"/>
            <ac:cxnSpMk id="341" creationId="{F6449A13-CF45-4704-B1F6-09AB1BA1C78D}"/>
          </ac:cxnSpMkLst>
        </pc:cxnChg>
        <pc:cxnChg chg="mod">
          <ac:chgData name="Timo Mühlhaus" userId="1b6b3aba618dadac" providerId="LiveId" clId="{EDF2FAEA-A41B-4C1F-9EE5-7BEAFE42C87B}" dt="2021-06-08T17:17:53.796" v="266" actId="165"/>
          <ac:cxnSpMkLst>
            <pc:docMk/>
            <pc:sldMk cId="1640049092" sldId="626"/>
            <ac:cxnSpMk id="342" creationId="{C9245C7F-9769-4DB8-873D-9B29CA3DD787}"/>
          </ac:cxnSpMkLst>
        </pc:cxnChg>
      </pc:sldChg>
      <pc:sldChg chg="del">
        <pc:chgData name="Timo Mühlhaus" userId="1b6b3aba618dadac" providerId="LiveId" clId="{EDF2FAEA-A41B-4C1F-9EE5-7BEAFE42C87B}" dt="2021-06-08T17:14:53.295" v="264" actId="47"/>
        <pc:sldMkLst>
          <pc:docMk/>
          <pc:sldMk cId="134305042" sldId="629"/>
        </pc:sldMkLst>
      </pc:sldChg>
      <pc:sldChg chg="modSp add del mod modNotesTx">
        <pc:chgData name="Timo Mühlhaus" userId="1b6b3aba618dadac" providerId="LiveId" clId="{EDF2FAEA-A41B-4C1F-9EE5-7BEAFE42C87B}" dt="2021-06-09T19:30:00.669" v="1835"/>
        <pc:sldMkLst>
          <pc:docMk/>
          <pc:sldMk cId="1122447875" sldId="630"/>
        </pc:sldMkLst>
        <pc:spChg chg="mod">
          <ac:chgData name="Timo Mühlhaus" userId="1b6b3aba618dadac" providerId="LiveId" clId="{EDF2FAEA-A41B-4C1F-9EE5-7BEAFE42C87B}" dt="2021-06-09T19:30:00.669" v="1835"/>
          <ac:spMkLst>
            <pc:docMk/>
            <pc:sldMk cId="1122447875" sldId="630"/>
            <ac:spMk id="2" creationId="{5CBC3253-27ED-43F5-B843-3D853CFAC3E6}"/>
          </ac:spMkLst>
        </pc:spChg>
      </pc:sldChg>
      <pc:sldChg chg="del">
        <pc:chgData name="Timo Mühlhaus" userId="1b6b3aba618dadac" providerId="LiveId" clId="{EDF2FAEA-A41B-4C1F-9EE5-7BEAFE42C87B}" dt="2021-06-08T17:14:53.295" v="264" actId="47"/>
        <pc:sldMkLst>
          <pc:docMk/>
          <pc:sldMk cId="1294044727" sldId="631"/>
        </pc:sldMkLst>
      </pc:sldChg>
      <pc:sldChg chg="del">
        <pc:chgData name="Timo Mühlhaus" userId="1b6b3aba618dadac" providerId="LiveId" clId="{EDF2FAEA-A41B-4C1F-9EE5-7BEAFE42C87B}" dt="2021-06-08T17:14:53.295" v="264" actId="47"/>
        <pc:sldMkLst>
          <pc:docMk/>
          <pc:sldMk cId="203246801" sldId="633"/>
        </pc:sldMkLst>
      </pc:sldChg>
      <pc:sldChg chg="del">
        <pc:chgData name="Timo Mühlhaus" userId="1b6b3aba618dadac" providerId="LiveId" clId="{EDF2FAEA-A41B-4C1F-9EE5-7BEAFE42C87B}" dt="2021-06-08T17:14:53.295" v="264" actId="47"/>
        <pc:sldMkLst>
          <pc:docMk/>
          <pc:sldMk cId="2424619351" sldId="634"/>
        </pc:sldMkLst>
      </pc:sldChg>
      <pc:sldChg chg="del">
        <pc:chgData name="Timo Mühlhaus" userId="1b6b3aba618dadac" providerId="LiveId" clId="{EDF2FAEA-A41B-4C1F-9EE5-7BEAFE42C87B}" dt="2021-06-08T17:14:53.295" v="264" actId="47"/>
        <pc:sldMkLst>
          <pc:docMk/>
          <pc:sldMk cId="1290059411" sldId="635"/>
        </pc:sldMkLst>
      </pc:sldChg>
      <pc:sldChg chg="addSp delSp modSp mod ord">
        <pc:chgData name="Timo Mühlhaus" userId="1b6b3aba618dadac" providerId="LiveId" clId="{EDF2FAEA-A41B-4C1F-9EE5-7BEAFE42C87B}" dt="2021-06-08T15:13:36.229" v="50"/>
        <pc:sldMkLst>
          <pc:docMk/>
          <pc:sldMk cId="1077467982" sldId="638"/>
        </pc:sldMkLst>
        <pc:spChg chg="del">
          <ac:chgData name="Timo Mühlhaus" userId="1b6b3aba618dadac" providerId="LiveId" clId="{EDF2FAEA-A41B-4C1F-9EE5-7BEAFE42C87B}" dt="2021-06-08T15:13:18.838" v="46" actId="478"/>
          <ac:spMkLst>
            <pc:docMk/>
            <pc:sldMk cId="1077467982" sldId="638"/>
            <ac:spMk id="75" creationId="{091B93C6-32ED-4373-9607-44E0B22470D8}"/>
          </ac:spMkLst>
        </pc:spChg>
        <pc:spChg chg="mod">
          <ac:chgData name="Timo Mühlhaus" userId="1b6b3aba618dadac" providerId="LiveId" clId="{EDF2FAEA-A41B-4C1F-9EE5-7BEAFE42C87B}" dt="2021-06-08T15:12:48.107" v="38"/>
          <ac:spMkLst>
            <pc:docMk/>
            <pc:sldMk cId="1077467982" sldId="638"/>
            <ac:spMk id="108" creationId="{722C6B0D-8BCD-4355-95CF-4C1061849F58}"/>
          </ac:spMkLst>
        </pc:spChg>
        <pc:spChg chg="mod">
          <ac:chgData name="Timo Mühlhaus" userId="1b6b3aba618dadac" providerId="LiveId" clId="{EDF2FAEA-A41B-4C1F-9EE5-7BEAFE42C87B}" dt="2021-06-08T15:13:00.097" v="40" actId="207"/>
          <ac:spMkLst>
            <pc:docMk/>
            <pc:sldMk cId="1077467982" sldId="638"/>
            <ac:spMk id="110" creationId="{867C681A-2813-46F2-AEC6-4F71132725C3}"/>
          </ac:spMkLst>
        </pc:spChg>
        <pc:spChg chg="del">
          <ac:chgData name="Timo Mühlhaus" userId="1b6b3aba618dadac" providerId="LiveId" clId="{EDF2FAEA-A41B-4C1F-9EE5-7BEAFE42C87B}" dt="2021-06-08T15:13:07.756" v="42" actId="478"/>
          <ac:spMkLst>
            <pc:docMk/>
            <pc:sldMk cId="1077467982" sldId="638"/>
            <ac:spMk id="125" creationId="{0A60B7FA-C4AA-4F79-B264-C122FA3449E7}"/>
          </ac:spMkLst>
        </pc:spChg>
        <pc:spChg chg="mod">
          <ac:chgData name="Timo Mühlhaus" userId="1b6b3aba618dadac" providerId="LiveId" clId="{EDF2FAEA-A41B-4C1F-9EE5-7BEAFE42C87B}" dt="2021-06-08T15:13:05.287" v="41" actId="207"/>
          <ac:spMkLst>
            <pc:docMk/>
            <pc:sldMk cId="1077467982" sldId="638"/>
            <ac:spMk id="129" creationId="{413A2F82-38A8-446C-9FC7-7BB38F929A5E}"/>
          </ac:spMkLst>
        </pc:spChg>
        <pc:spChg chg="mod">
          <ac:chgData name="Timo Mühlhaus" userId="1b6b3aba618dadac" providerId="LiveId" clId="{EDF2FAEA-A41B-4C1F-9EE5-7BEAFE42C87B}" dt="2021-06-08T15:12:48.107" v="38"/>
          <ac:spMkLst>
            <pc:docMk/>
            <pc:sldMk cId="1077467982" sldId="638"/>
            <ac:spMk id="130" creationId="{A95F06C3-24B2-493C-B1BC-375880C911E1}"/>
          </ac:spMkLst>
        </pc:spChg>
        <pc:spChg chg="mod">
          <ac:chgData name="Timo Mühlhaus" userId="1b6b3aba618dadac" providerId="LiveId" clId="{EDF2FAEA-A41B-4C1F-9EE5-7BEAFE42C87B}" dt="2021-06-08T15:13:14.969" v="44"/>
          <ac:spMkLst>
            <pc:docMk/>
            <pc:sldMk cId="1077467982" sldId="638"/>
            <ac:spMk id="160" creationId="{728639F8-3571-46BD-914C-4304DEAE5113}"/>
          </ac:spMkLst>
        </pc:spChg>
        <pc:spChg chg="mod">
          <ac:chgData name="Timo Mühlhaus" userId="1b6b3aba618dadac" providerId="LiveId" clId="{EDF2FAEA-A41B-4C1F-9EE5-7BEAFE42C87B}" dt="2021-06-08T15:13:14.969" v="44"/>
          <ac:spMkLst>
            <pc:docMk/>
            <pc:sldMk cId="1077467982" sldId="638"/>
            <ac:spMk id="162" creationId="{79CB9EB4-32D8-4DD3-A6BB-893C37D8751C}"/>
          </ac:spMkLst>
        </pc:spChg>
        <pc:spChg chg="mod">
          <ac:chgData name="Timo Mühlhaus" userId="1b6b3aba618dadac" providerId="LiveId" clId="{EDF2FAEA-A41B-4C1F-9EE5-7BEAFE42C87B}" dt="2021-06-08T15:13:14.969" v="44"/>
          <ac:spMkLst>
            <pc:docMk/>
            <pc:sldMk cId="1077467982" sldId="638"/>
            <ac:spMk id="163" creationId="{46F4A10A-FD4C-4061-8917-7C2F37CB409F}"/>
          </ac:spMkLst>
        </pc:spChg>
        <pc:spChg chg="mod">
          <ac:chgData name="Timo Mühlhaus" userId="1b6b3aba618dadac" providerId="LiveId" clId="{EDF2FAEA-A41B-4C1F-9EE5-7BEAFE42C87B}" dt="2021-06-08T15:13:14.969" v="44"/>
          <ac:spMkLst>
            <pc:docMk/>
            <pc:sldMk cId="1077467982" sldId="638"/>
            <ac:spMk id="164" creationId="{1CDCD635-721E-46D8-8929-5AC565C36685}"/>
          </ac:spMkLst>
        </pc:spChg>
        <pc:grpChg chg="add mod">
          <ac:chgData name="Timo Mühlhaus" userId="1b6b3aba618dadac" providerId="LiveId" clId="{EDF2FAEA-A41B-4C1F-9EE5-7BEAFE42C87B}" dt="2021-06-08T15:13:11.607" v="43" actId="1076"/>
          <ac:grpSpMkLst>
            <pc:docMk/>
            <pc:sldMk cId="1077467982" sldId="638"/>
            <ac:grpSpMk id="94" creationId="{61BF0ACB-63F1-4DF4-BE07-FB8DD753BE37}"/>
          </ac:grpSpMkLst>
        </pc:grpChg>
        <pc:grpChg chg="mod">
          <ac:chgData name="Timo Mühlhaus" userId="1b6b3aba618dadac" providerId="LiveId" clId="{EDF2FAEA-A41B-4C1F-9EE5-7BEAFE42C87B}" dt="2021-06-08T15:12:48.107" v="38"/>
          <ac:grpSpMkLst>
            <pc:docMk/>
            <pc:sldMk cId="1077467982" sldId="638"/>
            <ac:grpSpMk id="109" creationId="{87BF2AFE-D6D7-4E36-85D7-3580D215B1C4}"/>
          </ac:grpSpMkLst>
        </pc:grpChg>
        <pc:grpChg chg="add mod ord">
          <ac:chgData name="Timo Mühlhaus" userId="1b6b3aba618dadac" providerId="LiveId" clId="{EDF2FAEA-A41B-4C1F-9EE5-7BEAFE42C87B}" dt="2021-06-08T15:13:23.665" v="48" actId="167"/>
          <ac:grpSpMkLst>
            <pc:docMk/>
            <pc:sldMk cId="1077467982" sldId="638"/>
            <ac:grpSpMk id="159" creationId="{85314D11-0898-46A1-8B8D-BAE99A198215}"/>
          </ac:grpSpMkLst>
        </pc:grpChg>
        <pc:grpChg chg="mod">
          <ac:chgData name="Timo Mühlhaus" userId="1b6b3aba618dadac" providerId="LiveId" clId="{EDF2FAEA-A41B-4C1F-9EE5-7BEAFE42C87B}" dt="2021-06-08T15:13:14.969" v="44"/>
          <ac:grpSpMkLst>
            <pc:docMk/>
            <pc:sldMk cId="1077467982" sldId="638"/>
            <ac:grpSpMk id="161" creationId="{4E123F1C-8CD8-4FE3-8A49-96CDF243E06C}"/>
          </ac:grpSpMkLst>
        </pc:grpChg>
        <pc:cxnChg chg="mod">
          <ac:chgData name="Timo Mühlhaus" userId="1b6b3aba618dadac" providerId="LiveId" clId="{EDF2FAEA-A41B-4C1F-9EE5-7BEAFE42C87B}" dt="2021-06-08T15:12:48.107" v="38"/>
          <ac:cxnSpMkLst>
            <pc:docMk/>
            <pc:sldMk cId="1077467982" sldId="638"/>
            <ac:cxnSpMk id="132" creationId="{AD6CF862-B48A-46A7-9668-D0CD5467CEB6}"/>
          </ac:cxnSpMkLst>
        </pc:cxnChg>
        <pc:cxnChg chg="mod">
          <ac:chgData name="Timo Mühlhaus" userId="1b6b3aba618dadac" providerId="LiveId" clId="{EDF2FAEA-A41B-4C1F-9EE5-7BEAFE42C87B}" dt="2021-06-08T15:12:48.107" v="38"/>
          <ac:cxnSpMkLst>
            <pc:docMk/>
            <pc:sldMk cId="1077467982" sldId="638"/>
            <ac:cxnSpMk id="133" creationId="{AECAA96E-2841-4EF6-BF89-FF5C8AF7BE2F}"/>
          </ac:cxnSpMkLst>
        </pc:cxnChg>
        <pc:cxnChg chg="mod">
          <ac:chgData name="Timo Mühlhaus" userId="1b6b3aba618dadac" providerId="LiveId" clId="{EDF2FAEA-A41B-4C1F-9EE5-7BEAFE42C87B}" dt="2021-06-08T15:12:48.107" v="38"/>
          <ac:cxnSpMkLst>
            <pc:docMk/>
            <pc:sldMk cId="1077467982" sldId="638"/>
            <ac:cxnSpMk id="134" creationId="{9F2906AE-B069-41E4-8ECF-9E2236308A7C}"/>
          </ac:cxnSpMkLst>
        </pc:cxnChg>
        <pc:cxnChg chg="mod">
          <ac:chgData name="Timo Mühlhaus" userId="1b6b3aba618dadac" providerId="LiveId" clId="{EDF2FAEA-A41B-4C1F-9EE5-7BEAFE42C87B}" dt="2021-06-08T15:12:48.107" v="38"/>
          <ac:cxnSpMkLst>
            <pc:docMk/>
            <pc:sldMk cId="1077467982" sldId="638"/>
            <ac:cxnSpMk id="135" creationId="{19477451-3828-4077-A025-CC8A0804E7D0}"/>
          </ac:cxnSpMkLst>
        </pc:cxnChg>
        <pc:cxnChg chg="mod">
          <ac:chgData name="Timo Mühlhaus" userId="1b6b3aba618dadac" providerId="LiveId" clId="{EDF2FAEA-A41B-4C1F-9EE5-7BEAFE42C87B}" dt="2021-06-08T15:12:48.107" v="38"/>
          <ac:cxnSpMkLst>
            <pc:docMk/>
            <pc:sldMk cId="1077467982" sldId="638"/>
            <ac:cxnSpMk id="136" creationId="{55A951B0-D2C1-4EBA-B8B2-7B549F45002F}"/>
          </ac:cxnSpMkLst>
        </pc:cxnChg>
        <pc:cxnChg chg="mod">
          <ac:chgData name="Timo Mühlhaus" userId="1b6b3aba618dadac" providerId="LiveId" clId="{EDF2FAEA-A41B-4C1F-9EE5-7BEAFE42C87B}" dt="2021-06-08T15:12:48.107" v="38"/>
          <ac:cxnSpMkLst>
            <pc:docMk/>
            <pc:sldMk cId="1077467982" sldId="638"/>
            <ac:cxnSpMk id="138" creationId="{8F33FED6-561F-4FFE-BE0E-4155F559BFEB}"/>
          </ac:cxnSpMkLst>
        </pc:cxnChg>
        <pc:cxnChg chg="mod">
          <ac:chgData name="Timo Mühlhaus" userId="1b6b3aba618dadac" providerId="LiveId" clId="{EDF2FAEA-A41B-4C1F-9EE5-7BEAFE42C87B}" dt="2021-06-08T15:12:48.107" v="38"/>
          <ac:cxnSpMkLst>
            <pc:docMk/>
            <pc:sldMk cId="1077467982" sldId="638"/>
            <ac:cxnSpMk id="140" creationId="{3E2965E4-7B34-4DD5-B5D9-294EED2FD597}"/>
          </ac:cxnSpMkLst>
        </pc:cxnChg>
        <pc:cxnChg chg="mod">
          <ac:chgData name="Timo Mühlhaus" userId="1b6b3aba618dadac" providerId="LiveId" clId="{EDF2FAEA-A41B-4C1F-9EE5-7BEAFE42C87B}" dt="2021-06-08T15:12:48.107" v="38"/>
          <ac:cxnSpMkLst>
            <pc:docMk/>
            <pc:sldMk cId="1077467982" sldId="638"/>
            <ac:cxnSpMk id="141" creationId="{8357B617-EC46-4B13-ADF8-E5882FC0F252}"/>
          </ac:cxnSpMkLst>
        </pc:cxnChg>
        <pc:cxnChg chg="mod">
          <ac:chgData name="Timo Mühlhaus" userId="1b6b3aba618dadac" providerId="LiveId" clId="{EDF2FAEA-A41B-4C1F-9EE5-7BEAFE42C87B}" dt="2021-06-08T15:12:48.107" v="38"/>
          <ac:cxnSpMkLst>
            <pc:docMk/>
            <pc:sldMk cId="1077467982" sldId="638"/>
            <ac:cxnSpMk id="158" creationId="{FE0E8381-2796-468A-972B-375C0D17EB3C}"/>
          </ac:cxnSpMkLst>
        </pc:cxnChg>
        <pc:cxnChg chg="mod">
          <ac:chgData name="Timo Mühlhaus" userId="1b6b3aba618dadac" providerId="LiveId" clId="{EDF2FAEA-A41B-4C1F-9EE5-7BEAFE42C87B}" dt="2021-06-08T15:13:14.969" v="44"/>
          <ac:cxnSpMkLst>
            <pc:docMk/>
            <pc:sldMk cId="1077467982" sldId="638"/>
            <ac:cxnSpMk id="165" creationId="{E959CC17-C810-45E1-AD5A-CE6B4DF507CF}"/>
          </ac:cxnSpMkLst>
        </pc:cxnChg>
        <pc:cxnChg chg="mod">
          <ac:chgData name="Timo Mühlhaus" userId="1b6b3aba618dadac" providerId="LiveId" clId="{EDF2FAEA-A41B-4C1F-9EE5-7BEAFE42C87B}" dt="2021-06-08T15:13:14.969" v="44"/>
          <ac:cxnSpMkLst>
            <pc:docMk/>
            <pc:sldMk cId="1077467982" sldId="638"/>
            <ac:cxnSpMk id="166" creationId="{D8E9722E-9DA1-4604-BCE5-9B5858208EDF}"/>
          </ac:cxnSpMkLst>
        </pc:cxnChg>
        <pc:cxnChg chg="mod">
          <ac:chgData name="Timo Mühlhaus" userId="1b6b3aba618dadac" providerId="LiveId" clId="{EDF2FAEA-A41B-4C1F-9EE5-7BEAFE42C87B}" dt="2021-06-08T15:13:14.969" v="44"/>
          <ac:cxnSpMkLst>
            <pc:docMk/>
            <pc:sldMk cId="1077467982" sldId="638"/>
            <ac:cxnSpMk id="167" creationId="{B861B0B5-2690-4FDC-8976-D82996314999}"/>
          </ac:cxnSpMkLst>
        </pc:cxnChg>
        <pc:cxnChg chg="mod">
          <ac:chgData name="Timo Mühlhaus" userId="1b6b3aba618dadac" providerId="LiveId" clId="{EDF2FAEA-A41B-4C1F-9EE5-7BEAFE42C87B}" dt="2021-06-08T15:13:14.969" v="44"/>
          <ac:cxnSpMkLst>
            <pc:docMk/>
            <pc:sldMk cId="1077467982" sldId="638"/>
            <ac:cxnSpMk id="168" creationId="{A5A4D2EC-9B0D-46C1-BF4A-87996F928944}"/>
          </ac:cxnSpMkLst>
        </pc:cxnChg>
        <pc:cxnChg chg="mod">
          <ac:chgData name="Timo Mühlhaus" userId="1b6b3aba618dadac" providerId="LiveId" clId="{EDF2FAEA-A41B-4C1F-9EE5-7BEAFE42C87B}" dt="2021-06-08T15:13:14.969" v="44"/>
          <ac:cxnSpMkLst>
            <pc:docMk/>
            <pc:sldMk cId="1077467982" sldId="638"/>
            <ac:cxnSpMk id="169" creationId="{80036DD0-FFAA-4A7B-89A6-F7EC4B284750}"/>
          </ac:cxnSpMkLst>
        </pc:cxnChg>
        <pc:cxnChg chg="mod">
          <ac:chgData name="Timo Mühlhaus" userId="1b6b3aba618dadac" providerId="LiveId" clId="{EDF2FAEA-A41B-4C1F-9EE5-7BEAFE42C87B}" dt="2021-06-08T15:13:14.969" v="44"/>
          <ac:cxnSpMkLst>
            <pc:docMk/>
            <pc:sldMk cId="1077467982" sldId="638"/>
            <ac:cxnSpMk id="170" creationId="{34F70E9F-4582-4B22-8108-C043B8DEC0DD}"/>
          </ac:cxnSpMkLst>
        </pc:cxnChg>
        <pc:cxnChg chg="mod">
          <ac:chgData name="Timo Mühlhaus" userId="1b6b3aba618dadac" providerId="LiveId" clId="{EDF2FAEA-A41B-4C1F-9EE5-7BEAFE42C87B}" dt="2021-06-08T15:13:14.969" v="44"/>
          <ac:cxnSpMkLst>
            <pc:docMk/>
            <pc:sldMk cId="1077467982" sldId="638"/>
            <ac:cxnSpMk id="171" creationId="{14BA0E52-DDCD-4C8C-9D86-C73A7ACBE8D1}"/>
          </ac:cxnSpMkLst>
        </pc:cxnChg>
        <pc:cxnChg chg="mod">
          <ac:chgData name="Timo Mühlhaus" userId="1b6b3aba618dadac" providerId="LiveId" clId="{EDF2FAEA-A41B-4C1F-9EE5-7BEAFE42C87B}" dt="2021-06-08T15:13:14.969" v="44"/>
          <ac:cxnSpMkLst>
            <pc:docMk/>
            <pc:sldMk cId="1077467982" sldId="638"/>
            <ac:cxnSpMk id="172" creationId="{4A0384F3-3B5E-4CE3-A5B5-3FFF86D2ADC1}"/>
          </ac:cxnSpMkLst>
        </pc:cxnChg>
        <pc:cxnChg chg="mod">
          <ac:chgData name="Timo Mühlhaus" userId="1b6b3aba618dadac" providerId="LiveId" clId="{EDF2FAEA-A41B-4C1F-9EE5-7BEAFE42C87B}" dt="2021-06-08T15:13:14.969" v="44"/>
          <ac:cxnSpMkLst>
            <pc:docMk/>
            <pc:sldMk cId="1077467982" sldId="638"/>
            <ac:cxnSpMk id="173" creationId="{F648DC1B-FFB7-4E0F-8898-BFECA78C4AB4}"/>
          </ac:cxnSpMkLst>
        </pc:cxnChg>
      </pc:sldChg>
      <pc:sldChg chg="addSp delSp modSp del mod">
        <pc:chgData name="Timo Mühlhaus" userId="1b6b3aba618dadac" providerId="LiveId" clId="{EDF2FAEA-A41B-4C1F-9EE5-7BEAFE42C87B}" dt="2021-06-09T07:44:30.415" v="1046" actId="47"/>
        <pc:sldMkLst>
          <pc:docMk/>
          <pc:sldMk cId="1618539153" sldId="640"/>
        </pc:sldMkLst>
        <pc:spChg chg="del">
          <ac:chgData name="Timo Mühlhaus" userId="1b6b3aba618dadac" providerId="LiveId" clId="{EDF2FAEA-A41B-4C1F-9EE5-7BEAFE42C87B}" dt="2021-06-08T17:17:59.984" v="267" actId="478"/>
          <ac:spMkLst>
            <pc:docMk/>
            <pc:sldMk cId="1618539153" sldId="640"/>
            <ac:spMk id="3" creationId="{A01D964B-CFA2-481E-8B94-FE946EA5BC37}"/>
          </ac:spMkLst>
        </pc:spChg>
        <pc:spChg chg="del mod topLvl">
          <ac:chgData name="Timo Mühlhaus" userId="1b6b3aba618dadac" providerId="LiveId" clId="{EDF2FAEA-A41B-4C1F-9EE5-7BEAFE42C87B}" dt="2021-06-08T17:18:19.016" v="272" actId="478"/>
          <ac:spMkLst>
            <pc:docMk/>
            <pc:sldMk cId="1618539153" sldId="640"/>
            <ac:spMk id="5" creationId="{469BE3D5-702C-409F-BF8C-5D22EB247E18}"/>
          </ac:spMkLst>
        </pc:spChg>
        <pc:spChg chg="del mod topLvl">
          <ac:chgData name="Timo Mühlhaus" userId="1b6b3aba618dadac" providerId="LiveId" clId="{EDF2FAEA-A41B-4C1F-9EE5-7BEAFE42C87B}" dt="2021-06-08T17:18:17.338" v="271" actId="478"/>
          <ac:spMkLst>
            <pc:docMk/>
            <pc:sldMk cId="1618539153" sldId="640"/>
            <ac:spMk id="8" creationId="{D90D8CD3-AF90-433E-A7C1-7008A45DE51E}"/>
          </ac:spMkLst>
        </pc:spChg>
        <pc:spChg chg="mod">
          <ac:chgData name="Timo Mühlhaus" userId="1b6b3aba618dadac" providerId="LiveId" clId="{EDF2FAEA-A41B-4C1F-9EE5-7BEAFE42C87B}" dt="2021-06-08T17:18:08.347" v="269" actId="165"/>
          <ac:spMkLst>
            <pc:docMk/>
            <pc:sldMk cId="1618539153" sldId="640"/>
            <ac:spMk id="12" creationId="{23161C2B-149B-4E8C-AF0F-43A7687DF340}"/>
          </ac:spMkLst>
        </pc:spChg>
        <pc:spChg chg="mod">
          <ac:chgData name="Timo Mühlhaus" userId="1b6b3aba618dadac" providerId="LiveId" clId="{EDF2FAEA-A41B-4C1F-9EE5-7BEAFE42C87B}" dt="2021-06-08T17:18:08.347" v="269" actId="165"/>
          <ac:spMkLst>
            <pc:docMk/>
            <pc:sldMk cId="1618539153" sldId="640"/>
            <ac:spMk id="17" creationId="{70CF9185-03E1-4D89-8843-EB41C6E25516}"/>
          </ac:spMkLst>
        </pc:spChg>
        <pc:spChg chg="mod">
          <ac:chgData name="Timo Mühlhaus" userId="1b6b3aba618dadac" providerId="LiveId" clId="{EDF2FAEA-A41B-4C1F-9EE5-7BEAFE42C87B}" dt="2021-06-08T17:18:08.347" v="269" actId="165"/>
          <ac:spMkLst>
            <pc:docMk/>
            <pc:sldMk cId="1618539153" sldId="640"/>
            <ac:spMk id="22" creationId="{FF246E2F-BC1C-4051-B3D5-E2878EC8CD89}"/>
          </ac:spMkLst>
        </pc:spChg>
        <pc:spChg chg="mod">
          <ac:chgData name="Timo Mühlhaus" userId="1b6b3aba618dadac" providerId="LiveId" clId="{EDF2FAEA-A41B-4C1F-9EE5-7BEAFE42C87B}" dt="2021-06-08T17:18:08.347" v="269" actId="165"/>
          <ac:spMkLst>
            <pc:docMk/>
            <pc:sldMk cId="1618539153" sldId="640"/>
            <ac:spMk id="30" creationId="{0360A051-FE99-4121-8139-DC586E445695}"/>
          </ac:spMkLst>
        </pc:spChg>
        <pc:spChg chg="mod">
          <ac:chgData name="Timo Mühlhaus" userId="1b6b3aba618dadac" providerId="LiveId" clId="{EDF2FAEA-A41B-4C1F-9EE5-7BEAFE42C87B}" dt="2021-06-08T17:18:08.347" v="269" actId="165"/>
          <ac:spMkLst>
            <pc:docMk/>
            <pc:sldMk cId="1618539153" sldId="640"/>
            <ac:spMk id="35" creationId="{7B7F59FD-CF42-410D-B2D8-BD59DFEDC45C}"/>
          </ac:spMkLst>
        </pc:spChg>
        <pc:spChg chg="mod">
          <ac:chgData name="Timo Mühlhaus" userId="1b6b3aba618dadac" providerId="LiveId" clId="{EDF2FAEA-A41B-4C1F-9EE5-7BEAFE42C87B}" dt="2021-06-08T17:18:08.347" v="269" actId="165"/>
          <ac:spMkLst>
            <pc:docMk/>
            <pc:sldMk cId="1618539153" sldId="640"/>
            <ac:spMk id="40" creationId="{C217F457-F983-422C-BF59-0A4B65484B78}"/>
          </ac:spMkLst>
        </pc:spChg>
        <pc:grpChg chg="add del mod">
          <ac:chgData name="Timo Mühlhaus" userId="1b6b3aba618dadac" providerId="LiveId" clId="{EDF2FAEA-A41B-4C1F-9EE5-7BEAFE42C87B}" dt="2021-06-08T17:18:08.347" v="269" actId="165"/>
          <ac:grpSpMkLst>
            <pc:docMk/>
            <pc:sldMk cId="1618539153" sldId="640"/>
            <ac:grpSpMk id="4" creationId="{503B4075-602F-4B97-8E50-E205A65CDF17}"/>
          </ac:grpSpMkLst>
        </pc:grpChg>
        <pc:grpChg chg="mod topLvl">
          <ac:chgData name="Timo Mühlhaus" userId="1b6b3aba618dadac" providerId="LiveId" clId="{EDF2FAEA-A41B-4C1F-9EE5-7BEAFE42C87B}" dt="2021-06-08T17:18:30.443" v="273" actId="1076"/>
          <ac:grpSpMkLst>
            <pc:docMk/>
            <pc:sldMk cId="1618539153" sldId="640"/>
            <ac:grpSpMk id="6" creationId="{FBAC7688-383E-485B-8A01-35B68962141C}"/>
          </ac:grpSpMkLst>
        </pc:grpChg>
        <pc:grpChg chg="mod topLvl">
          <ac:chgData name="Timo Mühlhaus" userId="1b6b3aba618dadac" providerId="LiveId" clId="{EDF2FAEA-A41B-4C1F-9EE5-7BEAFE42C87B}" dt="2021-06-08T17:18:11.491" v="270" actId="1076"/>
          <ac:grpSpMkLst>
            <pc:docMk/>
            <pc:sldMk cId="1618539153" sldId="640"/>
            <ac:grpSpMk id="7" creationId="{E4B856B5-D929-4BD4-BAAF-720A87202626}"/>
          </ac:grpSpMkLst>
        </pc:grpChg>
        <pc:grpChg chg="mod">
          <ac:chgData name="Timo Mühlhaus" userId="1b6b3aba618dadac" providerId="LiveId" clId="{EDF2FAEA-A41B-4C1F-9EE5-7BEAFE42C87B}" dt="2021-06-08T17:18:08.347" v="269" actId="165"/>
          <ac:grpSpMkLst>
            <pc:docMk/>
            <pc:sldMk cId="1618539153" sldId="640"/>
            <ac:grpSpMk id="9" creationId="{34E63AA6-F8BC-469E-BD08-27CCF394C3F0}"/>
          </ac:grpSpMkLst>
        </pc:grpChg>
        <pc:grpChg chg="mod">
          <ac:chgData name="Timo Mühlhaus" userId="1b6b3aba618dadac" providerId="LiveId" clId="{EDF2FAEA-A41B-4C1F-9EE5-7BEAFE42C87B}" dt="2021-06-08T17:18:08.347" v="269" actId="165"/>
          <ac:grpSpMkLst>
            <pc:docMk/>
            <pc:sldMk cId="1618539153" sldId="640"/>
            <ac:grpSpMk id="10" creationId="{7054D08C-7CAA-4602-A95E-D57A30137977}"/>
          </ac:grpSpMkLst>
        </pc:grpChg>
        <pc:grpChg chg="mod">
          <ac:chgData name="Timo Mühlhaus" userId="1b6b3aba618dadac" providerId="LiveId" clId="{EDF2FAEA-A41B-4C1F-9EE5-7BEAFE42C87B}" dt="2021-06-08T17:18:08.347" v="269" actId="165"/>
          <ac:grpSpMkLst>
            <pc:docMk/>
            <pc:sldMk cId="1618539153" sldId="640"/>
            <ac:grpSpMk id="11" creationId="{63B427C2-C94A-4F53-A0E5-4D8642815C49}"/>
          </ac:grpSpMkLst>
        </pc:grpChg>
        <pc:grpChg chg="mod">
          <ac:chgData name="Timo Mühlhaus" userId="1b6b3aba618dadac" providerId="LiveId" clId="{EDF2FAEA-A41B-4C1F-9EE5-7BEAFE42C87B}" dt="2021-06-08T17:18:08.347" v="269" actId="165"/>
          <ac:grpSpMkLst>
            <pc:docMk/>
            <pc:sldMk cId="1618539153" sldId="640"/>
            <ac:grpSpMk id="27" creationId="{31C73A2E-37AE-4418-BB5D-06C83771C3C7}"/>
          </ac:grpSpMkLst>
        </pc:grpChg>
        <pc:grpChg chg="mod">
          <ac:chgData name="Timo Mühlhaus" userId="1b6b3aba618dadac" providerId="LiveId" clId="{EDF2FAEA-A41B-4C1F-9EE5-7BEAFE42C87B}" dt="2021-06-08T17:18:08.347" v="269" actId="165"/>
          <ac:grpSpMkLst>
            <pc:docMk/>
            <pc:sldMk cId="1618539153" sldId="640"/>
            <ac:grpSpMk id="28" creationId="{BC5165E0-EB53-491C-8CC8-88A2FC89F3F2}"/>
          </ac:grpSpMkLst>
        </pc:grpChg>
        <pc:grpChg chg="mod">
          <ac:chgData name="Timo Mühlhaus" userId="1b6b3aba618dadac" providerId="LiveId" clId="{EDF2FAEA-A41B-4C1F-9EE5-7BEAFE42C87B}" dt="2021-06-08T17:18:08.347" v="269" actId="165"/>
          <ac:grpSpMkLst>
            <pc:docMk/>
            <pc:sldMk cId="1618539153" sldId="640"/>
            <ac:grpSpMk id="29" creationId="{E3DD7205-2F90-4852-875D-11D6C16FDA44}"/>
          </ac:grpSpMkLst>
        </pc:grpChg>
        <pc:cxnChg chg="mod">
          <ac:chgData name="Timo Mühlhaus" userId="1b6b3aba618dadac" providerId="LiveId" clId="{EDF2FAEA-A41B-4C1F-9EE5-7BEAFE42C87B}" dt="2021-06-08T17:18:08.347" v="269" actId="165"/>
          <ac:cxnSpMkLst>
            <pc:docMk/>
            <pc:sldMk cId="1618539153" sldId="640"/>
            <ac:cxnSpMk id="13" creationId="{709B0830-1333-4543-B18E-F42493F529DE}"/>
          </ac:cxnSpMkLst>
        </pc:cxnChg>
        <pc:cxnChg chg="mod">
          <ac:chgData name="Timo Mühlhaus" userId="1b6b3aba618dadac" providerId="LiveId" clId="{EDF2FAEA-A41B-4C1F-9EE5-7BEAFE42C87B}" dt="2021-06-08T17:18:08.347" v="269" actId="165"/>
          <ac:cxnSpMkLst>
            <pc:docMk/>
            <pc:sldMk cId="1618539153" sldId="640"/>
            <ac:cxnSpMk id="14" creationId="{49E159E5-EE0D-495C-B4E8-0FBEDFBA9AE2}"/>
          </ac:cxnSpMkLst>
        </pc:cxnChg>
        <pc:cxnChg chg="mod">
          <ac:chgData name="Timo Mühlhaus" userId="1b6b3aba618dadac" providerId="LiveId" clId="{EDF2FAEA-A41B-4C1F-9EE5-7BEAFE42C87B}" dt="2021-06-08T17:18:08.347" v="269" actId="165"/>
          <ac:cxnSpMkLst>
            <pc:docMk/>
            <pc:sldMk cId="1618539153" sldId="640"/>
            <ac:cxnSpMk id="15" creationId="{A933E90C-CBDD-47A9-B188-4514AEA08B4A}"/>
          </ac:cxnSpMkLst>
        </pc:cxnChg>
        <pc:cxnChg chg="mod">
          <ac:chgData name="Timo Mühlhaus" userId="1b6b3aba618dadac" providerId="LiveId" clId="{EDF2FAEA-A41B-4C1F-9EE5-7BEAFE42C87B}" dt="2021-06-08T17:18:08.347" v="269" actId="165"/>
          <ac:cxnSpMkLst>
            <pc:docMk/>
            <pc:sldMk cId="1618539153" sldId="640"/>
            <ac:cxnSpMk id="16" creationId="{EA9DC2B8-60CD-4D7E-8C23-1FB636DEC428}"/>
          </ac:cxnSpMkLst>
        </pc:cxnChg>
        <pc:cxnChg chg="mod">
          <ac:chgData name="Timo Mühlhaus" userId="1b6b3aba618dadac" providerId="LiveId" clId="{EDF2FAEA-A41B-4C1F-9EE5-7BEAFE42C87B}" dt="2021-06-08T17:18:08.347" v="269" actId="165"/>
          <ac:cxnSpMkLst>
            <pc:docMk/>
            <pc:sldMk cId="1618539153" sldId="640"/>
            <ac:cxnSpMk id="18" creationId="{DB51A282-89E6-4D11-A055-C3DCD8F880BE}"/>
          </ac:cxnSpMkLst>
        </pc:cxnChg>
        <pc:cxnChg chg="mod">
          <ac:chgData name="Timo Mühlhaus" userId="1b6b3aba618dadac" providerId="LiveId" clId="{EDF2FAEA-A41B-4C1F-9EE5-7BEAFE42C87B}" dt="2021-06-08T17:18:08.347" v="269" actId="165"/>
          <ac:cxnSpMkLst>
            <pc:docMk/>
            <pc:sldMk cId="1618539153" sldId="640"/>
            <ac:cxnSpMk id="19" creationId="{703BD58A-9726-4115-B55F-71915E87E539}"/>
          </ac:cxnSpMkLst>
        </pc:cxnChg>
        <pc:cxnChg chg="mod">
          <ac:chgData name="Timo Mühlhaus" userId="1b6b3aba618dadac" providerId="LiveId" clId="{EDF2FAEA-A41B-4C1F-9EE5-7BEAFE42C87B}" dt="2021-06-08T17:18:08.347" v="269" actId="165"/>
          <ac:cxnSpMkLst>
            <pc:docMk/>
            <pc:sldMk cId="1618539153" sldId="640"/>
            <ac:cxnSpMk id="20" creationId="{75DC093C-6DA4-46C8-B2AE-4E4903A0A38D}"/>
          </ac:cxnSpMkLst>
        </pc:cxnChg>
        <pc:cxnChg chg="mod">
          <ac:chgData name="Timo Mühlhaus" userId="1b6b3aba618dadac" providerId="LiveId" clId="{EDF2FAEA-A41B-4C1F-9EE5-7BEAFE42C87B}" dt="2021-06-08T17:18:08.347" v="269" actId="165"/>
          <ac:cxnSpMkLst>
            <pc:docMk/>
            <pc:sldMk cId="1618539153" sldId="640"/>
            <ac:cxnSpMk id="21" creationId="{867037D1-9C88-4B43-97ED-B85195E6FB22}"/>
          </ac:cxnSpMkLst>
        </pc:cxnChg>
        <pc:cxnChg chg="mod">
          <ac:chgData name="Timo Mühlhaus" userId="1b6b3aba618dadac" providerId="LiveId" clId="{EDF2FAEA-A41B-4C1F-9EE5-7BEAFE42C87B}" dt="2021-06-08T17:18:08.347" v="269" actId="165"/>
          <ac:cxnSpMkLst>
            <pc:docMk/>
            <pc:sldMk cId="1618539153" sldId="640"/>
            <ac:cxnSpMk id="23" creationId="{CACA54EE-EB91-4EDD-A753-D668F4F8253F}"/>
          </ac:cxnSpMkLst>
        </pc:cxnChg>
        <pc:cxnChg chg="mod">
          <ac:chgData name="Timo Mühlhaus" userId="1b6b3aba618dadac" providerId="LiveId" clId="{EDF2FAEA-A41B-4C1F-9EE5-7BEAFE42C87B}" dt="2021-06-08T17:18:08.347" v="269" actId="165"/>
          <ac:cxnSpMkLst>
            <pc:docMk/>
            <pc:sldMk cId="1618539153" sldId="640"/>
            <ac:cxnSpMk id="24" creationId="{0C4276A3-6113-4AA1-9950-E1B672DE8A8F}"/>
          </ac:cxnSpMkLst>
        </pc:cxnChg>
        <pc:cxnChg chg="mod">
          <ac:chgData name="Timo Mühlhaus" userId="1b6b3aba618dadac" providerId="LiveId" clId="{EDF2FAEA-A41B-4C1F-9EE5-7BEAFE42C87B}" dt="2021-06-08T17:18:08.347" v="269" actId="165"/>
          <ac:cxnSpMkLst>
            <pc:docMk/>
            <pc:sldMk cId="1618539153" sldId="640"/>
            <ac:cxnSpMk id="25" creationId="{82033B26-2D11-4504-9C0C-85044D8E4D77}"/>
          </ac:cxnSpMkLst>
        </pc:cxnChg>
        <pc:cxnChg chg="mod">
          <ac:chgData name="Timo Mühlhaus" userId="1b6b3aba618dadac" providerId="LiveId" clId="{EDF2FAEA-A41B-4C1F-9EE5-7BEAFE42C87B}" dt="2021-06-08T17:18:08.347" v="269" actId="165"/>
          <ac:cxnSpMkLst>
            <pc:docMk/>
            <pc:sldMk cId="1618539153" sldId="640"/>
            <ac:cxnSpMk id="26" creationId="{4254444E-F902-46A2-BC13-361A22A97D95}"/>
          </ac:cxnSpMkLst>
        </pc:cxnChg>
        <pc:cxnChg chg="mod">
          <ac:chgData name="Timo Mühlhaus" userId="1b6b3aba618dadac" providerId="LiveId" clId="{EDF2FAEA-A41B-4C1F-9EE5-7BEAFE42C87B}" dt="2021-06-08T17:18:08.347" v="269" actId="165"/>
          <ac:cxnSpMkLst>
            <pc:docMk/>
            <pc:sldMk cId="1618539153" sldId="640"/>
            <ac:cxnSpMk id="31" creationId="{0B33A37A-7E77-475F-925F-9FDCAD712CEE}"/>
          </ac:cxnSpMkLst>
        </pc:cxnChg>
        <pc:cxnChg chg="mod">
          <ac:chgData name="Timo Mühlhaus" userId="1b6b3aba618dadac" providerId="LiveId" clId="{EDF2FAEA-A41B-4C1F-9EE5-7BEAFE42C87B}" dt="2021-06-08T17:18:08.347" v="269" actId="165"/>
          <ac:cxnSpMkLst>
            <pc:docMk/>
            <pc:sldMk cId="1618539153" sldId="640"/>
            <ac:cxnSpMk id="32" creationId="{B2CA3514-8D8F-4AE9-B0E8-404ACCA03E1E}"/>
          </ac:cxnSpMkLst>
        </pc:cxnChg>
        <pc:cxnChg chg="mod">
          <ac:chgData name="Timo Mühlhaus" userId="1b6b3aba618dadac" providerId="LiveId" clId="{EDF2FAEA-A41B-4C1F-9EE5-7BEAFE42C87B}" dt="2021-06-08T17:18:08.347" v="269" actId="165"/>
          <ac:cxnSpMkLst>
            <pc:docMk/>
            <pc:sldMk cId="1618539153" sldId="640"/>
            <ac:cxnSpMk id="33" creationId="{E3959157-7F30-4F59-BD19-7DEDD4364154}"/>
          </ac:cxnSpMkLst>
        </pc:cxnChg>
        <pc:cxnChg chg="mod">
          <ac:chgData name="Timo Mühlhaus" userId="1b6b3aba618dadac" providerId="LiveId" clId="{EDF2FAEA-A41B-4C1F-9EE5-7BEAFE42C87B}" dt="2021-06-08T17:18:08.347" v="269" actId="165"/>
          <ac:cxnSpMkLst>
            <pc:docMk/>
            <pc:sldMk cId="1618539153" sldId="640"/>
            <ac:cxnSpMk id="34" creationId="{5E33DD4F-44BB-4CA4-89C2-D89C17D59FC4}"/>
          </ac:cxnSpMkLst>
        </pc:cxnChg>
        <pc:cxnChg chg="mod">
          <ac:chgData name="Timo Mühlhaus" userId="1b6b3aba618dadac" providerId="LiveId" clId="{EDF2FAEA-A41B-4C1F-9EE5-7BEAFE42C87B}" dt="2021-06-08T17:18:08.347" v="269" actId="165"/>
          <ac:cxnSpMkLst>
            <pc:docMk/>
            <pc:sldMk cId="1618539153" sldId="640"/>
            <ac:cxnSpMk id="36" creationId="{CFA611D1-CC30-436D-AEBE-93E62DC4635A}"/>
          </ac:cxnSpMkLst>
        </pc:cxnChg>
        <pc:cxnChg chg="mod">
          <ac:chgData name="Timo Mühlhaus" userId="1b6b3aba618dadac" providerId="LiveId" clId="{EDF2FAEA-A41B-4C1F-9EE5-7BEAFE42C87B}" dt="2021-06-08T17:18:08.347" v="269" actId="165"/>
          <ac:cxnSpMkLst>
            <pc:docMk/>
            <pc:sldMk cId="1618539153" sldId="640"/>
            <ac:cxnSpMk id="37" creationId="{28085744-18A6-4D38-8ACF-A2CF494C7CAD}"/>
          </ac:cxnSpMkLst>
        </pc:cxnChg>
        <pc:cxnChg chg="mod">
          <ac:chgData name="Timo Mühlhaus" userId="1b6b3aba618dadac" providerId="LiveId" clId="{EDF2FAEA-A41B-4C1F-9EE5-7BEAFE42C87B}" dt="2021-06-08T17:18:08.347" v="269" actId="165"/>
          <ac:cxnSpMkLst>
            <pc:docMk/>
            <pc:sldMk cId="1618539153" sldId="640"/>
            <ac:cxnSpMk id="38" creationId="{5F0F948F-5CBD-4EBA-9581-19DE4D474CBC}"/>
          </ac:cxnSpMkLst>
        </pc:cxnChg>
        <pc:cxnChg chg="mod">
          <ac:chgData name="Timo Mühlhaus" userId="1b6b3aba618dadac" providerId="LiveId" clId="{EDF2FAEA-A41B-4C1F-9EE5-7BEAFE42C87B}" dt="2021-06-08T17:18:08.347" v="269" actId="165"/>
          <ac:cxnSpMkLst>
            <pc:docMk/>
            <pc:sldMk cId="1618539153" sldId="640"/>
            <ac:cxnSpMk id="39" creationId="{20A1C511-0533-4219-ABAB-29462F7C1D45}"/>
          </ac:cxnSpMkLst>
        </pc:cxnChg>
        <pc:cxnChg chg="mod">
          <ac:chgData name="Timo Mühlhaus" userId="1b6b3aba618dadac" providerId="LiveId" clId="{EDF2FAEA-A41B-4C1F-9EE5-7BEAFE42C87B}" dt="2021-06-08T17:18:08.347" v="269" actId="165"/>
          <ac:cxnSpMkLst>
            <pc:docMk/>
            <pc:sldMk cId="1618539153" sldId="640"/>
            <ac:cxnSpMk id="41" creationId="{69316DD0-AAFE-4584-A598-F208E5992A77}"/>
          </ac:cxnSpMkLst>
        </pc:cxnChg>
        <pc:cxnChg chg="mod">
          <ac:chgData name="Timo Mühlhaus" userId="1b6b3aba618dadac" providerId="LiveId" clId="{EDF2FAEA-A41B-4C1F-9EE5-7BEAFE42C87B}" dt="2021-06-08T17:18:08.347" v="269" actId="165"/>
          <ac:cxnSpMkLst>
            <pc:docMk/>
            <pc:sldMk cId="1618539153" sldId="640"/>
            <ac:cxnSpMk id="42" creationId="{0860A622-F525-47D2-876A-5E28518DAE00}"/>
          </ac:cxnSpMkLst>
        </pc:cxnChg>
        <pc:cxnChg chg="mod">
          <ac:chgData name="Timo Mühlhaus" userId="1b6b3aba618dadac" providerId="LiveId" clId="{EDF2FAEA-A41B-4C1F-9EE5-7BEAFE42C87B}" dt="2021-06-08T17:18:08.347" v="269" actId="165"/>
          <ac:cxnSpMkLst>
            <pc:docMk/>
            <pc:sldMk cId="1618539153" sldId="640"/>
            <ac:cxnSpMk id="43" creationId="{0F0941E7-BC8B-4691-9F21-878DE7821CF0}"/>
          </ac:cxnSpMkLst>
        </pc:cxnChg>
        <pc:cxnChg chg="mod">
          <ac:chgData name="Timo Mühlhaus" userId="1b6b3aba618dadac" providerId="LiveId" clId="{EDF2FAEA-A41B-4C1F-9EE5-7BEAFE42C87B}" dt="2021-06-08T17:18:08.347" v="269" actId="165"/>
          <ac:cxnSpMkLst>
            <pc:docMk/>
            <pc:sldMk cId="1618539153" sldId="640"/>
            <ac:cxnSpMk id="44" creationId="{105176D1-55E5-4B79-9E08-4003C86F2E4B}"/>
          </ac:cxnSpMkLst>
        </pc:cxnChg>
      </pc:sldChg>
      <pc:sldChg chg="addSp delSp modSp mod">
        <pc:chgData name="Timo Mühlhaus" userId="1b6b3aba618dadac" providerId="LiveId" clId="{EDF2FAEA-A41B-4C1F-9EE5-7BEAFE42C87B}" dt="2021-06-09T19:30:07.183" v="1841"/>
        <pc:sldMkLst>
          <pc:docMk/>
          <pc:sldMk cId="2668687981" sldId="641"/>
        </pc:sldMkLst>
        <pc:spChg chg="mod">
          <ac:chgData name="Timo Mühlhaus" userId="1b6b3aba618dadac" providerId="LiveId" clId="{EDF2FAEA-A41B-4C1F-9EE5-7BEAFE42C87B}" dt="2021-06-09T19:30:07.183" v="1841"/>
          <ac:spMkLst>
            <pc:docMk/>
            <pc:sldMk cId="2668687981" sldId="641"/>
            <ac:spMk id="2" creationId="{5CBC3253-27ED-43F5-B843-3D853CFAC3E6}"/>
          </ac:spMkLst>
        </pc:spChg>
        <pc:spChg chg="mod">
          <ac:chgData name="Timo Mühlhaus" userId="1b6b3aba618dadac" providerId="LiveId" clId="{EDF2FAEA-A41B-4C1F-9EE5-7BEAFE42C87B}" dt="2021-06-09T10:14:39.065" v="1509" actId="207"/>
          <ac:spMkLst>
            <pc:docMk/>
            <pc:sldMk cId="2668687981" sldId="641"/>
            <ac:spMk id="3" creationId="{6D993436-E475-4E29-866D-A60D186BD6D6}"/>
          </ac:spMkLst>
        </pc:spChg>
        <pc:spChg chg="add mod">
          <ac:chgData name="Timo Mühlhaus" userId="1b6b3aba618dadac" providerId="LiveId" clId="{EDF2FAEA-A41B-4C1F-9EE5-7BEAFE42C87B}" dt="2021-06-09T10:05:14.768" v="1406" actId="1037"/>
          <ac:spMkLst>
            <pc:docMk/>
            <pc:sldMk cId="2668687981" sldId="641"/>
            <ac:spMk id="11" creationId="{E97D81E4-ADA4-4125-9018-7F62E69FA6E4}"/>
          </ac:spMkLst>
        </pc:spChg>
        <pc:spChg chg="mod">
          <ac:chgData name="Timo Mühlhaus" userId="1b6b3aba618dadac" providerId="LiveId" clId="{EDF2FAEA-A41B-4C1F-9EE5-7BEAFE42C87B}" dt="2021-06-09T10:14:39.065" v="1509" actId="207"/>
          <ac:spMkLst>
            <pc:docMk/>
            <pc:sldMk cId="2668687981" sldId="641"/>
            <ac:spMk id="136" creationId="{5C0DD60F-F331-485A-A30E-A2B64EF361AE}"/>
          </ac:spMkLst>
        </pc:spChg>
        <pc:spChg chg="mod">
          <ac:chgData name="Timo Mühlhaus" userId="1b6b3aba618dadac" providerId="LiveId" clId="{EDF2FAEA-A41B-4C1F-9EE5-7BEAFE42C87B}" dt="2021-06-09T10:14:39.065" v="1509" actId="207"/>
          <ac:spMkLst>
            <pc:docMk/>
            <pc:sldMk cId="2668687981" sldId="641"/>
            <ac:spMk id="137" creationId="{37AC5991-B29F-4F12-B090-E243405AA311}"/>
          </ac:spMkLst>
        </pc:spChg>
        <pc:spChg chg="mod">
          <ac:chgData name="Timo Mühlhaus" userId="1b6b3aba618dadac" providerId="LiveId" clId="{EDF2FAEA-A41B-4C1F-9EE5-7BEAFE42C87B}" dt="2021-06-09T10:14:39.065" v="1509" actId="207"/>
          <ac:spMkLst>
            <pc:docMk/>
            <pc:sldMk cId="2668687981" sldId="641"/>
            <ac:spMk id="138" creationId="{DBCB48A8-C468-451E-B5CE-B11BD5CB841C}"/>
          </ac:spMkLst>
        </pc:spChg>
        <pc:spChg chg="mod">
          <ac:chgData name="Timo Mühlhaus" userId="1b6b3aba618dadac" providerId="LiveId" clId="{EDF2FAEA-A41B-4C1F-9EE5-7BEAFE42C87B}" dt="2021-06-09T10:05:14.768" v="1406" actId="1037"/>
          <ac:spMkLst>
            <pc:docMk/>
            <pc:sldMk cId="2668687981" sldId="641"/>
            <ac:spMk id="147" creationId="{BD7B1AAB-2F12-4B9F-9F91-0EA73A276D0A}"/>
          </ac:spMkLst>
        </pc:spChg>
        <pc:spChg chg="mod">
          <ac:chgData name="Timo Mühlhaus" userId="1b6b3aba618dadac" providerId="LiveId" clId="{EDF2FAEA-A41B-4C1F-9EE5-7BEAFE42C87B}" dt="2021-06-09T10:05:14.768" v="1406" actId="1037"/>
          <ac:spMkLst>
            <pc:docMk/>
            <pc:sldMk cId="2668687981" sldId="641"/>
            <ac:spMk id="149" creationId="{A8E4730E-2078-47B3-997B-77607B641D0C}"/>
          </ac:spMkLst>
        </pc:spChg>
        <pc:spChg chg="mod">
          <ac:chgData name="Timo Mühlhaus" userId="1b6b3aba618dadac" providerId="LiveId" clId="{EDF2FAEA-A41B-4C1F-9EE5-7BEAFE42C87B}" dt="2021-06-09T10:05:14.768" v="1406" actId="1037"/>
          <ac:spMkLst>
            <pc:docMk/>
            <pc:sldMk cId="2668687981" sldId="641"/>
            <ac:spMk id="150" creationId="{C6BE3C20-B33C-45C0-ADE8-B430CA211584}"/>
          </ac:spMkLst>
        </pc:spChg>
        <pc:spChg chg="mod">
          <ac:chgData name="Timo Mühlhaus" userId="1b6b3aba618dadac" providerId="LiveId" clId="{EDF2FAEA-A41B-4C1F-9EE5-7BEAFE42C87B}" dt="2021-06-09T10:05:14.768" v="1406" actId="1037"/>
          <ac:spMkLst>
            <pc:docMk/>
            <pc:sldMk cId="2668687981" sldId="641"/>
            <ac:spMk id="151" creationId="{62F6AAD1-06DF-4276-92E6-1E1497B39BD9}"/>
          </ac:spMkLst>
        </pc:spChg>
        <pc:spChg chg="mod">
          <ac:chgData name="Timo Mühlhaus" userId="1b6b3aba618dadac" providerId="LiveId" clId="{EDF2FAEA-A41B-4C1F-9EE5-7BEAFE42C87B}" dt="2021-06-09T10:05:14.768" v="1406" actId="1037"/>
          <ac:spMkLst>
            <pc:docMk/>
            <pc:sldMk cId="2668687981" sldId="641"/>
            <ac:spMk id="161" creationId="{7E4E1998-59F2-4487-9EBA-41DD23F9A775}"/>
          </ac:spMkLst>
        </pc:spChg>
        <pc:spChg chg="mod">
          <ac:chgData name="Timo Mühlhaus" userId="1b6b3aba618dadac" providerId="LiveId" clId="{EDF2FAEA-A41B-4C1F-9EE5-7BEAFE42C87B}" dt="2021-06-09T10:05:14.768" v="1406" actId="1037"/>
          <ac:spMkLst>
            <pc:docMk/>
            <pc:sldMk cId="2668687981" sldId="641"/>
            <ac:spMk id="162" creationId="{BE4C2378-6120-442D-BBE4-52D4C2346008}"/>
          </ac:spMkLst>
        </pc:spChg>
        <pc:spChg chg="mod">
          <ac:chgData name="Timo Mühlhaus" userId="1b6b3aba618dadac" providerId="LiveId" clId="{EDF2FAEA-A41B-4C1F-9EE5-7BEAFE42C87B}" dt="2021-06-09T10:05:14.768" v="1406" actId="1037"/>
          <ac:spMkLst>
            <pc:docMk/>
            <pc:sldMk cId="2668687981" sldId="641"/>
            <ac:spMk id="163" creationId="{9C44F5E6-0373-4E30-9974-3F4A95B92D69}"/>
          </ac:spMkLst>
        </pc:spChg>
        <pc:spChg chg="mod">
          <ac:chgData name="Timo Mühlhaus" userId="1b6b3aba618dadac" providerId="LiveId" clId="{EDF2FAEA-A41B-4C1F-9EE5-7BEAFE42C87B}" dt="2021-06-09T09:55:09.525" v="1146" actId="1076"/>
          <ac:spMkLst>
            <pc:docMk/>
            <pc:sldMk cId="2668687981" sldId="641"/>
            <ac:spMk id="175" creationId="{6ADDC02E-7517-4F12-A617-6C57F05B4F47}"/>
          </ac:spMkLst>
        </pc:spChg>
        <pc:spChg chg="mod">
          <ac:chgData name="Timo Mühlhaus" userId="1b6b3aba618dadac" providerId="LiveId" clId="{EDF2FAEA-A41B-4C1F-9EE5-7BEAFE42C87B}" dt="2021-06-09T09:55:09.525" v="1146" actId="1076"/>
          <ac:spMkLst>
            <pc:docMk/>
            <pc:sldMk cId="2668687981" sldId="641"/>
            <ac:spMk id="176" creationId="{9A19AF42-8481-4F85-82F9-5C5A250F52EC}"/>
          </ac:spMkLst>
        </pc:spChg>
        <pc:spChg chg="mod">
          <ac:chgData name="Timo Mühlhaus" userId="1b6b3aba618dadac" providerId="LiveId" clId="{EDF2FAEA-A41B-4C1F-9EE5-7BEAFE42C87B}" dt="2021-06-09T09:55:09.525" v="1146" actId="1076"/>
          <ac:spMkLst>
            <pc:docMk/>
            <pc:sldMk cId="2668687981" sldId="641"/>
            <ac:spMk id="177" creationId="{FF77FD18-6BF5-4046-A22A-3C1B8C8D901E}"/>
          </ac:spMkLst>
        </pc:spChg>
        <pc:spChg chg="mod">
          <ac:chgData name="Timo Mühlhaus" userId="1b6b3aba618dadac" providerId="LiveId" clId="{EDF2FAEA-A41B-4C1F-9EE5-7BEAFE42C87B}" dt="2021-06-09T09:55:09.525" v="1146" actId="1076"/>
          <ac:spMkLst>
            <pc:docMk/>
            <pc:sldMk cId="2668687981" sldId="641"/>
            <ac:spMk id="189" creationId="{01ABB194-352F-4013-BF60-F8F18EBB0126}"/>
          </ac:spMkLst>
        </pc:spChg>
        <pc:spChg chg="mod">
          <ac:chgData name="Timo Mühlhaus" userId="1b6b3aba618dadac" providerId="LiveId" clId="{EDF2FAEA-A41B-4C1F-9EE5-7BEAFE42C87B}" dt="2021-06-09T09:55:09.525" v="1146" actId="1076"/>
          <ac:spMkLst>
            <pc:docMk/>
            <pc:sldMk cId="2668687981" sldId="641"/>
            <ac:spMk id="191" creationId="{668493C3-0D9C-4A81-9EB1-B085E8AA6085}"/>
          </ac:spMkLst>
        </pc:spChg>
        <pc:spChg chg="mod">
          <ac:chgData name="Timo Mühlhaus" userId="1b6b3aba618dadac" providerId="LiveId" clId="{EDF2FAEA-A41B-4C1F-9EE5-7BEAFE42C87B}" dt="2021-06-09T09:55:09.525" v="1146" actId="1076"/>
          <ac:spMkLst>
            <pc:docMk/>
            <pc:sldMk cId="2668687981" sldId="641"/>
            <ac:spMk id="192" creationId="{FCFB30FB-9112-49B7-B5F3-E213C16FE909}"/>
          </ac:spMkLst>
        </pc:spChg>
        <pc:spChg chg="mod">
          <ac:chgData name="Timo Mühlhaus" userId="1b6b3aba618dadac" providerId="LiveId" clId="{EDF2FAEA-A41B-4C1F-9EE5-7BEAFE42C87B}" dt="2021-06-09T09:55:09.525" v="1146" actId="1076"/>
          <ac:spMkLst>
            <pc:docMk/>
            <pc:sldMk cId="2668687981" sldId="641"/>
            <ac:spMk id="193" creationId="{16318E35-AE07-4B43-AC31-8C5B18B48CC8}"/>
          </ac:spMkLst>
        </pc:spChg>
        <pc:spChg chg="add mod">
          <ac:chgData name="Timo Mühlhaus" userId="1b6b3aba618dadac" providerId="LiveId" clId="{EDF2FAEA-A41B-4C1F-9EE5-7BEAFE42C87B}" dt="2021-06-09T10:05:14.768" v="1406" actId="1037"/>
          <ac:spMkLst>
            <pc:docMk/>
            <pc:sldMk cId="2668687981" sldId="641"/>
            <ac:spMk id="206" creationId="{E40ED133-CF0A-40EB-A8EE-7A183A3EE5C8}"/>
          </ac:spMkLst>
        </pc:spChg>
        <pc:spChg chg="add mod">
          <ac:chgData name="Timo Mühlhaus" userId="1b6b3aba618dadac" providerId="LiveId" clId="{EDF2FAEA-A41B-4C1F-9EE5-7BEAFE42C87B}" dt="2021-06-09T10:05:14.768" v="1406" actId="1037"/>
          <ac:spMkLst>
            <pc:docMk/>
            <pc:sldMk cId="2668687981" sldId="641"/>
            <ac:spMk id="207" creationId="{DD8ED65E-4A49-4F31-A606-4A9CE7DDA90E}"/>
          </ac:spMkLst>
        </pc:spChg>
        <pc:spChg chg="add mod">
          <ac:chgData name="Timo Mühlhaus" userId="1b6b3aba618dadac" providerId="LiveId" clId="{EDF2FAEA-A41B-4C1F-9EE5-7BEAFE42C87B}" dt="2021-06-09T09:58:00.390" v="1198" actId="552"/>
          <ac:spMkLst>
            <pc:docMk/>
            <pc:sldMk cId="2668687981" sldId="641"/>
            <ac:spMk id="208" creationId="{4B1A6702-D61E-46A3-AB03-24EFDB5B3EB7}"/>
          </ac:spMkLst>
        </pc:spChg>
        <pc:spChg chg="add mod">
          <ac:chgData name="Timo Mühlhaus" userId="1b6b3aba618dadac" providerId="LiveId" clId="{EDF2FAEA-A41B-4C1F-9EE5-7BEAFE42C87B}" dt="2021-06-09T09:58:00.390" v="1198" actId="552"/>
          <ac:spMkLst>
            <pc:docMk/>
            <pc:sldMk cId="2668687981" sldId="641"/>
            <ac:spMk id="209" creationId="{D6CB70BB-D672-4C8C-9FE0-C30ECBD0ED59}"/>
          </ac:spMkLst>
        </pc:spChg>
        <pc:spChg chg="add mod">
          <ac:chgData name="Timo Mühlhaus" userId="1b6b3aba618dadac" providerId="LiveId" clId="{EDF2FAEA-A41B-4C1F-9EE5-7BEAFE42C87B}" dt="2021-06-09T09:58:00.390" v="1198" actId="552"/>
          <ac:spMkLst>
            <pc:docMk/>
            <pc:sldMk cId="2668687981" sldId="641"/>
            <ac:spMk id="210" creationId="{0626EEC9-138C-4947-9C4E-323FE7317B55}"/>
          </ac:spMkLst>
        </pc:spChg>
        <pc:grpChg chg="add del mod">
          <ac:chgData name="Timo Mühlhaus" userId="1b6b3aba618dadac" providerId="LiveId" clId="{EDF2FAEA-A41B-4C1F-9EE5-7BEAFE42C87B}" dt="2021-06-09T09:54:11.468" v="1129" actId="165"/>
          <ac:grpSpMkLst>
            <pc:docMk/>
            <pc:sldMk cId="2668687981" sldId="641"/>
            <ac:grpSpMk id="141" creationId="{517B623D-5550-4382-80E3-525ED09B1E5F}"/>
          </ac:grpSpMkLst>
        </pc:grpChg>
        <pc:grpChg chg="mod topLvl">
          <ac:chgData name="Timo Mühlhaus" userId="1b6b3aba618dadac" providerId="LiveId" clId="{EDF2FAEA-A41B-4C1F-9EE5-7BEAFE42C87B}" dt="2021-06-09T10:05:14.768" v="1406" actId="1037"/>
          <ac:grpSpMkLst>
            <pc:docMk/>
            <pc:sldMk cId="2668687981" sldId="641"/>
            <ac:grpSpMk id="143" creationId="{1CEF0704-E103-4228-B024-205C81236C2C}"/>
          </ac:grpSpMkLst>
        </pc:grpChg>
        <pc:grpChg chg="mod topLvl">
          <ac:chgData name="Timo Mühlhaus" userId="1b6b3aba618dadac" providerId="LiveId" clId="{EDF2FAEA-A41B-4C1F-9EE5-7BEAFE42C87B}" dt="2021-06-09T10:05:14.768" v="1406" actId="1037"/>
          <ac:grpSpMkLst>
            <pc:docMk/>
            <pc:sldMk cId="2668687981" sldId="641"/>
            <ac:grpSpMk id="145" creationId="{ECC8D412-CC84-4457-AB9F-218840E036A3}"/>
          </ac:grpSpMkLst>
        </pc:grpChg>
        <pc:grpChg chg="mod">
          <ac:chgData name="Timo Mühlhaus" userId="1b6b3aba618dadac" providerId="LiveId" clId="{EDF2FAEA-A41B-4C1F-9EE5-7BEAFE42C87B}" dt="2021-06-09T10:05:14.768" v="1406" actId="1037"/>
          <ac:grpSpMkLst>
            <pc:docMk/>
            <pc:sldMk cId="2668687981" sldId="641"/>
            <ac:grpSpMk id="148" creationId="{2232A242-58B1-4A82-8E54-1D39BEE0B8C1}"/>
          </ac:grpSpMkLst>
        </pc:grpChg>
        <pc:grpChg chg="add mod">
          <ac:chgData name="Timo Mühlhaus" userId="1b6b3aba618dadac" providerId="LiveId" clId="{EDF2FAEA-A41B-4C1F-9EE5-7BEAFE42C87B}" dt="2021-06-09T09:58:06.536" v="1199" actId="12788"/>
          <ac:grpSpMkLst>
            <pc:docMk/>
            <pc:sldMk cId="2668687981" sldId="641"/>
            <ac:grpSpMk id="174" creationId="{3603ACAE-AB48-4BE5-86E1-2E4D8F8CC73E}"/>
          </ac:grpSpMkLst>
        </pc:grpChg>
        <pc:grpChg chg="add mod">
          <ac:chgData name="Timo Mühlhaus" userId="1b6b3aba618dadac" providerId="LiveId" clId="{EDF2FAEA-A41B-4C1F-9EE5-7BEAFE42C87B}" dt="2021-06-09T09:58:06.536" v="1199" actId="12788"/>
          <ac:grpSpMkLst>
            <pc:docMk/>
            <pc:sldMk cId="2668687981" sldId="641"/>
            <ac:grpSpMk id="188" creationId="{EEE8DEBD-B562-493D-8FA3-B6371BB9CBA0}"/>
          </ac:grpSpMkLst>
        </pc:grpChg>
        <pc:grpChg chg="mod">
          <ac:chgData name="Timo Mühlhaus" userId="1b6b3aba618dadac" providerId="LiveId" clId="{EDF2FAEA-A41B-4C1F-9EE5-7BEAFE42C87B}" dt="2021-06-09T09:55:09.525" v="1146" actId="1076"/>
          <ac:grpSpMkLst>
            <pc:docMk/>
            <pc:sldMk cId="2668687981" sldId="641"/>
            <ac:grpSpMk id="190" creationId="{423BDB7F-8C2E-4D90-B804-80A1535DD796}"/>
          </ac:grpSpMkLst>
        </pc:grpChg>
        <pc:picChg chg="mod topLvl">
          <ac:chgData name="Timo Mühlhaus" userId="1b6b3aba618dadac" providerId="LiveId" clId="{EDF2FAEA-A41B-4C1F-9EE5-7BEAFE42C87B}" dt="2021-06-09T10:05:14.768" v="1406" actId="1037"/>
          <ac:picMkLst>
            <pc:docMk/>
            <pc:sldMk cId="2668687981" sldId="641"/>
            <ac:picMk id="144" creationId="{AFF6BAF4-C6EA-47A1-A2C9-06A327FD475F}"/>
          </ac:picMkLst>
        </pc:picChg>
        <pc:picChg chg="add mod">
          <ac:chgData name="Timo Mühlhaus" userId="1b6b3aba618dadac" providerId="LiveId" clId="{EDF2FAEA-A41B-4C1F-9EE5-7BEAFE42C87B}" dt="2021-06-09T09:55:09.525" v="1146" actId="1076"/>
          <ac:picMkLst>
            <pc:docMk/>
            <pc:sldMk cId="2668687981" sldId="641"/>
            <ac:picMk id="187" creationId="{AE9958B3-89BD-42B2-A97F-8C8B5C72FAF4}"/>
          </ac:picMkLst>
        </pc:picChg>
        <pc:cxnChg chg="add del mod">
          <ac:chgData name="Timo Mühlhaus" userId="1b6b3aba618dadac" providerId="LiveId" clId="{EDF2FAEA-A41B-4C1F-9EE5-7BEAFE42C87B}" dt="2021-06-09T09:57:34.368" v="1188" actId="478"/>
          <ac:cxnSpMkLst>
            <pc:docMk/>
            <pc:sldMk cId="2668687981" sldId="641"/>
            <ac:cxnSpMk id="5" creationId="{C7A4C754-273D-4DEA-B5FC-F0C7C5A3C8F4}"/>
          </ac:cxnSpMkLst>
        </pc:cxnChg>
        <pc:cxnChg chg="add del mod">
          <ac:chgData name="Timo Mühlhaus" userId="1b6b3aba618dadac" providerId="LiveId" clId="{EDF2FAEA-A41B-4C1F-9EE5-7BEAFE42C87B}" dt="2021-06-09T09:57:34.368" v="1188" actId="478"/>
          <ac:cxnSpMkLst>
            <pc:docMk/>
            <pc:sldMk cId="2668687981" sldId="641"/>
            <ac:cxnSpMk id="10" creationId="{6CF1AE3E-A90C-449D-BA67-A7855570EC0A}"/>
          </ac:cxnSpMkLst>
        </pc:cxnChg>
        <pc:cxnChg chg="mod">
          <ac:chgData name="Timo Mühlhaus" userId="1b6b3aba618dadac" providerId="LiveId" clId="{EDF2FAEA-A41B-4C1F-9EE5-7BEAFE42C87B}" dt="2021-06-09T10:05:14.768" v="1406" actId="1037"/>
          <ac:cxnSpMkLst>
            <pc:docMk/>
            <pc:sldMk cId="2668687981" sldId="641"/>
            <ac:cxnSpMk id="152" creationId="{49350F40-6EA8-4423-919F-147E081BE414}"/>
          </ac:cxnSpMkLst>
        </pc:cxnChg>
        <pc:cxnChg chg="mod">
          <ac:chgData name="Timo Mühlhaus" userId="1b6b3aba618dadac" providerId="LiveId" clId="{EDF2FAEA-A41B-4C1F-9EE5-7BEAFE42C87B}" dt="2021-06-09T10:05:14.768" v="1406" actId="1037"/>
          <ac:cxnSpMkLst>
            <pc:docMk/>
            <pc:sldMk cId="2668687981" sldId="641"/>
            <ac:cxnSpMk id="153" creationId="{6045F378-9892-444E-BA81-06FCAF2E4C55}"/>
          </ac:cxnSpMkLst>
        </pc:cxnChg>
        <pc:cxnChg chg="mod">
          <ac:chgData name="Timo Mühlhaus" userId="1b6b3aba618dadac" providerId="LiveId" clId="{EDF2FAEA-A41B-4C1F-9EE5-7BEAFE42C87B}" dt="2021-06-09T10:05:14.768" v="1406" actId="1037"/>
          <ac:cxnSpMkLst>
            <pc:docMk/>
            <pc:sldMk cId="2668687981" sldId="641"/>
            <ac:cxnSpMk id="154" creationId="{9FF36E07-B778-4AD0-84FC-E7F1BD38E28E}"/>
          </ac:cxnSpMkLst>
        </pc:cxnChg>
        <pc:cxnChg chg="mod">
          <ac:chgData name="Timo Mühlhaus" userId="1b6b3aba618dadac" providerId="LiveId" clId="{EDF2FAEA-A41B-4C1F-9EE5-7BEAFE42C87B}" dt="2021-06-09T10:05:14.768" v="1406" actId="1037"/>
          <ac:cxnSpMkLst>
            <pc:docMk/>
            <pc:sldMk cId="2668687981" sldId="641"/>
            <ac:cxnSpMk id="155" creationId="{73681675-62ED-49F3-AB6F-35390E193702}"/>
          </ac:cxnSpMkLst>
        </pc:cxnChg>
        <pc:cxnChg chg="mod">
          <ac:chgData name="Timo Mühlhaus" userId="1b6b3aba618dadac" providerId="LiveId" clId="{EDF2FAEA-A41B-4C1F-9EE5-7BEAFE42C87B}" dt="2021-06-09T10:05:14.768" v="1406" actId="1037"/>
          <ac:cxnSpMkLst>
            <pc:docMk/>
            <pc:sldMk cId="2668687981" sldId="641"/>
            <ac:cxnSpMk id="156" creationId="{18B84D4B-9E1B-4E55-8ECB-DF351396EE7B}"/>
          </ac:cxnSpMkLst>
        </pc:cxnChg>
        <pc:cxnChg chg="mod">
          <ac:chgData name="Timo Mühlhaus" userId="1b6b3aba618dadac" providerId="LiveId" clId="{EDF2FAEA-A41B-4C1F-9EE5-7BEAFE42C87B}" dt="2021-06-09T10:05:14.768" v="1406" actId="1037"/>
          <ac:cxnSpMkLst>
            <pc:docMk/>
            <pc:sldMk cId="2668687981" sldId="641"/>
            <ac:cxnSpMk id="157" creationId="{E1422F4B-7F4D-43C8-B592-CFAE1F56EB1A}"/>
          </ac:cxnSpMkLst>
        </pc:cxnChg>
        <pc:cxnChg chg="mod">
          <ac:chgData name="Timo Mühlhaus" userId="1b6b3aba618dadac" providerId="LiveId" clId="{EDF2FAEA-A41B-4C1F-9EE5-7BEAFE42C87B}" dt="2021-06-09T10:05:14.768" v="1406" actId="1037"/>
          <ac:cxnSpMkLst>
            <pc:docMk/>
            <pc:sldMk cId="2668687981" sldId="641"/>
            <ac:cxnSpMk id="158" creationId="{659B8F58-3471-4314-B11A-785D7036F9FF}"/>
          </ac:cxnSpMkLst>
        </pc:cxnChg>
        <pc:cxnChg chg="mod">
          <ac:chgData name="Timo Mühlhaus" userId="1b6b3aba618dadac" providerId="LiveId" clId="{EDF2FAEA-A41B-4C1F-9EE5-7BEAFE42C87B}" dt="2021-06-09T10:05:14.768" v="1406" actId="1037"/>
          <ac:cxnSpMkLst>
            <pc:docMk/>
            <pc:sldMk cId="2668687981" sldId="641"/>
            <ac:cxnSpMk id="159" creationId="{6CEEABFD-94DA-4429-A126-0A162701CC47}"/>
          </ac:cxnSpMkLst>
        </pc:cxnChg>
        <pc:cxnChg chg="mod">
          <ac:chgData name="Timo Mühlhaus" userId="1b6b3aba618dadac" providerId="LiveId" clId="{EDF2FAEA-A41B-4C1F-9EE5-7BEAFE42C87B}" dt="2021-06-09T10:05:14.768" v="1406" actId="1037"/>
          <ac:cxnSpMkLst>
            <pc:docMk/>
            <pc:sldMk cId="2668687981" sldId="641"/>
            <ac:cxnSpMk id="160" creationId="{41130E6A-4646-4707-9D9B-3E4F1EBF07E0}"/>
          </ac:cxnSpMkLst>
        </pc:cxnChg>
        <pc:cxnChg chg="mod">
          <ac:chgData name="Timo Mühlhaus" userId="1b6b3aba618dadac" providerId="LiveId" clId="{EDF2FAEA-A41B-4C1F-9EE5-7BEAFE42C87B}" dt="2021-06-09T10:05:14.768" v="1406" actId="1037"/>
          <ac:cxnSpMkLst>
            <pc:docMk/>
            <pc:sldMk cId="2668687981" sldId="641"/>
            <ac:cxnSpMk id="164" creationId="{6E0181DF-48E5-4F0C-A97A-0B097451EFDA}"/>
          </ac:cxnSpMkLst>
        </pc:cxnChg>
        <pc:cxnChg chg="mod">
          <ac:chgData name="Timo Mühlhaus" userId="1b6b3aba618dadac" providerId="LiveId" clId="{EDF2FAEA-A41B-4C1F-9EE5-7BEAFE42C87B}" dt="2021-06-09T10:05:14.768" v="1406" actId="1037"/>
          <ac:cxnSpMkLst>
            <pc:docMk/>
            <pc:sldMk cId="2668687981" sldId="641"/>
            <ac:cxnSpMk id="165" creationId="{A9301421-B68E-4646-9480-F443566FF04B}"/>
          </ac:cxnSpMkLst>
        </pc:cxnChg>
        <pc:cxnChg chg="mod">
          <ac:chgData name="Timo Mühlhaus" userId="1b6b3aba618dadac" providerId="LiveId" clId="{EDF2FAEA-A41B-4C1F-9EE5-7BEAFE42C87B}" dt="2021-06-09T10:05:14.768" v="1406" actId="1037"/>
          <ac:cxnSpMkLst>
            <pc:docMk/>
            <pc:sldMk cId="2668687981" sldId="641"/>
            <ac:cxnSpMk id="166" creationId="{D21D6784-A9BD-4D58-A2E2-0C3906AF760D}"/>
          </ac:cxnSpMkLst>
        </pc:cxnChg>
        <pc:cxnChg chg="mod">
          <ac:chgData name="Timo Mühlhaus" userId="1b6b3aba618dadac" providerId="LiveId" clId="{EDF2FAEA-A41B-4C1F-9EE5-7BEAFE42C87B}" dt="2021-06-09T10:05:14.768" v="1406" actId="1037"/>
          <ac:cxnSpMkLst>
            <pc:docMk/>
            <pc:sldMk cId="2668687981" sldId="641"/>
            <ac:cxnSpMk id="167" creationId="{A4827B98-9AA9-4AEC-A99D-B6F34E5B9690}"/>
          </ac:cxnSpMkLst>
        </pc:cxnChg>
        <pc:cxnChg chg="mod">
          <ac:chgData name="Timo Mühlhaus" userId="1b6b3aba618dadac" providerId="LiveId" clId="{EDF2FAEA-A41B-4C1F-9EE5-7BEAFE42C87B}" dt="2021-06-09T10:05:14.768" v="1406" actId="1037"/>
          <ac:cxnSpMkLst>
            <pc:docMk/>
            <pc:sldMk cId="2668687981" sldId="641"/>
            <ac:cxnSpMk id="168" creationId="{9118DDAC-247D-4452-8148-D6F54792BB72}"/>
          </ac:cxnSpMkLst>
        </pc:cxnChg>
        <pc:cxnChg chg="mod">
          <ac:chgData name="Timo Mühlhaus" userId="1b6b3aba618dadac" providerId="LiveId" clId="{EDF2FAEA-A41B-4C1F-9EE5-7BEAFE42C87B}" dt="2021-06-09T10:05:14.768" v="1406" actId="1037"/>
          <ac:cxnSpMkLst>
            <pc:docMk/>
            <pc:sldMk cId="2668687981" sldId="641"/>
            <ac:cxnSpMk id="169" creationId="{92B5E3D5-B047-4752-9150-80896A97F074}"/>
          </ac:cxnSpMkLst>
        </pc:cxnChg>
        <pc:cxnChg chg="mod">
          <ac:chgData name="Timo Mühlhaus" userId="1b6b3aba618dadac" providerId="LiveId" clId="{EDF2FAEA-A41B-4C1F-9EE5-7BEAFE42C87B}" dt="2021-06-09T10:05:14.768" v="1406" actId="1037"/>
          <ac:cxnSpMkLst>
            <pc:docMk/>
            <pc:sldMk cId="2668687981" sldId="641"/>
            <ac:cxnSpMk id="170" creationId="{CAC81546-59C3-42BD-BD87-CF9E46F857F9}"/>
          </ac:cxnSpMkLst>
        </pc:cxnChg>
        <pc:cxnChg chg="mod">
          <ac:chgData name="Timo Mühlhaus" userId="1b6b3aba618dadac" providerId="LiveId" clId="{EDF2FAEA-A41B-4C1F-9EE5-7BEAFE42C87B}" dt="2021-06-09T10:05:14.768" v="1406" actId="1037"/>
          <ac:cxnSpMkLst>
            <pc:docMk/>
            <pc:sldMk cId="2668687981" sldId="641"/>
            <ac:cxnSpMk id="171" creationId="{4DF64C64-ADE7-4D65-8956-317C9BC4C9CE}"/>
          </ac:cxnSpMkLst>
        </pc:cxnChg>
        <pc:cxnChg chg="mod">
          <ac:chgData name="Timo Mühlhaus" userId="1b6b3aba618dadac" providerId="LiveId" clId="{EDF2FAEA-A41B-4C1F-9EE5-7BEAFE42C87B}" dt="2021-06-09T10:05:14.768" v="1406" actId="1037"/>
          <ac:cxnSpMkLst>
            <pc:docMk/>
            <pc:sldMk cId="2668687981" sldId="641"/>
            <ac:cxnSpMk id="172" creationId="{1CE79F5B-D07A-42DB-BC05-CC2774600DD7}"/>
          </ac:cxnSpMkLst>
        </pc:cxnChg>
        <pc:cxnChg chg="add del mod">
          <ac:chgData name="Timo Mühlhaus" userId="1b6b3aba618dadac" providerId="LiveId" clId="{EDF2FAEA-A41B-4C1F-9EE5-7BEAFE42C87B}" dt="2021-06-09T09:57:34.368" v="1188" actId="478"/>
          <ac:cxnSpMkLst>
            <pc:docMk/>
            <pc:sldMk cId="2668687981" sldId="641"/>
            <ac:cxnSpMk id="173" creationId="{B00566BE-C43A-4D74-A41E-48248611580C}"/>
          </ac:cxnSpMkLst>
        </pc:cxnChg>
        <pc:cxnChg chg="mod">
          <ac:chgData name="Timo Mühlhaus" userId="1b6b3aba618dadac" providerId="LiveId" clId="{EDF2FAEA-A41B-4C1F-9EE5-7BEAFE42C87B}" dt="2021-06-09T09:55:09.525" v="1146" actId="1076"/>
          <ac:cxnSpMkLst>
            <pc:docMk/>
            <pc:sldMk cId="2668687981" sldId="641"/>
            <ac:cxnSpMk id="178" creationId="{A930E2BB-7291-44C0-96C5-59C233D7259D}"/>
          </ac:cxnSpMkLst>
        </pc:cxnChg>
        <pc:cxnChg chg="mod">
          <ac:chgData name="Timo Mühlhaus" userId="1b6b3aba618dadac" providerId="LiveId" clId="{EDF2FAEA-A41B-4C1F-9EE5-7BEAFE42C87B}" dt="2021-06-09T09:55:09.525" v="1146" actId="1076"/>
          <ac:cxnSpMkLst>
            <pc:docMk/>
            <pc:sldMk cId="2668687981" sldId="641"/>
            <ac:cxnSpMk id="179" creationId="{990C1F7B-0AA4-486F-A5A9-021F5E0A0225}"/>
          </ac:cxnSpMkLst>
        </pc:cxnChg>
        <pc:cxnChg chg="mod">
          <ac:chgData name="Timo Mühlhaus" userId="1b6b3aba618dadac" providerId="LiveId" clId="{EDF2FAEA-A41B-4C1F-9EE5-7BEAFE42C87B}" dt="2021-06-09T09:55:09.525" v="1146" actId="1076"/>
          <ac:cxnSpMkLst>
            <pc:docMk/>
            <pc:sldMk cId="2668687981" sldId="641"/>
            <ac:cxnSpMk id="180" creationId="{672ABA61-CC99-4048-8FF4-1F41D448A349}"/>
          </ac:cxnSpMkLst>
        </pc:cxnChg>
        <pc:cxnChg chg="mod">
          <ac:chgData name="Timo Mühlhaus" userId="1b6b3aba618dadac" providerId="LiveId" clId="{EDF2FAEA-A41B-4C1F-9EE5-7BEAFE42C87B}" dt="2021-06-09T09:55:09.525" v="1146" actId="1076"/>
          <ac:cxnSpMkLst>
            <pc:docMk/>
            <pc:sldMk cId="2668687981" sldId="641"/>
            <ac:cxnSpMk id="181" creationId="{D0F87002-36F1-41D2-8759-7D1E703CD9CB}"/>
          </ac:cxnSpMkLst>
        </pc:cxnChg>
        <pc:cxnChg chg="mod">
          <ac:chgData name="Timo Mühlhaus" userId="1b6b3aba618dadac" providerId="LiveId" clId="{EDF2FAEA-A41B-4C1F-9EE5-7BEAFE42C87B}" dt="2021-06-09T09:55:09.525" v="1146" actId="1076"/>
          <ac:cxnSpMkLst>
            <pc:docMk/>
            <pc:sldMk cId="2668687981" sldId="641"/>
            <ac:cxnSpMk id="182" creationId="{A3ABE824-88B7-4896-B13D-5CE0CF78687A}"/>
          </ac:cxnSpMkLst>
        </pc:cxnChg>
        <pc:cxnChg chg="mod">
          <ac:chgData name="Timo Mühlhaus" userId="1b6b3aba618dadac" providerId="LiveId" clId="{EDF2FAEA-A41B-4C1F-9EE5-7BEAFE42C87B}" dt="2021-06-09T09:55:09.525" v="1146" actId="1076"/>
          <ac:cxnSpMkLst>
            <pc:docMk/>
            <pc:sldMk cId="2668687981" sldId="641"/>
            <ac:cxnSpMk id="183" creationId="{9963DDCF-0CAE-4EEC-A21B-1A580CFB187C}"/>
          </ac:cxnSpMkLst>
        </pc:cxnChg>
        <pc:cxnChg chg="mod">
          <ac:chgData name="Timo Mühlhaus" userId="1b6b3aba618dadac" providerId="LiveId" clId="{EDF2FAEA-A41B-4C1F-9EE5-7BEAFE42C87B}" dt="2021-06-09T09:55:09.525" v="1146" actId="1076"/>
          <ac:cxnSpMkLst>
            <pc:docMk/>
            <pc:sldMk cId="2668687981" sldId="641"/>
            <ac:cxnSpMk id="184" creationId="{2035EA35-010A-4326-842A-9FC143F9A146}"/>
          </ac:cxnSpMkLst>
        </pc:cxnChg>
        <pc:cxnChg chg="mod">
          <ac:chgData name="Timo Mühlhaus" userId="1b6b3aba618dadac" providerId="LiveId" clId="{EDF2FAEA-A41B-4C1F-9EE5-7BEAFE42C87B}" dt="2021-06-09T09:55:09.525" v="1146" actId="1076"/>
          <ac:cxnSpMkLst>
            <pc:docMk/>
            <pc:sldMk cId="2668687981" sldId="641"/>
            <ac:cxnSpMk id="185" creationId="{237E74BB-3B2A-4147-9073-1C4CBEDA4702}"/>
          </ac:cxnSpMkLst>
        </pc:cxnChg>
        <pc:cxnChg chg="mod">
          <ac:chgData name="Timo Mühlhaus" userId="1b6b3aba618dadac" providerId="LiveId" clId="{EDF2FAEA-A41B-4C1F-9EE5-7BEAFE42C87B}" dt="2021-06-09T09:55:09.525" v="1146" actId="1076"/>
          <ac:cxnSpMkLst>
            <pc:docMk/>
            <pc:sldMk cId="2668687981" sldId="641"/>
            <ac:cxnSpMk id="186" creationId="{2057E432-5E60-4A25-A4D2-E4D9775A32F8}"/>
          </ac:cxnSpMkLst>
        </pc:cxnChg>
        <pc:cxnChg chg="mod">
          <ac:chgData name="Timo Mühlhaus" userId="1b6b3aba618dadac" providerId="LiveId" clId="{EDF2FAEA-A41B-4C1F-9EE5-7BEAFE42C87B}" dt="2021-06-09T09:55:09.525" v="1146" actId="1076"/>
          <ac:cxnSpMkLst>
            <pc:docMk/>
            <pc:sldMk cId="2668687981" sldId="641"/>
            <ac:cxnSpMk id="194" creationId="{F62307CB-27B4-4999-B661-F7758F1E944B}"/>
          </ac:cxnSpMkLst>
        </pc:cxnChg>
        <pc:cxnChg chg="mod">
          <ac:chgData name="Timo Mühlhaus" userId="1b6b3aba618dadac" providerId="LiveId" clId="{EDF2FAEA-A41B-4C1F-9EE5-7BEAFE42C87B}" dt="2021-06-09T09:55:09.525" v="1146" actId="1076"/>
          <ac:cxnSpMkLst>
            <pc:docMk/>
            <pc:sldMk cId="2668687981" sldId="641"/>
            <ac:cxnSpMk id="195" creationId="{D5378545-81BE-4381-9083-1CE164FA405C}"/>
          </ac:cxnSpMkLst>
        </pc:cxnChg>
        <pc:cxnChg chg="mod">
          <ac:chgData name="Timo Mühlhaus" userId="1b6b3aba618dadac" providerId="LiveId" clId="{EDF2FAEA-A41B-4C1F-9EE5-7BEAFE42C87B}" dt="2021-06-09T09:55:09.525" v="1146" actId="1076"/>
          <ac:cxnSpMkLst>
            <pc:docMk/>
            <pc:sldMk cId="2668687981" sldId="641"/>
            <ac:cxnSpMk id="196" creationId="{4CD35B23-E9AB-467E-8082-3E434F214120}"/>
          </ac:cxnSpMkLst>
        </pc:cxnChg>
        <pc:cxnChg chg="mod">
          <ac:chgData name="Timo Mühlhaus" userId="1b6b3aba618dadac" providerId="LiveId" clId="{EDF2FAEA-A41B-4C1F-9EE5-7BEAFE42C87B}" dt="2021-06-09T09:55:09.525" v="1146" actId="1076"/>
          <ac:cxnSpMkLst>
            <pc:docMk/>
            <pc:sldMk cId="2668687981" sldId="641"/>
            <ac:cxnSpMk id="197" creationId="{52728157-F858-41C2-A0EE-FBFDF94CAF11}"/>
          </ac:cxnSpMkLst>
        </pc:cxnChg>
        <pc:cxnChg chg="mod">
          <ac:chgData name="Timo Mühlhaus" userId="1b6b3aba618dadac" providerId="LiveId" clId="{EDF2FAEA-A41B-4C1F-9EE5-7BEAFE42C87B}" dt="2021-06-09T09:55:09.525" v="1146" actId="1076"/>
          <ac:cxnSpMkLst>
            <pc:docMk/>
            <pc:sldMk cId="2668687981" sldId="641"/>
            <ac:cxnSpMk id="198" creationId="{EE689B9B-0D08-474E-9133-E06A757BE016}"/>
          </ac:cxnSpMkLst>
        </pc:cxnChg>
        <pc:cxnChg chg="mod">
          <ac:chgData name="Timo Mühlhaus" userId="1b6b3aba618dadac" providerId="LiveId" clId="{EDF2FAEA-A41B-4C1F-9EE5-7BEAFE42C87B}" dt="2021-06-09T09:55:09.525" v="1146" actId="1076"/>
          <ac:cxnSpMkLst>
            <pc:docMk/>
            <pc:sldMk cId="2668687981" sldId="641"/>
            <ac:cxnSpMk id="199" creationId="{7E2EC3E7-C6DD-43D0-8AB1-BF205D6C2B5F}"/>
          </ac:cxnSpMkLst>
        </pc:cxnChg>
        <pc:cxnChg chg="mod">
          <ac:chgData name="Timo Mühlhaus" userId="1b6b3aba618dadac" providerId="LiveId" clId="{EDF2FAEA-A41B-4C1F-9EE5-7BEAFE42C87B}" dt="2021-06-09T09:55:09.525" v="1146" actId="1076"/>
          <ac:cxnSpMkLst>
            <pc:docMk/>
            <pc:sldMk cId="2668687981" sldId="641"/>
            <ac:cxnSpMk id="200" creationId="{5EC61DFA-8003-49C4-859C-F529F81A721B}"/>
          </ac:cxnSpMkLst>
        </pc:cxnChg>
        <pc:cxnChg chg="mod">
          <ac:chgData name="Timo Mühlhaus" userId="1b6b3aba618dadac" providerId="LiveId" clId="{EDF2FAEA-A41B-4C1F-9EE5-7BEAFE42C87B}" dt="2021-06-09T09:55:09.525" v="1146" actId="1076"/>
          <ac:cxnSpMkLst>
            <pc:docMk/>
            <pc:sldMk cId="2668687981" sldId="641"/>
            <ac:cxnSpMk id="201" creationId="{EF538AF7-999F-4605-B0E7-F840B4CE8689}"/>
          </ac:cxnSpMkLst>
        </pc:cxnChg>
        <pc:cxnChg chg="mod">
          <ac:chgData name="Timo Mühlhaus" userId="1b6b3aba618dadac" providerId="LiveId" clId="{EDF2FAEA-A41B-4C1F-9EE5-7BEAFE42C87B}" dt="2021-06-09T09:55:09.525" v="1146" actId="1076"/>
          <ac:cxnSpMkLst>
            <pc:docMk/>
            <pc:sldMk cId="2668687981" sldId="641"/>
            <ac:cxnSpMk id="202" creationId="{4E28CFE4-F8C7-4F39-B0CE-1A616ABDA837}"/>
          </ac:cxnSpMkLst>
        </pc:cxnChg>
        <pc:cxnChg chg="add del mod">
          <ac:chgData name="Timo Mühlhaus" userId="1b6b3aba618dadac" providerId="LiveId" clId="{EDF2FAEA-A41B-4C1F-9EE5-7BEAFE42C87B}" dt="2021-06-09T09:57:38.579" v="1189" actId="478"/>
          <ac:cxnSpMkLst>
            <pc:docMk/>
            <pc:sldMk cId="2668687981" sldId="641"/>
            <ac:cxnSpMk id="203" creationId="{02C7EBEF-C608-431C-BCE6-7316826E2DBD}"/>
          </ac:cxnSpMkLst>
        </pc:cxnChg>
        <pc:cxnChg chg="add del mod">
          <ac:chgData name="Timo Mühlhaus" userId="1b6b3aba618dadac" providerId="LiveId" clId="{EDF2FAEA-A41B-4C1F-9EE5-7BEAFE42C87B}" dt="2021-06-09T09:57:39.459" v="1190" actId="478"/>
          <ac:cxnSpMkLst>
            <pc:docMk/>
            <pc:sldMk cId="2668687981" sldId="641"/>
            <ac:cxnSpMk id="204" creationId="{F8C28A14-ED22-4640-A750-750910515543}"/>
          </ac:cxnSpMkLst>
        </pc:cxnChg>
        <pc:cxnChg chg="add del mod">
          <ac:chgData name="Timo Mühlhaus" userId="1b6b3aba618dadac" providerId="LiveId" clId="{EDF2FAEA-A41B-4C1F-9EE5-7BEAFE42C87B}" dt="2021-06-09T09:57:40.099" v="1191" actId="478"/>
          <ac:cxnSpMkLst>
            <pc:docMk/>
            <pc:sldMk cId="2668687981" sldId="641"/>
            <ac:cxnSpMk id="205" creationId="{F9BBDF50-3648-4ADF-8F88-FE60130EC0C5}"/>
          </ac:cxnSpMkLst>
        </pc:cxnChg>
      </pc:sldChg>
      <pc:sldChg chg="del">
        <pc:chgData name="Timo Mühlhaus" userId="1b6b3aba618dadac" providerId="LiveId" clId="{EDF2FAEA-A41B-4C1F-9EE5-7BEAFE42C87B}" dt="2021-06-08T17:14:53.295" v="264" actId="47"/>
        <pc:sldMkLst>
          <pc:docMk/>
          <pc:sldMk cId="62787818" sldId="643"/>
        </pc:sldMkLst>
      </pc:sldChg>
      <pc:sldChg chg="ord">
        <pc:chgData name="Timo Mühlhaus" userId="1b6b3aba618dadac" providerId="LiveId" clId="{EDF2FAEA-A41B-4C1F-9EE5-7BEAFE42C87B}" dt="2021-06-08T15:13:36.229" v="50"/>
        <pc:sldMkLst>
          <pc:docMk/>
          <pc:sldMk cId="1905314069" sldId="649"/>
        </pc:sldMkLst>
      </pc:sldChg>
      <pc:sldChg chg="del">
        <pc:chgData name="Timo Mühlhaus" userId="1b6b3aba618dadac" providerId="LiveId" clId="{EDF2FAEA-A41B-4C1F-9EE5-7BEAFE42C87B}" dt="2021-06-08T17:14:53.295" v="264" actId="47"/>
        <pc:sldMkLst>
          <pc:docMk/>
          <pc:sldMk cId="1118206084" sldId="650"/>
        </pc:sldMkLst>
      </pc:sldChg>
      <pc:sldChg chg="del">
        <pc:chgData name="Timo Mühlhaus" userId="1b6b3aba618dadac" providerId="LiveId" clId="{EDF2FAEA-A41B-4C1F-9EE5-7BEAFE42C87B}" dt="2021-06-09T07:44:14.673" v="1045" actId="47"/>
        <pc:sldMkLst>
          <pc:docMk/>
          <pc:sldMk cId="3746186765" sldId="654"/>
        </pc:sldMkLst>
      </pc:sldChg>
      <pc:sldChg chg="del">
        <pc:chgData name="Timo Mühlhaus" userId="1b6b3aba618dadac" providerId="LiveId" clId="{EDF2FAEA-A41B-4C1F-9EE5-7BEAFE42C87B}" dt="2021-06-08T17:14:53.295" v="264" actId="47"/>
        <pc:sldMkLst>
          <pc:docMk/>
          <pc:sldMk cId="34448363" sldId="657"/>
        </pc:sldMkLst>
      </pc:sldChg>
      <pc:sldChg chg="del">
        <pc:chgData name="Timo Mühlhaus" userId="1b6b3aba618dadac" providerId="LiveId" clId="{EDF2FAEA-A41B-4C1F-9EE5-7BEAFE42C87B}" dt="2021-06-08T17:14:53.295" v="264" actId="47"/>
        <pc:sldMkLst>
          <pc:docMk/>
          <pc:sldMk cId="1251334825" sldId="658"/>
        </pc:sldMkLst>
      </pc:sldChg>
      <pc:sldChg chg="modSp mod">
        <pc:chgData name="Timo Mühlhaus" userId="1b6b3aba618dadac" providerId="LiveId" clId="{EDF2FAEA-A41B-4C1F-9EE5-7BEAFE42C87B}" dt="2021-06-09T19:30:04.748" v="1839"/>
        <pc:sldMkLst>
          <pc:docMk/>
          <pc:sldMk cId="3208840636" sldId="659"/>
        </pc:sldMkLst>
        <pc:spChg chg="mod">
          <ac:chgData name="Timo Mühlhaus" userId="1b6b3aba618dadac" providerId="LiveId" clId="{EDF2FAEA-A41B-4C1F-9EE5-7BEAFE42C87B}" dt="2021-06-09T19:30:04.748" v="1839"/>
          <ac:spMkLst>
            <pc:docMk/>
            <pc:sldMk cId="3208840636" sldId="659"/>
            <ac:spMk id="2" creationId="{5CBC3253-27ED-43F5-B843-3D853CFAC3E6}"/>
          </ac:spMkLst>
        </pc:spChg>
      </pc:sldChg>
      <pc:sldChg chg="del">
        <pc:chgData name="Timo Mühlhaus" userId="1b6b3aba618dadac" providerId="LiveId" clId="{EDF2FAEA-A41B-4C1F-9EE5-7BEAFE42C87B}" dt="2021-06-08T17:14:53.295" v="264" actId="47"/>
        <pc:sldMkLst>
          <pc:docMk/>
          <pc:sldMk cId="3038059831" sldId="660"/>
        </pc:sldMkLst>
      </pc:sldChg>
      <pc:sldChg chg="modSp mod">
        <pc:chgData name="Timo Mühlhaus" userId="1b6b3aba618dadac" providerId="LiveId" clId="{EDF2FAEA-A41B-4C1F-9EE5-7BEAFE42C87B}" dt="2021-06-09T06:15:19.580" v="314" actId="20577"/>
        <pc:sldMkLst>
          <pc:docMk/>
          <pc:sldMk cId="3285514407" sldId="662"/>
        </pc:sldMkLst>
        <pc:spChg chg="mod">
          <ac:chgData name="Timo Mühlhaus" userId="1b6b3aba618dadac" providerId="LiveId" clId="{EDF2FAEA-A41B-4C1F-9EE5-7BEAFE42C87B}" dt="2021-06-09T06:15:19.580" v="314" actId="20577"/>
          <ac:spMkLst>
            <pc:docMk/>
            <pc:sldMk cId="3285514407" sldId="662"/>
            <ac:spMk id="18" creationId="{F56C2870-ED92-46D8-943D-DD9AB10FB071}"/>
          </ac:spMkLst>
        </pc:spChg>
      </pc:sldChg>
      <pc:sldChg chg="modSp mod">
        <pc:chgData name="Timo Mühlhaus" userId="1b6b3aba618dadac" providerId="LiveId" clId="{EDF2FAEA-A41B-4C1F-9EE5-7BEAFE42C87B}" dt="2021-06-09T06:16:13.139" v="329" actId="1076"/>
        <pc:sldMkLst>
          <pc:docMk/>
          <pc:sldMk cId="3081304832" sldId="663"/>
        </pc:sldMkLst>
        <pc:spChg chg="mod">
          <ac:chgData name="Timo Mühlhaus" userId="1b6b3aba618dadac" providerId="LiveId" clId="{EDF2FAEA-A41B-4C1F-9EE5-7BEAFE42C87B}" dt="2021-06-09T06:16:09.889" v="328"/>
          <ac:spMkLst>
            <pc:docMk/>
            <pc:sldMk cId="3081304832" sldId="663"/>
            <ac:spMk id="8" creationId="{6150DF54-DEC2-4159-B3B0-BC7903AD6B16}"/>
          </ac:spMkLst>
        </pc:spChg>
        <pc:spChg chg="mod">
          <ac:chgData name="Timo Mühlhaus" userId="1b6b3aba618dadac" providerId="LiveId" clId="{EDF2FAEA-A41B-4C1F-9EE5-7BEAFE42C87B}" dt="2021-06-09T06:16:09.889" v="328"/>
          <ac:spMkLst>
            <pc:docMk/>
            <pc:sldMk cId="3081304832" sldId="663"/>
            <ac:spMk id="11" creationId="{A08A4203-44CD-439B-8AF2-5C7FAF1C6F32}"/>
          </ac:spMkLst>
        </pc:spChg>
        <pc:spChg chg="mod">
          <ac:chgData name="Timo Mühlhaus" userId="1b6b3aba618dadac" providerId="LiveId" clId="{EDF2FAEA-A41B-4C1F-9EE5-7BEAFE42C87B}" dt="2021-06-09T06:16:09.889" v="328"/>
          <ac:spMkLst>
            <pc:docMk/>
            <pc:sldMk cId="3081304832" sldId="663"/>
            <ac:spMk id="18" creationId="{F56C2870-ED92-46D8-943D-DD9AB10FB071}"/>
          </ac:spMkLst>
        </pc:spChg>
        <pc:spChg chg="mod">
          <ac:chgData name="Timo Mühlhaus" userId="1b6b3aba618dadac" providerId="LiveId" clId="{EDF2FAEA-A41B-4C1F-9EE5-7BEAFE42C87B}" dt="2021-06-09T06:16:09.889" v="328"/>
          <ac:spMkLst>
            <pc:docMk/>
            <pc:sldMk cId="3081304832" sldId="663"/>
            <ac:spMk id="19" creationId="{9EF0EECB-C246-4A8E-9E09-E145516D8545}"/>
          </ac:spMkLst>
        </pc:spChg>
        <pc:spChg chg="mod">
          <ac:chgData name="Timo Mühlhaus" userId="1b6b3aba618dadac" providerId="LiveId" clId="{EDF2FAEA-A41B-4C1F-9EE5-7BEAFE42C87B}" dt="2021-06-09T06:16:09.889" v="328"/>
          <ac:spMkLst>
            <pc:docMk/>
            <pc:sldMk cId="3081304832" sldId="663"/>
            <ac:spMk id="27" creationId="{A927125D-8043-4A3F-8450-880B9E5D9EF1}"/>
          </ac:spMkLst>
        </pc:spChg>
        <pc:spChg chg="mod">
          <ac:chgData name="Timo Mühlhaus" userId="1b6b3aba618dadac" providerId="LiveId" clId="{EDF2FAEA-A41B-4C1F-9EE5-7BEAFE42C87B}" dt="2021-06-09T06:16:09.889" v="328"/>
          <ac:spMkLst>
            <pc:docMk/>
            <pc:sldMk cId="3081304832" sldId="663"/>
            <ac:spMk id="28" creationId="{1DDEBCD4-9E58-467D-B41F-561B6D3F30BF}"/>
          </ac:spMkLst>
        </pc:spChg>
        <pc:spChg chg="mod">
          <ac:chgData name="Timo Mühlhaus" userId="1b6b3aba618dadac" providerId="LiveId" clId="{EDF2FAEA-A41B-4C1F-9EE5-7BEAFE42C87B}" dt="2021-06-09T06:16:09.889" v="328"/>
          <ac:spMkLst>
            <pc:docMk/>
            <pc:sldMk cId="3081304832" sldId="663"/>
            <ac:spMk id="39" creationId="{CE97BF2B-A03F-44C9-802F-3023CFC64881}"/>
          </ac:spMkLst>
        </pc:spChg>
        <pc:spChg chg="mod">
          <ac:chgData name="Timo Mühlhaus" userId="1b6b3aba618dadac" providerId="LiveId" clId="{EDF2FAEA-A41B-4C1F-9EE5-7BEAFE42C87B}" dt="2021-06-09T06:16:09.889" v="328"/>
          <ac:spMkLst>
            <pc:docMk/>
            <pc:sldMk cId="3081304832" sldId="663"/>
            <ac:spMk id="40" creationId="{7DCEC4DC-4C86-4C77-9089-A1BBF46335A0}"/>
          </ac:spMkLst>
        </pc:spChg>
        <pc:spChg chg="mod">
          <ac:chgData name="Timo Mühlhaus" userId="1b6b3aba618dadac" providerId="LiveId" clId="{EDF2FAEA-A41B-4C1F-9EE5-7BEAFE42C87B}" dt="2021-06-09T06:16:09.889" v="328"/>
          <ac:spMkLst>
            <pc:docMk/>
            <pc:sldMk cId="3081304832" sldId="663"/>
            <ac:spMk id="41" creationId="{379439D6-87D3-4E35-9A73-52B13E43511E}"/>
          </ac:spMkLst>
        </pc:spChg>
        <pc:spChg chg="mod">
          <ac:chgData name="Timo Mühlhaus" userId="1b6b3aba618dadac" providerId="LiveId" clId="{EDF2FAEA-A41B-4C1F-9EE5-7BEAFE42C87B}" dt="2021-06-09T06:16:09.889" v="328"/>
          <ac:spMkLst>
            <pc:docMk/>
            <pc:sldMk cId="3081304832" sldId="663"/>
            <ac:spMk id="42" creationId="{E9EE06A6-77C7-4912-AB5B-91C8AC1843DA}"/>
          </ac:spMkLst>
        </pc:spChg>
        <pc:spChg chg="mod">
          <ac:chgData name="Timo Mühlhaus" userId="1b6b3aba618dadac" providerId="LiveId" clId="{EDF2FAEA-A41B-4C1F-9EE5-7BEAFE42C87B}" dt="2021-06-09T06:16:09.889" v="328"/>
          <ac:spMkLst>
            <pc:docMk/>
            <pc:sldMk cId="3081304832" sldId="663"/>
            <ac:spMk id="53" creationId="{8109CD29-B439-46CC-91FC-C6A4685A2393}"/>
          </ac:spMkLst>
        </pc:spChg>
        <pc:spChg chg="mod">
          <ac:chgData name="Timo Mühlhaus" userId="1b6b3aba618dadac" providerId="LiveId" clId="{EDF2FAEA-A41B-4C1F-9EE5-7BEAFE42C87B}" dt="2021-06-09T06:16:09.889" v="328"/>
          <ac:spMkLst>
            <pc:docMk/>
            <pc:sldMk cId="3081304832" sldId="663"/>
            <ac:spMk id="56" creationId="{20060638-59E3-4508-9860-367706B92498}"/>
          </ac:spMkLst>
        </pc:spChg>
        <pc:spChg chg="mod">
          <ac:chgData name="Timo Mühlhaus" userId="1b6b3aba618dadac" providerId="LiveId" clId="{EDF2FAEA-A41B-4C1F-9EE5-7BEAFE42C87B}" dt="2021-06-09T06:16:09.889" v="328"/>
          <ac:spMkLst>
            <pc:docMk/>
            <pc:sldMk cId="3081304832" sldId="663"/>
            <ac:spMk id="63" creationId="{A120C873-75D4-4B15-9201-967F03C7F0D6}"/>
          </ac:spMkLst>
        </pc:spChg>
        <pc:spChg chg="mod">
          <ac:chgData name="Timo Mühlhaus" userId="1b6b3aba618dadac" providerId="LiveId" clId="{EDF2FAEA-A41B-4C1F-9EE5-7BEAFE42C87B}" dt="2021-06-09T06:16:09.889" v="328"/>
          <ac:spMkLst>
            <pc:docMk/>
            <pc:sldMk cId="3081304832" sldId="663"/>
            <ac:spMk id="72" creationId="{C8E0FF46-26B9-43F4-9515-016A93E3F008}"/>
          </ac:spMkLst>
        </pc:spChg>
        <pc:spChg chg="mod">
          <ac:chgData name="Timo Mühlhaus" userId="1b6b3aba618dadac" providerId="LiveId" clId="{EDF2FAEA-A41B-4C1F-9EE5-7BEAFE42C87B}" dt="2021-06-09T06:16:09.889" v="328"/>
          <ac:spMkLst>
            <pc:docMk/>
            <pc:sldMk cId="3081304832" sldId="663"/>
            <ac:spMk id="87" creationId="{4FC7D719-9297-4A4E-B80E-9B9D12B1CEE7}"/>
          </ac:spMkLst>
        </pc:spChg>
        <pc:spChg chg="mod">
          <ac:chgData name="Timo Mühlhaus" userId="1b6b3aba618dadac" providerId="LiveId" clId="{EDF2FAEA-A41B-4C1F-9EE5-7BEAFE42C87B}" dt="2021-06-09T06:16:09.889" v="328"/>
          <ac:spMkLst>
            <pc:docMk/>
            <pc:sldMk cId="3081304832" sldId="663"/>
            <ac:spMk id="93" creationId="{34E74CF5-FC19-4D9F-8A42-7F6690FA2ED2}"/>
          </ac:spMkLst>
        </pc:spChg>
        <pc:spChg chg="mod">
          <ac:chgData name="Timo Mühlhaus" userId="1b6b3aba618dadac" providerId="LiveId" clId="{EDF2FAEA-A41B-4C1F-9EE5-7BEAFE42C87B}" dt="2021-06-09T06:16:09.889" v="328"/>
          <ac:spMkLst>
            <pc:docMk/>
            <pc:sldMk cId="3081304832" sldId="663"/>
            <ac:spMk id="94" creationId="{0A30F66B-6B07-42E9-8B86-C2FD7C9ED5D6}"/>
          </ac:spMkLst>
        </pc:spChg>
        <pc:spChg chg="mod">
          <ac:chgData name="Timo Mühlhaus" userId="1b6b3aba618dadac" providerId="LiveId" clId="{EDF2FAEA-A41B-4C1F-9EE5-7BEAFE42C87B}" dt="2021-06-09T06:16:09.889" v="328"/>
          <ac:spMkLst>
            <pc:docMk/>
            <pc:sldMk cId="3081304832" sldId="663"/>
            <ac:spMk id="95" creationId="{9D9839A9-B88B-4E67-9313-99544CD45F6E}"/>
          </ac:spMkLst>
        </pc:spChg>
        <pc:spChg chg="mod">
          <ac:chgData name="Timo Mühlhaus" userId="1b6b3aba618dadac" providerId="LiveId" clId="{EDF2FAEA-A41B-4C1F-9EE5-7BEAFE42C87B}" dt="2021-06-09T06:16:09.889" v="328"/>
          <ac:spMkLst>
            <pc:docMk/>
            <pc:sldMk cId="3081304832" sldId="663"/>
            <ac:spMk id="99" creationId="{D26C5B47-D505-4230-B5BB-86866A78CAA7}"/>
          </ac:spMkLst>
        </pc:spChg>
        <pc:spChg chg="mod">
          <ac:chgData name="Timo Mühlhaus" userId="1b6b3aba618dadac" providerId="LiveId" clId="{EDF2FAEA-A41B-4C1F-9EE5-7BEAFE42C87B}" dt="2021-06-09T06:16:09.889" v="328"/>
          <ac:spMkLst>
            <pc:docMk/>
            <pc:sldMk cId="3081304832" sldId="663"/>
            <ac:spMk id="100" creationId="{4AEEFD7B-EEF7-4FA3-9F9C-CB7642BC8602}"/>
          </ac:spMkLst>
        </pc:spChg>
        <pc:spChg chg="mod">
          <ac:chgData name="Timo Mühlhaus" userId="1b6b3aba618dadac" providerId="LiveId" clId="{EDF2FAEA-A41B-4C1F-9EE5-7BEAFE42C87B}" dt="2021-06-09T06:16:09.889" v="328"/>
          <ac:spMkLst>
            <pc:docMk/>
            <pc:sldMk cId="3081304832" sldId="663"/>
            <ac:spMk id="101" creationId="{473E4FBB-2109-41FC-AA54-755BE3CBF79E}"/>
          </ac:spMkLst>
        </pc:spChg>
        <pc:spChg chg="mod">
          <ac:chgData name="Timo Mühlhaus" userId="1b6b3aba618dadac" providerId="LiveId" clId="{EDF2FAEA-A41B-4C1F-9EE5-7BEAFE42C87B}" dt="2021-06-09T06:16:09.889" v="328"/>
          <ac:spMkLst>
            <pc:docMk/>
            <pc:sldMk cId="3081304832" sldId="663"/>
            <ac:spMk id="103" creationId="{1AF1D620-316E-4AAC-9FE2-358D164574B1}"/>
          </ac:spMkLst>
        </pc:spChg>
        <pc:spChg chg="mod">
          <ac:chgData name="Timo Mühlhaus" userId="1b6b3aba618dadac" providerId="LiveId" clId="{EDF2FAEA-A41B-4C1F-9EE5-7BEAFE42C87B}" dt="2021-06-09T06:16:09.889" v="328"/>
          <ac:spMkLst>
            <pc:docMk/>
            <pc:sldMk cId="3081304832" sldId="663"/>
            <ac:spMk id="105" creationId="{416BB57A-61D9-4833-8FAA-285FD699E5D3}"/>
          </ac:spMkLst>
        </pc:spChg>
        <pc:spChg chg="mod">
          <ac:chgData name="Timo Mühlhaus" userId="1b6b3aba618dadac" providerId="LiveId" clId="{EDF2FAEA-A41B-4C1F-9EE5-7BEAFE42C87B}" dt="2021-06-09T06:16:09.889" v="328"/>
          <ac:spMkLst>
            <pc:docMk/>
            <pc:sldMk cId="3081304832" sldId="663"/>
            <ac:spMk id="106" creationId="{A414BF20-2C68-461B-9750-4BE004BE758B}"/>
          </ac:spMkLst>
        </pc:spChg>
        <pc:spChg chg="mod">
          <ac:chgData name="Timo Mühlhaus" userId="1b6b3aba618dadac" providerId="LiveId" clId="{EDF2FAEA-A41B-4C1F-9EE5-7BEAFE42C87B}" dt="2021-06-09T06:16:09.889" v="328"/>
          <ac:spMkLst>
            <pc:docMk/>
            <pc:sldMk cId="3081304832" sldId="663"/>
            <ac:spMk id="107" creationId="{E4D0054B-C532-4177-BCCA-C2AD46109026}"/>
          </ac:spMkLst>
        </pc:spChg>
        <pc:spChg chg="mod">
          <ac:chgData name="Timo Mühlhaus" userId="1b6b3aba618dadac" providerId="LiveId" clId="{EDF2FAEA-A41B-4C1F-9EE5-7BEAFE42C87B}" dt="2021-06-09T06:16:13.139" v="329" actId="1076"/>
          <ac:spMkLst>
            <pc:docMk/>
            <pc:sldMk cId="3081304832" sldId="663"/>
            <ac:spMk id="108" creationId="{0AF6DDF9-7E9B-43DC-A988-5B7F70B5A829}"/>
          </ac:spMkLst>
        </pc:spChg>
        <pc:spChg chg="mod">
          <ac:chgData name="Timo Mühlhaus" userId="1b6b3aba618dadac" providerId="LiveId" clId="{EDF2FAEA-A41B-4C1F-9EE5-7BEAFE42C87B}" dt="2021-06-09T06:16:09.889" v="328"/>
          <ac:spMkLst>
            <pc:docMk/>
            <pc:sldMk cId="3081304832" sldId="663"/>
            <ac:spMk id="110" creationId="{9C69CAB4-4216-44BE-8E18-25117063815D}"/>
          </ac:spMkLst>
        </pc:spChg>
        <pc:spChg chg="mod">
          <ac:chgData name="Timo Mühlhaus" userId="1b6b3aba618dadac" providerId="LiveId" clId="{EDF2FAEA-A41B-4C1F-9EE5-7BEAFE42C87B}" dt="2021-06-09T06:16:09.889" v="328"/>
          <ac:spMkLst>
            <pc:docMk/>
            <pc:sldMk cId="3081304832" sldId="663"/>
            <ac:spMk id="111" creationId="{45A3341C-271A-412E-9E0E-AAA776DDF0F8}"/>
          </ac:spMkLst>
        </pc:spChg>
        <pc:spChg chg="mod">
          <ac:chgData name="Timo Mühlhaus" userId="1b6b3aba618dadac" providerId="LiveId" clId="{EDF2FAEA-A41B-4C1F-9EE5-7BEAFE42C87B}" dt="2021-06-09T06:16:09.889" v="328"/>
          <ac:spMkLst>
            <pc:docMk/>
            <pc:sldMk cId="3081304832" sldId="663"/>
            <ac:spMk id="112" creationId="{F4A51BBB-CAF3-4032-B79F-8BA758E60032}"/>
          </ac:spMkLst>
        </pc:spChg>
        <pc:spChg chg="mod">
          <ac:chgData name="Timo Mühlhaus" userId="1b6b3aba618dadac" providerId="LiveId" clId="{EDF2FAEA-A41B-4C1F-9EE5-7BEAFE42C87B}" dt="2021-06-09T06:16:09.889" v="328"/>
          <ac:spMkLst>
            <pc:docMk/>
            <pc:sldMk cId="3081304832" sldId="663"/>
            <ac:spMk id="113" creationId="{93096A23-DF8C-4395-87C8-610AC6043800}"/>
          </ac:spMkLst>
        </pc:spChg>
        <pc:spChg chg="mod">
          <ac:chgData name="Timo Mühlhaus" userId="1b6b3aba618dadac" providerId="LiveId" clId="{EDF2FAEA-A41B-4C1F-9EE5-7BEAFE42C87B}" dt="2021-06-09T06:16:09.889" v="328"/>
          <ac:spMkLst>
            <pc:docMk/>
            <pc:sldMk cId="3081304832" sldId="663"/>
            <ac:spMk id="115" creationId="{AEAE483E-2B76-4B14-9B7B-2CF586B9DE93}"/>
          </ac:spMkLst>
        </pc:spChg>
        <pc:spChg chg="mod">
          <ac:chgData name="Timo Mühlhaus" userId="1b6b3aba618dadac" providerId="LiveId" clId="{EDF2FAEA-A41B-4C1F-9EE5-7BEAFE42C87B}" dt="2021-06-09T06:16:09.889" v="328"/>
          <ac:spMkLst>
            <pc:docMk/>
            <pc:sldMk cId="3081304832" sldId="663"/>
            <ac:spMk id="116" creationId="{0EF2B878-768D-468B-BCD2-635C16337589}"/>
          </ac:spMkLst>
        </pc:spChg>
        <pc:spChg chg="mod">
          <ac:chgData name="Timo Mühlhaus" userId="1b6b3aba618dadac" providerId="LiveId" clId="{EDF2FAEA-A41B-4C1F-9EE5-7BEAFE42C87B}" dt="2021-06-09T06:16:09.889" v="328"/>
          <ac:spMkLst>
            <pc:docMk/>
            <pc:sldMk cId="3081304832" sldId="663"/>
            <ac:spMk id="117" creationId="{98C6E9CA-A7E4-4BBF-8D7F-B25C69121D5B}"/>
          </ac:spMkLst>
        </pc:spChg>
        <pc:spChg chg="mod">
          <ac:chgData name="Timo Mühlhaus" userId="1b6b3aba618dadac" providerId="LiveId" clId="{EDF2FAEA-A41B-4C1F-9EE5-7BEAFE42C87B}" dt="2021-06-09T06:16:09.889" v="328"/>
          <ac:spMkLst>
            <pc:docMk/>
            <pc:sldMk cId="3081304832" sldId="663"/>
            <ac:spMk id="118" creationId="{6FB66D46-A4C0-4344-BB6E-34FBFAB5E089}"/>
          </ac:spMkLst>
        </pc:spChg>
        <pc:spChg chg="mod">
          <ac:chgData name="Timo Mühlhaus" userId="1b6b3aba618dadac" providerId="LiveId" clId="{EDF2FAEA-A41B-4C1F-9EE5-7BEAFE42C87B}" dt="2021-06-09T06:16:09.889" v="328"/>
          <ac:spMkLst>
            <pc:docMk/>
            <pc:sldMk cId="3081304832" sldId="663"/>
            <ac:spMk id="119" creationId="{FBCB57BC-3547-4243-92FF-5789BCFC34ED}"/>
          </ac:spMkLst>
        </pc:spChg>
        <pc:spChg chg="mod">
          <ac:chgData name="Timo Mühlhaus" userId="1b6b3aba618dadac" providerId="LiveId" clId="{EDF2FAEA-A41B-4C1F-9EE5-7BEAFE42C87B}" dt="2021-06-09T06:16:09.889" v="328"/>
          <ac:spMkLst>
            <pc:docMk/>
            <pc:sldMk cId="3081304832" sldId="663"/>
            <ac:spMk id="120" creationId="{0FBAAB0E-DDCE-48DB-A773-333BD9249A48}"/>
          </ac:spMkLst>
        </pc:spChg>
        <pc:spChg chg="mod">
          <ac:chgData name="Timo Mühlhaus" userId="1b6b3aba618dadac" providerId="LiveId" clId="{EDF2FAEA-A41B-4C1F-9EE5-7BEAFE42C87B}" dt="2021-06-09T06:16:09.889" v="328"/>
          <ac:spMkLst>
            <pc:docMk/>
            <pc:sldMk cId="3081304832" sldId="663"/>
            <ac:spMk id="124" creationId="{6D02C8B9-7C9F-4D86-8398-42BD82CD3194}"/>
          </ac:spMkLst>
        </pc:spChg>
        <pc:spChg chg="mod">
          <ac:chgData name="Timo Mühlhaus" userId="1b6b3aba618dadac" providerId="LiveId" clId="{EDF2FAEA-A41B-4C1F-9EE5-7BEAFE42C87B}" dt="2021-06-09T06:16:09.889" v="328"/>
          <ac:spMkLst>
            <pc:docMk/>
            <pc:sldMk cId="3081304832" sldId="663"/>
            <ac:spMk id="127" creationId="{2E3A20E6-C143-48CE-A774-205F87D273DB}"/>
          </ac:spMkLst>
        </pc:spChg>
        <pc:spChg chg="mod">
          <ac:chgData name="Timo Mühlhaus" userId="1b6b3aba618dadac" providerId="LiveId" clId="{EDF2FAEA-A41B-4C1F-9EE5-7BEAFE42C87B}" dt="2021-06-09T06:16:09.889" v="328"/>
          <ac:spMkLst>
            <pc:docMk/>
            <pc:sldMk cId="3081304832" sldId="663"/>
            <ac:spMk id="130" creationId="{6CB3B5BC-313C-4E9E-8D13-F8E9CCBC2DDE}"/>
          </ac:spMkLst>
        </pc:spChg>
        <pc:spChg chg="mod">
          <ac:chgData name="Timo Mühlhaus" userId="1b6b3aba618dadac" providerId="LiveId" clId="{EDF2FAEA-A41B-4C1F-9EE5-7BEAFE42C87B}" dt="2021-06-09T06:16:09.889" v="328"/>
          <ac:spMkLst>
            <pc:docMk/>
            <pc:sldMk cId="3081304832" sldId="663"/>
            <ac:spMk id="133" creationId="{F08B4B1C-A28F-480A-8E44-B87061A62663}"/>
          </ac:spMkLst>
        </pc:spChg>
        <pc:spChg chg="mod">
          <ac:chgData name="Timo Mühlhaus" userId="1b6b3aba618dadac" providerId="LiveId" clId="{EDF2FAEA-A41B-4C1F-9EE5-7BEAFE42C87B}" dt="2021-06-09T06:16:09.889" v="328"/>
          <ac:spMkLst>
            <pc:docMk/>
            <pc:sldMk cId="3081304832" sldId="663"/>
            <ac:spMk id="134" creationId="{060042FC-36AE-429A-9521-FFB24F3D383C}"/>
          </ac:spMkLst>
        </pc:spChg>
        <pc:grpChg chg="mod">
          <ac:chgData name="Timo Mühlhaus" userId="1b6b3aba618dadac" providerId="LiveId" clId="{EDF2FAEA-A41B-4C1F-9EE5-7BEAFE42C87B}" dt="2021-06-09T06:16:09.889" v="328"/>
          <ac:grpSpMkLst>
            <pc:docMk/>
            <pc:sldMk cId="3081304832" sldId="663"/>
            <ac:grpSpMk id="2" creationId="{D7D323B3-6514-4112-918F-5355DD0B6574}"/>
          </ac:grpSpMkLst>
        </pc:grpChg>
        <pc:grpChg chg="mod">
          <ac:chgData name="Timo Mühlhaus" userId="1b6b3aba618dadac" providerId="LiveId" clId="{EDF2FAEA-A41B-4C1F-9EE5-7BEAFE42C87B}" dt="2021-06-09T06:16:09.889" v="328"/>
          <ac:grpSpMkLst>
            <pc:docMk/>
            <pc:sldMk cId="3081304832" sldId="663"/>
            <ac:grpSpMk id="9" creationId="{D337B079-0EBD-403D-96EA-A8E9EC9DC567}"/>
          </ac:grpSpMkLst>
        </pc:grpChg>
        <pc:grpChg chg="mod">
          <ac:chgData name="Timo Mühlhaus" userId="1b6b3aba618dadac" providerId="LiveId" clId="{EDF2FAEA-A41B-4C1F-9EE5-7BEAFE42C87B}" dt="2021-06-09T06:16:09.889" v="328"/>
          <ac:grpSpMkLst>
            <pc:docMk/>
            <pc:sldMk cId="3081304832" sldId="663"/>
            <ac:grpSpMk id="10" creationId="{F2CECBE7-94FC-425C-B16A-A123A154D83B}"/>
          </ac:grpSpMkLst>
        </pc:grpChg>
        <pc:grpChg chg="mod">
          <ac:chgData name="Timo Mühlhaus" userId="1b6b3aba618dadac" providerId="LiveId" clId="{EDF2FAEA-A41B-4C1F-9EE5-7BEAFE42C87B}" dt="2021-06-09T06:16:09.889" v="328"/>
          <ac:grpSpMkLst>
            <pc:docMk/>
            <pc:sldMk cId="3081304832" sldId="663"/>
            <ac:grpSpMk id="22" creationId="{7E07DDA0-80AC-4C34-8A61-ACC4B9D7B8FD}"/>
          </ac:grpSpMkLst>
        </pc:grpChg>
        <pc:grpChg chg="mod">
          <ac:chgData name="Timo Mühlhaus" userId="1b6b3aba618dadac" providerId="LiveId" clId="{EDF2FAEA-A41B-4C1F-9EE5-7BEAFE42C87B}" dt="2021-06-09T06:16:09.889" v="328"/>
          <ac:grpSpMkLst>
            <pc:docMk/>
            <pc:sldMk cId="3081304832" sldId="663"/>
            <ac:grpSpMk id="29" creationId="{2D1F7F72-5E60-4BBE-802F-B2F86C1EB0B9}"/>
          </ac:grpSpMkLst>
        </pc:grpChg>
        <pc:grpChg chg="mod">
          <ac:chgData name="Timo Mühlhaus" userId="1b6b3aba618dadac" providerId="LiveId" clId="{EDF2FAEA-A41B-4C1F-9EE5-7BEAFE42C87B}" dt="2021-06-09T06:16:09.889" v="328"/>
          <ac:grpSpMkLst>
            <pc:docMk/>
            <pc:sldMk cId="3081304832" sldId="663"/>
            <ac:grpSpMk id="49" creationId="{DC1894DB-1D9D-4D22-8C73-45289B6451F6}"/>
          </ac:grpSpMkLst>
        </pc:grpChg>
        <pc:grpChg chg="mod">
          <ac:chgData name="Timo Mühlhaus" userId="1b6b3aba618dadac" providerId="LiveId" clId="{EDF2FAEA-A41B-4C1F-9EE5-7BEAFE42C87B}" dt="2021-06-09T06:16:09.889" v="328"/>
          <ac:grpSpMkLst>
            <pc:docMk/>
            <pc:sldMk cId="3081304832" sldId="663"/>
            <ac:grpSpMk id="86" creationId="{6C5F0B43-2579-4D68-802A-11D827D28D98}"/>
          </ac:grpSpMkLst>
        </pc:grpChg>
        <pc:grpChg chg="mod">
          <ac:chgData name="Timo Mühlhaus" userId="1b6b3aba618dadac" providerId="LiveId" clId="{EDF2FAEA-A41B-4C1F-9EE5-7BEAFE42C87B}" dt="2021-06-09T06:16:09.889" v="328"/>
          <ac:grpSpMkLst>
            <pc:docMk/>
            <pc:sldMk cId="3081304832" sldId="663"/>
            <ac:grpSpMk id="89" creationId="{C72E0E48-33D9-4C01-B9DF-EA4EFF887CCC}"/>
          </ac:grpSpMkLst>
        </pc:grpChg>
        <pc:grpChg chg="mod">
          <ac:chgData name="Timo Mühlhaus" userId="1b6b3aba618dadac" providerId="LiveId" clId="{EDF2FAEA-A41B-4C1F-9EE5-7BEAFE42C87B}" dt="2021-06-09T06:16:09.889" v="328"/>
          <ac:grpSpMkLst>
            <pc:docMk/>
            <pc:sldMk cId="3081304832" sldId="663"/>
            <ac:grpSpMk id="102" creationId="{4E228AF8-5F87-44DD-90B0-C834F81AFAE6}"/>
          </ac:grpSpMkLst>
        </pc:grpChg>
        <pc:grpChg chg="mod">
          <ac:chgData name="Timo Mühlhaus" userId="1b6b3aba618dadac" providerId="LiveId" clId="{EDF2FAEA-A41B-4C1F-9EE5-7BEAFE42C87B}" dt="2021-06-09T06:16:09.889" v="328"/>
          <ac:grpSpMkLst>
            <pc:docMk/>
            <pc:sldMk cId="3081304832" sldId="663"/>
            <ac:grpSpMk id="104" creationId="{32E1782C-6CAE-4FD4-9E3F-3ED2745837FF}"/>
          </ac:grpSpMkLst>
        </pc:grpChg>
        <pc:grpChg chg="mod">
          <ac:chgData name="Timo Mühlhaus" userId="1b6b3aba618dadac" providerId="LiveId" clId="{EDF2FAEA-A41B-4C1F-9EE5-7BEAFE42C87B}" dt="2021-06-09T06:16:09.889" v="328"/>
          <ac:grpSpMkLst>
            <pc:docMk/>
            <pc:sldMk cId="3081304832" sldId="663"/>
            <ac:grpSpMk id="114" creationId="{4CC146D5-465C-4DF3-8E9E-96ED1E5E4C1B}"/>
          </ac:grpSpMkLst>
        </pc:grpChg>
        <pc:grpChg chg="mod">
          <ac:chgData name="Timo Mühlhaus" userId="1b6b3aba618dadac" providerId="LiveId" clId="{EDF2FAEA-A41B-4C1F-9EE5-7BEAFE42C87B}" dt="2021-06-09T06:16:09.889" v="328"/>
          <ac:grpSpMkLst>
            <pc:docMk/>
            <pc:sldMk cId="3081304832" sldId="663"/>
            <ac:grpSpMk id="123" creationId="{85900631-E70A-454F-9BD7-861D68124EF1}"/>
          </ac:grpSpMkLst>
        </pc:grpChg>
        <pc:picChg chg="mod">
          <ac:chgData name="Timo Mühlhaus" userId="1b6b3aba618dadac" providerId="LiveId" clId="{EDF2FAEA-A41B-4C1F-9EE5-7BEAFE42C87B}" dt="2021-06-09T06:16:09.889" v="328"/>
          <ac:picMkLst>
            <pc:docMk/>
            <pc:sldMk cId="3081304832" sldId="663"/>
            <ac:picMk id="20" creationId="{5BC2E200-7793-4EF2-8042-1821B5C9DE7F}"/>
          </ac:picMkLst>
        </pc:picChg>
        <pc:picChg chg="mod">
          <ac:chgData name="Timo Mühlhaus" userId="1b6b3aba618dadac" providerId="LiveId" clId="{EDF2FAEA-A41B-4C1F-9EE5-7BEAFE42C87B}" dt="2021-06-09T06:16:09.889" v="328"/>
          <ac:picMkLst>
            <pc:docMk/>
            <pc:sldMk cId="3081304832" sldId="663"/>
            <ac:picMk id="21" creationId="{E524E2B4-41C0-4AB9-8D51-C344D5A4AFE8}"/>
          </ac:picMkLst>
        </pc:picChg>
        <pc:picChg chg="mod">
          <ac:chgData name="Timo Mühlhaus" userId="1b6b3aba618dadac" providerId="LiveId" clId="{EDF2FAEA-A41B-4C1F-9EE5-7BEAFE42C87B}" dt="2021-06-09T06:16:09.889" v="328"/>
          <ac:picMkLst>
            <pc:docMk/>
            <pc:sldMk cId="3081304832" sldId="663"/>
            <ac:picMk id="30" creationId="{137422D3-D2A4-47B4-BCC6-6131CB59F5F2}"/>
          </ac:picMkLst>
        </pc:picChg>
        <pc:picChg chg="mod">
          <ac:chgData name="Timo Mühlhaus" userId="1b6b3aba618dadac" providerId="LiveId" clId="{EDF2FAEA-A41B-4C1F-9EE5-7BEAFE42C87B}" dt="2021-06-09T06:16:09.889" v="328"/>
          <ac:picMkLst>
            <pc:docMk/>
            <pc:sldMk cId="3081304832" sldId="663"/>
            <ac:picMk id="38" creationId="{B2623CC2-58A3-4CE0-8F4F-4401333B539D}"/>
          </ac:picMkLst>
        </pc:picChg>
        <pc:picChg chg="mod">
          <ac:chgData name="Timo Mühlhaus" userId="1b6b3aba618dadac" providerId="LiveId" clId="{EDF2FAEA-A41B-4C1F-9EE5-7BEAFE42C87B}" dt="2021-06-09T06:16:09.889" v="328"/>
          <ac:picMkLst>
            <pc:docMk/>
            <pc:sldMk cId="3081304832" sldId="663"/>
            <ac:picMk id="48" creationId="{39951DA5-71EF-406F-AC99-B0826C89C9F6}"/>
          </ac:picMkLst>
        </pc:picChg>
        <pc:picChg chg="mod">
          <ac:chgData name="Timo Mühlhaus" userId="1b6b3aba618dadac" providerId="LiveId" clId="{EDF2FAEA-A41B-4C1F-9EE5-7BEAFE42C87B}" dt="2021-06-09T06:16:09.889" v="328"/>
          <ac:picMkLst>
            <pc:docMk/>
            <pc:sldMk cId="3081304832" sldId="663"/>
            <ac:picMk id="50" creationId="{AC697283-A107-458B-B7FB-C32D7A0F0B22}"/>
          </ac:picMkLst>
        </pc:picChg>
        <pc:picChg chg="mod">
          <ac:chgData name="Timo Mühlhaus" userId="1b6b3aba618dadac" providerId="LiveId" clId="{EDF2FAEA-A41B-4C1F-9EE5-7BEAFE42C87B}" dt="2021-06-09T06:16:09.889" v="328"/>
          <ac:picMkLst>
            <pc:docMk/>
            <pc:sldMk cId="3081304832" sldId="663"/>
            <ac:picMk id="51" creationId="{31733A4C-6F71-42BE-BF14-FCB874216C22}"/>
          </ac:picMkLst>
        </pc:picChg>
        <pc:picChg chg="mod">
          <ac:chgData name="Timo Mühlhaus" userId="1b6b3aba618dadac" providerId="LiveId" clId="{EDF2FAEA-A41B-4C1F-9EE5-7BEAFE42C87B}" dt="2021-06-09T06:16:09.889" v="328"/>
          <ac:picMkLst>
            <pc:docMk/>
            <pc:sldMk cId="3081304832" sldId="663"/>
            <ac:picMk id="52" creationId="{FD75A620-1017-4623-BA36-0FC9F4A572C0}"/>
          </ac:picMkLst>
        </pc:picChg>
        <pc:picChg chg="mod">
          <ac:chgData name="Timo Mühlhaus" userId="1b6b3aba618dadac" providerId="LiveId" clId="{EDF2FAEA-A41B-4C1F-9EE5-7BEAFE42C87B}" dt="2021-06-09T06:16:09.889" v="328"/>
          <ac:picMkLst>
            <pc:docMk/>
            <pc:sldMk cId="3081304832" sldId="663"/>
            <ac:picMk id="69" creationId="{510C1A93-6B79-4CAB-AB19-A82BD10FAA8F}"/>
          </ac:picMkLst>
        </pc:picChg>
        <pc:picChg chg="mod">
          <ac:chgData name="Timo Mühlhaus" userId="1b6b3aba618dadac" providerId="LiveId" clId="{EDF2FAEA-A41B-4C1F-9EE5-7BEAFE42C87B}" dt="2021-06-09T06:16:09.889" v="328"/>
          <ac:picMkLst>
            <pc:docMk/>
            <pc:sldMk cId="3081304832" sldId="663"/>
            <ac:picMk id="70" creationId="{89F5BD75-201F-4257-A911-9E371BC7077F}"/>
          </ac:picMkLst>
        </pc:picChg>
        <pc:picChg chg="mod">
          <ac:chgData name="Timo Mühlhaus" userId="1b6b3aba618dadac" providerId="LiveId" clId="{EDF2FAEA-A41B-4C1F-9EE5-7BEAFE42C87B}" dt="2021-06-09T06:16:09.889" v="328"/>
          <ac:picMkLst>
            <pc:docMk/>
            <pc:sldMk cId="3081304832" sldId="663"/>
            <ac:picMk id="71" creationId="{21C2D027-B03F-4F95-BDCA-34236D61AB5D}"/>
          </ac:picMkLst>
        </pc:picChg>
        <pc:picChg chg="mod">
          <ac:chgData name="Timo Mühlhaus" userId="1b6b3aba618dadac" providerId="LiveId" clId="{EDF2FAEA-A41B-4C1F-9EE5-7BEAFE42C87B}" dt="2021-06-09T06:16:09.889" v="328"/>
          <ac:picMkLst>
            <pc:docMk/>
            <pc:sldMk cId="3081304832" sldId="663"/>
            <ac:picMk id="88" creationId="{61C0934B-0B10-4E57-ADA3-A946CF9D4C82}"/>
          </ac:picMkLst>
        </pc:picChg>
        <pc:cxnChg chg="mod">
          <ac:chgData name="Timo Mühlhaus" userId="1b6b3aba618dadac" providerId="LiveId" clId="{EDF2FAEA-A41B-4C1F-9EE5-7BEAFE42C87B}" dt="2021-06-09T06:16:09.889" v="328"/>
          <ac:cxnSpMkLst>
            <pc:docMk/>
            <pc:sldMk cId="3081304832" sldId="663"/>
            <ac:cxnSpMk id="97" creationId="{9AC30369-0201-4C36-B971-5FE470CD4379}"/>
          </ac:cxnSpMkLst>
        </pc:cxnChg>
        <pc:cxnChg chg="mod">
          <ac:chgData name="Timo Mühlhaus" userId="1b6b3aba618dadac" providerId="LiveId" clId="{EDF2FAEA-A41B-4C1F-9EE5-7BEAFE42C87B}" dt="2021-06-09T06:16:09.889" v="328"/>
          <ac:cxnSpMkLst>
            <pc:docMk/>
            <pc:sldMk cId="3081304832" sldId="663"/>
            <ac:cxnSpMk id="121" creationId="{FF1980F9-83BE-478B-A045-F25BC8DAEC8A}"/>
          </ac:cxnSpMkLst>
        </pc:cxnChg>
        <pc:cxnChg chg="mod">
          <ac:chgData name="Timo Mühlhaus" userId="1b6b3aba618dadac" providerId="LiveId" clId="{EDF2FAEA-A41B-4C1F-9EE5-7BEAFE42C87B}" dt="2021-06-09T06:16:09.889" v="328"/>
          <ac:cxnSpMkLst>
            <pc:docMk/>
            <pc:sldMk cId="3081304832" sldId="663"/>
            <ac:cxnSpMk id="122" creationId="{B5918923-D656-4C65-B892-58610B90D3CA}"/>
          </ac:cxnSpMkLst>
        </pc:cxnChg>
        <pc:cxnChg chg="mod">
          <ac:chgData name="Timo Mühlhaus" userId="1b6b3aba618dadac" providerId="LiveId" clId="{EDF2FAEA-A41B-4C1F-9EE5-7BEAFE42C87B}" dt="2021-06-09T06:16:09.889" v="328"/>
          <ac:cxnSpMkLst>
            <pc:docMk/>
            <pc:sldMk cId="3081304832" sldId="663"/>
            <ac:cxnSpMk id="125" creationId="{F1A846F7-F017-4031-ACE3-B6A69ECCCF88}"/>
          </ac:cxnSpMkLst>
        </pc:cxnChg>
        <pc:cxnChg chg="mod">
          <ac:chgData name="Timo Mühlhaus" userId="1b6b3aba618dadac" providerId="LiveId" clId="{EDF2FAEA-A41B-4C1F-9EE5-7BEAFE42C87B}" dt="2021-06-09T06:16:09.889" v="328"/>
          <ac:cxnSpMkLst>
            <pc:docMk/>
            <pc:sldMk cId="3081304832" sldId="663"/>
            <ac:cxnSpMk id="126" creationId="{227EC995-03F8-4D5E-97B5-B40AF4E35058}"/>
          </ac:cxnSpMkLst>
        </pc:cxnChg>
        <pc:cxnChg chg="mod">
          <ac:chgData name="Timo Mühlhaus" userId="1b6b3aba618dadac" providerId="LiveId" clId="{EDF2FAEA-A41B-4C1F-9EE5-7BEAFE42C87B}" dt="2021-06-09T06:16:09.889" v="328"/>
          <ac:cxnSpMkLst>
            <pc:docMk/>
            <pc:sldMk cId="3081304832" sldId="663"/>
            <ac:cxnSpMk id="128" creationId="{C69F174F-B8B0-43C7-8FE3-2FB0A8BEC795}"/>
          </ac:cxnSpMkLst>
        </pc:cxnChg>
        <pc:cxnChg chg="mod">
          <ac:chgData name="Timo Mühlhaus" userId="1b6b3aba618dadac" providerId="LiveId" clId="{EDF2FAEA-A41B-4C1F-9EE5-7BEAFE42C87B}" dt="2021-06-09T06:16:09.889" v="328"/>
          <ac:cxnSpMkLst>
            <pc:docMk/>
            <pc:sldMk cId="3081304832" sldId="663"/>
            <ac:cxnSpMk id="129" creationId="{8C646A30-0C5E-4381-9268-60A5F3A15779}"/>
          </ac:cxnSpMkLst>
        </pc:cxnChg>
        <pc:cxnChg chg="mod">
          <ac:chgData name="Timo Mühlhaus" userId="1b6b3aba618dadac" providerId="LiveId" clId="{EDF2FAEA-A41B-4C1F-9EE5-7BEAFE42C87B}" dt="2021-06-09T06:16:09.889" v="328"/>
          <ac:cxnSpMkLst>
            <pc:docMk/>
            <pc:sldMk cId="3081304832" sldId="663"/>
            <ac:cxnSpMk id="131" creationId="{2E3680C3-1EC5-4525-B3B2-E5E37D36F4D8}"/>
          </ac:cxnSpMkLst>
        </pc:cxnChg>
        <pc:cxnChg chg="mod">
          <ac:chgData name="Timo Mühlhaus" userId="1b6b3aba618dadac" providerId="LiveId" clId="{EDF2FAEA-A41B-4C1F-9EE5-7BEAFE42C87B}" dt="2021-06-09T06:16:09.889" v="328"/>
          <ac:cxnSpMkLst>
            <pc:docMk/>
            <pc:sldMk cId="3081304832" sldId="663"/>
            <ac:cxnSpMk id="132" creationId="{92E08B5E-E869-4864-8C2D-1AF4F068B7B7}"/>
          </ac:cxnSpMkLst>
        </pc:cxnChg>
      </pc:sldChg>
      <pc:sldChg chg="del">
        <pc:chgData name="Timo Mühlhaus" userId="1b6b3aba618dadac" providerId="LiveId" clId="{EDF2FAEA-A41B-4C1F-9EE5-7BEAFE42C87B}" dt="2021-06-08T17:14:53.295" v="264" actId="47"/>
        <pc:sldMkLst>
          <pc:docMk/>
          <pc:sldMk cId="1585778102" sldId="664"/>
        </pc:sldMkLst>
      </pc:sldChg>
      <pc:sldChg chg="addSp modSp del">
        <pc:chgData name="Timo Mühlhaus" userId="1b6b3aba618dadac" providerId="LiveId" clId="{EDF2FAEA-A41B-4C1F-9EE5-7BEAFE42C87B}" dt="2021-06-08T15:36:07.724" v="179" actId="47"/>
        <pc:sldMkLst>
          <pc:docMk/>
          <pc:sldMk cId="3526292393" sldId="665"/>
        </pc:sldMkLst>
        <pc:spChg chg="mod">
          <ac:chgData name="Timo Mühlhaus" userId="1b6b3aba618dadac" providerId="LiveId" clId="{EDF2FAEA-A41B-4C1F-9EE5-7BEAFE42C87B}" dt="2021-06-08T15:19:02.411" v="105" actId="164"/>
          <ac:spMkLst>
            <pc:docMk/>
            <pc:sldMk cId="3526292393" sldId="665"/>
            <ac:spMk id="5" creationId="{C84ECF4D-B6E7-4EE1-A9A5-5D166D4F83BC}"/>
          </ac:spMkLst>
        </pc:spChg>
        <pc:spChg chg="mod">
          <ac:chgData name="Timo Mühlhaus" userId="1b6b3aba618dadac" providerId="LiveId" clId="{EDF2FAEA-A41B-4C1F-9EE5-7BEAFE42C87B}" dt="2021-06-08T15:19:02.411" v="105" actId="164"/>
          <ac:spMkLst>
            <pc:docMk/>
            <pc:sldMk cId="3526292393" sldId="665"/>
            <ac:spMk id="6" creationId="{B7746C6F-5942-4257-A77C-A0EB3FC22500}"/>
          </ac:spMkLst>
        </pc:spChg>
        <pc:spChg chg="mod">
          <ac:chgData name="Timo Mühlhaus" userId="1b6b3aba618dadac" providerId="LiveId" clId="{EDF2FAEA-A41B-4C1F-9EE5-7BEAFE42C87B}" dt="2021-06-08T15:19:02.411" v="105" actId="164"/>
          <ac:spMkLst>
            <pc:docMk/>
            <pc:sldMk cId="3526292393" sldId="665"/>
            <ac:spMk id="82" creationId="{CDEDD066-EAF9-41E5-A492-C272874807D1}"/>
          </ac:spMkLst>
        </pc:spChg>
        <pc:spChg chg="mod">
          <ac:chgData name="Timo Mühlhaus" userId="1b6b3aba618dadac" providerId="LiveId" clId="{EDF2FAEA-A41B-4C1F-9EE5-7BEAFE42C87B}" dt="2021-06-08T15:19:02.411" v="105" actId="164"/>
          <ac:spMkLst>
            <pc:docMk/>
            <pc:sldMk cId="3526292393" sldId="665"/>
            <ac:spMk id="83" creationId="{0888C417-A212-4510-A03C-EA97C1339883}"/>
          </ac:spMkLst>
        </pc:spChg>
        <pc:spChg chg="mod">
          <ac:chgData name="Timo Mühlhaus" userId="1b6b3aba618dadac" providerId="LiveId" clId="{EDF2FAEA-A41B-4C1F-9EE5-7BEAFE42C87B}" dt="2021-06-08T15:19:02.411" v="105" actId="164"/>
          <ac:spMkLst>
            <pc:docMk/>
            <pc:sldMk cId="3526292393" sldId="665"/>
            <ac:spMk id="84" creationId="{B1B56D5C-C1F0-4CD3-BEA8-B62692AEA9E3}"/>
          </ac:spMkLst>
        </pc:spChg>
        <pc:spChg chg="mod">
          <ac:chgData name="Timo Mühlhaus" userId="1b6b3aba618dadac" providerId="LiveId" clId="{EDF2FAEA-A41B-4C1F-9EE5-7BEAFE42C87B}" dt="2021-06-08T15:19:02.411" v="105" actId="164"/>
          <ac:spMkLst>
            <pc:docMk/>
            <pc:sldMk cId="3526292393" sldId="665"/>
            <ac:spMk id="85" creationId="{C19A3EAB-B271-4FB5-8F21-B6EDF32101E7}"/>
          </ac:spMkLst>
        </pc:spChg>
        <pc:spChg chg="mod">
          <ac:chgData name="Timo Mühlhaus" userId="1b6b3aba618dadac" providerId="LiveId" clId="{EDF2FAEA-A41B-4C1F-9EE5-7BEAFE42C87B}" dt="2021-06-08T15:19:02.411" v="105" actId="164"/>
          <ac:spMkLst>
            <pc:docMk/>
            <pc:sldMk cId="3526292393" sldId="665"/>
            <ac:spMk id="86" creationId="{61B91D49-350E-41F7-AB4E-B564F0283CEF}"/>
          </ac:spMkLst>
        </pc:spChg>
        <pc:spChg chg="mod">
          <ac:chgData name="Timo Mühlhaus" userId="1b6b3aba618dadac" providerId="LiveId" clId="{EDF2FAEA-A41B-4C1F-9EE5-7BEAFE42C87B}" dt="2021-06-08T15:19:02.411" v="105" actId="164"/>
          <ac:spMkLst>
            <pc:docMk/>
            <pc:sldMk cId="3526292393" sldId="665"/>
            <ac:spMk id="87" creationId="{E3F45C4F-8D4F-412E-9F06-C1F8A63E051C}"/>
          </ac:spMkLst>
        </pc:spChg>
        <pc:spChg chg="mod">
          <ac:chgData name="Timo Mühlhaus" userId="1b6b3aba618dadac" providerId="LiveId" clId="{EDF2FAEA-A41B-4C1F-9EE5-7BEAFE42C87B}" dt="2021-06-08T15:19:02.411" v="105" actId="164"/>
          <ac:spMkLst>
            <pc:docMk/>
            <pc:sldMk cId="3526292393" sldId="665"/>
            <ac:spMk id="102" creationId="{F1FA9402-978E-42D0-9EC6-80D77C409774}"/>
          </ac:spMkLst>
        </pc:spChg>
        <pc:spChg chg="mod">
          <ac:chgData name="Timo Mühlhaus" userId="1b6b3aba618dadac" providerId="LiveId" clId="{EDF2FAEA-A41B-4C1F-9EE5-7BEAFE42C87B}" dt="2021-06-08T15:19:02.411" v="105" actId="164"/>
          <ac:spMkLst>
            <pc:docMk/>
            <pc:sldMk cId="3526292393" sldId="665"/>
            <ac:spMk id="103" creationId="{DC2B6151-AF10-41DC-9C98-222C7E000DF6}"/>
          </ac:spMkLst>
        </pc:spChg>
        <pc:spChg chg="mod">
          <ac:chgData name="Timo Mühlhaus" userId="1b6b3aba618dadac" providerId="LiveId" clId="{EDF2FAEA-A41B-4C1F-9EE5-7BEAFE42C87B}" dt="2021-06-08T15:19:02.411" v="105" actId="164"/>
          <ac:spMkLst>
            <pc:docMk/>
            <pc:sldMk cId="3526292393" sldId="665"/>
            <ac:spMk id="104" creationId="{0DA9D7C0-E429-4B4F-A506-3F9CF99B4A12}"/>
          </ac:spMkLst>
        </pc:spChg>
        <pc:spChg chg="mod">
          <ac:chgData name="Timo Mühlhaus" userId="1b6b3aba618dadac" providerId="LiveId" clId="{EDF2FAEA-A41B-4C1F-9EE5-7BEAFE42C87B}" dt="2021-06-08T15:19:02.411" v="105" actId="164"/>
          <ac:spMkLst>
            <pc:docMk/>
            <pc:sldMk cId="3526292393" sldId="665"/>
            <ac:spMk id="105" creationId="{139CF9FA-A97C-4E66-A9FE-005CA81B593D}"/>
          </ac:spMkLst>
        </pc:spChg>
        <pc:spChg chg="mod">
          <ac:chgData name="Timo Mühlhaus" userId="1b6b3aba618dadac" providerId="LiveId" clId="{EDF2FAEA-A41B-4C1F-9EE5-7BEAFE42C87B}" dt="2021-06-08T15:19:02.411" v="105" actId="164"/>
          <ac:spMkLst>
            <pc:docMk/>
            <pc:sldMk cId="3526292393" sldId="665"/>
            <ac:spMk id="106" creationId="{50C8DBD1-6CD3-4848-9EC6-37A5072ECF97}"/>
          </ac:spMkLst>
        </pc:spChg>
        <pc:spChg chg="mod">
          <ac:chgData name="Timo Mühlhaus" userId="1b6b3aba618dadac" providerId="LiveId" clId="{EDF2FAEA-A41B-4C1F-9EE5-7BEAFE42C87B}" dt="2021-06-08T15:19:02.411" v="105" actId="164"/>
          <ac:spMkLst>
            <pc:docMk/>
            <pc:sldMk cId="3526292393" sldId="665"/>
            <ac:spMk id="115" creationId="{6E75B788-354F-4A51-BF4E-5C3ACD734A30}"/>
          </ac:spMkLst>
        </pc:spChg>
        <pc:grpChg chg="add mod">
          <ac:chgData name="Timo Mühlhaus" userId="1b6b3aba618dadac" providerId="LiveId" clId="{EDF2FAEA-A41B-4C1F-9EE5-7BEAFE42C87B}" dt="2021-06-08T15:19:02.411" v="105" actId="164"/>
          <ac:grpSpMkLst>
            <pc:docMk/>
            <pc:sldMk cId="3526292393" sldId="665"/>
            <ac:grpSpMk id="3" creationId="{5666C2BC-13BC-4B98-9881-9CCA40E3CFDC}"/>
          </ac:grpSpMkLst>
        </pc:grpChg>
        <pc:grpChg chg="mod">
          <ac:chgData name="Timo Mühlhaus" userId="1b6b3aba618dadac" providerId="LiveId" clId="{EDF2FAEA-A41B-4C1F-9EE5-7BEAFE42C87B}" dt="2021-06-08T15:19:02.411" v="105" actId="164"/>
          <ac:grpSpMkLst>
            <pc:docMk/>
            <pc:sldMk cId="3526292393" sldId="665"/>
            <ac:grpSpMk id="9" creationId="{D65B3A45-D3F1-49A0-B97B-A38459FE5D1C}"/>
          </ac:grpSpMkLst>
        </pc:grpChg>
        <pc:grpChg chg="mod">
          <ac:chgData name="Timo Mühlhaus" userId="1b6b3aba618dadac" providerId="LiveId" clId="{EDF2FAEA-A41B-4C1F-9EE5-7BEAFE42C87B}" dt="2021-06-08T15:19:02.411" v="105" actId="164"/>
          <ac:grpSpMkLst>
            <pc:docMk/>
            <pc:sldMk cId="3526292393" sldId="665"/>
            <ac:grpSpMk id="81" creationId="{0A3393B7-351C-4C43-85CE-173A357A2F06}"/>
          </ac:grpSpMkLst>
        </pc:grpChg>
        <pc:grpChg chg="mod">
          <ac:chgData name="Timo Mühlhaus" userId="1b6b3aba618dadac" providerId="LiveId" clId="{EDF2FAEA-A41B-4C1F-9EE5-7BEAFE42C87B}" dt="2021-06-08T15:19:02.411" v="105" actId="164"/>
          <ac:grpSpMkLst>
            <pc:docMk/>
            <pc:sldMk cId="3526292393" sldId="665"/>
            <ac:grpSpMk id="89" creationId="{B93E6D91-62A5-4890-975B-31E0FE371C9C}"/>
          </ac:grpSpMkLst>
        </pc:grpChg>
        <pc:cxnChg chg="mod">
          <ac:chgData name="Timo Mühlhaus" userId="1b6b3aba618dadac" providerId="LiveId" clId="{EDF2FAEA-A41B-4C1F-9EE5-7BEAFE42C87B}" dt="2021-06-08T15:19:02.411" v="105" actId="164"/>
          <ac:cxnSpMkLst>
            <pc:docMk/>
            <pc:sldMk cId="3526292393" sldId="665"/>
            <ac:cxnSpMk id="7" creationId="{C7B044E7-BA79-4A9B-A21B-ADFA4D565CA7}"/>
          </ac:cxnSpMkLst>
        </pc:cxnChg>
        <pc:cxnChg chg="mod">
          <ac:chgData name="Timo Mühlhaus" userId="1b6b3aba618dadac" providerId="LiveId" clId="{EDF2FAEA-A41B-4C1F-9EE5-7BEAFE42C87B}" dt="2021-06-08T15:19:02.411" v="105" actId="164"/>
          <ac:cxnSpMkLst>
            <pc:docMk/>
            <pc:sldMk cId="3526292393" sldId="665"/>
            <ac:cxnSpMk id="97" creationId="{AF4E24B5-FC33-4836-922B-54E119671690}"/>
          </ac:cxnSpMkLst>
        </pc:cxnChg>
        <pc:cxnChg chg="mod">
          <ac:chgData name="Timo Mühlhaus" userId="1b6b3aba618dadac" providerId="LiveId" clId="{EDF2FAEA-A41B-4C1F-9EE5-7BEAFE42C87B}" dt="2021-06-08T15:19:02.411" v="105" actId="164"/>
          <ac:cxnSpMkLst>
            <pc:docMk/>
            <pc:sldMk cId="3526292393" sldId="665"/>
            <ac:cxnSpMk id="101" creationId="{DF35C016-CAC1-4002-ADC8-40A0AC119BFE}"/>
          </ac:cxnSpMkLst>
        </pc:cxnChg>
      </pc:sldChg>
      <pc:sldChg chg="modSp mod">
        <pc:chgData name="Timo Mühlhaus" userId="1b6b3aba618dadac" providerId="LiveId" clId="{EDF2FAEA-A41B-4C1F-9EE5-7BEAFE42C87B}" dt="2021-06-09T19:30:02.658" v="1837"/>
        <pc:sldMkLst>
          <pc:docMk/>
          <pc:sldMk cId="1501946340" sldId="666"/>
        </pc:sldMkLst>
        <pc:spChg chg="mod">
          <ac:chgData name="Timo Mühlhaus" userId="1b6b3aba618dadac" providerId="LiveId" clId="{EDF2FAEA-A41B-4C1F-9EE5-7BEAFE42C87B}" dt="2021-06-09T19:30:02.658" v="1837"/>
          <ac:spMkLst>
            <pc:docMk/>
            <pc:sldMk cId="1501946340" sldId="666"/>
            <ac:spMk id="2" creationId="{5CBC3253-27ED-43F5-B843-3D853CFAC3E6}"/>
          </ac:spMkLst>
        </pc:spChg>
      </pc:sldChg>
      <pc:sldChg chg="addSp delSp modSp mod">
        <pc:chgData name="Timo Mühlhaus" userId="1b6b3aba618dadac" providerId="LiveId" clId="{EDF2FAEA-A41B-4C1F-9EE5-7BEAFE42C87B}" dt="2021-06-09T19:30:14.041" v="1847"/>
        <pc:sldMkLst>
          <pc:docMk/>
          <pc:sldMk cId="3972390001" sldId="667"/>
        </pc:sldMkLst>
        <pc:spChg chg="mod">
          <ac:chgData name="Timo Mühlhaus" userId="1b6b3aba618dadac" providerId="LiveId" clId="{EDF2FAEA-A41B-4C1F-9EE5-7BEAFE42C87B}" dt="2021-06-09T19:30:14.041" v="1847"/>
          <ac:spMkLst>
            <pc:docMk/>
            <pc:sldMk cId="3972390001" sldId="667"/>
            <ac:spMk id="2" creationId="{5CBC3253-27ED-43F5-B843-3D853CFAC3E6}"/>
          </ac:spMkLst>
        </pc:spChg>
        <pc:spChg chg="mod">
          <ac:chgData name="Timo Mühlhaus" userId="1b6b3aba618dadac" providerId="LiveId" clId="{EDF2FAEA-A41B-4C1F-9EE5-7BEAFE42C87B}" dt="2021-06-08T15:38:42.450" v="191"/>
          <ac:spMkLst>
            <pc:docMk/>
            <pc:sldMk cId="3972390001" sldId="667"/>
            <ac:spMk id="103" creationId="{682509B4-5982-4272-BD8E-39D7C3470B6A}"/>
          </ac:spMkLst>
        </pc:spChg>
        <pc:spChg chg="mod">
          <ac:chgData name="Timo Mühlhaus" userId="1b6b3aba618dadac" providerId="LiveId" clId="{EDF2FAEA-A41B-4C1F-9EE5-7BEAFE42C87B}" dt="2021-06-08T15:38:42.450" v="191"/>
          <ac:spMkLst>
            <pc:docMk/>
            <pc:sldMk cId="3972390001" sldId="667"/>
            <ac:spMk id="140" creationId="{9E169B34-AFE0-4B0B-9566-ECB0978394F3}"/>
          </ac:spMkLst>
        </pc:spChg>
        <pc:spChg chg="mod">
          <ac:chgData name="Timo Mühlhaus" userId="1b6b3aba618dadac" providerId="LiveId" clId="{EDF2FAEA-A41B-4C1F-9EE5-7BEAFE42C87B}" dt="2021-06-08T15:36:43.144" v="183" actId="404"/>
          <ac:spMkLst>
            <pc:docMk/>
            <pc:sldMk cId="3972390001" sldId="667"/>
            <ac:spMk id="168" creationId="{13BE0C5B-A3C7-4819-BC7F-E36A888C63B0}"/>
          </ac:spMkLst>
        </pc:spChg>
        <pc:spChg chg="mod">
          <ac:chgData name="Timo Mühlhaus" userId="1b6b3aba618dadac" providerId="LiveId" clId="{EDF2FAEA-A41B-4C1F-9EE5-7BEAFE42C87B}" dt="2021-06-08T15:38:42.450" v="191"/>
          <ac:spMkLst>
            <pc:docMk/>
            <pc:sldMk cId="3972390001" sldId="667"/>
            <ac:spMk id="623" creationId="{A51545B6-84A4-4DCE-97FB-D7A0A65ED2F8}"/>
          </ac:spMkLst>
        </pc:spChg>
        <pc:spChg chg="mod">
          <ac:chgData name="Timo Mühlhaus" userId="1b6b3aba618dadac" providerId="LiveId" clId="{EDF2FAEA-A41B-4C1F-9EE5-7BEAFE42C87B}" dt="2021-06-08T15:38:42.450" v="191"/>
          <ac:spMkLst>
            <pc:docMk/>
            <pc:sldMk cId="3972390001" sldId="667"/>
            <ac:spMk id="624" creationId="{4BBD8D69-2729-450E-9028-519246452248}"/>
          </ac:spMkLst>
        </pc:spChg>
        <pc:spChg chg="mod">
          <ac:chgData name="Timo Mühlhaus" userId="1b6b3aba618dadac" providerId="LiveId" clId="{EDF2FAEA-A41B-4C1F-9EE5-7BEAFE42C87B}" dt="2021-06-08T15:38:42.450" v="191"/>
          <ac:spMkLst>
            <pc:docMk/>
            <pc:sldMk cId="3972390001" sldId="667"/>
            <ac:spMk id="625" creationId="{20EB0A89-5613-4059-A033-F2D5B07C5AD3}"/>
          </ac:spMkLst>
        </pc:spChg>
        <pc:spChg chg="mod">
          <ac:chgData name="Timo Mühlhaus" userId="1b6b3aba618dadac" providerId="LiveId" clId="{EDF2FAEA-A41B-4C1F-9EE5-7BEAFE42C87B}" dt="2021-06-08T15:38:42.450" v="191"/>
          <ac:spMkLst>
            <pc:docMk/>
            <pc:sldMk cId="3972390001" sldId="667"/>
            <ac:spMk id="626" creationId="{13114587-966B-43D6-A4F0-3D9CF49BE89D}"/>
          </ac:spMkLst>
        </pc:spChg>
        <pc:spChg chg="mod">
          <ac:chgData name="Timo Mühlhaus" userId="1b6b3aba618dadac" providerId="LiveId" clId="{EDF2FAEA-A41B-4C1F-9EE5-7BEAFE42C87B}" dt="2021-06-08T15:38:42.450" v="191"/>
          <ac:spMkLst>
            <pc:docMk/>
            <pc:sldMk cId="3972390001" sldId="667"/>
            <ac:spMk id="627" creationId="{D7A6251D-744E-4042-B16D-D057E92DF3E4}"/>
          </ac:spMkLst>
        </pc:spChg>
        <pc:spChg chg="mod">
          <ac:chgData name="Timo Mühlhaus" userId="1b6b3aba618dadac" providerId="LiveId" clId="{EDF2FAEA-A41B-4C1F-9EE5-7BEAFE42C87B}" dt="2021-06-08T15:38:42.450" v="191"/>
          <ac:spMkLst>
            <pc:docMk/>
            <pc:sldMk cId="3972390001" sldId="667"/>
            <ac:spMk id="628" creationId="{3E147B3C-A567-42A0-9023-882E58812276}"/>
          </ac:spMkLst>
        </pc:spChg>
        <pc:spChg chg="mod">
          <ac:chgData name="Timo Mühlhaus" userId="1b6b3aba618dadac" providerId="LiveId" clId="{EDF2FAEA-A41B-4C1F-9EE5-7BEAFE42C87B}" dt="2021-06-08T15:38:42.450" v="191"/>
          <ac:spMkLst>
            <pc:docMk/>
            <pc:sldMk cId="3972390001" sldId="667"/>
            <ac:spMk id="629" creationId="{B5A47CD0-A38E-4915-A610-86E12FBE4B49}"/>
          </ac:spMkLst>
        </pc:spChg>
        <pc:spChg chg="mod">
          <ac:chgData name="Timo Mühlhaus" userId="1b6b3aba618dadac" providerId="LiveId" clId="{EDF2FAEA-A41B-4C1F-9EE5-7BEAFE42C87B}" dt="2021-06-08T15:38:42.450" v="191"/>
          <ac:spMkLst>
            <pc:docMk/>
            <pc:sldMk cId="3972390001" sldId="667"/>
            <ac:spMk id="630" creationId="{91D0CC89-8EEF-4660-A082-740A110C6070}"/>
          </ac:spMkLst>
        </pc:spChg>
        <pc:spChg chg="mod">
          <ac:chgData name="Timo Mühlhaus" userId="1b6b3aba618dadac" providerId="LiveId" clId="{EDF2FAEA-A41B-4C1F-9EE5-7BEAFE42C87B}" dt="2021-06-08T15:38:42.450" v="191"/>
          <ac:spMkLst>
            <pc:docMk/>
            <pc:sldMk cId="3972390001" sldId="667"/>
            <ac:spMk id="631" creationId="{0910DD28-270D-459B-99E4-A1BDD778F131}"/>
          </ac:spMkLst>
        </pc:spChg>
        <pc:spChg chg="mod">
          <ac:chgData name="Timo Mühlhaus" userId="1b6b3aba618dadac" providerId="LiveId" clId="{EDF2FAEA-A41B-4C1F-9EE5-7BEAFE42C87B}" dt="2021-06-08T15:38:42.450" v="191"/>
          <ac:spMkLst>
            <pc:docMk/>
            <pc:sldMk cId="3972390001" sldId="667"/>
            <ac:spMk id="632" creationId="{AE896CD0-5C60-4B6E-AED8-971F24481B80}"/>
          </ac:spMkLst>
        </pc:spChg>
        <pc:spChg chg="mod">
          <ac:chgData name="Timo Mühlhaus" userId="1b6b3aba618dadac" providerId="LiveId" clId="{EDF2FAEA-A41B-4C1F-9EE5-7BEAFE42C87B}" dt="2021-06-08T15:38:42.450" v="191"/>
          <ac:spMkLst>
            <pc:docMk/>
            <pc:sldMk cId="3972390001" sldId="667"/>
            <ac:spMk id="633" creationId="{20301ACE-61AD-4701-92DE-8221904372F8}"/>
          </ac:spMkLst>
        </pc:spChg>
        <pc:spChg chg="mod">
          <ac:chgData name="Timo Mühlhaus" userId="1b6b3aba618dadac" providerId="LiveId" clId="{EDF2FAEA-A41B-4C1F-9EE5-7BEAFE42C87B}" dt="2021-06-08T15:38:42.450" v="191"/>
          <ac:spMkLst>
            <pc:docMk/>
            <pc:sldMk cId="3972390001" sldId="667"/>
            <ac:spMk id="634" creationId="{9B7F123C-01D9-48E4-B0B2-327E5C2935D0}"/>
          </ac:spMkLst>
        </pc:spChg>
        <pc:spChg chg="mod">
          <ac:chgData name="Timo Mühlhaus" userId="1b6b3aba618dadac" providerId="LiveId" clId="{EDF2FAEA-A41B-4C1F-9EE5-7BEAFE42C87B}" dt="2021-06-08T15:39:46.019" v="198" actId="13822"/>
          <ac:spMkLst>
            <pc:docMk/>
            <pc:sldMk cId="3972390001" sldId="667"/>
            <ac:spMk id="635" creationId="{2D241C5B-8FEF-467D-A76C-A29FDF2DD7D4}"/>
          </ac:spMkLst>
        </pc:spChg>
        <pc:spChg chg="mod">
          <ac:chgData name="Timo Mühlhaus" userId="1b6b3aba618dadac" providerId="LiveId" clId="{EDF2FAEA-A41B-4C1F-9EE5-7BEAFE42C87B}" dt="2021-06-08T15:38:42.450" v="191"/>
          <ac:spMkLst>
            <pc:docMk/>
            <pc:sldMk cId="3972390001" sldId="667"/>
            <ac:spMk id="636" creationId="{A279428F-DA6A-4D01-A98C-310630DDDFB5}"/>
          </ac:spMkLst>
        </pc:spChg>
        <pc:spChg chg="mod">
          <ac:chgData name="Timo Mühlhaus" userId="1b6b3aba618dadac" providerId="LiveId" clId="{EDF2FAEA-A41B-4C1F-9EE5-7BEAFE42C87B}" dt="2021-06-08T15:38:42.450" v="191"/>
          <ac:spMkLst>
            <pc:docMk/>
            <pc:sldMk cId="3972390001" sldId="667"/>
            <ac:spMk id="638" creationId="{E6D28FA7-B4AA-4C25-B639-17C97FB25030}"/>
          </ac:spMkLst>
        </pc:spChg>
        <pc:spChg chg="mod">
          <ac:chgData name="Timo Mühlhaus" userId="1b6b3aba618dadac" providerId="LiveId" clId="{EDF2FAEA-A41B-4C1F-9EE5-7BEAFE42C87B}" dt="2021-06-08T15:38:42.450" v="191"/>
          <ac:spMkLst>
            <pc:docMk/>
            <pc:sldMk cId="3972390001" sldId="667"/>
            <ac:spMk id="669" creationId="{F06C3D9C-55C8-4571-BC80-398F6F7ED57B}"/>
          </ac:spMkLst>
        </pc:spChg>
        <pc:spChg chg="mod">
          <ac:chgData name="Timo Mühlhaus" userId="1b6b3aba618dadac" providerId="LiveId" clId="{EDF2FAEA-A41B-4C1F-9EE5-7BEAFE42C87B}" dt="2021-06-08T15:38:42.450" v="191"/>
          <ac:spMkLst>
            <pc:docMk/>
            <pc:sldMk cId="3972390001" sldId="667"/>
            <ac:spMk id="670" creationId="{A20C7A52-BD02-4BCE-84E7-639F038D3BE3}"/>
          </ac:spMkLst>
        </pc:spChg>
        <pc:spChg chg="mod">
          <ac:chgData name="Timo Mühlhaus" userId="1b6b3aba618dadac" providerId="LiveId" clId="{EDF2FAEA-A41B-4C1F-9EE5-7BEAFE42C87B}" dt="2021-06-08T15:38:42.450" v="191"/>
          <ac:spMkLst>
            <pc:docMk/>
            <pc:sldMk cId="3972390001" sldId="667"/>
            <ac:spMk id="671" creationId="{22F9EB8D-F951-458B-8B5A-5AD492A2A67A}"/>
          </ac:spMkLst>
        </pc:spChg>
        <pc:spChg chg="mod">
          <ac:chgData name="Timo Mühlhaus" userId="1b6b3aba618dadac" providerId="LiveId" clId="{EDF2FAEA-A41B-4C1F-9EE5-7BEAFE42C87B}" dt="2021-06-08T15:38:42.450" v="191"/>
          <ac:spMkLst>
            <pc:docMk/>
            <pc:sldMk cId="3972390001" sldId="667"/>
            <ac:spMk id="672" creationId="{084C4678-621A-4D1B-9C72-6779DD2172C6}"/>
          </ac:spMkLst>
        </pc:spChg>
        <pc:spChg chg="mod">
          <ac:chgData name="Timo Mühlhaus" userId="1b6b3aba618dadac" providerId="LiveId" clId="{EDF2FAEA-A41B-4C1F-9EE5-7BEAFE42C87B}" dt="2021-06-08T15:38:42.450" v="191"/>
          <ac:spMkLst>
            <pc:docMk/>
            <pc:sldMk cId="3972390001" sldId="667"/>
            <ac:spMk id="673" creationId="{3461DC7D-B368-464F-A272-25EF96FA6456}"/>
          </ac:spMkLst>
        </pc:spChg>
        <pc:spChg chg="mod">
          <ac:chgData name="Timo Mühlhaus" userId="1b6b3aba618dadac" providerId="LiveId" clId="{EDF2FAEA-A41B-4C1F-9EE5-7BEAFE42C87B}" dt="2021-06-08T15:38:42.450" v="191"/>
          <ac:spMkLst>
            <pc:docMk/>
            <pc:sldMk cId="3972390001" sldId="667"/>
            <ac:spMk id="674" creationId="{BE296282-B08C-45C6-871A-7913557792F8}"/>
          </ac:spMkLst>
        </pc:spChg>
        <pc:spChg chg="mod">
          <ac:chgData name="Timo Mühlhaus" userId="1b6b3aba618dadac" providerId="LiveId" clId="{EDF2FAEA-A41B-4C1F-9EE5-7BEAFE42C87B}" dt="2021-06-08T15:38:42.450" v="191"/>
          <ac:spMkLst>
            <pc:docMk/>
            <pc:sldMk cId="3972390001" sldId="667"/>
            <ac:spMk id="675" creationId="{2BE2A802-3AB0-47DD-B733-22FA00FD33FD}"/>
          </ac:spMkLst>
        </pc:spChg>
        <pc:spChg chg="mod">
          <ac:chgData name="Timo Mühlhaus" userId="1b6b3aba618dadac" providerId="LiveId" clId="{EDF2FAEA-A41B-4C1F-9EE5-7BEAFE42C87B}" dt="2021-06-08T15:38:42.450" v="191"/>
          <ac:spMkLst>
            <pc:docMk/>
            <pc:sldMk cId="3972390001" sldId="667"/>
            <ac:spMk id="676" creationId="{6E03F049-0A6A-49C5-8B20-C75CFE4D0C89}"/>
          </ac:spMkLst>
        </pc:spChg>
        <pc:spChg chg="mod">
          <ac:chgData name="Timo Mühlhaus" userId="1b6b3aba618dadac" providerId="LiveId" clId="{EDF2FAEA-A41B-4C1F-9EE5-7BEAFE42C87B}" dt="2021-06-08T15:38:42.450" v="191"/>
          <ac:spMkLst>
            <pc:docMk/>
            <pc:sldMk cId="3972390001" sldId="667"/>
            <ac:spMk id="677" creationId="{86CBBF37-7B34-4349-B7D8-17AE4719E037}"/>
          </ac:spMkLst>
        </pc:spChg>
        <pc:spChg chg="mod">
          <ac:chgData name="Timo Mühlhaus" userId="1b6b3aba618dadac" providerId="LiveId" clId="{EDF2FAEA-A41B-4C1F-9EE5-7BEAFE42C87B}" dt="2021-06-08T15:38:42.450" v="191"/>
          <ac:spMkLst>
            <pc:docMk/>
            <pc:sldMk cId="3972390001" sldId="667"/>
            <ac:spMk id="678" creationId="{DD82B3A3-46C8-467E-8A51-4782C9126B87}"/>
          </ac:spMkLst>
        </pc:spChg>
        <pc:spChg chg="mod">
          <ac:chgData name="Timo Mühlhaus" userId="1b6b3aba618dadac" providerId="LiveId" clId="{EDF2FAEA-A41B-4C1F-9EE5-7BEAFE42C87B}" dt="2021-06-08T15:38:42.450" v="191"/>
          <ac:spMkLst>
            <pc:docMk/>
            <pc:sldMk cId="3972390001" sldId="667"/>
            <ac:spMk id="679" creationId="{4C87794A-B6AD-4227-81F3-7A8F3846539B}"/>
          </ac:spMkLst>
        </pc:spChg>
        <pc:spChg chg="mod">
          <ac:chgData name="Timo Mühlhaus" userId="1b6b3aba618dadac" providerId="LiveId" clId="{EDF2FAEA-A41B-4C1F-9EE5-7BEAFE42C87B}" dt="2021-06-08T15:38:42.450" v="191"/>
          <ac:spMkLst>
            <pc:docMk/>
            <pc:sldMk cId="3972390001" sldId="667"/>
            <ac:spMk id="680" creationId="{F4176301-E6A1-4351-82FA-2730ABB86DB9}"/>
          </ac:spMkLst>
        </pc:spChg>
        <pc:spChg chg="mod">
          <ac:chgData name="Timo Mühlhaus" userId="1b6b3aba618dadac" providerId="LiveId" clId="{EDF2FAEA-A41B-4C1F-9EE5-7BEAFE42C87B}" dt="2021-06-08T15:38:42.450" v="191"/>
          <ac:spMkLst>
            <pc:docMk/>
            <pc:sldMk cId="3972390001" sldId="667"/>
            <ac:spMk id="681" creationId="{3766FAE8-3CB2-4378-B6E7-C4C7694CFA6F}"/>
          </ac:spMkLst>
        </pc:spChg>
        <pc:spChg chg="mod">
          <ac:chgData name="Timo Mühlhaus" userId="1b6b3aba618dadac" providerId="LiveId" clId="{EDF2FAEA-A41B-4C1F-9EE5-7BEAFE42C87B}" dt="2021-06-08T15:38:42.450" v="191"/>
          <ac:spMkLst>
            <pc:docMk/>
            <pc:sldMk cId="3972390001" sldId="667"/>
            <ac:spMk id="682" creationId="{5D93A48C-A3AC-4F20-BFE6-FF9222995299}"/>
          </ac:spMkLst>
        </pc:spChg>
        <pc:spChg chg="mod">
          <ac:chgData name="Timo Mühlhaus" userId="1b6b3aba618dadac" providerId="LiveId" clId="{EDF2FAEA-A41B-4C1F-9EE5-7BEAFE42C87B}" dt="2021-06-08T15:38:42.450" v="191"/>
          <ac:spMkLst>
            <pc:docMk/>
            <pc:sldMk cId="3972390001" sldId="667"/>
            <ac:spMk id="683" creationId="{A8A71981-41ED-4396-AC25-4CE685D7C76E}"/>
          </ac:spMkLst>
        </pc:spChg>
        <pc:spChg chg="mod">
          <ac:chgData name="Timo Mühlhaus" userId="1b6b3aba618dadac" providerId="LiveId" clId="{EDF2FAEA-A41B-4C1F-9EE5-7BEAFE42C87B}" dt="2021-06-08T15:39:36.664" v="195" actId="13822"/>
          <ac:spMkLst>
            <pc:docMk/>
            <pc:sldMk cId="3972390001" sldId="667"/>
            <ac:spMk id="684" creationId="{BD9C9BED-B4E1-4187-AF17-F06FC28BF553}"/>
          </ac:spMkLst>
        </pc:spChg>
        <pc:spChg chg="mod ord">
          <ac:chgData name="Timo Mühlhaus" userId="1b6b3aba618dadac" providerId="LiveId" clId="{EDF2FAEA-A41B-4C1F-9EE5-7BEAFE42C87B}" dt="2021-06-08T15:38:42.450" v="191"/>
          <ac:spMkLst>
            <pc:docMk/>
            <pc:sldMk cId="3972390001" sldId="667"/>
            <ac:spMk id="685" creationId="{22EC677D-D01E-41AD-81E0-84361E8F19EF}"/>
          </ac:spMkLst>
        </pc:spChg>
        <pc:spChg chg="mod">
          <ac:chgData name="Timo Mühlhaus" userId="1b6b3aba618dadac" providerId="LiveId" clId="{EDF2FAEA-A41B-4C1F-9EE5-7BEAFE42C87B}" dt="2021-06-08T15:38:42.450" v="191"/>
          <ac:spMkLst>
            <pc:docMk/>
            <pc:sldMk cId="3972390001" sldId="667"/>
            <ac:spMk id="686" creationId="{272AAB49-2EDE-4DEA-847D-C21ADA713892}"/>
          </ac:spMkLst>
        </pc:spChg>
        <pc:spChg chg="mod">
          <ac:chgData name="Timo Mühlhaus" userId="1b6b3aba618dadac" providerId="LiveId" clId="{EDF2FAEA-A41B-4C1F-9EE5-7BEAFE42C87B}" dt="2021-06-08T15:38:42.450" v="191"/>
          <ac:spMkLst>
            <pc:docMk/>
            <pc:sldMk cId="3972390001" sldId="667"/>
            <ac:spMk id="687" creationId="{9D900787-F00F-4D2F-B6A9-1353D1DAE451}"/>
          </ac:spMkLst>
        </pc:spChg>
        <pc:spChg chg="mod">
          <ac:chgData name="Timo Mühlhaus" userId="1b6b3aba618dadac" providerId="LiveId" clId="{EDF2FAEA-A41B-4C1F-9EE5-7BEAFE42C87B}" dt="2021-06-08T15:38:42.450" v="191"/>
          <ac:spMkLst>
            <pc:docMk/>
            <pc:sldMk cId="3972390001" sldId="667"/>
            <ac:spMk id="688" creationId="{BC0EC2B9-2482-489F-99B2-1E014EDB12A9}"/>
          </ac:spMkLst>
        </pc:spChg>
        <pc:spChg chg="mod">
          <ac:chgData name="Timo Mühlhaus" userId="1b6b3aba618dadac" providerId="LiveId" clId="{EDF2FAEA-A41B-4C1F-9EE5-7BEAFE42C87B}" dt="2021-06-08T15:39:41.311" v="196" actId="13822"/>
          <ac:spMkLst>
            <pc:docMk/>
            <pc:sldMk cId="3972390001" sldId="667"/>
            <ac:spMk id="689" creationId="{7B3215AB-0892-4590-A55E-DB9A0082DDF7}"/>
          </ac:spMkLst>
        </pc:spChg>
        <pc:spChg chg="mod">
          <ac:chgData name="Timo Mühlhaus" userId="1b6b3aba618dadac" providerId="LiveId" clId="{EDF2FAEA-A41B-4C1F-9EE5-7BEAFE42C87B}" dt="2021-06-08T15:39:43.699" v="197" actId="13822"/>
          <ac:spMkLst>
            <pc:docMk/>
            <pc:sldMk cId="3972390001" sldId="667"/>
            <ac:spMk id="691" creationId="{9DBDBA14-EB94-4A1A-BBE4-D42CC2AD6BBD}"/>
          </ac:spMkLst>
        </pc:spChg>
        <pc:spChg chg="mod">
          <ac:chgData name="Timo Mühlhaus" userId="1b6b3aba618dadac" providerId="LiveId" clId="{EDF2FAEA-A41B-4C1F-9EE5-7BEAFE42C87B}" dt="2021-06-08T15:38:42.450" v="191"/>
          <ac:spMkLst>
            <pc:docMk/>
            <pc:sldMk cId="3972390001" sldId="667"/>
            <ac:spMk id="693" creationId="{4ECF17B1-D5A8-4D13-BF73-30A7864D0BFC}"/>
          </ac:spMkLst>
        </pc:spChg>
        <pc:spChg chg="mod">
          <ac:chgData name="Timo Mühlhaus" userId="1b6b3aba618dadac" providerId="LiveId" clId="{EDF2FAEA-A41B-4C1F-9EE5-7BEAFE42C87B}" dt="2021-06-08T15:38:42.450" v="191"/>
          <ac:spMkLst>
            <pc:docMk/>
            <pc:sldMk cId="3972390001" sldId="667"/>
            <ac:spMk id="695" creationId="{79B91079-620F-4C11-96B3-0656635543D7}"/>
          </ac:spMkLst>
        </pc:spChg>
        <pc:spChg chg="mod">
          <ac:chgData name="Timo Mühlhaus" userId="1b6b3aba618dadac" providerId="LiveId" clId="{EDF2FAEA-A41B-4C1F-9EE5-7BEAFE42C87B}" dt="2021-06-08T15:38:42.450" v="191"/>
          <ac:spMkLst>
            <pc:docMk/>
            <pc:sldMk cId="3972390001" sldId="667"/>
            <ac:spMk id="696" creationId="{D6435A68-ECA2-41A9-AEB1-053094D9079A}"/>
          </ac:spMkLst>
        </pc:spChg>
        <pc:grpChg chg="mod">
          <ac:chgData name="Timo Mühlhaus" userId="1b6b3aba618dadac" providerId="LiveId" clId="{EDF2FAEA-A41B-4C1F-9EE5-7BEAFE42C87B}" dt="2021-06-08T15:38:42.450" v="191"/>
          <ac:grpSpMkLst>
            <pc:docMk/>
            <pc:sldMk cId="3972390001" sldId="667"/>
            <ac:grpSpMk id="5" creationId="{14116FA1-BF84-4BAC-A8A2-53E2431435E9}"/>
          </ac:grpSpMkLst>
        </pc:grpChg>
        <pc:grpChg chg="add mod">
          <ac:chgData name="Timo Mühlhaus" userId="1b6b3aba618dadac" providerId="LiveId" clId="{EDF2FAEA-A41B-4C1F-9EE5-7BEAFE42C87B}" dt="2021-06-08T15:38:42.450" v="191"/>
          <ac:grpSpMkLst>
            <pc:docMk/>
            <pc:sldMk cId="3972390001" sldId="667"/>
            <ac:grpSpMk id="19" creationId="{3329FB04-AA53-4414-9E99-E984DBBBA418}"/>
          </ac:grpSpMkLst>
        </pc:grpChg>
        <pc:grpChg chg="mod">
          <ac:chgData name="Timo Mühlhaus" userId="1b6b3aba618dadac" providerId="LiveId" clId="{EDF2FAEA-A41B-4C1F-9EE5-7BEAFE42C87B}" dt="2021-06-08T15:38:42.450" v="191"/>
          <ac:grpSpMkLst>
            <pc:docMk/>
            <pc:sldMk cId="3972390001" sldId="667"/>
            <ac:grpSpMk id="316" creationId="{0016706C-FE8D-4454-962C-3150B7418D11}"/>
          </ac:grpSpMkLst>
        </pc:grpChg>
        <pc:grpChg chg="mod">
          <ac:chgData name="Timo Mühlhaus" userId="1b6b3aba618dadac" providerId="LiveId" clId="{EDF2FAEA-A41B-4C1F-9EE5-7BEAFE42C87B}" dt="2021-06-08T15:38:42.450" v="191"/>
          <ac:grpSpMkLst>
            <pc:docMk/>
            <pc:sldMk cId="3972390001" sldId="667"/>
            <ac:grpSpMk id="596" creationId="{F3222B29-7540-41E2-A0D3-D5736E0197CE}"/>
          </ac:grpSpMkLst>
        </pc:grpChg>
        <pc:grpChg chg="mod">
          <ac:chgData name="Timo Mühlhaus" userId="1b6b3aba618dadac" providerId="LiveId" clId="{EDF2FAEA-A41B-4C1F-9EE5-7BEAFE42C87B}" dt="2021-06-08T15:38:42.450" v="191"/>
          <ac:grpSpMkLst>
            <pc:docMk/>
            <pc:sldMk cId="3972390001" sldId="667"/>
            <ac:grpSpMk id="597" creationId="{7671B762-6264-4D08-B7CC-C3A34CFAD6D8}"/>
          </ac:grpSpMkLst>
        </pc:grpChg>
        <pc:grpChg chg="mod">
          <ac:chgData name="Timo Mühlhaus" userId="1b6b3aba618dadac" providerId="LiveId" clId="{EDF2FAEA-A41B-4C1F-9EE5-7BEAFE42C87B}" dt="2021-06-08T15:38:42.450" v="191"/>
          <ac:grpSpMkLst>
            <pc:docMk/>
            <pc:sldMk cId="3972390001" sldId="667"/>
            <ac:grpSpMk id="598" creationId="{401ECA42-E3EC-49E8-88CA-0ABEF62BD05A}"/>
          </ac:grpSpMkLst>
        </pc:grpChg>
        <pc:grpChg chg="mod">
          <ac:chgData name="Timo Mühlhaus" userId="1b6b3aba618dadac" providerId="LiveId" clId="{EDF2FAEA-A41B-4C1F-9EE5-7BEAFE42C87B}" dt="2021-06-08T15:38:42.450" v="191"/>
          <ac:grpSpMkLst>
            <pc:docMk/>
            <pc:sldMk cId="3972390001" sldId="667"/>
            <ac:grpSpMk id="639" creationId="{5396251E-626F-40AF-832A-C71E72AEB20A}"/>
          </ac:grpSpMkLst>
        </pc:grpChg>
        <pc:cxnChg chg="add mod ord">
          <ac:chgData name="Timo Mühlhaus" userId="1b6b3aba618dadac" providerId="LiveId" clId="{EDF2FAEA-A41B-4C1F-9EE5-7BEAFE42C87B}" dt="2021-06-08T15:38:52.185" v="194" actId="167"/>
          <ac:cxnSpMkLst>
            <pc:docMk/>
            <pc:sldMk cId="3972390001" sldId="667"/>
            <ac:cxnSpMk id="121" creationId="{F0D09FCE-2A26-49DD-A08F-2EFC0556B1CF}"/>
          </ac:cxnSpMkLst>
        </pc:cxnChg>
        <pc:cxnChg chg="del mod ord">
          <ac:chgData name="Timo Mühlhaus" userId="1b6b3aba618dadac" providerId="LiveId" clId="{EDF2FAEA-A41B-4C1F-9EE5-7BEAFE42C87B}" dt="2021-06-08T15:38:40.085" v="190" actId="478"/>
          <ac:cxnSpMkLst>
            <pc:docMk/>
            <pc:sldMk cId="3972390001" sldId="667"/>
            <ac:cxnSpMk id="599" creationId="{E3C0D1E8-1288-4759-A747-E6C03E32C98C}"/>
          </ac:cxnSpMkLst>
        </pc:cxnChg>
        <pc:cxnChg chg="mod">
          <ac:chgData name="Timo Mühlhaus" userId="1b6b3aba618dadac" providerId="LiveId" clId="{EDF2FAEA-A41B-4C1F-9EE5-7BEAFE42C87B}" dt="2021-06-08T15:38:42.450" v="191"/>
          <ac:cxnSpMkLst>
            <pc:docMk/>
            <pc:sldMk cId="3972390001" sldId="667"/>
            <ac:cxnSpMk id="600" creationId="{C1CFB6C0-F52D-4F43-8199-4DD284F7E48A}"/>
          </ac:cxnSpMkLst>
        </pc:cxnChg>
        <pc:cxnChg chg="mod">
          <ac:chgData name="Timo Mühlhaus" userId="1b6b3aba618dadac" providerId="LiveId" clId="{EDF2FAEA-A41B-4C1F-9EE5-7BEAFE42C87B}" dt="2021-06-08T15:38:42.450" v="191"/>
          <ac:cxnSpMkLst>
            <pc:docMk/>
            <pc:sldMk cId="3972390001" sldId="667"/>
            <ac:cxnSpMk id="602" creationId="{393399BF-36FE-4186-9E6C-5B79EEF16492}"/>
          </ac:cxnSpMkLst>
        </pc:cxnChg>
        <pc:cxnChg chg="mod">
          <ac:chgData name="Timo Mühlhaus" userId="1b6b3aba618dadac" providerId="LiveId" clId="{EDF2FAEA-A41B-4C1F-9EE5-7BEAFE42C87B}" dt="2021-06-08T15:38:42.450" v="191"/>
          <ac:cxnSpMkLst>
            <pc:docMk/>
            <pc:sldMk cId="3972390001" sldId="667"/>
            <ac:cxnSpMk id="603" creationId="{52D232EA-AAD8-40AB-BE72-C4285630684E}"/>
          </ac:cxnSpMkLst>
        </pc:cxnChg>
        <pc:cxnChg chg="mod">
          <ac:chgData name="Timo Mühlhaus" userId="1b6b3aba618dadac" providerId="LiveId" clId="{EDF2FAEA-A41B-4C1F-9EE5-7BEAFE42C87B}" dt="2021-06-08T15:38:42.450" v="191"/>
          <ac:cxnSpMkLst>
            <pc:docMk/>
            <pc:sldMk cId="3972390001" sldId="667"/>
            <ac:cxnSpMk id="604" creationId="{8CC79FE9-EF8E-4723-9539-32050CAED7AC}"/>
          </ac:cxnSpMkLst>
        </pc:cxnChg>
        <pc:cxnChg chg="mod">
          <ac:chgData name="Timo Mühlhaus" userId="1b6b3aba618dadac" providerId="LiveId" clId="{EDF2FAEA-A41B-4C1F-9EE5-7BEAFE42C87B}" dt="2021-06-08T15:38:42.450" v="191"/>
          <ac:cxnSpMkLst>
            <pc:docMk/>
            <pc:sldMk cId="3972390001" sldId="667"/>
            <ac:cxnSpMk id="605" creationId="{0D1363D7-BB69-4275-9A52-F30E40855FBD}"/>
          </ac:cxnSpMkLst>
        </pc:cxnChg>
        <pc:cxnChg chg="mod">
          <ac:chgData name="Timo Mühlhaus" userId="1b6b3aba618dadac" providerId="LiveId" clId="{EDF2FAEA-A41B-4C1F-9EE5-7BEAFE42C87B}" dt="2021-06-08T15:38:42.450" v="191"/>
          <ac:cxnSpMkLst>
            <pc:docMk/>
            <pc:sldMk cId="3972390001" sldId="667"/>
            <ac:cxnSpMk id="606" creationId="{312AE120-BDA8-4727-8CC5-6A15EB0DB70C}"/>
          </ac:cxnSpMkLst>
        </pc:cxnChg>
        <pc:cxnChg chg="mod">
          <ac:chgData name="Timo Mühlhaus" userId="1b6b3aba618dadac" providerId="LiveId" clId="{EDF2FAEA-A41B-4C1F-9EE5-7BEAFE42C87B}" dt="2021-06-08T15:38:42.450" v="191"/>
          <ac:cxnSpMkLst>
            <pc:docMk/>
            <pc:sldMk cId="3972390001" sldId="667"/>
            <ac:cxnSpMk id="607" creationId="{C486F5F3-2D3A-4341-BECA-A5883552BFC5}"/>
          </ac:cxnSpMkLst>
        </pc:cxnChg>
        <pc:cxnChg chg="mod">
          <ac:chgData name="Timo Mühlhaus" userId="1b6b3aba618dadac" providerId="LiveId" clId="{EDF2FAEA-A41B-4C1F-9EE5-7BEAFE42C87B}" dt="2021-06-08T15:38:42.450" v="191"/>
          <ac:cxnSpMkLst>
            <pc:docMk/>
            <pc:sldMk cId="3972390001" sldId="667"/>
            <ac:cxnSpMk id="608" creationId="{C2910D6D-3F2A-4569-9C2F-DFC65F824DFA}"/>
          </ac:cxnSpMkLst>
        </pc:cxnChg>
        <pc:cxnChg chg="mod">
          <ac:chgData name="Timo Mühlhaus" userId="1b6b3aba618dadac" providerId="LiveId" clId="{EDF2FAEA-A41B-4C1F-9EE5-7BEAFE42C87B}" dt="2021-06-08T15:38:42.450" v="191"/>
          <ac:cxnSpMkLst>
            <pc:docMk/>
            <pc:sldMk cId="3972390001" sldId="667"/>
            <ac:cxnSpMk id="609" creationId="{F5D1612E-CD76-4519-8EC9-06E5DE5C3827}"/>
          </ac:cxnSpMkLst>
        </pc:cxnChg>
        <pc:cxnChg chg="mod">
          <ac:chgData name="Timo Mühlhaus" userId="1b6b3aba618dadac" providerId="LiveId" clId="{EDF2FAEA-A41B-4C1F-9EE5-7BEAFE42C87B}" dt="2021-06-08T15:38:42.450" v="191"/>
          <ac:cxnSpMkLst>
            <pc:docMk/>
            <pc:sldMk cId="3972390001" sldId="667"/>
            <ac:cxnSpMk id="610" creationId="{B93538D8-3403-41C8-B834-441348EFB60C}"/>
          </ac:cxnSpMkLst>
        </pc:cxnChg>
        <pc:cxnChg chg="mod">
          <ac:chgData name="Timo Mühlhaus" userId="1b6b3aba618dadac" providerId="LiveId" clId="{EDF2FAEA-A41B-4C1F-9EE5-7BEAFE42C87B}" dt="2021-06-08T15:38:42.450" v="191"/>
          <ac:cxnSpMkLst>
            <pc:docMk/>
            <pc:sldMk cId="3972390001" sldId="667"/>
            <ac:cxnSpMk id="611" creationId="{E4F4DB14-FFBD-4A4F-8E6D-EE05C93E5ECF}"/>
          </ac:cxnSpMkLst>
        </pc:cxnChg>
        <pc:cxnChg chg="mod">
          <ac:chgData name="Timo Mühlhaus" userId="1b6b3aba618dadac" providerId="LiveId" clId="{EDF2FAEA-A41B-4C1F-9EE5-7BEAFE42C87B}" dt="2021-06-08T15:38:42.450" v="191"/>
          <ac:cxnSpMkLst>
            <pc:docMk/>
            <pc:sldMk cId="3972390001" sldId="667"/>
            <ac:cxnSpMk id="612" creationId="{66B99E3B-B561-4404-9829-4132FB4B0CD6}"/>
          </ac:cxnSpMkLst>
        </pc:cxnChg>
        <pc:cxnChg chg="mod">
          <ac:chgData name="Timo Mühlhaus" userId="1b6b3aba618dadac" providerId="LiveId" clId="{EDF2FAEA-A41B-4C1F-9EE5-7BEAFE42C87B}" dt="2021-06-08T15:38:42.450" v="191"/>
          <ac:cxnSpMkLst>
            <pc:docMk/>
            <pc:sldMk cId="3972390001" sldId="667"/>
            <ac:cxnSpMk id="613" creationId="{F007FD90-066C-4CBC-A4C0-D6E7F2BA3B84}"/>
          </ac:cxnSpMkLst>
        </pc:cxnChg>
        <pc:cxnChg chg="mod">
          <ac:chgData name="Timo Mühlhaus" userId="1b6b3aba618dadac" providerId="LiveId" clId="{EDF2FAEA-A41B-4C1F-9EE5-7BEAFE42C87B}" dt="2021-06-08T15:38:42.450" v="191"/>
          <ac:cxnSpMkLst>
            <pc:docMk/>
            <pc:sldMk cId="3972390001" sldId="667"/>
            <ac:cxnSpMk id="614" creationId="{1FE858AC-A80D-4CD9-BF83-03B5F691A4EE}"/>
          </ac:cxnSpMkLst>
        </pc:cxnChg>
        <pc:cxnChg chg="mod">
          <ac:chgData name="Timo Mühlhaus" userId="1b6b3aba618dadac" providerId="LiveId" clId="{EDF2FAEA-A41B-4C1F-9EE5-7BEAFE42C87B}" dt="2021-06-08T15:38:42.450" v="191"/>
          <ac:cxnSpMkLst>
            <pc:docMk/>
            <pc:sldMk cId="3972390001" sldId="667"/>
            <ac:cxnSpMk id="615" creationId="{F568DA8E-A2D8-4C9D-8A3D-408EA6AB94F6}"/>
          </ac:cxnSpMkLst>
        </pc:cxnChg>
        <pc:cxnChg chg="mod">
          <ac:chgData name="Timo Mühlhaus" userId="1b6b3aba618dadac" providerId="LiveId" clId="{EDF2FAEA-A41B-4C1F-9EE5-7BEAFE42C87B}" dt="2021-06-08T15:38:42.450" v="191"/>
          <ac:cxnSpMkLst>
            <pc:docMk/>
            <pc:sldMk cId="3972390001" sldId="667"/>
            <ac:cxnSpMk id="618" creationId="{E76D9671-34D9-4498-A789-69440B6CF616}"/>
          </ac:cxnSpMkLst>
        </pc:cxnChg>
        <pc:cxnChg chg="mod">
          <ac:chgData name="Timo Mühlhaus" userId="1b6b3aba618dadac" providerId="LiveId" clId="{EDF2FAEA-A41B-4C1F-9EE5-7BEAFE42C87B}" dt="2021-06-08T15:38:42.450" v="191"/>
          <ac:cxnSpMkLst>
            <pc:docMk/>
            <pc:sldMk cId="3972390001" sldId="667"/>
            <ac:cxnSpMk id="619" creationId="{B4DFDDB2-2951-4268-8F6E-3A671BAB0D67}"/>
          </ac:cxnSpMkLst>
        </pc:cxnChg>
        <pc:cxnChg chg="mod">
          <ac:chgData name="Timo Mühlhaus" userId="1b6b3aba618dadac" providerId="LiveId" clId="{EDF2FAEA-A41B-4C1F-9EE5-7BEAFE42C87B}" dt="2021-06-08T15:38:42.450" v="191"/>
          <ac:cxnSpMkLst>
            <pc:docMk/>
            <pc:sldMk cId="3972390001" sldId="667"/>
            <ac:cxnSpMk id="620" creationId="{228DDE3E-1580-4FFD-9C1E-0D34C3914AD3}"/>
          </ac:cxnSpMkLst>
        </pc:cxnChg>
        <pc:cxnChg chg="mod">
          <ac:chgData name="Timo Mühlhaus" userId="1b6b3aba618dadac" providerId="LiveId" clId="{EDF2FAEA-A41B-4C1F-9EE5-7BEAFE42C87B}" dt="2021-06-08T15:38:42.450" v="191"/>
          <ac:cxnSpMkLst>
            <pc:docMk/>
            <pc:sldMk cId="3972390001" sldId="667"/>
            <ac:cxnSpMk id="621" creationId="{A5A567DB-6A6C-48E6-A57C-7ADD34054B70}"/>
          </ac:cxnSpMkLst>
        </pc:cxnChg>
        <pc:cxnChg chg="mod">
          <ac:chgData name="Timo Mühlhaus" userId="1b6b3aba618dadac" providerId="LiveId" clId="{EDF2FAEA-A41B-4C1F-9EE5-7BEAFE42C87B}" dt="2021-06-08T15:38:42.450" v="191"/>
          <ac:cxnSpMkLst>
            <pc:docMk/>
            <pc:sldMk cId="3972390001" sldId="667"/>
            <ac:cxnSpMk id="622" creationId="{6E8BDD4F-1E33-4866-8CE8-AF15713B6EFC}"/>
          </ac:cxnSpMkLst>
        </pc:cxnChg>
        <pc:cxnChg chg="mod">
          <ac:chgData name="Timo Mühlhaus" userId="1b6b3aba618dadac" providerId="LiveId" clId="{EDF2FAEA-A41B-4C1F-9EE5-7BEAFE42C87B}" dt="2021-06-08T15:38:42.450" v="191"/>
          <ac:cxnSpMkLst>
            <pc:docMk/>
            <pc:sldMk cId="3972390001" sldId="667"/>
            <ac:cxnSpMk id="640" creationId="{3A0B6AE8-4F45-48D5-8646-182F5F1CFF56}"/>
          </ac:cxnSpMkLst>
        </pc:cxnChg>
        <pc:cxnChg chg="mod">
          <ac:chgData name="Timo Mühlhaus" userId="1b6b3aba618dadac" providerId="LiveId" clId="{EDF2FAEA-A41B-4C1F-9EE5-7BEAFE42C87B}" dt="2021-06-08T15:38:42.450" v="191"/>
          <ac:cxnSpMkLst>
            <pc:docMk/>
            <pc:sldMk cId="3972390001" sldId="667"/>
            <ac:cxnSpMk id="641" creationId="{9F1F41E6-EFC4-4A77-9C60-0DA1E4ED0038}"/>
          </ac:cxnSpMkLst>
        </pc:cxnChg>
        <pc:cxnChg chg="mod">
          <ac:chgData name="Timo Mühlhaus" userId="1b6b3aba618dadac" providerId="LiveId" clId="{EDF2FAEA-A41B-4C1F-9EE5-7BEAFE42C87B}" dt="2021-06-08T15:38:42.450" v="191"/>
          <ac:cxnSpMkLst>
            <pc:docMk/>
            <pc:sldMk cId="3972390001" sldId="667"/>
            <ac:cxnSpMk id="642" creationId="{DDF40FE7-FC85-4C18-96B0-F05E888CF39D}"/>
          </ac:cxnSpMkLst>
        </pc:cxnChg>
        <pc:cxnChg chg="mod">
          <ac:chgData name="Timo Mühlhaus" userId="1b6b3aba618dadac" providerId="LiveId" clId="{EDF2FAEA-A41B-4C1F-9EE5-7BEAFE42C87B}" dt="2021-06-08T15:38:42.450" v="191"/>
          <ac:cxnSpMkLst>
            <pc:docMk/>
            <pc:sldMk cId="3972390001" sldId="667"/>
            <ac:cxnSpMk id="643" creationId="{8728E32B-0D78-4504-86DB-450642464FEE}"/>
          </ac:cxnSpMkLst>
        </pc:cxnChg>
        <pc:cxnChg chg="mod">
          <ac:chgData name="Timo Mühlhaus" userId="1b6b3aba618dadac" providerId="LiveId" clId="{EDF2FAEA-A41B-4C1F-9EE5-7BEAFE42C87B}" dt="2021-06-08T15:38:42.450" v="191"/>
          <ac:cxnSpMkLst>
            <pc:docMk/>
            <pc:sldMk cId="3972390001" sldId="667"/>
            <ac:cxnSpMk id="645" creationId="{5200F47A-E758-45B5-838B-5D6BD87A2E19}"/>
          </ac:cxnSpMkLst>
        </pc:cxnChg>
        <pc:cxnChg chg="mod">
          <ac:chgData name="Timo Mühlhaus" userId="1b6b3aba618dadac" providerId="LiveId" clId="{EDF2FAEA-A41B-4C1F-9EE5-7BEAFE42C87B}" dt="2021-06-08T15:38:42.450" v="191"/>
          <ac:cxnSpMkLst>
            <pc:docMk/>
            <pc:sldMk cId="3972390001" sldId="667"/>
            <ac:cxnSpMk id="646" creationId="{04983F3F-A948-410E-A841-E92A69EB6DC8}"/>
          </ac:cxnSpMkLst>
        </pc:cxnChg>
        <pc:cxnChg chg="mod">
          <ac:chgData name="Timo Mühlhaus" userId="1b6b3aba618dadac" providerId="LiveId" clId="{EDF2FAEA-A41B-4C1F-9EE5-7BEAFE42C87B}" dt="2021-06-08T15:38:42.450" v="191"/>
          <ac:cxnSpMkLst>
            <pc:docMk/>
            <pc:sldMk cId="3972390001" sldId="667"/>
            <ac:cxnSpMk id="647" creationId="{E1EBEAAA-C62E-4854-AA57-278C85443851}"/>
          </ac:cxnSpMkLst>
        </pc:cxnChg>
        <pc:cxnChg chg="mod">
          <ac:chgData name="Timo Mühlhaus" userId="1b6b3aba618dadac" providerId="LiveId" clId="{EDF2FAEA-A41B-4C1F-9EE5-7BEAFE42C87B}" dt="2021-06-08T15:38:42.450" v="191"/>
          <ac:cxnSpMkLst>
            <pc:docMk/>
            <pc:sldMk cId="3972390001" sldId="667"/>
            <ac:cxnSpMk id="648" creationId="{16A01CE1-10C0-4F94-A70D-789114CEAACB}"/>
          </ac:cxnSpMkLst>
        </pc:cxnChg>
        <pc:cxnChg chg="mod">
          <ac:chgData name="Timo Mühlhaus" userId="1b6b3aba618dadac" providerId="LiveId" clId="{EDF2FAEA-A41B-4C1F-9EE5-7BEAFE42C87B}" dt="2021-06-08T15:38:42.450" v="191"/>
          <ac:cxnSpMkLst>
            <pc:docMk/>
            <pc:sldMk cId="3972390001" sldId="667"/>
            <ac:cxnSpMk id="650" creationId="{6C4BF28D-174A-4A85-9989-9F8014A78E30}"/>
          </ac:cxnSpMkLst>
        </pc:cxnChg>
        <pc:cxnChg chg="mod">
          <ac:chgData name="Timo Mühlhaus" userId="1b6b3aba618dadac" providerId="LiveId" clId="{EDF2FAEA-A41B-4C1F-9EE5-7BEAFE42C87B}" dt="2021-06-08T15:38:42.450" v="191"/>
          <ac:cxnSpMkLst>
            <pc:docMk/>
            <pc:sldMk cId="3972390001" sldId="667"/>
            <ac:cxnSpMk id="651" creationId="{4365CB29-BCAB-4E70-A0C6-EBA1AEDBBE8D}"/>
          </ac:cxnSpMkLst>
        </pc:cxnChg>
        <pc:cxnChg chg="mod">
          <ac:chgData name="Timo Mühlhaus" userId="1b6b3aba618dadac" providerId="LiveId" clId="{EDF2FAEA-A41B-4C1F-9EE5-7BEAFE42C87B}" dt="2021-06-08T15:38:42.450" v="191"/>
          <ac:cxnSpMkLst>
            <pc:docMk/>
            <pc:sldMk cId="3972390001" sldId="667"/>
            <ac:cxnSpMk id="652" creationId="{55ADB2E2-952E-4503-8597-4C571117B03F}"/>
          </ac:cxnSpMkLst>
        </pc:cxnChg>
        <pc:cxnChg chg="mod">
          <ac:chgData name="Timo Mühlhaus" userId="1b6b3aba618dadac" providerId="LiveId" clId="{EDF2FAEA-A41B-4C1F-9EE5-7BEAFE42C87B}" dt="2021-06-08T15:38:42.450" v="191"/>
          <ac:cxnSpMkLst>
            <pc:docMk/>
            <pc:sldMk cId="3972390001" sldId="667"/>
            <ac:cxnSpMk id="653" creationId="{D05A314B-0824-404A-BA0E-584592596DDE}"/>
          </ac:cxnSpMkLst>
        </pc:cxnChg>
        <pc:cxnChg chg="mod">
          <ac:chgData name="Timo Mühlhaus" userId="1b6b3aba618dadac" providerId="LiveId" clId="{EDF2FAEA-A41B-4C1F-9EE5-7BEAFE42C87B}" dt="2021-06-08T15:38:42.450" v="191"/>
          <ac:cxnSpMkLst>
            <pc:docMk/>
            <pc:sldMk cId="3972390001" sldId="667"/>
            <ac:cxnSpMk id="654" creationId="{0C619D5B-4770-4D55-8DFB-673BBFE6CB16}"/>
          </ac:cxnSpMkLst>
        </pc:cxnChg>
        <pc:cxnChg chg="mod">
          <ac:chgData name="Timo Mühlhaus" userId="1b6b3aba618dadac" providerId="LiveId" clId="{EDF2FAEA-A41B-4C1F-9EE5-7BEAFE42C87B}" dt="2021-06-08T15:38:42.450" v="191"/>
          <ac:cxnSpMkLst>
            <pc:docMk/>
            <pc:sldMk cId="3972390001" sldId="667"/>
            <ac:cxnSpMk id="655" creationId="{831D8BB3-E7C1-4ACA-8662-296391E439CB}"/>
          </ac:cxnSpMkLst>
        </pc:cxnChg>
        <pc:cxnChg chg="mod">
          <ac:chgData name="Timo Mühlhaus" userId="1b6b3aba618dadac" providerId="LiveId" clId="{EDF2FAEA-A41B-4C1F-9EE5-7BEAFE42C87B}" dt="2021-06-08T15:38:42.450" v="191"/>
          <ac:cxnSpMkLst>
            <pc:docMk/>
            <pc:sldMk cId="3972390001" sldId="667"/>
            <ac:cxnSpMk id="656" creationId="{6C37D342-308A-4AB1-95E1-27420E3021FE}"/>
          </ac:cxnSpMkLst>
        </pc:cxnChg>
        <pc:cxnChg chg="mod">
          <ac:chgData name="Timo Mühlhaus" userId="1b6b3aba618dadac" providerId="LiveId" clId="{EDF2FAEA-A41B-4C1F-9EE5-7BEAFE42C87B}" dt="2021-06-08T15:38:42.450" v="191"/>
          <ac:cxnSpMkLst>
            <pc:docMk/>
            <pc:sldMk cId="3972390001" sldId="667"/>
            <ac:cxnSpMk id="657" creationId="{394CBD75-8019-4E80-8795-B813CE289E81}"/>
          </ac:cxnSpMkLst>
        </pc:cxnChg>
        <pc:cxnChg chg="mod">
          <ac:chgData name="Timo Mühlhaus" userId="1b6b3aba618dadac" providerId="LiveId" clId="{EDF2FAEA-A41B-4C1F-9EE5-7BEAFE42C87B}" dt="2021-06-08T15:38:42.450" v="191"/>
          <ac:cxnSpMkLst>
            <pc:docMk/>
            <pc:sldMk cId="3972390001" sldId="667"/>
            <ac:cxnSpMk id="658" creationId="{D48B39AF-30C6-491F-BBA2-98FC3FD65960}"/>
          </ac:cxnSpMkLst>
        </pc:cxnChg>
        <pc:cxnChg chg="mod">
          <ac:chgData name="Timo Mühlhaus" userId="1b6b3aba618dadac" providerId="LiveId" clId="{EDF2FAEA-A41B-4C1F-9EE5-7BEAFE42C87B}" dt="2021-06-08T15:38:42.450" v="191"/>
          <ac:cxnSpMkLst>
            <pc:docMk/>
            <pc:sldMk cId="3972390001" sldId="667"/>
            <ac:cxnSpMk id="659" creationId="{38F36BEB-12F5-43E9-AC2F-9F4216819FD6}"/>
          </ac:cxnSpMkLst>
        </pc:cxnChg>
        <pc:cxnChg chg="mod">
          <ac:chgData name="Timo Mühlhaus" userId="1b6b3aba618dadac" providerId="LiveId" clId="{EDF2FAEA-A41B-4C1F-9EE5-7BEAFE42C87B}" dt="2021-06-08T15:38:42.450" v="191"/>
          <ac:cxnSpMkLst>
            <pc:docMk/>
            <pc:sldMk cId="3972390001" sldId="667"/>
            <ac:cxnSpMk id="660" creationId="{EF13250F-8295-4C03-B0C1-3100BFBFBD2E}"/>
          </ac:cxnSpMkLst>
        </pc:cxnChg>
        <pc:cxnChg chg="mod">
          <ac:chgData name="Timo Mühlhaus" userId="1b6b3aba618dadac" providerId="LiveId" clId="{EDF2FAEA-A41B-4C1F-9EE5-7BEAFE42C87B}" dt="2021-06-08T15:38:42.450" v="191"/>
          <ac:cxnSpMkLst>
            <pc:docMk/>
            <pc:sldMk cId="3972390001" sldId="667"/>
            <ac:cxnSpMk id="661" creationId="{CB350F65-F911-44FB-B960-7E700265D2D5}"/>
          </ac:cxnSpMkLst>
        </pc:cxnChg>
        <pc:cxnChg chg="mod">
          <ac:chgData name="Timo Mühlhaus" userId="1b6b3aba618dadac" providerId="LiveId" clId="{EDF2FAEA-A41B-4C1F-9EE5-7BEAFE42C87B}" dt="2021-06-08T15:38:42.450" v="191"/>
          <ac:cxnSpMkLst>
            <pc:docMk/>
            <pc:sldMk cId="3972390001" sldId="667"/>
            <ac:cxnSpMk id="662" creationId="{731205D9-6F44-41DE-A10A-DA2F3D36D779}"/>
          </ac:cxnSpMkLst>
        </pc:cxnChg>
        <pc:cxnChg chg="mod">
          <ac:chgData name="Timo Mühlhaus" userId="1b6b3aba618dadac" providerId="LiveId" clId="{EDF2FAEA-A41B-4C1F-9EE5-7BEAFE42C87B}" dt="2021-06-08T15:38:42.450" v="191"/>
          <ac:cxnSpMkLst>
            <pc:docMk/>
            <pc:sldMk cId="3972390001" sldId="667"/>
            <ac:cxnSpMk id="663" creationId="{73EB4B43-FDF6-498C-85B6-0A952CD4FF8B}"/>
          </ac:cxnSpMkLst>
        </pc:cxnChg>
        <pc:cxnChg chg="mod">
          <ac:chgData name="Timo Mühlhaus" userId="1b6b3aba618dadac" providerId="LiveId" clId="{EDF2FAEA-A41B-4C1F-9EE5-7BEAFE42C87B}" dt="2021-06-08T15:38:42.450" v="191"/>
          <ac:cxnSpMkLst>
            <pc:docMk/>
            <pc:sldMk cId="3972390001" sldId="667"/>
            <ac:cxnSpMk id="664" creationId="{098216FC-1BAE-4097-BE83-EDE41F630AF0}"/>
          </ac:cxnSpMkLst>
        </pc:cxnChg>
        <pc:cxnChg chg="mod">
          <ac:chgData name="Timo Mühlhaus" userId="1b6b3aba618dadac" providerId="LiveId" clId="{EDF2FAEA-A41B-4C1F-9EE5-7BEAFE42C87B}" dt="2021-06-08T15:38:42.450" v="191"/>
          <ac:cxnSpMkLst>
            <pc:docMk/>
            <pc:sldMk cId="3972390001" sldId="667"/>
            <ac:cxnSpMk id="665" creationId="{69C9DEAA-77E6-466C-ABD1-4927613C9257}"/>
          </ac:cxnSpMkLst>
        </pc:cxnChg>
        <pc:cxnChg chg="mod">
          <ac:chgData name="Timo Mühlhaus" userId="1b6b3aba618dadac" providerId="LiveId" clId="{EDF2FAEA-A41B-4C1F-9EE5-7BEAFE42C87B}" dt="2021-06-08T15:38:42.450" v="191"/>
          <ac:cxnSpMkLst>
            <pc:docMk/>
            <pc:sldMk cId="3972390001" sldId="667"/>
            <ac:cxnSpMk id="666" creationId="{DF4B29A0-4A52-40AA-9601-11E4EAE72DA9}"/>
          </ac:cxnSpMkLst>
        </pc:cxnChg>
        <pc:cxnChg chg="mod">
          <ac:chgData name="Timo Mühlhaus" userId="1b6b3aba618dadac" providerId="LiveId" clId="{EDF2FAEA-A41B-4C1F-9EE5-7BEAFE42C87B}" dt="2021-06-08T15:38:42.450" v="191"/>
          <ac:cxnSpMkLst>
            <pc:docMk/>
            <pc:sldMk cId="3972390001" sldId="667"/>
            <ac:cxnSpMk id="667" creationId="{72D37D4E-1EDC-4468-97B0-6D7989A42C5C}"/>
          </ac:cxnSpMkLst>
        </pc:cxnChg>
        <pc:cxnChg chg="mod">
          <ac:chgData name="Timo Mühlhaus" userId="1b6b3aba618dadac" providerId="LiveId" clId="{EDF2FAEA-A41B-4C1F-9EE5-7BEAFE42C87B}" dt="2021-06-08T15:38:42.450" v="191"/>
          <ac:cxnSpMkLst>
            <pc:docMk/>
            <pc:sldMk cId="3972390001" sldId="667"/>
            <ac:cxnSpMk id="668" creationId="{97CDAEA4-D70F-4A9A-832E-53A96AFCBB08}"/>
          </ac:cxnSpMkLst>
        </pc:cxnChg>
      </pc:sldChg>
      <pc:sldChg chg="ord">
        <pc:chgData name="Timo Mühlhaus" userId="1b6b3aba618dadac" providerId="LiveId" clId="{EDF2FAEA-A41B-4C1F-9EE5-7BEAFE42C87B}" dt="2021-06-09T06:08:46.758" v="281"/>
        <pc:sldMkLst>
          <pc:docMk/>
          <pc:sldMk cId="105958470" sldId="668"/>
        </pc:sldMkLst>
      </pc:sldChg>
      <pc:sldChg chg="addSp delSp modSp mod">
        <pc:chgData name="Timo Mühlhaus" userId="1b6b3aba618dadac" providerId="LiveId" clId="{EDF2FAEA-A41B-4C1F-9EE5-7BEAFE42C87B}" dt="2021-06-09T19:30:16.704" v="1849"/>
        <pc:sldMkLst>
          <pc:docMk/>
          <pc:sldMk cId="2056172003" sldId="669"/>
        </pc:sldMkLst>
        <pc:spChg chg="mod">
          <ac:chgData name="Timo Mühlhaus" userId="1b6b3aba618dadac" providerId="LiveId" clId="{EDF2FAEA-A41B-4C1F-9EE5-7BEAFE42C87B}" dt="2021-06-09T19:30:16.704" v="1849"/>
          <ac:spMkLst>
            <pc:docMk/>
            <pc:sldMk cId="2056172003" sldId="669"/>
            <ac:spMk id="2" creationId="{5CBC3253-27ED-43F5-B843-3D853CFAC3E6}"/>
          </ac:spMkLst>
        </pc:spChg>
        <pc:spChg chg="mod">
          <ac:chgData name="Timo Mühlhaus" userId="1b6b3aba618dadac" providerId="LiveId" clId="{EDF2FAEA-A41B-4C1F-9EE5-7BEAFE42C87B}" dt="2021-06-08T15:42:12.035" v="221" actId="13822"/>
          <ac:spMkLst>
            <pc:docMk/>
            <pc:sldMk cId="2056172003" sldId="669"/>
            <ac:spMk id="104" creationId="{D016684C-78B1-46F7-A542-0C5800111200}"/>
          </ac:spMkLst>
        </pc:spChg>
        <pc:spChg chg="mod">
          <ac:chgData name="Timo Mühlhaus" userId="1b6b3aba618dadac" providerId="LiveId" clId="{EDF2FAEA-A41B-4C1F-9EE5-7BEAFE42C87B}" dt="2021-06-08T15:40:54.582" v="213" actId="13822"/>
          <ac:spMkLst>
            <pc:docMk/>
            <pc:sldMk cId="2056172003" sldId="669"/>
            <ac:spMk id="106" creationId="{672C2843-EDA1-4C8F-A5F0-0AD1964D5DCA}"/>
          </ac:spMkLst>
        </pc:spChg>
        <pc:spChg chg="mod">
          <ac:chgData name="Timo Mühlhaus" userId="1b6b3aba618dadac" providerId="LiveId" clId="{EDF2FAEA-A41B-4C1F-9EE5-7BEAFE42C87B}" dt="2021-06-08T15:42:05.944" v="219" actId="13822"/>
          <ac:spMkLst>
            <pc:docMk/>
            <pc:sldMk cId="2056172003" sldId="669"/>
            <ac:spMk id="107" creationId="{75F3A4AB-CD24-45A4-9452-7D37F1EEEABC}"/>
          </ac:spMkLst>
        </pc:spChg>
        <pc:spChg chg="mod">
          <ac:chgData name="Timo Mühlhaus" userId="1b6b3aba618dadac" providerId="LiveId" clId="{EDF2FAEA-A41B-4C1F-9EE5-7BEAFE42C87B}" dt="2021-06-08T15:40:54.582" v="213" actId="13822"/>
          <ac:spMkLst>
            <pc:docMk/>
            <pc:sldMk cId="2056172003" sldId="669"/>
            <ac:spMk id="108" creationId="{3B743C1D-09C5-4013-851E-A25361BDCBB5}"/>
          </ac:spMkLst>
        </pc:spChg>
        <pc:spChg chg="mod">
          <ac:chgData name="Timo Mühlhaus" userId="1b6b3aba618dadac" providerId="LiveId" clId="{EDF2FAEA-A41B-4C1F-9EE5-7BEAFE42C87B}" dt="2021-06-08T15:42:08.890" v="220" actId="13822"/>
          <ac:spMkLst>
            <pc:docMk/>
            <pc:sldMk cId="2056172003" sldId="669"/>
            <ac:spMk id="109" creationId="{22657478-AF07-4B81-B61F-76D58CCDC22D}"/>
          </ac:spMkLst>
        </pc:spChg>
        <pc:spChg chg="mod">
          <ac:chgData name="Timo Mühlhaus" userId="1b6b3aba618dadac" providerId="LiveId" clId="{EDF2FAEA-A41B-4C1F-9EE5-7BEAFE42C87B}" dt="2021-06-08T15:41:09.051" v="215" actId="13822"/>
          <ac:spMkLst>
            <pc:docMk/>
            <pc:sldMk cId="2056172003" sldId="669"/>
            <ac:spMk id="110" creationId="{EB1FB182-38C6-4BBD-AB08-EFDC80F99191}"/>
          </ac:spMkLst>
        </pc:spChg>
        <pc:spChg chg="mod">
          <ac:chgData name="Timo Mühlhaus" userId="1b6b3aba618dadac" providerId="LiveId" clId="{EDF2FAEA-A41B-4C1F-9EE5-7BEAFE42C87B}" dt="2021-06-08T15:40:54.582" v="213" actId="13822"/>
          <ac:spMkLst>
            <pc:docMk/>
            <pc:sldMk cId="2056172003" sldId="669"/>
            <ac:spMk id="111" creationId="{399D2932-3145-4EA6-B2B5-BC1D990D7FFE}"/>
          </ac:spMkLst>
        </pc:spChg>
        <pc:spChg chg="mod">
          <ac:chgData name="Timo Mühlhaus" userId="1b6b3aba618dadac" providerId="LiveId" clId="{EDF2FAEA-A41B-4C1F-9EE5-7BEAFE42C87B}" dt="2021-06-08T15:41:59.414" v="217" actId="13822"/>
          <ac:spMkLst>
            <pc:docMk/>
            <pc:sldMk cId="2056172003" sldId="669"/>
            <ac:spMk id="125" creationId="{5CAC7AB8-C8F5-4264-BF5A-5F6B6097D0D5}"/>
          </ac:spMkLst>
        </pc:spChg>
        <pc:spChg chg="mod">
          <ac:chgData name="Timo Mühlhaus" userId="1b6b3aba618dadac" providerId="LiveId" clId="{EDF2FAEA-A41B-4C1F-9EE5-7BEAFE42C87B}" dt="2021-06-08T15:40:58.470" v="214" actId="13822"/>
          <ac:spMkLst>
            <pc:docMk/>
            <pc:sldMk cId="2056172003" sldId="669"/>
            <ac:spMk id="126" creationId="{634B36C1-FC05-4DEC-A6CA-196EC9EEC50C}"/>
          </ac:spMkLst>
        </pc:spChg>
        <pc:spChg chg="mod">
          <ac:chgData name="Timo Mühlhaus" userId="1b6b3aba618dadac" providerId="LiveId" clId="{EDF2FAEA-A41B-4C1F-9EE5-7BEAFE42C87B}" dt="2021-06-08T15:42:02.632" v="218" actId="13822"/>
          <ac:spMkLst>
            <pc:docMk/>
            <pc:sldMk cId="2056172003" sldId="669"/>
            <ac:spMk id="127" creationId="{155A81EC-64C7-4675-9301-3A9133F5F84C}"/>
          </ac:spMkLst>
        </pc:spChg>
        <pc:spChg chg="del">
          <ac:chgData name="Timo Mühlhaus" userId="1b6b3aba618dadac" providerId="LiveId" clId="{EDF2FAEA-A41B-4C1F-9EE5-7BEAFE42C87B}" dt="2021-06-08T15:39:58.663" v="200" actId="478"/>
          <ac:spMkLst>
            <pc:docMk/>
            <pc:sldMk cId="2056172003" sldId="669"/>
            <ac:spMk id="231" creationId="{69E2C098-DA79-4DA3-8E61-038376792557}"/>
          </ac:spMkLst>
        </pc:spChg>
        <pc:spChg chg="mod">
          <ac:chgData name="Timo Mühlhaus" userId="1b6b3aba618dadac" providerId="LiveId" clId="{EDF2FAEA-A41B-4C1F-9EE5-7BEAFE42C87B}" dt="2021-06-08T15:39:59.032" v="201"/>
          <ac:spMkLst>
            <pc:docMk/>
            <pc:sldMk cId="2056172003" sldId="669"/>
            <ac:spMk id="234" creationId="{9D48DDB4-52FE-41A5-9899-64172A0A34A9}"/>
          </ac:spMkLst>
        </pc:spChg>
        <pc:spChg chg="mod">
          <ac:chgData name="Timo Mühlhaus" userId="1b6b3aba618dadac" providerId="LiveId" clId="{EDF2FAEA-A41B-4C1F-9EE5-7BEAFE42C87B}" dt="2021-06-08T15:39:59.032" v="201"/>
          <ac:spMkLst>
            <pc:docMk/>
            <pc:sldMk cId="2056172003" sldId="669"/>
            <ac:spMk id="236" creationId="{7D6A353B-6F26-45B2-B040-0DBB0877DFBD}"/>
          </ac:spMkLst>
        </pc:spChg>
        <pc:spChg chg="mod">
          <ac:chgData name="Timo Mühlhaus" userId="1b6b3aba618dadac" providerId="LiveId" clId="{EDF2FAEA-A41B-4C1F-9EE5-7BEAFE42C87B}" dt="2021-06-08T15:39:59.032" v="201"/>
          <ac:spMkLst>
            <pc:docMk/>
            <pc:sldMk cId="2056172003" sldId="669"/>
            <ac:spMk id="237" creationId="{C0E0DEA1-1A77-4D73-AF7F-EDE28F672223}"/>
          </ac:spMkLst>
        </pc:spChg>
        <pc:spChg chg="mod">
          <ac:chgData name="Timo Mühlhaus" userId="1b6b3aba618dadac" providerId="LiveId" clId="{EDF2FAEA-A41B-4C1F-9EE5-7BEAFE42C87B}" dt="2021-06-08T15:39:59.032" v="201"/>
          <ac:spMkLst>
            <pc:docMk/>
            <pc:sldMk cId="2056172003" sldId="669"/>
            <ac:spMk id="238" creationId="{9145F320-CA61-4B4A-80BF-DC8F57D1608E}"/>
          </ac:spMkLst>
        </pc:spChg>
        <pc:spChg chg="mod">
          <ac:chgData name="Timo Mühlhaus" userId="1b6b3aba618dadac" providerId="LiveId" clId="{EDF2FAEA-A41B-4C1F-9EE5-7BEAFE42C87B}" dt="2021-06-08T15:39:59.032" v="201"/>
          <ac:spMkLst>
            <pc:docMk/>
            <pc:sldMk cId="2056172003" sldId="669"/>
            <ac:spMk id="239" creationId="{615BC487-2C8C-4DE6-8D4D-117D1B6FBA1F}"/>
          </ac:spMkLst>
        </pc:spChg>
        <pc:spChg chg="mod">
          <ac:chgData name="Timo Mühlhaus" userId="1b6b3aba618dadac" providerId="LiveId" clId="{EDF2FAEA-A41B-4C1F-9EE5-7BEAFE42C87B}" dt="2021-06-08T15:39:59.032" v="201"/>
          <ac:spMkLst>
            <pc:docMk/>
            <pc:sldMk cId="2056172003" sldId="669"/>
            <ac:spMk id="263" creationId="{6F91C347-877D-458D-BDDA-829BDF9FD9D7}"/>
          </ac:spMkLst>
        </pc:spChg>
        <pc:spChg chg="mod">
          <ac:chgData name="Timo Mühlhaus" userId="1b6b3aba618dadac" providerId="LiveId" clId="{EDF2FAEA-A41B-4C1F-9EE5-7BEAFE42C87B}" dt="2021-06-08T15:39:59.032" v="201"/>
          <ac:spMkLst>
            <pc:docMk/>
            <pc:sldMk cId="2056172003" sldId="669"/>
            <ac:spMk id="264" creationId="{32751399-8971-4F57-81BA-0A597BB10287}"/>
          </ac:spMkLst>
        </pc:spChg>
        <pc:spChg chg="mod">
          <ac:chgData name="Timo Mühlhaus" userId="1b6b3aba618dadac" providerId="LiveId" clId="{EDF2FAEA-A41B-4C1F-9EE5-7BEAFE42C87B}" dt="2021-06-08T15:39:59.032" v="201"/>
          <ac:spMkLst>
            <pc:docMk/>
            <pc:sldMk cId="2056172003" sldId="669"/>
            <ac:spMk id="265" creationId="{D8932D6B-2866-4A4B-BD4B-3216B941E1CC}"/>
          </ac:spMkLst>
        </pc:spChg>
        <pc:spChg chg="mod">
          <ac:chgData name="Timo Mühlhaus" userId="1b6b3aba618dadac" providerId="LiveId" clId="{EDF2FAEA-A41B-4C1F-9EE5-7BEAFE42C87B}" dt="2021-06-08T15:39:59.032" v="201"/>
          <ac:spMkLst>
            <pc:docMk/>
            <pc:sldMk cId="2056172003" sldId="669"/>
            <ac:spMk id="266" creationId="{CBC1AF4F-231C-4256-8DFB-16900177C421}"/>
          </ac:spMkLst>
        </pc:spChg>
        <pc:spChg chg="mod">
          <ac:chgData name="Timo Mühlhaus" userId="1b6b3aba618dadac" providerId="LiveId" clId="{EDF2FAEA-A41B-4C1F-9EE5-7BEAFE42C87B}" dt="2021-06-08T15:39:59.032" v="201"/>
          <ac:spMkLst>
            <pc:docMk/>
            <pc:sldMk cId="2056172003" sldId="669"/>
            <ac:spMk id="267" creationId="{4A11CB36-B1EA-477C-B4CE-067A53031CEA}"/>
          </ac:spMkLst>
        </pc:spChg>
        <pc:spChg chg="mod">
          <ac:chgData name="Timo Mühlhaus" userId="1b6b3aba618dadac" providerId="LiveId" clId="{EDF2FAEA-A41B-4C1F-9EE5-7BEAFE42C87B}" dt="2021-06-08T15:39:59.032" v="201"/>
          <ac:spMkLst>
            <pc:docMk/>
            <pc:sldMk cId="2056172003" sldId="669"/>
            <ac:spMk id="268" creationId="{EC7EDFAF-47D0-4DBB-8874-F3C6EA8F0B7E}"/>
          </ac:spMkLst>
        </pc:spChg>
        <pc:spChg chg="mod">
          <ac:chgData name="Timo Mühlhaus" userId="1b6b3aba618dadac" providerId="LiveId" clId="{EDF2FAEA-A41B-4C1F-9EE5-7BEAFE42C87B}" dt="2021-06-08T15:39:59.032" v="201"/>
          <ac:spMkLst>
            <pc:docMk/>
            <pc:sldMk cId="2056172003" sldId="669"/>
            <ac:spMk id="269" creationId="{8C53E43E-FA8E-4198-ABF5-7846431D6429}"/>
          </ac:spMkLst>
        </pc:spChg>
        <pc:spChg chg="mod">
          <ac:chgData name="Timo Mühlhaus" userId="1b6b3aba618dadac" providerId="LiveId" clId="{EDF2FAEA-A41B-4C1F-9EE5-7BEAFE42C87B}" dt="2021-06-08T15:39:59.032" v="201"/>
          <ac:spMkLst>
            <pc:docMk/>
            <pc:sldMk cId="2056172003" sldId="669"/>
            <ac:spMk id="270" creationId="{E5B3A143-1F0B-4589-8C92-1F7BE8B2B41C}"/>
          </ac:spMkLst>
        </pc:spChg>
        <pc:spChg chg="mod">
          <ac:chgData name="Timo Mühlhaus" userId="1b6b3aba618dadac" providerId="LiveId" clId="{EDF2FAEA-A41B-4C1F-9EE5-7BEAFE42C87B}" dt="2021-06-08T15:39:59.032" v="201"/>
          <ac:spMkLst>
            <pc:docMk/>
            <pc:sldMk cId="2056172003" sldId="669"/>
            <ac:spMk id="271" creationId="{CFFB7613-F24C-4A0A-91FA-DABF5507A978}"/>
          </ac:spMkLst>
        </pc:spChg>
        <pc:spChg chg="mod">
          <ac:chgData name="Timo Mühlhaus" userId="1b6b3aba618dadac" providerId="LiveId" clId="{EDF2FAEA-A41B-4C1F-9EE5-7BEAFE42C87B}" dt="2021-06-08T15:39:59.032" v="201"/>
          <ac:spMkLst>
            <pc:docMk/>
            <pc:sldMk cId="2056172003" sldId="669"/>
            <ac:spMk id="272" creationId="{86486B86-572A-42DB-946C-5C2E734C5270}"/>
          </ac:spMkLst>
        </pc:spChg>
        <pc:spChg chg="mod">
          <ac:chgData name="Timo Mühlhaus" userId="1b6b3aba618dadac" providerId="LiveId" clId="{EDF2FAEA-A41B-4C1F-9EE5-7BEAFE42C87B}" dt="2021-06-08T15:39:59.032" v="201"/>
          <ac:spMkLst>
            <pc:docMk/>
            <pc:sldMk cId="2056172003" sldId="669"/>
            <ac:spMk id="273" creationId="{B1BC689B-C2A2-4292-8809-F948F4F28AC8}"/>
          </ac:spMkLst>
        </pc:spChg>
        <pc:spChg chg="mod">
          <ac:chgData name="Timo Mühlhaus" userId="1b6b3aba618dadac" providerId="LiveId" clId="{EDF2FAEA-A41B-4C1F-9EE5-7BEAFE42C87B}" dt="2021-06-08T15:39:59.032" v="201"/>
          <ac:spMkLst>
            <pc:docMk/>
            <pc:sldMk cId="2056172003" sldId="669"/>
            <ac:spMk id="274" creationId="{5ED1D511-79A9-43D5-969C-2CB18136DF2A}"/>
          </ac:spMkLst>
        </pc:spChg>
        <pc:spChg chg="mod">
          <ac:chgData name="Timo Mühlhaus" userId="1b6b3aba618dadac" providerId="LiveId" clId="{EDF2FAEA-A41B-4C1F-9EE5-7BEAFE42C87B}" dt="2021-06-08T15:39:59.032" v="201"/>
          <ac:spMkLst>
            <pc:docMk/>
            <pc:sldMk cId="2056172003" sldId="669"/>
            <ac:spMk id="275" creationId="{6E75DB0D-C4E5-4F06-AD8A-F2CA5B52B2EE}"/>
          </ac:spMkLst>
        </pc:spChg>
        <pc:spChg chg="mod">
          <ac:chgData name="Timo Mühlhaus" userId="1b6b3aba618dadac" providerId="LiveId" clId="{EDF2FAEA-A41B-4C1F-9EE5-7BEAFE42C87B}" dt="2021-06-08T15:39:59.032" v="201"/>
          <ac:spMkLst>
            <pc:docMk/>
            <pc:sldMk cId="2056172003" sldId="669"/>
            <ac:spMk id="276" creationId="{6632F266-3EF4-401B-A169-BE57CC31B23D}"/>
          </ac:spMkLst>
        </pc:spChg>
        <pc:spChg chg="mod">
          <ac:chgData name="Timo Mühlhaus" userId="1b6b3aba618dadac" providerId="LiveId" clId="{EDF2FAEA-A41B-4C1F-9EE5-7BEAFE42C87B}" dt="2021-06-08T15:40:24.717" v="206" actId="13822"/>
          <ac:spMkLst>
            <pc:docMk/>
            <pc:sldMk cId="2056172003" sldId="669"/>
            <ac:spMk id="277" creationId="{17CFBBC9-4994-40E8-9134-3B3EFA2D5BE6}"/>
          </ac:spMkLst>
        </pc:spChg>
        <pc:spChg chg="mod">
          <ac:chgData name="Timo Mühlhaus" userId="1b6b3aba618dadac" providerId="LiveId" clId="{EDF2FAEA-A41B-4C1F-9EE5-7BEAFE42C87B}" dt="2021-06-08T15:42:37.441" v="223" actId="1076"/>
          <ac:spMkLst>
            <pc:docMk/>
            <pc:sldMk cId="2056172003" sldId="669"/>
            <ac:spMk id="307" creationId="{760B3072-DD14-4F28-90DE-E4D69E40BDD2}"/>
          </ac:spMkLst>
        </pc:spChg>
        <pc:spChg chg="mod">
          <ac:chgData name="Timo Mühlhaus" userId="1b6b3aba618dadac" providerId="LiveId" clId="{EDF2FAEA-A41B-4C1F-9EE5-7BEAFE42C87B}" dt="2021-06-08T15:39:59.032" v="201"/>
          <ac:spMkLst>
            <pc:docMk/>
            <pc:sldMk cId="2056172003" sldId="669"/>
            <ac:spMk id="308" creationId="{AE7D5B81-179E-4C79-85DF-C5A549D44B8F}"/>
          </ac:spMkLst>
        </pc:spChg>
        <pc:spChg chg="mod">
          <ac:chgData name="Timo Mühlhaus" userId="1b6b3aba618dadac" providerId="LiveId" clId="{EDF2FAEA-A41B-4C1F-9EE5-7BEAFE42C87B}" dt="2021-06-08T15:41:23.487" v="216" actId="688"/>
          <ac:spMkLst>
            <pc:docMk/>
            <pc:sldMk cId="2056172003" sldId="669"/>
            <ac:spMk id="309" creationId="{5EA7EEC1-5211-431E-884B-C146157EE3D4}"/>
          </ac:spMkLst>
        </pc:spChg>
        <pc:spChg chg="mod">
          <ac:chgData name="Timo Mühlhaus" userId="1b6b3aba618dadac" providerId="LiveId" clId="{EDF2FAEA-A41B-4C1F-9EE5-7BEAFE42C87B}" dt="2021-06-08T15:39:59.032" v="201"/>
          <ac:spMkLst>
            <pc:docMk/>
            <pc:sldMk cId="2056172003" sldId="669"/>
            <ac:spMk id="310" creationId="{4B94D407-5F91-4EF1-803F-1F549BD22BF1}"/>
          </ac:spMkLst>
        </pc:spChg>
        <pc:spChg chg="mod">
          <ac:chgData name="Timo Mühlhaus" userId="1b6b3aba618dadac" providerId="LiveId" clId="{EDF2FAEA-A41B-4C1F-9EE5-7BEAFE42C87B}" dt="2021-06-08T15:39:59.032" v="201"/>
          <ac:spMkLst>
            <pc:docMk/>
            <pc:sldMk cId="2056172003" sldId="669"/>
            <ac:spMk id="311" creationId="{5DC66B51-34B4-43D4-8BD8-0F0A862DFE14}"/>
          </ac:spMkLst>
        </pc:spChg>
        <pc:spChg chg="mod">
          <ac:chgData name="Timo Mühlhaus" userId="1b6b3aba618dadac" providerId="LiveId" clId="{EDF2FAEA-A41B-4C1F-9EE5-7BEAFE42C87B}" dt="2021-06-08T15:39:59.032" v="201"/>
          <ac:spMkLst>
            <pc:docMk/>
            <pc:sldMk cId="2056172003" sldId="669"/>
            <ac:spMk id="312" creationId="{A273A3A5-CA39-438B-99D6-57E73E655613}"/>
          </ac:spMkLst>
        </pc:spChg>
        <pc:spChg chg="mod">
          <ac:chgData name="Timo Mühlhaus" userId="1b6b3aba618dadac" providerId="LiveId" clId="{EDF2FAEA-A41B-4C1F-9EE5-7BEAFE42C87B}" dt="2021-06-08T15:39:59.032" v="201"/>
          <ac:spMkLst>
            <pc:docMk/>
            <pc:sldMk cId="2056172003" sldId="669"/>
            <ac:spMk id="313" creationId="{556A2B15-5864-44FE-8908-7FBB2DC9AE4F}"/>
          </ac:spMkLst>
        </pc:spChg>
        <pc:spChg chg="mod">
          <ac:chgData name="Timo Mühlhaus" userId="1b6b3aba618dadac" providerId="LiveId" clId="{EDF2FAEA-A41B-4C1F-9EE5-7BEAFE42C87B}" dt="2021-06-08T15:39:59.032" v="201"/>
          <ac:spMkLst>
            <pc:docMk/>
            <pc:sldMk cId="2056172003" sldId="669"/>
            <ac:spMk id="314" creationId="{A221E765-4A04-40F6-8B56-C2CB6A4D5750}"/>
          </ac:spMkLst>
        </pc:spChg>
        <pc:spChg chg="mod">
          <ac:chgData name="Timo Mühlhaus" userId="1b6b3aba618dadac" providerId="LiveId" clId="{EDF2FAEA-A41B-4C1F-9EE5-7BEAFE42C87B}" dt="2021-06-08T15:39:59.032" v="201"/>
          <ac:spMkLst>
            <pc:docMk/>
            <pc:sldMk cId="2056172003" sldId="669"/>
            <ac:spMk id="315" creationId="{ABC5B876-5428-44C0-899A-FCD727E37AC1}"/>
          </ac:spMkLst>
        </pc:spChg>
        <pc:spChg chg="mod">
          <ac:chgData name="Timo Mühlhaus" userId="1b6b3aba618dadac" providerId="LiveId" clId="{EDF2FAEA-A41B-4C1F-9EE5-7BEAFE42C87B}" dt="2021-06-08T15:39:59.032" v="201"/>
          <ac:spMkLst>
            <pc:docMk/>
            <pc:sldMk cId="2056172003" sldId="669"/>
            <ac:spMk id="317" creationId="{9B94BB28-B5BF-4D35-9814-E9DCEE473454}"/>
          </ac:spMkLst>
        </pc:spChg>
        <pc:spChg chg="mod">
          <ac:chgData name="Timo Mühlhaus" userId="1b6b3aba618dadac" providerId="LiveId" clId="{EDF2FAEA-A41B-4C1F-9EE5-7BEAFE42C87B}" dt="2021-06-08T15:39:59.032" v="201"/>
          <ac:spMkLst>
            <pc:docMk/>
            <pc:sldMk cId="2056172003" sldId="669"/>
            <ac:spMk id="318" creationId="{A6995ECD-26FA-490E-9A85-C0C91DA403E4}"/>
          </ac:spMkLst>
        </pc:spChg>
        <pc:spChg chg="mod">
          <ac:chgData name="Timo Mühlhaus" userId="1b6b3aba618dadac" providerId="LiveId" clId="{EDF2FAEA-A41B-4C1F-9EE5-7BEAFE42C87B}" dt="2021-06-08T15:39:59.032" v="201"/>
          <ac:spMkLst>
            <pc:docMk/>
            <pc:sldMk cId="2056172003" sldId="669"/>
            <ac:spMk id="319" creationId="{FE0FF4ED-0FDF-40D8-9074-659DC0D22A57}"/>
          </ac:spMkLst>
        </pc:spChg>
        <pc:spChg chg="mod">
          <ac:chgData name="Timo Mühlhaus" userId="1b6b3aba618dadac" providerId="LiveId" clId="{EDF2FAEA-A41B-4C1F-9EE5-7BEAFE42C87B}" dt="2021-06-08T15:39:59.032" v="201"/>
          <ac:spMkLst>
            <pc:docMk/>
            <pc:sldMk cId="2056172003" sldId="669"/>
            <ac:spMk id="320" creationId="{EE2E2537-6B1B-4610-A149-0D2ADBB07A3D}"/>
          </ac:spMkLst>
        </pc:spChg>
        <pc:spChg chg="mod">
          <ac:chgData name="Timo Mühlhaus" userId="1b6b3aba618dadac" providerId="LiveId" clId="{EDF2FAEA-A41B-4C1F-9EE5-7BEAFE42C87B}" dt="2021-06-08T15:39:59.032" v="201"/>
          <ac:spMkLst>
            <pc:docMk/>
            <pc:sldMk cId="2056172003" sldId="669"/>
            <ac:spMk id="321" creationId="{A68FF67C-F438-4147-B5A4-E7AE7DA9E43B}"/>
          </ac:spMkLst>
        </pc:spChg>
        <pc:spChg chg="mod">
          <ac:chgData name="Timo Mühlhaus" userId="1b6b3aba618dadac" providerId="LiveId" clId="{EDF2FAEA-A41B-4C1F-9EE5-7BEAFE42C87B}" dt="2021-06-08T15:39:59.032" v="201"/>
          <ac:spMkLst>
            <pc:docMk/>
            <pc:sldMk cId="2056172003" sldId="669"/>
            <ac:spMk id="322" creationId="{78B4C718-AE53-41CF-AF07-54ED4A59C41E}"/>
          </ac:spMkLst>
        </pc:spChg>
        <pc:spChg chg="mod">
          <ac:chgData name="Timo Mühlhaus" userId="1b6b3aba618dadac" providerId="LiveId" clId="{EDF2FAEA-A41B-4C1F-9EE5-7BEAFE42C87B}" dt="2021-06-08T15:39:59.032" v="201"/>
          <ac:spMkLst>
            <pc:docMk/>
            <pc:sldMk cId="2056172003" sldId="669"/>
            <ac:spMk id="323" creationId="{DC3E2ADC-9943-4064-9763-F1A84E1E032C}"/>
          </ac:spMkLst>
        </pc:spChg>
        <pc:spChg chg="mod">
          <ac:chgData name="Timo Mühlhaus" userId="1b6b3aba618dadac" providerId="LiveId" clId="{EDF2FAEA-A41B-4C1F-9EE5-7BEAFE42C87B}" dt="2021-06-08T15:40:46.509" v="212" actId="1076"/>
          <ac:spMkLst>
            <pc:docMk/>
            <pc:sldMk cId="2056172003" sldId="669"/>
            <ac:spMk id="324" creationId="{7A47ECD4-BC8A-4F4F-9365-9361683B6B9B}"/>
          </ac:spMkLst>
        </pc:spChg>
        <pc:spChg chg="mod">
          <ac:chgData name="Timo Mühlhaus" userId="1b6b3aba618dadac" providerId="LiveId" clId="{EDF2FAEA-A41B-4C1F-9EE5-7BEAFE42C87B}" dt="2021-06-08T15:39:59.032" v="201"/>
          <ac:spMkLst>
            <pc:docMk/>
            <pc:sldMk cId="2056172003" sldId="669"/>
            <ac:spMk id="325" creationId="{671DB553-224C-447D-88A7-FB816001DED0}"/>
          </ac:spMkLst>
        </pc:spChg>
        <pc:spChg chg="mod">
          <ac:chgData name="Timo Mühlhaus" userId="1b6b3aba618dadac" providerId="LiveId" clId="{EDF2FAEA-A41B-4C1F-9EE5-7BEAFE42C87B}" dt="2021-06-08T15:40:18.131" v="203" actId="13822"/>
          <ac:spMkLst>
            <pc:docMk/>
            <pc:sldMk cId="2056172003" sldId="669"/>
            <ac:spMk id="326" creationId="{368FCC61-E474-4652-8DFE-0774FE89C216}"/>
          </ac:spMkLst>
        </pc:spChg>
        <pc:spChg chg="mod">
          <ac:chgData name="Timo Mühlhaus" userId="1b6b3aba618dadac" providerId="LiveId" clId="{EDF2FAEA-A41B-4C1F-9EE5-7BEAFE42C87B}" dt="2021-06-08T15:39:59.032" v="201"/>
          <ac:spMkLst>
            <pc:docMk/>
            <pc:sldMk cId="2056172003" sldId="669"/>
            <ac:spMk id="327" creationId="{947EB6BC-3131-4FAA-B2D3-28BAEF2C84A5}"/>
          </ac:spMkLst>
        </pc:spChg>
        <pc:spChg chg="mod">
          <ac:chgData name="Timo Mühlhaus" userId="1b6b3aba618dadac" providerId="LiveId" clId="{EDF2FAEA-A41B-4C1F-9EE5-7BEAFE42C87B}" dt="2021-06-08T15:39:59.032" v="201"/>
          <ac:spMkLst>
            <pc:docMk/>
            <pc:sldMk cId="2056172003" sldId="669"/>
            <ac:spMk id="328" creationId="{AF09D3FC-2610-47C3-A697-42D3A1035FE8}"/>
          </ac:spMkLst>
        </pc:spChg>
        <pc:spChg chg="mod">
          <ac:chgData name="Timo Mühlhaus" userId="1b6b3aba618dadac" providerId="LiveId" clId="{EDF2FAEA-A41B-4C1F-9EE5-7BEAFE42C87B}" dt="2021-06-08T15:40:22.266" v="205" actId="13822"/>
          <ac:spMkLst>
            <pc:docMk/>
            <pc:sldMk cId="2056172003" sldId="669"/>
            <ac:spMk id="329" creationId="{669FE776-DDBF-4E95-9BA4-FB885ED96922}"/>
          </ac:spMkLst>
        </pc:spChg>
        <pc:grpChg chg="del">
          <ac:chgData name="Timo Mühlhaus" userId="1b6b3aba618dadac" providerId="LiveId" clId="{EDF2FAEA-A41B-4C1F-9EE5-7BEAFE42C87B}" dt="2021-06-08T15:39:56.076" v="199" actId="478"/>
          <ac:grpSpMkLst>
            <pc:docMk/>
            <pc:sldMk cId="2056172003" sldId="669"/>
            <ac:grpSpMk id="134" creationId="{F4AC30E5-95BC-494D-9041-04241AF4E548}"/>
          </ac:grpSpMkLst>
        </pc:grpChg>
        <pc:grpChg chg="add mod ord">
          <ac:chgData name="Timo Mühlhaus" userId="1b6b3aba618dadac" providerId="LiveId" clId="{EDF2FAEA-A41B-4C1F-9EE5-7BEAFE42C87B}" dt="2021-06-08T15:40:01.755" v="202" actId="167"/>
          <ac:grpSpMkLst>
            <pc:docMk/>
            <pc:sldMk cId="2056172003" sldId="669"/>
            <ac:grpSpMk id="232" creationId="{03376634-FDCE-44EF-9AA3-85F5E3E197E8}"/>
          </ac:grpSpMkLst>
        </pc:grpChg>
        <pc:grpChg chg="mod">
          <ac:chgData name="Timo Mühlhaus" userId="1b6b3aba618dadac" providerId="LiveId" clId="{EDF2FAEA-A41B-4C1F-9EE5-7BEAFE42C87B}" dt="2021-06-08T15:39:59.032" v="201"/>
          <ac:grpSpMkLst>
            <pc:docMk/>
            <pc:sldMk cId="2056172003" sldId="669"/>
            <ac:grpSpMk id="233" creationId="{5940859C-74E6-4A42-8180-B616C075D61A}"/>
          </ac:grpSpMkLst>
        </pc:grpChg>
        <pc:grpChg chg="mod">
          <ac:chgData name="Timo Mühlhaus" userId="1b6b3aba618dadac" providerId="LiveId" clId="{EDF2FAEA-A41B-4C1F-9EE5-7BEAFE42C87B}" dt="2021-06-08T15:39:59.032" v="201"/>
          <ac:grpSpMkLst>
            <pc:docMk/>
            <pc:sldMk cId="2056172003" sldId="669"/>
            <ac:grpSpMk id="235" creationId="{FC10700F-3F2B-4A14-81ED-F00B0CD0B521}"/>
          </ac:grpSpMkLst>
        </pc:grpChg>
        <pc:grpChg chg="mod">
          <ac:chgData name="Timo Mühlhaus" userId="1b6b3aba618dadac" providerId="LiveId" clId="{EDF2FAEA-A41B-4C1F-9EE5-7BEAFE42C87B}" dt="2021-06-08T15:39:59.032" v="201"/>
          <ac:grpSpMkLst>
            <pc:docMk/>
            <pc:sldMk cId="2056172003" sldId="669"/>
            <ac:grpSpMk id="240" creationId="{214BE93C-9904-47EC-8480-8E881E1ADF0A}"/>
          </ac:grpSpMkLst>
        </pc:grpChg>
        <pc:grpChg chg="mod">
          <ac:chgData name="Timo Mühlhaus" userId="1b6b3aba618dadac" providerId="LiveId" clId="{EDF2FAEA-A41B-4C1F-9EE5-7BEAFE42C87B}" dt="2021-06-08T15:39:59.032" v="201"/>
          <ac:grpSpMkLst>
            <pc:docMk/>
            <pc:sldMk cId="2056172003" sldId="669"/>
            <ac:grpSpMk id="241" creationId="{1CC6C450-80A4-4905-8624-39BDB58CE5BA}"/>
          </ac:grpSpMkLst>
        </pc:grpChg>
        <pc:grpChg chg="mod">
          <ac:chgData name="Timo Mühlhaus" userId="1b6b3aba618dadac" providerId="LiveId" clId="{EDF2FAEA-A41B-4C1F-9EE5-7BEAFE42C87B}" dt="2021-06-08T15:39:59.032" v="201"/>
          <ac:grpSpMkLst>
            <pc:docMk/>
            <pc:sldMk cId="2056172003" sldId="669"/>
            <ac:grpSpMk id="245" creationId="{DB0EF0DA-16A2-4B0A-9C25-5D20F12493DC}"/>
          </ac:grpSpMkLst>
        </pc:grpChg>
        <pc:grpChg chg="mod">
          <ac:chgData name="Timo Mühlhaus" userId="1b6b3aba618dadac" providerId="LiveId" clId="{EDF2FAEA-A41B-4C1F-9EE5-7BEAFE42C87B}" dt="2021-06-08T15:39:59.032" v="201"/>
          <ac:grpSpMkLst>
            <pc:docMk/>
            <pc:sldMk cId="2056172003" sldId="669"/>
            <ac:grpSpMk id="289" creationId="{49BE8124-6D3B-412E-860F-F486F302DD92}"/>
          </ac:grpSpMkLst>
        </pc:grpChg>
        <pc:cxnChg chg="mod">
          <ac:chgData name="Timo Mühlhaus" userId="1b6b3aba618dadac" providerId="LiveId" clId="{EDF2FAEA-A41B-4C1F-9EE5-7BEAFE42C87B}" dt="2021-06-08T15:39:56.076" v="199" actId="478"/>
          <ac:cxnSpMkLst>
            <pc:docMk/>
            <pc:sldMk cId="2056172003" sldId="669"/>
            <ac:cxnSpMk id="149" creationId="{52343BFC-D92A-4B14-93B9-2566DB5124EC}"/>
          </ac:cxnSpMkLst>
        </pc:cxnChg>
        <pc:cxnChg chg="mod">
          <ac:chgData name="Timo Mühlhaus" userId="1b6b3aba618dadac" providerId="LiveId" clId="{EDF2FAEA-A41B-4C1F-9EE5-7BEAFE42C87B}" dt="2021-06-08T15:39:56.076" v="199" actId="478"/>
          <ac:cxnSpMkLst>
            <pc:docMk/>
            <pc:sldMk cId="2056172003" sldId="669"/>
            <ac:cxnSpMk id="184" creationId="{4DA7BDE6-44F7-4871-BBCC-8C56818A1AAF}"/>
          </ac:cxnSpMkLst>
        </pc:cxnChg>
        <pc:cxnChg chg="mod">
          <ac:chgData name="Timo Mühlhaus" userId="1b6b3aba618dadac" providerId="LiveId" clId="{EDF2FAEA-A41B-4C1F-9EE5-7BEAFE42C87B}" dt="2021-06-08T15:39:56.076" v="199" actId="478"/>
          <ac:cxnSpMkLst>
            <pc:docMk/>
            <pc:sldMk cId="2056172003" sldId="669"/>
            <ac:cxnSpMk id="187" creationId="{CC82394E-CC7D-479A-BE77-CB1B2B7F296B}"/>
          </ac:cxnSpMkLst>
        </pc:cxnChg>
        <pc:cxnChg chg="mod">
          <ac:chgData name="Timo Mühlhaus" userId="1b6b3aba618dadac" providerId="LiveId" clId="{EDF2FAEA-A41B-4C1F-9EE5-7BEAFE42C87B}" dt="2021-06-08T15:39:56.076" v="199" actId="478"/>
          <ac:cxnSpMkLst>
            <pc:docMk/>
            <pc:sldMk cId="2056172003" sldId="669"/>
            <ac:cxnSpMk id="188" creationId="{11D31A81-DC57-44EF-81C0-69A988AF6150}"/>
          </ac:cxnSpMkLst>
        </pc:cxnChg>
        <pc:cxnChg chg="mod">
          <ac:chgData name="Timo Mühlhaus" userId="1b6b3aba618dadac" providerId="LiveId" clId="{EDF2FAEA-A41B-4C1F-9EE5-7BEAFE42C87B}" dt="2021-06-08T15:39:56.076" v="199" actId="478"/>
          <ac:cxnSpMkLst>
            <pc:docMk/>
            <pc:sldMk cId="2056172003" sldId="669"/>
            <ac:cxnSpMk id="190" creationId="{804FABE7-E0B1-4285-A9B2-260DC6942862}"/>
          </ac:cxnSpMkLst>
        </pc:cxnChg>
        <pc:cxnChg chg="mod">
          <ac:chgData name="Timo Mühlhaus" userId="1b6b3aba618dadac" providerId="LiveId" clId="{EDF2FAEA-A41B-4C1F-9EE5-7BEAFE42C87B}" dt="2021-06-08T15:39:59.032" v="201"/>
          <ac:cxnSpMkLst>
            <pc:docMk/>
            <pc:sldMk cId="2056172003" sldId="669"/>
            <ac:cxnSpMk id="242" creationId="{E8DCF983-717C-42A7-A9E4-8F5101CEA6D8}"/>
          </ac:cxnSpMkLst>
        </pc:cxnChg>
        <pc:cxnChg chg="mod">
          <ac:chgData name="Timo Mühlhaus" userId="1b6b3aba618dadac" providerId="LiveId" clId="{EDF2FAEA-A41B-4C1F-9EE5-7BEAFE42C87B}" dt="2021-06-08T15:39:59.032" v="201"/>
          <ac:cxnSpMkLst>
            <pc:docMk/>
            <pc:sldMk cId="2056172003" sldId="669"/>
            <ac:cxnSpMk id="243" creationId="{761AD9B8-FA55-4258-8A1E-CAE32BAEECDF}"/>
          </ac:cxnSpMkLst>
        </pc:cxnChg>
        <pc:cxnChg chg="mod">
          <ac:chgData name="Timo Mühlhaus" userId="1b6b3aba618dadac" providerId="LiveId" clId="{EDF2FAEA-A41B-4C1F-9EE5-7BEAFE42C87B}" dt="2021-06-08T15:39:59.032" v="201"/>
          <ac:cxnSpMkLst>
            <pc:docMk/>
            <pc:sldMk cId="2056172003" sldId="669"/>
            <ac:cxnSpMk id="244" creationId="{1A7B734D-EB72-4C59-9B22-DE0D6B87E48E}"/>
          </ac:cxnSpMkLst>
        </pc:cxnChg>
        <pc:cxnChg chg="mod">
          <ac:chgData name="Timo Mühlhaus" userId="1b6b3aba618dadac" providerId="LiveId" clId="{EDF2FAEA-A41B-4C1F-9EE5-7BEAFE42C87B}" dt="2021-06-08T15:39:59.032" v="201"/>
          <ac:cxnSpMkLst>
            <pc:docMk/>
            <pc:sldMk cId="2056172003" sldId="669"/>
            <ac:cxnSpMk id="246" creationId="{D6ABD085-BDB4-45A9-AC6E-6F7AAE907EEC}"/>
          </ac:cxnSpMkLst>
        </pc:cxnChg>
        <pc:cxnChg chg="mod">
          <ac:chgData name="Timo Mühlhaus" userId="1b6b3aba618dadac" providerId="LiveId" clId="{EDF2FAEA-A41B-4C1F-9EE5-7BEAFE42C87B}" dt="2021-06-08T15:39:59.032" v="201"/>
          <ac:cxnSpMkLst>
            <pc:docMk/>
            <pc:sldMk cId="2056172003" sldId="669"/>
            <ac:cxnSpMk id="247" creationId="{92AC4858-B944-43D3-B7E3-90D668151605}"/>
          </ac:cxnSpMkLst>
        </pc:cxnChg>
        <pc:cxnChg chg="mod">
          <ac:chgData name="Timo Mühlhaus" userId="1b6b3aba618dadac" providerId="LiveId" clId="{EDF2FAEA-A41B-4C1F-9EE5-7BEAFE42C87B}" dt="2021-06-08T15:39:59.032" v="201"/>
          <ac:cxnSpMkLst>
            <pc:docMk/>
            <pc:sldMk cId="2056172003" sldId="669"/>
            <ac:cxnSpMk id="248" creationId="{20E0DCEA-B7F3-4779-8BC3-F3BFAEA377AA}"/>
          </ac:cxnSpMkLst>
        </pc:cxnChg>
        <pc:cxnChg chg="mod">
          <ac:chgData name="Timo Mühlhaus" userId="1b6b3aba618dadac" providerId="LiveId" clId="{EDF2FAEA-A41B-4C1F-9EE5-7BEAFE42C87B}" dt="2021-06-08T15:39:59.032" v="201"/>
          <ac:cxnSpMkLst>
            <pc:docMk/>
            <pc:sldMk cId="2056172003" sldId="669"/>
            <ac:cxnSpMk id="249" creationId="{E630D954-EE4A-40B8-9FC6-381598FF572A}"/>
          </ac:cxnSpMkLst>
        </pc:cxnChg>
        <pc:cxnChg chg="mod">
          <ac:chgData name="Timo Mühlhaus" userId="1b6b3aba618dadac" providerId="LiveId" clId="{EDF2FAEA-A41B-4C1F-9EE5-7BEAFE42C87B}" dt="2021-06-08T15:39:59.032" v="201"/>
          <ac:cxnSpMkLst>
            <pc:docMk/>
            <pc:sldMk cId="2056172003" sldId="669"/>
            <ac:cxnSpMk id="250" creationId="{7EE70DB3-FC77-436B-9533-158CA034C1D6}"/>
          </ac:cxnSpMkLst>
        </pc:cxnChg>
        <pc:cxnChg chg="mod">
          <ac:chgData name="Timo Mühlhaus" userId="1b6b3aba618dadac" providerId="LiveId" clId="{EDF2FAEA-A41B-4C1F-9EE5-7BEAFE42C87B}" dt="2021-06-08T15:39:59.032" v="201"/>
          <ac:cxnSpMkLst>
            <pc:docMk/>
            <pc:sldMk cId="2056172003" sldId="669"/>
            <ac:cxnSpMk id="251" creationId="{1D92B66F-91C5-4555-AC7E-7D0F4D8FB740}"/>
          </ac:cxnSpMkLst>
        </pc:cxnChg>
        <pc:cxnChg chg="mod">
          <ac:chgData name="Timo Mühlhaus" userId="1b6b3aba618dadac" providerId="LiveId" clId="{EDF2FAEA-A41B-4C1F-9EE5-7BEAFE42C87B}" dt="2021-06-08T15:39:59.032" v="201"/>
          <ac:cxnSpMkLst>
            <pc:docMk/>
            <pc:sldMk cId="2056172003" sldId="669"/>
            <ac:cxnSpMk id="252" creationId="{595907F2-8E44-41DD-817B-EF91FDC8348C}"/>
          </ac:cxnSpMkLst>
        </pc:cxnChg>
        <pc:cxnChg chg="mod">
          <ac:chgData name="Timo Mühlhaus" userId="1b6b3aba618dadac" providerId="LiveId" clId="{EDF2FAEA-A41B-4C1F-9EE5-7BEAFE42C87B}" dt="2021-06-08T15:39:59.032" v="201"/>
          <ac:cxnSpMkLst>
            <pc:docMk/>
            <pc:sldMk cId="2056172003" sldId="669"/>
            <ac:cxnSpMk id="253" creationId="{4FB436BC-F1A4-4978-8DBC-20C3C2C60A2F}"/>
          </ac:cxnSpMkLst>
        </pc:cxnChg>
        <pc:cxnChg chg="mod">
          <ac:chgData name="Timo Mühlhaus" userId="1b6b3aba618dadac" providerId="LiveId" clId="{EDF2FAEA-A41B-4C1F-9EE5-7BEAFE42C87B}" dt="2021-06-08T15:39:59.032" v="201"/>
          <ac:cxnSpMkLst>
            <pc:docMk/>
            <pc:sldMk cId="2056172003" sldId="669"/>
            <ac:cxnSpMk id="254" creationId="{7E5DC219-1F23-44D3-8E67-629F8C89E968}"/>
          </ac:cxnSpMkLst>
        </pc:cxnChg>
        <pc:cxnChg chg="mod">
          <ac:chgData name="Timo Mühlhaus" userId="1b6b3aba618dadac" providerId="LiveId" clId="{EDF2FAEA-A41B-4C1F-9EE5-7BEAFE42C87B}" dt="2021-06-08T15:39:59.032" v="201"/>
          <ac:cxnSpMkLst>
            <pc:docMk/>
            <pc:sldMk cId="2056172003" sldId="669"/>
            <ac:cxnSpMk id="255" creationId="{80156D6F-3BFF-43F2-B06B-758D226CB3C3}"/>
          </ac:cxnSpMkLst>
        </pc:cxnChg>
        <pc:cxnChg chg="mod">
          <ac:chgData name="Timo Mühlhaus" userId="1b6b3aba618dadac" providerId="LiveId" clId="{EDF2FAEA-A41B-4C1F-9EE5-7BEAFE42C87B}" dt="2021-06-08T15:39:59.032" v="201"/>
          <ac:cxnSpMkLst>
            <pc:docMk/>
            <pc:sldMk cId="2056172003" sldId="669"/>
            <ac:cxnSpMk id="256" creationId="{9B5B29BB-59FA-4DAB-991C-81C523D586F4}"/>
          </ac:cxnSpMkLst>
        </pc:cxnChg>
        <pc:cxnChg chg="mod">
          <ac:chgData name="Timo Mühlhaus" userId="1b6b3aba618dadac" providerId="LiveId" clId="{EDF2FAEA-A41B-4C1F-9EE5-7BEAFE42C87B}" dt="2021-06-08T15:39:59.032" v="201"/>
          <ac:cxnSpMkLst>
            <pc:docMk/>
            <pc:sldMk cId="2056172003" sldId="669"/>
            <ac:cxnSpMk id="257" creationId="{980DF627-8FAD-47F4-B5B3-0960875A77E8}"/>
          </ac:cxnSpMkLst>
        </pc:cxnChg>
        <pc:cxnChg chg="mod">
          <ac:chgData name="Timo Mühlhaus" userId="1b6b3aba618dadac" providerId="LiveId" clId="{EDF2FAEA-A41B-4C1F-9EE5-7BEAFE42C87B}" dt="2021-06-08T15:39:59.032" v="201"/>
          <ac:cxnSpMkLst>
            <pc:docMk/>
            <pc:sldMk cId="2056172003" sldId="669"/>
            <ac:cxnSpMk id="258" creationId="{D6E9ED04-FB5B-47D3-8792-E264150B7552}"/>
          </ac:cxnSpMkLst>
        </pc:cxnChg>
        <pc:cxnChg chg="mod">
          <ac:chgData name="Timo Mühlhaus" userId="1b6b3aba618dadac" providerId="LiveId" clId="{EDF2FAEA-A41B-4C1F-9EE5-7BEAFE42C87B}" dt="2021-06-08T15:39:59.032" v="201"/>
          <ac:cxnSpMkLst>
            <pc:docMk/>
            <pc:sldMk cId="2056172003" sldId="669"/>
            <ac:cxnSpMk id="259" creationId="{E8CB4ACB-1D9A-4AC2-9F86-92E5EED359EF}"/>
          </ac:cxnSpMkLst>
        </pc:cxnChg>
        <pc:cxnChg chg="mod">
          <ac:chgData name="Timo Mühlhaus" userId="1b6b3aba618dadac" providerId="LiveId" clId="{EDF2FAEA-A41B-4C1F-9EE5-7BEAFE42C87B}" dt="2021-06-08T15:39:59.032" v="201"/>
          <ac:cxnSpMkLst>
            <pc:docMk/>
            <pc:sldMk cId="2056172003" sldId="669"/>
            <ac:cxnSpMk id="260" creationId="{B9075D19-C905-4203-9805-D24EFA972990}"/>
          </ac:cxnSpMkLst>
        </pc:cxnChg>
        <pc:cxnChg chg="mod">
          <ac:chgData name="Timo Mühlhaus" userId="1b6b3aba618dadac" providerId="LiveId" clId="{EDF2FAEA-A41B-4C1F-9EE5-7BEAFE42C87B}" dt="2021-06-08T15:39:59.032" v="201"/>
          <ac:cxnSpMkLst>
            <pc:docMk/>
            <pc:sldMk cId="2056172003" sldId="669"/>
            <ac:cxnSpMk id="261" creationId="{7AC234B2-41D2-458D-861C-D192B3954998}"/>
          </ac:cxnSpMkLst>
        </pc:cxnChg>
        <pc:cxnChg chg="mod">
          <ac:chgData name="Timo Mühlhaus" userId="1b6b3aba618dadac" providerId="LiveId" clId="{EDF2FAEA-A41B-4C1F-9EE5-7BEAFE42C87B}" dt="2021-06-08T15:39:59.032" v="201"/>
          <ac:cxnSpMkLst>
            <pc:docMk/>
            <pc:sldMk cId="2056172003" sldId="669"/>
            <ac:cxnSpMk id="262" creationId="{AB67D35D-D30E-48CE-B394-0A7E58D545CF}"/>
          </ac:cxnSpMkLst>
        </pc:cxnChg>
        <pc:cxnChg chg="mod">
          <ac:chgData name="Timo Mühlhaus" userId="1b6b3aba618dadac" providerId="LiveId" clId="{EDF2FAEA-A41B-4C1F-9EE5-7BEAFE42C87B}" dt="2021-06-08T15:39:59.032" v="201"/>
          <ac:cxnSpMkLst>
            <pc:docMk/>
            <pc:sldMk cId="2056172003" sldId="669"/>
            <ac:cxnSpMk id="278" creationId="{BD9C1EED-593C-46E9-8BCC-E80589DAC4F4}"/>
          </ac:cxnSpMkLst>
        </pc:cxnChg>
        <pc:cxnChg chg="mod">
          <ac:chgData name="Timo Mühlhaus" userId="1b6b3aba618dadac" providerId="LiveId" clId="{EDF2FAEA-A41B-4C1F-9EE5-7BEAFE42C87B}" dt="2021-06-08T15:39:59.032" v="201"/>
          <ac:cxnSpMkLst>
            <pc:docMk/>
            <pc:sldMk cId="2056172003" sldId="669"/>
            <ac:cxnSpMk id="279" creationId="{1F88C2CE-4C9D-46FF-9AF1-9DC4181DD8DB}"/>
          </ac:cxnSpMkLst>
        </pc:cxnChg>
        <pc:cxnChg chg="mod">
          <ac:chgData name="Timo Mühlhaus" userId="1b6b3aba618dadac" providerId="LiveId" clId="{EDF2FAEA-A41B-4C1F-9EE5-7BEAFE42C87B}" dt="2021-06-08T15:39:59.032" v="201"/>
          <ac:cxnSpMkLst>
            <pc:docMk/>
            <pc:sldMk cId="2056172003" sldId="669"/>
            <ac:cxnSpMk id="280" creationId="{9EE18252-8605-4BEA-BE1D-6EB3CEF004BC}"/>
          </ac:cxnSpMkLst>
        </pc:cxnChg>
        <pc:cxnChg chg="mod">
          <ac:chgData name="Timo Mühlhaus" userId="1b6b3aba618dadac" providerId="LiveId" clId="{EDF2FAEA-A41B-4C1F-9EE5-7BEAFE42C87B}" dt="2021-06-08T15:39:59.032" v="201"/>
          <ac:cxnSpMkLst>
            <pc:docMk/>
            <pc:sldMk cId="2056172003" sldId="669"/>
            <ac:cxnSpMk id="281" creationId="{D5F40920-375F-4147-B428-309AC556E54E}"/>
          </ac:cxnSpMkLst>
        </pc:cxnChg>
        <pc:cxnChg chg="mod">
          <ac:chgData name="Timo Mühlhaus" userId="1b6b3aba618dadac" providerId="LiveId" clId="{EDF2FAEA-A41B-4C1F-9EE5-7BEAFE42C87B}" dt="2021-06-08T15:41:23.487" v="216" actId="688"/>
          <ac:cxnSpMkLst>
            <pc:docMk/>
            <pc:sldMk cId="2056172003" sldId="669"/>
            <ac:cxnSpMk id="282" creationId="{6C5097B6-F5E9-4540-BD3A-DBE88D51E13E}"/>
          </ac:cxnSpMkLst>
        </pc:cxnChg>
        <pc:cxnChg chg="mod">
          <ac:chgData name="Timo Mühlhaus" userId="1b6b3aba618dadac" providerId="LiveId" clId="{EDF2FAEA-A41B-4C1F-9EE5-7BEAFE42C87B}" dt="2021-06-08T15:39:59.032" v="201"/>
          <ac:cxnSpMkLst>
            <pc:docMk/>
            <pc:sldMk cId="2056172003" sldId="669"/>
            <ac:cxnSpMk id="283" creationId="{B08B4D70-3D83-42B5-85F8-9562F168E9CE}"/>
          </ac:cxnSpMkLst>
        </pc:cxnChg>
        <pc:cxnChg chg="mod">
          <ac:chgData name="Timo Mühlhaus" userId="1b6b3aba618dadac" providerId="LiveId" clId="{EDF2FAEA-A41B-4C1F-9EE5-7BEAFE42C87B}" dt="2021-06-08T15:39:59.032" v="201"/>
          <ac:cxnSpMkLst>
            <pc:docMk/>
            <pc:sldMk cId="2056172003" sldId="669"/>
            <ac:cxnSpMk id="284" creationId="{7C2820C3-FB97-4951-BE57-D41BB41C5942}"/>
          </ac:cxnSpMkLst>
        </pc:cxnChg>
        <pc:cxnChg chg="mod">
          <ac:chgData name="Timo Mühlhaus" userId="1b6b3aba618dadac" providerId="LiveId" clId="{EDF2FAEA-A41B-4C1F-9EE5-7BEAFE42C87B}" dt="2021-06-08T15:39:59.032" v="201"/>
          <ac:cxnSpMkLst>
            <pc:docMk/>
            <pc:sldMk cId="2056172003" sldId="669"/>
            <ac:cxnSpMk id="285" creationId="{91758F64-6375-4EA7-A0B1-4095CB9F98C2}"/>
          </ac:cxnSpMkLst>
        </pc:cxnChg>
        <pc:cxnChg chg="mod">
          <ac:chgData name="Timo Mühlhaus" userId="1b6b3aba618dadac" providerId="LiveId" clId="{EDF2FAEA-A41B-4C1F-9EE5-7BEAFE42C87B}" dt="2021-06-08T15:39:59.032" v="201"/>
          <ac:cxnSpMkLst>
            <pc:docMk/>
            <pc:sldMk cId="2056172003" sldId="669"/>
            <ac:cxnSpMk id="286" creationId="{E67B4252-90B0-4F25-9A2A-169B8C4E2838}"/>
          </ac:cxnSpMkLst>
        </pc:cxnChg>
        <pc:cxnChg chg="mod">
          <ac:chgData name="Timo Mühlhaus" userId="1b6b3aba618dadac" providerId="LiveId" clId="{EDF2FAEA-A41B-4C1F-9EE5-7BEAFE42C87B}" dt="2021-06-08T15:39:59.032" v="201"/>
          <ac:cxnSpMkLst>
            <pc:docMk/>
            <pc:sldMk cId="2056172003" sldId="669"/>
            <ac:cxnSpMk id="287" creationId="{9F5242AD-12B6-47DF-BADB-80A5B4152434}"/>
          </ac:cxnSpMkLst>
        </pc:cxnChg>
        <pc:cxnChg chg="mod">
          <ac:chgData name="Timo Mühlhaus" userId="1b6b3aba618dadac" providerId="LiveId" clId="{EDF2FAEA-A41B-4C1F-9EE5-7BEAFE42C87B}" dt="2021-06-08T15:41:23.487" v="216" actId="688"/>
          <ac:cxnSpMkLst>
            <pc:docMk/>
            <pc:sldMk cId="2056172003" sldId="669"/>
            <ac:cxnSpMk id="288" creationId="{EDCAA638-5E9B-4EFA-BF29-7E89E49A0B22}"/>
          </ac:cxnSpMkLst>
        </pc:cxnChg>
        <pc:cxnChg chg="mod">
          <ac:chgData name="Timo Mühlhaus" userId="1b6b3aba618dadac" providerId="LiveId" clId="{EDF2FAEA-A41B-4C1F-9EE5-7BEAFE42C87B}" dt="2021-06-08T15:39:59.032" v="201"/>
          <ac:cxnSpMkLst>
            <pc:docMk/>
            <pc:sldMk cId="2056172003" sldId="669"/>
            <ac:cxnSpMk id="290" creationId="{653D5143-619F-40F1-9C8B-303CD4E67824}"/>
          </ac:cxnSpMkLst>
        </pc:cxnChg>
        <pc:cxnChg chg="mod">
          <ac:chgData name="Timo Mühlhaus" userId="1b6b3aba618dadac" providerId="LiveId" clId="{EDF2FAEA-A41B-4C1F-9EE5-7BEAFE42C87B}" dt="2021-06-08T15:39:59.032" v="201"/>
          <ac:cxnSpMkLst>
            <pc:docMk/>
            <pc:sldMk cId="2056172003" sldId="669"/>
            <ac:cxnSpMk id="291" creationId="{DFE352D0-A46A-4A4E-B073-8DA317E960E3}"/>
          </ac:cxnSpMkLst>
        </pc:cxnChg>
        <pc:cxnChg chg="mod">
          <ac:chgData name="Timo Mühlhaus" userId="1b6b3aba618dadac" providerId="LiveId" clId="{EDF2FAEA-A41B-4C1F-9EE5-7BEAFE42C87B}" dt="2021-06-08T15:39:59.032" v="201"/>
          <ac:cxnSpMkLst>
            <pc:docMk/>
            <pc:sldMk cId="2056172003" sldId="669"/>
            <ac:cxnSpMk id="292" creationId="{CC80E411-B5C8-4A8E-B134-2EBBF333AA98}"/>
          </ac:cxnSpMkLst>
        </pc:cxnChg>
        <pc:cxnChg chg="mod">
          <ac:chgData name="Timo Mühlhaus" userId="1b6b3aba618dadac" providerId="LiveId" clId="{EDF2FAEA-A41B-4C1F-9EE5-7BEAFE42C87B}" dt="2021-06-08T15:39:59.032" v="201"/>
          <ac:cxnSpMkLst>
            <pc:docMk/>
            <pc:sldMk cId="2056172003" sldId="669"/>
            <ac:cxnSpMk id="293" creationId="{DC2DA165-A2CD-42ED-BDC4-1EAF0D6974F8}"/>
          </ac:cxnSpMkLst>
        </pc:cxnChg>
        <pc:cxnChg chg="mod">
          <ac:chgData name="Timo Mühlhaus" userId="1b6b3aba618dadac" providerId="LiveId" clId="{EDF2FAEA-A41B-4C1F-9EE5-7BEAFE42C87B}" dt="2021-06-08T15:39:59.032" v="201"/>
          <ac:cxnSpMkLst>
            <pc:docMk/>
            <pc:sldMk cId="2056172003" sldId="669"/>
            <ac:cxnSpMk id="294" creationId="{DF9792EA-83EE-4B18-987C-58DDC9D83F9A}"/>
          </ac:cxnSpMkLst>
        </pc:cxnChg>
        <pc:cxnChg chg="mod">
          <ac:chgData name="Timo Mühlhaus" userId="1b6b3aba618dadac" providerId="LiveId" clId="{EDF2FAEA-A41B-4C1F-9EE5-7BEAFE42C87B}" dt="2021-06-08T15:39:59.032" v="201"/>
          <ac:cxnSpMkLst>
            <pc:docMk/>
            <pc:sldMk cId="2056172003" sldId="669"/>
            <ac:cxnSpMk id="295" creationId="{3DDB4B4F-BFD7-4D0F-9C19-E4C243CAFCBF}"/>
          </ac:cxnSpMkLst>
        </pc:cxnChg>
        <pc:cxnChg chg="mod">
          <ac:chgData name="Timo Mühlhaus" userId="1b6b3aba618dadac" providerId="LiveId" clId="{EDF2FAEA-A41B-4C1F-9EE5-7BEAFE42C87B}" dt="2021-06-08T15:39:59.032" v="201"/>
          <ac:cxnSpMkLst>
            <pc:docMk/>
            <pc:sldMk cId="2056172003" sldId="669"/>
            <ac:cxnSpMk id="296" creationId="{F7F430CD-929E-4B65-B8C3-1317F547AC83}"/>
          </ac:cxnSpMkLst>
        </pc:cxnChg>
        <pc:cxnChg chg="mod">
          <ac:chgData name="Timo Mühlhaus" userId="1b6b3aba618dadac" providerId="LiveId" clId="{EDF2FAEA-A41B-4C1F-9EE5-7BEAFE42C87B}" dt="2021-06-08T15:39:59.032" v="201"/>
          <ac:cxnSpMkLst>
            <pc:docMk/>
            <pc:sldMk cId="2056172003" sldId="669"/>
            <ac:cxnSpMk id="297" creationId="{F8B4E3E5-888B-47F6-957F-55D69D34EA88}"/>
          </ac:cxnSpMkLst>
        </pc:cxnChg>
        <pc:cxnChg chg="mod">
          <ac:chgData name="Timo Mühlhaus" userId="1b6b3aba618dadac" providerId="LiveId" clId="{EDF2FAEA-A41B-4C1F-9EE5-7BEAFE42C87B}" dt="2021-06-08T15:39:59.032" v="201"/>
          <ac:cxnSpMkLst>
            <pc:docMk/>
            <pc:sldMk cId="2056172003" sldId="669"/>
            <ac:cxnSpMk id="298" creationId="{FD3530E7-32DD-46B9-9782-E96278EA09E5}"/>
          </ac:cxnSpMkLst>
        </pc:cxnChg>
        <pc:cxnChg chg="mod">
          <ac:chgData name="Timo Mühlhaus" userId="1b6b3aba618dadac" providerId="LiveId" clId="{EDF2FAEA-A41B-4C1F-9EE5-7BEAFE42C87B}" dt="2021-06-08T15:39:59.032" v="201"/>
          <ac:cxnSpMkLst>
            <pc:docMk/>
            <pc:sldMk cId="2056172003" sldId="669"/>
            <ac:cxnSpMk id="299" creationId="{E3C3764D-300B-4227-A26A-E16A3B39BB85}"/>
          </ac:cxnSpMkLst>
        </pc:cxnChg>
        <pc:cxnChg chg="mod">
          <ac:chgData name="Timo Mühlhaus" userId="1b6b3aba618dadac" providerId="LiveId" clId="{EDF2FAEA-A41B-4C1F-9EE5-7BEAFE42C87B}" dt="2021-06-08T15:39:59.032" v="201"/>
          <ac:cxnSpMkLst>
            <pc:docMk/>
            <pc:sldMk cId="2056172003" sldId="669"/>
            <ac:cxnSpMk id="300" creationId="{0A48078C-CFAF-47E3-92D3-B5DAB36FC833}"/>
          </ac:cxnSpMkLst>
        </pc:cxnChg>
        <pc:cxnChg chg="mod">
          <ac:chgData name="Timo Mühlhaus" userId="1b6b3aba618dadac" providerId="LiveId" clId="{EDF2FAEA-A41B-4C1F-9EE5-7BEAFE42C87B}" dt="2021-06-08T15:39:59.032" v="201"/>
          <ac:cxnSpMkLst>
            <pc:docMk/>
            <pc:sldMk cId="2056172003" sldId="669"/>
            <ac:cxnSpMk id="301" creationId="{8019F13E-0C61-454A-AEB7-DF02394F1C44}"/>
          </ac:cxnSpMkLst>
        </pc:cxnChg>
        <pc:cxnChg chg="mod">
          <ac:chgData name="Timo Mühlhaus" userId="1b6b3aba618dadac" providerId="LiveId" clId="{EDF2FAEA-A41B-4C1F-9EE5-7BEAFE42C87B}" dt="2021-06-08T15:39:59.032" v="201"/>
          <ac:cxnSpMkLst>
            <pc:docMk/>
            <pc:sldMk cId="2056172003" sldId="669"/>
            <ac:cxnSpMk id="302" creationId="{092ACC19-4B38-4108-B046-8B4A32E634E4}"/>
          </ac:cxnSpMkLst>
        </pc:cxnChg>
        <pc:cxnChg chg="mod">
          <ac:chgData name="Timo Mühlhaus" userId="1b6b3aba618dadac" providerId="LiveId" clId="{EDF2FAEA-A41B-4C1F-9EE5-7BEAFE42C87B}" dt="2021-06-08T15:39:59.032" v="201"/>
          <ac:cxnSpMkLst>
            <pc:docMk/>
            <pc:sldMk cId="2056172003" sldId="669"/>
            <ac:cxnSpMk id="303" creationId="{6B01726F-F052-4A34-A2EE-9A4AE8D4CDC5}"/>
          </ac:cxnSpMkLst>
        </pc:cxnChg>
        <pc:cxnChg chg="mod">
          <ac:chgData name="Timo Mühlhaus" userId="1b6b3aba618dadac" providerId="LiveId" clId="{EDF2FAEA-A41B-4C1F-9EE5-7BEAFE42C87B}" dt="2021-06-08T15:39:59.032" v="201"/>
          <ac:cxnSpMkLst>
            <pc:docMk/>
            <pc:sldMk cId="2056172003" sldId="669"/>
            <ac:cxnSpMk id="304" creationId="{3D6A8F42-0B62-4F70-9CC8-A4A140F9D27B}"/>
          </ac:cxnSpMkLst>
        </pc:cxnChg>
        <pc:cxnChg chg="mod">
          <ac:chgData name="Timo Mühlhaus" userId="1b6b3aba618dadac" providerId="LiveId" clId="{EDF2FAEA-A41B-4C1F-9EE5-7BEAFE42C87B}" dt="2021-06-08T15:39:59.032" v="201"/>
          <ac:cxnSpMkLst>
            <pc:docMk/>
            <pc:sldMk cId="2056172003" sldId="669"/>
            <ac:cxnSpMk id="305" creationId="{FB0607AB-B12A-47D9-A5D2-5BDD13A6072F}"/>
          </ac:cxnSpMkLst>
        </pc:cxnChg>
        <pc:cxnChg chg="mod">
          <ac:chgData name="Timo Mühlhaus" userId="1b6b3aba618dadac" providerId="LiveId" clId="{EDF2FAEA-A41B-4C1F-9EE5-7BEAFE42C87B}" dt="2021-06-08T15:39:59.032" v="201"/>
          <ac:cxnSpMkLst>
            <pc:docMk/>
            <pc:sldMk cId="2056172003" sldId="669"/>
            <ac:cxnSpMk id="306" creationId="{1BF87830-B9F0-40B3-8065-F86259C516C9}"/>
          </ac:cxnSpMkLst>
        </pc:cxnChg>
      </pc:sldChg>
      <pc:sldChg chg="del">
        <pc:chgData name="Timo Mühlhaus" userId="1b6b3aba618dadac" providerId="LiveId" clId="{EDF2FAEA-A41B-4C1F-9EE5-7BEAFE42C87B}" dt="2021-06-08T15:43:23.908" v="227" actId="47"/>
        <pc:sldMkLst>
          <pc:docMk/>
          <pc:sldMk cId="3251784165" sldId="670"/>
        </pc:sldMkLst>
      </pc:sldChg>
      <pc:sldChg chg="addSp modSp mod">
        <pc:chgData name="Timo Mühlhaus" userId="1b6b3aba618dadac" providerId="LiveId" clId="{EDF2FAEA-A41B-4C1F-9EE5-7BEAFE42C87B}" dt="2021-06-08T16:39:30.365" v="254" actId="1076"/>
        <pc:sldMkLst>
          <pc:docMk/>
          <pc:sldMk cId="1321213884" sldId="671"/>
        </pc:sldMkLst>
        <pc:spChg chg="add mod">
          <ac:chgData name="Timo Mühlhaus" userId="1b6b3aba618dadac" providerId="LiveId" clId="{EDF2FAEA-A41B-4C1F-9EE5-7BEAFE42C87B}" dt="2021-06-08T16:39:30.365" v="254" actId="1076"/>
          <ac:spMkLst>
            <pc:docMk/>
            <pc:sldMk cId="1321213884" sldId="671"/>
            <ac:spMk id="141" creationId="{DDA8607C-F779-4838-97AA-59F00AE3594F}"/>
          </ac:spMkLst>
        </pc:spChg>
        <pc:picChg chg="add mod">
          <ac:chgData name="Timo Mühlhaus" userId="1b6b3aba618dadac" providerId="LiveId" clId="{EDF2FAEA-A41B-4C1F-9EE5-7BEAFE42C87B}" dt="2021-06-08T16:39:30.365" v="254" actId="1076"/>
          <ac:picMkLst>
            <pc:docMk/>
            <pc:sldMk cId="1321213884" sldId="671"/>
            <ac:picMk id="144" creationId="{ABADD928-2A36-4282-9FF4-9178E6B82E23}"/>
          </ac:picMkLst>
        </pc:picChg>
        <pc:cxnChg chg="add mod">
          <ac:chgData name="Timo Mühlhaus" userId="1b6b3aba618dadac" providerId="LiveId" clId="{EDF2FAEA-A41B-4C1F-9EE5-7BEAFE42C87B}" dt="2021-06-08T16:39:30.365" v="254" actId="1076"/>
          <ac:cxnSpMkLst>
            <pc:docMk/>
            <pc:sldMk cId="1321213884" sldId="671"/>
            <ac:cxnSpMk id="143" creationId="{818982FF-A4B0-417B-8635-EAA78C49F124}"/>
          </ac:cxnSpMkLst>
        </pc:cxnChg>
      </pc:sldChg>
      <pc:sldChg chg="addSp modSp mod ord">
        <pc:chgData name="Timo Mühlhaus" userId="1b6b3aba618dadac" providerId="LiveId" clId="{EDF2FAEA-A41B-4C1F-9EE5-7BEAFE42C87B}" dt="2021-06-09T19:30:55.031" v="1865"/>
        <pc:sldMkLst>
          <pc:docMk/>
          <pc:sldMk cId="3562907298" sldId="672"/>
        </pc:sldMkLst>
        <pc:spChg chg="mod">
          <ac:chgData name="Timo Mühlhaus" userId="1b6b3aba618dadac" providerId="LiveId" clId="{EDF2FAEA-A41B-4C1F-9EE5-7BEAFE42C87B}" dt="2021-06-09T19:30:55.031" v="1865"/>
          <ac:spMkLst>
            <pc:docMk/>
            <pc:sldMk cId="3562907298" sldId="672"/>
            <ac:spMk id="2" creationId="{826A641F-88EE-49B6-9865-F51199024A06}"/>
          </ac:spMkLst>
        </pc:spChg>
        <pc:spChg chg="mod">
          <ac:chgData name="Timo Mühlhaus" userId="1b6b3aba618dadac" providerId="LiveId" clId="{EDF2FAEA-A41B-4C1F-9EE5-7BEAFE42C87B}" dt="2021-06-09T12:25:38.955" v="1822" actId="1076"/>
          <ac:spMkLst>
            <pc:docMk/>
            <pc:sldMk cId="3562907298" sldId="672"/>
            <ac:spMk id="49" creationId="{53A821E3-12CC-4000-B1EA-8679BA7ABE3D}"/>
          </ac:spMkLst>
        </pc:spChg>
        <pc:spChg chg="mod">
          <ac:chgData name="Timo Mühlhaus" userId="1b6b3aba618dadac" providerId="LiveId" clId="{EDF2FAEA-A41B-4C1F-9EE5-7BEAFE42C87B}" dt="2021-06-09T12:25:35.903" v="1821" actId="1076"/>
          <ac:spMkLst>
            <pc:docMk/>
            <pc:sldMk cId="3562907298" sldId="672"/>
            <ac:spMk id="50" creationId="{F26AFE8F-728C-47CA-8176-3A57044C36F3}"/>
          </ac:spMkLst>
        </pc:spChg>
        <pc:spChg chg="mod">
          <ac:chgData name="Timo Mühlhaus" userId="1b6b3aba618dadac" providerId="LiveId" clId="{EDF2FAEA-A41B-4C1F-9EE5-7BEAFE42C87B}" dt="2021-06-09T12:25:42.803" v="1823" actId="1076"/>
          <ac:spMkLst>
            <pc:docMk/>
            <pc:sldMk cId="3562907298" sldId="672"/>
            <ac:spMk id="54" creationId="{4348FBAB-AD68-4596-ABE0-B38B31EE68FF}"/>
          </ac:spMkLst>
        </pc:spChg>
        <pc:spChg chg="mod">
          <ac:chgData name="Timo Mühlhaus" userId="1b6b3aba618dadac" providerId="LiveId" clId="{EDF2FAEA-A41B-4C1F-9EE5-7BEAFE42C87B}" dt="2021-06-09T12:26:56.087" v="1833" actId="1076"/>
          <ac:spMkLst>
            <pc:docMk/>
            <pc:sldMk cId="3562907298" sldId="672"/>
            <ac:spMk id="58" creationId="{1901F520-15B9-4B48-A23C-190306176878}"/>
          </ac:spMkLst>
        </pc:spChg>
        <pc:spChg chg="mod">
          <ac:chgData name="Timo Mühlhaus" userId="1b6b3aba618dadac" providerId="LiveId" clId="{EDF2FAEA-A41B-4C1F-9EE5-7BEAFE42C87B}" dt="2021-06-09T12:26:56.087" v="1833" actId="1076"/>
          <ac:spMkLst>
            <pc:docMk/>
            <pc:sldMk cId="3562907298" sldId="672"/>
            <ac:spMk id="64" creationId="{7350D163-8458-44AF-A7E7-69541DC1F4E1}"/>
          </ac:spMkLst>
        </pc:spChg>
        <pc:spChg chg="add mod">
          <ac:chgData name="Timo Mühlhaus" userId="1b6b3aba618dadac" providerId="LiveId" clId="{EDF2FAEA-A41B-4C1F-9EE5-7BEAFE42C87B}" dt="2021-06-09T12:24:11.544" v="1817" actId="1036"/>
          <ac:spMkLst>
            <pc:docMk/>
            <pc:sldMk cId="3562907298" sldId="672"/>
            <ac:spMk id="65" creationId="{974A10EB-41F1-4171-949E-E38800B6292B}"/>
          </ac:spMkLst>
        </pc:spChg>
        <pc:grpChg chg="mod">
          <ac:chgData name="Timo Mühlhaus" userId="1b6b3aba618dadac" providerId="LiveId" clId="{EDF2FAEA-A41B-4C1F-9EE5-7BEAFE42C87B}" dt="2021-06-09T12:25:28.270" v="1818" actId="1076"/>
          <ac:grpSpMkLst>
            <pc:docMk/>
            <pc:sldMk cId="3562907298" sldId="672"/>
            <ac:grpSpMk id="48" creationId="{F7DDCA34-BED8-48C6-9214-16853E33182C}"/>
          </ac:grpSpMkLst>
        </pc:grpChg>
      </pc:sldChg>
      <pc:sldChg chg="del">
        <pc:chgData name="Timo Mühlhaus" userId="1b6b3aba618dadac" providerId="LiveId" clId="{EDF2FAEA-A41B-4C1F-9EE5-7BEAFE42C87B}" dt="2021-06-08T15:16:04.139" v="51" actId="47"/>
        <pc:sldMkLst>
          <pc:docMk/>
          <pc:sldMk cId="3936501779" sldId="673"/>
        </pc:sldMkLst>
      </pc:sldChg>
      <pc:sldChg chg="del ord">
        <pc:chgData name="Timo Mühlhaus" userId="1b6b3aba618dadac" providerId="LiveId" clId="{EDF2FAEA-A41B-4C1F-9EE5-7BEAFE42C87B}" dt="2021-06-08T15:36:07.724" v="179" actId="47"/>
        <pc:sldMkLst>
          <pc:docMk/>
          <pc:sldMk cId="2445282145" sldId="674"/>
        </pc:sldMkLst>
      </pc:sldChg>
      <pc:sldChg chg="addSp delSp modSp add mod">
        <pc:chgData name="Timo Mühlhaus" userId="1b6b3aba618dadac" providerId="LiveId" clId="{EDF2FAEA-A41B-4C1F-9EE5-7BEAFE42C87B}" dt="2021-06-09T19:30:10.217" v="1843"/>
        <pc:sldMkLst>
          <pc:docMk/>
          <pc:sldMk cId="2399449412" sldId="675"/>
        </pc:sldMkLst>
        <pc:spChg chg="mod">
          <ac:chgData name="Timo Mühlhaus" userId="1b6b3aba618dadac" providerId="LiveId" clId="{EDF2FAEA-A41B-4C1F-9EE5-7BEAFE42C87B}" dt="2021-06-09T19:30:10.217" v="1843"/>
          <ac:spMkLst>
            <pc:docMk/>
            <pc:sldMk cId="2399449412" sldId="675"/>
            <ac:spMk id="2" creationId="{5CBC3253-27ED-43F5-B843-3D853CFAC3E6}"/>
          </ac:spMkLst>
        </pc:spChg>
        <pc:spChg chg="del mod">
          <ac:chgData name="Timo Mühlhaus" userId="1b6b3aba618dadac" providerId="LiveId" clId="{EDF2FAEA-A41B-4C1F-9EE5-7BEAFE42C87B}" dt="2021-06-09T09:59:13.483" v="1220" actId="478"/>
          <ac:spMkLst>
            <pc:docMk/>
            <pc:sldMk cId="2399449412" sldId="675"/>
            <ac:spMk id="3" creationId="{6D993436-E475-4E29-866D-A60D186BD6D6}"/>
          </ac:spMkLst>
        </pc:spChg>
        <pc:spChg chg="mod">
          <ac:chgData name="Timo Mühlhaus" userId="1b6b3aba618dadac" providerId="LiveId" clId="{EDF2FAEA-A41B-4C1F-9EE5-7BEAFE42C87B}" dt="2021-06-08T15:18:05.230" v="101" actId="165"/>
          <ac:spMkLst>
            <pc:docMk/>
            <pc:sldMk cId="2399449412" sldId="675"/>
            <ac:spMk id="28" creationId="{94957A3F-C405-4E85-9894-C73BA52ED188}"/>
          </ac:spMkLst>
        </pc:spChg>
        <pc:spChg chg="mod">
          <ac:chgData name="Timo Mühlhaus" userId="1b6b3aba618dadac" providerId="LiveId" clId="{EDF2FAEA-A41B-4C1F-9EE5-7BEAFE42C87B}" dt="2021-06-08T15:18:05.230" v="101" actId="165"/>
          <ac:spMkLst>
            <pc:docMk/>
            <pc:sldMk cId="2399449412" sldId="675"/>
            <ac:spMk id="29" creationId="{D9F28B15-EA5F-4A15-8A34-BB5FD4810AB9}"/>
          </ac:spMkLst>
        </pc:spChg>
        <pc:spChg chg="mod">
          <ac:chgData name="Timo Mühlhaus" userId="1b6b3aba618dadac" providerId="LiveId" clId="{EDF2FAEA-A41B-4C1F-9EE5-7BEAFE42C87B}" dt="2021-06-08T15:18:05.230" v="101" actId="165"/>
          <ac:spMkLst>
            <pc:docMk/>
            <pc:sldMk cId="2399449412" sldId="675"/>
            <ac:spMk id="30" creationId="{0530B4CF-CC68-4F4A-9CF3-7A717F6E6BBA}"/>
          </ac:spMkLst>
        </pc:spChg>
        <pc:spChg chg="mod">
          <ac:chgData name="Timo Mühlhaus" userId="1b6b3aba618dadac" providerId="LiveId" clId="{EDF2FAEA-A41B-4C1F-9EE5-7BEAFE42C87B}" dt="2021-06-08T15:18:05.230" v="101" actId="165"/>
          <ac:spMkLst>
            <pc:docMk/>
            <pc:sldMk cId="2399449412" sldId="675"/>
            <ac:spMk id="31" creationId="{E7B34DEA-C8BF-4832-B9FA-78F90C9EA6EC}"/>
          </ac:spMkLst>
        </pc:spChg>
        <pc:spChg chg="mod">
          <ac:chgData name="Timo Mühlhaus" userId="1b6b3aba618dadac" providerId="LiveId" clId="{EDF2FAEA-A41B-4C1F-9EE5-7BEAFE42C87B}" dt="2021-06-08T15:18:05.230" v="101" actId="165"/>
          <ac:spMkLst>
            <pc:docMk/>
            <pc:sldMk cId="2399449412" sldId="675"/>
            <ac:spMk id="32" creationId="{AD1832CB-BD34-4444-A562-E11267E87174}"/>
          </ac:spMkLst>
        </pc:spChg>
        <pc:spChg chg="mod">
          <ac:chgData name="Timo Mühlhaus" userId="1b6b3aba618dadac" providerId="LiveId" clId="{EDF2FAEA-A41B-4C1F-9EE5-7BEAFE42C87B}" dt="2021-06-08T15:18:05.230" v="101" actId="165"/>
          <ac:spMkLst>
            <pc:docMk/>
            <pc:sldMk cId="2399449412" sldId="675"/>
            <ac:spMk id="33" creationId="{861BE335-3A0F-4FF9-89BF-89243B357276}"/>
          </ac:spMkLst>
        </pc:spChg>
        <pc:spChg chg="mod">
          <ac:chgData name="Timo Mühlhaus" userId="1b6b3aba618dadac" providerId="LiveId" clId="{EDF2FAEA-A41B-4C1F-9EE5-7BEAFE42C87B}" dt="2021-06-08T15:18:05.230" v="101" actId="165"/>
          <ac:spMkLst>
            <pc:docMk/>
            <pc:sldMk cId="2399449412" sldId="675"/>
            <ac:spMk id="34" creationId="{60FDDC80-E746-4425-A932-3A7C903FA025}"/>
          </ac:spMkLst>
        </pc:spChg>
        <pc:spChg chg="mod">
          <ac:chgData name="Timo Mühlhaus" userId="1b6b3aba618dadac" providerId="LiveId" clId="{EDF2FAEA-A41B-4C1F-9EE5-7BEAFE42C87B}" dt="2021-06-08T15:18:05.230" v="101" actId="165"/>
          <ac:spMkLst>
            <pc:docMk/>
            <pc:sldMk cId="2399449412" sldId="675"/>
            <ac:spMk id="35" creationId="{1E6FA665-9AC6-4D37-A272-7C54B016AA18}"/>
          </ac:spMkLst>
        </pc:spChg>
        <pc:spChg chg="mod">
          <ac:chgData name="Timo Mühlhaus" userId="1b6b3aba618dadac" providerId="LiveId" clId="{EDF2FAEA-A41B-4C1F-9EE5-7BEAFE42C87B}" dt="2021-06-08T15:18:05.230" v="101" actId="165"/>
          <ac:spMkLst>
            <pc:docMk/>
            <pc:sldMk cId="2399449412" sldId="675"/>
            <ac:spMk id="36" creationId="{38687A5B-E44E-4C63-B381-6E1B2CB69A99}"/>
          </ac:spMkLst>
        </pc:spChg>
        <pc:spChg chg="mod">
          <ac:chgData name="Timo Mühlhaus" userId="1b6b3aba618dadac" providerId="LiveId" clId="{EDF2FAEA-A41B-4C1F-9EE5-7BEAFE42C87B}" dt="2021-06-08T15:18:05.230" v="101" actId="165"/>
          <ac:spMkLst>
            <pc:docMk/>
            <pc:sldMk cId="2399449412" sldId="675"/>
            <ac:spMk id="37" creationId="{5388194D-3AFB-4F1D-8A8F-FEEA1AE18720}"/>
          </ac:spMkLst>
        </pc:spChg>
        <pc:spChg chg="mod">
          <ac:chgData name="Timo Mühlhaus" userId="1b6b3aba618dadac" providerId="LiveId" clId="{EDF2FAEA-A41B-4C1F-9EE5-7BEAFE42C87B}" dt="2021-06-08T15:18:05.230" v="101" actId="165"/>
          <ac:spMkLst>
            <pc:docMk/>
            <pc:sldMk cId="2399449412" sldId="675"/>
            <ac:spMk id="38" creationId="{E899DAD4-825E-48C3-B1EA-A3E7C05E3CBD}"/>
          </ac:spMkLst>
        </pc:spChg>
        <pc:spChg chg="mod">
          <ac:chgData name="Timo Mühlhaus" userId="1b6b3aba618dadac" providerId="LiveId" clId="{EDF2FAEA-A41B-4C1F-9EE5-7BEAFE42C87B}" dt="2021-06-08T15:18:05.230" v="101" actId="165"/>
          <ac:spMkLst>
            <pc:docMk/>
            <pc:sldMk cId="2399449412" sldId="675"/>
            <ac:spMk id="39" creationId="{5855E2A3-890D-44AA-9BD6-7A4C078D3EDB}"/>
          </ac:spMkLst>
        </pc:spChg>
        <pc:spChg chg="mod">
          <ac:chgData name="Timo Mühlhaus" userId="1b6b3aba618dadac" providerId="LiveId" clId="{EDF2FAEA-A41B-4C1F-9EE5-7BEAFE42C87B}" dt="2021-06-08T15:18:05.230" v="101" actId="165"/>
          <ac:spMkLst>
            <pc:docMk/>
            <pc:sldMk cId="2399449412" sldId="675"/>
            <ac:spMk id="40" creationId="{8E533C8C-8738-4A41-A68E-C0FFB6458E8B}"/>
          </ac:spMkLst>
        </pc:spChg>
        <pc:spChg chg="mod">
          <ac:chgData name="Timo Mühlhaus" userId="1b6b3aba618dadac" providerId="LiveId" clId="{EDF2FAEA-A41B-4C1F-9EE5-7BEAFE42C87B}" dt="2021-06-08T15:18:05.230" v="101" actId="165"/>
          <ac:spMkLst>
            <pc:docMk/>
            <pc:sldMk cId="2399449412" sldId="675"/>
            <ac:spMk id="66" creationId="{1D748042-8024-49F0-A0B0-6684AE41603A}"/>
          </ac:spMkLst>
        </pc:spChg>
        <pc:spChg chg="mod">
          <ac:chgData name="Timo Mühlhaus" userId="1b6b3aba618dadac" providerId="LiveId" clId="{EDF2FAEA-A41B-4C1F-9EE5-7BEAFE42C87B}" dt="2021-06-08T15:18:05.230" v="101" actId="165"/>
          <ac:spMkLst>
            <pc:docMk/>
            <pc:sldMk cId="2399449412" sldId="675"/>
            <ac:spMk id="67" creationId="{C67981FD-405E-4993-9E2A-C3D4AAB9BFAB}"/>
          </ac:spMkLst>
        </pc:spChg>
        <pc:spChg chg="mod">
          <ac:chgData name="Timo Mühlhaus" userId="1b6b3aba618dadac" providerId="LiveId" clId="{EDF2FAEA-A41B-4C1F-9EE5-7BEAFE42C87B}" dt="2021-06-08T15:18:05.230" v="101" actId="165"/>
          <ac:spMkLst>
            <pc:docMk/>
            <pc:sldMk cId="2399449412" sldId="675"/>
            <ac:spMk id="68" creationId="{C73A8611-3826-4BF5-B88B-C621B75AF2EE}"/>
          </ac:spMkLst>
        </pc:spChg>
        <pc:spChg chg="mod">
          <ac:chgData name="Timo Mühlhaus" userId="1b6b3aba618dadac" providerId="LiveId" clId="{EDF2FAEA-A41B-4C1F-9EE5-7BEAFE42C87B}" dt="2021-06-08T15:18:05.230" v="101" actId="165"/>
          <ac:spMkLst>
            <pc:docMk/>
            <pc:sldMk cId="2399449412" sldId="675"/>
            <ac:spMk id="69" creationId="{D794EF45-28B3-4EC9-94C5-396782642740}"/>
          </ac:spMkLst>
        </pc:spChg>
        <pc:spChg chg="mod">
          <ac:chgData name="Timo Mühlhaus" userId="1b6b3aba618dadac" providerId="LiveId" clId="{EDF2FAEA-A41B-4C1F-9EE5-7BEAFE42C87B}" dt="2021-06-08T15:18:05.230" v="101" actId="165"/>
          <ac:spMkLst>
            <pc:docMk/>
            <pc:sldMk cId="2399449412" sldId="675"/>
            <ac:spMk id="70" creationId="{2DADB287-1D7C-4C3C-A9BF-BE3CB9545A64}"/>
          </ac:spMkLst>
        </pc:spChg>
        <pc:spChg chg="mod">
          <ac:chgData name="Timo Mühlhaus" userId="1b6b3aba618dadac" providerId="LiveId" clId="{EDF2FAEA-A41B-4C1F-9EE5-7BEAFE42C87B}" dt="2021-06-08T15:18:05.230" v="101" actId="165"/>
          <ac:spMkLst>
            <pc:docMk/>
            <pc:sldMk cId="2399449412" sldId="675"/>
            <ac:spMk id="71" creationId="{1922CE15-776B-4B8D-BAEC-472A9D29CA4B}"/>
          </ac:spMkLst>
        </pc:spChg>
        <pc:spChg chg="mod">
          <ac:chgData name="Timo Mühlhaus" userId="1b6b3aba618dadac" providerId="LiveId" clId="{EDF2FAEA-A41B-4C1F-9EE5-7BEAFE42C87B}" dt="2021-06-08T15:18:05.230" v="101" actId="165"/>
          <ac:spMkLst>
            <pc:docMk/>
            <pc:sldMk cId="2399449412" sldId="675"/>
            <ac:spMk id="72" creationId="{810ABD17-2F1C-4623-A362-AF43930CF926}"/>
          </ac:spMkLst>
        </pc:spChg>
        <pc:spChg chg="mod">
          <ac:chgData name="Timo Mühlhaus" userId="1b6b3aba618dadac" providerId="LiveId" clId="{EDF2FAEA-A41B-4C1F-9EE5-7BEAFE42C87B}" dt="2021-06-08T15:18:05.230" v="101" actId="165"/>
          <ac:spMkLst>
            <pc:docMk/>
            <pc:sldMk cId="2399449412" sldId="675"/>
            <ac:spMk id="73" creationId="{999AB1CA-9EF9-45C2-ADBD-372B291A14D1}"/>
          </ac:spMkLst>
        </pc:spChg>
        <pc:spChg chg="mod">
          <ac:chgData name="Timo Mühlhaus" userId="1b6b3aba618dadac" providerId="LiveId" clId="{EDF2FAEA-A41B-4C1F-9EE5-7BEAFE42C87B}" dt="2021-06-08T15:18:05.230" v="101" actId="165"/>
          <ac:spMkLst>
            <pc:docMk/>
            <pc:sldMk cId="2399449412" sldId="675"/>
            <ac:spMk id="74" creationId="{17D9F3B5-0C9E-45AD-B41A-2B40C51DC651}"/>
          </ac:spMkLst>
        </pc:spChg>
        <pc:spChg chg="mod">
          <ac:chgData name="Timo Mühlhaus" userId="1b6b3aba618dadac" providerId="LiveId" clId="{EDF2FAEA-A41B-4C1F-9EE5-7BEAFE42C87B}" dt="2021-06-08T15:18:05.230" v="101" actId="165"/>
          <ac:spMkLst>
            <pc:docMk/>
            <pc:sldMk cId="2399449412" sldId="675"/>
            <ac:spMk id="75" creationId="{BE676947-2EF2-4F6E-A322-6C35D469779B}"/>
          </ac:spMkLst>
        </pc:spChg>
        <pc:spChg chg="mod">
          <ac:chgData name="Timo Mühlhaus" userId="1b6b3aba618dadac" providerId="LiveId" clId="{EDF2FAEA-A41B-4C1F-9EE5-7BEAFE42C87B}" dt="2021-06-08T15:18:05.230" v="101" actId="165"/>
          <ac:spMkLst>
            <pc:docMk/>
            <pc:sldMk cId="2399449412" sldId="675"/>
            <ac:spMk id="76" creationId="{F780A5D5-DAAA-4CDC-80FF-16F4FF6EF580}"/>
          </ac:spMkLst>
        </pc:spChg>
        <pc:spChg chg="mod">
          <ac:chgData name="Timo Mühlhaus" userId="1b6b3aba618dadac" providerId="LiveId" clId="{EDF2FAEA-A41B-4C1F-9EE5-7BEAFE42C87B}" dt="2021-06-08T15:18:05.230" v="101" actId="165"/>
          <ac:spMkLst>
            <pc:docMk/>
            <pc:sldMk cId="2399449412" sldId="675"/>
            <ac:spMk id="77" creationId="{F6F5518E-8500-43DF-9490-AE8A890ABDC3}"/>
          </ac:spMkLst>
        </pc:spChg>
        <pc:spChg chg="mod">
          <ac:chgData name="Timo Mühlhaus" userId="1b6b3aba618dadac" providerId="LiveId" clId="{EDF2FAEA-A41B-4C1F-9EE5-7BEAFE42C87B}" dt="2021-06-08T15:18:05.230" v="101" actId="165"/>
          <ac:spMkLst>
            <pc:docMk/>
            <pc:sldMk cId="2399449412" sldId="675"/>
            <ac:spMk id="78" creationId="{811EEA08-9DF8-4249-B961-9624577856C1}"/>
          </ac:spMkLst>
        </pc:spChg>
        <pc:spChg chg="mod">
          <ac:chgData name="Timo Mühlhaus" userId="1b6b3aba618dadac" providerId="LiveId" clId="{EDF2FAEA-A41B-4C1F-9EE5-7BEAFE42C87B}" dt="2021-06-08T15:18:05.230" v="101" actId="165"/>
          <ac:spMkLst>
            <pc:docMk/>
            <pc:sldMk cId="2399449412" sldId="675"/>
            <ac:spMk id="79" creationId="{5BE93F24-C755-4A8B-90F7-0BF77C9E5087}"/>
          </ac:spMkLst>
        </pc:spChg>
        <pc:spChg chg="mod">
          <ac:chgData name="Timo Mühlhaus" userId="1b6b3aba618dadac" providerId="LiveId" clId="{EDF2FAEA-A41B-4C1F-9EE5-7BEAFE42C87B}" dt="2021-06-08T15:18:05.230" v="101" actId="165"/>
          <ac:spMkLst>
            <pc:docMk/>
            <pc:sldMk cId="2399449412" sldId="675"/>
            <ac:spMk id="80" creationId="{C07E5450-72FE-4D3F-9C57-794632D46C10}"/>
          </ac:spMkLst>
        </pc:spChg>
        <pc:spChg chg="mod">
          <ac:chgData name="Timo Mühlhaus" userId="1b6b3aba618dadac" providerId="LiveId" clId="{EDF2FAEA-A41B-4C1F-9EE5-7BEAFE42C87B}" dt="2021-06-08T15:18:05.230" v="101" actId="165"/>
          <ac:spMkLst>
            <pc:docMk/>
            <pc:sldMk cId="2399449412" sldId="675"/>
            <ac:spMk id="81" creationId="{51E9E36C-BE5B-4BEE-83AF-F6001B07AA30}"/>
          </ac:spMkLst>
        </pc:spChg>
        <pc:spChg chg="add mod">
          <ac:chgData name="Timo Mühlhaus" userId="1b6b3aba618dadac" providerId="LiveId" clId="{EDF2FAEA-A41B-4C1F-9EE5-7BEAFE42C87B}" dt="2021-06-09T09:59:32.987" v="1222" actId="1076"/>
          <ac:spMkLst>
            <pc:docMk/>
            <pc:sldMk cId="2399449412" sldId="675"/>
            <ac:spMk id="96" creationId="{11AFEED8-7145-4AB8-B45B-B2F5D48B2A08}"/>
          </ac:spMkLst>
        </pc:spChg>
        <pc:spChg chg="add mod">
          <ac:chgData name="Timo Mühlhaus" userId="1b6b3aba618dadac" providerId="LiveId" clId="{EDF2FAEA-A41B-4C1F-9EE5-7BEAFE42C87B}" dt="2021-06-09T10:13:15.376" v="1499" actId="1038"/>
          <ac:spMkLst>
            <pc:docMk/>
            <pc:sldMk cId="2399449412" sldId="675"/>
            <ac:spMk id="97" creationId="{57D3B4C4-6E04-4CF6-BD26-D15FA8F82117}"/>
          </ac:spMkLst>
        </pc:spChg>
        <pc:spChg chg="add mod">
          <ac:chgData name="Timo Mühlhaus" userId="1b6b3aba618dadac" providerId="LiveId" clId="{EDF2FAEA-A41B-4C1F-9EE5-7BEAFE42C87B}" dt="2021-06-09T10:00:49.628" v="1321" actId="14100"/>
          <ac:spMkLst>
            <pc:docMk/>
            <pc:sldMk cId="2399449412" sldId="675"/>
            <ac:spMk id="98" creationId="{7B21DF81-DF91-4C5A-96FA-CF3598DE1585}"/>
          </ac:spMkLst>
        </pc:spChg>
        <pc:spChg chg="mod">
          <ac:chgData name="Timo Mühlhaus" userId="1b6b3aba618dadac" providerId="LiveId" clId="{EDF2FAEA-A41B-4C1F-9EE5-7BEAFE42C87B}" dt="2021-06-08T15:18:05.230" v="101" actId="165"/>
          <ac:spMkLst>
            <pc:docMk/>
            <pc:sldMk cId="2399449412" sldId="675"/>
            <ac:spMk id="112" creationId="{9EF4C339-6341-4D7E-AC5B-42A64142FD8F}"/>
          </ac:spMkLst>
        </pc:spChg>
        <pc:spChg chg="mod">
          <ac:chgData name="Timo Mühlhaus" userId="1b6b3aba618dadac" providerId="LiveId" clId="{EDF2FAEA-A41B-4C1F-9EE5-7BEAFE42C87B}" dt="2021-06-08T15:18:05.230" v="101" actId="165"/>
          <ac:spMkLst>
            <pc:docMk/>
            <pc:sldMk cId="2399449412" sldId="675"/>
            <ac:spMk id="113" creationId="{C3995BFD-5B7C-46DB-B21A-D6D58C8FD0F1}"/>
          </ac:spMkLst>
        </pc:spChg>
        <pc:spChg chg="mod">
          <ac:chgData name="Timo Mühlhaus" userId="1b6b3aba618dadac" providerId="LiveId" clId="{EDF2FAEA-A41B-4C1F-9EE5-7BEAFE42C87B}" dt="2021-06-08T15:18:05.230" v="101" actId="165"/>
          <ac:spMkLst>
            <pc:docMk/>
            <pc:sldMk cId="2399449412" sldId="675"/>
            <ac:spMk id="114" creationId="{023FDB1D-1F13-4624-930C-D1E63DE5B382}"/>
          </ac:spMkLst>
        </pc:spChg>
        <pc:spChg chg="mod">
          <ac:chgData name="Timo Mühlhaus" userId="1b6b3aba618dadac" providerId="LiveId" clId="{EDF2FAEA-A41B-4C1F-9EE5-7BEAFE42C87B}" dt="2021-06-08T15:18:05.230" v="101" actId="165"/>
          <ac:spMkLst>
            <pc:docMk/>
            <pc:sldMk cId="2399449412" sldId="675"/>
            <ac:spMk id="115" creationId="{25BDF7EF-0790-49A5-9736-17D49C47488D}"/>
          </ac:spMkLst>
        </pc:spChg>
        <pc:spChg chg="mod">
          <ac:chgData name="Timo Mühlhaus" userId="1b6b3aba618dadac" providerId="LiveId" clId="{EDF2FAEA-A41B-4C1F-9EE5-7BEAFE42C87B}" dt="2021-06-08T15:18:05.230" v="101" actId="165"/>
          <ac:spMkLst>
            <pc:docMk/>
            <pc:sldMk cId="2399449412" sldId="675"/>
            <ac:spMk id="116" creationId="{4F713909-1A13-4D36-9B88-C848992682F0}"/>
          </ac:spMkLst>
        </pc:spChg>
        <pc:spChg chg="mod">
          <ac:chgData name="Timo Mühlhaus" userId="1b6b3aba618dadac" providerId="LiveId" clId="{EDF2FAEA-A41B-4C1F-9EE5-7BEAFE42C87B}" dt="2021-06-08T15:18:05.230" v="101" actId="165"/>
          <ac:spMkLst>
            <pc:docMk/>
            <pc:sldMk cId="2399449412" sldId="675"/>
            <ac:spMk id="117" creationId="{9C2C5720-0524-4608-B7D1-E82AC2139569}"/>
          </ac:spMkLst>
        </pc:spChg>
        <pc:spChg chg="mod">
          <ac:chgData name="Timo Mühlhaus" userId="1b6b3aba618dadac" providerId="LiveId" clId="{EDF2FAEA-A41B-4C1F-9EE5-7BEAFE42C87B}" dt="2021-06-08T15:18:05.230" v="101" actId="165"/>
          <ac:spMkLst>
            <pc:docMk/>
            <pc:sldMk cId="2399449412" sldId="675"/>
            <ac:spMk id="118" creationId="{4933ED0D-CEA7-4A8F-A61A-7A5822597760}"/>
          </ac:spMkLst>
        </pc:spChg>
        <pc:spChg chg="mod">
          <ac:chgData name="Timo Mühlhaus" userId="1b6b3aba618dadac" providerId="LiveId" clId="{EDF2FAEA-A41B-4C1F-9EE5-7BEAFE42C87B}" dt="2021-06-08T15:18:05.230" v="101" actId="165"/>
          <ac:spMkLst>
            <pc:docMk/>
            <pc:sldMk cId="2399449412" sldId="675"/>
            <ac:spMk id="119" creationId="{52223A69-A166-43DE-B5D0-03CBAA46D5C6}"/>
          </ac:spMkLst>
        </pc:spChg>
        <pc:spChg chg="mod">
          <ac:chgData name="Timo Mühlhaus" userId="1b6b3aba618dadac" providerId="LiveId" clId="{EDF2FAEA-A41B-4C1F-9EE5-7BEAFE42C87B}" dt="2021-06-08T15:18:05.230" v="101" actId="165"/>
          <ac:spMkLst>
            <pc:docMk/>
            <pc:sldMk cId="2399449412" sldId="675"/>
            <ac:spMk id="120" creationId="{0E4B6922-E850-4A0A-8E0D-9AACE5074FD4}"/>
          </ac:spMkLst>
        </pc:spChg>
        <pc:spChg chg="mod">
          <ac:chgData name="Timo Mühlhaus" userId="1b6b3aba618dadac" providerId="LiveId" clId="{EDF2FAEA-A41B-4C1F-9EE5-7BEAFE42C87B}" dt="2021-06-08T15:18:05.230" v="101" actId="165"/>
          <ac:spMkLst>
            <pc:docMk/>
            <pc:sldMk cId="2399449412" sldId="675"/>
            <ac:spMk id="121" creationId="{48386727-5D4F-4841-82AE-683897A1513E}"/>
          </ac:spMkLst>
        </pc:spChg>
        <pc:spChg chg="mod">
          <ac:chgData name="Timo Mühlhaus" userId="1b6b3aba618dadac" providerId="LiveId" clId="{EDF2FAEA-A41B-4C1F-9EE5-7BEAFE42C87B}" dt="2021-06-08T15:18:05.230" v="101" actId="165"/>
          <ac:spMkLst>
            <pc:docMk/>
            <pc:sldMk cId="2399449412" sldId="675"/>
            <ac:spMk id="122" creationId="{62F4A38E-018A-47A4-87D7-4DD541361CBA}"/>
          </ac:spMkLst>
        </pc:spChg>
        <pc:spChg chg="mod">
          <ac:chgData name="Timo Mühlhaus" userId="1b6b3aba618dadac" providerId="LiveId" clId="{EDF2FAEA-A41B-4C1F-9EE5-7BEAFE42C87B}" dt="2021-06-08T15:18:05.230" v="101" actId="165"/>
          <ac:spMkLst>
            <pc:docMk/>
            <pc:sldMk cId="2399449412" sldId="675"/>
            <ac:spMk id="123" creationId="{94D78F80-0FAF-4F32-A9FB-6601FE318D6A}"/>
          </ac:spMkLst>
        </pc:spChg>
        <pc:spChg chg="mod">
          <ac:chgData name="Timo Mühlhaus" userId="1b6b3aba618dadac" providerId="LiveId" clId="{EDF2FAEA-A41B-4C1F-9EE5-7BEAFE42C87B}" dt="2021-06-08T15:18:05.230" v="101" actId="165"/>
          <ac:spMkLst>
            <pc:docMk/>
            <pc:sldMk cId="2399449412" sldId="675"/>
            <ac:spMk id="124" creationId="{97D5462D-90E1-439F-AD00-51A828BA69AD}"/>
          </ac:spMkLst>
        </pc:spChg>
        <pc:spChg chg="mod">
          <ac:chgData name="Timo Mühlhaus" userId="1b6b3aba618dadac" providerId="LiveId" clId="{EDF2FAEA-A41B-4C1F-9EE5-7BEAFE42C87B}" dt="2021-06-08T15:18:05.230" v="101" actId="165"/>
          <ac:spMkLst>
            <pc:docMk/>
            <pc:sldMk cId="2399449412" sldId="675"/>
            <ac:spMk id="125" creationId="{C629A1A1-648A-427B-B1DE-9E4422CE02BD}"/>
          </ac:spMkLst>
        </pc:spChg>
        <pc:spChg chg="mod">
          <ac:chgData name="Timo Mühlhaus" userId="1b6b3aba618dadac" providerId="LiveId" clId="{EDF2FAEA-A41B-4C1F-9EE5-7BEAFE42C87B}" dt="2021-06-08T15:18:05.230" v="101" actId="165"/>
          <ac:spMkLst>
            <pc:docMk/>
            <pc:sldMk cId="2399449412" sldId="675"/>
            <ac:spMk id="126" creationId="{DCB45B60-D4B6-4E31-9152-459D9D0FD2C5}"/>
          </ac:spMkLst>
        </pc:spChg>
        <pc:spChg chg="mod">
          <ac:chgData name="Timo Mühlhaus" userId="1b6b3aba618dadac" providerId="LiveId" clId="{EDF2FAEA-A41B-4C1F-9EE5-7BEAFE42C87B}" dt="2021-06-08T15:18:05.230" v="101" actId="165"/>
          <ac:spMkLst>
            <pc:docMk/>
            <pc:sldMk cId="2399449412" sldId="675"/>
            <ac:spMk id="127" creationId="{8437220D-9796-44C7-AEC7-264FD256057F}"/>
          </ac:spMkLst>
        </pc:spChg>
        <pc:spChg chg="mod">
          <ac:chgData name="Timo Mühlhaus" userId="1b6b3aba618dadac" providerId="LiveId" clId="{EDF2FAEA-A41B-4C1F-9EE5-7BEAFE42C87B}" dt="2021-06-08T15:18:05.230" v="101" actId="165"/>
          <ac:spMkLst>
            <pc:docMk/>
            <pc:sldMk cId="2399449412" sldId="675"/>
            <ac:spMk id="128" creationId="{3ADABCDF-6879-4D31-8F88-C85BA3AC11AA}"/>
          </ac:spMkLst>
        </pc:spChg>
        <pc:spChg chg="mod">
          <ac:chgData name="Timo Mühlhaus" userId="1b6b3aba618dadac" providerId="LiveId" clId="{EDF2FAEA-A41B-4C1F-9EE5-7BEAFE42C87B}" dt="2021-06-08T15:18:05.230" v="101" actId="165"/>
          <ac:spMkLst>
            <pc:docMk/>
            <pc:sldMk cId="2399449412" sldId="675"/>
            <ac:spMk id="129" creationId="{EEA9A470-A7D8-4BDB-A4A0-91B439644DD3}"/>
          </ac:spMkLst>
        </pc:spChg>
        <pc:spChg chg="mod">
          <ac:chgData name="Timo Mühlhaus" userId="1b6b3aba618dadac" providerId="LiveId" clId="{EDF2FAEA-A41B-4C1F-9EE5-7BEAFE42C87B}" dt="2021-06-08T15:18:05.230" v="101" actId="165"/>
          <ac:spMkLst>
            <pc:docMk/>
            <pc:sldMk cId="2399449412" sldId="675"/>
            <ac:spMk id="130" creationId="{4F05DE63-0124-4DA9-99B8-AAC4F66CB8B8}"/>
          </ac:spMkLst>
        </pc:spChg>
        <pc:spChg chg="mod">
          <ac:chgData name="Timo Mühlhaus" userId="1b6b3aba618dadac" providerId="LiveId" clId="{EDF2FAEA-A41B-4C1F-9EE5-7BEAFE42C87B}" dt="2021-06-08T15:18:05.230" v="101" actId="165"/>
          <ac:spMkLst>
            <pc:docMk/>
            <pc:sldMk cId="2399449412" sldId="675"/>
            <ac:spMk id="131" creationId="{1FBA1611-A4C4-43AD-B406-7557AC3F7413}"/>
          </ac:spMkLst>
        </pc:spChg>
        <pc:spChg chg="mod">
          <ac:chgData name="Timo Mühlhaus" userId="1b6b3aba618dadac" providerId="LiveId" clId="{EDF2FAEA-A41B-4C1F-9EE5-7BEAFE42C87B}" dt="2021-06-08T15:18:05.230" v="101" actId="165"/>
          <ac:spMkLst>
            <pc:docMk/>
            <pc:sldMk cId="2399449412" sldId="675"/>
            <ac:spMk id="132" creationId="{F749C933-8ADA-40BB-A313-64B30D09C2C8}"/>
          </ac:spMkLst>
        </pc:spChg>
        <pc:spChg chg="mod">
          <ac:chgData name="Timo Mühlhaus" userId="1b6b3aba618dadac" providerId="LiveId" clId="{EDF2FAEA-A41B-4C1F-9EE5-7BEAFE42C87B}" dt="2021-06-08T15:18:05.230" v="101" actId="165"/>
          <ac:spMkLst>
            <pc:docMk/>
            <pc:sldMk cId="2399449412" sldId="675"/>
            <ac:spMk id="133" creationId="{A0132412-1D40-4026-93DC-D470EE14826B}"/>
          </ac:spMkLst>
        </pc:spChg>
        <pc:spChg chg="mod">
          <ac:chgData name="Timo Mühlhaus" userId="1b6b3aba618dadac" providerId="LiveId" clId="{EDF2FAEA-A41B-4C1F-9EE5-7BEAFE42C87B}" dt="2021-06-08T15:18:05.230" v="101" actId="165"/>
          <ac:spMkLst>
            <pc:docMk/>
            <pc:sldMk cId="2399449412" sldId="675"/>
            <ac:spMk id="134" creationId="{6F4C5BC9-5939-4253-9812-40DEF8A26A64}"/>
          </ac:spMkLst>
        </pc:spChg>
        <pc:spChg chg="del mod topLvl">
          <ac:chgData name="Timo Mühlhaus" userId="1b6b3aba618dadac" providerId="LiveId" clId="{EDF2FAEA-A41B-4C1F-9EE5-7BEAFE42C87B}" dt="2021-06-08T15:18:10.699" v="103" actId="478"/>
          <ac:spMkLst>
            <pc:docMk/>
            <pc:sldMk cId="2399449412" sldId="675"/>
            <ac:spMk id="135" creationId="{D8754471-7FC6-4231-8512-830692871B4F}"/>
          </ac:spMkLst>
        </pc:spChg>
        <pc:spChg chg="del">
          <ac:chgData name="Timo Mühlhaus" userId="1b6b3aba618dadac" providerId="LiveId" clId="{EDF2FAEA-A41B-4C1F-9EE5-7BEAFE42C87B}" dt="2021-06-08T15:18:52.771" v="104" actId="478"/>
          <ac:spMkLst>
            <pc:docMk/>
            <pc:sldMk cId="2399449412" sldId="675"/>
            <ac:spMk id="136" creationId="{5C0DD60F-F331-485A-A30E-A2B64EF361AE}"/>
          </ac:spMkLst>
        </pc:spChg>
        <pc:spChg chg="del">
          <ac:chgData name="Timo Mühlhaus" userId="1b6b3aba618dadac" providerId="LiveId" clId="{EDF2FAEA-A41B-4C1F-9EE5-7BEAFE42C87B}" dt="2021-06-08T15:18:52.771" v="104" actId="478"/>
          <ac:spMkLst>
            <pc:docMk/>
            <pc:sldMk cId="2399449412" sldId="675"/>
            <ac:spMk id="137" creationId="{37AC5991-B29F-4F12-B090-E243405AA311}"/>
          </ac:spMkLst>
        </pc:spChg>
        <pc:spChg chg="del mod">
          <ac:chgData name="Timo Mühlhaus" userId="1b6b3aba618dadac" providerId="LiveId" clId="{EDF2FAEA-A41B-4C1F-9EE5-7BEAFE42C87B}" dt="2021-06-09T09:59:13.483" v="1220" actId="478"/>
          <ac:spMkLst>
            <pc:docMk/>
            <pc:sldMk cId="2399449412" sldId="675"/>
            <ac:spMk id="138" creationId="{DBCB48A8-C468-451E-B5CE-B11BD5CB841C}"/>
          </ac:spMkLst>
        </pc:spChg>
        <pc:spChg chg="mod topLvl">
          <ac:chgData name="Timo Mühlhaus" userId="1b6b3aba618dadac" providerId="LiveId" clId="{EDF2FAEA-A41B-4C1F-9EE5-7BEAFE42C87B}" dt="2021-06-08T15:20:40.390" v="122" actId="165"/>
          <ac:spMkLst>
            <pc:docMk/>
            <pc:sldMk cId="2399449412" sldId="675"/>
            <ac:spMk id="143" creationId="{2EB4CA6B-7FD3-4AE5-8E79-773A7DA8CD7B}"/>
          </ac:spMkLst>
        </pc:spChg>
        <pc:spChg chg="mod topLvl">
          <ac:chgData name="Timo Mühlhaus" userId="1b6b3aba618dadac" providerId="LiveId" clId="{EDF2FAEA-A41B-4C1F-9EE5-7BEAFE42C87B}" dt="2021-06-08T15:20:40.390" v="122" actId="165"/>
          <ac:spMkLst>
            <pc:docMk/>
            <pc:sldMk cId="2399449412" sldId="675"/>
            <ac:spMk id="145" creationId="{E227935C-712D-47C6-9919-3CA727EB919D}"/>
          </ac:spMkLst>
        </pc:spChg>
        <pc:spChg chg="mod topLvl">
          <ac:chgData name="Timo Mühlhaus" userId="1b6b3aba618dadac" providerId="LiveId" clId="{EDF2FAEA-A41B-4C1F-9EE5-7BEAFE42C87B}" dt="2021-06-08T15:20:11.180" v="118" actId="1076"/>
          <ac:spMkLst>
            <pc:docMk/>
            <pc:sldMk cId="2399449412" sldId="675"/>
            <ac:spMk id="146" creationId="{D0D1A2B9-CF2E-4C1D-9216-284DC1F1C7ED}"/>
          </ac:spMkLst>
        </pc:spChg>
        <pc:spChg chg="mod topLvl">
          <ac:chgData name="Timo Mühlhaus" userId="1b6b3aba618dadac" providerId="LiveId" clId="{EDF2FAEA-A41B-4C1F-9EE5-7BEAFE42C87B}" dt="2021-06-08T15:20:40.390" v="122" actId="165"/>
          <ac:spMkLst>
            <pc:docMk/>
            <pc:sldMk cId="2399449412" sldId="675"/>
            <ac:spMk id="147" creationId="{41FA4D0C-A996-4C0B-A5B5-0102CDA20C8F}"/>
          </ac:spMkLst>
        </pc:spChg>
        <pc:spChg chg="mod topLvl">
          <ac:chgData name="Timo Mühlhaus" userId="1b6b3aba618dadac" providerId="LiveId" clId="{EDF2FAEA-A41B-4C1F-9EE5-7BEAFE42C87B}" dt="2021-06-08T15:20:40.390" v="122" actId="165"/>
          <ac:spMkLst>
            <pc:docMk/>
            <pc:sldMk cId="2399449412" sldId="675"/>
            <ac:spMk id="148" creationId="{AC0C1434-E485-434F-A5AA-00C47A6A9566}"/>
          </ac:spMkLst>
        </pc:spChg>
        <pc:spChg chg="mod topLvl">
          <ac:chgData name="Timo Mühlhaus" userId="1b6b3aba618dadac" providerId="LiveId" clId="{EDF2FAEA-A41B-4C1F-9EE5-7BEAFE42C87B}" dt="2021-06-08T15:20:40.390" v="122" actId="165"/>
          <ac:spMkLst>
            <pc:docMk/>
            <pc:sldMk cId="2399449412" sldId="675"/>
            <ac:spMk id="149" creationId="{1726D0E2-F056-46BA-951F-B40D49AFFBF5}"/>
          </ac:spMkLst>
        </pc:spChg>
        <pc:spChg chg="mod topLvl">
          <ac:chgData name="Timo Mühlhaus" userId="1b6b3aba618dadac" providerId="LiveId" clId="{EDF2FAEA-A41B-4C1F-9EE5-7BEAFE42C87B}" dt="2021-06-08T15:20:40.390" v="122" actId="165"/>
          <ac:spMkLst>
            <pc:docMk/>
            <pc:sldMk cId="2399449412" sldId="675"/>
            <ac:spMk id="150" creationId="{14E6DB91-8E98-45D6-8AF6-BA6737162641}"/>
          </ac:spMkLst>
        </pc:spChg>
        <pc:spChg chg="mod topLvl">
          <ac:chgData name="Timo Mühlhaus" userId="1b6b3aba618dadac" providerId="LiveId" clId="{EDF2FAEA-A41B-4C1F-9EE5-7BEAFE42C87B}" dt="2021-06-08T15:20:40.390" v="122" actId="165"/>
          <ac:spMkLst>
            <pc:docMk/>
            <pc:sldMk cId="2399449412" sldId="675"/>
            <ac:spMk id="151" creationId="{8FC54881-BBB5-4CD8-B5DB-1CB3F8657D41}"/>
          </ac:spMkLst>
        </pc:spChg>
        <pc:spChg chg="mod topLvl">
          <ac:chgData name="Timo Mühlhaus" userId="1b6b3aba618dadac" providerId="LiveId" clId="{EDF2FAEA-A41B-4C1F-9EE5-7BEAFE42C87B}" dt="2021-06-08T15:20:40.390" v="122" actId="165"/>
          <ac:spMkLst>
            <pc:docMk/>
            <pc:sldMk cId="2399449412" sldId="675"/>
            <ac:spMk id="152" creationId="{9404962C-25A9-455B-BD30-5AC7EECB3226}"/>
          </ac:spMkLst>
        </pc:spChg>
        <pc:spChg chg="mod topLvl">
          <ac:chgData name="Timo Mühlhaus" userId="1b6b3aba618dadac" providerId="LiveId" clId="{EDF2FAEA-A41B-4C1F-9EE5-7BEAFE42C87B}" dt="2021-06-08T15:20:40.390" v="122" actId="165"/>
          <ac:spMkLst>
            <pc:docMk/>
            <pc:sldMk cId="2399449412" sldId="675"/>
            <ac:spMk id="153" creationId="{262C5C5B-4D04-42C4-BD2A-A749E5F18047}"/>
          </ac:spMkLst>
        </pc:spChg>
        <pc:spChg chg="mod topLvl">
          <ac:chgData name="Timo Mühlhaus" userId="1b6b3aba618dadac" providerId="LiveId" clId="{EDF2FAEA-A41B-4C1F-9EE5-7BEAFE42C87B}" dt="2021-06-08T15:20:40.390" v="122" actId="165"/>
          <ac:spMkLst>
            <pc:docMk/>
            <pc:sldMk cId="2399449412" sldId="675"/>
            <ac:spMk id="154" creationId="{8196958B-807B-4C70-9C11-5985D942CC3A}"/>
          </ac:spMkLst>
        </pc:spChg>
        <pc:spChg chg="mod topLvl">
          <ac:chgData name="Timo Mühlhaus" userId="1b6b3aba618dadac" providerId="LiveId" clId="{EDF2FAEA-A41B-4C1F-9EE5-7BEAFE42C87B}" dt="2021-06-08T15:20:40.390" v="122" actId="165"/>
          <ac:spMkLst>
            <pc:docMk/>
            <pc:sldMk cId="2399449412" sldId="675"/>
            <ac:spMk id="155" creationId="{63DE8462-D235-48FD-89D1-5405BA290F98}"/>
          </ac:spMkLst>
        </pc:spChg>
        <pc:spChg chg="mod topLvl">
          <ac:chgData name="Timo Mühlhaus" userId="1b6b3aba618dadac" providerId="LiveId" clId="{EDF2FAEA-A41B-4C1F-9EE5-7BEAFE42C87B}" dt="2021-06-08T15:20:40.390" v="122" actId="165"/>
          <ac:spMkLst>
            <pc:docMk/>
            <pc:sldMk cId="2399449412" sldId="675"/>
            <ac:spMk id="156" creationId="{65B5EC5B-E7EA-4BC0-BB3C-03CC8F93B312}"/>
          </ac:spMkLst>
        </pc:spChg>
        <pc:spChg chg="mod topLvl">
          <ac:chgData name="Timo Mühlhaus" userId="1b6b3aba618dadac" providerId="LiveId" clId="{EDF2FAEA-A41B-4C1F-9EE5-7BEAFE42C87B}" dt="2021-06-08T15:20:40.390" v="122" actId="165"/>
          <ac:spMkLst>
            <pc:docMk/>
            <pc:sldMk cId="2399449412" sldId="675"/>
            <ac:spMk id="157" creationId="{059F938E-F34F-410D-968B-8423FAA44326}"/>
          </ac:spMkLst>
        </pc:spChg>
        <pc:spChg chg="del mod topLvl">
          <ac:chgData name="Timo Mühlhaus" userId="1b6b3aba618dadac" providerId="LiveId" clId="{EDF2FAEA-A41B-4C1F-9EE5-7BEAFE42C87B}" dt="2021-06-08T15:20:53.796" v="126" actId="478"/>
          <ac:spMkLst>
            <pc:docMk/>
            <pc:sldMk cId="2399449412" sldId="675"/>
            <ac:spMk id="159" creationId="{51FA35B0-19C5-4833-8645-A3BB00AA9FE6}"/>
          </ac:spMkLst>
        </pc:spChg>
        <pc:spChg chg="mod">
          <ac:chgData name="Timo Mühlhaus" userId="1b6b3aba618dadac" providerId="LiveId" clId="{EDF2FAEA-A41B-4C1F-9EE5-7BEAFE42C87B}" dt="2021-06-08T15:20:40.390" v="122" actId="165"/>
          <ac:spMkLst>
            <pc:docMk/>
            <pc:sldMk cId="2399449412" sldId="675"/>
            <ac:spMk id="164" creationId="{C49E93B1-5F7F-4E94-8A82-160F0F08D86A}"/>
          </ac:spMkLst>
        </pc:spChg>
        <pc:spChg chg="mod">
          <ac:chgData name="Timo Mühlhaus" userId="1b6b3aba618dadac" providerId="LiveId" clId="{EDF2FAEA-A41B-4C1F-9EE5-7BEAFE42C87B}" dt="2021-06-08T15:20:40.390" v="122" actId="165"/>
          <ac:spMkLst>
            <pc:docMk/>
            <pc:sldMk cId="2399449412" sldId="675"/>
            <ac:spMk id="165" creationId="{9D2A594A-0020-4A84-8C7B-DB4ABA53828E}"/>
          </ac:spMkLst>
        </pc:spChg>
        <pc:spChg chg="mod">
          <ac:chgData name="Timo Mühlhaus" userId="1b6b3aba618dadac" providerId="LiveId" clId="{EDF2FAEA-A41B-4C1F-9EE5-7BEAFE42C87B}" dt="2021-06-08T15:20:40.390" v="122" actId="165"/>
          <ac:spMkLst>
            <pc:docMk/>
            <pc:sldMk cId="2399449412" sldId="675"/>
            <ac:spMk id="166" creationId="{625DB77A-E718-4F79-A353-E32D4FDECB5C}"/>
          </ac:spMkLst>
        </pc:spChg>
        <pc:spChg chg="mod">
          <ac:chgData name="Timo Mühlhaus" userId="1b6b3aba618dadac" providerId="LiveId" clId="{EDF2FAEA-A41B-4C1F-9EE5-7BEAFE42C87B}" dt="2021-06-08T15:20:40.390" v="122" actId="165"/>
          <ac:spMkLst>
            <pc:docMk/>
            <pc:sldMk cId="2399449412" sldId="675"/>
            <ac:spMk id="167" creationId="{FF6A6419-7086-4875-95FE-C2E1127C2DCC}"/>
          </ac:spMkLst>
        </pc:spChg>
        <pc:spChg chg="mod">
          <ac:chgData name="Timo Mühlhaus" userId="1b6b3aba618dadac" providerId="LiveId" clId="{EDF2FAEA-A41B-4C1F-9EE5-7BEAFE42C87B}" dt="2021-06-08T15:20:40.390" v="122" actId="165"/>
          <ac:spMkLst>
            <pc:docMk/>
            <pc:sldMk cId="2399449412" sldId="675"/>
            <ac:spMk id="168" creationId="{CFC0DCA0-82D0-436A-9871-4F1AC17CC8F4}"/>
          </ac:spMkLst>
        </pc:spChg>
        <pc:spChg chg="mod">
          <ac:chgData name="Timo Mühlhaus" userId="1b6b3aba618dadac" providerId="LiveId" clId="{EDF2FAEA-A41B-4C1F-9EE5-7BEAFE42C87B}" dt="2021-06-08T15:20:40.390" v="122" actId="165"/>
          <ac:spMkLst>
            <pc:docMk/>
            <pc:sldMk cId="2399449412" sldId="675"/>
            <ac:spMk id="169" creationId="{2D867D3E-A7B9-470A-A8B1-A5833A50E698}"/>
          </ac:spMkLst>
        </pc:spChg>
        <pc:spChg chg="mod">
          <ac:chgData name="Timo Mühlhaus" userId="1b6b3aba618dadac" providerId="LiveId" clId="{EDF2FAEA-A41B-4C1F-9EE5-7BEAFE42C87B}" dt="2021-06-08T15:20:40.390" v="122" actId="165"/>
          <ac:spMkLst>
            <pc:docMk/>
            <pc:sldMk cId="2399449412" sldId="675"/>
            <ac:spMk id="170" creationId="{0F913ACD-897D-4EAC-92D3-B4127ED1B117}"/>
          </ac:spMkLst>
        </pc:spChg>
        <pc:spChg chg="mod">
          <ac:chgData name="Timo Mühlhaus" userId="1b6b3aba618dadac" providerId="LiveId" clId="{EDF2FAEA-A41B-4C1F-9EE5-7BEAFE42C87B}" dt="2021-06-08T15:20:40.390" v="122" actId="165"/>
          <ac:spMkLst>
            <pc:docMk/>
            <pc:sldMk cId="2399449412" sldId="675"/>
            <ac:spMk id="171" creationId="{98D95C93-ED3A-4508-91F7-1AAC76E72D11}"/>
          </ac:spMkLst>
        </pc:spChg>
        <pc:spChg chg="mod">
          <ac:chgData name="Timo Mühlhaus" userId="1b6b3aba618dadac" providerId="LiveId" clId="{EDF2FAEA-A41B-4C1F-9EE5-7BEAFE42C87B}" dt="2021-06-08T15:20:40.390" v="122" actId="165"/>
          <ac:spMkLst>
            <pc:docMk/>
            <pc:sldMk cId="2399449412" sldId="675"/>
            <ac:spMk id="172" creationId="{D30E3C42-0790-46FB-8492-9EE1DAA13486}"/>
          </ac:spMkLst>
        </pc:spChg>
        <pc:spChg chg="mod">
          <ac:chgData name="Timo Mühlhaus" userId="1b6b3aba618dadac" providerId="LiveId" clId="{EDF2FAEA-A41B-4C1F-9EE5-7BEAFE42C87B}" dt="2021-06-08T15:20:40.390" v="122" actId="165"/>
          <ac:spMkLst>
            <pc:docMk/>
            <pc:sldMk cId="2399449412" sldId="675"/>
            <ac:spMk id="173" creationId="{763D43CE-3631-4862-A290-ABD2A99B3B17}"/>
          </ac:spMkLst>
        </pc:spChg>
        <pc:spChg chg="mod">
          <ac:chgData name="Timo Mühlhaus" userId="1b6b3aba618dadac" providerId="LiveId" clId="{EDF2FAEA-A41B-4C1F-9EE5-7BEAFE42C87B}" dt="2021-06-08T15:20:40.390" v="122" actId="165"/>
          <ac:spMkLst>
            <pc:docMk/>
            <pc:sldMk cId="2399449412" sldId="675"/>
            <ac:spMk id="174" creationId="{FEE67464-5029-4FD9-9A40-3DE39DB8F561}"/>
          </ac:spMkLst>
        </pc:spChg>
        <pc:spChg chg="mod">
          <ac:chgData name="Timo Mühlhaus" userId="1b6b3aba618dadac" providerId="LiveId" clId="{EDF2FAEA-A41B-4C1F-9EE5-7BEAFE42C87B}" dt="2021-06-08T15:20:40.390" v="122" actId="165"/>
          <ac:spMkLst>
            <pc:docMk/>
            <pc:sldMk cId="2399449412" sldId="675"/>
            <ac:spMk id="175" creationId="{B7ED1B59-831C-425E-8C5E-63573105B07F}"/>
          </ac:spMkLst>
        </pc:spChg>
        <pc:spChg chg="mod">
          <ac:chgData name="Timo Mühlhaus" userId="1b6b3aba618dadac" providerId="LiveId" clId="{EDF2FAEA-A41B-4C1F-9EE5-7BEAFE42C87B}" dt="2021-06-08T15:20:40.390" v="122" actId="165"/>
          <ac:spMkLst>
            <pc:docMk/>
            <pc:sldMk cId="2399449412" sldId="675"/>
            <ac:spMk id="176" creationId="{0C8CE900-82EE-4E01-A0C5-6E51BC2E82D4}"/>
          </ac:spMkLst>
        </pc:spChg>
        <pc:spChg chg="mod">
          <ac:chgData name="Timo Mühlhaus" userId="1b6b3aba618dadac" providerId="LiveId" clId="{EDF2FAEA-A41B-4C1F-9EE5-7BEAFE42C87B}" dt="2021-06-08T15:20:40.390" v="122" actId="165"/>
          <ac:spMkLst>
            <pc:docMk/>
            <pc:sldMk cId="2399449412" sldId="675"/>
            <ac:spMk id="177" creationId="{6348CE0A-F321-4DB5-AE7C-E3366A25FD1F}"/>
          </ac:spMkLst>
        </pc:spChg>
        <pc:spChg chg="mod">
          <ac:chgData name="Timo Mühlhaus" userId="1b6b3aba618dadac" providerId="LiveId" clId="{EDF2FAEA-A41B-4C1F-9EE5-7BEAFE42C87B}" dt="2021-06-08T15:20:40.390" v="122" actId="165"/>
          <ac:spMkLst>
            <pc:docMk/>
            <pc:sldMk cId="2399449412" sldId="675"/>
            <ac:spMk id="178" creationId="{93AB112D-44E7-4ACB-8C9D-7A12AD3EA88E}"/>
          </ac:spMkLst>
        </pc:spChg>
        <pc:spChg chg="mod">
          <ac:chgData name="Timo Mühlhaus" userId="1b6b3aba618dadac" providerId="LiveId" clId="{EDF2FAEA-A41B-4C1F-9EE5-7BEAFE42C87B}" dt="2021-06-08T15:20:40.390" v="122" actId="165"/>
          <ac:spMkLst>
            <pc:docMk/>
            <pc:sldMk cId="2399449412" sldId="675"/>
            <ac:spMk id="179" creationId="{00185034-24F2-4868-AF74-5944425C0443}"/>
          </ac:spMkLst>
        </pc:spChg>
        <pc:spChg chg="mod">
          <ac:chgData name="Timo Mühlhaus" userId="1b6b3aba618dadac" providerId="LiveId" clId="{EDF2FAEA-A41B-4C1F-9EE5-7BEAFE42C87B}" dt="2021-06-08T15:20:40.390" v="122" actId="165"/>
          <ac:spMkLst>
            <pc:docMk/>
            <pc:sldMk cId="2399449412" sldId="675"/>
            <ac:spMk id="180" creationId="{F7258E35-CD93-4B04-9FC3-3E0F33E9BD70}"/>
          </ac:spMkLst>
        </pc:spChg>
        <pc:spChg chg="mod">
          <ac:chgData name="Timo Mühlhaus" userId="1b6b3aba618dadac" providerId="LiveId" clId="{EDF2FAEA-A41B-4C1F-9EE5-7BEAFE42C87B}" dt="2021-06-08T15:20:40.390" v="122" actId="165"/>
          <ac:spMkLst>
            <pc:docMk/>
            <pc:sldMk cId="2399449412" sldId="675"/>
            <ac:spMk id="183" creationId="{BDE8BB81-F2DA-4C57-9A91-C337C995724D}"/>
          </ac:spMkLst>
        </pc:spChg>
        <pc:spChg chg="mod">
          <ac:chgData name="Timo Mühlhaus" userId="1b6b3aba618dadac" providerId="LiveId" clId="{EDF2FAEA-A41B-4C1F-9EE5-7BEAFE42C87B}" dt="2021-06-08T15:20:40.390" v="122" actId="165"/>
          <ac:spMkLst>
            <pc:docMk/>
            <pc:sldMk cId="2399449412" sldId="675"/>
            <ac:spMk id="184" creationId="{96121C12-E7D8-4821-87C8-C2F353722A84}"/>
          </ac:spMkLst>
        </pc:spChg>
        <pc:spChg chg="mod">
          <ac:chgData name="Timo Mühlhaus" userId="1b6b3aba618dadac" providerId="LiveId" clId="{EDF2FAEA-A41B-4C1F-9EE5-7BEAFE42C87B}" dt="2021-06-08T15:20:40.390" v="122" actId="165"/>
          <ac:spMkLst>
            <pc:docMk/>
            <pc:sldMk cId="2399449412" sldId="675"/>
            <ac:spMk id="185" creationId="{469CCCAC-C1C1-4393-8DBD-D3E1A85C37A8}"/>
          </ac:spMkLst>
        </pc:spChg>
        <pc:spChg chg="mod">
          <ac:chgData name="Timo Mühlhaus" userId="1b6b3aba618dadac" providerId="LiveId" clId="{EDF2FAEA-A41B-4C1F-9EE5-7BEAFE42C87B}" dt="2021-06-08T15:20:40.390" v="122" actId="165"/>
          <ac:spMkLst>
            <pc:docMk/>
            <pc:sldMk cId="2399449412" sldId="675"/>
            <ac:spMk id="186" creationId="{B0E3BCD9-3C9B-4F67-9EA0-BB2D3D870542}"/>
          </ac:spMkLst>
        </pc:spChg>
        <pc:spChg chg="mod">
          <ac:chgData name="Timo Mühlhaus" userId="1b6b3aba618dadac" providerId="LiveId" clId="{EDF2FAEA-A41B-4C1F-9EE5-7BEAFE42C87B}" dt="2021-06-08T15:20:40.390" v="122" actId="165"/>
          <ac:spMkLst>
            <pc:docMk/>
            <pc:sldMk cId="2399449412" sldId="675"/>
            <ac:spMk id="187" creationId="{7C11286A-6EDB-48FD-993A-F5F0E6D70DB3}"/>
          </ac:spMkLst>
        </pc:spChg>
        <pc:spChg chg="mod">
          <ac:chgData name="Timo Mühlhaus" userId="1b6b3aba618dadac" providerId="LiveId" clId="{EDF2FAEA-A41B-4C1F-9EE5-7BEAFE42C87B}" dt="2021-06-08T15:20:40.390" v="122" actId="165"/>
          <ac:spMkLst>
            <pc:docMk/>
            <pc:sldMk cId="2399449412" sldId="675"/>
            <ac:spMk id="188" creationId="{3787FFBD-924D-4096-B5B6-FD864FC71550}"/>
          </ac:spMkLst>
        </pc:spChg>
        <pc:spChg chg="mod">
          <ac:chgData name="Timo Mühlhaus" userId="1b6b3aba618dadac" providerId="LiveId" clId="{EDF2FAEA-A41B-4C1F-9EE5-7BEAFE42C87B}" dt="2021-06-08T15:20:40.390" v="122" actId="165"/>
          <ac:spMkLst>
            <pc:docMk/>
            <pc:sldMk cId="2399449412" sldId="675"/>
            <ac:spMk id="189" creationId="{63555809-A7F4-4110-A189-1A093F412711}"/>
          </ac:spMkLst>
        </pc:spChg>
        <pc:spChg chg="mod">
          <ac:chgData name="Timo Mühlhaus" userId="1b6b3aba618dadac" providerId="LiveId" clId="{EDF2FAEA-A41B-4C1F-9EE5-7BEAFE42C87B}" dt="2021-06-08T15:20:40.390" v="122" actId="165"/>
          <ac:spMkLst>
            <pc:docMk/>
            <pc:sldMk cId="2399449412" sldId="675"/>
            <ac:spMk id="190" creationId="{FF658D2E-A177-478D-936B-F3CB3D23DE9F}"/>
          </ac:spMkLst>
        </pc:spChg>
        <pc:spChg chg="mod">
          <ac:chgData name="Timo Mühlhaus" userId="1b6b3aba618dadac" providerId="LiveId" clId="{EDF2FAEA-A41B-4C1F-9EE5-7BEAFE42C87B}" dt="2021-06-08T15:23:59.209" v="130" actId="165"/>
          <ac:spMkLst>
            <pc:docMk/>
            <pc:sldMk cId="2399449412" sldId="675"/>
            <ac:spMk id="194" creationId="{2121A912-F890-48C8-926C-1D94044D7930}"/>
          </ac:spMkLst>
        </pc:spChg>
        <pc:spChg chg="mod">
          <ac:chgData name="Timo Mühlhaus" userId="1b6b3aba618dadac" providerId="LiveId" clId="{EDF2FAEA-A41B-4C1F-9EE5-7BEAFE42C87B}" dt="2021-06-08T15:23:59.209" v="130" actId="165"/>
          <ac:spMkLst>
            <pc:docMk/>
            <pc:sldMk cId="2399449412" sldId="675"/>
            <ac:spMk id="195" creationId="{BA6024F0-8DD2-43CD-BF1D-0BB281420196}"/>
          </ac:spMkLst>
        </pc:spChg>
        <pc:spChg chg="mod">
          <ac:chgData name="Timo Mühlhaus" userId="1b6b3aba618dadac" providerId="LiveId" clId="{EDF2FAEA-A41B-4C1F-9EE5-7BEAFE42C87B}" dt="2021-06-08T15:23:59.209" v="130" actId="165"/>
          <ac:spMkLst>
            <pc:docMk/>
            <pc:sldMk cId="2399449412" sldId="675"/>
            <ac:spMk id="196" creationId="{C6FF2AC0-F1E0-40E6-9226-ACBD40BD06A9}"/>
          </ac:spMkLst>
        </pc:spChg>
        <pc:spChg chg="mod">
          <ac:chgData name="Timo Mühlhaus" userId="1b6b3aba618dadac" providerId="LiveId" clId="{EDF2FAEA-A41B-4C1F-9EE5-7BEAFE42C87B}" dt="2021-06-08T15:23:59.209" v="130" actId="165"/>
          <ac:spMkLst>
            <pc:docMk/>
            <pc:sldMk cId="2399449412" sldId="675"/>
            <ac:spMk id="197" creationId="{AC3996A1-8F37-4CD5-BB83-71709532A183}"/>
          </ac:spMkLst>
        </pc:spChg>
        <pc:spChg chg="mod">
          <ac:chgData name="Timo Mühlhaus" userId="1b6b3aba618dadac" providerId="LiveId" clId="{EDF2FAEA-A41B-4C1F-9EE5-7BEAFE42C87B}" dt="2021-06-08T15:23:59.209" v="130" actId="165"/>
          <ac:spMkLst>
            <pc:docMk/>
            <pc:sldMk cId="2399449412" sldId="675"/>
            <ac:spMk id="198" creationId="{DE4B6A4D-3FEE-438C-9B04-394E5D29866A}"/>
          </ac:spMkLst>
        </pc:spChg>
        <pc:spChg chg="mod">
          <ac:chgData name="Timo Mühlhaus" userId="1b6b3aba618dadac" providerId="LiveId" clId="{EDF2FAEA-A41B-4C1F-9EE5-7BEAFE42C87B}" dt="2021-06-08T15:23:59.209" v="130" actId="165"/>
          <ac:spMkLst>
            <pc:docMk/>
            <pc:sldMk cId="2399449412" sldId="675"/>
            <ac:spMk id="199" creationId="{F7377D7D-C2D6-4128-A3B8-E734328F0DD3}"/>
          </ac:spMkLst>
        </pc:spChg>
        <pc:spChg chg="mod">
          <ac:chgData name="Timo Mühlhaus" userId="1b6b3aba618dadac" providerId="LiveId" clId="{EDF2FAEA-A41B-4C1F-9EE5-7BEAFE42C87B}" dt="2021-06-08T15:23:59.209" v="130" actId="165"/>
          <ac:spMkLst>
            <pc:docMk/>
            <pc:sldMk cId="2399449412" sldId="675"/>
            <ac:spMk id="200" creationId="{39032BE3-BC99-4FEE-9C37-55BD0B675FF2}"/>
          </ac:spMkLst>
        </pc:spChg>
        <pc:spChg chg="mod">
          <ac:chgData name="Timo Mühlhaus" userId="1b6b3aba618dadac" providerId="LiveId" clId="{EDF2FAEA-A41B-4C1F-9EE5-7BEAFE42C87B}" dt="2021-06-08T15:23:59.209" v="130" actId="165"/>
          <ac:spMkLst>
            <pc:docMk/>
            <pc:sldMk cId="2399449412" sldId="675"/>
            <ac:spMk id="201" creationId="{35D8F2F1-E3B0-40E2-BADC-E30709F7CBCB}"/>
          </ac:spMkLst>
        </pc:spChg>
        <pc:spChg chg="mod">
          <ac:chgData name="Timo Mühlhaus" userId="1b6b3aba618dadac" providerId="LiveId" clId="{EDF2FAEA-A41B-4C1F-9EE5-7BEAFE42C87B}" dt="2021-06-08T15:23:59.209" v="130" actId="165"/>
          <ac:spMkLst>
            <pc:docMk/>
            <pc:sldMk cId="2399449412" sldId="675"/>
            <ac:spMk id="202" creationId="{C1ACA4EC-DC64-47A8-B402-33F000490C57}"/>
          </ac:spMkLst>
        </pc:spChg>
        <pc:spChg chg="mod">
          <ac:chgData name="Timo Mühlhaus" userId="1b6b3aba618dadac" providerId="LiveId" clId="{EDF2FAEA-A41B-4C1F-9EE5-7BEAFE42C87B}" dt="2021-06-08T15:23:59.209" v="130" actId="165"/>
          <ac:spMkLst>
            <pc:docMk/>
            <pc:sldMk cId="2399449412" sldId="675"/>
            <ac:spMk id="203" creationId="{021CFE06-4C12-440A-B7AB-03D2703F24FC}"/>
          </ac:spMkLst>
        </pc:spChg>
        <pc:spChg chg="mod">
          <ac:chgData name="Timo Mühlhaus" userId="1b6b3aba618dadac" providerId="LiveId" clId="{EDF2FAEA-A41B-4C1F-9EE5-7BEAFE42C87B}" dt="2021-06-08T15:23:59.209" v="130" actId="165"/>
          <ac:spMkLst>
            <pc:docMk/>
            <pc:sldMk cId="2399449412" sldId="675"/>
            <ac:spMk id="204" creationId="{84408E1B-8E57-4C2D-929C-3AF22C72B5F1}"/>
          </ac:spMkLst>
        </pc:spChg>
        <pc:spChg chg="mod">
          <ac:chgData name="Timo Mühlhaus" userId="1b6b3aba618dadac" providerId="LiveId" clId="{EDF2FAEA-A41B-4C1F-9EE5-7BEAFE42C87B}" dt="2021-06-08T15:23:59.209" v="130" actId="165"/>
          <ac:spMkLst>
            <pc:docMk/>
            <pc:sldMk cId="2399449412" sldId="675"/>
            <ac:spMk id="205" creationId="{07C28732-941E-4BDE-BC75-53EBD5A49D39}"/>
          </ac:spMkLst>
        </pc:spChg>
        <pc:spChg chg="mod">
          <ac:chgData name="Timo Mühlhaus" userId="1b6b3aba618dadac" providerId="LiveId" clId="{EDF2FAEA-A41B-4C1F-9EE5-7BEAFE42C87B}" dt="2021-06-08T15:23:59.209" v="130" actId="165"/>
          <ac:spMkLst>
            <pc:docMk/>
            <pc:sldMk cId="2399449412" sldId="675"/>
            <ac:spMk id="206" creationId="{FB174EDF-4C67-4E7E-A9A3-686736CD3FE4}"/>
          </ac:spMkLst>
        </pc:spChg>
        <pc:spChg chg="mod">
          <ac:chgData name="Timo Mühlhaus" userId="1b6b3aba618dadac" providerId="LiveId" clId="{EDF2FAEA-A41B-4C1F-9EE5-7BEAFE42C87B}" dt="2021-06-08T15:23:59.209" v="130" actId="165"/>
          <ac:spMkLst>
            <pc:docMk/>
            <pc:sldMk cId="2399449412" sldId="675"/>
            <ac:spMk id="207" creationId="{29BFBD31-B2ED-465F-9086-9B6FE9886CE2}"/>
          </ac:spMkLst>
        </pc:spChg>
        <pc:spChg chg="mod topLvl">
          <ac:chgData name="Timo Mühlhaus" userId="1b6b3aba618dadac" providerId="LiveId" clId="{EDF2FAEA-A41B-4C1F-9EE5-7BEAFE42C87B}" dt="2021-06-08T15:24:03.339" v="131" actId="165"/>
          <ac:spMkLst>
            <pc:docMk/>
            <pc:sldMk cId="2399449412" sldId="675"/>
            <ac:spMk id="209" creationId="{7CDC4C60-1412-4842-8030-973176540BAC}"/>
          </ac:spMkLst>
        </pc:spChg>
        <pc:spChg chg="mod topLvl">
          <ac:chgData name="Timo Mühlhaus" userId="1b6b3aba618dadac" providerId="LiveId" clId="{EDF2FAEA-A41B-4C1F-9EE5-7BEAFE42C87B}" dt="2021-06-08T15:24:03.339" v="131" actId="165"/>
          <ac:spMkLst>
            <pc:docMk/>
            <pc:sldMk cId="2399449412" sldId="675"/>
            <ac:spMk id="210" creationId="{9A16AB8C-8D8D-427A-950E-9D1075E805AB}"/>
          </ac:spMkLst>
        </pc:spChg>
        <pc:spChg chg="mod topLvl">
          <ac:chgData name="Timo Mühlhaus" userId="1b6b3aba618dadac" providerId="LiveId" clId="{EDF2FAEA-A41B-4C1F-9EE5-7BEAFE42C87B}" dt="2021-06-08T15:24:03.339" v="131" actId="165"/>
          <ac:spMkLst>
            <pc:docMk/>
            <pc:sldMk cId="2399449412" sldId="675"/>
            <ac:spMk id="212" creationId="{172C8408-0E2C-45B4-A6C6-C70A0E8F923B}"/>
          </ac:spMkLst>
        </pc:spChg>
        <pc:spChg chg="mod topLvl">
          <ac:chgData name="Timo Mühlhaus" userId="1b6b3aba618dadac" providerId="LiveId" clId="{EDF2FAEA-A41B-4C1F-9EE5-7BEAFE42C87B}" dt="2021-06-08T15:24:03.339" v="131" actId="165"/>
          <ac:spMkLst>
            <pc:docMk/>
            <pc:sldMk cId="2399449412" sldId="675"/>
            <ac:spMk id="213" creationId="{54DAA231-DA7E-4625-BC49-CC082A242069}"/>
          </ac:spMkLst>
        </pc:spChg>
        <pc:spChg chg="mod">
          <ac:chgData name="Timo Mühlhaus" userId="1b6b3aba618dadac" providerId="LiveId" clId="{EDF2FAEA-A41B-4C1F-9EE5-7BEAFE42C87B}" dt="2021-06-08T15:24:03.339" v="131" actId="165"/>
          <ac:spMkLst>
            <pc:docMk/>
            <pc:sldMk cId="2399449412" sldId="675"/>
            <ac:spMk id="214" creationId="{B43FD46E-E4A1-4C48-9573-BC88230FCEDE}"/>
          </ac:spMkLst>
        </pc:spChg>
        <pc:spChg chg="mod">
          <ac:chgData name="Timo Mühlhaus" userId="1b6b3aba618dadac" providerId="LiveId" clId="{EDF2FAEA-A41B-4C1F-9EE5-7BEAFE42C87B}" dt="2021-06-08T15:24:03.339" v="131" actId="165"/>
          <ac:spMkLst>
            <pc:docMk/>
            <pc:sldMk cId="2399449412" sldId="675"/>
            <ac:spMk id="215" creationId="{AA5EDCB4-F007-4CD3-9097-9B5B408EF155}"/>
          </ac:spMkLst>
        </pc:spChg>
        <pc:spChg chg="mod">
          <ac:chgData name="Timo Mühlhaus" userId="1b6b3aba618dadac" providerId="LiveId" clId="{EDF2FAEA-A41B-4C1F-9EE5-7BEAFE42C87B}" dt="2021-06-08T15:24:03.339" v="131" actId="165"/>
          <ac:spMkLst>
            <pc:docMk/>
            <pc:sldMk cId="2399449412" sldId="675"/>
            <ac:spMk id="216" creationId="{E2C6473E-6304-4F7C-80CB-0C40F906B488}"/>
          </ac:spMkLst>
        </pc:spChg>
        <pc:spChg chg="mod">
          <ac:chgData name="Timo Mühlhaus" userId="1b6b3aba618dadac" providerId="LiveId" clId="{EDF2FAEA-A41B-4C1F-9EE5-7BEAFE42C87B}" dt="2021-06-08T15:24:03.339" v="131" actId="165"/>
          <ac:spMkLst>
            <pc:docMk/>
            <pc:sldMk cId="2399449412" sldId="675"/>
            <ac:spMk id="217" creationId="{41EC52FA-5709-4FF7-BE6A-9815B80F4AE8}"/>
          </ac:spMkLst>
        </pc:spChg>
        <pc:spChg chg="mod">
          <ac:chgData name="Timo Mühlhaus" userId="1b6b3aba618dadac" providerId="LiveId" clId="{EDF2FAEA-A41B-4C1F-9EE5-7BEAFE42C87B}" dt="2021-06-08T15:24:03.339" v="131" actId="165"/>
          <ac:spMkLst>
            <pc:docMk/>
            <pc:sldMk cId="2399449412" sldId="675"/>
            <ac:spMk id="218" creationId="{9475ADE8-F80D-4647-94D4-C5F32C532ADC}"/>
          </ac:spMkLst>
        </pc:spChg>
        <pc:spChg chg="mod">
          <ac:chgData name="Timo Mühlhaus" userId="1b6b3aba618dadac" providerId="LiveId" clId="{EDF2FAEA-A41B-4C1F-9EE5-7BEAFE42C87B}" dt="2021-06-08T15:24:03.339" v="131" actId="165"/>
          <ac:spMkLst>
            <pc:docMk/>
            <pc:sldMk cId="2399449412" sldId="675"/>
            <ac:spMk id="219" creationId="{D9BC3E1D-44C0-4278-9F66-D09B23C43DC0}"/>
          </ac:spMkLst>
        </pc:spChg>
        <pc:spChg chg="mod">
          <ac:chgData name="Timo Mühlhaus" userId="1b6b3aba618dadac" providerId="LiveId" clId="{EDF2FAEA-A41B-4C1F-9EE5-7BEAFE42C87B}" dt="2021-06-08T15:24:03.339" v="131" actId="165"/>
          <ac:spMkLst>
            <pc:docMk/>
            <pc:sldMk cId="2399449412" sldId="675"/>
            <ac:spMk id="220" creationId="{C07A902C-D162-4F1D-8CB5-329C482339D8}"/>
          </ac:spMkLst>
        </pc:spChg>
        <pc:spChg chg="mod">
          <ac:chgData name="Timo Mühlhaus" userId="1b6b3aba618dadac" providerId="LiveId" clId="{EDF2FAEA-A41B-4C1F-9EE5-7BEAFE42C87B}" dt="2021-06-08T15:24:03.339" v="131" actId="165"/>
          <ac:spMkLst>
            <pc:docMk/>
            <pc:sldMk cId="2399449412" sldId="675"/>
            <ac:spMk id="221" creationId="{42EECC3D-5916-450A-98F2-82BD7FBC0110}"/>
          </ac:spMkLst>
        </pc:spChg>
        <pc:spChg chg="add del mod">
          <ac:chgData name="Timo Mühlhaus" userId="1b6b3aba618dadac" providerId="LiveId" clId="{EDF2FAEA-A41B-4C1F-9EE5-7BEAFE42C87B}" dt="2021-06-09T10:09:19.006" v="1479" actId="478"/>
          <ac:spMkLst>
            <pc:docMk/>
            <pc:sldMk cId="2399449412" sldId="675"/>
            <ac:spMk id="222" creationId="{5675D842-054B-4735-A0B5-FE7A3CE8BC61}"/>
          </ac:spMkLst>
        </pc:spChg>
        <pc:spChg chg="mod">
          <ac:chgData name="Timo Mühlhaus" userId="1b6b3aba618dadac" providerId="LiveId" clId="{EDF2FAEA-A41B-4C1F-9EE5-7BEAFE42C87B}" dt="2021-06-08T15:24:57.924" v="145"/>
          <ac:spMkLst>
            <pc:docMk/>
            <pc:sldMk cId="2399449412" sldId="675"/>
            <ac:spMk id="224" creationId="{EC739558-02CD-4244-B57A-E19F50F0EE94}"/>
          </ac:spMkLst>
        </pc:spChg>
        <pc:spChg chg="mod">
          <ac:chgData name="Timo Mühlhaus" userId="1b6b3aba618dadac" providerId="LiveId" clId="{EDF2FAEA-A41B-4C1F-9EE5-7BEAFE42C87B}" dt="2021-06-08T15:24:57.924" v="145"/>
          <ac:spMkLst>
            <pc:docMk/>
            <pc:sldMk cId="2399449412" sldId="675"/>
            <ac:spMk id="225" creationId="{D37E5305-2E60-4353-94CA-84BAB8DE98EC}"/>
          </ac:spMkLst>
        </pc:spChg>
        <pc:spChg chg="mod">
          <ac:chgData name="Timo Mühlhaus" userId="1b6b3aba618dadac" providerId="LiveId" clId="{EDF2FAEA-A41B-4C1F-9EE5-7BEAFE42C87B}" dt="2021-06-08T15:24:57.924" v="145"/>
          <ac:spMkLst>
            <pc:docMk/>
            <pc:sldMk cId="2399449412" sldId="675"/>
            <ac:spMk id="226" creationId="{1414FF80-0207-4389-BCC8-5A2AA89D219A}"/>
          </ac:spMkLst>
        </pc:spChg>
        <pc:spChg chg="mod">
          <ac:chgData name="Timo Mühlhaus" userId="1b6b3aba618dadac" providerId="LiveId" clId="{EDF2FAEA-A41B-4C1F-9EE5-7BEAFE42C87B}" dt="2021-06-08T15:24:57.924" v="145"/>
          <ac:spMkLst>
            <pc:docMk/>
            <pc:sldMk cId="2399449412" sldId="675"/>
            <ac:spMk id="227" creationId="{4FEE1C63-CE53-4293-B53C-34C6C0A6A026}"/>
          </ac:spMkLst>
        </pc:spChg>
        <pc:spChg chg="del mod topLvl">
          <ac:chgData name="Timo Mühlhaus" userId="1b6b3aba618dadac" providerId="LiveId" clId="{EDF2FAEA-A41B-4C1F-9EE5-7BEAFE42C87B}" dt="2021-06-08T15:18:07.439" v="102" actId="478"/>
          <ac:spMkLst>
            <pc:docMk/>
            <pc:sldMk cId="2399449412" sldId="675"/>
            <ac:spMk id="315" creationId="{F8CA07C0-7035-4B93-B0FA-5F6CB83F2703}"/>
          </ac:spMkLst>
        </pc:spChg>
        <pc:spChg chg="mod topLvl">
          <ac:chgData name="Timo Mühlhaus" userId="1b6b3aba618dadac" providerId="LiveId" clId="{EDF2FAEA-A41B-4C1F-9EE5-7BEAFE42C87B}" dt="2021-06-08T15:20:11.180" v="118" actId="1076"/>
          <ac:spMkLst>
            <pc:docMk/>
            <pc:sldMk cId="2399449412" sldId="675"/>
            <ac:spMk id="316" creationId="{C0209D3B-965B-45D1-9436-04304EA9BD9B}"/>
          </ac:spMkLst>
        </pc:spChg>
        <pc:grpChg chg="del">
          <ac:chgData name="Timo Mühlhaus" userId="1b6b3aba618dadac" providerId="LiveId" clId="{EDF2FAEA-A41B-4C1F-9EE5-7BEAFE42C87B}" dt="2021-06-08T15:18:05.230" v="101" actId="165"/>
          <ac:grpSpMkLst>
            <pc:docMk/>
            <pc:sldMk cId="2399449412" sldId="675"/>
            <ac:grpSpMk id="12" creationId="{13267BFC-B2B1-4314-ACEC-2DE17D0371DA}"/>
          </ac:grpSpMkLst>
        </pc:grpChg>
        <pc:grpChg chg="del mod topLvl">
          <ac:chgData name="Timo Mühlhaus" userId="1b6b3aba618dadac" providerId="LiveId" clId="{EDF2FAEA-A41B-4C1F-9EE5-7BEAFE42C87B}" dt="2021-06-08T15:18:10.699" v="103" actId="478"/>
          <ac:grpSpMkLst>
            <pc:docMk/>
            <pc:sldMk cId="2399449412" sldId="675"/>
            <ac:grpSpMk id="26" creationId="{EE17076F-7807-4AF9-B43E-2EA9828C5A4F}"/>
          </ac:grpSpMkLst>
        </pc:grpChg>
        <pc:grpChg chg="mod">
          <ac:chgData name="Timo Mühlhaus" userId="1b6b3aba618dadac" providerId="LiveId" clId="{EDF2FAEA-A41B-4C1F-9EE5-7BEAFE42C87B}" dt="2021-06-08T15:18:05.230" v="101" actId="165"/>
          <ac:grpSpMkLst>
            <pc:docMk/>
            <pc:sldMk cId="2399449412" sldId="675"/>
            <ac:grpSpMk id="27" creationId="{6F053A4F-E9AC-4655-86F0-2537982A268E}"/>
          </ac:grpSpMkLst>
        </pc:grpChg>
        <pc:grpChg chg="mod">
          <ac:chgData name="Timo Mühlhaus" userId="1b6b3aba618dadac" providerId="LiveId" clId="{EDF2FAEA-A41B-4C1F-9EE5-7BEAFE42C87B}" dt="2021-06-08T15:18:05.230" v="101" actId="165"/>
          <ac:grpSpMkLst>
            <pc:docMk/>
            <pc:sldMk cId="2399449412" sldId="675"/>
            <ac:grpSpMk id="41" creationId="{B7874485-468E-4D6E-A054-49C99787DBD4}"/>
          </ac:grpSpMkLst>
        </pc:grpChg>
        <pc:grpChg chg="mod">
          <ac:chgData name="Timo Mühlhaus" userId="1b6b3aba618dadac" providerId="LiveId" clId="{EDF2FAEA-A41B-4C1F-9EE5-7BEAFE42C87B}" dt="2021-06-08T15:18:05.230" v="101" actId="165"/>
          <ac:grpSpMkLst>
            <pc:docMk/>
            <pc:sldMk cId="2399449412" sldId="675"/>
            <ac:grpSpMk id="42" creationId="{727E418F-6CE8-46CE-B19D-507429ACB265}"/>
          </ac:grpSpMkLst>
        </pc:grpChg>
        <pc:grpChg chg="mod">
          <ac:chgData name="Timo Mühlhaus" userId="1b6b3aba618dadac" providerId="LiveId" clId="{EDF2FAEA-A41B-4C1F-9EE5-7BEAFE42C87B}" dt="2021-06-08T15:18:05.230" v="101" actId="165"/>
          <ac:grpSpMkLst>
            <pc:docMk/>
            <pc:sldMk cId="2399449412" sldId="675"/>
            <ac:grpSpMk id="43" creationId="{1B9FA4B7-1448-4835-8B4C-57E8480767C1}"/>
          </ac:grpSpMkLst>
        </pc:grpChg>
        <pc:grpChg chg="mod">
          <ac:chgData name="Timo Mühlhaus" userId="1b6b3aba618dadac" providerId="LiveId" clId="{EDF2FAEA-A41B-4C1F-9EE5-7BEAFE42C87B}" dt="2021-06-08T15:18:05.230" v="101" actId="165"/>
          <ac:grpSpMkLst>
            <pc:docMk/>
            <pc:sldMk cId="2399449412" sldId="675"/>
            <ac:grpSpMk id="82" creationId="{0569FB47-6822-44A5-8633-544915F7D35E}"/>
          </ac:grpSpMkLst>
        </pc:grpChg>
        <pc:grpChg chg="mod topLvl">
          <ac:chgData name="Timo Mühlhaus" userId="1b6b3aba618dadac" providerId="LiveId" clId="{EDF2FAEA-A41B-4C1F-9EE5-7BEAFE42C87B}" dt="2021-06-08T15:20:11.180" v="118" actId="1076"/>
          <ac:grpSpMkLst>
            <pc:docMk/>
            <pc:sldMk cId="2399449412" sldId="675"/>
            <ac:grpSpMk id="139" creationId="{A69EB7A1-062D-4861-B939-4CB2BBA4608F}"/>
          </ac:grpSpMkLst>
        </pc:grpChg>
        <pc:grpChg chg="add del mod">
          <ac:chgData name="Timo Mühlhaus" userId="1b6b3aba618dadac" providerId="LiveId" clId="{EDF2FAEA-A41B-4C1F-9EE5-7BEAFE42C87B}" dt="2021-06-08T15:20:40.390" v="122" actId="165"/>
          <ac:grpSpMkLst>
            <pc:docMk/>
            <pc:sldMk cId="2399449412" sldId="675"/>
            <ac:grpSpMk id="141" creationId="{9FE56A32-3D4E-4C5F-ADAA-FFDE3D0D3169}"/>
          </ac:grpSpMkLst>
        </pc:grpChg>
        <pc:grpChg chg="del mod topLvl">
          <ac:chgData name="Timo Mühlhaus" userId="1b6b3aba618dadac" providerId="LiveId" clId="{EDF2FAEA-A41B-4C1F-9EE5-7BEAFE42C87B}" dt="2021-06-08T15:23:59.209" v="130" actId="165"/>
          <ac:grpSpMkLst>
            <pc:docMk/>
            <pc:sldMk cId="2399449412" sldId="675"/>
            <ac:grpSpMk id="144" creationId="{568809C2-36FD-47C6-9C1B-80911AF7C4C6}"/>
          </ac:grpSpMkLst>
        </pc:grpChg>
        <pc:grpChg chg="mod topLvl">
          <ac:chgData name="Timo Mühlhaus" userId="1b6b3aba618dadac" providerId="LiveId" clId="{EDF2FAEA-A41B-4C1F-9EE5-7BEAFE42C87B}" dt="2021-06-08T15:20:47.915" v="124" actId="1076"/>
          <ac:grpSpMkLst>
            <pc:docMk/>
            <pc:sldMk cId="2399449412" sldId="675"/>
            <ac:grpSpMk id="158" creationId="{6F95D851-5D4E-412F-8B2E-6D18E6FF3B55}"/>
          </ac:grpSpMkLst>
        </pc:grpChg>
        <pc:grpChg chg="mod topLvl">
          <ac:chgData name="Timo Mühlhaus" userId="1b6b3aba618dadac" providerId="LiveId" clId="{EDF2FAEA-A41B-4C1F-9EE5-7BEAFE42C87B}" dt="2021-06-08T15:25:32.122" v="156" actId="1076"/>
          <ac:grpSpMkLst>
            <pc:docMk/>
            <pc:sldMk cId="2399449412" sldId="675"/>
            <ac:grpSpMk id="160" creationId="{FACF61CA-F212-4B3D-A9F7-76D0BE95206C}"/>
          </ac:grpSpMkLst>
        </pc:grpChg>
        <pc:grpChg chg="del mod topLvl">
          <ac:chgData name="Timo Mühlhaus" userId="1b6b3aba618dadac" providerId="LiveId" clId="{EDF2FAEA-A41B-4C1F-9EE5-7BEAFE42C87B}" dt="2021-06-08T15:24:03.339" v="131" actId="165"/>
          <ac:grpSpMkLst>
            <pc:docMk/>
            <pc:sldMk cId="2399449412" sldId="675"/>
            <ac:grpSpMk id="191" creationId="{0AF3F332-5DB9-42DD-96C5-2CAAB84B0891}"/>
          </ac:grpSpMkLst>
        </pc:grpChg>
        <pc:grpChg chg="mod topLvl">
          <ac:chgData name="Timo Mühlhaus" userId="1b6b3aba618dadac" providerId="LiveId" clId="{EDF2FAEA-A41B-4C1F-9EE5-7BEAFE42C87B}" dt="2021-06-08T15:23:59.209" v="130" actId="165"/>
          <ac:grpSpMkLst>
            <pc:docMk/>
            <pc:sldMk cId="2399449412" sldId="675"/>
            <ac:grpSpMk id="192" creationId="{21C05AF7-96EF-4A0A-A85D-0F9B278FFC61}"/>
          </ac:grpSpMkLst>
        </pc:grpChg>
        <pc:grpChg chg="mod topLvl">
          <ac:chgData name="Timo Mühlhaus" userId="1b6b3aba618dadac" providerId="LiveId" clId="{EDF2FAEA-A41B-4C1F-9EE5-7BEAFE42C87B}" dt="2021-06-08T15:23:59.209" v="130" actId="165"/>
          <ac:grpSpMkLst>
            <pc:docMk/>
            <pc:sldMk cId="2399449412" sldId="675"/>
            <ac:grpSpMk id="193" creationId="{97F77E34-49E3-4B84-BFFC-94089C07BB85}"/>
          </ac:grpSpMkLst>
        </pc:grpChg>
        <pc:grpChg chg="mod topLvl">
          <ac:chgData name="Timo Mühlhaus" userId="1b6b3aba618dadac" providerId="LiveId" clId="{EDF2FAEA-A41B-4C1F-9EE5-7BEAFE42C87B}" dt="2021-06-08T15:24:03.339" v="131" actId="165"/>
          <ac:grpSpMkLst>
            <pc:docMk/>
            <pc:sldMk cId="2399449412" sldId="675"/>
            <ac:grpSpMk id="208" creationId="{C6217B24-720C-495E-8BEF-C60203625E95}"/>
          </ac:grpSpMkLst>
        </pc:grpChg>
        <pc:grpChg chg="mod topLvl">
          <ac:chgData name="Timo Mühlhaus" userId="1b6b3aba618dadac" providerId="LiveId" clId="{EDF2FAEA-A41B-4C1F-9EE5-7BEAFE42C87B}" dt="2021-06-08T15:24:03.339" v="131" actId="165"/>
          <ac:grpSpMkLst>
            <pc:docMk/>
            <pc:sldMk cId="2399449412" sldId="675"/>
            <ac:grpSpMk id="211" creationId="{B9DE2D93-07EA-4D38-9DCB-382576EEBF39}"/>
          </ac:grpSpMkLst>
        </pc:grpChg>
        <pc:grpChg chg="add mod ord">
          <ac:chgData name="Timo Mühlhaus" userId="1b6b3aba618dadac" providerId="LiveId" clId="{EDF2FAEA-A41B-4C1F-9EE5-7BEAFE42C87B}" dt="2021-06-08T15:25:37.254" v="157" actId="1076"/>
          <ac:grpSpMkLst>
            <pc:docMk/>
            <pc:sldMk cId="2399449412" sldId="675"/>
            <ac:grpSpMk id="223" creationId="{2AFA1B7E-7DD7-47A9-874B-06504B9C3EDB}"/>
          </ac:grpSpMkLst>
        </pc:grpChg>
        <pc:cxnChg chg="mod topLvl">
          <ac:chgData name="Timo Mühlhaus" userId="1b6b3aba618dadac" providerId="LiveId" clId="{EDF2FAEA-A41B-4C1F-9EE5-7BEAFE42C87B}" dt="2021-06-08T15:20:11.180" v="118" actId="1076"/>
          <ac:cxnSpMkLst>
            <pc:docMk/>
            <pc:sldMk cId="2399449412" sldId="675"/>
            <ac:cxnSpMk id="8" creationId="{4566D6EB-28A3-4BC8-A42F-D7094B2D6798}"/>
          </ac:cxnSpMkLst>
        </pc:cxnChg>
        <pc:cxnChg chg="mod">
          <ac:chgData name="Timo Mühlhaus" userId="1b6b3aba618dadac" providerId="LiveId" clId="{EDF2FAEA-A41B-4C1F-9EE5-7BEAFE42C87B}" dt="2021-06-08T15:18:05.230" v="101" actId="165"/>
          <ac:cxnSpMkLst>
            <pc:docMk/>
            <pc:sldMk cId="2399449412" sldId="675"/>
            <ac:cxnSpMk id="44" creationId="{3305B063-554A-4CB8-AB3C-9DB065B28A9A}"/>
          </ac:cxnSpMkLst>
        </pc:cxnChg>
        <pc:cxnChg chg="mod">
          <ac:chgData name="Timo Mühlhaus" userId="1b6b3aba618dadac" providerId="LiveId" clId="{EDF2FAEA-A41B-4C1F-9EE5-7BEAFE42C87B}" dt="2021-06-08T15:18:05.230" v="101" actId="165"/>
          <ac:cxnSpMkLst>
            <pc:docMk/>
            <pc:sldMk cId="2399449412" sldId="675"/>
            <ac:cxnSpMk id="45" creationId="{93EC61FE-38A7-4904-BBFF-F989179F89BF}"/>
          </ac:cxnSpMkLst>
        </pc:cxnChg>
        <pc:cxnChg chg="mod">
          <ac:chgData name="Timo Mühlhaus" userId="1b6b3aba618dadac" providerId="LiveId" clId="{EDF2FAEA-A41B-4C1F-9EE5-7BEAFE42C87B}" dt="2021-06-08T15:18:05.230" v="101" actId="165"/>
          <ac:cxnSpMkLst>
            <pc:docMk/>
            <pc:sldMk cId="2399449412" sldId="675"/>
            <ac:cxnSpMk id="46" creationId="{EA17F8D7-DB56-458D-8BB9-015791A3A28F}"/>
          </ac:cxnSpMkLst>
        </pc:cxnChg>
        <pc:cxnChg chg="mod">
          <ac:chgData name="Timo Mühlhaus" userId="1b6b3aba618dadac" providerId="LiveId" clId="{EDF2FAEA-A41B-4C1F-9EE5-7BEAFE42C87B}" dt="2021-06-08T15:18:05.230" v="101" actId="165"/>
          <ac:cxnSpMkLst>
            <pc:docMk/>
            <pc:sldMk cId="2399449412" sldId="675"/>
            <ac:cxnSpMk id="47" creationId="{89F1CA91-7CBE-4E49-B871-1952B69A98CF}"/>
          </ac:cxnSpMkLst>
        </pc:cxnChg>
        <pc:cxnChg chg="mod">
          <ac:chgData name="Timo Mühlhaus" userId="1b6b3aba618dadac" providerId="LiveId" clId="{EDF2FAEA-A41B-4C1F-9EE5-7BEAFE42C87B}" dt="2021-06-08T15:18:05.230" v="101" actId="165"/>
          <ac:cxnSpMkLst>
            <pc:docMk/>
            <pc:sldMk cId="2399449412" sldId="675"/>
            <ac:cxnSpMk id="48" creationId="{0C842F1E-FA9F-43BD-9EA2-668CF3E77C46}"/>
          </ac:cxnSpMkLst>
        </pc:cxnChg>
        <pc:cxnChg chg="mod">
          <ac:chgData name="Timo Mühlhaus" userId="1b6b3aba618dadac" providerId="LiveId" clId="{EDF2FAEA-A41B-4C1F-9EE5-7BEAFE42C87B}" dt="2021-06-08T15:18:05.230" v="101" actId="165"/>
          <ac:cxnSpMkLst>
            <pc:docMk/>
            <pc:sldMk cId="2399449412" sldId="675"/>
            <ac:cxnSpMk id="49" creationId="{2083D355-4B30-4F80-8A4E-16F86C9F3420}"/>
          </ac:cxnSpMkLst>
        </pc:cxnChg>
        <pc:cxnChg chg="mod">
          <ac:chgData name="Timo Mühlhaus" userId="1b6b3aba618dadac" providerId="LiveId" clId="{EDF2FAEA-A41B-4C1F-9EE5-7BEAFE42C87B}" dt="2021-06-08T15:18:10.699" v="103" actId="478"/>
          <ac:cxnSpMkLst>
            <pc:docMk/>
            <pc:sldMk cId="2399449412" sldId="675"/>
            <ac:cxnSpMk id="50" creationId="{93D1FACD-D124-4BE9-9E2D-8291C8A80963}"/>
          </ac:cxnSpMkLst>
        </pc:cxnChg>
        <pc:cxnChg chg="mod">
          <ac:chgData name="Timo Mühlhaus" userId="1b6b3aba618dadac" providerId="LiveId" clId="{EDF2FAEA-A41B-4C1F-9EE5-7BEAFE42C87B}" dt="2021-06-08T15:18:05.230" v="101" actId="165"/>
          <ac:cxnSpMkLst>
            <pc:docMk/>
            <pc:sldMk cId="2399449412" sldId="675"/>
            <ac:cxnSpMk id="51" creationId="{1CE712EE-2E28-4D18-A6F8-187635CFD1B2}"/>
          </ac:cxnSpMkLst>
        </pc:cxnChg>
        <pc:cxnChg chg="mod">
          <ac:chgData name="Timo Mühlhaus" userId="1b6b3aba618dadac" providerId="LiveId" clId="{EDF2FAEA-A41B-4C1F-9EE5-7BEAFE42C87B}" dt="2021-06-08T15:18:05.230" v="101" actId="165"/>
          <ac:cxnSpMkLst>
            <pc:docMk/>
            <pc:sldMk cId="2399449412" sldId="675"/>
            <ac:cxnSpMk id="52" creationId="{2CAD9182-D35C-4692-9FFA-6817BEA8D3A4}"/>
          </ac:cxnSpMkLst>
        </pc:cxnChg>
        <pc:cxnChg chg="mod">
          <ac:chgData name="Timo Mühlhaus" userId="1b6b3aba618dadac" providerId="LiveId" clId="{EDF2FAEA-A41B-4C1F-9EE5-7BEAFE42C87B}" dt="2021-06-08T15:18:05.230" v="101" actId="165"/>
          <ac:cxnSpMkLst>
            <pc:docMk/>
            <pc:sldMk cId="2399449412" sldId="675"/>
            <ac:cxnSpMk id="53" creationId="{DF0CB277-6705-4528-8A2D-E5A245AB5EFE}"/>
          </ac:cxnSpMkLst>
        </pc:cxnChg>
        <pc:cxnChg chg="mod">
          <ac:chgData name="Timo Mühlhaus" userId="1b6b3aba618dadac" providerId="LiveId" clId="{EDF2FAEA-A41B-4C1F-9EE5-7BEAFE42C87B}" dt="2021-06-08T15:18:05.230" v="101" actId="165"/>
          <ac:cxnSpMkLst>
            <pc:docMk/>
            <pc:sldMk cId="2399449412" sldId="675"/>
            <ac:cxnSpMk id="54" creationId="{29AA114B-DCEB-4533-9CCC-3F421FFDA511}"/>
          </ac:cxnSpMkLst>
        </pc:cxnChg>
        <pc:cxnChg chg="mod">
          <ac:chgData name="Timo Mühlhaus" userId="1b6b3aba618dadac" providerId="LiveId" clId="{EDF2FAEA-A41B-4C1F-9EE5-7BEAFE42C87B}" dt="2021-06-08T15:18:05.230" v="101" actId="165"/>
          <ac:cxnSpMkLst>
            <pc:docMk/>
            <pc:sldMk cId="2399449412" sldId="675"/>
            <ac:cxnSpMk id="55" creationId="{5AF2A535-9534-40E0-8EEE-EDF253B1CC97}"/>
          </ac:cxnSpMkLst>
        </pc:cxnChg>
        <pc:cxnChg chg="mod">
          <ac:chgData name="Timo Mühlhaus" userId="1b6b3aba618dadac" providerId="LiveId" clId="{EDF2FAEA-A41B-4C1F-9EE5-7BEAFE42C87B}" dt="2021-06-08T15:18:05.230" v="101" actId="165"/>
          <ac:cxnSpMkLst>
            <pc:docMk/>
            <pc:sldMk cId="2399449412" sldId="675"/>
            <ac:cxnSpMk id="56" creationId="{E133030B-0164-42C4-904A-A0B94D066B2E}"/>
          </ac:cxnSpMkLst>
        </pc:cxnChg>
        <pc:cxnChg chg="mod">
          <ac:chgData name="Timo Mühlhaus" userId="1b6b3aba618dadac" providerId="LiveId" clId="{EDF2FAEA-A41B-4C1F-9EE5-7BEAFE42C87B}" dt="2021-06-08T15:18:05.230" v="101" actId="165"/>
          <ac:cxnSpMkLst>
            <pc:docMk/>
            <pc:sldMk cId="2399449412" sldId="675"/>
            <ac:cxnSpMk id="57" creationId="{D3B4B37F-B477-4FC4-BB0A-E808D61FA6CF}"/>
          </ac:cxnSpMkLst>
        </pc:cxnChg>
        <pc:cxnChg chg="mod">
          <ac:chgData name="Timo Mühlhaus" userId="1b6b3aba618dadac" providerId="LiveId" clId="{EDF2FAEA-A41B-4C1F-9EE5-7BEAFE42C87B}" dt="2021-06-08T15:18:05.230" v="101" actId="165"/>
          <ac:cxnSpMkLst>
            <pc:docMk/>
            <pc:sldMk cId="2399449412" sldId="675"/>
            <ac:cxnSpMk id="58" creationId="{9633B93B-6ECB-4901-BFF1-10A0E1CE41AD}"/>
          </ac:cxnSpMkLst>
        </pc:cxnChg>
        <pc:cxnChg chg="mod">
          <ac:chgData name="Timo Mühlhaus" userId="1b6b3aba618dadac" providerId="LiveId" clId="{EDF2FAEA-A41B-4C1F-9EE5-7BEAFE42C87B}" dt="2021-06-08T15:18:05.230" v="101" actId="165"/>
          <ac:cxnSpMkLst>
            <pc:docMk/>
            <pc:sldMk cId="2399449412" sldId="675"/>
            <ac:cxnSpMk id="59" creationId="{332ABDFF-8B4F-4929-8F04-63B97E2F294E}"/>
          </ac:cxnSpMkLst>
        </pc:cxnChg>
        <pc:cxnChg chg="mod">
          <ac:chgData name="Timo Mühlhaus" userId="1b6b3aba618dadac" providerId="LiveId" clId="{EDF2FAEA-A41B-4C1F-9EE5-7BEAFE42C87B}" dt="2021-06-08T15:18:05.230" v="101" actId="165"/>
          <ac:cxnSpMkLst>
            <pc:docMk/>
            <pc:sldMk cId="2399449412" sldId="675"/>
            <ac:cxnSpMk id="60" creationId="{92180887-FFCC-45B9-9E51-559C5E542254}"/>
          </ac:cxnSpMkLst>
        </pc:cxnChg>
        <pc:cxnChg chg="mod">
          <ac:chgData name="Timo Mühlhaus" userId="1b6b3aba618dadac" providerId="LiveId" clId="{EDF2FAEA-A41B-4C1F-9EE5-7BEAFE42C87B}" dt="2021-06-08T15:18:05.230" v="101" actId="165"/>
          <ac:cxnSpMkLst>
            <pc:docMk/>
            <pc:sldMk cId="2399449412" sldId="675"/>
            <ac:cxnSpMk id="61" creationId="{CCA271B7-B789-44D8-B781-E0D2426B3351}"/>
          </ac:cxnSpMkLst>
        </pc:cxnChg>
        <pc:cxnChg chg="mod">
          <ac:chgData name="Timo Mühlhaus" userId="1b6b3aba618dadac" providerId="LiveId" clId="{EDF2FAEA-A41B-4C1F-9EE5-7BEAFE42C87B}" dt="2021-06-08T15:18:05.230" v="101" actId="165"/>
          <ac:cxnSpMkLst>
            <pc:docMk/>
            <pc:sldMk cId="2399449412" sldId="675"/>
            <ac:cxnSpMk id="62" creationId="{8178312C-63AE-41D7-9B7F-A665C958BC8B}"/>
          </ac:cxnSpMkLst>
        </pc:cxnChg>
        <pc:cxnChg chg="mod">
          <ac:chgData name="Timo Mühlhaus" userId="1b6b3aba618dadac" providerId="LiveId" clId="{EDF2FAEA-A41B-4C1F-9EE5-7BEAFE42C87B}" dt="2021-06-08T15:18:05.230" v="101" actId="165"/>
          <ac:cxnSpMkLst>
            <pc:docMk/>
            <pc:sldMk cId="2399449412" sldId="675"/>
            <ac:cxnSpMk id="63" creationId="{E21FD93F-4027-467E-8B37-9F5EBD0BE164}"/>
          </ac:cxnSpMkLst>
        </pc:cxnChg>
        <pc:cxnChg chg="mod">
          <ac:chgData name="Timo Mühlhaus" userId="1b6b3aba618dadac" providerId="LiveId" clId="{EDF2FAEA-A41B-4C1F-9EE5-7BEAFE42C87B}" dt="2021-06-08T15:18:05.230" v="101" actId="165"/>
          <ac:cxnSpMkLst>
            <pc:docMk/>
            <pc:sldMk cId="2399449412" sldId="675"/>
            <ac:cxnSpMk id="64" creationId="{66C9BF3D-0187-4120-B63A-9918BBDA46AC}"/>
          </ac:cxnSpMkLst>
        </pc:cxnChg>
        <pc:cxnChg chg="mod">
          <ac:chgData name="Timo Mühlhaus" userId="1b6b3aba618dadac" providerId="LiveId" clId="{EDF2FAEA-A41B-4C1F-9EE5-7BEAFE42C87B}" dt="2021-06-08T15:18:05.230" v="101" actId="165"/>
          <ac:cxnSpMkLst>
            <pc:docMk/>
            <pc:sldMk cId="2399449412" sldId="675"/>
            <ac:cxnSpMk id="65" creationId="{7EA3079D-7DE4-428C-96BE-83724890E8A3}"/>
          </ac:cxnSpMkLst>
        </pc:cxnChg>
        <pc:cxnChg chg="mod">
          <ac:chgData name="Timo Mühlhaus" userId="1b6b3aba618dadac" providerId="LiveId" clId="{EDF2FAEA-A41B-4C1F-9EE5-7BEAFE42C87B}" dt="2021-06-08T15:18:10.699" v="103" actId="478"/>
          <ac:cxnSpMkLst>
            <pc:docMk/>
            <pc:sldMk cId="2399449412" sldId="675"/>
            <ac:cxnSpMk id="83" creationId="{FB52B80E-4A26-4DC7-9DE1-F6A8404BF58D}"/>
          </ac:cxnSpMkLst>
        </pc:cxnChg>
        <pc:cxnChg chg="mod">
          <ac:chgData name="Timo Mühlhaus" userId="1b6b3aba618dadac" providerId="LiveId" clId="{EDF2FAEA-A41B-4C1F-9EE5-7BEAFE42C87B}" dt="2021-06-08T15:18:05.230" v="101" actId="165"/>
          <ac:cxnSpMkLst>
            <pc:docMk/>
            <pc:sldMk cId="2399449412" sldId="675"/>
            <ac:cxnSpMk id="84" creationId="{20C75312-1378-41BA-ABA6-070F8FE14218}"/>
          </ac:cxnSpMkLst>
        </pc:cxnChg>
        <pc:cxnChg chg="mod">
          <ac:chgData name="Timo Mühlhaus" userId="1b6b3aba618dadac" providerId="LiveId" clId="{EDF2FAEA-A41B-4C1F-9EE5-7BEAFE42C87B}" dt="2021-06-08T15:18:05.230" v="101" actId="165"/>
          <ac:cxnSpMkLst>
            <pc:docMk/>
            <pc:sldMk cId="2399449412" sldId="675"/>
            <ac:cxnSpMk id="85" creationId="{41A54CC8-C4BC-4A11-8712-A1F705E491EE}"/>
          </ac:cxnSpMkLst>
        </pc:cxnChg>
        <pc:cxnChg chg="mod">
          <ac:chgData name="Timo Mühlhaus" userId="1b6b3aba618dadac" providerId="LiveId" clId="{EDF2FAEA-A41B-4C1F-9EE5-7BEAFE42C87B}" dt="2021-06-08T15:18:05.230" v="101" actId="165"/>
          <ac:cxnSpMkLst>
            <pc:docMk/>
            <pc:sldMk cId="2399449412" sldId="675"/>
            <ac:cxnSpMk id="86" creationId="{FD82CF89-FD2C-4DBB-9767-5FDBB3C868E4}"/>
          </ac:cxnSpMkLst>
        </pc:cxnChg>
        <pc:cxnChg chg="mod">
          <ac:chgData name="Timo Mühlhaus" userId="1b6b3aba618dadac" providerId="LiveId" clId="{EDF2FAEA-A41B-4C1F-9EE5-7BEAFE42C87B}" dt="2021-06-08T15:18:10.699" v="103" actId="478"/>
          <ac:cxnSpMkLst>
            <pc:docMk/>
            <pc:sldMk cId="2399449412" sldId="675"/>
            <ac:cxnSpMk id="87" creationId="{96BC48FC-9284-4161-81E2-0C047B988B0C}"/>
          </ac:cxnSpMkLst>
        </pc:cxnChg>
        <pc:cxnChg chg="mod">
          <ac:chgData name="Timo Mühlhaus" userId="1b6b3aba618dadac" providerId="LiveId" clId="{EDF2FAEA-A41B-4C1F-9EE5-7BEAFE42C87B}" dt="2021-06-08T15:18:05.230" v="101" actId="165"/>
          <ac:cxnSpMkLst>
            <pc:docMk/>
            <pc:sldMk cId="2399449412" sldId="675"/>
            <ac:cxnSpMk id="88" creationId="{055C90D7-F74A-43EE-80C3-BB2517F11A20}"/>
          </ac:cxnSpMkLst>
        </pc:cxnChg>
        <pc:cxnChg chg="mod">
          <ac:chgData name="Timo Mühlhaus" userId="1b6b3aba618dadac" providerId="LiveId" clId="{EDF2FAEA-A41B-4C1F-9EE5-7BEAFE42C87B}" dt="2021-06-08T15:18:05.230" v="101" actId="165"/>
          <ac:cxnSpMkLst>
            <pc:docMk/>
            <pc:sldMk cId="2399449412" sldId="675"/>
            <ac:cxnSpMk id="89" creationId="{0D8887DF-396F-4057-8841-1848BEDBC32F}"/>
          </ac:cxnSpMkLst>
        </pc:cxnChg>
        <pc:cxnChg chg="mod">
          <ac:chgData name="Timo Mühlhaus" userId="1b6b3aba618dadac" providerId="LiveId" clId="{EDF2FAEA-A41B-4C1F-9EE5-7BEAFE42C87B}" dt="2021-06-08T15:18:05.230" v="101" actId="165"/>
          <ac:cxnSpMkLst>
            <pc:docMk/>
            <pc:sldMk cId="2399449412" sldId="675"/>
            <ac:cxnSpMk id="90" creationId="{108826AD-D3E1-44A4-9F36-8BD5F6FA82D5}"/>
          </ac:cxnSpMkLst>
        </pc:cxnChg>
        <pc:cxnChg chg="mod">
          <ac:chgData name="Timo Mühlhaus" userId="1b6b3aba618dadac" providerId="LiveId" clId="{EDF2FAEA-A41B-4C1F-9EE5-7BEAFE42C87B}" dt="2021-06-08T15:18:05.230" v="101" actId="165"/>
          <ac:cxnSpMkLst>
            <pc:docMk/>
            <pc:sldMk cId="2399449412" sldId="675"/>
            <ac:cxnSpMk id="91" creationId="{3932C864-6A12-4740-9A8B-C7C8B398954A}"/>
          </ac:cxnSpMkLst>
        </pc:cxnChg>
        <pc:cxnChg chg="mod">
          <ac:chgData name="Timo Mühlhaus" userId="1b6b3aba618dadac" providerId="LiveId" clId="{EDF2FAEA-A41B-4C1F-9EE5-7BEAFE42C87B}" dt="2021-06-08T15:18:05.230" v="101" actId="165"/>
          <ac:cxnSpMkLst>
            <pc:docMk/>
            <pc:sldMk cId="2399449412" sldId="675"/>
            <ac:cxnSpMk id="92" creationId="{C0ED6F1E-D010-4168-80FF-ECACA4D50960}"/>
          </ac:cxnSpMkLst>
        </pc:cxnChg>
        <pc:cxnChg chg="mod">
          <ac:chgData name="Timo Mühlhaus" userId="1b6b3aba618dadac" providerId="LiveId" clId="{EDF2FAEA-A41B-4C1F-9EE5-7BEAFE42C87B}" dt="2021-06-08T15:18:05.230" v="101" actId="165"/>
          <ac:cxnSpMkLst>
            <pc:docMk/>
            <pc:sldMk cId="2399449412" sldId="675"/>
            <ac:cxnSpMk id="93" creationId="{A877CEA5-26A3-4BE6-98FB-B46CC6B56EF2}"/>
          </ac:cxnSpMkLst>
        </pc:cxnChg>
        <pc:cxnChg chg="mod">
          <ac:chgData name="Timo Mühlhaus" userId="1b6b3aba618dadac" providerId="LiveId" clId="{EDF2FAEA-A41B-4C1F-9EE5-7BEAFE42C87B}" dt="2021-06-08T15:18:05.230" v="101" actId="165"/>
          <ac:cxnSpMkLst>
            <pc:docMk/>
            <pc:sldMk cId="2399449412" sldId="675"/>
            <ac:cxnSpMk id="94" creationId="{649CA927-1D43-43AD-8875-4C889FFA4566}"/>
          </ac:cxnSpMkLst>
        </pc:cxnChg>
        <pc:cxnChg chg="mod">
          <ac:chgData name="Timo Mühlhaus" userId="1b6b3aba618dadac" providerId="LiveId" clId="{EDF2FAEA-A41B-4C1F-9EE5-7BEAFE42C87B}" dt="2021-06-08T15:18:05.230" v="101" actId="165"/>
          <ac:cxnSpMkLst>
            <pc:docMk/>
            <pc:sldMk cId="2399449412" sldId="675"/>
            <ac:cxnSpMk id="95" creationId="{74073FF0-E57D-4640-BC61-B57137C5B2EB}"/>
          </ac:cxnSpMkLst>
        </pc:cxnChg>
        <pc:cxnChg chg="mod">
          <ac:chgData name="Timo Mühlhaus" userId="1b6b3aba618dadac" providerId="LiveId" clId="{EDF2FAEA-A41B-4C1F-9EE5-7BEAFE42C87B}" dt="2021-06-08T15:18:05.230" v="101" actId="165"/>
          <ac:cxnSpMkLst>
            <pc:docMk/>
            <pc:sldMk cId="2399449412" sldId="675"/>
            <ac:cxnSpMk id="96" creationId="{3107EC21-A415-4783-8D6E-6D4A95FA2BD4}"/>
          </ac:cxnSpMkLst>
        </pc:cxnChg>
        <pc:cxnChg chg="mod">
          <ac:chgData name="Timo Mühlhaus" userId="1b6b3aba618dadac" providerId="LiveId" clId="{EDF2FAEA-A41B-4C1F-9EE5-7BEAFE42C87B}" dt="2021-06-08T15:18:05.230" v="101" actId="165"/>
          <ac:cxnSpMkLst>
            <pc:docMk/>
            <pc:sldMk cId="2399449412" sldId="675"/>
            <ac:cxnSpMk id="97" creationId="{3E2BBA2F-20D8-4DE3-A100-C8B593DBF426}"/>
          </ac:cxnSpMkLst>
        </pc:cxnChg>
        <pc:cxnChg chg="mod">
          <ac:chgData name="Timo Mühlhaus" userId="1b6b3aba618dadac" providerId="LiveId" clId="{EDF2FAEA-A41B-4C1F-9EE5-7BEAFE42C87B}" dt="2021-06-08T15:18:05.230" v="101" actId="165"/>
          <ac:cxnSpMkLst>
            <pc:docMk/>
            <pc:sldMk cId="2399449412" sldId="675"/>
            <ac:cxnSpMk id="98" creationId="{D26B6508-F80C-443B-8E2F-F400B4F559D7}"/>
          </ac:cxnSpMkLst>
        </pc:cxnChg>
        <pc:cxnChg chg="mod">
          <ac:chgData name="Timo Mühlhaus" userId="1b6b3aba618dadac" providerId="LiveId" clId="{EDF2FAEA-A41B-4C1F-9EE5-7BEAFE42C87B}" dt="2021-06-08T15:18:05.230" v="101" actId="165"/>
          <ac:cxnSpMkLst>
            <pc:docMk/>
            <pc:sldMk cId="2399449412" sldId="675"/>
            <ac:cxnSpMk id="99" creationId="{B188D53E-53E2-4AEB-B54C-E78E07DB85D5}"/>
          </ac:cxnSpMkLst>
        </pc:cxnChg>
        <pc:cxnChg chg="mod">
          <ac:chgData name="Timo Mühlhaus" userId="1b6b3aba618dadac" providerId="LiveId" clId="{EDF2FAEA-A41B-4C1F-9EE5-7BEAFE42C87B}" dt="2021-06-08T15:18:05.230" v="101" actId="165"/>
          <ac:cxnSpMkLst>
            <pc:docMk/>
            <pc:sldMk cId="2399449412" sldId="675"/>
            <ac:cxnSpMk id="100" creationId="{D5B36892-9C31-4F65-A758-FAE41EDD8F82}"/>
          </ac:cxnSpMkLst>
        </pc:cxnChg>
        <pc:cxnChg chg="mod">
          <ac:chgData name="Timo Mühlhaus" userId="1b6b3aba618dadac" providerId="LiveId" clId="{EDF2FAEA-A41B-4C1F-9EE5-7BEAFE42C87B}" dt="2021-06-08T15:18:05.230" v="101" actId="165"/>
          <ac:cxnSpMkLst>
            <pc:docMk/>
            <pc:sldMk cId="2399449412" sldId="675"/>
            <ac:cxnSpMk id="101" creationId="{90DC248C-7AED-4EFF-B76A-928AEB6C55A0}"/>
          </ac:cxnSpMkLst>
        </pc:cxnChg>
        <pc:cxnChg chg="mod">
          <ac:chgData name="Timo Mühlhaus" userId="1b6b3aba618dadac" providerId="LiveId" clId="{EDF2FAEA-A41B-4C1F-9EE5-7BEAFE42C87B}" dt="2021-06-08T15:18:05.230" v="101" actId="165"/>
          <ac:cxnSpMkLst>
            <pc:docMk/>
            <pc:sldMk cId="2399449412" sldId="675"/>
            <ac:cxnSpMk id="102" creationId="{E36AA357-8ABF-46D9-BDCB-A707DE55A52A}"/>
          </ac:cxnSpMkLst>
        </pc:cxnChg>
        <pc:cxnChg chg="mod">
          <ac:chgData name="Timo Mühlhaus" userId="1b6b3aba618dadac" providerId="LiveId" clId="{EDF2FAEA-A41B-4C1F-9EE5-7BEAFE42C87B}" dt="2021-06-08T15:18:05.230" v="101" actId="165"/>
          <ac:cxnSpMkLst>
            <pc:docMk/>
            <pc:sldMk cId="2399449412" sldId="675"/>
            <ac:cxnSpMk id="103" creationId="{7E5FFC79-5A55-4A0D-91B9-E62DF2F13FC7}"/>
          </ac:cxnSpMkLst>
        </pc:cxnChg>
        <pc:cxnChg chg="mod">
          <ac:chgData name="Timo Mühlhaus" userId="1b6b3aba618dadac" providerId="LiveId" clId="{EDF2FAEA-A41B-4C1F-9EE5-7BEAFE42C87B}" dt="2021-06-08T15:18:05.230" v="101" actId="165"/>
          <ac:cxnSpMkLst>
            <pc:docMk/>
            <pc:sldMk cId="2399449412" sldId="675"/>
            <ac:cxnSpMk id="104" creationId="{3B1F4D80-37D1-4F24-9F53-D65E557F58D8}"/>
          </ac:cxnSpMkLst>
        </pc:cxnChg>
        <pc:cxnChg chg="mod">
          <ac:chgData name="Timo Mühlhaus" userId="1b6b3aba618dadac" providerId="LiveId" clId="{EDF2FAEA-A41B-4C1F-9EE5-7BEAFE42C87B}" dt="2021-06-08T15:18:05.230" v="101" actId="165"/>
          <ac:cxnSpMkLst>
            <pc:docMk/>
            <pc:sldMk cId="2399449412" sldId="675"/>
            <ac:cxnSpMk id="105" creationId="{D9D246A6-9AA0-4493-A971-D5E126423189}"/>
          </ac:cxnSpMkLst>
        </pc:cxnChg>
        <pc:cxnChg chg="mod">
          <ac:chgData name="Timo Mühlhaus" userId="1b6b3aba618dadac" providerId="LiveId" clId="{EDF2FAEA-A41B-4C1F-9EE5-7BEAFE42C87B}" dt="2021-06-08T15:18:05.230" v="101" actId="165"/>
          <ac:cxnSpMkLst>
            <pc:docMk/>
            <pc:sldMk cId="2399449412" sldId="675"/>
            <ac:cxnSpMk id="106" creationId="{D2E2E2DE-7F11-4F48-B2CC-FACDC32DA9AB}"/>
          </ac:cxnSpMkLst>
        </pc:cxnChg>
        <pc:cxnChg chg="mod">
          <ac:chgData name="Timo Mühlhaus" userId="1b6b3aba618dadac" providerId="LiveId" clId="{EDF2FAEA-A41B-4C1F-9EE5-7BEAFE42C87B}" dt="2021-06-08T15:18:05.230" v="101" actId="165"/>
          <ac:cxnSpMkLst>
            <pc:docMk/>
            <pc:sldMk cId="2399449412" sldId="675"/>
            <ac:cxnSpMk id="107" creationId="{C91109FA-21FC-4135-86F1-EC66EB6968AD}"/>
          </ac:cxnSpMkLst>
        </pc:cxnChg>
        <pc:cxnChg chg="mod">
          <ac:chgData name="Timo Mühlhaus" userId="1b6b3aba618dadac" providerId="LiveId" clId="{EDF2FAEA-A41B-4C1F-9EE5-7BEAFE42C87B}" dt="2021-06-08T15:18:05.230" v="101" actId="165"/>
          <ac:cxnSpMkLst>
            <pc:docMk/>
            <pc:sldMk cId="2399449412" sldId="675"/>
            <ac:cxnSpMk id="108" creationId="{C69B0DC8-6B36-4451-8B8F-A14B3902A4FB}"/>
          </ac:cxnSpMkLst>
        </pc:cxnChg>
        <pc:cxnChg chg="mod">
          <ac:chgData name="Timo Mühlhaus" userId="1b6b3aba618dadac" providerId="LiveId" clId="{EDF2FAEA-A41B-4C1F-9EE5-7BEAFE42C87B}" dt="2021-06-08T15:18:05.230" v="101" actId="165"/>
          <ac:cxnSpMkLst>
            <pc:docMk/>
            <pc:sldMk cId="2399449412" sldId="675"/>
            <ac:cxnSpMk id="109" creationId="{4EC6E57A-1991-464A-A324-F92B250BFB9B}"/>
          </ac:cxnSpMkLst>
        </pc:cxnChg>
        <pc:cxnChg chg="mod">
          <ac:chgData name="Timo Mühlhaus" userId="1b6b3aba618dadac" providerId="LiveId" clId="{EDF2FAEA-A41B-4C1F-9EE5-7BEAFE42C87B}" dt="2021-06-08T15:18:05.230" v="101" actId="165"/>
          <ac:cxnSpMkLst>
            <pc:docMk/>
            <pc:sldMk cId="2399449412" sldId="675"/>
            <ac:cxnSpMk id="110" creationId="{2B41101E-F623-4980-B47A-F6C7D71EB5FC}"/>
          </ac:cxnSpMkLst>
        </pc:cxnChg>
        <pc:cxnChg chg="mod">
          <ac:chgData name="Timo Mühlhaus" userId="1b6b3aba618dadac" providerId="LiveId" clId="{EDF2FAEA-A41B-4C1F-9EE5-7BEAFE42C87B}" dt="2021-06-08T15:18:05.230" v="101" actId="165"/>
          <ac:cxnSpMkLst>
            <pc:docMk/>
            <pc:sldMk cId="2399449412" sldId="675"/>
            <ac:cxnSpMk id="111" creationId="{662F52C0-2EBB-4E77-AAB6-B8591447394D}"/>
          </ac:cxnSpMkLst>
        </pc:cxnChg>
        <pc:cxnChg chg="mod">
          <ac:chgData name="Timo Mühlhaus" userId="1b6b3aba618dadac" providerId="LiveId" clId="{EDF2FAEA-A41B-4C1F-9EE5-7BEAFE42C87B}" dt="2021-06-08T15:18:05.230" v="101" actId="165"/>
          <ac:cxnSpMkLst>
            <pc:docMk/>
            <pc:sldMk cId="2399449412" sldId="675"/>
            <ac:cxnSpMk id="140" creationId="{19F8AB21-B267-426F-AEBA-564BF14CC904}"/>
          </ac:cxnSpMkLst>
        </pc:cxnChg>
        <pc:cxnChg chg="mod">
          <ac:chgData name="Timo Mühlhaus" userId="1b6b3aba618dadac" providerId="LiveId" clId="{EDF2FAEA-A41B-4C1F-9EE5-7BEAFE42C87B}" dt="2021-06-08T15:18:05.230" v="101" actId="165"/>
          <ac:cxnSpMkLst>
            <pc:docMk/>
            <pc:sldMk cId="2399449412" sldId="675"/>
            <ac:cxnSpMk id="142" creationId="{10C1EC4E-15E4-44D0-8E18-242E5C9263CE}"/>
          </ac:cxnSpMkLst>
        </pc:cxnChg>
        <pc:cxnChg chg="mod topLvl">
          <ac:chgData name="Timo Mühlhaus" userId="1b6b3aba618dadac" providerId="LiveId" clId="{EDF2FAEA-A41B-4C1F-9EE5-7BEAFE42C87B}" dt="2021-06-08T15:20:40.390" v="122" actId="165"/>
          <ac:cxnSpMkLst>
            <pc:docMk/>
            <pc:sldMk cId="2399449412" sldId="675"/>
            <ac:cxnSpMk id="161" creationId="{91153B59-3284-4C90-A265-9016A8EA51EC}"/>
          </ac:cxnSpMkLst>
        </pc:cxnChg>
        <pc:cxnChg chg="mod topLvl">
          <ac:chgData name="Timo Mühlhaus" userId="1b6b3aba618dadac" providerId="LiveId" clId="{EDF2FAEA-A41B-4C1F-9EE5-7BEAFE42C87B}" dt="2021-06-08T15:20:40.390" v="122" actId="165"/>
          <ac:cxnSpMkLst>
            <pc:docMk/>
            <pc:sldMk cId="2399449412" sldId="675"/>
            <ac:cxnSpMk id="162" creationId="{5D6E59E6-DF5B-4B6C-BB5E-1E54EF49826F}"/>
          </ac:cxnSpMkLst>
        </pc:cxnChg>
        <pc:cxnChg chg="mod topLvl">
          <ac:chgData name="Timo Mühlhaus" userId="1b6b3aba618dadac" providerId="LiveId" clId="{EDF2FAEA-A41B-4C1F-9EE5-7BEAFE42C87B}" dt="2021-06-08T15:20:40.390" v="122" actId="165"/>
          <ac:cxnSpMkLst>
            <pc:docMk/>
            <pc:sldMk cId="2399449412" sldId="675"/>
            <ac:cxnSpMk id="163" creationId="{3F49177F-EADE-4591-9660-01C70195ABA4}"/>
          </ac:cxnSpMkLst>
        </pc:cxnChg>
        <pc:cxnChg chg="mod">
          <ac:chgData name="Timo Mühlhaus" userId="1b6b3aba618dadac" providerId="LiveId" clId="{EDF2FAEA-A41B-4C1F-9EE5-7BEAFE42C87B}" dt="2021-06-08T15:20:40.390" v="122" actId="165"/>
          <ac:cxnSpMkLst>
            <pc:docMk/>
            <pc:sldMk cId="2399449412" sldId="675"/>
            <ac:cxnSpMk id="181" creationId="{AC3E1AFB-2DE6-4144-B224-5CB340895409}"/>
          </ac:cxnSpMkLst>
        </pc:cxnChg>
        <pc:cxnChg chg="mod">
          <ac:chgData name="Timo Mühlhaus" userId="1b6b3aba618dadac" providerId="LiveId" clId="{EDF2FAEA-A41B-4C1F-9EE5-7BEAFE42C87B}" dt="2021-06-08T15:20:40.390" v="122" actId="165"/>
          <ac:cxnSpMkLst>
            <pc:docMk/>
            <pc:sldMk cId="2399449412" sldId="675"/>
            <ac:cxnSpMk id="182" creationId="{F8EEF493-60D5-4F01-8DE2-20F4B3DD5DBB}"/>
          </ac:cxnSpMkLst>
        </pc:cxnChg>
        <pc:cxnChg chg="mod topLvl">
          <ac:chgData name="Timo Mühlhaus" userId="1b6b3aba618dadac" providerId="LiveId" clId="{EDF2FAEA-A41B-4C1F-9EE5-7BEAFE42C87B}" dt="2021-06-08T15:20:11.180" v="118" actId="1076"/>
          <ac:cxnSpMkLst>
            <pc:docMk/>
            <pc:sldMk cId="2399449412" sldId="675"/>
            <ac:cxnSpMk id="317" creationId="{2F192B80-72C8-4AD8-9941-4F6B48A20CE3}"/>
          </ac:cxnSpMkLst>
        </pc:cxnChg>
        <pc:cxnChg chg="mod topLvl">
          <ac:chgData name="Timo Mühlhaus" userId="1b6b3aba618dadac" providerId="LiveId" clId="{EDF2FAEA-A41B-4C1F-9EE5-7BEAFE42C87B}" dt="2021-06-08T15:20:11.180" v="118" actId="1076"/>
          <ac:cxnSpMkLst>
            <pc:docMk/>
            <pc:sldMk cId="2399449412" sldId="675"/>
            <ac:cxnSpMk id="318" creationId="{91D484CA-BAD3-4FFC-9F6F-9FEB569EE463}"/>
          </ac:cxnSpMkLst>
        </pc:cxnChg>
        <pc:cxnChg chg="mod topLvl">
          <ac:chgData name="Timo Mühlhaus" userId="1b6b3aba618dadac" providerId="LiveId" clId="{EDF2FAEA-A41B-4C1F-9EE5-7BEAFE42C87B}" dt="2021-06-08T15:20:11.180" v="118" actId="1076"/>
          <ac:cxnSpMkLst>
            <pc:docMk/>
            <pc:sldMk cId="2399449412" sldId="675"/>
            <ac:cxnSpMk id="319" creationId="{39F145B7-D4F5-42E8-B512-AEEBB26CD35B}"/>
          </ac:cxnSpMkLst>
        </pc:cxnChg>
        <pc:cxnChg chg="mod topLvl">
          <ac:chgData name="Timo Mühlhaus" userId="1b6b3aba618dadac" providerId="LiveId" clId="{EDF2FAEA-A41B-4C1F-9EE5-7BEAFE42C87B}" dt="2021-06-08T15:20:11.180" v="118" actId="1076"/>
          <ac:cxnSpMkLst>
            <pc:docMk/>
            <pc:sldMk cId="2399449412" sldId="675"/>
            <ac:cxnSpMk id="320" creationId="{422B0A08-486E-440E-9327-23FC99422816}"/>
          </ac:cxnSpMkLst>
        </pc:cxnChg>
      </pc:sldChg>
      <pc:sldChg chg="addSp delSp modSp add mod">
        <pc:chgData name="Timo Mühlhaus" userId="1b6b3aba618dadac" providerId="LiveId" clId="{EDF2FAEA-A41B-4C1F-9EE5-7BEAFE42C87B}" dt="2021-06-09T19:30:12.221" v="1845"/>
        <pc:sldMkLst>
          <pc:docMk/>
          <pc:sldMk cId="1713067556" sldId="676"/>
        </pc:sldMkLst>
        <pc:spChg chg="mod">
          <ac:chgData name="Timo Mühlhaus" userId="1b6b3aba618dadac" providerId="LiveId" clId="{EDF2FAEA-A41B-4C1F-9EE5-7BEAFE42C87B}" dt="2021-06-09T19:30:12.221" v="1845"/>
          <ac:spMkLst>
            <pc:docMk/>
            <pc:sldMk cId="1713067556" sldId="676"/>
            <ac:spMk id="2" creationId="{5CBC3253-27ED-43F5-B843-3D853CFAC3E6}"/>
          </ac:spMkLst>
        </pc:spChg>
        <pc:spChg chg="del">
          <ac:chgData name="Timo Mühlhaus" userId="1b6b3aba618dadac" providerId="LiveId" clId="{EDF2FAEA-A41B-4C1F-9EE5-7BEAFE42C87B}" dt="2021-06-09T10:01:03.311" v="1322" actId="478"/>
          <ac:spMkLst>
            <pc:docMk/>
            <pc:sldMk cId="1713067556" sldId="676"/>
            <ac:spMk id="3" creationId="{6D993436-E475-4E29-866D-A60D186BD6D6}"/>
          </ac:spMkLst>
        </pc:spChg>
        <pc:spChg chg="mod">
          <ac:chgData name="Timo Mühlhaus" userId="1b6b3aba618dadac" providerId="LiveId" clId="{EDF2FAEA-A41B-4C1F-9EE5-7BEAFE42C87B}" dt="2021-06-08T15:35:17.954" v="171"/>
          <ac:spMkLst>
            <pc:docMk/>
            <pc:sldMk cId="1713067556" sldId="676"/>
            <ac:spMk id="98" creationId="{D92D2191-79B7-4951-8943-9797A3DA9144}"/>
          </ac:spMkLst>
        </pc:spChg>
        <pc:spChg chg="mod">
          <ac:chgData name="Timo Mühlhaus" userId="1b6b3aba618dadac" providerId="LiveId" clId="{EDF2FAEA-A41B-4C1F-9EE5-7BEAFE42C87B}" dt="2021-06-08T15:35:17.954" v="171"/>
          <ac:spMkLst>
            <pc:docMk/>
            <pc:sldMk cId="1713067556" sldId="676"/>
            <ac:spMk id="99" creationId="{ADDFB324-E9B1-4BF7-82B8-402C3EA19954}"/>
          </ac:spMkLst>
        </pc:spChg>
        <pc:spChg chg="mod">
          <ac:chgData name="Timo Mühlhaus" userId="1b6b3aba618dadac" providerId="LiveId" clId="{EDF2FAEA-A41B-4C1F-9EE5-7BEAFE42C87B}" dt="2021-06-08T15:35:17.954" v="171"/>
          <ac:spMkLst>
            <pc:docMk/>
            <pc:sldMk cId="1713067556" sldId="676"/>
            <ac:spMk id="100" creationId="{E3A49814-2087-4ABC-AA4F-B1A6FB18AC52}"/>
          </ac:spMkLst>
        </pc:spChg>
        <pc:spChg chg="mod">
          <ac:chgData name="Timo Mühlhaus" userId="1b6b3aba618dadac" providerId="LiveId" clId="{EDF2FAEA-A41B-4C1F-9EE5-7BEAFE42C87B}" dt="2021-06-08T15:35:17.954" v="171"/>
          <ac:spMkLst>
            <pc:docMk/>
            <pc:sldMk cId="1713067556" sldId="676"/>
            <ac:spMk id="101" creationId="{55DA3427-D291-4161-8747-1E913A538911}"/>
          </ac:spMkLst>
        </pc:spChg>
        <pc:spChg chg="mod">
          <ac:chgData name="Timo Mühlhaus" userId="1b6b3aba618dadac" providerId="LiveId" clId="{EDF2FAEA-A41B-4C1F-9EE5-7BEAFE42C87B}" dt="2021-06-08T15:35:17.954" v="171"/>
          <ac:spMkLst>
            <pc:docMk/>
            <pc:sldMk cId="1713067556" sldId="676"/>
            <ac:spMk id="127" creationId="{0CCCC41B-6CAD-461E-B29E-C462D4959C0E}"/>
          </ac:spMkLst>
        </pc:spChg>
        <pc:spChg chg="mod">
          <ac:chgData name="Timo Mühlhaus" userId="1b6b3aba618dadac" providerId="LiveId" clId="{EDF2FAEA-A41B-4C1F-9EE5-7BEAFE42C87B}" dt="2021-06-08T15:35:17.954" v="171"/>
          <ac:spMkLst>
            <pc:docMk/>
            <pc:sldMk cId="1713067556" sldId="676"/>
            <ac:spMk id="128" creationId="{71DB15B3-F066-4533-BE50-4C337CBAA4C9}"/>
          </ac:spMkLst>
        </pc:spChg>
        <pc:spChg chg="mod">
          <ac:chgData name="Timo Mühlhaus" userId="1b6b3aba618dadac" providerId="LiveId" clId="{EDF2FAEA-A41B-4C1F-9EE5-7BEAFE42C87B}" dt="2021-06-08T15:35:17.954" v="171"/>
          <ac:spMkLst>
            <pc:docMk/>
            <pc:sldMk cId="1713067556" sldId="676"/>
            <ac:spMk id="129" creationId="{9E018DF8-423A-4347-A468-7358BEEAF5A2}"/>
          </ac:spMkLst>
        </pc:spChg>
        <pc:spChg chg="mod">
          <ac:chgData name="Timo Mühlhaus" userId="1b6b3aba618dadac" providerId="LiveId" clId="{EDF2FAEA-A41B-4C1F-9EE5-7BEAFE42C87B}" dt="2021-06-08T15:35:17.954" v="171"/>
          <ac:spMkLst>
            <pc:docMk/>
            <pc:sldMk cId="1713067556" sldId="676"/>
            <ac:spMk id="130" creationId="{1F352A1B-3993-4586-8F6E-A8A6BE7CEED4}"/>
          </ac:spMkLst>
        </pc:spChg>
        <pc:spChg chg="mod">
          <ac:chgData name="Timo Mühlhaus" userId="1b6b3aba618dadac" providerId="LiveId" clId="{EDF2FAEA-A41B-4C1F-9EE5-7BEAFE42C87B}" dt="2021-06-08T15:35:17.954" v="171"/>
          <ac:spMkLst>
            <pc:docMk/>
            <pc:sldMk cId="1713067556" sldId="676"/>
            <ac:spMk id="131" creationId="{41226198-4FC3-48E8-BE77-05C0157AB7F3}"/>
          </ac:spMkLst>
        </pc:spChg>
        <pc:spChg chg="mod">
          <ac:chgData name="Timo Mühlhaus" userId="1b6b3aba618dadac" providerId="LiveId" clId="{EDF2FAEA-A41B-4C1F-9EE5-7BEAFE42C87B}" dt="2021-06-08T15:35:17.954" v="171"/>
          <ac:spMkLst>
            <pc:docMk/>
            <pc:sldMk cId="1713067556" sldId="676"/>
            <ac:spMk id="132" creationId="{0139EBD5-D8E6-4674-84C9-875F7DCA6EF2}"/>
          </ac:spMkLst>
        </pc:spChg>
        <pc:spChg chg="mod">
          <ac:chgData name="Timo Mühlhaus" userId="1b6b3aba618dadac" providerId="LiveId" clId="{EDF2FAEA-A41B-4C1F-9EE5-7BEAFE42C87B}" dt="2021-06-08T15:35:17.954" v="171"/>
          <ac:spMkLst>
            <pc:docMk/>
            <pc:sldMk cId="1713067556" sldId="676"/>
            <ac:spMk id="133" creationId="{626BE93F-15E3-41BB-8044-488C131475EE}"/>
          </ac:spMkLst>
        </pc:spChg>
        <pc:spChg chg="mod">
          <ac:chgData name="Timo Mühlhaus" userId="1b6b3aba618dadac" providerId="LiveId" clId="{EDF2FAEA-A41B-4C1F-9EE5-7BEAFE42C87B}" dt="2021-06-08T15:35:17.954" v="171"/>
          <ac:spMkLst>
            <pc:docMk/>
            <pc:sldMk cId="1713067556" sldId="676"/>
            <ac:spMk id="134" creationId="{42976648-FCAE-4FE1-A307-10F86E2501ED}"/>
          </ac:spMkLst>
        </pc:spChg>
        <pc:spChg chg="mod">
          <ac:chgData name="Timo Mühlhaus" userId="1b6b3aba618dadac" providerId="LiveId" clId="{EDF2FAEA-A41B-4C1F-9EE5-7BEAFE42C87B}" dt="2021-06-08T15:35:17.954" v="171"/>
          <ac:spMkLst>
            <pc:docMk/>
            <pc:sldMk cId="1713067556" sldId="676"/>
            <ac:spMk id="135" creationId="{9C414877-2FD6-44FC-8A9A-B6EE38B13189}"/>
          </ac:spMkLst>
        </pc:spChg>
        <pc:spChg chg="mod">
          <ac:chgData name="Timo Mühlhaus" userId="1b6b3aba618dadac" providerId="LiveId" clId="{EDF2FAEA-A41B-4C1F-9EE5-7BEAFE42C87B}" dt="2021-06-08T15:35:17.954" v="171"/>
          <ac:spMkLst>
            <pc:docMk/>
            <pc:sldMk cId="1713067556" sldId="676"/>
            <ac:spMk id="136" creationId="{AF48A96C-5817-4119-AC2D-4981A2A3EDEB}"/>
          </ac:spMkLst>
        </pc:spChg>
        <pc:spChg chg="mod">
          <ac:chgData name="Timo Mühlhaus" userId="1b6b3aba618dadac" providerId="LiveId" clId="{EDF2FAEA-A41B-4C1F-9EE5-7BEAFE42C87B}" dt="2021-06-08T15:35:17.954" v="171"/>
          <ac:spMkLst>
            <pc:docMk/>
            <pc:sldMk cId="1713067556" sldId="676"/>
            <ac:spMk id="137" creationId="{751FECF9-843E-4167-B899-466DBABDD2DE}"/>
          </ac:spMkLst>
        </pc:spChg>
        <pc:spChg chg="del">
          <ac:chgData name="Timo Mühlhaus" userId="1b6b3aba618dadac" providerId="LiveId" clId="{EDF2FAEA-A41B-4C1F-9EE5-7BEAFE42C87B}" dt="2021-06-09T10:01:03.311" v="1322" actId="478"/>
          <ac:spMkLst>
            <pc:docMk/>
            <pc:sldMk cId="1713067556" sldId="676"/>
            <ac:spMk id="138" creationId="{DBCB48A8-C468-451E-B5CE-B11BD5CB841C}"/>
          </ac:spMkLst>
        </pc:spChg>
        <pc:spChg chg="mod">
          <ac:chgData name="Timo Mühlhaus" userId="1b6b3aba618dadac" providerId="LiveId" clId="{EDF2FAEA-A41B-4C1F-9EE5-7BEAFE42C87B}" dt="2021-06-08T15:35:17.954" v="171"/>
          <ac:spMkLst>
            <pc:docMk/>
            <pc:sldMk cId="1713067556" sldId="676"/>
            <ac:spMk id="141" creationId="{20C9F7C1-1E3B-43A6-BB68-9059D3EAC296}"/>
          </ac:spMkLst>
        </pc:spChg>
        <pc:spChg chg="del">
          <ac:chgData name="Timo Mühlhaus" userId="1b6b3aba618dadac" providerId="LiveId" clId="{EDF2FAEA-A41B-4C1F-9EE5-7BEAFE42C87B}" dt="2021-06-08T15:34:53.068" v="161" actId="478"/>
          <ac:spMkLst>
            <pc:docMk/>
            <pc:sldMk cId="1713067556" sldId="676"/>
            <ac:spMk id="143" creationId="{2EB4CA6B-7FD3-4AE5-8E79-773A7DA8CD7B}"/>
          </ac:spMkLst>
        </pc:spChg>
        <pc:spChg chg="mod">
          <ac:chgData name="Timo Mühlhaus" userId="1b6b3aba618dadac" providerId="LiveId" clId="{EDF2FAEA-A41B-4C1F-9EE5-7BEAFE42C87B}" dt="2021-06-08T15:35:17.954" v="171"/>
          <ac:spMkLst>
            <pc:docMk/>
            <pc:sldMk cId="1713067556" sldId="676"/>
            <ac:spMk id="144" creationId="{039FADF9-4164-4657-897C-6AA1CDD4AE9E}"/>
          </ac:spMkLst>
        </pc:spChg>
        <pc:spChg chg="del">
          <ac:chgData name="Timo Mühlhaus" userId="1b6b3aba618dadac" providerId="LiveId" clId="{EDF2FAEA-A41B-4C1F-9EE5-7BEAFE42C87B}" dt="2021-06-08T15:34:53.068" v="161" actId="478"/>
          <ac:spMkLst>
            <pc:docMk/>
            <pc:sldMk cId="1713067556" sldId="676"/>
            <ac:spMk id="145" creationId="{E227935C-712D-47C6-9919-3CA727EB919D}"/>
          </ac:spMkLst>
        </pc:spChg>
        <pc:spChg chg="del">
          <ac:chgData name="Timo Mühlhaus" userId="1b6b3aba618dadac" providerId="LiveId" clId="{EDF2FAEA-A41B-4C1F-9EE5-7BEAFE42C87B}" dt="2021-06-08T15:35:11.516" v="170" actId="478"/>
          <ac:spMkLst>
            <pc:docMk/>
            <pc:sldMk cId="1713067556" sldId="676"/>
            <ac:spMk id="146" creationId="{D0D1A2B9-CF2E-4C1D-9216-284DC1F1C7ED}"/>
          </ac:spMkLst>
        </pc:spChg>
        <pc:spChg chg="del">
          <ac:chgData name="Timo Mühlhaus" userId="1b6b3aba618dadac" providerId="LiveId" clId="{EDF2FAEA-A41B-4C1F-9EE5-7BEAFE42C87B}" dt="2021-06-08T15:34:53.068" v="161" actId="478"/>
          <ac:spMkLst>
            <pc:docMk/>
            <pc:sldMk cId="1713067556" sldId="676"/>
            <ac:spMk id="147" creationId="{41FA4D0C-A996-4C0B-A5B5-0102CDA20C8F}"/>
          </ac:spMkLst>
        </pc:spChg>
        <pc:spChg chg="del">
          <ac:chgData name="Timo Mühlhaus" userId="1b6b3aba618dadac" providerId="LiveId" clId="{EDF2FAEA-A41B-4C1F-9EE5-7BEAFE42C87B}" dt="2021-06-08T15:34:53.068" v="161" actId="478"/>
          <ac:spMkLst>
            <pc:docMk/>
            <pc:sldMk cId="1713067556" sldId="676"/>
            <ac:spMk id="148" creationId="{AC0C1434-E485-434F-A5AA-00C47A6A9566}"/>
          </ac:spMkLst>
        </pc:spChg>
        <pc:spChg chg="del">
          <ac:chgData name="Timo Mühlhaus" userId="1b6b3aba618dadac" providerId="LiveId" clId="{EDF2FAEA-A41B-4C1F-9EE5-7BEAFE42C87B}" dt="2021-06-08T15:34:53.068" v="161" actId="478"/>
          <ac:spMkLst>
            <pc:docMk/>
            <pc:sldMk cId="1713067556" sldId="676"/>
            <ac:spMk id="149" creationId="{1726D0E2-F056-46BA-951F-B40D49AFFBF5}"/>
          </ac:spMkLst>
        </pc:spChg>
        <pc:spChg chg="del">
          <ac:chgData name="Timo Mühlhaus" userId="1b6b3aba618dadac" providerId="LiveId" clId="{EDF2FAEA-A41B-4C1F-9EE5-7BEAFE42C87B}" dt="2021-06-08T15:34:53.068" v="161" actId="478"/>
          <ac:spMkLst>
            <pc:docMk/>
            <pc:sldMk cId="1713067556" sldId="676"/>
            <ac:spMk id="150" creationId="{14E6DB91-8E98-45D6-8AF6-BA6737162641}"/>
          </ac:spMkLst>
        </pc:spChg>
        <pc:spChg chg="del">
          <ac:chgData name="Timo Mühlhaus" userId="1b6b3aba618dadac" providerId="LiveId" clId="{EDF2FAEA-A41B-4C1F-9EE5-7BEAFE42C87B}" dt="2021-06-08T15:34:53.068" v="161" actId="478"/>
          <ac:spMkLst>
            <pc:docMk/>
            <pc:sldMk cId="1713067556" sldId="676"/>
            <ac:spMk id="151" creationId="{8FC54881-BBB5-4CD8-B5DB-1CB3F8657D41}"/>
          </ac:spMkLst>
        </pc:spChg>
        <pc:spChg chg="del">
          <ac:chgData name="Timo Mühlhaus" userId="1b6b3aba618dadac" providerId="LiveId" clId="{EDF2FAEA-A41B-4C1F-9EE5-7BEAFE42C87B}" dt="2021-06-08T15:34:53.068" v="161" actId="478"/>
          <ac:spMkLst>
            <pc:docMk/>
            <pc:sldMk cId="1713067556" sldId="676"/>
            <ac:spMk id="152" creationId="{9404962C-25A9-455B-BD30-5AC7EECB3226}"/>
          </ac:spMkLst>
        </pc:spChg>
        <pc:spChg chg="del">
          <ac:chgData name="Timo Mühlhaus" userId="1b6b3aba618dadac" providerId="LiveId" clId="{EDF2FAEA-A41B-4C1F-9EE5-7BEAFE42C87B}" dt="2021-06-08T15:34:53.068" v="161" actId="478"/>
          <ac:spMkLst>
            <pc:docMk/>
            <pc:sldMk cId="1713067556" sldId="676"/>
            <ac:spMk id="153" creationId="{262C5C5B-4D04-42C4-BD2A-A749E5F18047}"/>
          </ac:spMkLst>
        </pc:spChg>
        <pc:spChg chg="del">
          <ac:chgData name="Timo Mühlhaus" userId="1b6b3aba618dadac" providerId="LiveId" clId="{EDF2FAEA-A41B-4C1F-9EE5-7BEAFE42C87B}" dt="2021-06-08T15:34:53.068" v="161" actId="478"/>
          <ac:spMkLst>
            <pc:docMk/>
            <pc:sldMk cId="1713067556" sldId="676"/>
            <ac:spMk id="154" creationId="{8196958B-807B-4C70-9C11-5985D942CC3A}"/>
          </ac:spMkLst>
        </pc:spChg>
        <pc:spChg chg="del">
          <ac:chgData name="Timo Mühlhaus" userId="1b6b3aba618dadac" providerId="LiveId" clId="{EDF2FAEA-A41B-4C1F-9EE5-7BEAFE42C87B}" dt="2021-06-08T15:34:53.068" v="161" actId="478"/>
          <ac:spMkLst>
            <pc:docMk/>
            <pc:sldMk cId="1713067556" sldId="676"/>
            <ac:spMk id="155" creationId="{63DE8462-D235-48FD-89D1-5405BA290F98}"/>
          </ac:spMkLst>
        </pc:spChg>
        <pc:spChg chg="del">
          <ac:chgData name="Timo Mühlhaus" userId="1b6b3aba618dadac" providerId="LiveId" clId="{EDF2FAEA-A41B-4C1F-9EE5-7BEAFE42C87B}" dt="2021-06-08T15:34:53.068" v="161" actId="478"/>
          <ac:spMkLst>
            <pc:docMk/>
            <pc:sldMk cId="1713067556" sldId="676"/>
            <ac:spMk id="156" creationId="{65B5EC5B-E7EA-4BC0-BB3C-03CC8F93B312}"/>
          </ac:spMkLst>
        </pc:spChg>
        <pc:spChg chg="del">
          <ac:chgData name="Timo Mühlhaus" userId="1b6b3aba618dadac" providerId="LiveId" clId="{EDF2FAEA-A41B-4C1F-9EE5-7BEAFE42C87B}" dt="2021-06-08T15:34:53.068" v="161" actId="478"/>
          <ac:spMkLst>
            <pc:docMk/>
            <pc:sldMk cId="1713067556" sldId="676"/>
            <ac:spMk id="157" creationId="{059F938E-F34F-410D-968B-8423FAA44326}"/>
          </ac:spMkLst>
        </pc:spChg>
        <pc:spChg chg="mod">
          <ac:chgData name="Timo Mühlhaus" userId="1b6b3aba618dadac" providerId="LiveId" clId="{EDF2FAEA-A41B-4C1F-9EE5-7BEAFE42C87B}" dt="2021-06-08T15:35:17.954" v="171"/>
          <ac:spMkLst>
            <pc:docMk/>
            <pc:sldMk cId="1713067556" sldId="676"/>
            <ac:spMk id="159" creationId="{4BF92E5D-2A74-4C39-AE3A-12E6876A6E21}"/>
          </ac:spMkLst>
        </pc:spChg>
        <pc:spChg chg="mod">
          <ac:chgData name="Timo Mühlhaus" userId="1b6b3aba618dadac" providerId="LiveId" clId="{EDF2FAEA-A41B-4C1F-9EE5-7BEAFE42C87B}" dt="2021-06-08T15:35:17.954" v="171"/>
          <ac:spMkLst>
            <pc:docMk/>
            <pc:sldMk cId="1713067556" sldId="676"/>
            <ac:spMk id="191" creationId="{7459CD3D-C244-4FAE-A0E1-5A224329728D}"/>
          </ac:spMkLst>
        </pc:spChg>
        <pc:spChg chg="del">
          <ac:chgData name="Timo Mühlhaus" userId="1b6b3aba618dadac" providerId="LiveId" clId="{EDF2FAEA-A41B-4C1F-9EE5-7BEAFE42C87B}" dt="2021-06-08T15:34:53.068" v="161" actId="478"/>
          <ac:spMkLst>
            <pc:docMk/>
            <pc:sldMk cId="1713067556" sldId="676"/>
            <ac:spMk id="209" creationId="{7CDC4C60-1412-4842-8030-973176540BAC}"/>
          </ac:spMkLst>
        </pc:spChg>
        <pc:spChg chg="del">
          <ac:chgData name="Timo Mühlhaus" userId="1b6b3aba618dadac" providerId="LiveId" clId="{EDF2FAEA-A41B-4C1F-9EE5-7BEAFE42C87B}" dt="2021-06-08T15:34:53.068" v="161" actId="478"/>
          <ac:spMkLst>
            <pc:docMk/>
            <pc:sldMk cId="1713067556" sldId="676"/>
            <ac:spMk id="210" creationId="{9A16AB8C-8D8D-427A-950E-9D1075E805AB}"/>
          </ac:spMkLst>
        </pc:spChg>
        <pc:spChg chg="del">
          <ac:chgData name="Timo Mühlhaus" userId="1b6b3aba618dadac" providerId="LiveId" clId="{EDF2FAEA-A41B-4C1F-9EE5-7BEAFE42C87B}" dt="2021-06-08T15:34:58.285" v="162" actId="478"/>
          <ac:spMkLst>
            <pc:docMk/>
            <pc:sldMk cId="1713067556" sldId="676"/>
            <ac:spMk id="212" creationId="{172C8408-0E2C-45B4-A6C6-C70A0E8F923B}"/>
          </ac:spMkLst>
        </pc:spChg>
        <pc:spChg chg="del">
          <ac:chgData name="Timo Mühlhaus" userId="1b6b3aba618dadac" providerId="LiveId" clId="{EDF2FAEA-A41B-4C1F-9EE5-7BEAFE42C87B}" dt="2021-06-08T15:34:53.068" v="161" actId="478"/>
          <ac:spMkLst>
            <pc:docMk/>
            <pc:sldMk cId="1713067556" sldId="676"/>
            <ac:spMk id="213" creationId="{54DAA231-DA7E-4625-BC49-CC082A242069}"/>
          </ac:spMkLst>
        </pc:spChg>
        <pc:spChg chg="del">
          <ac:chgData name="Timo Mühlhaus" userId="1b6b3aba618dadac" providerId="LiveId" clId="{EDF2FAEA-A41B-4C1F-9EE5-7BEAFE42C87B}" dt="2021-06-09T10:08:32.265" v="1419" actId="478"/>
          <ac:spMkLst>
            <pc:docMk/>
            <pc:sldMk cId="1713067556" sldId="676"/>
            <ac:spMk id="222" creationId="{5675D842-054B-4735-A0B5-FE7A3CE8BC61}"/>
          </ac:spMkLst>
        </pc:spChg>
        <pc:spChg chg="mod">
          <ac:chgData name="Timo Mühlhaus" userId="1b6b3aba618dadac" providerId="LiveId" clId="{EDF2FAEA-A41B-4C1F-9EE5-7BEAFE42C87B}" dt="2021-06-08T15:35:17.954" v="171"/>
          <ac:spMkLst>
            <pc:docMk/>
            <pc:sldMk cId="1713067556" sldId="676"/>
            <ac:spMk id="228" creationId="{8D30F224-E20C-4A54-9856-AD795D050117}"/>
          </ac:spMkLst>
        </pc:spChg>
        <pc:spChg chg="mod">
          <ac:chgData name="Timo Mühlhaus" userId="1b6b3aba618dadac" providerId="LiveId" clId="{EDF2FAEA-A41B-4C1F-9EE5-7BEAFE42C87B}" dt="2021-06-08T15:35:17.954" v="171"/>
          <ac:spMkLst>
            <pc:docMk/>
            <pc:sldMk cId="1713067556" sldId="676"/>
            <ac:spMk id="259" creationId="{1EFCCA2E-042A-405B-8BD4-F700FFBDCC0F}"/>
          </ac:spMkLst>
        </pc:spChg>
        <pc:spChg chg="mod">
          <ac:chgData name="Timo Mühlhaus" userId="1b6b3aba618dadac" providerId="LiveId" clId="{EDF2FAEA-A41B-4C1F-9EE5-7BEAFE42C87B}" dt="2021-06-08T15:35:17.954" v="171"/>
          <ac:spMkLst>
            <pc:docMk/>
            <pc:sldMk cId="1713067556" sldId="676"/>
            <ac:spMk id="260" creationId="{52FFCCA7-B218-4B85-87F3-7F327E9D5DF9}"/>
          </ac:spMkLst>
        </pc:spChg>
        <pc:spChg chg="mod">
          <ac:chgData name="Timo Mühlhaus" userId="1b6b3aba618dadac" providerId="LiveId" clId="{EDF2FAEA-A41B-4C1F-9EE5-7BEAFE42C87B}" dt="2021-06-08T15:35:17.954" v="171"/>
          <ac:spMkLst>
            <pc:docMk/>
            <pc:sldMk cId="1713067556" sldId="676"/>
            <ac:spMk id="261" creationId="{CA990AA8-634E-45A6-8B93-A12C25E09FB4}"/>
          </ac:spMkLst>
        </pc:spChg>
        <pc:spChg chg="mod">
          <ac:chgData name="Timo Mühlhaus" userId="1b6b3aba618dadac" providerId="LiveId" clId="{EDF2FAEA-A41B-4C1F-9EE5-7BEAFE42C87B}" dt="2021-06-08T15:35:17.954" v="171"/>
          <ac:spMkLst>
            <pc:docMk/>
            <pc:sldMk cId="1713067556" sldId="676"/>
            <ac:spMk id="262" creationId="{8D14E667-A2FF-4060-B5E3-5DC330136811}"/>
          </ac:spMkLst>
        </pc:spChg>
        <pc:spChg chg="mod">
          <ac:chgData name="Timo Mühlhaus" userId="1b6b3aba618dadac" providerId="LiveId" clId="{EDF2FAEA-A41B-4C1F-9EE5-7BEAFE42C87B}" dt="2021-06-08T15:35:17.954" v="171"/>
          <ac:spMkLst>
            <pc:docMk/>
            <pc:sldMk cId="1713067556" sldId="676"/>
            <ac:spMk id="263" creationId="{AB6AAEEC-A159-4105-BC17-A07DFEB0876F}"/>
          </ac:spMkLst>
        </pc:spChg>
        <pc:spChg chg="mod">
          <ac:chgData name="Timo Mühlhaus" userId="1b6b3aba618dadac" providerId="LiveId" clId="{EDF2FAEA-A41B-4C1F-9EE5-7BEAFE42C87B}" dt="2021-06-08T15:35:17.954" v="171"/>
          <ac:spMkLst>
            <pc:docMk/>
            <pc:sldMk cId="1713067556" sldId="676"/>
            <ac:spMk id="264" creationId="{8822C5AC-77BF-407D-B334-1D1710C6D6AC}"/>
          </ac:spMkLst>
        </pc:spChg>
        <pc:spChg chg="mod">
          <ac:chgData name="Timo Mühlhaus" userId="1b6b3aba618dadac" providerId="LiveId" clId="{EDF2FAEA-A41B-4C1F-9EE5-7BEAFE42C87B}" dt="2021-06-08T15:35:17.954" v="171"/>
          <ac:spMkLst>
            <pc:docMk/>
            <pc:sldMk cId="1713067556" sldId="676"/>
            <ac:spMk id="265" creationId="{6752FDDE-6FB1-4371-83B6-EFC437E253D7}"/>
          </ac:spMkLst>
        </pc:spChg>
        <pc:spChg chg="mod">
          <ac:chgData name="Timo Mühlhaus" userId="1b6b3aba618dadac" providerId="LiveId" clId="{EDF2FAEA-A41B-4C1F-9EE5-7BEAFE42C87B}" dt="2021-06-08T15:35:17.954" v="171"/>
          <ac:spMkLst>
            <pc:docMk/>
            <pc:sldMk cId="1713067556" sldId="676"/>
            <ac:spMk id="266" creationId="{C6CE3D87-C9C7-414E-A8C2-AD52FD973EA9}"/>
          </ac:spMkLst>
        </pc:spChg>
        <pc:spChg chg="mod">
          <ac:chgData name="Timo Mühlhaus" userId="1b6b3aba618dadac" providerId="LiveId" clId="{EDF2FAEA-A41B-4C1F-9EE5-7BEAFE42C87B}" dt="2021-06-08T15:35:17.954" v="171"/>
          <ac:spMkLst>
            <pc:docMk/>
            <pc:sldMk cId="1713067556" sldId="676"/>
            <ac:spMk id="267" creationId="{61818FAB-DFC1-4BD0-9430-580DD60F828C}"/>
          </ac:spMkLst>
        </pc:spChg>
        <pc:spChg chg="mod">
          <ac:chgData name="Timo Mühlhaus" userId="1b6b3aba618dadac" providerId="LiveId" clId="{EDF2FAEA-A41B-4C1F-9EE5-7BEAFE42C87B}" dt="2021-06-08T15:35:17.954" v="171"/>
          <ac:spMkLst>
            <pc:docMk/>
            <pc:sldMk cId="1713067556" sldId="676"/>
            <ac:spMk id="268" creationId="{4C4BA4F7-8EAB-46E9-AA56-AFC03F77F13E}"/>
          </ac:spMkLst>
        </pc:spChg>
        <pc:spChg chg="mod">
          <ac:chgData name="Timo Mühlhaus" userId="1b6b3aba618dadac" providerId="LiveId" clId="{EDF2FAEA-A41B-4C1F-9EE5-7BEAFE42C87B}" dt="2021-06-08T15:35:17.954" v="171"/>
          <ac:spMkLst>
            <pc:docMk/>
            <pc:sldMk cId="1713067556" sldId="676"/>
            <ac:spMk id="269" creationId="{91C8C898-1771-46C0-8C5E-5321149B4A7E}"/>
          </ac:spMkLst>
        </pc:spChg>
        <pc:spChg chg="mod">
          <ac:chgData name="Timo Mühlhaus" userId="1b6b3aba618dadac" providerId="LiveId" clId="{EDF2FAEA-A41B-4C1F-9EE5-7BEAFE42C87B}" dt="2021-06-08T15:35:17.954" v="171"/>
          <ac:spMkLst>
            <pc:docMk/>
            <pc:sldMk cId="1713067556" sldId="676"/>
            <ac:spMk id="270" creationId="{32E883A3-2929-4402-8D99-C80241CF9D14}"/>
          </ac:spMkLst>
        </pc:spChg>
        <pc:spChg chg="mod">
          <ac:chgData name="Timo Mühlhaus" userId="1b6b3aba618dadac" providerId="LiveId" clId="{EDF2FAEA-A41B-4C1F-9EE5-7BEAFE42C87B}" dt="2021-06-08T15:35:17.954" v="171"/>
          <ac:spMkLst>
            <pc:docMk/>
            <pc:sldMk cId="1713067556" sldId="676"/>
            <ac:spMk id="271" creationId="{7FD25D44-9321-435F-8C9B-D2BA3A4B1C73}"/>
          </ac:spMkLst>
        </pc:spChg>
        <pc:spChg chg="mod">
          <ac:chgData name="Timo Mühlhaus" userId="1b6b3aba618dadac" providerId="LiveId" clId="{EDF2FAEA-A41B-4C1F-9EE5-7BEAFE42C87B}" dt="2021-06-08T15:35:17.954" v="171"/>
          <ac:spMkLst>
            <pc:docMk/>
            <pc:sldMk cId="1713067556" sldId="676"/>
            <ac:spMk id="272" creationId="{2D40074C-17DD-49BC-892E-7CC6ECC99371}"/>
          </ac:spMkLst>
        </pc:spChg>
        <pc:spChg chg="mod">
          <ac:chgData name="Timo Mühlhaus" userId="1b6b3aba618dadac" providerId="LiveId" clId="{EDF2FAEA-A41B-4C1F-9EE5-7BEAFE42C87B}" dt="2021-06-08T15:35:17.954" v="171"/>
          <ac:spMkLst>
            <pc:docMk/>
            <pc:sldMk cId="1713067556" sldId="676"/>
            <ac:spMk id="273" creationId="{5486AF19-A4E1-4F7A-8007-FD81212E5BFF}"/>
          </ac:spMkLst>
        </pc:spChg>
        <pc:spChg chg="mod">
          <ac:chgData name="Timo Mühlhaus" userId="1b6b3aba618dadac" providerId="LiveId" clId="{EDF2FAEA-A41B-4C1F-9EE5-7BEAFE42C87B}" dt="2021-06-08T15:35:17.954" v="171"/>
          <ac:spMkLst>
            <pc:docMk/>
            <pc:sldMk cId="1713067556" sldId="676"/>
            <ac:spMk id="274" creationId="{264E8135-4474-464D-B56D-14B328944CE1}"/>
          </ac:spMkLst>
        </pc:spChg>
        <pc:spChg chg="mod">
          <ac:chgData name="Timo Mühlhaus" userId="1b6b3aba618dadac" providerId="LiveId" clId="{EDF2FAEA-A41B-4C1F-9EE5-7BEAFE42C87B}" dt="2021-06-08T15:35:17.954" v="171"/>
          <ac:spMkLst>
            <pc:docMk/>
            <pc:sldMk cId="1713067556" sldId="676"/>
            <ac:spMk id="275" creationId="{43F7C682-E3F8-45E6-9383-6BCE6300CCC8}"/>
          </ac:spMkLst>
        </pc:spChg>
        <pc:spChg chg="mod">
          <ac:chgData name="Timo Mühlhaus" userId="1b6b3aba618dadac" providerId="LiveId" clId="{EDF2FAEA-A41B-4C1F-9EE5-7BEAFE42C87B}" dt="2021-06-08T15:35:17.954" v="171"/>
          <ac:spMkLst>
            <pc:docMk/>
            <pc:sldMk cId="1713067556" sldId="676"/>
            <ac:spMk id="276" creationId="{1B877282-3948-462A-98AE-3065E4EF95DC}"/>
          </ac:spMkLst>
        </pc:spChg>
        <pc:spChg chg="mod">
          <ac:chgData name="Timo Mühlhaus" userId="1b6b3aba618dadac" providerId="LiveId" clId="{EDF2FAEA-A41B-4C1F-9EE5-7BEAFE42C87B}" dt="2021-06-08T15:35:17.954" v="171"/>
          <ac:spMkLst>
            <pc:docMk/>
            <pc:sldMk cId="1713067556" sldId="676"/>
            <ac:spMk id="277" creationId="{182F4925-CCD2-48A0-AA43-F5A8901AB667}"/>
          </ac:spMkLst>
        </pc:spChg>
        <pc:spChg chg="mod">
          <ac:chgData name="Timo Mühlhaus" userId="1b6b3aba618dadac" providerId="LiveId" clId="{EDF2FAEA-A41B-4C1F-9EE5-7BEAFE42C87B}" dt="2021-06-08T15:35:17.954" v="171"/>
          <ac:spMkLst>
            <pc:docMk/>
            <pc:sldMk cId="1713067556" sldId="676"/>
            <ac:spMk id="278" creationId="{AC36A224-4779-493C-9281-16A609591B32}"/>
          </ac:spMkLst>
        </pc:spChg>
        <pc:spChg chg="mod">
          <ac:chgData name="Timo Mühlhaus" userId="1b6b3aba618dadac" providerId="LiveId" clId="{EDF2FAEA-A41B-4C1F-9EE5-7BEAFE42C87B}" dt="2021-06-08T15:35:17.954" v="171"/>
          <ac:spMkLst>
            <pc:docMk/>
            <pc:sldMk cId="1713067556" sldId="676"/>
            <ac:spMk id="279" creationId="{DBD1DBE5-FD66-4837-8957-6BDA43D03D01}"/>
          </ac:spMkLst>
        </pc:spChg>
        <pc:spChg chg="mod">
          <ac:chgData name="Timo Mühlhaus" userId="1b6b3aba618dadac" providerId="LiveId" clId="{EDF2FAEA-A41B-4C1F-9EE5-7BEAFE42C87B}" dt="2021-06-08T15:35:17.954" v="171"/>
          <ac:spMkLst>
            <pc:docMk/>
            <pc:sldMk cId="1713067556" sldId="676"/>
            <ac:spMk id="280" creationId="{1AEB71D4-1ED1-423F-B7CA-8FFC776593C3}"/>
          </ac:spMkLst>
        </pc:spChg>
        <pc:spChg chg="mod">
          <ac:chgData name="Timo Mühlhaus" userId="1b6b3aba618dadac" providerId="LiveId" clId="{EDF2FAEA-A41B-4C1F-9EE5-7BEAFE42C87B}" dt="2021-06-08T15:35:17.954" v="171"/>
          <ac:spMkLst>
            <pc:docMk/>
            <pc:sldMk cId="1713067556" sldId="676"/>
            <ac:spMk id="281" creationId="{319FAECD-A81F-4226-B3C3-550E774A7A59}"/>
          </ac:spMkLst>
        </pc:spChg>
        <pc:spChg chg="mod">
          <ac:chgData name="Timo Mühlhaus" userId="1b6b3aba618dadac" providerId="LiveId" clId="{EDF2FAEA-A41B-4C1F-9EE5-7BEAFE42C87B}" dt="2021-06-08T15:35:31.997" v="174"/>
          <ac:spMkLst>
            <pc:docMk/>
            <pc:sldMk cId="1713067556" sldId="676"/>
            <ac:spMk id="284" creationId="{D13BBF6E-D6A6-4C79-846B-4430EE3D744A}"/>
          </ac:spMkLst>
        </pc:spChg>
        <pc:spChg chg="mod">
          <ac:chgData name="Timo Mühlhaus" userId="1b6b3aba618dadac" providerId="LiveId" clId="{EDF2FAEA-A41B-4C1F-9EE5-7BEAFE42C87B}" dt="2021-06-08T15:35:31.997" v="174"/>
          <ac:spMkLst>
            <pc:docMk/>
            <pc:sldMk cId="1713067556" sldId="676"/>
            <ac:spMk id="285" creationId="{1EB7A5CA-5257-45EC-8DC5-22F4FBD36499}"/>
          </ac:spMkLst>
        </pc:spChg>
        <pc:spChg chg="mod">
          <ac:chgData name="Timo Mühlhaus" userId="1b6b3aba618dadac" providerId="LiveId" clId="{EDF2FAEA-A41B-4C1F-9EE5-7BEAFE42C87B}" dt="2021-06-08T15:35:31.997" v="174"/>
          <ac:spMkLst>
            <pc:docMk/>
            <pc:sldMk cId="1713067556" sldId="676"/>
            <ac:spMk id="286" creationId="{3621FF2D-DF3E-4E81-BCD8-EC2EF73570E2}"/>
          </ac:spMkLst>
        </pc:spChg>
        <pc:spChg chg="mod">
          <ac:chgData name="Timo Mühlhaus" userId="1b6b3aba618dadac" providerId="LiveId" clId="{EDF2FAEA-A41B-4C1F-9EE5-7BEAFE42C87B}" dt="2021-06-08T15:35:31.997" v="174"/>
          <ac:spMkLst>
            <pc:docMk/>
            <pc:sldMk cId="1713067556" sldId="676"/>
            <ac:spMk id="287" creationId="{619A338C-C07C-40F3-A674-CA9E10BB4FA7}"/>
          </ac:spMkLst>
        </pc:spChg>
        <pc:spChg chg="mod">
          <ac:chgData name="Timo Mühlhaus" userId="1b6b3aba618dadac" providerId="LiveId" clId="{EDF2FAEA-A41B-4C1F-9EE5-7BEAFE42C87B}" dt="2021-06-08T15:35:31.997" v="174"/>
          <ac:spMkLst>
            <pc:docMk/>
            <pc:sldMk cId="1713067556" sldId="676"/>
            <ac:spMk id="289" creationId="{E1838254-13B1-47B5-A9FD-2E06FC6673C8}"/>
          </ac:spMkLst>
        </pc:spChg>
        <pc:spChg chg="mod">
          <ac:chgData name="Timo Mühlhaus" userId="1b6b3aba618dadac" providerId="LiveId" clId="{EDF2FAEA-A41B-4C1F-9EE5-7BEAFE42C87B}" dt="2021-06-08T15:35:31.997" v="174"/>
          <ac:spMkLst>
            <pc:docMk/>
            <pc:sldMk cId="1713067556" sldId="676"/>
            <ac:spMk id="291" creationId="{067D10C9-588D-4DC6-AFF9-E347EBADBFCC}"/>
          </ac:spMkLst>
        </pc:spChg>
        <pc:spChg chg="mod">
          <ac:chgData name="Timo Mühlhaus" userId="1b6b3aba618dadac" providerId="LiveId" clId="{EDF2FAEA-A41B-4C1F-9EE5-7BEAFE42C87B}" dt="2021-06-08T15:35:31.997" v="174"/>
          <ac:spMkLst>
            <pc:docMk/>
            <pc:sldMk cId="1713067556" sldId="676"/>
            <ac:spMk id="296" creationId="{17E3B06F-AC8C-44A4-9B69-C2FDBF8FE4AF}"/>
          </ac:spMkLst>
        </pc:spChg>
        <pc:spChg chg="mod">
          <ac:chgData name="Timo Mühlhaus" userId="1b6b3aba618dadac" providerId="LiveId" clId="{EDF2FAEA-A41B-4C1F-9EE5-7BEAFE42C87B}" dt="2021-06-08T15:35:31.997" v="174"/>
          <ac:spMkLst>
            <pc:docMk/>
            <pc:sldMk cId="1713067556" sldId="676"/>
            <ac:spMk id="297" creationId="{F4546306-07F0-4883-9242-6E006E02AB66}"/>
          </ac:spMkLst>
        </pc:spChg>
        <pc:spChg chg="mod">
          <ac:chgData name="Timo Mühlhaus" userId="1b6b3aba618dadac" providerId="LiveId" clId="{EDF2FAEA-A41B-4C1F-9EE5-7BEAFE42C87B}" dt="2021-06-08T15:35:31.997" v="174"/>
          <ac:spMkLst>
            <pc:docMk/>
            <pc:sldMk cId="1713067556" sldId="676"/>
            <ac:spMk id="299" creationId="{6EC3967E-5D16-4D0B-ABAE-184288973D20}"/>
          </ac:spMkLst>
        </pc:spChg>
        <pc:spChg chg="mod">
          <ac:chgData name="Timo Mühlhaus" userId="1b6b3aba618dadac" providerId="LiveId" clId="{EDF2FAEA-A41B-4C1F-9EE5-7BEAFE42C87B}" dt="2021-06-08T15:35:31.997" v="174"/>
          <ac:spMkLst>
            <pc:docMk/>
            <pc:sldMk cId="1713067556" sldId="676"/>
            <ac:spMk id="300" creationId="{18FA0267-9862-4082-A1B8-AFAB25333440}"/>
          </ac:spMkLst>
        </pc:spChg>
        <pc:spChg chg="mod">
          <ac:chgData name="Timo Mühlhaus" userId="1b6b3aba618dadac" providerId="LiveId" clId="{EDF2FAEA-A41B-4C1F-9EE5-7BEAFE42C87B}" dt="2021-06-08T15:35:31.997" v="174"/>
          <ac:spMkLst>
            <pc:docMk/>
            <pc:sldMk cId="1713067556" sldId="676"/>
            <ac:spMk id="302" creationId="{B8283A5E-7852-4449-A223-A7287B5E184F}"/>
          </ac:spMkLst>
        </pc:spChg>
        <pc:spChg chg="mod">
          <ac:chgData name="Timo Mühlhaus" userId="1b6b3aba618dadac" providerId="LiveId" clId="{EDF2FAEA-A41B-4C1F-9EE5-7BEAFE42C87B}" dt="2021-06-08T15:35:31.997" v="174"/>
          <ac:spMkLst>
            <pc:docMk/>
            <pc:sldMk cId="1713067556" sldId="676"/>
            <ac:spMk id="304" creationId="{E6FC214E-2D69-4F4E-86BD-D2E32B78CAD1}"/>
          </ac:spMkLst>
        </pc:spChg>
        <pc:spChg chg="mod">
          <ac:chgData name="Timo Mühlhaus" userId="1b6b3aba618dadac" providerId="LiveId" clId="{EDF2FAEA-A41B-4C1F-9EE5-7BEAFE42C87B}" dt="2021-06-08T15:35:31.997" v="174"/>
          <ac:spMkLst>
            <pc:docMk/>
            <pc:sldMk cId="1713067556" sldId="676"/>
            <ac:spMk id="306" creationId="{2C7CF1AF-D943-4376-900D-A808213922EB}"/>
          </ac:spMkLst>
        </pc:spChg>
        <pc:spChg chg="mod">
          <ac:chgData name="Timo Mühlhaus" userId="1b6b3aba618dadac" providerId="LiveId" clId="{EDF2FAEA-A41B-4C1F-9EE5-7BEAFE42C87B}" dt="2021-06-08T15:35:31.997" v="174"/>
          <ac:spMkLst>
            <pc:docMk/>
            <pc:sldMk cId="1713067556" sldId="676"/>
            <ac:spMk id="307" creationId="{FF4EADB5-EE52-48BE-84D8-8784EA48BD29}"/>
          </ac:spMkLst>
        </pc:spChg>
        <pc:spChg chg="mod">
          <ac:chgData name="Timo Mühlhaus" userId="1b6b3aba618dadac" providerId="LiveId" clId="{EDF2FAEA-A41B-4C1F-9EE5-7BEAFE42C87B}" dt="2021-06-08T15:35:31.997" v="174"/>
          <ac:spMkLst>
            <pc:docMk/>
            <pc:sldMk cId="1713067556" sldId="676"/>
            <ac:spMk id="308" creationId="{2DA976BB-A007-4521-97A8-A2A37F08AAE6}"/>
          </ac:spMkLst>
        </pc:spChg>
        <pc:spChg chg="mod">
          <ac:chgData name="Timo Mühlhaus" userId="1b6b3aba618dadac" providerId="LiveId" clId="{EDF2FAEA-A41B-4C1F-9EE5-7BEAFE42C87B}" dt="2021-06-08T15:35:31.997" v="174"/>
          <ac:spMkLst>
            <pc:docMk/>
            <pc:sldMk cId="1713067556" sldId="676"/>
            <ac:spMk id="309" creationId="{A892C899-A839-4A58-9C87-1006EC030444}"/>
          </ac:spMkLst>
        </pc:spChg>
        <pc:spChg chg="mod">
          <ac:chgData name="Timo Mühlhaus" userId="1b6b3aba618dadac" providerId="LiveId" clId="{EDF2FAEA-A41B-4C1F-9EE5-7BEAFE42C87B}" dt="2021-06-08T15:35:31.997" v="174"/>
          <ac:spMkLst>
            <pc:docMk/>
            <pc:sldMk cId="1713067556" sldId="676"/>
            <ac:spMk id="310" creationId="{CC74CB42-BBEF-4E56-8585-14CCBB6C72F3}"/>
          </ac:spMkLst>
        </pc:spChg>
        <pc:spChg chg="mod">
          <ac:chgData name="Timo Mühlhaus" userId="1b6b3aba618dadac" providerId="LiveId" clId="{EDF2FAEA-A41B-4C1F-9EE5-7BEAFE42C87B}" dt="2021-06-08T15:35:31.997" v="174"/>
          <ac:spMkLst>
            <pc:docMk/>
            <pc:sldMk cId="1713067556" sldId="676"/>
            <ac:spMk id="312" creationId="{273B7F21-47C0-4392-B20A-95E6C23FB6E7}"/>
          </ac:spMkLst>
        </pc:spChg>
        <pc:spChg chg="mod">
          <ac:chgData name="Timo Mühlhaus" userId="1b6b3aba618dadac" providerId="LiveId" clId="{EDF2FAEA-A41B-4C1F-9EE5-7BEAFE42C87B}" dt="2021-06-08T15:35:31.997" v="174"/>
          <ac:spMkLst>
            <pc:docMk/>
            <pc:sldMk cId="1713067556" sldId="676"/>
            <ac:spMk id="313" creationId="{19274670-47D9-4805-9A47-CE035BED4482}"/>
          </ac:spMkLst>
        </pc:spChg>
        <pc:spChg chg="mod">
          <ac:chgData name="Timo Mühlhaus" userId="1b6b3aba618dadac" providerId="LiveId" clId="{EDF2FAEA-A41B-4C1F-9EE5-7BEAFE42C87B}" dt="2021-06-08T15:35:31.997" v="174"/>
          <ac:spMkLst>
            <pc:docMk/>
            <pc:sldMk cId="1713067556" sldId="676"/>
            <ac:spMk id="322" creationId="{40BF3169-56E6-48FB-B3C6-4AF263448BCE}"/>
          </ac:spMkLst>
        </pc:spChg>
        <pc:spChg chg="mod">
          <ac:chgData name="Timo Mühlhaus" userId="1b6b3aba618dadac" providerId="LiveId" clId="{EDF2FAEA-A41B-4C1F-9EE5-7BEAFE42C87B}" dt="2021-06-08T15:35:31.997" v="174"/>
          <ac:spMkLst>
            <pc:docMk/>
            <pc:sldMk cId="1713067556" sldId="676"/>
            <ac:spMk id="323" creationId="{E4380BD0-ED0E-4521-A6EB-EF9230AE3195}"/>
          </ac:spMkLst>
        </pc:spChg>
        <pc:spChg chg="mod">
          <ac:chgData name="Timo Mühlhaus" userId="1b6b3aba618dadac" providerId="LiveId" clId="{EDF2FAEA-A41B-4C1F-9EE5-7BEAFE42C87B}" dt="2021-06-08T15:35:31.997" v="174"/>
          <ac:spMkLst>
            <pc:docMk/>
            <pc:sldMk cId="1713067556" sldId="676"/>
            <ac:spMk id="326" creationId="{AF31206F-D1B2-4EA0-AA17-DD35F16C1C8B}"/>
          </ac:spMkLst>
        </pc:spChg>
        <pc:spChg chg="mod">
          <ac:chgData name="Timo Mühlhaus" userId="1b6b3aba618dadac" providerId="LiveId" clId="{EDF2FAEA-A41B-4C1F-9EE5-7BEAFE42C87B}" dt="2021-06-08T15:35:31.997" v="174"/>
          <ac:spMkLst>
            <pc:docMk/>
            <pc:sldMk cId="1713067556" sldId="676"/>
            <ac:spMk id="327" creationId="{C59F6BAC-5A32-4F95-8165-86B07FB7BB13}"/>
          </ac:spMkLst>
        </pc:spChg>
        <pc:spChg chg="mod">
          <ac:chgData name="Timo Mühlhaus" userId="1b6b3aba618dadac" providerId="LiveId" clId="{EDF2FAEA-A41B-4C1F-9EE5-7BEAFE42C87B}" dt="2021-06-08T15:35:31.997" v="174"/>
          <ac:spMkLst>
            <pc:docMk/>
            <pc:sldMk cId="1713067556" sldId="676"/>
            <ac:spMk id="328" creationId="{D59B064B-6432-4C1D-9C6C-C104F43A3664}"/>
          </ac:spMkLst>
        </pc:spChg>
        <pc:spChg chg="mod">
          <ac:chgData name="Timo Mühlhaus" userId="1b6b3aba618dadac" providerId="LiveId" clId="{EDF2FAEA-A41B-4C1F-9EE5-7BEAFE42C87B}" dt="2021-06-08T15:35:31.997" v="174"/>
          <ac:spMkLst>
            <pc:docMk/>
            <pc:sldMk cId="1713067556" sldId="676"/>
            <ac:spMk id="329" creationId="{DB1C3752-EEC4-439F-8E05-61CDD1BABA69}"/>
          </ac:spMkLst>
        </pc:spChg>
        <pc:spChg chg="mod">
          <ac:chgData name="Timo Mühlhaus" userId="1b6b3aba618dadac" providerId="LiveId" clId="{EDF2FAEA-A41B-4C1F-9EE5-7BEAFE42C87B}" dt="2021-06-08T15:35:31.997" v="174"/>
          <ac:spMkLst>
            <pc:docMk/>
            <pc:sldMk cId="1713067556" sldId="676"/>
            <ac:spMk id="332" creationId="{E0413BE8-E47B-4C25-AA02-795A0D1D2248}"/>
          </ac:spMkLst>
        </pc:spChg>
        <pc:spChg chg="mod">
          <ac:chgData name="Timo Mühlhaus" userId="1b6b3aba618dadac" providerId="LiveId" clId="{EDF2FAEA-A41B-4C1F-9EE5-7BEAFE42C87B}" dt="2021-06-08T15:35:31.997" v="174"/>
          <ac:spMkLst>
            <pc:docMk/>
            <pc:sldMk cId="1713067556" sldId="676"/>
            <ac:spMk id="333" creationId="{4EA8A4B2-F54C-49B6-B115-F3BFAA5B8BCB}"/>
          </ac:spMkLst>
        </pc:spChg>
        <pc:spChg chg="mod">
          <ac:chgData name="Timo Mühlhaus" userId="1b6b3aba618dadac" providerId="LiveId" clId="{EDF2FAEA-A41B-4C1F-9EE5-7BEAFE42C87B}" dt="2021-06-08T15:35:31.997" v="174"/>
          <ac:spMkLst>
            <pc:docMk/>
            <pc:sldMk cId="1713067556" sldId="676"/>
            <ac:spMk id="334" creationId="{236C892A-A1A9-430C-8EBD-94A9E0AED9AC}"/>
          </ac:spMkLst>
        </pc:spChg>
        <pc:spChg chg="mod">
          <ac:chgData name="Timo Mühlhaus" userId="1b6b3aba618dadac" providerId="LiveId" clId="{EDF2FAEA-A41B-4C1F-9EE5-7BEAFE42C87B}" dt="2021-06-08T15:35:31.997" v="174"/>
          <ac:spMkLst>
            <pc:docMk/>
            <pc:sldMk cId="1713067556" sldId="676"/>
            <ac:spMk id="335" creationId="{127C5E9B-E60B-477A-AA9C-D74C254AFB6D}"/>
          </ac:spMkLst>
        </pc:spChg>
        <pc:spChg chg="mod">
          <ac:chgData name="Timo Mühlhaus" userId="1b6b3aba618dadac" providerId="LiveId" clId="{EDF2FAEA-A41B-4C1F-9EE5-7BEAFE42C87B}" dt="2021-06-08T15:35:31.997" v="174"/>
          <ac:spMkLst>
            <pc:docMk/>
            <pc:sldMk cId="1713067556" sldId="676"/>
            <ac:spMk id="338" creationId="{CB43B725-6B85-414D-A936-FB328B9A77EC}"/>
          </ac:spMkLst>
        </pc:spChg>
        <pc:spChg chg="mod">
          <ac:chgData name="Timo Mühlhaus" userId="1b6b3aba618dadac" providerId="LiveId" clId="{EDF2FAEA-A41B-4C1F-9EE5-7BEAFE42C87B}" dt="2021-06-08T15:35:31.997" v="174"/>
          <ac:spMkLst>
            <pc:docMk/>
            <pc:sldMk cId="1713067556" sldId="676"/>
            <ac:spMk id="339" creationId="{08C9B6A1-5D8C-4F3B-B314-D91D64D9CA64}"/>
          </ac:spMkLst>
        </pc:spChg>
        <pc:spChg chg="mod">
          <ac:chgData name="Timo Mühlhaus" userId="1b6b3aba618dadac" providerId="LiveId" clId="{EDF2FAEA-A41B-4C1F-9EE5-7BEAFE42C87B}" dt="2021-06-08T15:35:31.997" v="174"/>
          <ac:spMkLst>
            <pc:docMk/>
            <pc:sldMk cId="1713067556" sldId="676"/>
            <ac:spMk id="340" creationId="{2F70C56A-B057-41A9-83EB-85BF4C53FF3C}"/>
          </ac:spMkLst>
        </pc:spChg>
        <pc:spChg chg="mod">
          <ac:chgData name="Timo Mühlhaus" userId="1b6b3aba618dadac" providerId="LiveId" clId="{EDF2FAEA-A41B-4C1F-9EE5-7BEAFE42C87B}" dt="2021-06-08T15:35:31.997" v="174"/>
          <ac:spMkLst>
            <pc:docMk/>
            <pc:sldMk cId="1713067556" sldId="676"/>
            <ac:spMk id="341" creationId="{F2421294-73C6-40CE-82FD-BD7B281FA3D4}"/>
          </ac:spMkLst>
        </pc:spChg>
        <pc:spChg chg="mod">
          <ac:chgData name="Timo Mühlhaus" userId="1b6b3aba618dadac" providerId="LiveId" clId="{EDF2FAEA-A41B-4C1F-9EE5-7BEAFE42C87B}" dt="2021-06-08T15:35:31.997" v="174"/>
          <ac:spMkLst>
            <pc:docMk/>
            <pc:sldMk cId="1713067556" sldId="676"/>
            <ac:spMk id="342" creationId="{7D7365C0-C763-4025-80CA-A915D5FF6FD9}"/>
          </ac:spMkLst>
        </pc:spChg>
        <pc:spChg chg="mod">
          <ac:chgData name="Timo Mühlhaus" userId="1b6b3aba618dadac" providerId="LiveId" clId="{EDF2FAEA-A41B-4C1F-9EE5-7BEAFE42C87B}" dt="2021-06-08T15:35:31.997" v="174"/>
          <ac:spMkLst>
            <pc:docMk/>
            <pc:sldMk cId="1713067556" sldId="676"/>
            <ac:spMk id="343" creationId="{B2A91332-D24B-44B3-BE91-C7AFE9FFAF3E}"/>
          </ac:spMkLst>
        </pc:spChg>
        <pc:spChg chg="mod">
          <ac:chgData name="Timo Mühlhaus" userId="1b6b3aba618dadac" providerId="LiveId" clId="{EDF2FAEA-A41B-4C1F-9EE5-7BEAFE42C87B}" dt="2021-06-08T15:35:31.997" v="174"/>
          <ac:spMkLst>
            <pc:docMk/>
            <pc:sldMk cId="1713067556" sldId="676"/>
            <ac:spMk id="344" creationId="{E6C7BFD2-0842-4F3F-9CB3-06071C70572F}"/>
          </ac:spMkLst>
        </pc:spChg>
        <pc:spChg chg="mod">
          <ac:chgData name="Timo Mühlhaus" userId="1b6b3aba618dadac" providerId="LiveId" clId="{EDF2FAEA-A41B-4C1F-9EE5-7BEAFE42C87B}" dt="2021-06-08T15:35:31.997" v="174"/>
          <ac:spMkLst>
            <pc:docMk/>
            <pc:sldMk cId="1713067556" sldId="676"/>
            <ac:spMk id="346" creationId="{3D7327CB-A4C5-4772-9571-41FAD710A72C}"/>
          </ac:spMkLst>
        </pc:spChg>
        <pc:spChg chg="mod">
          <ac:chgData name="Timo Mühlhaus" userId="1b6b3aba618dadac" providerId="LiveId" clId="{EDF2FAEA-A41B-4C1F-9EE5-7BEAFE42C87B}" dt="2021-06-08T15:35:31.997" v="174"/>
          <ac:spMkLst>
            <pc:docMk/>
            <pc:sldMk cId="1713067556" sldId="676"/>
            <ac:spMk id="347" creationId="{907A246F-1A7C-47D0-958C-E707536FFC41}"/>
          </ac:spMkLst>
        </pc:spChg>
        <pc:spChg chg="mod">
          <ac:chgData name="Timo Mühlhaus" userId="1b6b3aba618dadac" providerId="LiveId" clId="{EDF2FAEA-A41B-4C1F-9EE5-7BEAFE42C87B}" dt="2021-06-08T15:35:31.997" v="174"/>
          <ac:spMkLst>
            <pc:docMk/>
            <pc:sldMk cId="1713067556" sldId="676"/>
            <ac:spMk id="348" creationId="{A993E8EE-7DC1-4CED-9483-9C6AD5F60D97}"/>
          </ac:spMkLst>
        </pc:spChg>
        <pc:spChg chg="mod">
          <ac:chgData name="Timo Mühlhaus" userId="1b6b3aba618dadac" providerId="LiveId" clId="{EDF2FAEA-A41B-4C1F-9EE5-7BEAFE42C87B}" dt="2021-06-08T15:35:31.997" v="174"/>
          <ac:spMkLst>
            <pc:docMk/>
            <pc:sldMk cId="1713067556" sldId="676"/>
            <ac:spMk id="349" creationId="{6541722D-6828-49DA-9711-DB9578770716}"/>
          </ac:spMkLst>
        </pc:spChg>
        <pc:spChg chg="mod">
          <ac:chgData name="Timo Mühlhaus" userId="1b6b3aba618dadac" providerId="LiveId" clId="{EDF2FAEA-A41B-4C1F-9EE5-7BEAFE42C87B}" dt="2021-06-08T15:35:31.997" v="174"/>
          <ac:spMkLst>
            <pc:docMk/>
            <pc:sldMk cId="1713067556" sldId="676"/>
            <ac:spMk id="350" creationId="{36709D65-4784-4948-8F50-448972D76842}"/>
          </ac:spMkLst>
        </pc:spChg>
        <pc:spChg chg="mod">
          <ac:chgData name="Timo Mühlhaus" userId="1b6b3aba618dadac" providerId="LiveId" clId="{EDF2FAEA-A41B-4C1F-9EE5-7BEAFE42C87B}" dt="2021-06-08T15:35:31.997" v="174"/>
          <ac:spMkLst>
            <pc:docMk/>
            <pc:sldMk cId="1713067556" sldId="676"/>
            <ac:spMk id="351" creationId="{4641DA13-B909-4E73-8700-E85362FCB224}"/>
          </ac:spMkLst>
        </pc:spChg>
        <pc:spChg chg="mod">
          <ac:chgData name="Timo Mühlhaus" userId="1b6b3aba618dadac" providerId="LiveId" clId="{EDF2FAEA-A41B-4C1F-9EE5-7BEAFE42C87B}" dt="2021-06-08T15:35:31.997" v="174"/>
          <ac:spMkLst>
            <pc:docMk/>
            <pc:sldMk cId="1713067556" sldId="676"/>
            <ac:spMk id="352" creationId="{02152C08-0F54-4F83-8250-17CFA67D63D9}"/>
          </ac:spMkLst>
        </pc:spChg>
        <pc:spChg chg="mod">
          <ac:chgData name="Timo Mühlhaus" userId="1b6b3aba618dadac" providerId="LiveId" clId="{EDF2FAEA-A41B-4C1F-9EE5-7BEAFE42C87B}" dt="2021-06-08T15:35:31.997" v="174"/>
          <ac:spMkLst>
            <pc:docMk/>
            <pc:sldMk cId="1713067556" sldId="676"/>
            <ac:spMk id="353" creationId="{D9A9371B-2AE1-40A8-8CE5-4F486EA69D92}"/>
          </ac:spMkLst>
        </pc:spChg>
        <pc:spChg chg="mod">
          <ac:chgData name="Timo Mühlhaus" userId="1b6b3aba618dadac" providerId="LiveId" clId="{EDF2FAEA-A41B-4C1F-9EE5-7BEAFE42C87B}" dt="2021-06-08T15:35:31.997" v="174"/>
          <ac:spMkLst>
            <pc:docMk/>
            <pc:sldMk cId="1713067556" sldId="676"/>
            <ac:spMk id="361" creationId="{332B5DC0-0880-400A-A347-8A37BB9A6995}"/>
          </ac:spMkLst>
        </pc:spChg>
        <pc:spChg chg="mod">
          <ac:chgData name="Timo Mühlhaus" userId="1b6b3aba618dadac" providerId="LiveId" clId="{EDF2FAEA-A41B-4C1F-9EE5-7BEAFE42C87B}" dt="2021-06-08T15:35:31.997" v="174"/>
          <ac:spMkLst>
            <pc:docMk/>
            <pc:sldMk cId="1713067556" sldId="676"/>
            <ac:spMk id="363" creationId="{923B7E0F-4BA7-449E-9082-9F5551772594}"/>
          </ac:spMkLst>
        </pc:spChg>
        <pc:spChg chg="mod">
          <ac:chgData name="Timo Mühlhaus" userId="1b6b3aba618dadac" providerId="LiveId" clId="{EDF2FAEA-A41B-4C1F-9EE5-7BEAFE42C87B}" dt="2021-06-08T15:35:31.997" v="174"/>
          <ac:spMkLst>
            <pc:docMk/>
            <pc:sldMk cId="1713067556" sldId="676"/>
            <ac:spMk id="364" creationId="{CC3C6699-E25B-4F64-8219-11187E419B9C}"/>
          </ac:spMkLst>
        </pc:spChg>
        <pc:spChg chg="mod">
          <ac:chgData name="Timo Mühlhaus" userId="1b6b3aba618dadac" providerId="LiveId" clId="{EDF2FAEA-A41B-4C1F-9EE5-7BEAFE42C87B}" dt="2021-06-08T15:35:31.997" v="174"/>
          <ac:spMkLst>
            <pc:docMk/>
            <pc:sldMk cId="1713067556" sldId="676"/>
            <ac:spMk id="366" creationId="{3BDDFE56-C984-4D9B-A157-7C73F0C8969E}"/>
          </ac:spMkLst>
        </pc:spChg>
        <pc:spChg chg="mod">
          <ac:chgData name="Timo Mühlhaus" userId="1b6b3aba618dadac" providerId="LiveId" clId="{EDF2FAEA-A41B-4C1F-9EE5-7BEAFE42C87B}" dt="2021-06-08T15:35:31.997" v="174"/>
          <ac:spMkLst>
            <pc:docMk/>
            <pc:sldMk cId="1713067556" sldId="676"/>
            <ac:spMk id="367" creationId="{D8A6079D-7B88-4D28-A9BC-B77EC1ADE4A8}"/>
          </ac:spMkLst>
        </pc:spChg>
        <pc:spChg chg="mod">
          <ac:chgData name="Timo Mühlhaus" userId="1b6b3aba618dadac" providerId="LiveId" clId="{EDF2FAEA-A41B-4C1F-9EE5-7BEAFE42C87B}" dt="2021-06-08T15:35:31.997" v="174"/>
          <ac:spMkLst>
            <pc:docMk/>
            <pc:sldMk cId="1713067556" sldId="676"/>
            <ac:spMk id="368" creationId="{9EF453DD-C3B1-4D8D-9998-4436B31314A9}"/>
          </ac:spMkLst>
        </pc:spChg>
        <pc:spChg chg="mod">
          <ac:chgData name="Timo Mühlhaus" userId="1b6b3aba618dadac" providerId="LiveId" clId="{EDF2FAEA-A41B-4C1F-9EE5-7BEAFE42C87B}" dt="2021-06-08T15:35:31.997" v="174"/>
          <ac:spMkLst>
            <pc:docMk/>
            <pc:sldMk cId="1713067556" sldId="676"/>
            <ac:spMk id="370" creationId="{8EA267B0-87F6-45D6-B734-60729B1F6913}"/>
          </ac:spMkLst>
        </pc:spChg>
        <pc:spChg chg="mod">
          <ac:chgData name="Timo Mühlhaus" userId="1b6b3aba618dadac" providerId="LiveId" clId="{EDF2FAEA-A41B-4C1F-9EE5-7BEAFE42C87B}" dt="2021-06-08T15:35:31.997" v="174"/>
          <ac:spMkLst>
            <pc:docMk/>
            <pc:sldMk cId="1713067556" sldId="676"/>
            <ac:spMk id="372" creationId="{F3CAF885-F2A0-46B9-B40B-E1AC63DB5095}"/>
          </ac:spMkLst>
        </pc:spChg>
        <pc:spChg chg="mod">
          <ac:chgData name="Timo Mühlhaus" userId="1b6b3aba618dadac" providerId="LiveId" clId="{EDF2FAEA-A41B-4C1F-9EE5-7BEAFE42C87B}" dt="2021-06-08T15:35:31.997" v="174"/>
          <ac:spMkLst>
            <pc:docMk/>
            <pc:sldMk cId="1713067556" sldId="676"/>
            <ac:spMk id="373" creationId="{03F962D6-CEB2-4298-8E83-6D999F22413F}"/>
          </ac:spMkLst>
        </pc:spChg>
        <pc:spChg chg="mod">
          <ac:chgData name="Timo Mühlhaus" userId="1b6b3aba618dadac" providerId="LiveId" clId="{EDF2FAEA-A41B-4C1F-9EE5-7BEAFE42C87B}" dt="2021-06-08T15:35:31.997" v="174"/>
          <ac:spMkLst>
            <pc:docMk/>
            <pc:sldMk cId="1713067556" sldId="676"/>
            <ac:spMk id="374" creationId="{8A8943D8-7DEB-4277-92EE-46D9E271B590}"/>
          </ac:spMkLst>
        </pc:spChg>
        <pc:spChg chg="mod">
          <ac:chgData name="Timo Mühlhaus" userId="1b6b3aba618dadac" providerId="LiveId" clId="{EDF2FAEA-A41B-4C1F-9EE5-7BEAFE42C87B}" dt="2021-06-08T15:35:31.997" v="174"/>
          <ac:spMkLst>
            <pc:docMk/>
            <pc:sldMk cId="1713067556" sldId="676"/>
            <ac:spMk id="375" creationId="{C00B8C7F-2B23-42C2-99ED-E6C92B27F729}"/>
          </ac:spMkLst>
        </pc:spChg>
        <pc:spChg chg="mod">
          <ac:chgData name="Timo Mühlhaus" userId="1b6b3aba618dadac" providerId="LiveId" clId="{EDF2FAEA-A41B-4C1F-9EE5-7BEAFE42C87B}" dt="2021-06-08T15:35:31.997" v="174"/>
          <ac:spMkLst>
            <pc:docMk/>
            <pc:sldMk cId="1713067556" sldId="676"/>
            <ac:spMk id="376" creationId="{50BD019A-2F7B-4E19-9546-571E3A0962B7}"/>
          </ac:spMkLst>
        </pc:spChg>
        <pc:spChg chg="mod">
          <ac:chgData name="Timo Mühlhaus" userId="1b6b3aba618dadac" providerId="LiveId" clId="{EDF2FAEA-A41B-4C1F-9EE5-7BEAFE42C87B}" dt="2021-06-08T15:35:31.997" v="174"/>
          <ac:spMkLst>
            <pc:docMk/>
            <pc:sldMk cId="1713067556" sldId="676"/>
            <ac:spMk id="377" creationId="{2C6E9832-E5D5-4273-84B3-CF610064B470}"/>
          </ac:spMkLst>
        </pc:spChg>
        <pc:spChg chg="mod">
          <ac:chgData name="Timo Mühlhaus" userId="1b6b3aba618dadac" providerId="LiveId" clId="{EDF2FAEA-A41B-4C1F-9EE5-7BEAFE42C87B}" dt="2021-06-08T15:35:31.997" v="174"/>
          <ac:spMkLst>
            <pc:docMk/>
            <pc:sldMk cId="1713067556" sldId="676"/>
            <ac:spMk id="378" creationId="{DE3084BA-23F6-407B-A041-DD694FB7F912}"/>
          </ac:spMkLst>
        </pc:spChg>
        <pc:spChg chg="mod">
          <ac:chgData name="Timo Mühlhaus" userId="1b6b3aba618dadac" providerId="LiveId" clId="{EDF2FAEA-A41B-4C1F-9EE5-7BEAFE42C87B}" dt="2021-06-08T15:35:31.997" v="174"/>
          <ac:spMkLst>
            <pc:docMk/>
            <pc:sldMk cId="1713067556" sldId="676"/>
            <ac:spMk id="379" creationId="{684CD130-E03E-40BA-ABC0-A608CB6A1A9A}"/>
          </ac:spMkLst>
        </pc:spChg>
        <pc:spChg chg="mod">
          <ac:chgData name="Timo Mühlhaus" userId="1b6b3aba618dadac" providerId="LiveId" clId="{EDF2FAEA-A41B-4C1F-9EE5-7BEAFE42C87B}" dt="2021-06-08T15:35:31.997" v="174"/>
          <ac:spMkLst>
            <pc:docMk/>
            <pc:sldMk cId="1713067556" sldId="676"/>
            <ac:spMk id="380" creationId="{2A9D3B8E-37A0-4D94-95D3-CDB0638BA2D9}"/>
          </ac:spMkLst>
        </pc:spChg>
        <pc:spChg chg="mod">
          <ac:chgData name="Timo Mühlhaus" userId="1b6b3aba618dadac" providerId="LiveId" clId="{EDF2FAEA-A41B-4C1F-9EE5-7BEAFE42C87B}" dt="2021-06-08T15:35:31.997" v="174"/>
          <ac:spMkLst>
            <pc:docMk/>
            <pc:sldMk cId="1713067556" sldId="676"/>
            <ac:spMk id="381" creationId="{71FEEC10-3D11-4656-89D6-BE38870D7FBB}"/>
          </ac:spMkLst>
        </pc:spChg>
        <pc:spChg chg="mod">
          <ac:chgData name="Timo Mühlhaus" userId="1b6b3aba618dadac" providerId="LiveId" clId="{EDF2FAEA-A41B-4C1F-9EE5-7BEAFE42C87B}" dt="2021-06-08T15:35:31.997" v="174"/>
          <ac:spMkLst>
            <pc:docMk/>
            <pc:sldMk cId="1713067556" sldId="676"/>
            <ac:spMk id="382" creationId="{E119C532-CFF9-4D6A-A387-D06D8C15179A}"/>
          </ac:spMkLst>
        </pc:spChg>
        <pc:spChg chg="mod">
          <ac:chgData name="Timo Mühlhaus" userId="1b6b3aba618dadac" providerId="LiveId" clId="{EDF2FAEA-A41B-4C1F-9EE5-7BEAFE42C87B}" dt="2021-06-08T15:35:31.997" v="174"/>
          <ac:spMkLst>
            <pc:docMk/>
            <pc:sldMk cId="1713067556" sldId="676"/>
            <ac:spMk id="383" creationId="{80197F84-049E-4496-9302-37D767AEACF2}"/>
          </ac:spMkLst>
        </pc:spChg>
        <pc:spChg chg="mod">
          <ac:chgData name="Timo Mühlhaus" userId="1b6b3aba618dadac" providerId="LiveId" clId="{EDF2FAEA-A41B-4C1F-9EE5-7BEAFE42C87B}" dt="2021-06-08T15:35:31.997" v="174"/>
          <ac:spMkLst>
            <pc:docMk/>
            <pc:sldMk cId="1713067556" sldId="676"/>
            <ac:spMk id="390" creationId="{E3F88C21-88DE-4308-8553-CB07C3C631CC}"/>
          </ac:spMkLst>
        </pc:spChg>
        <pc:spChg chg="mod">
          <ac:chgData name="Timo Mühlhaus" userId="1b6b3aba618dadac" providerId="LiveId" clId="{EDF2FAEA-A41B-4C1F-9EE5-7BEAFE42C87B}" dt="2021-06-08T15:35:31.997" v="174"/>
          <ac:spMkLst>
            <pc:docMk/>
            <pc:sldMk cId="1713067556" sldId="676"/>
            <ac:spMk id="391" creationId="{90EB7977-2CDD-4B86-82E1-C74752359E44}"/>
          </ac:spMkLst>
        </pc:spChg>
        <pc:spChg chg="mod">
          <ac:chgData name="Timo Mühlhaus" userId="1b6b3aba618dadac" providerId="LiveId" clId="{EDF2FAEA-A41B-4C1F-9EE5-7BEAFE42C87B}" dt="2021-06-08T15:35:31.997" v="174"/>
          <ac:spMkLst>
            <pc:docMk/>
            <pc:sldMk cId="1713067556" sldId="676"/>
            <ac:spMk id="392" creationId="{552C4485-5588-4B20-95AB-B3D0ECFC71F1}"/>
          </ac:spMkLst>
        </pc:spChg>
        <pc:spChg chg="mod">
          <ac:chgData name="Timo Mühlhaus" userId="1b6b3aba618dadac" providerId="LiveId" clId="{EDF2FAEA-A41B-4C1F-9EE5-7BEAFE42C87B}" dt="2021-06-08T15:35:31.997" v="174"/>
          <ac:spMkLst>
            <pc:docMk/>
            <pc:sldMk cId="1713067556" sldId="676"/>
            <ac:spMk id="393" creationId="{A268457F-B4AF-4C53-B285-548E0B6DDEA1}"/>
          </ac:spMkLst>
        </pc:spChg>
        <pc:spChg chg="mod">
          <ac:chgData name="Timo Mühlhaus" userId="1b6b3aba618dadac" providerId="LiveId" clId="{EDF2FAEA-A41B-4C1F-9EE5-7BEAFE42C87B}" dt="2021-06-08T15:35:31.997" v="174"/>
          <ac:spMkLst>
            <pc:docMk/>
            <pc:sldMk cId="1713067556" sldId="676"/>
            <ac:spMk id="399" creationId="{F619B234-48B4-4FC7-95BB-1DAC2AEA7CEF}"/>
          </ac:spMkLst>
        </pc:spChg>
        <pc:spChg chg="mod">
          <ac:chgData name="Timo Mühlhaus" userId="1b6b3aba618dadac" providerId="LiveId" clId="{EDF2FAEA-A41B-4C1F-9EE5-7BEAFE42C87B}" dt="2021-06-08T15:35:31.997" v="174"/>
          <ac:spMkLst>
            <pc:docMk/>
            <pc:sldMk cId="1713067556" sldId="676"/>
            <ac:spMk id="400" creationId="{842F475F-75B9-4B30-A92F-4AF86BF33EFC}"/>
          </ac:spMkLst>
        </pc:spChg>
        <pc:spChg chg="mod">
          <ac:chgData name="Timo Mühlhaus" userId="1b6b3aba618dadac" providerId="LiveId" clId="{EDF2FAEA-A41B-4C1F-9EE5-7BEAFE42C87B}" dt="2021-06-08T15:35:31.997" v="174"/>
          <ac:spMkLst>
            <pc:docMk/>
            <pc:sldMk cId="1713067556" sldId="676"/>
            <ac:spMk id="401" creationId="{F55D089A-65C5-4443-AF84-1A44F5D3A3E9}"/>
          </ac:spMkLst>
        </pc:spChg>
        <pc:spChg chg="mod">
          <ac:chgData name="Timo Mühlhaus" userId="1b6b3aba618dadac" providerId="LiveId" clId="{EDF2FAEA-A41B-4C1F-9EE5-7BEAFE42C87B}" dt="2021-06-08T15:35:31.997" v="174"/>
          <ac:spMkLst>
            <pc:docMk/>
            <pc:sldMk cId="1713067556" sldId="676"/>
            <ac:spMk id="402" creationId="{65A38A6B-3759-42F7-9572-C2FBE4B06FD7}"/>
          </ac:spMkLst>
        </pc:spChg>
        <pc:spChg chg="mod">
          <ac:chgData name="Timo Mühlhaus" userId="1b6b3aba618dadac" providerId="LiveId" clId="{EDF2FAEA-A41B-4C1F-9EE5-7BEAFE42C87B}" dt="2021-06-08T15:35:31.997" v="174"/>
          <ac:spMkLst>
            <pc:docMk/>
            <pc:sldMk cId="1713067556" sldId="676"/>
            <ac:spMk id="408" creationId="{CEC9021E-E7FE-43E3-A2FE-9A751002FB1B}"/>
          </ac:spMkLst>
        </pc:spChg>
        <pc:spChg chg="mod">
          <ac:chgData name="Timo Mühlhaus" userId="1b6b3aba618dadac" providerId="LiveId" clId="{EDF2FAEA-A41B-4C1F-9EE5-7BEAFE42C87B}" dt="2021-06-08T15:35:31.997" v="174"/>
          <ac:spMkLst>
            <pc:docMk/>
            <pc:sldMk cId="1713067556" sldId="676"/>
            <ac:spMk id="409" creationId="{4F793C84-3E6D-4F67-BF4E-3B5035138113}"/>
          </ac:spMkLst>
        </pc:spChg>
        <pc:spChg chg="mod">
          <ac:chgData name="Timo Mühlhaus" userId="1b6b3aba618dadac" providerId="LiveId" clId="{EDF2FAEA-A41B-4C1F-9EE5-7BEAFE42C87B}" dt="2021-06-08T15:35:31.997" v="174"/>
          <ac:spMkLst>
            <pc:docMk/>
            <pc:sldMk cId="1713067556" sldId="676"/>
            <ac:spMk id="410" creationId="{1385F60B-B299-4C56-8CAB-C70F9DB689B3}"/>
          </ac:spMkLst>
        </pc:spChg>
        <pc:spChg chg="mod">
          <ac:chgData name="Timo Mühlhaus" userId="1b6b3aba618dadac" providerId="LiveId" clId="{EDF2FAEA-A41B-4C1F-9EE5-7BEAFE42C87B}" dt="2021-06-08T15:35:31.997" v="174"/>
          <ac:spMkLst>
            <pc:docMk/>
            <pc:sldMk cId="1713067556" sldId="676"/>
            <ac:spMk id="411" creationId="{3542BD4A-E122-4404-A553-A0A69187F0A8}"/>
          </ac:spMkLst>
        </pc:spChg>
        <pc:spChg chg="mod">
          <ac:chgData name="Timo Mühlhaus" userId="1b6b3aba618dadac" providerId="LiveId" clId="{EDF2FAEA-A41B-4C1F-9EE5-7BEAFE42C87B}" dt="2021-06-08T15:35:31.997" v="174"/>
          <ac:spMkLst>
            <pc:docMk/>
            <pc:sldMk cId="1713067556" sldId="676"/>
            <ac:spMk id="416" creationId="{9EC70456-259D-49C3-9825-A2600447E4D0}"/>
          </ac:spMkLst>
        </pc:spChg>
        <pc:spChg chg="mod">
          <ac:chgData name="Timo Mühlhaus" userId="1b6b3aba618dadac" providerId="LiveId" clId="{EDF2FAEA-A41B-4C1F-9EE5-7BEAFE42C87B}" dt="2021-06-08T15:35:31.997" v="174"/>
          <ac:spMkLst>
            <pc:docMk/>
            <pc:sldMk cId="1713067556" sldId="676"/>
            <ac:spMk id="419" creationId="{21728843-135D-4E40-B75A-E5446B3B2354}"/>
          </ac:spMkLst>
        </pc:spChg>
        <pc:spChg chg="mod">
          <ac:chgData name="Timo Mühlhaus" userId="1b6b3aba618dadac" providerId="LiveId" clId="{EDF2FAEA-A41B-4C1F-9EE5-7BEAFE42C87B}" dt="2021-06-08T15:35:31.997" v="174"/>
          <ac:spMkLst>
            <pc:docMk/>
            <pc:sldMk cId="1713067556" sldId="676"/>
            <ac:spMk id="421" creationId="{3B418ABB-7920-49EF-AF44-139FA24CAB5B}"/>
          </ac:spMkLst>
        </pc:spChg>
        <pc:spChg chg="mod">
          <ac:chgData name="Timo Mühlhaus" userId="1b6b3aba618dadac" providerId="LiveId" clId="{EDF2FAEA-A41B-4C1F-9EE5-7BEAFE42C87B}" dt="2021-06-08T15:35:31.997" v="174"/>
          <ac:spMkLst>
            <pc:docMk/>
            <pc:sldMk cId="1713067556" sldId="676"/>
            <ac:spMk id="430" creationId="{9692A7B8-1AC9-4ADC-A570-C92637957868}"/>
          </ac:spMkLst>
        </pc:spChg>
        <pc:spChg chg="mod">
          <ac:chgData name="Timo Mühlhaus" userId="1b6b3aba618dadac" providerId="LiveId" clId="{EDF2FAEA-A41B-4C1F-9EE5-7BEAFE42C87B}" dt="2021-06-08T15:35:31.997" v="174"/>
          <ac:spMkLst>
            <pc:docMk/>
            <pc:sldMk cId="1713067556" sldId="676"/>
            <ac:spMk id="431" creationId="{D32BD31B-A85C-4B34-A31C-B1B84FDE44A7}"/>
          </ac:spMkLst>
        </pc:spChg>
        <pc:spChg chg="mod">
          <ac:chgData name="Timo Mühlhaus" userId="1b6b3aba618dadac" providerId="LiveId" clId="{EDF2FAEA-A41B-4C1F-9EE5-7BEAFE42C87B}" dt="2021-06-08T15:35:31.997" v="174"/>
          <ac:spMkLst>
            <pc:docMk/>
            <pc:sldMk cId="1713067556" sldId="676"/>
            <ac:spMk id="432" creationId="{5E118EA6-3C62-4E76-8F1B-B50E5F33F01B}"/>
          </ac:spMkLst>
        </pc:spChg>
        <pc:spChg chg="mod">
          <ac:chgData name="Timo Mühlhaus" userId="1b6b3aba618dadac" providerId="LiveId" clId="{EDF2FAEA-A41B-4C1F-9EE5-7BEAFE42C87B}" dt="2021-06-08T15:35:31.997" v="174"/>
          <ac:spMkLst>
            <pc:docMk/>
            <pc:sldMk cId="1713067556" sldId="676"/>
            <ac:spMk id="433" creationId="{F37FE760-D251-4BC9-8D64-A4865E597200}"/>
          </ac:spMkLst>
        </pc:spChg>
        <pc:spChg chg="mod">
          <ac:chgData name="Timo Mühlhaus" userId="1b6b3aba618dadac" providerId="LiveId" clId="{EDF2FAEA-A41B-4C1F-9EE5-7BEAFE42C87B}" dt="2021-06-08T15:35:31.997" v="174"/>
          <ac:spMkLst>
            <pc:docMk/>
            <pc:sldMk cId="1713067556" sldId="676"/>
            <ac:spMk id="434" creationId="{0C0D355B-0942-4335-A991-C19514BFBA8F}"/>
          </ac:spMkLst>
        </pc:spChg>
        <pc:spChg chg="mod">
          <ac:chgData name="Timo Mühlhaus" userId="1b6b3aba618dadac" providerId="LiveId" clId="{EDF2FAEA-A41B-4C1F-9EE5-7BEAFE42C87B}" dt="2021-06-08T15:35:31.997" v="174"/>
          <ac:spMkLst>
            <pc:docMk/>
            <pc:sldMk cId="1713067556" sldId="676"/>
            <ac:spMk id="435" creationId="{FC7C45B1-0F58-4DC7-936E-43A818F7C41D}"/>
          </ac:spMkLst>
        </pc:spChg>
        <pc:spChg chg="mod">
          <ac:chgData name="Timo Mühlhaus" userId="1b6b3aba618dadac" providerId="LiveId" clId="{EDF2FAEA-A41B-4C1F-9EE5-7BEAFE42C87B}" dt="2021-06-08T15:35:31.997" v="174"/>
          <ac:spMkLst>
            <pc:docMk/>
            <pc:sldMk cId="1713067556" sldId="676"/>
            <ac:spMk id="436" creationId="{82EA371B-87FA-4B5B-99DB-E64599E2FA8D}"/>
          </ac:spMkLst>
        </pc:spChg>
        <pc:spChg chg="mod">
          <ac:chgData name="Timo Mühlhaus" userId="1b6b3aba618dadac" providerId="LiveId" clId="{EDF2FAEA-A41B-4C1F-9EE5-7BEAFE42C87B}" dt="2021-06-08T15:35:31.997" v="174"/>
          <ac:spMkLst>
            <pc:docMk/>
            <pc:sldMk cId="1713067556" sldId="676"/>
            <ac:spMk id="437" creationId="{80E8ED33-3370-498C-8550-92742A908000}"/>
          </ac:spMkLst>
        </pc:spChg>
        <pc:spChg chg="mod">
          <ac:chgData name="Timo Mühlhaus" userId="1b6b3aba618dadac" providerId="LiveId" clId="{EDF2FAEA-A41B-4C1F-9EE5-7BEAFE42C87B}" dt="2021-06-08T15:35:31.997" v="174"/>
          <ac:spMkLst>
            <pc:docMk/>
            <pc:sldMk cId="1713067556" sldId="676"/>
            <ac:spMk id="438" creationId="{AA3C585D-85D9-4B45-BC0C-FD2F52663882}"/>
          </ac:spMkLst>
        </pc:spChg>
        <pc:spChg chg="mod">
          <ac:chgData name="Timo Mühlhaus" userId="1b6b3aba618dadac" providerId="LiveId" clId="{EDF2FAEA-A41B-4C1F-9EE5-7BEAFE42C87B}" dt="2021-06-08T15:35:31.997" v="174"/>
          <ac:spMkLst>
            <pc:docMk/>
            <pc:sldMk cId="1713067556" sldId="676"/>
            <ac:spMk id="439" creationId="{D4794E9A-FCE7-4B3B-B4D8-B702AA29C9F0}"/>
          </ac:spMkLst>
        </pc:spChg>
        <pc:spChg chg="mod">
          <ac:chgData name="Timo Mühlhaus" userId="1b6b3aba618dadac" providerId="LiveId" clId="{EDF2FAEA-A41B-4C1F-9EE5-7BEAFE42C87B}" dt="2021-06-08T15:35:31.997" v="174"/>
          <ac:spMkLst>
            <pc:docMk/>
            <pc:sldMk cId="1713067556" sldId="676"/>
            <ac:spMk id="440" creationId="{4BD9943C-C2D4-49F1-9E49-E419B2E0186A}"/>
          </ac:spMkLst>
        </pc:spChg>
        <pc:spChg chg="mod">
          <ac:chgData name="Timo Mühlhaus" userId="1b6b3aba618dadac" providerId="LiveId" clId="{EDF2FAEA-A41B-4C1F-9EE5-7BEAFE42C87B}" dt="2021-06-08T15:35:31.997" v="174"/>
          <ac:spMkLst>
            <pc:docMk/>
            <pc:sldMk cId="1713067556" sldId="676"/>
            <ac:spMk id="441" creationId="{B7F5ABA8-5758-4D85-92F3-DE68E6DCE0E3}"/>
          </ac:spMkLst>
        </pc:spChg>
        <pc:spChg chg="mod">
          <ac:chgData name="Timo Mühlhaus" userId="1b6b3aba618dadac" providerId="LiveId" clId="{EDF2FAEA-A41B-4C1F-9EE5-7BEAFE42C87B}" dt="2021-06-08T15:35:31.997" v="174"/>
          <ac:spMkLst>
            <pc:docMk/>
            <pc:sldMk cId="1713067556" sldId="676"/>
            <ac:spMk id="442" creationId="{D074A67A-EB05-4B17-9187-D23667E910CD}"/>
          </ac:spMkLst>
        </pc:spChg>
        <pc:spChg chg="mod">
          <ac:chgData name="Timo Mühlhaus" userId="1b6b3aba618dadac" providerId="LiveId" clId="{EDF2FAEA-A41B-4C1F-9EE5-7BEAFE42C87B}" dt="2021-06-08T15:35:31.997" v="174"/>
          <ac:spMkLst>
            <pc:docMk/>
            <pc:sldMk cId="1713067556" sldId="676"/>
            <ac:spMk id="443" creationId="{660303C5-A0A8-4D25-808D-AF57E6AE8D68}"/>
          </ac:spMkLst>
        </pc:spChg>
        <pc:spChg chg="mod">
          <ac:chgData name="Timo Mühlhaus" userId="1b6b3aba618dadac" providerId="LiveId" clId="{EDF2FAEA-A41B-4C1F-9EE5-7BEAFE42C87B}" dt="2021-06-08T15:35:31.997" v="174"/>
          <ac:spMkLst>
            <pc:docMk/>
            <pc:sldMk cId="1713067556" sldId="676"/>
            <ac:spMk id="444" creationId="{BDDC62A8-ED69-4DF0-B04C-FBAA17432848}"/>
          </ac:spMkLst>
        </pc:spChg>
        <pc:spChg chg="mod">
          <ac:chgData name="Timo Mühlhaus" userId="1b6b3aba618dadac" providerId="LiveId" clId="{EDF2FAEA-A41B-4C1F-9EE5-7BEAFE42C87B}" dt="2021-06-08T15:35:31.997" v="174"/>
          <ac:spMkLst>
            <pc:docMk/>
            <pc:sldMk cId="1713067556" sldId="676"/>
            <ac:spMk id="445" creationId="{F6F7597D-8AE5-4BA5-B4D3-EAC281B71F75}"/>
          </ac:spMkLst>
        </pc:spChg>
        <pc:spChg chg="mod">
          <ac:chgData name="Timo Mühlhaus" userId="1b6b3aba618dadac" providerId="LiveId" clId="{EDF2FAEA-A41B-4C1F-9EE5-7BEAFE42C87B}" dt="2021-06-08T15:35:31.997" v="174"/>
          <ac:spMkLst>
            <pc:docMk/>
            <pc:sldMk cId="1713067556" sldId="676"/>
            <ac:spMk id="446" creationId="{70D79D7C-AB4F-4EEF-9970-C8877C83614D}"/>
          </ac:spMkLst>
        </pc:spChg>
        <pc:spChg chg="mod">
          <ac:chgData name="Timo Mühlhaus" userId="1b6b3aba618dadac" providerId="LiveId" clId="{EDF2FAEA-A41B-4C1F-9EE5-7BEAFE42C87B}" dt="2021-06-08T15:35:31.997" v="174"/>
          <ac:spMkLst>
            <pc:docMk/>
            <pc:sldMk cId="1713067556" sldId="676"/>
            <ac:spMk id="447" creationId="{2B6E6AF3-55E5-4274-B9AE-2CAA6D7F974D}"/>
          </ac:spMkLst>
        </pc:spChg>
        <pc:spChg chg="mod">
          <ac:chgData name="Timo Mühlhaus" userId="1b6b3aba618dadac" providerId="LiveId" clId="{EDF2FAEA-A41B-4C1F-9EE5-7BEAFE42C87B}" dt="2021-06-08T15:35:31.997" v="174"/>
          <ac:spMkLst>
            <pc:docMk/>
            <pc:sldMk cId="1713067556" sldId="676"/>
            <ac:spMk id="448" creationId="{6FC8D865-AE70-4665-B517-3A38F041BD46}"/>
          </ac:spMkLst>
        </pc:spChg>
        <pc:spChg chg="mod">
          <ac:chgData name="Timo Mühlhaus" userId="1b6b3aba618dadac" providerId="LiveId" clId="{EDF2FAEA-A41B-4C1F-9EE5-7BEAFE42C87B}" dt="2021-06-08T15:35:31.997" v="174"/>
          <ac:spMkLst>
            <pc:docMk/>
            <pc:sldMk cId="1713067556" sldId="676"/>
            <ac:spMk id="449" creationId="{24B182EB-4ABB-4EDC-9B40-97EC69B5DBB4}"/>
          </ac:spMkLst>
        </pc:spChg>
        <pc:spChg chg="mod">
          <ac:chgData name="Timo Mühlhaus" userId="1b6b3aba618dadac" providerId="LiveId" clId="{EDF2FAEA-A41B-4C1F-9EE5-7BEAFE42C87B}" dt="2021-06-08T15:35:31.997" v="174"/>
          <ac:spMkLst>
            <pc:docMk/>
            <pc:sldMk cId="1713067556" sldId="676"/>
            <ac:spMk id="450" creationId="{4CF9EBE9-F9B9-4458-A8E0-4E15B74AA934}"/>
          </ac:spMkLst>
        </pc:spChg>
        <pc:spChg chg="mod">
          <ac:chgData name="Timo Mühlhaus" userId="1b6b3aba618dadac" providerId="LiveId" clId="{EDF2FAEA-A41B-4C1F-9EE5-7BEAFE42C87B}" dt="2021-06-08T15:35:31.997" v="174"/>
          <ac:spMkLst>
            <pc:docMk/>
            <pc:sldMk cId="1713067556" sldId="676"/>
            <ac:spMk id="451" creationId="{8FFE4B7A-0F12-4A79-BCA8-52EBAA73482D}"/>
          </ac:spMkLst>
        </pc:spChg>
        <pc:spChg chg="mod">
          <ac:chgData name="Timo Mühlhaus" userId="1b6b3aba618dadac" providerId="LiveId" clId="{EDF2FAEA-A41B-4C1F-9EE5-7BEAFE42C87B}" dt="2021-06-08T15:35:31.997" v="174"/>
          <ac:spMkLst>
            <pc:docMk/>
            <pc:sldMk cId="1713067556" sldId="676"/>
            <ac:spMk id="452" creationId="{83687770-CD7F-44EA-9FDB-CDFF58995A8B}"/>
          </ac:spMkLst>
        </pc:spChg>
        <pc:spChg chg="mod">
          <ac:chgData name="Timo Mühlhaus" userId="1b6b3aba618dadac" providerId="LiveId" clId="{EDF2FAEA-A41B-4C1F-9EE5-7BEAFE42C87B}" dt="2021-06-08T15:35:31.997" v="174"/>
          <ac:spMkLst>
            <pc:docMk/>
            <pc:sldMk cId="1713067556" sldId="676"/>
            <ac:spMk id="453" creationId="{5CD00176-1FAF-450D-B873-EDF7847F1D0D}"/>
          </ac:spMkLst>
        </pc:spChg>
        <pc:spChg chg="mod">
          <ac:chgData name="Timo Mühlhaus" userId="1b6b3aba618dadac" providerId="LiveId" clId="{EDF2FAEA-A41B-4C1F-9EE5-7BEAFE42C87B}" dt="2021-06-08T15:35:31.997" v="174"/>
          <ac:spMkLst>
            <pc:docMk/>
            <pc:sldMk cId="1713067556" sldId="676"/>
            <ac:spMk id="454" creationId="{12A70633-9073-4643-AE2A-CE7914C18367}"/>
          </ac:spMkLst>
        </pc:spChg>
        <pc:spChg chg="mod">
          <ac:chgData name="Timo Mühlhaus" userId="1b6b3aba618dadac" providerId="LiveId" clId="{EDF2FAEA-A41B-4C1F-9EE5-7BEAFE42C87B}" dt="2021-06-08T15:35:31.997" v="174"/>
          <ac:spMkLst>
            <pc:docMk/>
            <pc:sldMk cId="1713067556" sldId="676"/>
            <ac:spMk id="455" creationId="{C703935F-66E0-4172-8D28-100B427C1B8E}"/>
          </ac:spMkLst>
        </pc:spChg>
        <pc:spChg chg="mod">
          <ac:chgData name="Timo Mühlhaus" userId="1b6b3aba618dadac" providerId="LiveId" clId="{EDF2FAEA-A41B-4C1F-9EE5-7BEAFE42C87B}" dt="2021-06-08T15:35:31.997" v="174"/>
          <ac:spMkLst>
            <pc:docMk/>
            <pc:sldMk cId="1713067556" sldId="676"/>
            <ac:spMk id="456" creationId="{D9DED8A0-154C-49C8-8A4C-57EFD10E8D15}"/>
          </ac:spMkLst>
        </pc:spChg>
        <pc:spChg chg="mod">
          <ac:chgData name="Timo Mühlhaus" userId="1b6b3aba618dadac" providerId="LiveId" clId="{EDF2FAEA-A41B-4C1F-9EE5-7BEAFE42C87B}" dt="2021-06-08T15:35:31.997" v="174"/>
          <ac:spMkLst>
            <pc:docMk/>
            <pc:sldMk cId="1713067556" sldId="676"/>
            <ac:spMk id="465" creationId="{4370D0F1-29C9-4EC3-AFB6-70176871D667}"/>
          </ac:spMkLst>
        </pc:spChg>
        <pc:spChg chg="mod">
          <ac:chgData name="Timo Mühlhaus" userId="1b6b3aba618dadac" providerId="LiveId" clId="{EDF2FAEA-A41B-4C1F-9EE5-7BEAFE42C87B}" dt="2021-06-08T15:35:31.997" v="174"/>
          <ac:spMkLst>
            <pc:docMk/>
            <pc:sldMk cId="1713067556" sldId="676"/>
            <ac:spMk id="466" creationId="{0D0B5F07-CDC7-4969-8885-D2012935D512}"/>
          </ac:spMkLst>
        </pc:spChg>
        <pc:spChg chg="mod">
          <ac:chgData name="Timo Mühlhaus" userId="1b6b3aba618dadac" providerId="LiveId" clId="{EDF2FAEA-A41B-4C1F-9EE5-7BEAFE42C87B}" dt="2021-06-08T15:35:31.997" v="174"/>
          <ac:spMkLst>
            <pc:docMk/>
            <pc:sldMk cId="1713067556" sldId="676"/>
            <ac:spMk id="467" creationId="{775B5C38-1CDD-426B-B2BA-D721332E4072}"/>
          </ac:spMkLst>
        </pc:spChg>
        <pc:spChg chg="mod">
          <ac:chgData name="Timo Mühlhaus" userId="1b6b3aba618dadac" providerId="LiveId" clId="{EDF2FAEA-A41B-4C1F-9EE5-7BEAFE42C87B}" dt="2021-06-08T15:35:31.997" v="174"/>
          <ac:spMkLst>
            <pc:docMk/>
            <pc:sldMk cId="1713067556" sldId="676"/>
            <ac:spMk id="468" creationId="{BA3A315F-78DE-42E4-A542-2D3EE5922913}"/>
          </ac:spMkLst>
        </pc:spChg>
        <pc:spChg chg="mod">
          <ac:chgData name="Timo Mühlhaus" userId="1b6b3aba618dadac" providerId="LiveId" clId="{EDF2FAEA-A41B-4C1F-9EE5-7BEAFE42C87B}" dt="2021-06-08T15:35:31.997" v="174"/>
          <ac:spMkLst>
            <pc:docMk/>
            <pc:sldMk cId="1713067556" sldId="676"/>
            <ac:spMk id="469" creationId="{5201D526-43C3-4E39-911F-A29D286F006F}"/>
          </ac:spMkLst>
        </pc:spChg>
        <pc:spChg chg="mod">
          <ac:chgData name="Timo Mühlhaus" userId="1b6b3aba618dadac" providerId="LiveId" clId="{EDF2FAEA-A41B-4C1F-9EE5-7BEAFE42C87B}" dt="2021-06-08T15:35:31.997" v="174"/>
          <ac:spMkLst>
            <pc:docMk/>
            <pc:sldMk cId="1713067556" sldId="676"/>
            <ac:spMk id="470" creationId="{6D8D8C8E-25D2-466C-9472-F36064A935F2}"/>
          </ac:spMkLst>
        </pc:spChg>
        <pc:spChg chg="mod">
          <ac:chgData name="Timo Mühlhaus" userId="1b6b3aba618dadac" providerId="LiveId" clId="{EDF2FAEA-A41B-4C1F-9EE5-7BEAFE42C87B}" dt="2021-06-08T15:35:31.997" v="174"/>
          <ac:spMkLst>
            <pc:docMk/>
            <pc:sldMk cId="1713067556" sldId="676"/>
            <ac:spMk id="471" creationId="{803197E9-5769-4D8C-A9F6-F2DB1E249C56}"/>
          </ac:spMkLst>
        </pc:spChg>
        <pc:spChg chg="mod">
          <ac:chgData name="Timo Mühlhaus" userId="1b6b3aba618dadac" providerId="LiveId" clId="{EDF2FAEA-A41B-4C1F-9EE5-7BEAFE42C87B}" dt="2021-06-08T15:35:31.997" v="174"/>
          <ac:spMkLst>
            <pc:docMk/>
            <pc:sldMk cId="1713067556" sldId="676"/>
            <ac:spMk id="472" creationId="{301735FB-2774-42A2-9E78-A5255C5A7F7D}"/>
          </ac:spMkLst>
        </pc:spChg>
        <pc:spChg chg="mod">
          <ac:chgData name="Timo Mühlhaus" userId="1b6b3aba618dadac" providerId="LiveId" clId="{EDF2FAEA-A41B-4C1F-9EE5-7BEAFE42C87B}" dt="2021-06-08T15:35:31.997" v="174"/>
          <ac:spMkLst>
            <pc:docMk/>
            <pc:sldMk cId="1713067556" sldId="676"/>
            <ac:spMk id="473" creationId="{63A819BC-8255-438E-808C-761F431E0E00}"/>
          </ac:spMkLst>
        </pc:spChg>
        <pc:spChg chg="mod">
          <ac:chgData name="Timo Mühlhaus" userId="1b6b3aba618dadac" providerId="LiveId" clId="{EDF2FAEA-A41B-4C1F-9EE5-7BEAFE42C87B}" dt="2021-06-08T15:35:31.997" v="174"/>
          <ac:spMkLst>
            <pc:docMk/>
            <pc:sldMk cId="1713067556" sldId="676"/>
            <ac:spMk id="474" creationId="{6EA83C3C-C914-4FEE-861E-6510A0098BD0}"/>
          </ac:spMkLst>
        </pc:spChg>
        <pc:spChg chg="mod">
          <ac:chgData name="Timo Mühlhaus" userId="1b6b3aba618dadac" providerId="LiveId" clId="{EDF2FAEA-A41B-4C1F-9EE5-7BEAFE42C87B}" dt="2021-06-08T15:35:31.997" v="174"/>
          <ac:spMkLst>
            <pc:docMk/>
            <pc:sldMk cId="1713067556" sldId="676"/>
            <ac:spMk id="475" creationId="{AD735C72-04B4-45F4-9518-BE78B293548D}"/>
          </ac:spMkLst>
        </pc:spChg>
        <pc:spChg chg="mod">
          <ac:chgData name="Timo Mühlhaus" userId="1b6b3aba618dadac" providerId="LiveId" clId="{EDF2FAEA-A41B-4C1F-9EE5-7BEAFE42C87B}" dt="2021-06-08T15:35:31.997" v="174"/>
          <ac:spMkLst>
            <pc:docMk/>
            <pc:sldMk cId="1713067556" sldId="676"/>
            <ac:spMk id="476" creationId="{E5BA8CC2-0BD5-4F11-9376-5AAD98A25DAB}"/>
          </ac:spMkLst>
        </pc:spChg>
        <pc:spChg chg="mod">
          <ac:chgData name="Timo Mühlhaus" userId="1b6b3aba618dadac" providerId="LiveId" clId="{EDF2FAEA-A41B-4C1F-9EE5-7BEAFE42C87B}" dt="2021-06-08T15:35:31.997" v="174"/>
          <ac:spMkLst>
            <pc:docMk/>
            <pc:sldMk cId="1713067556" sldId="676"/>
            <ac:spMk id="477" creationId="{7E3B995B-C4DB-4AFA-A954-3D9A6BCA312C}"/>
          </ac:spMkLst>
        </pc:spChg>
        <pc:spChg chg="mod">
          <ac:chgData name="Timo Mühlhaus" userId="1b6b3aba618dadac" providerId="LiveId" clId="{EDF2FAEA-A41B-4C1F-9EE5-7BEAFE42C87B}" dt="2021-06-08T15:35:31.997" v="174"/>
          <ac:spMkLst>
            <pc:docMk/>
            <pc:sldMk cId="1713067556" sldId="676"/>
            <ac:spMk id="478" creationId="{9212764F-41BF-446D-833B-5F7802B7E2EB}"/>
          </ac:spMkLst>
        </pc:spChg>
        <pc:spChg chg="mod">
          <ac:chgData name="Timo Mühlhaus" userId="1b6b3aba618dadac" providerId="LiveId" clId="{EDF2FAEA-A41B-4C1F-9EE5-7BEAFE42C87B}" dt="2021-06-08T15:35:31.997" v="174"/>
          <ac:spMkLst>
            <pc:docMk/>
            <pc:sldMk cId="1713067556" sldId="676"/>
            <ac:spMk id="479" creationId="{B4339895-2537-4DFF-883C-4C17A84F2FEA}"/>
          </ac:spMkLst>
        </pc:spChg>
        <pc:spChg chg="mod">
          <ac:chgData name="Timo Mühlhaus" userId="1b6b3aba618dadac" providerId="LiveId" clId="{EDF2FAEA-A41B-4C1F-9EE5-7BEAFE42C87B}" dt="2021-06-08T15:35:31.997" v="174"/>
          <ac:spMkLst>
            <pc:docMk/>
            <pc:sldMk cId="1713067556" sldId="676"/>
            <ac:spMk id="480" creationId="{61A9D9D3-BCA4-44FA-8A4D-C18EA5C0384E}"/>
          </ac:spMkLst>
        </pc:spChg>
        <pc:spChg chg="mod">
          <ac:chgData name="Timo Mühlhaus" userId="1b6b3aba618dadac" providerId="LiveId" clId="{EDF2FAEA-A41B-4C1F-9EE5-7BEAFE42C87B}" dt="2021-06-08T15:35:31.997" v="174"/>
          <ac:spMkLst>
            <pc:docMk/>
            <pc:sldMk cId="1713067556" sldId="676"/>
            <ac:spMk id="481" creationId="{649AB40B-7680-4363-8818-591B5565C0A5}"/>
          </ac:spMkLst>
        </pc:spChg>
        <pc:spChg chg="mod">
          <ac:chgData name="Timo Mühlhaus" userId="1b6b3aba618dadac" providerId="LiveId" clId="{EDF2FAEA-A41B-4C1F-9EE5-7BEAFE42C87B}" dt="2021-06-08T15:35:31.997" v="174"/>
          <ac:spMkLst>
            <pc:docMk/>
            <pc:sldMk cId="1713067556" sldId="676"/>
            <ac:spMk id="482" creationId="{C72674E9-E3C1-4E97-AC0D-4B0555C3A91E}"/>
          </ac:spMkLst>
        </pc:spChg>
        <pc:spChg chg="mod">
          <ac:chgData name="Timo Mühlhaus" userId="1b6b3aba618dadac" providerId="LiveId" clId="{EDF2FAEA-A41B-4C1F-9EE5-7BEAFE42C87B}" dt="2021-06-08T15:35:31.997" v="174"/>
          <ac:spMkLst>
            <pc:docMk/>
            <pc:sldMk cId="1713067556" sldId="676"/>
            <ac:spMk id="483" creationId="{E0524734-BEE2-4F0A-9FDB-89C351D253FB}"/>
          </ac:spMkLst>
        </pc:spChg>
        <pc:spChg chg="mod">
          <ac:chgData name="Timo Mühlhaus" userId="1b6b3aba618dadac" providerId="LiveId" clId="{EDF2FAEA-A41B-4C1F-9EE5-7BEAFE42C87B}" dt="2021-06-08T15:35:31.997" v="174"/>
          <ac:spMkLst>
            <pc:docMk/>
            <pc:sldMk cId="1713067556" sldId="676"/>
            <ac:spMk id="484" creationId="{A6134CCC-3862-4F5A-A47F-D73E8FD99107}"/>
          </ac:spMkLst>
        </pc:spChg>
        <pc:spChg chg="mod">
          <ac:chgData name="Timo Mühlhaus" userId="1b6b3aba618dadac" providerId="LiveId" clId="{EDF2FAEA-A41B-4C1F-9EE5-7BEAFE42C87B}" dt="2021-06-08T15:35:31.997" v="174"/>
          <ac:spMkLst>
            <pc:docMk/>
            <pc:sldMk cId="1713067556" sldId="676"/>
            <ac:spMk id="485" creationId="{ECA5761E-E8B6-4C0C-9A98-09D36F178195}"/>
          </ac:spMkLst>
        </pc:spChg>
        <pc:spChg chg="mod">
          <ac:chgData name="Timo Mühlhaus" userId="1b6b3aba618dadac" providerId="LiveId" clId="{EDF2FAEA-A41B-4C1F-9EE5-7BEAFE42C87B}" dt="2021-06-08T15:35:31.997" v="174"/>
          <ac:spMkLst>
            <pc:docMk/>
            <pc:sldMk cId="1713067556" sldId="676"/>
            <ac:spMk id="486" creationId="{FDD77A9B-92A4-4C5B-A031-41059CB7A1D5}"/>
          </ac:spMkLst>
        </pc:spChg>
        <pc:spChg chg="mod">
          <ac:chgData name="Timo Mühlhaus" userId="1b6b3aba618dadac" providerId="LiveId" clId="{EDF2FAEA-A41B-4C1F-9EE5-7BEAFE42C87B}" dt="2021-06-08T15:35:31.997" v="174"/>
          <ac:spMkLst>
            <pc:docMk/>
            <pc:sldMk cId="1713067556" sldId="676"/>
            <ac:spMk id="487" creationId="{5B376733-D31E-4A94-BD6E-023A131B59FC}"/>
          </ac:spMkLst>
        </pc:spChg>
        <pc:spChg chg="mod">
          <ac:chgData name="Timo Mühlhaus" userId="1b6b3aba618dadac" providerId="LiveId" clId="{EDF2FAEA-A41B-4C1F-9EE5-7BEAFE42C87B}" dt="2021-06-08T15:35:31.997" v="174"/>
          <ac:spMkLst>
            <pc:docMk/>
            <pc:sldMk cId="1713067556" sldId="676"/>
            <ac:spMk id="488" creationId="{EC14E5F0-CEDB-4B21-AAA0-8A424CFCC9FB}"/>
          </ac:spMkLst>
        </pc:spChg>
        <pc:spChg chg="mod">
          <ac:chgData name="Timo Mühlhaus" userId="1b6b3aba618dadac" providerId="LiveId" clId="{EDF2FAEA-A41B-4C1F-9EE5-7BEAFE42C87B}" dt="2021-06-08T15:35:31.997" v="174"/>
          <ac:spMkLst>
            <pc:docMk/>
            <pc:sldMk cId="1713067556" sldId="676"/>
            <ac:spMk id="489" creationId="{BF2B453D-D332-4EC0-B141-69A005695333}"/>
          </ac:spMkLst>
        </pc:spChg>
        <pc:spChg chg="mod">
          <ac:chgData name="Timo Mühlhaus" userId="1b6b3aba618dadac" providerId="LiveId" clId="{EDF2FAEA-A41B-4C1F-9EE5-7BEAFE42C87B}" dt="2021-06-08T15:35:31.997" v="174"/>
          <ac:spMkLst>
            <pc:docMk/>
            <pc:sldMk cId="1713067556" sldId="676"/>
            <ac:spMk id="490" creationId="{7CAC1266-6158-47AB-A6F5-62CD49D6788E}"/>
          </ac:spMkLst>
        </pc:spChg>
        <pc:spChg chg="mod">
          <ac:chgData name="Timo Mühlhaus" userId="1b6b3aba618dadac" providerId="LiveId" clId="{EDF2FAEA-A41B-4C1F-9EE5-7BEAFE42C87B}" dt="2021-06-08T15:35:31.997" v="174"/>
          <ac:spMkLst>
            <pc:docMk/>
            <pc:sldMk cId="1713067556" sldId="676"/>
            <ac:spMk id="491" creationId="{7EDB2D4D-CB65-453D-9CF2-849D22608B07}"/>
          </ac:spMkLst>
        </pc:spChg>
        <pc:spChg chg="mod">
          <ac:chgData name="Timo Mühlhaus" userId="1b6b3aba618dadac" providerId="LiveId" clId="{EDF2FAEA-A41B-4C1F-9EE5-7BEAFE42C87B}" dt="2021-06-08T15:35:31.997" v="174"/>
          <ac:spMkLst>
            <pc:docMk/>
            <pc:sldMk cId="1713067556" sldId="676"/>
            <ac:spMk id="517" creationId="{CBA48288-5929-46CB-9921-0340BFC77885}"/>
          </ac:spMkLst>
        </pc:spChg>
        <pc:spChg chg="mod">
          <ac:chgData name="Timo Mühlhaus" userId="1b6b3aba618dadac" providerId="LiveId" clId="{EDF2FAEA-A41B-4C1F-9EE5-7BEAFE42C87B}" dt="2021-06-08T15:35:31.997" v="174"/>
          <ac:spMkLst>
            <pc:docMk/>
            <pc:sldMk cId="1713067556" sldId="676"/>
            <ac:spMk id="518" creationId="{1CF53E3D-7E3B-4BFF-B8F7-F1013F8E22D9}"/>
          </ac:spMkLst>
        </pc:spChg>
        <pc:spChg chg="mod">
          <ac:chgData name="Timo Mühlhaus" userId="1b6b3aba618dadac" providerId="LiveId" clId="{EDF2FAEA-A41B-4C1F-9EE5-7BEAFE42C87B}" dt="2021-06-08T15:35:31.997" v="174"/>
          <ac:spMkLst>
            <pc:docMk/>
            <pc:sldMk cId="1713067556" sldId="676"/>
            <ac:spMk id="519" creationId="{9D4486B7-55CA-4315-BA9D-C2A38EBBECF7}"/>
          </ac:spMkLst>
        </pc:spChg>
        <pc:spChg chg="mod">
          <ac:chgData name="Timo Mühlhaus" userId="1b6b3aba618dadac" providerId="LiveId" clId="{EDF2FAEA-A41B-4C1F-9EE5-7BEAFE42C87B}" dt="2021-06-08T15:35:31.997" v="174"/>
          <ac:spMkLst>
            <pc:docMk/>
            <pc:sldMk cId="1713067556" sldId="676"/>
            <ac:spMk id="520" creationId="{FC3BA50C-7236-44FB-859A-B8C39F78F6B0}"/>
          </ac:spMkLst>
        </pc:spChg>
        <pc:spChg chg="mod">
          <ac:chgData name="Timo Mühlhaus" userId="1b6b3aba618dadac" providerId="LiveId" clId="{EDF2FAEA-A41B-4C1F-9EE5-7BEAFE42C87B}" dt="2021-06-08T15:35:31.997" v="174"/>
          <ac:spMkLst>
            <pc:docMk/>
            <pc:sldMk cId="1713067556" sldId="676"/>
            <ac:spMk id="521" creationId="{939F345D-8BA4-436E-89EB-28CA8F81D2C2}"/>
          </ac:spMkLst>
        </pc:spChg>
        <pc:spChg chg="mod">
          <ac:chgData name="Timo Mühlhaus" userId="1b6b3aba618dadac" providerId="LiveId" clId="{EDF2FAEA-A41B-4C1F-9EE5-7BEAFE42C87B}" dt="2021-06-08T15:35:31.997" v="174"/>
          <ac:spMkLst>
            <pc:docMk/>
            <pc:sldMk cId="1713067556" sldId="676"/>
            <ac:spMk id="522" creationId="{C87582F2-E2FC-4231-8C4D-DF2D1D9DDD02}"/>
          </ac:spMkLst>
        </pc:spChg>
        <pc:spChg chg="mod">
          <ac:chgData name="Timo Mühlhaus" userId="1b6b3aba618dadac" providerId="LiveId" clId="{EDF2FAEA-A41B-4C1F-9EE5-7BEAFE42C87B}" dt="2021-06-08T15:35:31.997" v="174"/>
          <ac:spMkLst>
            <pc:docMk/>
            <pc:sldMk cId="1713067556" sldId="676"/>
            <ac:spMk id="523" creationId="{CDFBF807-5728-42F2-AE49-FEBAFDBDC28A}"/>
          </ac:spMkLst>
        </pc:spChg>
        <pc:spChg chg="mod">
          <ac:chgData name="Timo Mühlhaus" userId="1b6b3aba618dadac" providerId="LiveId" clId="{EDF2FAEA-A41B-4C1F-9EE5-7BEAFE42C87B}" dt="2021-06-08T15:35:31.997" v="174"/>
          <ac:spMkLst>
            <pc:docMk/>
            <pc:sldMk cId="1713067556" sldId="676"/>
            <ac:spMk id="524" creationId="{5905A58F-147B-465B-8EDA-9FF41C5D8527}"/>
          </ac:spMkLst>
        </pc:spChg>
        <pc:spChg chg="mod">
          <ac:chgData name="Timo Mühlhaus" userId="1b6b3aba618dadac" providerId="LiveId" clId="{EDF2FAEA-A41B-4C1F-9EE5-7BEAFE42C87B}" dt="2021-06-08T15:35:31.997" v="174"/>
          <ac:spMkLst>
            <pc:docMk/>
            <pc:sldMk cId="1713067556" sldId="676"/>
            <ac:spMk id="525" creationId="{A6ACFD75-4FBD-42A0-9B48-98513321CDAF}"/>
          </ac:spMkLst>
        </pc:spChg>
        <pc:spChg chg="mod">
          <ac:chgData name="Timo Mühlhaus" userId="1b6b3aba618dadac" providerId="LiveId" clId="{EDF2FAEA-A41B-4C1F-9EE5-7BEAFE42C87B}" dt="2021-06-08T15:35:31.997" v="174"/>
          <ac:spMkLst>
            <pc:docMk/>
            <pc:sldMk cId="1713067556" sldId="676"/>
            <ac:spMk id="526" creationId="{C92FDAD6-979A-407E-991C-9266D1F61990}"/>
          </ac:spMkLst>
        </pc:spChg>
        <pc:spChg chg="mod">
          <ac:chgData name="Timo Mühlhaus" userId="1b6b3aba618dadac" providerId="LiveId" clId="{EDF2FAEA-A41B-4C1F-9EE5-7BEAFE42C87B}" dt="2021-06-08T15:35:31.997" v="174"/>
          <ac:spMkLst>
            <pc:docMk/>
            <pc:sldMk cId="1713067556" sldId="676"/>
            <ac:spMk id="527" creationId="{20DC9924-B198-4681-87AD-3290686088C7}"/>
          </ac:spMkLst>
        </pc:spChg>
        <pc:spChg chg="mod">
          <ac:chgData name="Timo Mühlhaus" userId="1b6b3aba618dadac" providerId="LiveId" clId="{EDF2FAEA-A41B-4C1F-9EE5-7BEAFE42C87B}" dt="2021-06-08T15:35:31.997" v="174"/>
          <ac:spMkLst>
            <pc:docMk/>
            <pc:sldMk cId="1713067556" sldId="676"/>
            <ac:spMk id="528" creationId="{46D8FE39-96AD-4AB2-99E7-B09D82F1695C}"/>
          </ac:spMkLst>
        </pc:spChg>
        <pc:spChg chg="mod">
          <ac:chgData name="Timo Mühlhaus" userId="1b6b3aba618dadac" providerId="LiveId" clId="{EDF2FAEA-A41B-4C1F-9EE5-7BEAFE42C87B}" dt="2021-06-08T15:35:31.997" v="174"/>
          <ac:spMkLst>
            <pc:docMk/>
            <pc:sldMk cId="1713067556" sldId="676"/>
            <ac:spMk id="529" creationId="{708AC2A8-D2D3-4EC3-9C05-A8FD84BB2818}"/>
          </ac:spMkLst>
        </pc:spChg>
        <pc:spChg chg="mod">
          <ac:chgData name="Timo Mühlhaus" userId="1b6b3aba618dadac" providerId="LiveId" clId="{EDF2FAEA-A41B-4C1F-9EE5-7BEAFE42C87B}" dt="2021-06-08T15:35:31.997" v="174"/>
          <ac:spMkLst>
            <pc:docMk/>
            <pc:sldMk cId="1713067556" sldId="676"/>
            <ac:spMk id="530" creationId="{A39AE52F-0741-4E55-959F-0E3FE61939B8}"/>
          </ac:spMkLst>
        </pc:spChg>
        <pc:spChg chg="mod">
          <ac:chgData name="Timo Mühlhaus" userId="1b6b3aba618dadac" providerId="LiveId" clId="{EDF2FAEA-A41B-4C1F-9EE5-7BEAFE42C87B}" dt="2021-06-08T15:35:31.997" v="174"/>
          <ac:spMkLst>
            <pc:docMk/>
            <pc:sldMk cId="1713067556" sldId="676"/>
            <ac:spMk id="531" creationId="{0441EE0C-6955-4D41-8875-69F9CCF5720A}"/>
          </ac:spMkLst>
        </pc:spChg>
        <pc:spChg chg="mod">
          <ac:chgData name="Timo Mühlhaus" userId="1b6b3aba618dadac" providerId="LiveId" clId="{EDF2FAEA-A41B-4C1F-9EE5-7BEAFE42C87B}" dt="2021-06-08T15:35:31.997" v="174"/>
          <ac:spMkLst>
            <pc:docMk/>
            <pc:sldMk cId="1713067556" sldId="676"/>
            <ac:spMk id="532" creationId="{309E67A6-60A7-49AC-8B50-C15654065023}"/>
          </ac:spMkLst>
        </pc:spChg>
        <pc:spChg chg="mod">
          <ac:chgData name="Timo Mühlhaus" userId="1b6b3aba618dadac" providerId="LiveId" clId="{EDF2FAEA-A41B-4C1F-9EE5-7BEAFE42C87B}" dt="2021-06-08T15:35:31.997" v="174"/>
          <ac:spMkLst>
            <pc:docMk/>
            <pc:sldMk cId="1713067556" sldId="676"/>
            <ac:spMk id="563" creationId="{B6620580-260B-45AF-824C-F8121C9E3780}"/>
          </ac:spMkLst>
        </pc:spChg>
        <pc:spChg chg="mod">
          <ac:chgData name="Timo Mühlhaus" userId="1b6b3aba618dadac" providerId="LiveId" clId="{EDF2FAEA-A41B-4C1F-9EE5-7BEAFE42C87B}" dt="2021-06-08T15:35:31.997" v="174"/>
          <ac:spMkLst>
            <pc:docMk/>
            <pc:sldMk cId="1713067556" sldId="676"/>
            <ac:spMk id="564" creationId="{65003D56-CB83-45BC-BBD0-AD88CC249D25}"/>
          </ac:spMkLst>
        </pc:spChg>
        <pc:spChg chg="mod">
          <ac:chgData name="Timo Mühlhaus" userId="1b6b3aba618dadac" providerId="LiveId" clId="{EDF2FAEA-A41B-4C1F-9EE5-7BEAFE42C87B}" dt="2021-06-08T15:35:31.997" v="174"/>
          <ac:spMkLst>
            <pc:docMk/>
            <pc:sldMk cId="1713067556" sldId="676"/>
            <ac:spMk id="565" creationId="{2C108000-F46B-44D7-9ECE-D8D9ED6D7C46}"/>
          </ac:spMkLst>
        </pc:spChg>
        <pc:spChg chg="mod">
          <ac:chgData name="Timo Mühlhaus" userId="1b6b3aba618dadac" providerId="LiveId" clId="{EDF2FAEA-A41B-4C1F-9EE5-7BEAFE42C87B}" dt="2021-06-08T15:35:31.997" v="174"/>
          <ac:spMkLst>
            <pc:docMk/>
            <pc:sldMk cId="1713067556" sldId="676"/>
            <ac:spMk id="566" creationId="{B85F67D9-166C-4718-8C0B-67E45255463D}"/>
          </ac:spMkLst>
        </pc:spChg>
        <pc:spChg chg="mod">
          <ac:chgData name="Timo Mühlhaus" userId="1b6b3aba618dadac" providerId="LiveId" clId="{EDF2FAEA-A41B-4C1F-9EE5-7BEAFE42C87B}" dt="2021-06-08T15:35:31.997" v="174"/>
          <ac:spMkLst>
            <pc:docMk/>
            <pc:sldMk cId="1713067556" sldId="676"/>
            <ac:spMk id="567" creationId="{849DA1B5-C86D-4AE1-994A-B10BD6885947}"/>
          </ac:spMkLst>
        </pc:spChg>
        <pc:spChg chg="mod">
          <ac:chgData name="Timo Mühlhaus" userId="1b6b3aba618dadac" providerId="LiveId" clId="{EDF2FAEA-A41B-4C1F-9EE5-7BEAFE42C87B}" dt="2021-06-08T15:35:31.997" v="174"/>
          <ac:spMkLst>
            <pc:docMk/>
            <pc:sldMk cId="1713067556" sldId="676"/>
            <ac:spMk id="568" creationId="{97D6F7CE-5CC7-44CC-AC15-A57EBC1B843E}"/>
          </ac:spMkLst>
        </pc:spChg>
        <pc:spChg chg="mod">
          <ac:chgData name="Timo Mühlhaus" userId="1b6b3aba618dadac" providerId="LiveId" clId="{EDF2FAEA-A41B-4C1F-9EE5-7BEAFE42C87B}" dt="2021-06-08T15:35:31.997" v="174"/>
          <ac:spMkLst>
            <pc:docMk/>
            <pc:sldMk cId="1713067556" sldId="676"/>
            <ac:spMk id="569" creationId="{2C0DB632-C5F1-4AEB-9A83-60226B0E62D9}"/>
          </ac:spMkLst>
        </pc:spChg>
        <pc:spChg chg="mod">
          <ac:chgData name="Timo Mühlhaus" userId="1b6b3aba618dadac" providerId="LiveId" clId="{EDF2FAEA-A41B-4C1F-9EE5-7BEAFE42C87B}" dt="2021-06-08T15:35:31.997" v="174"/>
          <ac:spMkLst>
            <pc:docMk/>
            <pc:sldMk cId="1713067556" sldId="676"/>
            <ac:spMk id="570" creationId="{27B44E41-5F5F-4BB7-9559-A71C2869E523}"/>
          </ac:spMkLst>
        </pc:spChg>
        <pc:spChg chg="mod">
          <ac:chgData name="Timo Mühlhaus" userId="1b6b3aba618dadac" providerId="LiveId" clId="{EDF2FAEA-A41B-4C1F-9EE5-7BEAFE42C87B}" dt="2021-06-08T15:35:31.997" v="174"/>
          <ac:spMkLst>
            <pc:docMk/>
            <pc:sldMk cId="1713067556" sldId="676"/>
            <ac:spMk id="571" creationId="{28A4222B-516F-446E-AB09-C5BC298E1F6C}"/>
          </ac:spMkLst>
        </pc:spChg>
        <pc:spChg chg="mod">
          <ac:chgData name="Timo Mühlhaus" userId="1b6b3aba618dadac" providerId="LiveId" clId="{EDF2FAEA-A41B-4C1F-9EE5-7BEAFE42C87B}" dt="2021-06-08T15:35:31.997" v="174"/>
          <ac:spMkLst>
            <pc:docMk/>
            <pc:sldMk cId="1713067556" sldId="676"/>
            <ac:spMk id="572" creationId="{BF43384E-7DB7-4D12-B380-5364A0CC20EC}"/>
          </ac:spMkLst>
        </pc:spChg>
        <pc:spChg chg="mod">
          <ac:chgData name="Timo Mühlhaus" userId="1b6b3aba618dadac" providerId="LiveId" clId="{EDF2FAEA-A41B-4C1F-9EE5-7BEAFE42C87B}" dt="2021-06-08T15:35:31.997" v="174"/>
          <ac:spMkLst>
            <pc:docMk/>
            <pc:sldMk cId="1713067556" sldId="676"/>
            <ac:spMk id="573" creationId="{B3529FF3-7993-4437-A088-32DCEBD08347}"/>
          </ac:spMkLst>
        </pc:spChg>
        <pc:spChg chg="mod">
          <ac:chgData name="Timo Mühlhaus" userId="1b6b3aba618dadac" providerId="LiveId" clId="{EDF2FAEA-A41B-4C1F-9EE5-7BEAFE42C87B}" dt="2021-06-08T15:35:31.997" v="174"/>
          <ac:spMkLst>
            <pc:docMk/>
            <pc:sldMk cId="1713067556" sldId="676"/>
            <ac:spMk id="574" creationId="{E22D0187-6AA2-46CE-886B-A7BE21172627}"/>
          </ac:spMkLst>
        </pc:spChg>
        <pc:spChg chg="mod">
          <ac:chgData name="Timo Mühlhaus" userId="1b6b3aba618dadac" providerId="LiveId" clId="{EDF2FAEA-A41B-4C1F-9EE5-7BEAFE42C87B}" dt="2021-06-08T15:35:31.997" v="174"/>
          <ac:spMkLst>
            <pc:docMk/>
            <pc:sldMk cId="1713067556" sldId="676"/>
            <ac:spMk id="575" creationId="{B2BE88F8-03A5-4A6E-B794-EEBAEA94C9FB}"/>
          </ac:spMkLst>
        </pc:spChg>
        <pc:spChg chg="mod">
          <ac:chgData name="Timo Mühlhaus" userId="1b6b3aba618dadac" providerId="LiveId" clId="{EDF2FAEA-A41B-4C1F-9EE5-7BEAFE42C87B}" dt="2021-06-08T15:35:31.997" v="174"/>
          <ac:spMkLst>
            <pc:docMk/>
            <pc:sldMk cId="1713067556" sldId="676"/>
            <ac:spMk id="576" creationId="{223E82D6-8342-43CA-B9FB-115DAFB80223}"/>
          </ac:spMkLst>
        </pc:spChg>
        <pc:spChg chg="mod">
          <ac:chgData name="Timo Mühlhaus" userId="1b6b3aba618dadac" providerId="LiveId" clId="{EDF2FAEA-A41B-4C1F-9EE5-7BEAFE42C87B}" dt="2021-06-08T15:35:31.997" v="174"/>
          <ac:spMkLst>
            <pc:docMk/>
            <pc:sldMk cId="1713067556" sldId="676"/>
            <ac:spMk id="577" creationId="{3A056C06-EAD2-4BA0-B8AC-296BDF3DB6E2}"/>
          </ac:spMkLst>
        </pc:spChg>
        <pc:spChg chg="mod">
          <ac:chgData name="Timo Mühlhaus" userId="1b6b3aba618dadac" providerId="LiveId" clId="{EDF2FAEA-A41B-4C1F-9EE5-7BEAFE42C87B}" dt="2021-06-08T15:35:31.997" v="174"/>
          <ac:spMkLst>
            <pc:docMk/>
            <pc:sldMk cId="1713067556" sldId="676"/>
            <ac:spMk id="578" creationId="{B85808C3-C6A9-4AA6-BFAE-966363D4699B}"/>
          </ac:spMkLst>
        </pc:spChg>
        <pc:spChg chg="mod">
          <ac:chgData name="Timo Mühlhaus" userId="1b6b3aba618dadac" providerId="LiveId" clId="{EDF2FAEA-A41B-4C1F-9EE5-7BEAFE42C87B}" dt="2021-06-08T15:35:31.997" v="174"/>
          <ac:spMkLst>
            <pc:docMk/>
            <pc:sldMk cId="1713067556" sldId="676"/>
            <ac:spMk id="579" creationId="{D79A8F76-AA31-40A5-BF2B-3912E388A6E3}"/>
          </ac:spMkLst>
        </pc:spChg>
        <pc:spChg chg="mod">
          <ac:chgData name="Timo Mühlhaus" userId="1b6b3aba618dadac" providerId="LiveId" clId="{EDF2FAEA-A41B-4C1F-9EE5-7BEAFE42C87B}" dt="2021-06-08T15:35:31.997" v="174"/>
          <ac:spMkLst>
            <pc:docMk/>
            <pc:sldMk cId="1713067556" sldId="676"/>
            <ac:spMk id="580" creationId="{8757BF7D-ABAA-42CC-890F-24FBF2EA7042}"/>
          </ac:spMkLst>
        </pc:spChg>
        <pc:spChg chg="mod">
          <ac:chgData name="Timo Mühlhaus" userId="1b6b3aba618dadac" providerId="LiveId" clId="{EDF2FAEA-A41B-4C1F-9EE5-7BEAFE42C87B}" dt="2021-06-08T15:35:31.997" v="174"/>
          <ac:spMkLst>
            <pc:docMk/>
            <pc:sldMk cId="1713067556" sldId="676"/>
            <ac:spMk id="581" creationId="{DA014A12-285A-43F3-946A-AC592226D958}"/>
          </ac:spMkLst>
        </pc:spChg>
        <pc:spChg chg="mod">
          <ac:chgData name="Timo Mühlhaus" userId="1b6b3aba618dadac" providerId="LiveId" clId="{EDF2FAEA-A41B-4C1F-9EE5-7BEAFE42C87B}" dt="2021-06-08T15:35:31.997" v="174"/>
          <ac:spMkLst>
            <pc:docMk/>
            <pc:sldMk cId="1713067556" sldId="676"/>
            <ac:spMk id="582" creationId="{3498454E-C8CD-42F4-A449-B8E19339FA8D}"/>
          </ac:spMkLst>
        </pc:spChg>
        <pc:spChg chg="mod">
          <ac:chgData name="Timo Mühlhaus" userId="1b6b3aba618dadac" providerId="LiveId" clId="{EDF2FAEA-A41B-4C1F-9EE5-7BEAFE42C87B}" dt="2021-06-08T15:35:31.997" v="174"/>
          <ac:spMkLst>
            <pc:docMk/>
            <pc:sldMk cId="1713067556" sldId="676"/>
            <ac:spMk id="583" creationId="{23C4072D-8D26-4712-9415-79DC09EDA89D}"/>
          </ac:spMkLst>
        </pc:spChg>
        <pc:spChg chg="mod">
          <ac:chgData name="Timo Mühlhaus" userId="1b6b3aba618dadac" providerId="LiveId" clId="{EDF2FAEA-A41B-4C1F-9EE5-7BEAFE42C87B}" dt="2021-06-08T15:35:31.997" v="174"/>
          <ac:spMkLst>
            <pc:docMk/>
            <pc:sldMk cId="1713067556" sldId="676"/>
            <ac:spMk id="584" creationId="{BD82EB80-A1C4-47DA-ABB4-A8446685C818}"/>
          </ac:spMkLst>
        </pc:spChg>
        <pc:spChg chg="mod">
          <ac:chgData name="Timo Mühlhaus" userId="1b6b3aba618dadac" providerId="LiveId" clId="{EDF2FAEA-A41B-4C1F-9EE5-7BEAFE42C87B}" dt="2021-06-08T15:35:31.997" v="174"/>
          <ac:spMkLst>
            <pc:docMk/>
            <pc:sldMk cId="1713067556" sldId="676"/>
            <ac:spMk id="585" creationId="{E005F79A-DFF0-4468-B004-582EAB013249}"/>
          </ac:spMkLst>
        </pc:spChg>
        <pc:spChg chg="add mod">
          <ac:chgData name="Timo Mühlhaus" userId="1b6b3aba618dadac" providerId="LiveId" clId="{EDF2FAEA-A41B-4C1F-9EE5-7BEAFE42C87B}" dt="2021-06-09T10:16:40.137" v="1510" actId="13822"/>
          <ac:spMkLst>
            <pc:docMk/>
            <pc:sldMk cId="1713067556" sldId="676"/>
            <ac:spMk id="586" creationId="{8BF74D0E-9AEF-4618-9361-DAE9E0EC53A2}"/>
          </ac:spMkLst>
        </pc:spChg>
        <pc:spChg chg="add mod">
          <ac:chgData name="Timo Mühlhaus" userId="1b6b3aba618dadac" providerId="LiveId" clId="{EDF2FAEA-A41B-4C1F-9EE5-7BEAFE42C87B}" dt="2021-06-09T10:17:30.659" v="1543" actId="1076"/>
          <ac:spMkLst>
            <pc:docMk/>
            <pc:sldMk cId="1713067556" sldId="676"/>
            <ac:spMk id="587" creationId="{7EA43D8E-ED06-4F2B-8372-983D90FDBC1A}"/>
          </ac:spMkLst>
        </pc:spChg>
        <pc:spChg chg="add mod">
          <ac:chgData name="Timo Mühlhaus" userId="1b6b3aba618dadac" providerId="LiveId" clId="{EDF2FAEA-A41B-4C1F-9EE5-7BEAFE42C87B}" dt="2021-06-09T10:17:00.001" v="1525" actId="1037"/>
          <ac:spMkLst>
            <pc:docMk/>
            <pc:sldMk cId="1713067556" sldId="676"/>
            <ac:spMk id="588" creationId="{3A28DAE3-8BC0-4D87-B531-D0EFF3FE1D79}"/>
          </ac:spMkLst>
        </pc:spChg>
        <pc:spChg chg="add mod">
          <ac:chgData name="Timo Mühlhaus" userId="1b6b3aba618dadac" providerId="LiveId" clId="{EDF2FAEA-A41B-4C1F-9EE5-7BEAFE42C87B}" dt="2021-06-09T10:17:42.350" v="1559"/>
          <ac:spMkLst>
            <pc:docMk/>
            <pc:sldMk cId="1713067556" sldId="676"/>
            <ac:spMk id="589" creationId="{01D89888-67ED-4953-B385-415C815E55E2}"/>
          </ac:spMkLst>
        </pc:spChg>
        <pc:grpChg chg="add mod">
          <ac:chgData name="Timo Mühlhaus" userId="1b6b3aba618dadac" providerId="LiveId" clId="{EDF2FAEA-A41B-4C1F-9EE5-7BEAFE42C87B}" dt="2021-06-08T15:35:23.246" v="173" actId="1076"/>
          <ac:grpSpMkLst>
            <pc:docMk/>
            <pc:sldMk cId="1713067556" sldId="676"/>
            <ac:grpSpMk id="96" creationId="{4B70C59B-0160-4782-868A-31D731537CAB}"/>
          </ac:grpSpMkLst>
        </pc:grpChg>
        <pc:grpChg chg="mod">
          <ac:chgData name="Timo Mühlhaus" userId="1b6b3aba618dadac" providerId="LiveId" clId="{EDF2FAEA-A41B-4C1F-9EE5-7BEAFE42C87B}" dt="2021-06-08T15:35:17.954" v="171"/>
          <ac:grpSpMkLst>
            <pc:docMk/>
            <pc:sldMk cId="1713067556" sldId="676"/>
            <ac:grpSpMk id="97" creationId="{393F81BC-418B-425B-8C2F-8E80C1B31A72}"/>
          </ac:grpSpMkLst>
        </pc:grpChg>
        <pc:grpChg chg="mod">
          <ac:chgData name="Timo Mühlhaus" userId="1b6b3aba618dadac" providerId="LiveId" clId="{EDF2FAEA-A41B-4C1F-9EE5-7BEAFE42C87B}" dt="2021-06-08T15:35:17.954" v="171"/>
          <ac:grpSpMkLst>
            <pc:docMk/>
            <pc:sldMk cId="1713067556" sldId="676"/>
            <ac:grpSpMk id="102" creationId="{01D5D1DB-5FB3-4FC7-9B3A-74BDDA1DBF4E}"/>
          </ac:grpSpMkLst>
        </pc:grpChg>
        <pc:grpChg chg="mod">
          <ac:chgData name="Timo Mühlhaus" userId="1b6b3aba618dadac" providerId="LiveId" clId="{EDF2FAEA-A41B-4C1F-9EE5-7BEAFE42C87B}" dt="2021-06-08T15:35:17.954" v="171"/>
          <ac:grpSpMkLst>
            <pc:docMk/>
            <pc:sldMk cId="1713067556" sldId="676"/>
            <ac:grpSpMk id="103" creationId="{FE3444F7-79E9-4939-8DD4-39EF54259127}"/>
          </ac:grpSpMkLst>
        </pc:grpChg>
        <pc:grpChg chg="mod">
          <ac:chgData name="Timo Mühlhaus" userId="1b6b3aba618dadac" providerId="LiveId" clId="{EDF2FAEA-A41B-4C1F-9EE5-7BEAFE42C87B}" dt="2021-06-08T15:35:17.954" v="171"/>
          <ac:grpSpMkLst>
            <pc:docMk/>
            <pc:sldMk cId="1713067556" sldId="676"/>
            <ac:grpSpMk id="104" creationId="{695CA75F-478C-429E-80B9-71AAE33DA124}"/>
          </ac:grpSpMkLst>
        </pc:grpChg>
        <pc:grpChg chg="del mod">
          <ac:chgData name="Timo Mühlhaus" userId="1b6b3aba618dadac" providerId="LiveId" clId="{EDF2FAEA-A41B-4C1F-9EE5-7BEAFE42C87B}" dt="2021-06-08T15:35:10.344" v="169" actId="478"/>
          <ac:grpSpMkLst>
            <pc:docMk/>
            <pc:sldMk cId="1713067556" sldId="676"/>
            <ac:grpSpMk id="139" creationId="{A69EB7A1-062D-4861-B939-4CB2BBA4608F}"/>
          </ac:grpSpMkLst>
        </pc:grpChg>
        <pc:grpChg chg="del">
          <ac:chgData name="Timo Mühlhaus" userId="1b6b3aba618dadac" providerId="LiveId" clId="{EDF2FAEA-A41B-4C1F-9EE5-7BEAFE42C87B}" dt="2021-06-08T15:34:53.068" v="161" actId="478"/>
          <ac:grpSpMkLst>
            <pc:docMk/>
            <pc:sldMk cId="1713067556" sldId="676"/>
            <ac:grpSpMk id="158" creationId="{6F95D851-5D4E-412F-8B2E-6D18E6FF3B55}"/>
          </ac:grpSpMkLst>
        </pc:grpChg>
        <pc:grpChg chg="del">
          <ac:chgData name="Timo Mühlhaus" userId="1b6b3aba618dadac" providerId="LiveId" clId="{EDF2FAEA-A41B-4C1F-9EE5-7BEAFE42C87B}" dt="2021-06-08T15:34:53.068" v="161" actId="478"/>
          <ac:grpSpMkLst>
            <pc:docMk/>
            <pc:sldMk cId="1713067556" sldId="676"/>
            <ac:grpSpMk id="160" creationId="{FACF61CA-F212-4B3D-A9F7-76D0BE95206C}"/>
          </ac:grpSpMkLst>
        </pc:grpChg>
        <pc:grpChg chg="del">
          <ac:chgData name="Timo Mühlhaus" userId="1b6b3aba618dadac" providerId="LiveId" clId="{EDF2FAEA-A41B-4C1F-9EE5-7BEAFE42C87B}" dt="2021-06-08T15:34:53.068" v="161" actId="478"/>
          <ac:grpSpMkLst>
            <pc:docMk/>
            <pc:sldMk cId="1713067556" sldId="676"/>
            <ac:grpSpMk id="192" creationId="{21C05AF7-96EF-4A0A-A85D-0F9B278FFC61}"/>
          </ac:grpSpMkLst>
        </pc:grpChg>
        <pc:grpChg chg="del">
          <ac:chgData name="Timo Mühlhaus" userId="1b6b3aba618dadac" providerId="LiveId" clId="{EDF2FAEA-A41B-4C1F-9EE5-7BEAFE42C87B}" dt="2021-06-08T15:34:53.068" v="161" actId="478"/>
          <ac:grpSpMkLst>
            <pc:docMk/>
            <pc:sldMk cId="1713067556" sldId="676"/>
            <ac:grpSpMk id="193" creationId="{97F77E34-49E3-4B84-BFFC-94089C07BB85}"/>
          </ac:grpSpMkLst>
        </pc:grpChg>
        <pc:grpChg chg="del">
          <ac:chgData name="Timo Mühlhaus" userId="1b6b3aba618dadac" providerId="LiveId" clId="{EDF2FAEA-A41B-4C1F-9EE5-7BEAFE42C87B}" dt="2021-06-08T15:34:58.285" v="162" actId="478"/>
          <ac:grpSpMkLst>
            <pc:docMk/>
            <pc:sldMk cId="1713067556" sldId="676"/>
            <ac:grpSpMk id="208" creationId="{C6217B24-720C-495E-8BEF-C60203625E95}"/>
          </ac:grpSpMkLst>
        </pc:grpChg>
        <pc:grpChg chg="del">
          <ac:chgData name="Timo Mühlhaus" userId="1b6b3aba618dadac" providerId="LiveId" clId="{EDF2FAEA-A41B-4C1F-9EE5-7BEAFE42C87B}" dt="2021-06-08T15:34:53.068" v="161" actId="478"/>
          <ac:grpSpMkLst>
            <pc:docMk/>
            <pc:sldMk cId="1713067556" sldId="676"/>
            <ac:grpSpMk id="211" creationId="{B9DE2D93-07EA-4D38-9DCB-382576EEBF39}"/>
          </ac:grpSpMkLst>
        </pc:grpChg>
        <pc:grpChg chg="del">
          <ac:chgData name="Timo Mühlhaus" userId="1b6b3aba618dadac" providerId="LiveId" clId="{EDF2FAEA-A41B-4C1F-9EE5-7BEAFE42C87B}" dt="2021-06-08T15:34:53.068" v="161" actId="478"/>
          <ac:grpSpMkLst>
            <pc:docMk/>
            <pc:sldMk cId="1713067556" sldId="676"/>
            <ac:grpSpMk id="223" creationId="{2AFA1B7E-7DD7-47A9-874B-06504B9C3EDB}"/>
          </ac:grpSpMkLst>
        </pc:grpChg>
        <pc:grpChg chg="mod">
          <ac:chgData name="Timo Mühlhaus" userId="1b6b3aba618dadac" providerId="LiveId" clId="{EDF2FAEA-A41B-4C1F-9EE5-7BEAFE42C87B}" dt="2021-06-08T15:35:17.954" v="171"/>
          <ac:grpSpMkLst>
            <pc:docMk/>
            <pc:sldMk cId="1713067556" sldId="676"/>
            <ac:grpSpMk id="229" creationId="{ADDAFD2E-AB09-4BD0-82D9-E3D5F415AD4B}"/>
          </ac:grpSpMkLst>
        </pc:grpChg>
        <pc:grpChg chg="add mod">
          <ac:chgData name="Timo Mühlhaus" userId="1b6b3aba618dadac" providerId="LiveId" clId="{EDF2FAEA-A41B-4C1F-9EE5-7BEAFE42C87B}" dt="2021-06-08T15:35:48.447" v="176" actId="1076"/>
          <ac:grpSpMkLst>
            <pc:docMk/>
            <pc:sldMk cId="1713067556" sldId="676"/>
            <ac:grpSpMk id="282" creationId="{A1CA88BA-13D9-4FFA-B78F-BB0EB2746ACE}"/>
          </ac:grpSpMkLst>
        </pc:grpChg>
        <pc:grpChg chg="mod">
          <ac:chgData name="Timo Mühlhaus" userId="1b6b3aba618dadac" providerId="LiveId" clId="{EDF2FAEA-A41B-4C1F-9EE5-7BEAFE42C87B}" dt="2021-06-08T15:35:31.997" v="174"/>
          <ac:grpSpMkLst>
            <pc:docMk/>
            <pc:sldMk cId="1713067556" sldId="676"/>
            <ac:grpSpMk id="283" creationId="{1D0DCBF4-6839-435E-94FA-17DA51AD8D85}"/>
          </ac:grpSpMkLst>
        </pc:grpChg>
        <pc:grpChg chg="mod">
          <ac:chgData name="Timo Mühlhaus" userId="1b6b3aba618dadac" providerId="LiveId" clId="{EDF2FAEA-A41B-4C1F-9EE5-7BEAFE42C87B}" dt="2021-06-08T15:35:31.997" v="174"/>
          <ac:grpSpMkLst>
            <pc:docMk/>
            <pc:sldMk cId="1713067556" sldId="676"/>
            <ac:grpSpMk id="288" creationId="{687C0737-B018-4694-AA3B-5D9892C044AD}"/>
          </ac:grpSpMkLst>
        </pc:grpChg>
        <pc:grpChg chg="mod">
          <ac:chgData name="Timo Mühlhaus" userId="1b6b3aba618dadac" providerId="LiveId" clId="{EDF2FAEA-A41B-4C1F-9EE5-7BEAFE42C87B}" dt="2021-06-08T15:35:31.997" v="174"/>
          <ac:grpSpMkLst>
            <pc:docMk/>
            <pc:sldMk cId="1713067556" sldId="676"/>
            <ac:grpSpMk id="290" creationId="{58C05C71-24B3-4628-8C13-0F701975E334}"/>
          </ac:grpSpMkLst>
        </pc:grpChg>
        <pc:grpChg chg="mod">
          <ac:chgData name="Timo Mühlhaus" userId="1b6b3aba618dadac" providerId="LiveId" clId="{EDF2FAEA-A41B-4C1F-9EE5-7BEAFE42C87B}" dt="2021-06-08T15:35:31.997" v="174"/>
          <ac:grpSpMkLst>
            <pc:docMk/>
            <pc:sldMk cId="1713067556" sldId="676"/>
            <ac:grpSpMk id="292" creationId="{1D7E116B-BC49-4857-8F05-D42BCF497C88}"/>
          </ac:grpSpMkLst>
        </pc:grpChg>
        <pc:grpChg chg="mod">
          <ac:chgData name="Timo Mühlhaus" userId="1b6b3aba618dadac" providerId="LiveId" clId="{EDF2FAEA-A41B-4C1F-9EE5-7BEAFE42C87B}" dt="2021-06-08T15:35:31.997" v="174"/>
          <ac:grpSpMkLst>
            <pc:docMk/>
            <pc:sldMk cId="1713067556" sldId="676"/>
            <ac:grpSpMk id="293" creationId="{5733139D-CC0A-486F-923B-9090E2AA0A9A}"/>
          </ac:grpSpMkLst>
        </pc:grpChg>
        <pc:grpChg chg="mod">
          <ac:chgData name="Timo Mühlhaus" userId="1b6b3aba618dadac" providerId="LiveId" clId="{EDF2FAEA-A41B-4C1F-9EE5-7BEAFE42C87B}" dt="2021-06-08T15:35:31.997" v="174"/>
          <ac:grpSpMkLst>
            <pc:docMk/>
            <pc:sldMk cId="1713067556" sldId="676"/>
            <ac:grpSpMk id="294" creationId="{071536E7-C5C3-4E22-978B-1CD2B4A20AAB}"/>
          </ac:grpSpMkLst>
        </pc:grpChg>
        <pc:grpChg chg="mod">
          <ac:chgData name="Timo Mühlhaus" userId="1b6b3aba618dadac" providerId="LiveId" clId="{EDF2FAEA-A41B-4C1F-9EE5-7BEAFE42C87B}" dt="2021-06-08T15:35:31.997" v="174"/>
          <ac:grpSpMkLst>
            <pc:docMk/>
            <pc:sldMk cId="1713067556" sldId="676"/>
            <ac:grpSpMk id="295" creationId="{B248CC2A-B490-4B65-AB7D-2DC83755DF47}"/>
          </ac:grpSpMkLst>
        </pc:grpChg>
        <pc:grpChg chg="mod">
          <ac:chgData name="Timo Mühlhaus" userId="1b6b3aba618dadac" providerId="LiveId" clId="{EDF2FAEA-A41B-4C1F-9EE5-7BEAFE42C87B}" dt="2021-06-08T15:35:31.997" v="174"/>
          <ac:grpSpMkLst>
            <pc:docMk/>
            <pc:sldMk cId="1713067556" sldId="676"/>
            <ac:grpSpMk id="298" creationId="{5C71DE1E-EF99-47EC-AE08-6882C30EBDCE}"/>
          </ac:grpSpMkLst>
        </pc:grpChg>
        <pc:grpChg chg="mod">
          <ac:chgData name="Timo Mühlhaus" userId="1b6b3aba618dadac" providerId="LiveId" clId="{EDF2FAEA-A41B-4C1F-9EE5-7BEAFE42C87B}" dt="2021-06-08T15:35:31.997" v="174"/>
          <ac:grpSpMkLst>
            <pc:docMk/>
            <pc:sldMk cId="1713067556" sldId="676"/>
            <ac:grpSpMk id="301" creationId="{11E36C5F-576D-4E53-B454-B28FCB47493C}"/>
          </ac:grpSpMkLst>
        </pc:grpChg>
        <pc:grpChg chg="mod">
          <ac:chgData name="Timo Mühlhaus" userId="1b6b3aba618dadac" providerId="LiveId" clId="{EDF2FAEA-A41B-4C1F-9EE5-7BEAFE42C87B}" dt="2021-06-08T15:35:31.997" v="174"/>
          <ac:grpSpMkLst>
            <pc:docMk/>
            <pc:sldMk cId="1713067556" sldId="676"/>
            <ac:grpSpMk id="303" creationId="{5FA1392C-12BE-479F-8CA4-422952B51886}"/>
          </ac:grpSpMkLst>
        </pc:grpChg>
        <pc:grpChg chg="mod">
          <ac:chgData name="Timo Mühlhaus" userId="1b6b3aba618dadac" providerId="LiveId" clId="{EDF2FAEA-A41B-4C1F-9EE5-7BEAFE42C87B}" dt="2021-06-08T15:35:31.997" v="174"/>
          <ac:grpSpMkLst>
            <pc:docMk/>
            <pc:sldMk cId="1713067556" sldId="676"/>
            <ac:grpSpMk id="305" creationId="{A4D6D8A0-4650-4331-A730-2C016BF7FD65}"/>
          </ac:grpSpMkLst>
        </pc:grpChg>
        <pc:grpChg chg="mod">
          <ac:chgData name="Timo Mühlhaus" userId="1b6b3aba618dadac" providerId="LiveId" clId="{EDF2FAEA-A41B-4C1F-9EE5-7BEAFE42C87B}" dt="2021-06-08T15:35:31.997" v="174"/>
          <ac:grpSpMkLst>
            <pc:docMk/>
            <pc:sldMk cId="1713067556" sldId="676"/>
            <ac:grpSpMk id="311" creationId="{49C0675A-5249-4A8A-A2EE-F01801266C58}"/>
          </ac:grpSpMkLst>
        </pc:grpChg>
        <pc:grpChg chg="mod">
          <ac:chgData name="Timo Mühlhaus" userId="1b6b3aba618dadac" providerId="LiveId" clId="{EDF2FAEA-A41B-4C1F-9EE5-7BEAFE42C87B}" dt="2021-06-08T15:35:31.997" v="174"/>
          <ac:grpSpMkLst>
            <pc:docMk/>
            <pc:sldMk cId="1713067556" sldId="676"/>
            <ac:grpSpMk id="314" creationId="{62F48A66-E51B-4DB6-81CD-E2D1C0A923E7}"/>
          </ac:grpSpMkLst>
        </pc:grpChg>
        <pc:grpChg chg="mod">
          <ac:chgData name="Timo Mühlhaus" userId="1b6b3aba618dadac" providerId="LiveId" clId="{EDF2FAEA-A41B-4C1F-9EE5-7BEAFE42C87B}" dt="2021-06-08T15:35:31.997" v="174"/>
          <ac:grpSpMkLst>
            <pc:docMk/>
            <pc:sldMk cId="1713067556" sldId="676"/>
            <ac:grpSpMk id="315" creationId="{7800A68C-ED39-451E-92E9-A243D496D496}"/>
          </ac:grpSpMkLst>
        </pc:grpChg>
        <pc:grpChg chg="mod">
          <ac:chgData name="Timo Mühlhaus" userId="1b6b3aba618dadac" providerId="LiveId" clId="{EDF2FAEA-A41B-4C1F-9EE5-7BEAFE42C87B}" dt="2021-06-08T15:35:31.997" v="174"/>
          <ac:grpSpMkLst>
            <pc:docMk/>
            <pc:sldMk cId="1713067556" sldId="676"/>
            <ac:grpSpMk id="321" creationId="{E4DDE419-A3FE-4B31-9CDC-651329B15F71}"/>
          </ac:grpSpMkLst>
        </pc:grpChg>
        <pc:grpChg chg="mod">
          <ac:chgData name="Timo Mühlhaus" userId="1b6b3aba618dadac" providerId="LiveId" clId="{EDF2FAEA-A41B-4C1F-9EE5-7BEAFE42C87B}" dt="2021-06-08T15:35:31.997" v="174"/>
          <ac:grpSpMkLst>
            <pc:docMk/>
            <pc:sldMk cId="1713067556" sldId="676"/>
            <ac:grpSpMk id="325" creationId="{E600D54B-A216-4785-B79A-A0E19DC0CD53}"/>
          </ac:grpSpMkLst>
        </pc:grpChg>
        <pc:grpChg chg="mod">
          <ac:chgData name="Timo Mühlhaus" userId="1b6b3aba618dadac" providerId="LiveId" clId="{EDF2FAEA-A41B-4C1F-9EE5-7BEAFE42C87B}" dt="2021-06-08T15:35:31.997" v="174"/>
          <ac:grpSpMkLst>
            <pc:docMk/>
            <pc:sldMk cId="1713067556" sldId="676"/>
            <ac:grpSpMk id="331" creationId="{8C57DEEA-D964-43D0-AAC4-283E4E0949D5}"/>
          </ac:grpSpMkLst>
        </pc:grpChg>
        <pc:grpChg chg="mod">
          <ac:chgData name="Timo Mühlhaus" userId="1b6b3aba618dadac" providerId="LiveId" clId="{EDF2FAEA-A41B-4C1F-9EE5-7BEAFE42C87B}" dt="2021-06-08T15:35:31.997" v="174"/>
          <ac:grpSpMkLst>
            <pc:docMk/>
            <pc:sldMk cId="1713067556" sldId="676"/>
            <ac:grpSpMk id="337" creationId="{0AFA4152-EA6B-4897-AB4E-960DE57F3622}"/>
          </ac:grpSpMkLst>
        </pc:grpChg>
        <pc:grpChg chg="mod">
          <ac:chgData name="Timo Mühlhaus" userId="1b6b3aba618dadac" providerId="LiveId" clId="{EDF2FAEA-A41B-4C1F-9EE5-7BEAFE42C87B}" dt="2021-06-08T15:35:31.997" v="174"/>
          <ac:grpSpMkLst>
            <pc:docMk/>
            <pc:sldMk cId="1713067556" sldId="676"/>
            <ac:grpSpMk id="345" creationId="{74B0596B-A92C-42E3-B9DF-1EDF7AF77369}"/>
          </ac:grpSpMkLst>
        </pc:grpChg>
        <pc:grpChg chg="mod">
          <ac:chgData name="Timo Mühlhaus" userId="1b6b3aba618dadac" providerId="LiveId" clId="{EDF2FAEA-A41B-4C1F-9EE5-7BEAFE42C87B}" dt="2021-06-08T15:35:31.997" v="174"/>
          <ac:grpSpMkLst>
            <pc:docMk/>
            <pc:sldMk cId="1713067556" sldId="676"/>
            <ac:grpSpMk id="362" creationId="{5AD134D3-CA75-4A8F-B397-8FD295CF2B4F}"/>
          </ac:grpSpMkLst>
        </pc:grpChg>
        <pc:grpChg chg="mod">
          <ac:chgData name="Timo Mühlhaus" userId="1b6b3aba618dadac" providerId="LiveId" clId="{EDF2FAEA-A41B-4C1F-9EE5-7BEAFE42C87B}" dt="2021-06-08T15:35:31.997" v="174"/>
          <ac:grpSpMkLst>
            <pc:docMk/>
            <pc:sldMk cId="1713067556" sldId="676"/>
            <ac:grpSpMk id="365" creationId="{CB9577A8-29D8-43E3-9C75-46DBC295AD79}"/>
          </ac:grpSpMkLst>
        </pc:grpChg>
        <pc:grpChg chg="mod">
          <ac:chgData name="Timo Mühlhaus" userId="1b6b3aba618dadac" providerId="LiveId" clId="{EDF2FAEA-A41B-4C1F-9EE5-7BEAFE42C87B}" dt="2021-06-08T15:35:31.997" v="174"/>
          <ac:grpSpMkLst>
            <pc:docMk/>
            <pc:sldMk cId="1713067556" sldId="676"/>
            <ac:grpSpMk id="369" creationId="{6D6DDE62-185F-4223-A7D7-D9549F18654C}"/>
          </ac:grpSpMkLst>
        </pc:grpChg>
        <pc:grpChg chg="mod">
          <ac:chgData name="Timo Mühlhaus" userId="1b6b3aba618dadac" providerId="LiveId" clId="{EDF2FAEA-A41B-4C1F-9EE5-7BEAFE42C87B}" dt="2021-06-08T15:35:31.997" v="174"/>
          <ac:grpSpMkLst>
            <pc:docMk/>
            <pc:sldMk cId="1713067556" sldId="676"/>
            <ac:grpSpMk id="371" creationId="{C077C4D6-A342-4861-A161-7C11FD7927BF}"/>
          </ac:grpSpMkLst>
        </pc:grpChg>
        <pc:grpChg chg="mod">
          <ac:chgData name="Timo Mühlhaus" userId="1b6b3aba618dadac" providerId="LiveId" clId="{EDF2FAEA-A41B-4C1F-9EE5-7BEAFE42C87B}" dt="2021-06-08T15:35:31.997" v="174"/>
          <ac:grpSpMkLst>
            <pc:docMk/>
            <pc:sldMk cId="1713067556" sldId="676"/>
            <ac:grpSpMk id="384" creationId="{186C8B93-29EA-4E54-A0B9-80DE866FADB8}"/>
          </ac:grpSpMkLst>
        </pc:grpChg>
        <pc:grpChg chg="mod">
          <ac:chgData name="Timo Mühlhaus" userId="1b6b3aba618dadac" providerId="LiveId" clId="{EDF2FAEA-A41B-4C1F-9EE5-7BEAFE42C87B}" dt="2021-06-08T15:35:31.997" v="174"/>
          <ac:grpSpMkLst>
            <pc:docMk/>
            <pc:sldMk cId="1713067556" sldId="676"/>
            <ac:grpSpMk id="385" creationId="{F3AF4940-CCEF-4542-A771-CF72C268F322}"/>
          </ac:grpSpMkLst>
        </pc:grpChg>
        <pc:grpChg chg="mod">
          <ac:chgData name="Timo Mühlhaus" userId="1b6b3aba618dadac" providerId="LiveId" clId="{EDF2FAEA-A41B-4C1F-9EE5-7BEAFE42C87B}" dt="2021-06-08T15:35:31.997" v="174"/>
          <ac:grpSpMkLst>
            <pc:docMk/>
            <pc:sldMk cId="1713067556" sldId="676"/>
            <ac:grpSpMk id="386" creationId="{C1BBC8A7-9B15-40B7-86CF-3CD2D11425FC}"/>
          </ac:grpSpMkLst>
        </pc:grpChg>
        <pc:grpChg chg="mod">
          <ac:chgData name="Timo Mühlhaus" userId="1b6b3aba618dadac" providerId="LiveId" clId="{EDF2FAEA-A41B-4C1F-9EE5-7BEAFE42C87B}" dt="2021-06-08T15:35:31.997" v="174"/>
          <ac:grpSpMkLst>
            <pc:docMk/>
            <pc:sldMk cId="1713067556" sldId="676"/>
            <ac:grpSpMk id="387" creationId="{F1A56A9A-3898-42B3-B5F5-DEE0A4C9B099}"/>
          </ac:grpSpMkLst>
        </pc:grpChg>
        <pc:grpChg chg="mod">
          <ac:chgData name="Timo Mühlhaus" userId="1b6b3aba618dadac" providerId="LiveId" clId="{EDF2FAEA-A41B-4C1F-9EE5-7BEAFE42C87B}" dt="2021-06-08T15:35:31.997" v="174"/>
          <ac:grpSpMkLst>
            <pc:docMk/>
            <pc:sldMk cId="1713067556" sldId="676"/>
            <ac:grpSpMk id="388" creationId="{A299EBEE-5890-4ECB-8B43-5FC7EA6A681D}"/>
          </ac:grpSpMkLst>
        </pc:grpChg>
        <pc:grpChg chg="mod">
          <ac:chgData name="Timo Mühlhaus" userId="1b6b3aba618dadac" providerId="LiveId" clId="{EDF2FAEA-A41B-4C1F-9EE5-7BEAFE42C87B}" dt="2021-06-08T15:35:31.997" v="174"/>
          <ac:grpSpMkLst>
            <pc:docMk/>
            <pc:sldMk cId="1713067556" sldId="676"/>
            <ac:grpSpMk id="389" creationId="{6C53D452-B3DE-4D33-9E18-990B47FBD4DB}"/>
          </ac:grpSpMkLst>
        </pc:grpChg>
        <pc:grpChg chg="mod">
          <ac:chgData name="Timo Mühlhaus" userId="1b6b3aba618dadac" providerId="LiveId" clId="{EDF2FAEA-A41B-4C1F-9EE5-7BEAFE42C87B}" dt="2021-06-08T15:35:31.997" v="174"/>
          <ac:grpSpMkLst>
            <pc:docMk/>
            <pc:sldMk cId="1713067556" sldId="676"/>
            <ac:grpSpMk id="397" creationId="{71CDB695-F700-41BA-AD9F-0E9A951A4F5F}"/>
          </ac:grpSpMkLst>
        </pc:grpChg>
        <pc:grpChg chg="mod">
          <ac:chgData name="Timo Mühlhaus" userId="1b6b3aba618dadac" providerId="LiveId" clId="{EDF2FAEA-A41B-4C1F-9EE5-7BEAFE42C87B}" dt="2021-06-08T15:35:31.997" v="174"/>
          <ac:grpSpMkLst>
            <pc:docMk/>
            <pc:sldMk cId="1713067556" sldId="676"/>
            <ac:grpSpMk id="398" creationId="{36853A6A-2AF0-4C8D-A060-B59863B7A174}"/>
          </ac:grpSpMkLst>
        </pc:grpChg>
        <pc:grpChg chg="mod">
          <ac:chgData name="Timo Mühlhaus" userId="1b6b3aba618dadac" providerId="LiveId" clId="{EDF2FAEA-A41B-4C1F-9EE5-7BEAFE42C87B}" dt="2021-06-08T15:35:31.997" v="174"/>
          <ac:grpSpMkLst>
            <pc:docMk/>
            <pc:sldMk cId="1713067556" sldId="676"/>
            <ac:grpSpMk id="406" creationId="{BFA5083D-BC7A-4B99-8456-752A8B9BF6F7}"/>
          </ac:grpSpMkLst>
        </pc:grpChg>
        <pc:grpChg chg="mod">
          <ac:chgData name="Timo Mühlhaus" userId="1b6b3aba618dadac" providerId="LiveId" clId="{EDF2FAEA-A41B-4C1F-9EE5-7BEAFE42C87B}" dt="2021-06-08T15:35:31.997" v="174"/>
          <ac:grpSpMkLst>
            <pc:docMk/>
            <pc:sldMk cId="1713067556" sldId="676"/>
            <ac:grpSpMk id="407" creationId="{C7195F22-C7F4-482C-9F13-B8029DDE659F}"/>
          </ac:grpSpMkLst>
        </pc:grpChg>
        <pc:grpChg chg="mod">
          <ac:chgData name="Timo Mühlhaus" userId="1b6b3aba618dadac" providerId="LiveId" clId="{EDF2FAEA-A41B-4C1F-9EE5-7BEAFE42C87B}" dt="2021-06-08T15:35:31.997" v="174"/>
          <ac:grpSpMkLst>
            <pc:docMk/>
            <pc:sldMk cId="1713067556" sldId="676"/>
            <ac:grpSpMk id="415" creationId="{0B10A8B0-876F-400A-993D-DF461F473AF8}"/>
          </ac:grpSpMkLst>
        </pc:grpChg>
        <pc:grpChg chg="mod">
          <ac:chgData name="Timo Mühlhaus" userId="1b6b3aba618dadac" providerId="LiveId" clId="{EDF2FAEA-A41B-4C1F-9EE5-7BEAFE42C87B}" dt="2021-06-08T15:35:31.997" v="174"/>
          <ac:grpSpMkLst>
            <pc:docMk/>
            <pc:sldMk cId="1713067556" sldId="676"/>
            <ac:grpSpMk id="417" creationId="{CC71DD44-EF65-44FD-BBFD-6E5B89FC35C8}"/>
          </ac:grpSpMkLst>
        </pc:grpChg>
        <pc:grpChg chg="mod">
          <ac:chgData name="Timo Mühlhaus" userId="1b6b3aba618dadac" providerId="LiveId" clId="{EDF2FAEA-A41B-4C1F-9EE5-7BEAFE42C87B}" dt="2021-06-08T15:35:31.997" v="174"/>
          <ac:grpSpMkLst>
            <pc:docMk/>
            <pc:sldMk cId="1713067556" sldId="676"/>
            <ac:grpSpMk id="418" creationId="{B05DA944-2AAD-4F2C-AAC9-8F4698643090}"/>
          </ac:grpSpMkLst>
        </pc:grpChg>
        <pc:grpChg chg="mod">
          <ac:chgData name="Timo Mühlhaus" userId="1b6b3aba618dadac" providerId="LiveId" clId="{EDF2FAEA-A41B-4C1F-9EE5-7BEAFE42C87B}" dt="2021-06-08T15:35:31.997" v="174"/>
          <ac:grpSpMkLst>
            <pc:docMk/>
            <pc:sldMk cId="1713067556" sldId="676"/>
            <ac:grpSpMk id="420" creationId="{1863122D-7FCB-432A-9864-FC4072E0CA94}"/>
          </ac:grpSpMkLst>
        </pc:grpChg>
        <pc:grpChg chg="mod">
          <ac:chgData name="Timo Mühlhaus" userId="1b6b3aba618dadac" providerId="LiveId" clId="{EDF2FAEA-A41B-4C1F-9EE5-7BEAFE42C87B}" dt="2021-06-08T15:35:31.997" v="174"/>
          <ac:grpSpMkLst>
            <pc:docMk/>
            <pc:sldMk cId="1713067556" sldId="676"/>
            <ac:grpSpMk id="422" creationId="{4AC34F11-07FA-4188-9867-E8101F1A4B4A}"/>
          </ac:grpSpMkLst>
        </pc:grpChg>
        <pc:grpChg chg="mod">
          <ac:chgData name="Timo Mühlhaus" userId="1b6b3aba618dadac" providerId="LiveId" clId="{EDF2FAEA-A41B-4C1F-9EE5-7BEAFE42C87B}" dt="2021-06-08T15:35:31.997" v="174"/>
          <ac:grpSpMkLst>
            <pc:docMk/>
            <pc:sldMk cId="1713067556" sldId="676"/>
            <ac:grpSpMk id="423" creationId="{001FBC37-B430-4186-9793-FC4CD6F2B945}"/>
          </ac:grpSpMkLst>
        </pc:grpChg>
        <pc:grpChg chg="mod">
          <ac:chgData name="Timo Mühlhaus" userId="1b6b3aba618dadac" providerId="LiveId" clId="{EDF2FAEA-A41B-4C1F-9EE5-7BEAFE42C87B}" dt="2021-06-08T15:35:31.997" v="174"/>
          <ac:grpSpMkLst>
            <pc:docMk/>
            <pc:sldMk cId="1713067556" sldId="676"/>
            <ac:grpSpMk id="424" creationId="{B2755AC3-1CAD-48D0-BC90-2B4E7B63340D}"/>
          </ac:grpSpMkLst>
        </pc:grpChg>
        <pc:grpChg chg="mod">
          <ac:chgData name="Timo Mühlhaus" userId="1b6b3aba618dadac" providerId="LiveId" clId="{EDF2FAEA-A41B-4C1F-9EE5-7BEAFE42C87B}" dt="2021-06-08T15:35:31.997" v="174"/>
          <ac:grpSpMkLst>
            <pc:docMk/>
            <pc:sldMk cId="1713067556" sldId="676"/>
            <ac:grpSpMk id="425" creationId="{7CA4EB1D-83AE-4004-98B8-D27BA03D000D}"/>
          </ac:grpSpMkLst>
        </pc:grpChg>
        <pc:grpChg chg="mod">
          <ac:chgData name="Timo Mühlhaus" userId="1b6b3aba618dadac" providerId="LiveId" clId="{EDF2FAEA-A41B-4C1F-9EE5-7BEAFE42C87B}" dt="2021-06-08T15:35:31.997" v="174"/>
          <ac:grpSpMkLst>
            <pc:docMk/>
            <pc:sldMk cId="1713067556" sldId="676"/>
            <ac:grpSpMk id="426" creationId="{307D3A51-54FE-413F-9FC1-75444449A6C3}"/>
          </ac:grpSpMkLst>
        </pc:grpChg>
        <pc:grpChg chg="mod">
          <ac:chgData name="Timo Mühlhaus" userId="1b6b3aba618dadac" providerId="LiveId" clId="{EDF2FAEA-A41B-4C1F-9EE5-7BEAFE42C87B}" dt="2021-06-08T15:35:31.997" v="174"/>
          <ac:grpSpMkLst>
            <pc:docMk/>
            <pc:sldMk cId="1713067556" sldId="676"/>
            <ac:grpSpMk id="427" creationId="{024DED72-56A2-4EB0-8FB1-11406D9A2C43}"/>
          </ac:grpSpMkLst>
        </pc:grpChg>
        <pc:grpChg chg="mod">
          <ac:chgData name="Timo Mühlhaus" userId="1b6b3aba618dadac" providerId="LiveId" clId="{EDF2FAEA-A41B-4C1F-9EE5-7BEAFE42C87B}" dt="2021-06-08T15:35:31.997" v="174"/>
          <ac:grpSpMkLst>
            <pc:docMk/>
            <pc:sldMk cId="1713067556" sldId="676"/>
            <ac:grpSpMk id="428" creationId="{C78C27DD-4727-4FBB-98F9-F8D12D8C3397}"/>
          </ac:grpSpMkLst>
        </pc:grpChg>
        <pc:grpChg chg="mod">
          <ac:chgData name="Timo Mühlhaus" userId="1b6b3aba618dadac" providerId="LiveId" clId="{EDF2FAEA-A41B-4C1F-9EE5-7BEAFE42C87B}" dt="2021-06-08T15:35:31.997" v="174"/>
          <ac:grpSpMkLst>
            <pc:docMk/>
            <pc:sldMk cId="1713067556" sldId="676"/>
            <ac:grpSpMk id="429" creationId="{D97C4B6C-2AE6-4FE8-9854-86C2EBDE0B8D}"/>
          </ac:grpSpMkLst>
        </pc:grpChg>
        <pc:grpChg chg="mod">
          <ac:chgData name="Timo Mühlhaus" userId="1b6b3aba618dadac" providerId="LiveId" clId="{EDF2FAEA-A41B-4C1F-9EE5-7BEAFE42C87B}" dt="2021-06-08T15:35:31.997" v="174"/>
          <ac:grpSpMkLst>
            <pc:docMk/>
            <pc:sldMk cId="1713067556" sldId="676"/>
            <ac:grpSpMk id="457" creationId="{1921A13C-E6D5-4CB2-8643-7625D2904C8B}"/>
          </ac:grpSpMkLst>
        </pc:grpChg>
        <pc:grpChg chg="mod">
          <ac:chgData name="Timo Mühlhaus" userId="1b6b3aba618dadac" providerId="LiveId" clId="{EDF2FAEA-A41B-4C1F-9EE5-7BEAFE42C87B}" dt="2021-06-08T15:35:31.997" v="174"/>
          <ac:grpSpMkLst>
            <pc:docMk/>
            <pc:sldMk cId="1713067556" sldId="676"/>
            <ac:grpSpMk id="458" creationId="{33C880D2-A970-4B78-BBCE-8F4DFF45DA85}"/>
          </ac:grpSpMkLst>
        </pc:grpChg>
        <pc:grpChg chg="mod">
          <ac:chgData name="Timo Mühlhaus" userId="1b6b3aba618dadac" providerId="LiveId" clId="{EDF2FAEA-A41B-4C1F-9EE5-7BEAFE42C87B}" dt="2021-06-08T15:35:31.997" v="174"/>
          <ac:grpSpMkLst>
            <pc:docMk/>
            <pc:sldMk cId="1713067556" sldId="676"/>
            <ac:grpSpMk id="459" creationId="{2F4C45EA-2AD2-4E13-8CA5-F7893ABE2886}"/>
          </ac:grpSpMkLst>
        </pc:grpChg>
        <pc:grpChg chg="mod">
          <ac:chgData name="Timo Mühlhaus" userId="1b6b3aba618dadac" providerId="LiveId" clId="{EDF2FAEA-A41B-4C1F-9EE5-7BEAFE42C87B}" dt="2021-06-08T15:35:31.997" v="174"/>
          <ac:grpSpMkLst>
            <pc:docMk/>
            <pc:sldMk cId="1713067556" sldId="676"/>
            <ac:grpSpMk id="460" creationId="{114F01EF-298E-4E0A-8ED3-586628C79AD4}"/>
          </ac:grpSpMkLst>
        </pc:grpChg>
        <pc:grpChg chg="mod">
          <ac:chgData name="Timo Mühlhaus" userId="1b6b3aba618dadac" providerId="LiveId" clId="{EDF2FAEA-A41B-4C1F-9EE5-7BEAFE42C87B}" dt="2021-06-08T15:35:31.997" v="174"/>
          <ac:grpSpMkLst>
            <pc:docMk/>
            <pc:sldMk cId="1713067556" sldId="676"/>
            <ac:grpSpMk id="461" creationId="{978F420A-8B91-4EDD-AB75-85132B03D00D}"/>
          </ac:grpSpMkLst>
        </pc:grpChg>
        <pc:grpChg chg="mod">
          <ac:chgData name="Timo Mühlhaus" userId="1b6b3aba618dadac" providerId="LiveId" clId="{EDF2FAEA-A41B-4C1F-9EE5-7BEAFE42C87B}" dt="2021-06-08T15:35:31.997" v="174"/>
          <ac:grpSpMkLst>
            <pc:docMk/>
            <pc:sldMk cId="1713067556" sldId="676"/>
            <ac:grpSpMk id="462" creationId="{70FCC604-E09D-4C3D-89B3-478325971B39}"/>
          </ac:grpSpMkLst>
        </pc:grpChg>
        <pc:grpChg chg="mod">
          <ac:chgData name="Timo Mühlhaus" userId="1b6b3aba618dadac" providerId="LiveId" clId="{EDF2FAEA-A41B-4C1F-9EE5-7BEAFE42C87B}" dt="2021-06-08T15:35:31.997" v="174"/>
          <ac:grpSpMkLst>
            <pc:docMk/>
            <pc:sldMk cId="1713067556" sldId="676"/>
            <ac:grpSpMk id="463" creationId="{0B16838B-BE25-4203-BBC5-8ADA66E53996}"/>
          </ac:grpSpMkLst>
        </pc:grpChg>
        <pc:grpChg chg="mod">
          <ac:chgData name="Timo Mühlhaus" userId="1b6b3aba618dadac" providerId="LiveId" clId="{EDF2FAEA-A41B-4C1F-9EE5-7BEAFE42C87B}" dt="2021-06-08T15:35:31.997" v="174"/>
          <ac:grpSpMkLst>
            <pc:docMk/>
            <pc:sldMk cId="1713067556" sldId="676"/>
            <ac:grpSpMk id="464" creationId="{0C6F8E96-C55F-46BA-8810-7925B32F7D18}"/>
          </ac:grpSpMkLst>
        </pc:grpChg>
        <pc:grpChg chg="mod">
          <ac:chgData name="Timo Mühlhaus" userId="1b6b3aba618dadac" providerId="LiveId" clId="{EDF2FAEA-A41B-4C1F-9EE5-7BEAFE42C87B}" dt="2021-06-08T15:35:31.997" v="174"/>
          <ac:grpSpMkLst>
            <pc:docMk/>
            <pc:sldMk cId="1713067556" sldId="676"/>
            <ac:grpSpMk id="492" creationId="{1624CE2F-8A9F-4F3F-95EC-7BEC2FCD1D6E}"/>
          </ac:grpSpMkLst>
        </pc:grpChg>
        <pc:grpChg chg="mod">
          <ac:chgData name="Timo Mühlhaus" userId="1b6b3aba618dadac" providerId="LiveId" clId="{EDF2FAEA-A41B-4C1F-9EE5-7BEAFE42C87B}" dt="2021-06-08T15:35:31.997" v="174"/>
          <ac:grpSpMkLst>
            <pc:docMk/>
            <pc:sldMk cId="1713067556" sldId="676"/>
            <ac:grpSpMk id="493" creationId="{578877B3-5CF8-409C-A6CE-28805A33A32D}"/>
          </ac:grpSpMkLst>
        </pc:grpChg>
        <pc:grpChg chg="mod">
          <ac:chgData name="Timo Mühlhaus" userId="1b6b3aba618dadac" providerId="LiveId" clId="{EDF2FAEA-A41B-4C1F-9EE5-7BEAFE42C87B}" dt="2021-06-08T15:35:31.997" v="174"/>
          <ac:grpSpMkLst>
            <pc:docMk/>
            <pc:sldMk cId="1713067556" sldId="676"/>
            <ac:grpSpMk id="494" creationId="{F45B307D-1A6C-4192-8CAD-293236563855}"/>
          </ac:grpSpMkLst>
        </pc:grpChg>
        <pc:grpChg chg="mod">
          <ac:chgData name="Timo Mühlhaus" userId="1b6b3aba618dadac" providerId="LiveId" clId="{EDF2FAEA-A41B-4C1F-9EE5-7BEAFE42C87B}" dt="2021-06-08T15:35:31.997" v="174"/>
          <ac:grpSpMkLst>
            <pc:docMk/>
            <pc:sldMk cId="1713067556" sldId="676"/>
            <ac:grpSpMk id="533" creationId="{C32B8159-1303-40B9-BAEF-BF70EE6333B6}"/>
          </ac:grpSpMkLst>
        </pc:grpChg>
        <pc:cxnChg chg="del">
          <ac:chgData name="Timo Mühlhaus" userId="1b6b3aba618dadac" providerId="LiveId" clId="{EDF2FAEA-A41B-4C1F-9EE5-7BEAFE42C87B}" dt="2021-06-08T15:35:08.077" v="165" actId="478"/>
          <ac:cxnSpMkLst>
            <pc:docMk/>
            <pc:sldMk cId="1713067556" sldId="676"/>
            <ac:cxnSpMk id="8" creationId="{4566D6EB-28A3-4BC8-A42F-D7094B2D6798}"/>
          </ac:cxnSpMkLst>
        </pc:cxnChg>
        <pc:cxnChg chg="mod">
          <ac:chgData name="Timo Mühlhaus" userId="1b6b3aba618dadac" providerId="LiveId" clId="{EDF2FAEA-A41B-4C1F-9EE5-7BEAFE42C87B}" dt="2021-06-08T15:35:17.954" v="171"/>
          <ac:cxnSpMkLst>
            <pc:docMk/>
            <pc:sldMk cId="1713067556" sldId="676"/>
            <ac:cxnSpMk id="105" creationId="{415AB3DE-9D29-4068-AC40-FAAB826AA0E0}"/>
          </ac:cxnSpMkLst>
        </pc:cxnChg>
        <pc:cxnChg chg="mod">
          <ac:chgData name="Timo Mühlhaus" userId="1b6b3aba618dadac" providerId="LiveId" clId="{EDF2FAEA-A41B-4C1F-9EE5-7BEAFE42C87B}" dt="2021-06-08T15:35:17.954" v="171"/>
          <ac:cxnSpMkLst>
            <pc:docMk/>
            <pc:sldMk cId="1713067556" sldId="676"/>
            <ac:cxnSpMk id="106" creationId="{86349A56-F613-47BF-B165-363F308518C9}"/>
          </ac:cxnSpMkLst>
        </pc:cxnChg>
        <pc:cxnChg chg="mod">
          <ac:chgData name="Timo Mühlhaus" userId="1b6b3aba618dadac" providerId="LiveId" clId="{EDF2FAEA-A41B-4C1F-9EE5-7BEAFE42C87B}" dt="2021-06-08T15:35:17.954" v="171"/>
          <ac:cxnSpMkLst>
            <pc:docMk/>
            <pc:sldMk cId="1713067556" sldId="676"/>
            <ac:cxnSpMk id="107" creationId="{36178AC5-63DD-4174-BFD7-793C906AAF23}"/>
          </ac:cxnSpMkLst>
        </pc:cxnChg>
        <pc:cxnChg chg="mod">
          <ac:chgData name="Timo Mühlhaus" userId="1b6b3aba618dadac" providerId="LiveId" clId="{EDF2FAEA-A41B-4C1F-9EE5-7BEAFE42C87B}" dt="2021-06-08T15:35:17.954" v="171"/>
          <ac:cxnSpMkLst>
            <pc:docMk/>
            <pc:sldMk cId="1713067556" sldId="676"/>
            <ac:cxnSpMk id="108" creationId="{E0CAC410-F963-469E-9990-0D8D6163367E}"/>
          </ac:cxnSpMkLst>
        </pc:cxnChg>
        <pc:cxnChg chg="mod">
          <ac:chgData name="Timo Mühlhaus" userId="1b6b3aba618dadac" providerId="LiveId" clId="{EDF2FAEA-A41B-4C1F-9EE5-7BEAFE42C87B}" dt="2021-06-08T15:35:17.954" v="171"/>
          <ac:cxnSpMkLst>
            <pc:docMk/>
            <pc:sldMk cId="1713067556" sldId="676"/>
            <ac:cxnSpMk id="109" creationId="{A924C29D-0B6C-4A0D-840D-1567968BDDF7}"/>
          </ac:cxnSpMkLst>
        </pc:cxnChg>
        <pc:cxnChg chg="mod">
          <ac:chgData name="Timo Mühlhaus" userId="1b6b3aba618dadac" providerId="LiveId" clId="{EDF2FAEA-A41B-4C1F-9EE5-7BEAFE42C87B}" dt="2021-06-08T15:35:17.954" v="171"/>
          <ac:cxnSpMkLst>
            <pc:docMk/>
            <pc:sldMk cId="1713067556" sldId="676"/>
            <ac:cxnSpMk id="110" creationId="{6C5AA26F-B023-41FB-A264-9FD94548F345}"/>
          </ac:cxnSpMkLst>
        </pc:cxnChg>
        <pc:cxnChg chg="mod">
          <ac:chgData name="Timo Mühlhaus" userId="1b6b3aba618dadac" providerId="LiveId" clId="{EDF2FAEA-A41B-4C1F-9EE5-7BEAFE42C87B}" dt="2021-06-08T15:35:17.954" v="171"/>
          <ac:cxnSpMkLst>
            <pc:docMk/>
            <pc:sldMk cId="1713067556" sldId="676"/>
            <ac:cxnSpMk id="111" creationId="{A5AF8ED8-7345-4203-9A15-7E4D4A38FE81}"/>
          </ac:cxnSpMkLst>
        </pc:cxnChg>
        <pc:cxnChg chg="mod">
          <ac:chgData name="Timo Mühlhaus" userId="1b6b3aba618dadac" providerId="LiveId" clId="{EDF2FAEA-A41B-4C1F-9EE5-7BEAFE42C87B}" dt="2021-06-08T15:35:17.954" v="171"/>
          <ac:cxnSpMkLst>
            <pc:docMk/>
            <pc:sldMk cId="1713067556" sldId="676"/>
            <ac:cxnSpMk id="112" creationId="{CCCCA901-5FE5-4FAB-A32E-685E90DA35B5}"/>
          </ac:cxnSpMkLst>
        </pc:cxnChg>
        <pc:cxnChg chg="mod">
          <ac:chgData name="Timo Mühlhaus" userId="1b6b3aba618dadac" providerId="LiveId" clId="{EDF2FAEA-A41B-4C1F-9EE5-7BEAFE42C87B}" dt="2021-06-08T15:35:17.954" v="171"/>
          <ac:cxnSpMkLst>
            <pc:docMk/>
            <pc:sldMk cId="1713067556" sldId="676"/>
            <ac:cxnSpMk id="113" creationId="{5F878778-3206-4098-8A0F-4904FDA2AE9F}"/>
          </ac:cxnSpMkLst>
        </pc:cxnChg>
        <pc:cxnChg chg="mod">
          <ac:chgData name="Timo Mühlhaus" userId="1b6b3aba618dadac" providerId="LiveId" clId="{EDF2FAEA-A41B-4C1F-9EE5-7BEAFE42C87B}" dt="2021-06-08T15:35:17.954" v="171"/>
          <ac:cxnSpMkLst>
            <pc:docMk/>
            <pc:sldMk cId="1713067556" sldId="676"/>
            <ac:cxnSpMk id="114" creationId="{D0E13CE2-4B01-48E4-9D88-25B833FA6AFF}"/>
          </ac:cxnSpMkLst>
        </pc:cxnChg>
        <pc:cxnChg chg="mod">
          <ac:chgData name="Timo Mühlhaus" userId="1b6b3aba618dadac" providerId="LiveId" clId="{EDF2FAEA-A41B-4C1F-9EE5-7BEAFE42C87B}" dt="2021-06-08T15:35:17.954" v="171"/>
          <ac:cxnSpMkLst>
            <pc:docMk/>
            <pc:sldMk cId="1713067556" sldId="676"/>
            <ac:cxnSpMk id="115" creationId="{248C4C53-4DBF-408F-A257-17768B0CDCB8}"/>
          </ac:cxnSpMkLst>
        </pc:cxnChg>
        <pc:cxnChg chg="mod">
          <ac:chgData name="Timo Mühlhaus" userId="1b6b3aba618dadac" providerId="LiveId" clId="{EDF2FAEA-A41B-4C1F-9EE5-7BEAFE42C87B}" dt="2021-06-08T15:35:17.954" v="171"/>
          <ac:cxnSpMkLst>
            <pc:docMk/>
            <pc:sldMk cId="1713067556" sldId="676"/>
            <ac:cxnSpMk id="116" creationId="{6F012BB3-2A7F-42BD-90AE-C6FA5C47E26F}"/>
          </ac:cxnSpMkLst>
        </pc:cxnChg>
        <pc:cxnChg chg="mod">
          <ac:chgData name="Timo Mühlhaus" userId="1b6b3aba618dadac" providerId="LiveId" clId="{EDF2FAEA-A41B-4C1F-9EE5-7BEAFE42C87B}" dt="2021-06-08T15:35:17.954" v="171"/>
          <ac:cxnSpMkLst>
            <pc:docMk/>
            <pc:sldMk cId="1713067556" sldId="676"/>
            <ac:cxnSpMk id="117" creationId="{35DCB81E-B94D-45F0-95F8-940E9B1CAEA8}"/>
          </ac:cxnSpMkLst>
        </pc:cxnChg>
        <pc:cxnChg chg="mod">
          <ac:chgData name="Timo Mühlhaus" userId="1b6b3aba618dadac" providerId="LiveId" clId="{EDF2FAEA-A41B-4C1F-9EE5-7BEAFE42C87B}" dt="2021-06-08T15:35:17.954" v="171"/>
          <ac:cxnSpMkLst>
            <pc:docMk/>
            <pc:sldMk cId="1713067556" sldId="676"/>
            <ac:cxnSpMk id="118" creationId="{04EEBCE0-439C-401B-A040-2C0525C6F747}"/>
          </ac:cxnSpMkLst>
        </pc:cxnChg>
        <pc:cxnChg chg="mod">
          <ac:chgData name="Timo Mühlhaus" userId="1b6b3aba618dadac" providerId="LiveId" clId="{EDF2FAEA-A41B-4C1F-9EE5-7BEAFE42C87B}" dt="2021-06-08T15:35:17.954" v="171"/>
          <ac:cxnSpMkLst>
            <pc:docMk/>
            <pc:sldMk cId="1713067556" sldId="676"/>
            <ac:cxnSpMk id="119" creationId="{7683A41A-B7FF-40EB-8C60-B47898A37FC4}"/>
          </ac:cxnSpMkLst>
        </pc:cxnChg>
        <pc:cxnChg chg="mod">
          <ac:chgData name="Timo Mühlhaus" userId="1b6b3aba618dadac" providerId="LiveId" clId="{EDF2FAEA-A41B-4C1F-9EE5-7BEAFE42C87B}" dt="2021-06-08T15:35:17.954" v="171"/>
          <ac:cxnSpMkLst>
            <pc:docMk/>
            <pc:sldMk cId="1713067556" sldId="676"/>
            <ac:cxnSpMk id="120" creationId="{70C1DF1D-C804-48A6-BC59-99F8A3CE64FB}"/>
          </ac:cxnSpMkLst>
        </pc:cxnChg>
        <pc:cxnChg chg="mod">
          <ac:chgData name="Timo Mühlhaus" userId="1b6b3aba618dadac" providerId="LiveId" clId="{EDF2FAEA-A41B-4C1F-9EE5-7BEAFE42C87B}" dt="2021-06-08T15:35:17.954" v="171"/>
          <ac:cxnSpMkLst>
            <pc:docMk/>
            <pc:sldMk cId="1713067556" sldId="676"/>
            <ac:cxnSpMk id="121" creationId="{44A95895-368A-4FB8-8564-79876263B855}"/>
          </ac:cxnSpMkLst>
        </pc:cxnChg>
        <pc:cxnChg chg="mod">
          <ac:chgData name="Timo Mühlhaus" userId="1b6b3aba618dadac" providerId="LiveId" clId="{EDF2FAEA-A41B-4C1F-9EE5-7BEAFE42C87B}" dt="2021-06-08T15:35:17.954" v="171"/>
          <ac:cxnSpMkLst>
            <pc:docMk/>
            <pc:sldMk cId="1713067556" sldId="676"/>
            <ac:cxnSpMk id="122" creationId="{D33EB1E1-D53A-43F6-80A9-B2BAEC07CFBF}"/>
          </ac:cxnSpMkLst>
        </pc:cxnChg>
        <pc:cxnChg chg="mod">
          <ac:chgData name="Timo Mühlhaus" userId="1b6b3aba618dadac" providerId="LiveId" clId="{EDF2FAEA-A41B-4C1F-9EE5-7BEAFE42C87B}" dt="2021-06-08T15:35:17.954" v="171"/>
          <ac:cxnSpMkLst>
            <pc:docMk/>
            <pc:sldMk cId="1713067556" sldId="676"/>
            <ac:cxnSpMk id="123" creationId="{919E4CC8-1612-4891-984C-052F567A2F09}"/>
          </ac:cxnSpMkLst>
        </pc:cxnChg>
        <pc:cxnChg chg="mod">
          <ac:chgData name="Timo Mühlhaus" userId="1b6b3aba618dadac" providerId="LiveId" clId="{EDF2FAEA-A41B-4C1F-9EE5-7BEAFE42C87B}" dt="2021-06-08T15:35:17.954" v="171"/>
          <ac:cxnSpMkLst>
            <pc:docMk/>
            <pc:sldMk cId="1713067556" sldId="676"/>
            <ac:cxnSpMk id="124" creationId="{428C0356-BBA1-4D47-B5E0-F844EAAEE4E0}"/>
          </ac:cxnSpMkLst>
        </pc:cxnChg>
        <pc:cxnChg chg="mod">
          <ac:chgData name="Timo Mühlhaus" userId="1b6b3aba618dadac" providerId="LiveId" clId="{EDF2FAEA-A41B-4C1F-9EE5-7BEAFE42C87B}" dt="2021-06-08T15:35:17.954" v="171"/>
          <ac:cxnSpMkLst>
            <pc:docMk/>
            <pc:sldMk cId="1713067556" sldId="676"/>
            <ac:cxnSpMk id="125" creationId="{5D4061C8-A945-4A86-89BB-52D39ACFC720}"/>
          </ac:cxnSpMkLst>
        </pc:cxnChg>
        <pc:cxnChg chg="mod">
          <ac:chgData name="Timo Mühlhaus" userId="1b6b3aba618dadac" providerId="LiveId" clId="{EDF2FAEA-A41B-4C1F-9EE5-7BEAFE42C87B}" dt="2021-06-08T15:35:17.954" v="171"/>
          <ac:cxnSpMkLst>
            <pc:docMk/>
            <pc:sldMk cId="1713067556" sldId="676"/>
            <ac:cxnSpMk id="126" creationId="{F1C9E87C-0A67-4DFA-9502-A9F06320C33D}"/>
          </ac:cxnSpMkLst>
        </pc:cxnChg>
        <pc:cxnChg chg="del">
          <ac:chgData name="Timo Mühlhaus" userId="1b6b3aba618dadac" providerId="LiveId" clId="{EDF2FAEA-A41B-4C1F-9EE5-7BEAFE42C87B}" dt="2021-06-08T15:34:53.068" v="161" actId="478"/>
          <ac:cxnSpMkLst>
            <pc:docMk/>
            <pc:sldMk cId="1713067556" sldId="676"/>
            <ac:cxnSpMk id="161" creationId="{91153B59-3284-4C90-A265-9016A8EA51EC}"/>
          </ac:cxnSpMkLst>
        </pc:cxnChg>
        <pc:cxnChg chg="del">
          <ac:chgData name="Timo Mühlhaus" userId="1b6b3aba618dadac" providerId="LiveId" clId="{EDF2FAEA-A41B-4C1F-9EE5-7BEAFE42C87B}" dt="2021-06-08T15:34:53.068" v="161" actId="478"/>
          <ac:cxnSpMkLst>
            <pc:docMk/>
            <pc:sldMk cId="1713067556" sldId="676"/>
            <ac:cxnSpMk id="162" creationId="{5D6E59E6-DF5B-4B6C-BB5E-1E54EF49826F}"/>
          </ac:cxnSpMkLst>
        </pc:cxnChg>
        <pc:cxnChg chg="del">
          <ac:chgData name="Timo Mühlhaus" userId="1b6b3aba618dadac" providerId="LiveId" clId="{EDF2FAEA-A41B-4C1F-9EE5-7BEAFE42C87B}" dt="2021-06-08T15:34:53.068" v="161" actId="478"/>
          <ac:cxnSpMkLst>
            <pc:docMk/>
            <pc:sldMk cId="1713067556" sldId="676"/>
            <ac:cxnSpMk id="163" creationId="{3F49177F-EADE-4591-9660-01C70195ABA4}"/>
          </ac:cxnSpMkLst>
        </pc:cxnChg>
        <pc:cxnChg chg="mod">
          <ac:chgData name="Timo Mühlhaus" userId="1b6b3aba618dadac" providerId="LiveId" clId="{EDF2FAEA-A41B-4C1F-9EE5-7BEAFE42C87B}" dt="2021-06-08T15:35:17.954" v="171"/>
          <ac:cxnSpMkLst>
            <pc:docMk/>
            <pc:sldMk cId="1713067556" sldId="676"/>
            <ac:cxnSpMk id="230" creationId="{4052670E-C573-44FF-9B3F-CCBE982C1441}"/>
          </ac:cxnSpMkLst>
        </pc:cxnChg>
        <pc:cxnChg chg="mod">
          <ac:chgData name="Timo Mühlhaus" userId="1b6b3aba618dadac" providerId="LiveId" clId="{EDF2FAEA-A41B-4C1F-9EE5-7BEAFE42C87B}" dt="2021-06-08T15:35:17.954" v="171"/>
          <ac:cxnSpMkLst>
            <pc:docMk/>
            <pc:sldMk cId="1713067556" sldId="676"/>
            <ac:cxnSpMk id="231" creationId="{665FCE36-42AF-4D70-9A8E-862F4A9A5054}"/>
          </ac:cxnSpMkLst>
        </pc:cxnChg>
        <pc:cxnChg chg="mod">
          <ac:chgData name="Timo Mühlhaus" userId="1b6b3aba618dadac" providerId="LiveId" clId="{EDF2FAEA-A41B-4C1F-9EE5-7BEAFE42C87B}" dt="2021-06-08T15:35:17.954" v="171"/>
          <ac:cxnSpMkLst>
            <pc:docMk/>
            <pc:sldMk cId="1713067556" sldId="676"/>
            <ac:cxnSpMk id="232" creationId="{817F8AE6-ACBA-4BC0-A355-95987EEA6A69}"/>
          </ac:cxnSpMkLst>
        </pc:cxnChg>
        <pc:cxnChg chg="mod">
          <ac:chgData name="Timo Mühlhaus" userId="1b6b3aba618dadac" providerId="LiveId" clId="{EDF2FAEA-A41B-4C1F-9EE5-7BEAFE42C87B}" dt="2021-06-08T15:35:17.954" v="171"/>
          <ac:cxnSpMkLst>
            <pc:docMk/>
            <pc:sldMk cId="1713067556" sldId="676"/>
            <ac:cxnSpMk id="233" creationId="{62DB8CF0-1097-4773-8E06-899EBAD3B8F8}"/>
          </ac:cxnSpMkLst>
        </pc:cxnChg>
        <pc:cxnChg chg="mod">
          <ac:chgData name="Timo Mühlhaus" userId="1b6b3aba618dadac" providerId="LiveId" clId="{EDF2FAEA-A41B-4C1F-9EE5-7BEAFE42C87B}" dt="2021-06-08T15:35:17.954" v="171"/>
          <ac:cxnSpMkLst>
            <pc:docMk/>
            <pc:sldMk cId="1713067556" sldId="676"/>
            <ac:cxnSpMk id="234" creationId="{A833519F-1360-4732-87A9-C2D33C32E1AE}"/>
          </ac:cxnSpMkLst>
        </pc:cxnChg>
        <pc:cxnChg chg="mod">
          <ac:chgData name="Timo Mühlhaus" userId="1b6b3aba618dadac" providerId="LiveId" clId="{EDF2FAEA-A41B-4C1F-9EE5-7BEAFE42C87B}" dt="2021-06-08T15:35:17.954" v="171"/>
          <ac:cxnSpMkLst>
            <pc:docMk/>
            <pc:sldMk cId="1713067556" sldId="676"/>
            <ac:cxnSpMk id="235" creationId="{9A48ED1C-25E4-42F7-8661-F7A3FBDB1D51}"/>
          </ac:cxnSpMkLst>
        </pc:cxnChg>
        <pc:cxnChg chg="mod">
          <ac:chgData name="Timo Mühlhaus" userId="1b6b3aba618dadac" providerId="LiveId" clId="{EDF2FAEA-A41B-4C1F-9EE5-7BEAFE42C87B}" dt="2021-06-08T15:35:17.954" v="171"/>
          <ac:cxnSpMkLst>
            <pc:docMk/>
            <pc:sldMk cId="1713067556" sldId="676"/>
            <ac:cxnSpMk id="236" creationId="{89F10FB4-2FD3-428C-B225-FE14C78FAF57}"/>
          </ac:cxnSpMkLst>
        </pc:cxnChg>
        <pc:cxnChg chg="mod">
          <ac:chgData name="Timo Mühlhaus" userId="1b6b3aba618dadac" providerId="LiveId" clId="{EDF2FAEA-A41B-4C1F-9EE5-7BEAFE42C87B}" dt="2021-06-08T15:35:17.954" v="171"/>
          <ac:cxnSpMkLst>
            <pc:docMk/>
            <pc:sldMk cId="1713067556" sldId="676"/>
            <ac:cxnSpMk id="237" creationId="{FDE3986A-08B4-4D8B-8F55-48D30BB693D8}"/>
          </ac:cxnSpMkLst>
        </pc:cxnChg>
        <pc:cxnChg chg="mod">
          <ac:chgData name="Timo Mühlhaus" userId="1b6b3aba618dadac" providerId="LiveId" clId="{EDF2FAEA-A41B-4C1F-9EE5-7BEAFE42C87B}" dt="2021-06-08T15:35:17.954" v="171"/>
          <ac:cxnSpMkLst>
            <pc:docMk/>
            <pc:sldMk cId="1713067556" sldId="676"/>
            <ac:cxnSpMk id="238" creationId="{74026BC9-AE91-45F9-9DAA-07EFB2444CDF}"/>
          </ac:cxnSpMkLst>
        </pc:cxnChg>
        <pc:cxnChg chg="mod">
          <ac:chgData name="Timo Mühlhaus" userId="1b6b3aba618dadac" providerId="LiveId" clId="{EDF2FAEA-A41B-4C1F-9EE5-7BEAFE42C87B}" dt="2021-06-08T15:35:17.954" v="171"/>
          <ac:cxnSpMkLst>
            <pc:docMk/>
            <pc:sldMk cId="1713067556" sldId="676"/>
            <ac:cxnSpMk id="239" creationId="{0EF2275C-182D-4E46-94B9-FF5DF934E21B}"/>
          </ac:cxnSpMkLst>
        </pc:cxnChg>
        <pc:cxnChg chg="mod">
          <ac:chgData name="Timo Mühlhaus" userId="1b6b3aba618dadac" providerId="LiveId" clId="{EDF2FAEA-A41B-4C1F-9EE5-7BEAFE42C87B}" dt="2021-06-08T15:35:17.954" v="171"/>
          <ac:cxnSpMkLst>
            <pc:docMk/>
            <pc:sldMk cId="1713067556" sldId="676"/>
            <ac:cxnSpMk id="240" creationId="{E1C3D7F8-7D66-4332-ABF2-D68AADBDB88A}"/>
          </ac:cxnSpMkLst>
        </pc:cxnChg>
        <pc:cxnChg chg="mod">
          <ac:chgData name="Timo Mühlhaus" userId="1b6b3aba618dadac" providerId="LiveId" clId="{EDF2FAEA-A41B-4C1F-9EE5-7BEAFE42C87B}" dt="2021-06-08T15:35:17.954" v="171"/>
          <ac:cxnSpMkLst>
            <pc:docMk/>
            <pc:sldMk cId="1713067556" sldId="676"/>
            <ac:cxnSpMk id="241" creationId="{0083B6BB-3152-42C7-B3AA-2D178C23CF86}"/>
          </ac:cxnSpMkLst>
        </pc:cxnChg>
        <pc:cxnChg chg="mod">
          <ac:chgData name="Timo Mühlhaus" userId="1b6b3aba618dadac" providerId="LiveId" clId="{EDF2FAEA-A41B-4C1F-9EE5-7BEAFE42C87B}" dt="2021-06-08T15:35:17.954" v="171"/>
          <ac:cxnSpMkLst>
            <pc:docMk/>
            <pc:sldMk cId="1713067556" sldId="676"/>
            <ac:cxnSpMk id="242" creationId="{41C5338A-5BA4-4B5D-954C-66C79AB1E0CE}"/>
          </ac:cxnSpMkLst>
        </pc:cxnChg>
        <pc:cxnChg chg="mod">
          <ac:chgData name="Timo Mühlhaus" userId="1b6b3aba618dadac" providerId="LiveId" clId="{EDF2FAEA-A41B-4C1F-9EE5-7BEAFE42C87B}" dt="2021-06-08T15:35:17.954" v="171"/>
          <ac:cxnSpMkLst>
            <pc:docMk/>
            <pc:sldMk cId="1713067556" sldId="676"/>
            <ac:cxnSpMk id="243" creationId="{6A8A8FCD-C335-46E9-9AC0-CA68F85F58BA}"/>
          </ac:cxnSpMkLst>
        </pc:cxnChg>
        <pc:cxnChg chg="mod">
          <ac:chgData name="Timo Mühlhaus" userId="1b6b3aba618dadac" providerId="LiveId" clId="{EDF2FAEA-A41B-4C1F-9EE5-7BEAFE42C87B}" dt="2021-06-08T15:35:17.954" v="171"/>
          <ac:cxnSpMkLst>
            <pc:docMk/>
            <pc:sldMk cId="1713067556" sldId="676"/>
            <ac:cxnSpMk id="244" creationId="{56DB1CB2-EF66-45A4-A539-F7E68CBE338E}"/>
          </ac:cxnSpMkLst>
        </pc:cxnChg>
        <pc:cxnChg chg="mod">
          <ac:chgData name="Timo Mühlhaus" userId="1b6b3aba618dadac" providerId="LiveId" clId="{EDF2FAEA-A41B-4C1F-9EE5-7BEAFE42C87B}" dt="2021-06-08T15:35:17.954" v="171"/>
          <ac:cxnSpMkLst>
            <pc:docMk/>
            <pc:sldMk cId="1713067556" sldId="676"/>
            <ac:cxnSpMk id="245" creationId="{2D60834B-8F3D-4E9F-929E-8DCD464B105B}"/>
          </ac:cxnSpMkLst>
        </pc:cxnChg>
        <pc:cxnChg chg="mod">
          <ac:chgData name="Timo Mühlhaus" userId="1b6b3aba618dadac" providerId="LiveId" clId="{EDF2FAEA-A41B-4C1F-9EE5-7BEAFE42C87B}" dt="2021-06-08T15:35:17.954" v="171"/>
          <ac:cxnSpMkLst>
            <pc:docMk/>
            <pc:sldMk cId="1713067556" sldId="676"/>
            <ac:cxnSpMk id="246" creationId="{C88AB767-C3FF-4F80-9BCC-4CBD049A553F}"/>
          </ac:cxnSpMkLst>
        </pc:cxnChg>
        <pc:cxnChg chg="mod">
          <ac:chgData name="Timo Mühlhaus" userId="1b6b3aba618dadac" providerId="LiveId" clId="{EDF2FAEA-A41B-4C1F-9EE5-7BEAFE42C87B}" dt="2021-06-08T15:35:17.954" v="171"/>
          <ac:cxnSpMkLst>
            <pc:docMk/>
            <pc:sldMk cId="1713067556" sldId="676"/>
            <ac:cxnSpMk id="247" creationId="{B5606F77-E88E-413D-B1A2-2C1A2B51A3CE}"/>
          </ac:cxnSpMkLst>
        </pc:cxnChg>
        <pc:cxnChg chg="mod">
          <ac:chgData name="Timo Mühlhaus" userId="1b6b3aba618dadac" providerId="LiveId" clId="{EDF2FAEA-A41B-4C1F-9EE5-7BEAFE42C87B}" dt="2021-06-08T15:35:17.954" v="171"/>
          <ac:cxnSpMkLst>
            <pc:docMk/>
            <pc:sldMk cId="1713067556" sldId="676"/>
            <ac:cxnSpMk id="248" creationId="{CE82A0DA-98D2-4BBD-A2FE-DE7D37CDCCA3}"/>
          </ac:cxnSpMkLst>
        </pc:cxnChg>
        <pc:cxnChg chg="mod">
          <ac:chgData name="Timo Mühlhaus" userId="1b6b3aba618dadac" providerId="LiveId" clId="{EDF2FAEA-A41B-4C1F-9EE5-7BEAFE42C87B}" dt="2021-06-08T15:35:17.954" v="171"/>
          <ac:cxnSpMkLst>
            <pc:docMk/>
            <pc:sldMk cId="1713067556" sldId="676"/>
            <ac:cxnSpMk id="249" creationId="{C200E7B4-37B4-404D-891B-7798759E6FBD}"/>
          </ac:cxnSpMkLst>
        </pc:cxnChg>
        <pc:cxnChg chg="mod">
          <ac:chgData name="Timo Mühlhaus" userId="1b6b3aba618dadac" providerId="LiveId" clId="{EDF2FAEA-A41B-4C1F-9EE5-7BEAFE42C87B}" dt="2021-06-08T15:35:17.954" v="171"/>
          <ac:cxnSpMkLst>
            <pc:docMk/>
            <pc:sldMk cId="1713067556" sldId="676"/>
            <ac:cxnSpMk id="250" creationId="{4157D9D1-D0ED-4E8A-94C8-8F7997A6CADC}"/>
          </ac:cxnSpMkLst>
        </pc:cxnChg>
        <pc:cxnChg chg="mod">
          <ac:chgData name="Timo Mühlhaus" userId="1b6b3aba618dadac" providerId="LiveId" clId="{EDF2FAEA-A41B-4C1F-9EE5-7BEAFE42C87B}" dt="2021-06-08T15:35:17.954" v="171"/>
          <ac:cxnSpMkLst>
            <pc:docMk/>
            <pc:sldMk cId="1713067556" sldId="676"/>
            <ac:cxnSpMk id="251" creationId="{4E692520-1969-4D80-B565-10D1D56452E9}"/>
          </ac:cxnSpMkLst>
        </pc:cxnChg>
        <pc:cxnChg chg="mod">
          <ac:chgData name="Timo Mühlhaus" userId="1b6b3aba618dadac" providerId="LiveId" clId="{EDF2FAEA-A41B-4C1F-9EE5-7BEAFE42C87B}" dt="2021-06-08T15:35:17.954" v="171"/>
          <ac:cxnSpMkLst>
            <pc:docMk/>
            <pc:sldMk cId="1713067556" sldId="676"/>
            <ac:cxnSpMk id="252" creationId="{62923258-F654-4D30-A519-3A5547F07CEB}"/>
          </ac:cxnSpMkLst>
        </pc:cxnChg>
        <pc:cxnChg chg="mod">
          <ac:chgData name="Timo Mühlhaus" userId="1b6b3aba618dadac" providerId="LiveId" clId="{EDF2FAEA-A41B-4C1F-9EE5-7BEAFE42C87B}" dt="2021-06-08T15:35:17.954" v="171"/>
          <ac:cxnSpMkLst>
            <pc:docMk/>
            <pc:sldMk cId="1713067556" sldId="676"/>
            <ac:cxnSpMk id="253" creationId="{92C5970B-7D7F-49D4-8CCC-30B96C6D1ED1}"/>
          </ac:cxnSpMkLst>
        </pc:cxnChg>
        <pc:cxnChg chg="mod">
          <ac:chgData name="Timo Mühlhaus" userId="1b6b3aba618dadac" providerId="LiveId" clId="{EDF2FAEA-A41B-4C1F-9EE5-7BEAFE42C87B}" dt="2021-06-08T15:35:17.954" v="171"/>
          <ac:cxnSpMkLst>
            <pc:docMk/>
            <pc:sldMk cId="1713067556" sldId="676"/>
            <ac:cxnSpMk id="254" creationId="{4EE868DB-6477-4F3E-B115-76839992A045}"/>
          </ac:cxnSpMkLst>
        </pc:cxnChg>
        <pc:cxnChg chg="mod">
          <ac:chgData name="Timo Mühlhaus" userId="1b6b3aba618dadac" providerId="LiveId" clId="{EDF2FAEA-A41B-4C1F-9EE5-7BEAFE42C87B}" dt="2021-06-08T15:35:17.954" v="171"/>
          <ac:cxnSpMkLst>
            <pc:docMk/>
            <pc:sldMk cId="1713067556" sldId="676"/>
            <ac:cxnSpMk id="255" creationId="{2A564DA7-8491-406B-8239-6F1279F35C8A}"/>
          </ac:cxnSpMkLst>
        </pc:cxnChg>
        <pc:cxnChg chg="mod">
          <ac:chgData name="Timo Mühlhaus" userId="1b6b3aba618dadac" providerId="LiveId" clId="{EDF2FAEA-A41B-4C1F-9EE5-7BEAFE42C87B}" dt="2021-06-08T15:35:17.954" v="171"/>
          <ac:cxnSpMkLst>
            <pc:docMk/>
            <pc:sldMk cId="1713067556" sldId="676"/>
            <ac:cxnSpMk id="256" creationId="{1A5A69CA-98D2-4937-8E5E-A7A26B3DA525}"/>
          </ac:cxnSpMkLst>
        </pc:cxnChg>
        <pc:cxnChg chg="mod">
          <ac:chgData name="Timo Mühlhaus" userId="1b6b3aba618dadac" providerId="LiveId" clId="{EDF2FAEA-A41B-4C1F-9EE5-7BEAFE42C87B}" dt="2021-06-08T15:35:17.954" v="171"/>
          <ac:cxnSpMkLst>
            <pc:docMk/>
            <pc:sldMk cId="1713067556" sldId="676"/>
            <ac:cxnSpMk id="257" creationId="{8BB2A774-C805-481B-AAAB-A649D245BFA6}"/>
          </ac:cxnSpMkLst>
        </pc:cxnChg>
        <pc:cxnChg chg="mod">
          <ac:chgData name="Timo Mühlhaus" userId="1b6b3aba618dadac" providerId="LiveId" clId="{EDF2FAEA-A41B-4C1F-9EE5-7BEAFE42C87B}" dt="2021-06-08T15:35:17.954" v="171"/>
          <ac:cxnSpMkLst>
            <pc:docMk/>
            <pc:sldMk cId="1713067556" sldId="676"/>
            <ac:cxnSpMk id="258" creationId="{ABAA13F4-1CE6-4C90-BAA6-3BACA63B1441}"/>
          </ac:cxnSpMkLst>
        </pc:cxnChg>
        <pc:cxnChg chg="del">
          <ac:chgData name="Timo Mühlhaus" userId="1b6b3aba618dadac" providerId="LiveId" clId="{EDF2FAEA-A41B-4C1F-9EE5-7BEAFE42C87B}" dt="2021-06-08T15:35:07.484" v="164" actId="478"/>
          <ac:cxnSpMkLst>
            <pc:docMk/>
            <pc:sldMk cId="1713067556" sldId="676"/>
            <ac:cxnSpMk id="317" creationId="{2F192B80-72C8-4AD8-9941-4F6B48A20CE3}"/>
          </ac:cxnSpMkLst>
        </pc:cxnChg>
        <pc:cxnChg chg="del">
          <ac:chgData name="Timo Mühlhaus" userId="1b6b3aba618dadac" providerId="LiveId" clId="{EDF2FAEA-A41B-4C1F-9EE5-7BEAFE42C87B}" dt="2021-06-08T15:35:08.812" v="166" actId="478"/>
          <ac:cxnSpMkLst>
            <pc:docMk/>
            <pc:sldMk cId="1713067556" sldId="676"/>
            <ac:cxnSpMk id="318" creationId="{91D484CA-BAD3-4FFC-9F6F-9FEB569EE463}"/>
          </ac:cxnSpMkLst>
        </pc:cxnChg>
        <pc:cxnChg chg="del">
          <ac:chgData name="Timo Mühlhaus" userId="1b6b3aba618dadac" providerId="LiveId" clId="{EDF2FAEA-A41B-4C1F-9EE5-7BEAFE42C87B}" dt="2021-06-08T15:35:06.493" v="163" actId="478"/>
          <ac:cxnSpMkLst>
            <pc:docMk/>
            <pc:sldMk cId="1713067556" sldId="676"/>
            <ac:cxnSpMk id="319" creationId="{39F145B7-D4F5-42E8-B512-AEEBB26CD35B}"/>
          </ac:cxnSpMkLst>
        </pc:cxnChg>
        <pc:cxnChg chg="del">
          <ac:chgData name="Timo Mühlhaus" userId="1b6b3aba618dadac" providerId="LiveId" clId="{EDF2FAEA-A41B-4C1F-9EE5-7BEAFE42C87B}" dt="2021-06-08T15:35:09.396" v="167" actId="478"/>
          <ac:cxnSpMkLst>
            <pc:docMk/>
            <pc:sldMk cId="1713067556" sldId="676"/>
            <ac:cxnSpMk id="320" creationId="{422B0A08-486E-440E-9327-23FC99422816}"/>
          </ac:cxnSpMkLst>
        </pc:cxnChg>
        <pc:cxnChg chg="mod">
          <ac:chgData name="Timo Mühlhaus" userId="1b6b3aba618dadac" providerId="LiveId" clId="{EDF2FAEA-A41B-4C1F-9EE5-7BEAFE42C87B}" dt="2021-06-08T15:35:31.997" v="174"/>
          <ac:cxnSpMkLst>
            <pc:docMk/>
            <pc:sldMk cId="1713067556" sldId="676"/>
            <ac:cxnSpMk id="324" creationId="{64A5BAC2-1CEB-4D9F-B204-CCFF30B78FD7}"/>
          </ac:cxnSpMkLst>
        </pc:cxnChg>
        <pc:cxnChg chg="mod">
          <ac:chgData name="Timo Mühlhaus" userId="1b6b3aba618dadac" providerId="LiveId" clId="{EDF2FAEA-A41B-4C1F-9EE5-7BEAFE42C87B}" dt="2021-06-08T15:35:31.997" v="174"/>
          <ac:cxnSpMkLst>
            <pc:docMk/>
            <pc:sldMk cId="1713067556" sldId="676"/>
            <ac:cxnSpMk id="330" creationId="{AB3A8CBB-863C-4098-94CE-4904DFBEC5E6}"/>
          </ac:cxnSpMkLst>
        </pc:cxnChg>
        <pc:cxnChg chg="mod">
          <ac:chgData name="Timo Mühlhaus" userId="1b6b3aba618dadac" providerId="LiveId" clId="{EDF2FAEA-A41B-4C1F-9EE5-7BEAFE42C87B}" dt="2021-06-08T15:35:31.997" v="174"/>
          <ac:cxnSpMkLst>
            <pc:docMk/>
            <pc:sldMk cId="1713067556" sldId="676"/>
            <ac:cxnSpMk id="336" creationId="{7490CECC-E936-45FA-8F0B-523F63AAD619}"/>
          </ac:cxnSpMkLst>
        </pc:cxnChg>
        <pc:cxnChg chg="mod">
          <ac:chgData name="Timo Mühlhaus" userId="1b6b3aba618dadac" providerId="LiveId" clId="{EDF2FAEA-A41B-4C1F-9EE5-7BEAFE42C87B}" dt="2021-06-08T15:35:31.997" v="174"/>
          <ac:cxnSpMkLst>
            <pc:docMk/>
            <pc:sldMk cId="1713067556" sldId="676"/>
            <ac:cxnSpMk id="354" creationId="{C7725407-7790-4AA3-8EFB-228A7E27BB8E}"/>
          </ac:cxnSpMkLst>
        </pc:cxnChg>
        <pc:cxnChg chg="mod">
          <ac:chgData name="Timo Mühlhaus" userId="1b6b3aba618dadac" providerId="LiveId" clId="{EDF2FAEA-A41B-4C1F-9EE5-7BEAFE42C87B}" dt="2021-06-08T15:35:31.997" v="174"/>
          <ac:cxnSpMkLst>
            <pc:docMk/>
            <pc:sldMk cId="1713067556" sldId="676"/>
            <ac:cxnSpMk id="355" creationId="{4C2AF0EE-0A62-4F2D-97B0-7B9C555D1846}"/>
          </ac:cxnSpMkLst>
        </pc:cxnChg>
        <pc:cxnChg chg="mod">
          <ac:chgData name="Timo Mühlhaus" userId="1b6b3aba618dadac" providerId="LiveId" clId="{EDF2FAEA-A41B-4C1F-9EE5-7BEAFE42C87B}" dt="2021-06-08T15:35:31.997" v="174"/>
          <ac:cxnSpMkLst>
            <pc:docMk/>
            <pc:sldMk cId="1713067556" sldId="676"/>
            <ac:cxnSpMk id="356" creationId="{468FF25D-AE77-43AF-AD28-8927FE1B6442}"/>
          </ac:cxnSpMkLst>
        </pc:cxnChg>
        <pc:cxnChg chg="mod">
          <ac:chgData name="Timo Mühlhaus" userId="1b6b3aba618dadac" providerId="LiveId" clId="{EDF2FAEA-A41B-4C1F-9EE5-7BEAFE42C87B}" dt="2021-06-08T15:35:31.997" v="174"/>
          <ac:cxnSpMkLst>
            <pc:docMk/>
            <pc:sldMk cId="1713067556" sldId="676"/>
            <ac:cxnSpMk id="357" creationId="{355AF87D-2631-4908-A54D-4C9826D43CD5}"/>
          </ac:cxnSpMkLst>
        </pc:cxnChg>
        <pc:cxnChg chg="mod">
          <ac:chgData name="Timo Mühlhaus" userId="1b6b3aba618dadac" providerId="LiveId" clId="{EDF2FAEA-A41B-4C1F-9EE5-7BEAFE42C87B}" dt="2021-06-08T15:35:31.997" v="174"/>
          <ac:cxnSpMkLst>
            <pc:docMk/>
            <pc:sldMk cId="1713067556" sldId="676"/>
            <ac:cxnSpMk id="358" creationId="{1F784EEE-631C-4674-97B8-EA00766F17FA}"/>
          </ac:cxnSpMkLst>
        </pc:cxnChg>
        <pc:cxnChg chg="mod">
          <ac:chgData name="Timo Mühlhaus" userId="1b6b3aba618dadac" providerId="LiveId" clId="{EDF2FAEA-A41B-4C1F-9EE5-7BEAFE42C87B}" dt="2021-06-08T15:35:31.997" v="174"/>
          <ac:cxnSpMkLst>
            <pc:docMk/>
            <pc:sldMk cId="1713067556" sldId="676"/>
            <ac:cxnSpMk id="359" creationId="{B0387444-38F2-4A93-9024-2A86BC28D462}"/>
          </ac:cxnSpMkLst>
        </pc:cxnChg>
        <pc:cxnChg chg="mod">
          <ac:chgData name="Timo Mühlhaus" userId="1b6b3aba618dadac" providerId="LiveId" clId="{EDF2FAEA-A41B-4C1F-9EE5-7BEAFE42C87B}" dt="2021-06-08T15:35:31.997" v="174"/>
          <ac:cxnSpMkLst>
            <pc:docMk/>
            <pc:sldMk cId="1713067556" sldId="676"/>
            <ac:cxnSpMk id="360" creationId="{F8E58B01-DC0D-46DA-93F6-0A0442B75137}"/>
          </ac:cxnSpMkLst>
        </pc:cxnChg>
        <pc:cxnChg chg="mod">
          <ac:chgData name="Timo Mühlhaus" userId="1b6b3aba618dadac" providerId="LiveId" clId="{EDF2FAEA-A41B-4C1F-9EE5-7BEAFE42C87B}" dt="2021-06-08T15:35:31.997" v="174"/>
          <ac:cxnSpMkLst>
            <pc:docMk/>
            <pc:sldMk cId="1713067556" sldId="676"/>
            <ac:cxnSpMk id="394" creationId="{0C80ACF3-16DC-4FDF-87F1-057FD02CBAF0}"/>
          </ac:cxnSpMkLst>
        </pc:cxnChg>
        <pc:cxnChg chg="mod">
          <ac:chgData name="Timo Mühlhaus" userId="1b6b3aba618dadac" providerId="LiveId" clId="{EDF2FAEA-A41B-4C1F-9EE5-7BEAFE42C87B}" dt="2021-06-08T15:35:31.997" v="174"/>
          <ac:cxnSpMkLst>
            <pc:docMk/>
            <pc:sldMk cId="1713067556" sldId="676"/>
            <ac:cxnSpMk id="395" creationId="{9DAFAF64-8A2A-41D5-89F6-F529E39C1F1E}"/>
          </ac:cxnSpMkLst>
        </pc:cxnChg>
        <pc:cxnChg chg="mod">
          <ac:chgData name="Timo Mühlhaus" userId="1b6b3aba618dadac" providerId="LiveId" clId="{EDF2FAEA-A41B-4C1F-9EE5-7BEAFE42C87B}" dt="2021-06-08T15:35:31.997" v="174"/>
          <ac:cxnSpMkLst>
            <pc:docMk/>
            <pc:sldMk cId="1713067556" sldId="676"/>
            <ac:cxnSpMk id="396" creationId="{47034A25-DD2B-4283-870B-68149BC6B085}"/>
          </ac:cxnSpMkLst>
        </pc:cxnChg>
        <pc:cxnChg chg="mod">
          <ac:chgData name="Timo Mühlhaus" userId="1b6b3aba618dadac" providerId="LiveId" clId="{EDF2FAEA-A41B-4C1F-9EE5-7BEAFE42C87B}" dt="2021-06-08T15:35:31.997" v="174"/>
          <ac:cxnSpMkLst>
            <pc:docMk/>
            <pc:sldMk cId="1713067556" sldId="676"/>
            <ac:cxnSpMk id="403" creationId="{60D7C151-0D4A-4048-9F60-7FEDC2F1637E}"/>
          </ac:cxnSpMkLst>
        </pc:cxnChg>
        <pc:cxnChg chg="mod">
          <ac:chgData name="Timo Mühlhaus" userId="1b6b3aba618dadac" providerId="LiveId" clId="{EDF2FAEA-A41B-4C1F-9EE5-7BEAFE42C87B}" dt="2021-06-08T15:35:31.997" v="174"/>
          <ac:cxnSpMkLst>
            <pc:docMk/>
            <pc:sldMk cId="1713067556" sldId="676"/>
            <ac:cxnSpMk id="404" creationId="{F8DAF595-B644-4D1C-BD19-D9B7E64BDB96}"/>
          </ac:cxnSpMkLst>
        </pc:cxnChg>
        <pc:cxnChg chg="mod">
          <ac:chgData name="Timo Mühlhaus" userId="1b6b3aba618dadac" providerId="LiveId" clId="{EDF2FAEA-A41B-4C1F-9EE5-7BEAFE42C87B}" dt="2021-06-08T15:35:31.997" v="174"/>
          <ac:cxnSpMkLst>
            <pc:docMk/>
            <pc:sldMk cId="1713067556" sldId="676"/>
            <ac:cxnSpMk id="405" creationId="{D73E574B-24B3-4844-8C85-63A1271EE56F}"/>
          </ac:cxnSpMkLst>
        </pc:cxnChg>
        <pc:cxnChg chg="mod">
          <ac:chgData name="Timo Mühlhaus" userId="1b6b3aba618dadac" providerId="LiveId" clId="{EDF2FAEA-A41B-4C1F-9EE5-7BEAFE42C87B}" dt="2021-06-08T15:35:31.997" v="174"/>
          <ac:cxnSpMkLst>
            <pc:docMk/>
            <pc:sldMk cId="1713067556" sldId="676"/>
            <ac:cxnSpMk id="412" creationId="{4550DA2D-C1E2-49F4-8396-349B18D5268B}"/>
          </ac:cxnSpMkLst>
        </pc:cxnChg>
        <pc:cxnChg chg="mod">
          <ac:chgData name="Timo Mühlhaus" userId="1b6b3aba618dadac" providerId="LiveId" clId="{EDF2FAEA-A41B-4C1F-9EE5-7BEAFE42C87B}" dt="2021-06-08T15:35:31.997" v="174"/>
          <ac:cxnSpMkLst>
            <pc:docMk/>
            <pc:sldMk cId="1713067556" sldId="676"/>
            <ac:cxnSpMk id="413" creationId="{71AE4855-ECB4-4A2F-ADA1-92F19CF88110}"/>
          </ac:cxnSpMkLst>
        </pc:cxnChg>
        <pc:cxnChg chg="mod">
          <ac:chgData name="Timo Mühlhaus" userId="1b6b3aba618dadac" providerId="LiveId" clId="{EDF2FAEA-A41B-4C1F-9EE5-7BEAFE42C87B}" dt="2021-06-08T15:35:31.997" v="174"/>
          <ac:cxnSpMkLst>
            <pc:docMk/>
            <pc:sldMk cId="1713067556" sldId="676"/>
            <ac:cxnSpMk id="414" creationId="{5720CEF8-5C1C-410A-B0C4-7FCBB025C6F3}"/>
          </ac:cxnSpMkLst>
        </pc:cxnChg>
        <pc:cxnChg chg="mod">
          <ac:chgData name="Timo Mühlhaus" userId="1b6b3aba618dadac" providerId="LiveId" clId="{EDF2FAEA-A41B-4C1F-9EE5-7BEAFE42C87B}" dt="2021-06-08T15:35:31.997" v="174"/>
          <ac:cxnSpMkLst>
            <pc:docMk/>
            <pc:sldMk cId="1713067556" sldId="676"/>
            <ac:cxnSpMk id="495" creationId="{DE047208-F711-4356-8B43-51A622C036D5}"/>
          </ac:cxnSpMkLst>
        </pc:cxnChg>
        <pc:cxnChg chg="mod">
          <ac:chgData name="Timo Mühlhaus" userId="1b6b3aba618dadac" providerId="LiveId" clId="{EDF2FAEA-A41B-4C1F-9EE5-7BEAFE42C87B}" dt="2021-06-08T15:35:31.997" v="174"/>
          <ac:cxnSpMkLst>
            <pc:docMk/>
            <pc:sldMk cId="1713067556" sldId="676"/>
            <ac:cxnSpMk id="496" creationId="{3771CDD2-502C-41C5-849F-B20187110FCD}"/>
          </ac:cxnSpMkLst>
        </pc:cxnChg>
        <pc:cxnChg chg="mod">
          <ac:chgData name="Timo Mühlhaus" userId="1b6b3aba618dadac" providerId="LiveId" clId="{EDF2FAEA-A41B-4C1F-9EE5-7BEAFE42C87B}" dt="2021-06-08T15:35:31.997" v="174"/>
          <ac:cxnSpMkLst>
            <pc:docMk/>
            <pc:sldMk cId="1713067556" sldId="676"/>
            <ac:cxnSpMk id="497" creationId="{978A1E55-437C-4DE8-8A1F-5488A13D294A}"/>
          </ac:cxnSpMkLst>
        </pc:cxnChg>
        <pc:cxnChg chg="mod">
          <ac:chgData name="Timo Mühlhaus" userId="1b6b3aba618dadac" providerId="LiveId" clId="{EDF2FAEA-A41B-4C1F-9EE5-7BEAFE42C87B}" dt="2021-06-08T15:35:31.997" v="174"/>
          <ac:cxnSpMkLst>
            <pc:docMk/>
            <pc:sldMk cId="1713067556" sldId="676"/>
            <ac:cxnSpMk id="498" creationId="{FBCD2A91-0B07-4165-8185-993C463B9D5C}"/>
          </ac:cxnSpMkLst>
        </pc:cxnChg>
        <pc:cxnChg chg="mod">
          <ac:chgData name="Timo Mühlhaus" userId="1b6b3aba618dadac" providerId="LiveId" clId="{EDF2FAEA-A41B-4C1F-9EE5-7BEAFE42C87B}" dt="2021-06-08T15:35:31.997" v="174"/>
          <ac:cxnSpMkLst>
            <pc:docMk/>
            <pc:sldMk cId="1713067556" sldId="676"/>
            <ac:cxnSpMk id="499" creationId="{D5252E85-1099-4B1C-8554-B473E3F68171}"/>
          </ac:cxnSpMkLst>
        </pc:cxnChg>
        <pc:cxnChg chg="mod">
          <ac:chgData name="Timo Mühlhaus" userId="1b6b3aba618dadac" providerId="LiveId" clId="{EDF2FAEA-A41B-4C1F-9EE5-7BEAFE42C87B}" dt="2021-06-08T15:35:31.997" v="174"/>
          <ac:cxnSpMkLst>
            <pc:docMk/>
            <pc:sldMk cId="1713067556" sldId="676"/>
            <ac:cxnSpMk id="500" creationId="{47771600-A7DA-43E5-892E-BAEF147ADB91}"/>
          </ac:cxnSpMkLst>
        </pc:cxnChg>
        <pc:cxnChg chg="mod">
          <ac:chgData name="Timo Mühlhaus" userId="1b6b3aba618dadac" providerId="LiveId" clId="{EDF2FAEA-A41B-4C1F-9EE5-7BEAFE42C87B}" dt="2021-06-08T15:35:31.997" v="174"/>
          <ac:cxnSpMkLst>
            <pc:docMk/>
            <pc:sldMk cId="1713067556" sldId="676"/>
            <ac:cxnSpMk id="501" creationId="{0E923508-01D1-49C6-8DE1-9F9BBDE301ED}"/>
          </ac:cxnSpMkLst>
        </pc:cxnChg>
        <pc:cxnChg chg="mod">
          <ac:chgData name="Timo Mühlhaus" userId="1b6b3aba618dadac" providerId="LiveId" clId="{EDF2FAEA-A41B-4C1F-9EE5-7BEAFE42C87B}" dt="2021-06-08T15:35:31.997" v="174"/>
          <ac:cxnSpMkLst>
            <pc:docMk/>
            <pc:sldMk cId="1713067556" sldId="676"/>
            <ac:cxnSpMk id="502" creationId="{B57163E2-3382-4058-98C1-172949F4495F}"/>
          </ac:cxnSpMkLst>
        </pc:cxnChg>
        <pc:cxnChg chg="mod">
          <ac:chgData name="Timo Mühlhaus" userId="1b6b3aba618dadac" providerId="LiveId" clId="{EDF2FAEA-A41B-4C1F-9EE5-7BEAFE42C87B}" dt="2021-06-08T15:35:31.997" v="174"/>
          <ac:cxnSpMkLst>
            <pc:docMk/>
            <pc:sldMk cId="1713067556" sldId="676"/>
            <ac:cxnSpMk id="503" creationId="{F366E2B9-7CD1-4C99-8CE0-DB135B375D4C}"/>
          </ac:cxnSpMkLst>
        </pc:cxnChg>
        <pc:cxnChg chg="mod">
          <ac:chgData name="Timo Mühlhaus" userId="1b6b3aba618dadac" providerId="LiveId" clId="{EDF2FAEA-A41B-4C1F-9EE5-7BEAFE42C87B}" dt="2021-06-08T15:35:31.997" v="174"/>
          <ac:cxnSpMkLst>
            <pc:docMk/>
            <pc:sldMk cId="1713067556" sldId="676"/>
            <ac:cxnSpMk id="504" creationId="{BE83BF9C-4E48-4353-9090-E663638EEFDA}"/>
          </ac:cxnSpMkLst>
        </pc:cxnChg>
        <pc:cxnChg chg="mod">
          <ac:chgData name="Timo Mühlhaus" userId="1b6b3aba618dadac" providerId="LiveId" clId="{EDF2FAEA-A41B-4C1F-9EE5-7BEAFE42C87B}" dt="2021-06-08T15:35:31.997" v="174"/>
          <ac:cxnSpMkLst>
            <pc:docMk/>
            <pc:sldMk cId="1713067556" sldId="676"/>
            <ac:cxnSpMk id="505" creationId="{8DB981A1-C572-4A31-8567-B629C7BBBD37}"/>
          </ac:cxnSpMkLst>
        </pc:cxnChg>
        <pc:cxnChg chg="mod">
          <ac:chgData name="Timo Mühlhaus" userId="1b6b3aba618dadac" providerId="LiveId" clId="{EDF2FAEA-A41B-4C1F-9EE5-7BEAFE42C87B}" dt="2021-06-08T15:35:31.997" v="174"/>
          <ac:cxnSpMkLst>
            <pc:docMk/>
            <pc:sldMk cId="1713067556" sldId="676"/>
            <ac:cxnSpMk id="506" creationId="{15556466-DF4E-4F6C-A571-20C37D31BA05}"/>
          </ac:cxnSpMkLst>
        </pc:cxnChg>
        <pc:cxnChg chg="mod">
          <ac:chgData name="Timo Mühlhaus" userId="1b6b3aba618dadac" providerId="LiveId" clId="{EDF2FAEA-A41B-4C1F-9EE5-7BEAFE42C87B}" dt="2021-06-08T15:35:31.997" v="174"/>
          <ac:cxnSpMkLst>
            <pc:docMk/>
            <pc:sldMk cId="1713067556" sldId="676"/>
            <ac:cxnSpMk id="507" creationId="{2C307CD4-6D7A-43BC-8966-80D49C101956}"/>
          </ac:cxnSpMkLst>
        </pc:cxnChg>
        <pc:cxnChg chg="mod">
          <ac:chgData name="Timo Mühlhaus" userId="1b6b3aba618dadac" providerId="LiveId" clId="{EDF2FAEA-A41B-4C1F-9EE5-7BEAFE42C87B}" dt="2021-06-08T15:35:31.997" v="174"/>
          <ac:cxnSpMkLst>
            <pc:docMk/>
            <pc:sldMk cId="1713067556" sldId="676"/>
            <ac:cxnSpMk id="508" creationId="{1A469637-4481-4FAF-AEE0-B495B134B7E4}"/>
          </ac:cxnSpMkLst>
        </pc:cxnChg>
        <pc:cxnChg chg="mod">
          <ac:chgData name="Timo Mühlhaus" userId="1b6b3aba618dadac" providerId="LiveId" clId="{EDF2FAEA-A41B-4C1F-9EE5-7BEAFE42C87B}" dt="2021-06-08T15:35:31.997" v="174"/>
          <ac:cxnSpMkLst>
            <pc:docMk/>
            <pc:sldMk cId="1713067556" sldId="676"/>
            <ac:cxnSpMk id="509" creationId="{1EB381F1-B188-431C-8AE2-9561E5630C29}"/>
          </ac:cxnSpMkLst>
        </pc:cxnChg>
        <pc:cxnChg chg="mod">
          <ac:chgData name="Timo Mühlhaus" userId="1b6b3aba618dadac" providerId="LiveId" clId="{EDF2FAEA-A41B-4C1F-9EE5-7BEAFE42C87B}" dt="2021-06-08T15:35:31.997" v="174"/>
          <ac:cxnSpMkLst>
            <pc:docMk/>
            <pc:sldMk cId="1713067556" sldId="676"/>
            <ac:cxnSpMk id="510" creationId="{95E24BA5-D78C-451A-9C35-286B0A10F970}"/>
          </ac:cxnSpMkLst>
        </pc:cxnChg>
        <pc:cxnChg chg="mod">
          <ac:chgData name="Timo Mühlhaus" userId="1b6b3aba618dadac" providerId="LiveId" clId="{EDF2FAEA-A41B-4C1F-9EE5-7BEAFE42C87B}" dt="2021-06-08T15:35:31.997" v="174"/>
          <ac:cxnSpMkLst>
            <pc:docMk/>
            <pc:sldMk cId="1713067556" sldId="676"/>
            <ac:cxnSpMk id="511" creationId="{660E2A25-4220-4C34-9B5E-12F6D1F65676}"/>
          </ac:cxnSpMkLst>
        </pc:cxnChg>
        <pc:cxnChg chg="mod">
          <ac:chgData name="Timo Mühlhaus" userId="1b6b3aba618dadac" providerId="LiveId" clId="{EDF2FAEA-A41B-4C1F-9EE5-7BEAFE42C87B}" dt="2021-06-08T15:35:31.997" v="174"/>
          <ac:cxnSpMkLst>
            <pc:docMk/>
            <pc:sldMk cId="1713067556" sldId="676"/>
            <ac:cxnSpMk id="512" creationId="{D45E5677-3ECA-4B54-8412-B3548D216B03}"/>
          </ac:cxnSpMkLst>
        </pc:cxnChg>
        <pc:cxnChg chg="mod">
          <ac:chgData name="Timo Mühlhaus" userId="1b6b3aba618dadac" providerId="LiveId" clId="{EDF2FAEA-A41B-4C1F-9EE5-7BEAFE42C87B}" dt="2021-06-08T15:35:31.997" v="174"/>
          <ac:cxnSpMkLst>
            <pc:docMk/>
            <pc:sldMk cId="1713067556" sldId="676"/>
            <ac:cxnSpMk id="513" creationId="{DD8D8EB5-D9A8-4C5F-89D1-0BCDAB4BACF4}"/>
          </ac:cxnSpMkLst>
        </pc:cxnChg>
        <pc:cxnChg chg="mod">
          <ac:chgData name="Timo Mühlhaus" userId="1b6b3aba618dadac" providerId="LiveId" clId="{EDF2FAEA-A41B-4C1F-9EE5-7BEAFE42C87B}" dt="2021-06-08T15:35:31.997" v="174"/>
          <ac:cxnSpMkLst>
            <pc:docMk/>
            <pc:sldMk cId="1713067556" sldId="676"/>
            <ac:cxnSpMk id="514" creationId="{3E45EAC2-9B84-4F43-826F-5F5DB744356A}"/>
          </ac:cxnSpMkLst>
        </pc:cxnChg>
        <pc:cxnChg chg="mod">
          <ac:chgData name="Timo Mühlhaus" userId="1b6b3aba618dadac" providerId="LiveId" clId="{EDF2FAEA-A41B-4C1F-9EE5-7BEAFE42C87B}" dt="2021-06-08T15:35:31.997" v="174"/>
          <ac:cxnSpMkLst>
            <pc:docMk/>
            <pc:sldMk cId="1713067556" sldId="676"/>
            <ac:cxnSpMk id="515" creationId="{7D1595BE-DCD5-4FAD-8265-886A146DF13F}"/>
          </ac:cxnSpMkLst>
        </pc:cxnChg>
        <pc:cxnChg chg="mod">
          <ac:chgData name="Timo Mühlhaus" userId="1b6b3aba618dadac" providerId="LiveId" clId="{EDF2FAEA-A41B-4C1F-9EE5-7BEAFE42C87B}" dt="2021-06-08T15:35:31.997" v="174"/>
          <ac:cxnSpMkLst>
            <pc:docMk/>
            <pc:sldMk cId="1713067556" sldId="676"/>
            <ac:cxnSpMk id="516" creationId="{A50CA3EE-D9B0-479D-B132-D85E9D7D01FC}"/>
          </ac:cxnSpMkLst>
        </pc:cxnChg>
        <pc:cxnChg chg="mod">
          <ac:chgData name="Timo Mühlhaus" userId="1b6b3aba618dadac" providerId="LiveId" clId="{EDF2FAEA-A41B-4C1F-9EE5-7BEAFE42C87B}" dt="2021-06-08T15:35:31.997" v="174"/>
          <ac:cxnSpMkLst>
            <pc:docMk/>
            <pc:sldMk cId="1713067556" sldId="676"/>
            <ac:cxnSpMk id="534" creationId="{E5980433-567C-4A17-A635-369FAE7B756C}"/>
          </ac:cxnSpMkLst>
        </pc:cxnChg>
        <pc:cxnChg chg="mod">
          <ac:chgData name="Timo Mühlhaus" userId="1b6b3aba618dadac" providerId="LiveId" clId="{EDF2FAEA-A41B-4C1F-9EE5-7BEAFE42C87B}" dt="2021-06-08T15:35:31.997" v="174"/>
          <ac:cxnSpMkLst>
            <pc:docMk/>
            <pc:sldMk cId="1713067556" sldId="676"/>
            <ac:cxnSpMk id="535" creationId="{A0A0C888-C592-4EFA-B9B7-E5CB5B6D5381}"/>
          </ac:cxnSpMkLst>
        </pc:cxnChg>
        <pc:cxnChg chg="mod">
          <ac:chgData name="Timo Mühlhaus" userId="1b6b3aba618dadac" providerId="LiveId" clId="{EDF2FAEA-A41B-4C1F-9EE5-7BEAFE42C87B}" dt="2021-06-08T15:35:31.997" v="174"/>
          <ac:cxnSpMkLst>
            <pc:docMk/>
            <pc:sldMk cId="1713067556" sldId="676"/>
            <ac:cxnSpMk id="536" creationId="{BE77F636-BD78-41A3-893F-65DD1539CC91}"/>
          </ac:cxnSpMkLst>
        </pc:cxnChg>
        <pc:cxnChg chg="mod">
          <ac:chgData name="Timo Mühlhaus" userId="1b6b3aba618dadac" providerId="LiveId" clId="{EDF2FAEA-A41B-4C1F-9EE5-7BEAFE42C87B}" dt="2021-06-08T15:35:31.997" v="174"/>
          <ac:cxnSpMkLst>
            <pc:docMk/>
            <pc:sldMk cId="1713067556" sldId="676"/>
            <ac:cxnSpMk id="537" creationId="{AAD6CAAB-E931-4F8E-AD24-350831248D04}"/>
          </ac:cxnSpMkLst>
        </pc:cxnChg>
        <pc:cxnChg chg="mod">
          <ac:chgData name="Timo Mühlhaus" userId="1b6b3aba618dadac" providerId="LiveId" clId="{EDF2FAEA-A41B-4C1F-9EE5-7BEAFE42C87B}" dt="2021-06-08T15:35:31.997" v="174"/>
          <ac:cxnSpMkLst>
            <pc:docMk/>
            <pc:sldMk cId="1713067556" sldId="676"/>
            <ac:cxnSpMk id="538" creationId="{691E1278-3B96-476E-A3A2-6D3D0309F167}"/>
          </ac:cxnSpMkLst>
        </pc:cxnChg>
        <pc:cxnChg chg="mod">
          <ac:chgData name="Timo Mühlhaus" userId="1b6b3aba618dadac" providerId="LiveId" clId="{EDF2FAEA-A41B-4C1F-9EE5-7BEAFE42C87B}" dt="2021-06-08T15:35:31.997" v="174"/>
          <ac:cxnSpMkLst>
            <pc:docMk/>
            <pc:sldMk cId="1713067556" sldId="676"/>
            <ac:cxnSpMk id="539" creationId="{7A86F1A3-9794-4BA2-A900-2FF663BFB02F}"/>
          </ac:cxnSpMkLst>
        </pc:cxnChg>
        <pc:cxnChg chg="mod">
          <ac:chgData name="Timo Mühlhaus" userId="1b6b3aba618dadac" providerId="LiveId" clId="{EDF2FAEA-A41B-4C1F-9EE5-7BEAFE42C87B}" dt="2021-06-08T15:35:31.997" v="174"/>
          <ac:cxnSpMkLst>
            <pc:docMk/>
            <pc:sldMk cId="1713067556" sldId="676"/>
            <ac:cxnSpMk id="540" creationId="{515F86D2-E1AB-4043-941E-D7B0702FD92B}"/>
          </ac:cxnSpMkLst>
        </pc:cxnChg>
        <pc:cxnChg chg="mod">
          <ac:chgData name="Timo Mühlhaus" userId="1b6b3aba618dadac" providerId="LiveId" clId="{EDF2FAEA-A41B-4C1F-9EE5-7BEAFE42C87B}" dt="2021-06-08T15:35:31.997" v="174"/>
          <ac:cxnSpMkLst>
            <pc:docMk/>
            <pc:sldMk cId="1713067556" sldId="676"/>
            <ac:cxnSpMk id="541" creationId="{F73CCF3B-0E30-4242-813C-4316FAD3EC41}"/>
          </ac:cxnSpMkLst>
        </pc:cxnChg>
        <pc:cxnChg chg="mod">
          <ac:chgData name="Timo Mühlhaus" userId="1b6b3aba618dadac" providerId="LiveId" clId="{EDF2FAEA-A41B-4C1F-9EE5-7BEAFE42C87B}" dt="2021-06-08T15:35:31.997" v="174"/>
          <ac:cxnSpMkLst>
            <pc:docMk/>
            <pc:sldMk cId="1713067556" sldId="676"/>
            <ac:cxnSpMk id="542" creationId="{EFF61EEC-9DBC-4E83-AD46-E257650E8AFB}"/>
          </ac:cxnSpMkLst>
        </pc:cxnChg>
        <pc:cxnChg chg="mod">
          <ac:chgData name="Timo Mühlhaus" userId="1b6b3aba618dadac" providerId="LiveId" clId="{EDF2FAEA-A41B-4C1F-9EE5-7BEAFE42C87B}" dt="2021-06-08T15:35:31.997" v="174"/>
          <ac:cxnSpMkLst>
            <pc:docMk/>
            <pc:sldMk cId="1713067556" sldId="676"/>
            <ac:cxnSpMk id="543" creationId="{AF26016C-5187-4DE3-8188-8D9328C6F7F2}"/>
          </ac:cxnSpMkLst>
        </pc:cxnChg>
        <pc:cxnChg chg="mod">
          <ac:chgData name="Timo Mühlhaus" userId="1b6b3aba618dadac" providerId="LiveId" clId="{EDF2FAEA-A41B-4C1F-9EE5-7BEAFE42C87B}" dt="2021-06-08T15:35:31.997" v="174"/>
          <ac:cxnSpMkLst>
            <pc:docMk/>
            <pc:sldMk cId="1713067556" sldId="676"/>
            <ac:cxnSpMk id="544" creationId="{AD310141-92EF-4D84-8150-0C8F9625A30A}"/>
          </ac:cxnSpMkLst>
        </pc:cxnChg>
        <pc:cxnChg chg="mod">
          <ac:chgData name="Timo Mühlhaus" userId="1b6b3aba618dadac" providerId="LiveId" clId="{EDF2FAEA-A41B-4C1F-9EE5-7BEAFE42C87B}" dt="2021-06-08T15:35:31.997" v="174"/>
          <ac:cxnSpMkLst>
            <pc:docMk/>
            <pc:sldMk cId="1713067556" sldId="676"/>
            <ac:cxnSpMk id="545" creationId="{CF19F74D-D169-464F-BA27-9CA6621433B2}"/>
          </ac:cxnSpMkLst>
        </pc:cxnChg>
        <pc:cxnChg chg="mod">
          <ac:chgData name="Timo Mühlhaus" userId="1b6b3aba618dadac" providerId="LiveId" clId="{EDF2FAEA-A41B-4C1F-9EE5-7BEAFE42C87B}" dt="2021-06-08T15:35:31.997" v="174"/>
          <ac:cxnSpMkLst>
            <pc:docMk/>
            <pc:sldMk cId="1713067556" sldId="676"/>
            <ac:cxnSpMk id="546" creationId="{90EAC08B-7AA7-4082-A6A3-EA85A28FE5C1}"/>
          </ac:cxnSpMkLst>
        </pc:cxnChg>
        <pc:cxnChg chg="mod">
          <ac:chgData name="Timo Mühlhaus" userId="1b6b3aba618dadac" providerId="LiveId" clId="{EDF2FAEA-A41B-4C1F-9EE5-7BEAFE42C87B}" dt="2021-06-08T15:35:31.997" v="174"/>
          <ac:cxnSpMkLst>
            <pc:docMk/>
            <pc:sldMk cId="1713067556" sldId="676"/>
            <ac:cxnSpMk id="547" creationId="{FE7A6F5A-303B-4E77-A474-3088757F68C5}"/>
          </ac:cxnSpMkLst>
        </pc:cxnChg>
        <pc:cxnChg chg="mod">
          <ac:chgData name="Timo Mühlhaus" userId="1b6b3aba618dadac" providerId="LiveId" clId="{EDF2FAEA-A41B-4C1F-9EE5-7BEAFE42C87B}" dt="2021-06-08T15:35:31.997" v="174"/>
          <ac:cxnSpMkLst>
            <pc:docMk/>
            <pc:sldMk cId="1713067556" sldId="676"/>
            <ac:cxnSpMk id="548" creationId="{5E2405BF-C7FF-4CE6-AFD2-8A3B46C0CADC}"/>
          </ac:cxnSpMkLst>
        </pc:cxnChg>
        <pc:cxnChg chg="mod">
          <ac:chgData name="Timo Mühlhaus" userId="1b6b3aba618dadac" providerId="LiveId" clId="{EDF2FAEA-A41B-4C1F-9EE5-7BEAFE42C87B}" dt="2021-06-08T15:35:31.997" v="174"/>
          <ac:cxnSpMkLst>
            <pc:docMk/>
            <pc:sldMk cId="1713067556" sldId="676"/>
            <ac:cxnSpMk id="549" creationId="{2D99D605-46E2-4134-884A-1CB70B18E3D4}"/>
          </ac:cxnSpMkLst>
        </pc:cxnChg>
        <pc:cxnChg chg="mod">
          <ac:chgData name="Timo Mühlhaus" userId="1b6b3aba618dadac" providerId="LiveId" clId="{EDF2FAEA-A41B-4C1F-9EE5-7BEAFE42C87B}" dt="2021-06-08T15:35:31.997" v="174"/>
          <ac:cxnSpMkLst>
            <pc:docMk/>
            <pc:sldMk cId="1713067556" sldId="676"/>
            <ac:cxnSpMk id="550" creationId="{96573311-D6C4-4A2E-8258-14C061022727}"/>
          </ac:cxnSpMkLst>
        </pc:cxnChg>
        <pc:cxnChg chg="mod">
          <ac:chgData name="Timo Mühlhaus" userId="1b6b3aba618dadac" providerId="LiveId" clId="{EDF2FAEA-A41B-4C1F-9EE5-7BEAFE42C87B}" dt="2021-06-08T15:35:31.997" v="174"/>
          <ac:cxnSpMkLst>
            <pc:docMk/>
            <pc:sldMk cId="1713067556" sldId="676"/>
            <ac:cxnSpMk id="551" creationId="{FA18E1EB-88DC-4218-A617-046054C5F66C}"/>
          </ac:cxnSpMkLst>
        </pc:cxnChg>
        <pc:cxnChg chg="mod">
          <ac:chgData name="Timo Mühlhaus" userId="1b6b3aba618dadac" providerId="LiveId" clId="{EDF2FAEA-A41B-4C1F-9EE5-7BEAFE42C87B}" dt="2021-06-08T15:35:31.997" v="174"/>
          <ac:cxnSpMkLst>
            <pc:docMk/>
            <pc:sldMk cId="1713067556" sldId="676"/>
            <ac:cxnSpMk id="552" creationId="{2E2F0EAE-5ADE-4075-B60A-C02B4775E8F2}"/>
          </ac:cxnSpMkLst>
        </pc:cxnChg>
        <pc:cxnChg chg="mod">
          <ac:chgData name="Timo Mühlhaus" userId="1b6b3aba618dadac" providerId="LiveId" clId="{EDF2FAEA-A41B-4C1F-9EE5-7BEAFE42C87B}" dt="2021-06-08T15:35:31.997" v="174"/>
          <ac:cxnSpMkLst>
            <pc:docMk/>
            <pc:sldMk cId="1713067556" sldId="676"/>
            <ac:cxnSpMk id="553" creationId="{51A1F068-290F-42D8-AD65-1ADBDD8090CA}"/>
          </ac:cxnSpMkLst>
        </pc:cxnChg>
        <pc:cxnChg chg="mod">
          <ac:chgData name="Timo Mühlhaus" userId="1b6b3aba618dadac" providerId="LiveId" clId="{EDF2FAEA-A41B-4C1F-9EE5-7BEAFE42C87B}" dt="2021-06-08T15:35:31.997" v="174"/>
          <ac:cxnSpMkLst>
            <pc:docMk/>
            <pc:sldMk cId="1713067556" sldId="676"/>
            <ac:cxnSpMk id="554" creationId="{5C85EB62-A391-49E6-82EC-29311BE65302}"/>
          </ac:cxnSpMkLst>
        </pc:cxnChg>
        <pc:cxnChg chg="mod">
          <ac:chgData name="Timo Mühlhaus" userId="1b6b3aba618dadac" providerId="LiveId" clId="{EDF2FAEA-A41B-4C1F-9EE5-7BEAFE42C87B}" dt="2021-06-08T15:35:31.997" v="174"/>
          <ac:cxnSpMkLst>
            <pc:docMk/>
            <pc:sldMk cId="1713067556" sldId="676"/>
            <ac:cxnSpMk id="555" creationId="{67EB7B88-1F1B-478B-9671-DEB5F5035DC0}"/>
          </ac:cxnSpMkLst>
        </pc:cxnChg>
        <pc:cxnChg chg="mod">
          <ac:chgData name="Timo Mühlhaus" userId="1b6b3aba618dadac" providerId="LiveId" clId="{EDF2FAEA-A41B-4C1F-9EE5-7BEAFE42C87B}" dt="2021-06-08T15:35:31.997" v="174"/>
          <ac:cxnSpMkLst>
            <pc:docMk/>
            <pc:sldMk cId="1713067556" sldId="676"/>
            <ac:cxnSpMk id="556" creationId="{89EE6EBC-E3A7-4DEF-B07F-406D6B5089AA}"/>
          </ac:cxnSpMkLst>
        </pc:cxnChg>
        <pc:cxnChg chg="mod">
          <ac:chgData name="Timo Mühlhaus" userId="1b6b3aba618dadac" providerId="LiveId" clId="{EDF2FAEA-A41B-4C1F-9EE5-7BEAFE42C87B}" dt="2021-06-08T15:35:31.997" v="174"/>
          <ac:cxnSpMkLst>
            <pc:docMk/>
            <pc:sldMk cId="1713067556" sldId="676"/>
            <ac:cxnSpMk id="557" creationId="{2AE31CF5-ECA3-47B7-8304-1B1F58A4831A}"/>
          </ac:cxnSpMkLst>
        </pc:cxnChg>
        <pc:cxnChg chg="mod">
          <ac:chgData name="Timo Mühlhaus" userId="1b6b3aba618dadac" providerId="LiveId" clId="{EDF2FAEA-A41B-4C1F-9EE5-7BEAFE42C87B}" dt="2021-06-08T15:35:31.997" v="174"/>
          <ac:cxnSpMkLst>
            <pc:docMk/>
            <pc:sldMk cId="1713067556" sldId="676"/>
            <ac:cxnSpMk id="558" creationId="{4AEB36A2-1045-403A-B6EC-82398BB60F39}"/>
          </ac:cxnSpMkLst>
        </pc:cxnChg>
        <pc:cxnChg chg="mod">
          <ac:chgData name="Timo Mühlhaus" userId="1b6b3aba618dadac" providerId="LiveId" clId="{EDF2FAEA-A41B-4C1F-9EE5-7BEAFE42C87B}" dt="2021-06-08T15:35:31.997" v="174"/>
          <ac:cxnSpMkLst>
            <pc:docMk/>
            <pc:sldMk cId="1713067556" sldId="676"/>
            <ac:cxnSpMk id="559" creationId="{94669B2A-3FBB-4EB4-B040-21EF23F4A5C5}"/>
          </ac:cxnSpMkLst>
        </pc:cxnChg>
        <pc:cxnChg chg="mod">
          <ac:chgData name="Timo Mühlhaus" userId="1b6b3aba618dadac" providerId="LiveId" clId="{EDF2FAEA-A41B-4C1F-9EE5-7BEAFE42C87B}" dt="2021-06-08T15:35:31.997" v="174"/>
          <ac:cxnSpMkLst>
            <pc:docMk/>
            <pc:sldMk cId="1713067556" sldId="676"/>
            <ac:cxnSpMk id="560" creationId="{32FBE411-A43D-460E-A2B5-BD8E9415B37D}"/>
          </ac:cxnSpMkLst>
        </pc:cxnChg>
        <pc:cxnChg chg="mod">
          <ac:chgData name="Timo Mühlhaus" userId="1b6b3aba618dadac" providerId="LiveId" clId="{EDF2FAEA-A41B-4C1F-9EE5-7BEAFE42C87B}" dt="2021-06-08T15:35:31.997" v="174"/>
          <ac:cxnSpMkLst>
            <pc:docMk/>
            <pc:sldMk cId="1713067556" sldId="676"/>
            <ac:cxnSpMk id="561" creationId="{B5CB9710-302E-423C-B75E-4FBE5C9D2F8D}"/>
          </ac:cxnSpMkLst>
        </pc:cxnChg>
        <pc:cxnChg chg="mod">
          <ac:chgData name="Timo Mühlhaus" userId="1b6b3aba618dadac" providerId="LiveId" clId="{EDF2FAEA-A41B-4C1F-9EE5-7BEAFE42C87B}" dt="2021-06-08T15:35:31.997" v="174"/>
          <ac:cxnSpMkLst>
            <pc:docMk/>
            <pc:sldMk cId="1713067556" sldId="676"/>
            <ac:cxnSpMk id="562" creationId="{AD245D40-45BA-4DE9-878B-AF73827812FF}"/>
          </ac:cxnSpMkLst>
        </pc:cxnChg>
      </pc:sldChg>
      <pc:sldChg chg="add del">
        <pc:chgData name="Timo Mühlhaus" userId="1b6b3aba618dadac" providerId="LiveId" clId="{EDF2FAEA-A41B-4C1F-9EE5-7BEAFE42C87B}" dt="2021-06-08T15:34:44.510" v="159" actId="47"/>
        <pc:sldMkLst>
          <pc:docMk/>
          <pc:sldMk cId="3405057646" sldId="676"/>
        </pc:sldMkLst>
      </pc:sldChg>
      <pc:sldChg chg="add del">
        <pc:chgData name="Timo Mühlhaus" userId="1b6b3aba618dadac" providerId="LiveId" clId="{EDF2FAEA-A41B-4C1F-9EE5-7BEAFE42C87B}" dt="2021-06-08T15:43:23.908" v="227" actId="47"/>
        <pc:sldMkLst>
          <pc:docMk/>
          <pc:sldMk cId="4114004260" sldId="677"/>
        </pc:sldMkLst>
      </pc:sldChg>
      <pc:sldChg chg="modSp add mod">
        <pc:chgData name="Timo Mühlhaus" userId="1b6b3aba618dadac" providerId="LiveId" clId="{EDF2FAEA-A41B-4C1F-9EE5-7BEAFE42C87B}" dt="2021-06-09T19:30:18.353" v="1851"/>
        <pc:sldMkLst>
          <pc:docMk/>
          <pc:sldMk cId="1262920236" sldId="678"/>
        </pc:sldMkLst>
        <pc:spChg chg="mod">
          <ac:chgData name="Timo Mühlhaus" userId="1b6b3aba618dadac" providerId="LiveId" clId="{EDF2FAEA-A41B-4C1F-9EE5-7BEAFE42C87B}" dt="2021-06-09T19:30:18.353" v="1851"/>
          <ac:spMkLst>
            <pc:docMk/>
            <pc:sldMk cId="1262920236" sldId="678"/>
            <ac:spMk id="2" creationId="{5CBC3253-27ED-43F5-B843-3D853CFAC3E6}"/>
          </ac:spMkLst>
        </pc:spChg>
        <pc:spChg chg="mod">
          <ac:chgData name="Timo Mühlhaus" userId="1b6b3aba618dadac" providerId="LiveId" clId="{EDF2FAEA-A41B-4C1F-9EE5-7BEAFE42C87B}" dt="2021-06-08T15:43:10.906" v="226"/>
          <ac:spMkLst>
            <pc:docMk/>
            <pc:sldMk cId="1262920236" sldId="678"/>
            <ac:spMk id="168" creationId="{13BE0C5B-A3C7-4819-BC7F-E36A888C63B0}"/>
          </ac:spMkLst>
        </pc:spChg>
        <pc:spChg chg="mod">
          <ac:chgData name="Timo Mühlhaus" userId="1b6b3aba618dadac" providerId="LiveId" clId="{EDF2FAEA-A41B-4C1F-9EE5-7BEAFE42C87B}" dt="2021-06-09T08:36:16.940" v="1053" actId="13822"/>
          <ac:spMkLst>
            <pc:docMk/>
            <pc:sldMk cId="1262920236" sldId="678"/>
            <ac:spMk id="275" creationId="{6E75DB0D-C4E5-4F06-AD8A-F2CA5B52B2EE}"/>
          </ac:spMkLst>
        </pc:spChg>
        <pc:spChg chg="mod">
          <ac:chgData name="Timo Mühlhaus" userId="1b6b3aba618dadac" providerId="LiveId" clId="{EDF2FAEA-A41B-4C1F-9EE5-7BEAFE42C87B}" dt="2021-06-09T08:36:16.940" v="1053" actId="13822"/>
          <ac:spMkLst>
            <pc:docMk/>
            <pc:sldMk cId="1262920236" sldId="678"/>
            <ac:spMk id="277" creationId="{17CFBBC9-4994-40E8-9134-3B3EFA2D5BE6}"/>
          </ac:spMkLst>
        </pc:spChg>
        <pc:spChg chg="mod">
          <ac:chgData name="Timo Mühlhaus" userId="1b6b3aba618dadac" providerId="LiveId" clId="{EDF2FAEA-A41B-4C1F-9EE5-7BEAFE42C87B}" dt="2021-06-09T08:36:16.940" v="1053" actId="13822"/>
          <ac:spMkLst>
            <pc:docMk/>
            <pc:sldMk cId="1262920236" sldId="678"/>
            <ac:spMk id="307" creationId="{760B3072-DD14-4F28-90DE-E4D69E40BDD2}"/>
          </ac:spMkLst>
        </pc:spChg>
        <pc:spChg chg="mod">
          <ac:chgData name="Timo Mühlhaus" userId="1b6b3aba618dadac" providerId="LiveId" clId="{EDF2FAEA-A41B-4C1F-9EE5-7BEAFE42C87B}" dt="2021-06-09T08:36:16.940" v="1053" actId="13822"/>
          <ac:spMkLst>
            <pc:docMk/>
            <pc:sldMk cId="1262920236" sldId="678"/>
            <ac:spMk id="323" creationId="{DC3E2ADC-9943-4064-9763-F1A84E1E032C}"/>
          </ac:spMkLst>
        </pc:spChg>
        <pc:spChg chg="mod">
          <ac:chgData name="Timo Mühlhaus" userId="1b6b3aba618dadac" providerId="LiveId" clId="{EDF2FAEA-A41B-4C1F-9EE5-7BEAFE42C87B}" dt="2021-06-09T08:36:16.940" v="1053" actId="13822"/>
          <ac:spMkLst>
            <pc:docMk/>
            <pc:sldMk cId="1262920236" sldId="678"/>
            <ac:spMk id="326" creationId="{368FCC61-E474-4652-8DFE-0774FE89C216}"/>
          </ac:spMkLst>
        </pc:spChg>
        <pc:spChg chg="mod">
          <ac:chgData name="Timo Mühlhaus" userId="1b6b3aba618dadac" providerId="LiveId" clId="{EDF2FAEA-A41B-4C1F-9EE5-7BEAFE42C87B}" dt="2021-06-09T08:36:16.940" v="1053" actId="13822"/>
          <ac:spMkLst>
            <pc:docMk/>
            <pc:sldMk cId="1262920236" sldId="678"/>
            <ac:spMk id="327" creationId="{947EB6BC-3131-4FAA-B2D3-28BAEF2C84A5}"/>
          </ac:spMkLst>
        </pc:spChg>
        <pc:spChg chg="mod">
          <ac:chgData name="Timo Mühlhaus" userId="1b6b3aba618dadac" providerId="LiveId" clId="{EDF2FAEA-A41B-4C1F-9EE5-7BEAFE42C87B}" dt="2021-06-09T08:36:16.940" v="1053" actId="13822"/>
          <ac:spMkLst>
            <pc:docMk/>
            <pc:sldMk cId="1262920236" sldId="678"/>
            <ac:spMk id="328" creationId="{AF09D3FC-2610-47C3-A697-42D3A1035FE8}"/>
          </ac:spMkLst>
        </pc:spChg>
        <pc:spChg chg="mod">
          <ac:chgData name="Timo Mühlhaus" userId="1b6b3aba618dadac" providerId="LiveId" clId="{EDF2FAEA-A41B-4C1F-9EE5-7BEAFE42C87B}" dt="2021-06-09T08:36:16.940" v="1053" actId="13822"/>
          <ac:spMkLst>
            <pc:docMk/>
            <pc:sldMk cId="1262920236" sldId="678"/>
            <ac:spMk id="329" creationId="{669FE776-DDBF-4E95-9BA4-FB885ED96922}"/>
          </ac:spMkLst>
        </pc:spChg>
        <pc:cxnChg chg="mod">
          <ac:chgData name="Timo Mühlhaus" userId="1b6b3aba618dadac" providerId="LiveId" clId="{EDF2FAEA-A41B-4C1F-9EE5-7BEAFE42C87B}" dt="2021-06-08T15:44:13.397" v="230" actId="208"/>
          <ac:cxnSpMkLst>
            <pc:docMk/>
            <pc:sldMk cId="1262920236" sldId="678"/>
            <ac:cxnSpMk id="244" creationId="{1A7B734D-EB72-4C59-9B22-DE0D6B87E48E}"/>
          </ac:cxnSpMkLst>
        </pc:cxnChg>
        <pc:cxnChg chg="mod">
          <ac:chgData name="Timo Mühlhaus" userId="1b6b3aba618dadac" providerId="LiveId" clId="{EDF2FAEA-A41B-4C1F-9EE5-7BEAFE42C87B}" dt="2021-06-08T15:44:13.397" v="230" actId="208"/>
          <ac:cxnSpMkLst>
            <pc:docMk/>
            <pc:sldMk cId="1262920236" sldId="678"/>
            <ac:cxnSpMk id="278" creationId="{BD9C1EED-593C-46E9-8BCC-E80589DAC4F4}"/>
          </ac:cxnSpMkLst>
        </pc:cxnChg>
        <pc:cxnChg chg="mod">
          <ac:chgData name="Timo Mühlhaus" userId="1b6b3aba618dadac" providerId="LiveId" clId="{EDF2FAEA-A41B-4C1F-9EE5-7BEAFE42C87B}" dt="2021-06-08T15:44:13.397" v="230" actId="208"/>
          <ac:cxnSpMkLst>
            <pc:docMk/>
            <pc:sldMk cId="1262920236" sldId="678"/>
            <ac:cxnSpMk id="281" creationId="{D5F40920-375F-4147-B428-309AC556E54E}"/>
          </ac:cxnSpMkLst>
        </pc:cxnChg>
        <pc:cxnChg chg="mod">
          <ac:chgData name="Timo Mühlhaus" userId="1b6b3aba618dadac" providerId="LiveId" clId="{EDF2FAEA-A41B-4C1F-9EE5-7BEAFE42C87B}" dt="2021-06-08T15:44:13.397" v="230" actId="208"/>
          <ac:cxnSpMkLst>
            <pc:docMk/>
            <pc:sldMk cId="1262920236" sldId="678"/>
            <ac:cxnSpMk id="282" creationId="{6C5097B6-F5E9-4540-BD3A-DBE88D51E13E}"/>
          </ac:cxnSpMkLst>
        </pc:cxnChg>
        <pc:cxnChg chg="mod">
          <ac:chgData name="Timo Mühlhaus" userId="1b6b3aba618dadac" providerId="LiveId" clId="{EDF2FAEA-A41B-4C1F-9EE5-7BEAFE42C87B}" dt="2021-06-08T15:44:13.397" v="230" actId="208"/>
          <ac:cxnSpMkLst>
            <pc:docMk/>
            <pc:sldMk cId="1262920236" sldId="678"/>
            <ac:cxnSpMk id="283" creationId="{B08B4D70-3D83-42B5-85F8-9562F168E9CE}"/>
          </ac:cxnSpMkLst>
        </pc:cxnChg>
        <pc:cxnChg chg="mod">
          <ac:chgData name="Timo Mühlhaus" userId="1b6b3aba618dadac" providerId="LiveId" clId="{EDF2FAEA-A41B-4C1F-9EE5-7BEAFE42C87B}" dt="2021-06-08T15:44:13.397" v="230" actId="208"/>
          <ac:cxnSpMkLst>
            <pc:docMk/>
            <pc:sldMk cId="1262920236" sldId="678"/>
            <ac:cxnSpMk id="284" creationId="{7C2820C3-FB97-4951-BE57-D41BB41C5942}"/>
          </ac:cxnSpMkLst>
        </pc:cxnChg>
        <pc:cxnChg chg="mod">
          <ac:chgData name="Timo Mühlhaus" userId="1b6b3aba618dadac" providerId="LiveId" clId="{EDF2FAEA-A41B-4C1F-9EE5-7BEAFE42C87B}" dt="2021-06-08T15:44:13.397" v="230" actId="208"/>
          <ac:cxnSpMkLst>
            <pc:docMk/>
            <pc:sldMk cId="1262920236" sldId="678"/>
            <ac:cxnSpMk id="285" creationId="{91758F64-6375-4EA7-A0B1-4095CB9F98C2}"/>
          </ac:cxnSpMkLst>
        </pc:cxnChg>
        <pc:cxnChg chg="mod">
          <ac:chgData name="Timo Mühlhaus" userId="1b6b3aba618dadac" providerId="LiveId" clId="{EDF2FAEA-A41B-4C1F-9EE5-7BEAFE42C87B}" dt="2021-06-08T15:44:13.397" v="230" actId="208"/>
          <ac:cxnSpMkLst>
            <pc:docMk/>
            <pc:sldMk cId="1262920236" sldId="678"/>
            <ac:cxnSpMk id="286" creationId="{E67B4252-90B0-4F25-9A2A-169B8C4E2838}"/>
          </ac:cxnSpMkLst>
        </pc:cxnChg>
        <pc:cxnChg chg="mod">
          <ac:chgData name="Timo Mühlhaus" userId="1b6b3aba618dadac" providerId="LiveId" clId="{EDF2FAEA-A41B-4C1F-9EE5-7BEAFE42C87B}" dt="2021-06-08T15:44:13.397" v="230" actId="208"/>
          <ac:cxnSpMkLst>
            <pc:docMk/>
            <pc:sldMk cId="1262920236" sldId="678"/>
            <ac:cxnSpMk id="287" creationId="{9F5242AD-12B6-47DF-BADB-80A5B4152434}"/>
          </ac:cxnSpMkLst>
        </pc:cxnChg>
        <pc:cxnChg chg="mod">
          <ac:chgData name="Timo Mühlhaus" userId="1b6b3aba618dadac" providerId="LiveId" clId="{EDF2FAEA-A41B-4C1F-9EE5-7BEAFE42C87B}" dt="2021-06-08T15:44:13.397" v="230" actId="208"/>
          <ac:cxnSpMkLst>
            <pc:docMk/>
            <pc:sldMk cId="1262920236" sldId="678"/>
            <ac:cxnSpMk id="288" creationId="{EDCAA638-5E9B-4EFA-BF29-7E89E49A0B22}"/>
          </ac:cxnSpMkLst>
        </pc:cxnChg>
      </pc:sldChg>
      <pc:sldChg chg="addSp delSp modSp new del mod">
        <pc:chgData name="Timo Mühlhaus" userId="1b6b3aba618dadac" providerId="LiveId" clId="{EDF2FAEA-A41B-4C1F-9EE5-7BEAFE42C87B}" dt="2021-06-09T06:00:10.707" v="277" actId="47"/>
        <pc:sldMkLst>
          <pc:docMk/>
          <pc:sldMk cId="713024427" sldId="679"/>
        </pc:sldMkLst>
        <pc:spChg chg="del">
          <ac:chgData name="Timo Mühlhaus" userId="1b6b3aba618dadac" providerId="LiveId" clId="{EDF2FAEA-A41B-4C1F-9EE5-7BEAFE42C87B}" dt="2021-06-08T16:39:48.766" v="256"/>
          <ac:spMkLst>
            <pc:docMk/>
            <pc:sldMk cId="713024427" sldId="679"/>
            <ac:spMk id="3" creationId="{5E56573D-70C6-48DD-962D-5E078B087529}"/>
          </ac:spMkLst>
        </pc:spChg>
        <pc:picChg chg="add mod">
          <ac:chgData name="Timo Mühlhaus" userId="1b6b3aba618dadac" providerId="LiveId" clId="{EDF2FAEA-A41B-4C1F-9EE5-7BEAFE42C87B}" dt="2021-06-08T16:40:03.283" v="259" actId="1076"/>
          <ac:picMkLst>
            <pc:docMk/>
            <pc:sldMk cId="713024427" sldId="679"/>
            <ac:picMk id="5" creationId="{CE15ADC4-EB57-44F8-8ABB-897E076D4C75}"/>
          </ac:picMkLst>
        </pc:picChg>
      </pc:sldChg>
      <pc:sldChg chg="delSp modSp add mod">
        <pc:chgData name="Timo Mühlhaus" userId="1b6b3aba618dadac" providerId="LiveId" clId="{EDF2FAEA-A41B-4C1F-9EE5-7BEAFE42C87B}" dt="2021-06-09T10:48:29.879" v="1563" actId="27636"/>
        <pc:sldMkLst>
          <pc:docMk/>
          <pc:sldMk cId="1698124352" sldId="680"/>
        </pc:sldMkLst>
        <pc:spChg chg="mod">
          <ac:chgData name="Timo Mühlhaus" userId="1b6b3aba618dadac" providerId="LiveId" clId="{EDF2FAEA-A41B-4C1F-9EE5-7BEAFE42C87B}" dt="2021-06-09T06:16:04.353" v="326"/>
          <ac:spMkLst>
            <pc:docMk/>
            <pc:sldMk cId="1698124352" sldId="680"/>
            <ac:spMk id="50" creationId="{224739CB-25C3-43D4-A983-1E79F0BC6EE8}"/>
          </ac:spMkLst>
        </pc:spChg>
        <pc:spChg chg="mod">
          <ac:chgData name="Timo Mühlhaus" userId="1b6b3aba618dadac" providerId="LiveId" clId="{EDF2FAEA-A41B-4C1F-9EE5-7BEAFE42C87B}" dt="2021-06-09T06:16:04.353" v="326"/>
          <ac:spMkLst>
            <pc:docMk/>
            <pc:sldMk cId="1698124352" sldId="680"/>
            <ac:spMk id="51" creationId="{121F5285-D123-42FB-A4DF-52F74B817650}"/>
          </ac:spMkLst>
        </pc:spChg>
        <pc:spChg chg="mod">
          <ac:chgData name="Timo Mühlhaus" userId="1b6b3aba618dadac" providerId="LiveId" clId="{EDF2FAEA-A41B-4C1F-9EE5-7BEAFE42C87B}" dt="2021-06-09T06:16:04.353" v="326"/>
          <ac:spMkLst>
            <pc:docMk/>
            <pc:sldMk cId="1698124352" sldId="680"/>
            <ac:spMk id="55" creationId="{A3B25097-1510-4232-94B9-79B3301D82A0}"/>
          </ac:spMkLst>
        </pc:spChg>
        <pc:spChg chg="mod">
          <ac:chgData name="Timo Mühlhaus" userId="1b6b3aba618dadac" providerId="LiveId" clId="{EDF2FAEA-A41B-4C1F-9EE5-7BEAFE42C87B}" dt="2021-06-09T06:16:04.353" v="326"/>
          <ac:spMkLst>
            <pc:docMk/>
            <pc:sldMk cId="1698124352" sldId="680"/>
            <ac:spMk id="56" creationId="{789772B8-2BD0-431C-A04D-77CA1379145C}"/>
          </ac:spMkLst>
        </pc:spChg>
        <pc:spChg chg="mod">
          <ac:chgData name="Timo Mühlhaus" userId="1b6b3aba618dadac" providerId="LiveId" clId="{EDF2FAEA-A41B-4C1F-9EE5-7BEAFE42C87B}" dt="2021-06-09T06:16:04.353" v="326"/>
          <ac:spMkLst>
            <pc:docMk/>
            <pc:sldMk cId="1698124352" sldId="680"/>
            <ac:spMk id="60" creationId="{2394B9FD-223E-46E1-95BC-2F907C6BAA7B}"/>
          </ac:spMkLst>
        </pc:spChg>
        <pc:spChg chg="mod">
          <ac:chgData name="Timo Mühlhaus" userId="1b6b3aba618dadac" providerId="LiveId" clId="{EDF2FAEA-A41B-4C1F-9EE5-7BEAFE42C87B}" dt="2021-06-09T06:16:04.353" v="326"/>
          <ac:spMkLst>
            <pc:docMk/>
            <pc:sldMk cId="1698124352" sldId="680"/>
            <ac:spMk id="63" creationId="{B8088B3C-1B48-41F2-85D0-894C53281326}"/>
          </ac:spMkLst>
        </pc:spChg>
        <pc:spChg chg="mod">
          <ac:chgData name="Timo Mühlhaus" userId="1b6b3aba618dadac" providerId="LiveId" clId="{EDF2FAEA-A41B-4C1F-9EE5-7BEAFE42C87B}" dt="2021-06-09T06:16:04.353" v="326"/>
          <ac:spMkLst>
            <pc:docMk/>
            <pc:sldMk cId="1698124352" sldId="680"/>
            <ac:spMk id="65" creationId="{6567B61A-6E38-4490-9B22-BC8EE25C9EBF}"/>
          </ac:spMkLst>
        </pc:spChg>
        <pc:spChg chg="mod">
          <ac:chgData name="Timo Mühlhaus" userId="1b6b3aba618dadac" providerId="LiveId" clId="{EDF2FAEA-A41B-4C1F-9EE5-7BEAFE42C87B}" dt="2021-06-09T06:16:04.353" v="326"/>
          <ac:spMkLst>
            <pc:docMk/>
            <pc:sldMk cId="1698124352" sldId="680"/>
            <ac:spMk id="67" creationId="{3D86B09D-37C5-4D73-A67B-D1FF62DB35CD}"/>
          </ac:spMkLst>
        </pc:spChg>
        <pc:spChg chg="mod">
          <ac:chgData name="Timo Mühlhaus" userId="1b6b3aba618dadac" providerId="LiveId" clId="{EDF2FAEA-A41B-4C1F-9EE5-7BEAFE42C87B}" dt="2021-06-09T06:16:04.353" v="326"/>
          <ac:spMkLst>
            <pc:docMk/>
            <pc:sldMk cId="1698124352" sldId="680"/>
            <ac:spMk id="68" creationId="{435FEC0A-D7EF-4CDE-B74E-80BACDF791D0}"/>
          </ac:spMkLst>
        </pc:spChg>
        <pc:spChg chg="mod">
          <ac:chgData name="Timo Mühlhaus" userId="1b6b3aba618dadac" providerId="LiveId" clId="{EDF2FAEA-A41B-4C1F-9EE5-7BEAFE42C87B}" dt="2021-06-09T06:16:04.353" v="326"/>
          <ac:spMkLst>
            <pc:docMk/>
            <pc:sldMk cId="1698124352" sldId="680"/>
            <ac:spMk id="69" creationId="{8891401F-2AEF-41A6-B09E-36791C2F0FAA}"/>
          </ac:spMkLst>
        </pc:spChg>
        <pc:spChg chg="mod">
          <ac:chgData name="Timo Mühlhaus" userId="1b6b3aba618dadac" providerId="LiveId" clId="{EDF2FAEA-A41B-4C1F-9EE5-7BEAFE42C87B}" dt="2021-06-09T06:16:04.353" v="326"/>
          <ac:spMkLst>
            <pc:docMk/>
            <pc:sldMk cId="1698124352" sldId="680"/>
            <ac:spMk id="71" creationId="{7CB1DB4E-5EE1-4846-A06E-474414275E23}"/>
          </ac:spMkLst>
        </pc:spChg>
        <pc:spChg chg="mod">
          <ac:chgData name="Timo Mühlhaus" userId="1b6b3aba618dadac" providerId="LiveId" clId="{EDF2FAEA-A41B-4C1F-9EE5-7BEAFE42C87B}" dt="2021-06-09T06:16:04.353" v="326"/>
          <ac:spMkLst>
            <pc:docMk/>
            <pc:sldMk cId="1698124352" sldId="680"/>
            <ac:spMk id="77" creationId="{EB13312F-1153-4A97-8B7E-1033EFA604A9}"/>
          </ac:spMkLst>
        </pc:spChg>
        <pc:spChg chg="mod">
          <ac:chgData name="Timo Mühlhaus" userId="1b6b3aba618dadac" providerId="LiveId" clId="{EDF2FAEA-A41B-4C1F-9EE5-7BEAFE42C87B}" dt="2021-06-09T06:16:04.353" v="326"/>
          <ac:spMkLst>
            <pc:docMk/>
            <pc:sldMk cId="1698124352" sldId="680"/>
            <ac:spMk id="78" creationId="{9F70EE63-AFA6-45A3-90E5-E9905F4FAA79}"/>
          </ac:spMkLst>
        </pc:spChg>
        <pc:spChg chg="mod">
          <ac:chgData name="Timo Mühlhaus" userId="1b6b3aba618dadac" providerId="LiveId" clId="{EDF2FAEA-A41B-4C1F-9EE5-7BEAFE42C87B}" dt="2021-06-09T06:16:04.353" v="326"/>
          <ac:spMkLst>
            <pc:docMk/>
            <pc:sldMk cId="1698124352" sldId="680"/>
            <ac:spMk id="79" creationId="{D8F5FEF9-37DD-43ED-ADDC-69CC2F9A3C31}"/>
          </ac:spMkLst>
        </pc:spChg>
        <pc:spChg chg="mod">
          <ac:chgData name="Timo Mühlhaus" userId="1b6b3aba618dadac" providerId="LiveId" clId="{EDF2FAEA-A41B-4C1F-9EE5-7BEAFE42C87B}" dt="2021-06-09T06:16:04.353" v="326"/>
          <ac:spMkLst>
            <pc:docMk/>
            <pc:sldMk cId="1698124352" sldId="680"/>
            <ac:spMk id="80" creationId="{1536AA9E-4669-491D-BD53-0F375FE924AD}"/>
          </ac:spMkLst>
        </pc:spChg>
        <pc:spChg chg="mod">
          <ac:chgData name="Timo Mühlhaus" userId="1b6b3aba618dadac" providerId="LiveId" clId="{EDF2FAEA-A41B-4C1F-9EE5-7BEAFE42C87B}" dt="2021-06-09T06:16:04.353" v="326"/>
          <ac:spMkLst>
            <pc:docMk/>
            <pc:sldMk cId="1698124352" sldId="680"/>
            <ac:spMk id="81" creationId="{8F088C28-F1F0-4047-A92E-EF8D5B2801E2}"/>
          </ac:spMkLst>
        </pc:spChg>
        <pc:spChg chg="mod">
          <ac:chgData name="Timo Mühlhaus" userId="1b6b3aba618dadac" providerId="LiveId" clId="{EDF2FAEA-A41B-4C1F-9EE5-7BEAFE42C87B}" dt="2021-06-09T06:16:04.353" v="326"/>
          <ac:spMkLst>
            <pc:docMk/>
            <pc:sldMk cId="1698124352" sldId="680"/>
            <ac:spMk id="89" creationId="{EF4113DA-F339-4DE5-AB21-B26169C6E69B}"/>
          </ac:spMkLst>
        </pc:spChg>
        <pc:spChg chg="mod">
          <ac:chgData name="Timo Mühlhaus" userId="1b6b3aba618dadac" providerId="LiveId" clId="{EDF2FAEA-A41B-4C1F-9EE5-7BEAFE42C87B}" dt="2021-06-09T06:16:04.353" v="326"/>
          <ac:spMkLst>
            <pc:docMk/>
            <pc:sldMk cId="1698124352" sldId="680"/>
            <ac:spMk id="105" creationId="{5F39886F-8CFB-4444-A77A-44CB1EC7876C}"/>
          </ac:spMkLst>
        </pc:spChg>
        <pc:spChg chg="mod">
          <ac:chgData name="Timo Mühlhaus" userId="1b6b3aba618dadac" providerId="LiveId" clId="{EDF2FAEA-A41B-4C1F-9EE5-7BEAFE42C87B}" dt="2021-06-09T06:16:04.353" v="326"/>
          <ac:spMkLst>
            <pc:docMk/>
            <pc:sldMk cId="1698124352" sldId="680"/>
            <ac:spMk id="108" creationId="{B4EE306C-0B46-4ECD-86A7-FC4EDFB7BE18}"/>
          </ac:spMkLst>
        </pc:spChg>
        <pc:spChg chg="mod">
          <ac:chgData name="Timo Mühlhaus" userId="1b6b3aba618dadac" providerId="LiveId" clId="{EDF2FAEA-A41B-4C1F-9EE5-7BEAFE42C87B}" dt="2021-06-09T06:16:04.353" v="326"/>
          <ac:spMkLst>
            <pc:docMk/>
            <pc:sldMk cId="1698124352" sldId="680"/>
            <ac:spMk id="111" creationId="{E1A94E38-0C69-425B-B35D-0ABB67EF11E8}"/>
          </ac:spMkLst>
        </pc:spChg>
        <pc:spChg chg="mod">
          <ac:chgData name="Timo Mühlhaus" userId="1b6b3aba618dadac" providerId="LiveId" clId="{EDF2FAEA-A41B-4C1F-9EE5-7BEAFE42C87B}" dt="2021-06-09T06:16:04.353" v="326"/>
          <ac:spMkLst>
            <pc:docMk/>
            <pc:sldMk cId="1698124352" sldId="680"/>
            <ac:spMk id="114" creationId="{6F9C2943-3D18-4BAF-A2F5-0B85EAB18589}"/>
          </ac:spMkLst>
        </pc:spChg>
        <pc:spChg chg="mod">
          <ac:chgData name="Timo Mühlhaus" userId="1b6b3aba618dadac" providerId="LiveId" clId="{EDF2FAEA-A41B-4C1F-9EE5-7BEAFE42C87B}" dt="2021-06-09T06:16:04.353" v="326"/>
          <ac:spMkLst>
            <pc:docMk/>
            <pc:sldMk cId="1698124352" sldId="680"/>
            <ac:spMk id="115" creationId="{31CBCFF2-5FF0-4C9D-881C-8CF0B1DDB02D}"/>
          </ac:spMkLst>
        </pc:spChg>
        <pc:spChg chg="mod">
          <ac:chgData name="Timo Mühlhaus" userId="1b6b3aba618dadac" providerId="LiveId" clId="{EDF2FAEA-A41B-4C1F-9EE5-7BEAFE42C87B}" dt="2021-06-09T06:16:04.353" v="326"/>
          <ac:spMkLst>
            <pc:docMk/>
            <pc:sldMk cId="1698124352" sldId="680"/>
            <ac:spMk id="116" creationId="{F52D63C9-8EF0-4608-9BCC-6CD9F9B96E82}"/>
          </ac:spMkLst>
        </pc:spChg>
        <pc:spChg chg="mod">
          <ac:chgData name="Timo Mühlhaus" userId="1b6b3aba618dadac" providerId="LiveId" clId="{EDF2FAEA-A41B-4C1F-9EE5-7BEAFE42C87B}" dt="2021-06-09T06:16:04.353" v="326"/>
          <ac:spMkLst>
            <pc:docMk/>
            <pc:sldMk cId="1698124352" sldId="680"/>
            <ac:spMk id="118" creationId="{C6BBC57C-1A8C-499A-8946-7C8F5C124578}"/>
          </ac:spMkLst>
        </pc:spChg>
        <pc:spChg chg="mod">
          <ac:chgData name="Timo Mühlhaus" userId="1b6b3aba618dadac" providerId="LiveId" clId="{EDF2FAEA-A41B-4C1F-9EE5-7BEAFE42C87B}" dt="2021-06-09T06:16:04.353" v="326"/>
          <ac:spMkLst>
            <pc:docMk/>
            <pc:sldMk cId="1698124352" sldId="680"/>
            <ac:spMk id="119" creationId="{4A2D8028-F8BB-4539-B87F-C352446D0F34}"/>
          </ac:spMkLst>
        </pc:spChg>
        <pc:spChg chg="mod">
          <ac:chgData name="Timo Mühlhaus" userId="1b6b3aba618dadac" providerId="LiveId" clId="{EDF2FAEA-A41B-4C1F-9EE5-7BEAFE42C87B}" dt="2021-06-09T07:43:11.587" v="1043" actId="1076"/>
          <ac:spMkLst>
            <pc:docMk/>
            <pc:sldMk cId="1698124352" sldId="680"/>
            <ac:spMk id="140" creationId="{FE13568C-391A-4C7A-A360-AB544BE40080}"/>
          </ac:spMkLst>
        </pc:spChg>
        <pc:spChg chg="mod">
          <ac:chgData name="Timo Mühlhaus" userId="1b6b3aba618dadac" providerId="LiveId" clId="{EDF2FAEA-A41B-4C1F-9EE5-7BEAFE42C87B}" dt="2021-06-09T07:43:11.587" v="1043" actId="1076"/>
          <ac:spMkLst>
            <pc:docMk/>
            <pc:sldMk cId="1698124352" sldId="680"/>
            <ac:spMk id="141" creationId="{2393BE88-D648-456A-889B-2FF7C78541EA}"/>
          </ac:spMkLst>
        </pc:spChg>
        <pc:spChg chg="mod">
          <ac:chgData name="Timo Mühlhaus" userId="1b6b3aba618dadac" providerId="LiveId" clId="{EDF2FAEA-A41B-4C1F-9EE5-7BEAFE42C87B}" dt="2021-06-09T10:48:29.879" v="1563" actId="27636"/>
          <ac:spMkLst>
            <pc:docMk/>
            <pc:sldMk cId="1698124352" sldId="680"/>
            <ac:spMk id="142" creationId="{A63895F9-D57A-48CF-BFD6-AEEE581D9BB3}"/>
          </ac:spMkLst>
        </pc:spChg>
        <pc:spChg chg="mod">
          <ac:chgData name="Timo Mühlhaus" userId="1b6b3aba618dadac" providerId="LiveId" clId="{EDF2FAEA-A41B-4C1F-9EE5-7BEAFE42C87B}" dt="2021-06-09T06:16:04.353" v="326"/>
          <ac:spMkLst>
            <pc:docMk/>
            <pc:sldMk cId="1698124352" sldId="680"/>
            <ac:spMk id="143" creationId="{B3D34216-D53C-4306-9651-0087472AD6EB}"/>
          </ac:spMkLst>
        </pc:spChg>
        <pc:spChg chg="mod">
          <ac:chgData name="Timo Mühlhaus" userId="1b6b3aba618dadac" providerId="LiveId" clId="{EDF2FAEA-A41B-4C1F-9EE5-7BEAFE42C87B}" dt="2021-06-09T06:16:04.353" v="326"/>
          <ac:spMkLst>
            <pc:docMk/>
            <pc:sldMk cId="1698124352" sldId="680"/>
            <ac:spMk id="144" creationId="{0CEC21FE-61F7-48E9-8E76-5DEF3FDE960C}"/>
          </ac:spMkLst>
        </pc:spChg>
        <pc:spChg chg="mod">
          <ac:chgData name="Timo Mühlhaus" userId="1b6b3aba618dadac" providerId="LiveId" clId="{EDF2FAEA-A41B-4C1F-9EE5-7BEAFE42C87B}" dt="2021-06-09T06:16:04.353" v="326"/>
          <ac:spMkLst>
            <pc:docMk/>
            <pc:sldMk cId="1698124352" sldId="680"/>
            <ac:spMk id="145" creationId="{E5E967FA-53B6-4801-AEF2-489D3D2E4276}"/>
          </ac:spMkLst>
        </pc:spChg>
        <pc:spChg chg="mod">
          <ac:chgData name="Timo Mühlhaus" userId="1b6b3aba618dadac" providerId="LiveId" clId="{EDF2FAEA-A41B-4C1F-9EE5-7BEAFE42C87B}" dt="2021-06-09T06:16:04.353" v="326"/>
          <ac:spMkLst>
            <pc:docMk/>
            <pc:sldMk cId="1698124352" sldId="680"/>
            <ac:spMk id="146" creationId="{07831599-45A0-438E-8263-6CDCEEA59C09}"/>
          </ac:spMkLst>
        </pc:spChg>
        <pc:spChg chg="mod">
          <ac:chgData name="Timo Mühlhaus" userId="1b6b3aba618dadac" providerId="LiveId" clId="{EDF2FAEA-A41B-4C1F-9EE5-7BEAFE42C87B}" dt="2021-06-09T06:16:04.353" v="326"/>
          <ac:spMkLst>
            <pc:docMk/>
            <pc:sldMk cId="1698124352" sldId="680"/>
            <ac:spMk id="148" creationId="{CF51E904-8A8B-4A67-AD55-562F4BFEE0C1}"/>
          </ac:spMkLst>
        </pc:spChg>
        <pc:spChg chg="mod">
          <ac:chgData name="Timo Mühlhaus" userId="1b6b3aba618dadac" providerId="LiveId" clId="{EDF2FAEA-A41B-4C1F-9EE5-7BEAFE42C87B}" dt="2021-06-09T06:16:04.353" v="326"/>
          <ac:spMkLst>
            <pc:docMk/>
            <pc:sldMk cId="1698124352" sldId="680"/>
            <ac:spMk id="151" creationId="{E74C39CF-7943-4FD3-9B7D-A36D3EEC8424}"/>
          </ac:spMkLst>
        </pc:spChg>
        <pc:spChg chg="mod">
          <ac:chgData name="Timo Mühlhaus" userId="1b6b3aba618dadac" providerId="LiveId" clId="{EDF2FAEA-A41B-4C1F-9EE5-7BEAFE42C87B}" dt="2021-06-09T06:16:04.353" v="326"/>
          <ac:spMkLst>
            <pc:docMk/>
            <pc:sldMk cId="1698124352" sldId="680"/>
            <ac:spMk id="152" creationId="{8F49ECB2-4DB9-4810-AC3B-8431F349EC6C}"/>
          </ac:spMkLst>
        </pc:spChg>
        <pc:spChg chg="mod">
          <ac:chgData name="Timo Mühlhaus" userId="1b6b3aba618dadac" providerId="LiveId" clId="{EDF2FAEA-A41B-4C1F-9EE5-7BEAFE42C87B}" dt="2021-06-09T06:16:04.353" v="326"/>
          <ac:spMkLst>
            <pc:docMk/>
            <pc:sldMk cId="1698124352" sldId="680"/>
            <ac:spMk id="159" creationId="{F9EE489E-C13D-4A99-8507-71FF3B47AF2A}"/>
          </ac:spMkLst>
        </pc:spChg>
        <pc:spChg chg="mod">
          <ac:chgData name="Timo Mühlhaus" userId="1b6b3aba618dadac" providerId="LiveId" clId="{EDF2FAEA-A41B-4C1F-9EE5-7BEAFE42C87B}" dt="2021-06-09T06:16:04.353" v="326"/>
          <ac:spMkLst>
            <pc:docMk/>
            <pc:sldMk cId="1698124352" sldId="680"/>
            <ac:spMk id="160" creationId="{965A99D6-78BD-450B-A1A4-E6E7E5A90DF1}"/>
          </ac:spMkLst>
        </pc:spChg>
        <pc:spChg chg="mod">
          <ac:chgData name="Timo Mühlhaus" userId="1b6b3aba618dadac" providerId="LiveId" clId="{EDF2FAEA-A41B-4C1F-9EE5-7BEAFE42C87B}" dt="2021-06-09T06:16:04.353" v="326"/>
          <ac:spMkLst>
            <pc:docMk/>
            <pc:sldMk cId="1698124352" sldId="680"/>
            <ac:spMk id="161" creationId="{E69873C6-6B59-4257-9D11-E38E4F16AEAB}"/>
          </ac:spMkLst>
        </pc:spChg>
        <pc:spChg chg="mod">
          <ac:chgData name="Timo Mühlhaus" userId="1b6b3aba618dadac" providerId="LiveId" clId="{EDF2FAEA-A41B-4C1F-9EE5-7BEAFE42C87B}" dt="2021-06-09T06:16:04.353" v="326"/>
          <ac:spMkLst>
            <pc:docMk/>
            <pc:sldMk cId="1698124352" sldId="680"/>
            <ac:spMk id="162" creationId="{C004ADB1-D85D-4ADF-A287-93CDEB442FB8}"/>
          </ac:spMkLst>
        </pc:spChg>
        <pc:spChg chg="del">
          <ac:chgData name="Timo Mühlhaus" userId="1b6b3aba618dadac" providerId="LiveId" clId="{EDF2FAEA-A41B-4C1F-9EE5-7BEAFE42C87B}" dt="2021-06-09T07:43:39.553" v="1044" actId="478"/>
          <ac:spMkLst>
            <pc:docMk/>
            <pc:sldMk cId="1698124352" sldId="680"/>
            <ac:spMk id="170" creationId="{09024F10-5245-4A52-8C7B-EC1CE0C2459E}"/>
          </ac:spMkLst>
        </pc:spChg>
        <pc:grpChg chg="mod">
          <ac:chgData name="Timo Mühlhaus" userId="1b6b3aba618dadac" providerId="LiveId" clId="{EDF2FAEA-A41B-4C1F-9EE5-7BEAFE42C87B}" dt="2021-06-09T06:16:04.353" v="326"/>
          <ac:grpSpMkLst>
            <pc:docMk/>
            <pc:sldMk cId="1698124352" sldId="680"/>
            <ac:grpSpMk id="49" creationId="{0474D3F3-C2B9-4590-9D42-05DCD760F961}"/>
          </ac:grpSpMkLst>
        </pc:grpChg>
        <pc:grpChg chg="mod">
          <ac:chgData name="Timo Mühlhaus" userId="1b6b3aba618dadac" providerId="LiveId" clId="{EDF2FAEA-A41B-4C1F-9EE5-7BEAFE42C87B}" dt="2021-06-09T06:16:04.353" v="326"/>
          <ac:grpSpMkLst>
            <pc:docMk/>
            <pc:sldMk cId="1698124352" sldId="680"/>
            <ac:grpSpMk id="59" creationId="{8B319557-7382-4427-A220-765DF5B165A1}"/>
          </ac:grpSpMkLst>
        </pc:grpChg>
        <pc:grpChg chg="mod">
          <ac:chgData name="Timo Mühlhaus" userId="1b6b3aba618dadac" providerId="LiveId" clId="{EDF2FAEA-A41B-4C1F-9EE5-7BEAFE42C87B}" dt="2021-06-09T06:16:04.353" v="326"/>
          <ac:grpSpMkLst>
            <pc:docMk/>
            <pc:sldMk cId="1698124352" sldId="680"/>
            <ac:grpSpMk id="61" creationId="{98BB111E-A07C-4117-AC96-6B864BEBF5C2}"/>
          </ac:grpSpMkLst>
        </pc:grpChg>
        <pc:grpChg chg="mod">
          <ac:chgData name="Timo Mühlhaus" userId="1b6b3aba618dadac" providerId="LiveId" clId="{EDF2FAEA-A41B-4C1F-9EE5-7BEAFE42C87B}" dt="2021-06-09T06:16:04.353" v="326"/>
          <ac:grpSpMkLst>
            <pc:docMk/>
            <pc:sldMk cId="1698124352" sldId="680"/>
            <ac:grpSpMk id="64" creationId="{30C54FB0-16AE-461B-B68B-95F8B89E181A}"/>
          </ac:grpSpMkLst>
        </pc:grpChg>
        <pc:grpChg chg="mod">
          <ac:chgData name="Timo Mühlhaus" userId="1b6b3aba618dadac" providerId="LiveId" clId="{EDF2FAEA-A41B-4C1F-9EE5-7BEAFE42C87B}" dt="2021-06-09T06:16:04.353" v="326"/>
          <ac:grpSpMkLst>
            <pc:docMk/>
            <pc:sldMk cId="1698124352" sldId="680"/>
            <ac:grpSpMk id="66" creationId="{37E97A25-ACD1-4E7A-8D92-88871DC31E35}"/>
          </ac:grpSpMkLst>
        </pc:grpChg>
        <pc:grpChg chg="mod">
          <ac:chgData name="Timo Mühlhaus" userId="1b6b3aba618dadac" providerId="LiveId" clId="{EDF2FAEA-A41B-4C1F-9EE5-7BEAFE42C87B}" dt="2021-06-09T06:16:04.353" v="326"/>
          <ac:grpSpMkLst>
            <pc:docMk/>
            <pc:sldMk cId="1698124352" sldId="680"/>
            <ac:grpSpMk id="72" creationId="{1AD3038C-71C3-48E7-9C68-E2C70074B5E5}"/>
          </ac:grpSpMkLst>
        </pc:grpChg>
        <pc:grpChg chg="mod">
          <ac:chgData name="Timo Mühlhaus" userId="1b6b3aba618dadac" providerId="LiveId" clId="{EDF2FAEA-A41B-4C1F-9EE5-7BEAFE42C87B}" dt="2021-06-09T06:16:04.353" v="326"/>
          <ac:grpSpMkLst>
            <pc:docMk/>
            <pc:sldMk cId="1698124352" sldId="680"/>
            <ac:grpSpMk id="104" creationId="{77559DF1-C28C-4DCC-9AAE-16BC056DD9AC}"/>
          </ac:grpSpMkLst>
        </pc:grpChg>
        <pc:grpChg chg="mod">
          <ac:chgData name="Timo Mühlhaus" userId="1b6b3aba618dadac" providerId="LiveId" clId="{EDF2FAEA-A41B-4C1F-9EE5-7BEAFE42C87B}" dt="2021-06-09T06:16:04.353" v="326"/>
          <ac:grpSpMkLst>
            <pc:docMk/>
            <pc:sldMk cId="1698124352" sldId="680"/>
            <ac:grpSpMk id="117" creationId="{4AB3AF32-F544-4C6F-B19F-721C2CBA72AB}"/>
          </ac:grpSpMkLst>
        </pc:grpChg>
        <pc:grpChg chg="mod">
          <ac:chgData name="Timo Mühlhaus" userId="1b6b3aba618dadac" providerId="LiveId" clId="{EDF2FAEA-A41B-4C1F-9EE5-7BEAFE42C87B}" dt="2021-06-09T06:16:04.353" v="326"/>
          <ac:grpSpMkLst>
            <pc:docMk/>
            <pc:sldMk cId="1698124352" sldId="680"/>
            <ac:grpSpMk id="153" creationId="{9F1D9FDC-93C3-4D86-8B26-81EE7C351E37}"/>
          </ac:grpSpMkLst>
        </pc:grpChg>
        <pc:picChg chg="mod">
          <ac:chgData name="Timo Mühlhaus" userId="1b6b3aba618dadac" providerId="LiveId" clId="{EDF2FAEA-A41B-4C1F-9EE5-7BEAFE42C87B}" dt="2021-06-09T06:16:04.353" v="326"/>
          <ac:picMkLst>
            <pc:docMk/>
            <pc:sldMk cId="1698124352" sldId="680"/>
            <ac:picMk id="57" creationId="{1E8666FB-915E-4C44-A984-458FACD1FEBF}"/>
          </ac:picMkLst>
        </pc:picChg>
        <pc:picChg chg="mod">
          <ac:chgData name="Timo Mühlhaus" userId="1b6b3aba618dadac" providerId="LiveId" clId="{EDF2FAEA-A41B-4C1F-9EE5-7BEAFE42C87B}" dt="2021-06-09T06:16:04.353" v="326"/>
          <ac:picMkLst>
            <pc:docMk/>
            <pc:sldMk cId="1698124352" sldId="680"/>
            <ac:picMk id="58" creationId="{79A13913-E0B1-45DB-9FCD-85B4146ACE99}"/>
          </ac:picMkLst>
        </pc:picChg>
        <pc:picChg chg="mod">
          <ac:chgData name="Timo Mühlhaus" userId="1b6b3aba618dadac" providerId="LiveId" clId="{EDF2FAEA-A41B-4C1F-9EE5-7BEAFE42C87B}" dt="2021-06-09T06:16:04.353" v="326"/>
          <ac:picMkLst>
            <pc:docMk/>
            <pc:sldMk cId="1698124352" sldId="680"/>
            <ac:picMk id="154" creationId="{C8068DF2-1A5A-4BE1-A02F-28C2EDC705E9}"/>
          </ac:picMkLst>
        </pc:picChg>
        <pc:picChg chg="mod">
          <ac:chgData name="Timo Mühlhaus" userId="1b6b3aba618dadac" providerId="LiveId" clId="{EDF2FAEA-A41B-4C1F-9EE5-7BEAFE42C87B}" dt="2021-06-09T06:16:04.353" v="326"/>
          <ac:picMkLst>
            <pc:docMk/>
            <pc:sldMk cId="1698124352" sldId="680"/>
            <ac:picMk id="155" creationId="{3DAEC199-30B6-465A-89D3-595C7280F9CF}"/>
          </ac:picMkLst>
        </pc:picChg>
        <pc:picChg chg="mod">
          <ac:chgData name="Timo Mühlhaus" userId="1b6b3aba618dadac" providerId="LiveId" clId="{EDF2FAEA-A41B-4C1F-9EE5-7BEAFE42C87B}" dt="2021-06-09T06:16:04.353" v="326"/>
          <ac:picMkLst>
            <pc:docMk/>
            <pc:sldMk cId="1698124352" sldId="680"/>
            <ac:picMk id="156" creationId="{D84C2F0B-97EE-481A-B1B3-A63A67A7380B}"/>
          </ac:picMkLst>
        </pc:picChg>
        <pc:picChg chg="mod">
          <ac:chgData name="Timo Mühlhaus" userId="1b6b3aba618dadac" providerId="LiveId" clId="{EDF2FAEA-A41B-4C1F-9EE5-7BEAFE42C87B}" dt="2021-06-09T06:16:04.353" v="326"/>
          <ac:picMkLst>
            <pc:docMk/>
            <pc:sldMk cId="1698124352" sldId="680"/>
            <ac:picMk id="157" creationId="{18A28CD9-E16D-422F-996C-8AA8471ED794}"/>
          </ac:picMkLst>
        </pc:picChg>
        <pc:picChg chg="mod">
          <ac:chgData name="Timo Mühlhaus" userId="1b6b3aba618dadac" providerId="LiveId" clId="{EDF2FAEA-A41B-4C1F-9EE5-7BEAFE42C87B}" dt="2021-06-09T06:16:04.353" v="326"/>
          <ac:picMkLst>
            <pc:docMk/>
            <pc:sldMk cId="1698124352" sldId="680"/>
            <ac:picMk id="158" creationId="{45EC808B-6643-4513-93BB-42A27561BCFE}"/>
          </ac:picMkLst>
        </pc:picChg>
        <pc:cxnChg chg="mod">
          <ac:chgData name="Timo Mühlhaus" userId="1b6b3aba618dadac" providerId="LiveId" clId="{EDF2FAEA-A41B-4C1F-9EE5-7BEAFE42C87B}" dt="2021-06-09T06:16:04.353" v="326"/>
          <ac:cxnSpMkLst>
            <pc:docMk/>
            <pc:sldMk cId="1698124352" sldId="680"/>
            <ac:cxnSpMk id="102" creationId="{18AF4CAF-F963-4A6F-A494-47083E1E2F63}"/>
          </ac:cxnSpMkLst>
        </pc:cxnChg>
        <pc:cxnChg chg="mod">
          <ac:chgData name="Timo Mühlhaus" userId="1b6b3aba618dadac" providerId="LiveId" clId="{EDF2FAEA-A41B-4C1F-9EE5-7BEAFE42C87B}" dt="2021-06-09T06:16:04.353" v="326"/>
          <ac:cxnSpMkLst>
            <pc:docMk/>
            <pc:sldMk cId="1698124352" sldId="680"/>
            <ac:cxnSpMk id="103" creationId="{99012AC2-738F-4124-A6A1-8A8B1AD2A7EE}"/>
          </ac:cxnSpMkLst>
        </pc:cxnChg>
        <pc:cxnChg chg="mod">
          <ac:chgData name="Timo Mühlhaus" userId="1b6b3aba618dadac" providerId="LiveId" clId="{EDF2FAEA-A41B-4C1F-9EE5-7BEAFE42C87B}" dt="2021-06-09T06:16:04.353" v="326"/>
          <ac:cxnSpMkLst>
            <pc:docMk/>
            <pc:sldMk cId="1698124352" sldId="680"/>
            <ac:cxnSpMk id="106" creationId="{A391E9BF-D4A9-4EA7-9CC7-3F5D2DFF5659}"/>
          </ac:cxnSpMkLst>
        </pc:cxnChg>
        <pc:cxnChg chg="mod">
          <ac:chgData name="Timo Mühlhaus" userId="1b6b3aba618dadac" providerId="LiveId" clId="{EDF2FAEA-A41B-4C1F-9EE5-7BEAFE42C87B}" dt="2021-06-09T06:16:04.353" v="326"/>
          <ac:cxnSpMkLst>
            <pc:docMk/>
            <pc:sldMk cId="1698124352" sldId="680"/>
            <ac:cxnSpMk id="107" creationId="{0236F648-6E46-47C5-AA3E-837C92FEE2C4}"/>
          </ac:cxnSpMkLst>
        </pc:cxnChg>
        <pc:cxnChg chg="mod">
          <ac:chgData name="Timo Mühlhaus" userId="1b6b3aba618dadac" providerId="LiveId" clId="{EDF2FAEA-A41B-4C1F-9EE5-7BEAFE42C87B}" dt="2021-06-09T06:16:04.353" v="326"/>
          <ac:cxnSpMkLst>
            <pc:docMk/>
            <pc:sldMk cId="1698124352" sldId="680"/>
            <ac:cxnSpMk id="109" creationId="{35F2F564-37BD-4182-B7EF-B1E23ED11D21}"/>
          </ac:cxnSpMkLst>
        </pc:cxnChg>
        <pc:cxnChg chg="mod">
          <ac:chgData name="Timo Mühlhaus" userId="1b6b3aba618dadac" providerId="LiveId" clId="{EDF2FAEA-A41B-4C1F-9EE5-7BEAFE42C87B}" dt="2021-06-09T06:16:04.353" v="326"/>
          <ac:cxnSpMkLst>
            <pc:docMk/>
            <pc:sldMk cId="1698124352" sldId="680"/>
            <ac:cxnSpMk id="110" creationId="{5DF7277B-EF87-46B3-ABD1-884104DEA92C}"/>
          </ac:cxnSpMkLst>
        </pc:cxnChg>
        <pc:cxnChg chg="mod">
          <ac:chgData name="Timo Mühlhaus" userId="1b6b3aba618dadac" providerId="LiveId" clId="{EDF2FAEA-A41B-4C1F-9EE5-7BEAFE42C87B}" dt="2021-06-09T06:16:04.353" v="326"/>
          <ac:cxnSpMkLst>
            <pc:docMk/>
            <pc:sldMk cId="1698124352" sldId="680"/>
            <ac:cxnSpMk id="112" creationId="{E8798F56-9EE6-4BCE-AFBF-52B074CE7D05}"/>
          </ac:cxnSpMkLst>
        </pc:cxnChg>
        <pc:cxnChg chg="mod">
          <ac:chgData name="Timo Mühlhaus" userId="1b6b3aba618dadac" providerId="LiveId" clId="{EDF2FAEA-A41B-4C1F-9EE5-7BEAFE42C87B}" dt="2021-06-09T06:16:04.353" v="326"/>
          <ac:cxnSpMkLst>
            <pc:docMk/>
            <pc:sldMk cId="1698124352" sldId="680"/>
            <ac:cxnSpMk id="113" creationId="{7667F968-67B9-4221-8EB1-AF2A470D4563}"/>
          </ac:cxnSpMkLst>
        </pc:cxnChg>
        <pc:cxnChg chg="mod">
          <ac:chgData name="Timo Mühlhaus" userId="1b6b3aba618dadac" providerId="LiveId" clId="{EDF2FAEA-A41B-4C1F-9EE5-7BEAFE42C87B}" dt="2021-06-09T06:16:04.353" v="326"/>
          <ac:cxnSpMkLst>
            <pc:docMk/>
            <pc:sldMk cId="1698124352" sldId="680"/>
            <ac:cxnSpMk id="147" creationId="{A23B20B2-F67D-46C8-956D-61CD97958842}"/>
          </ac:cxnSpMkLst>
        </pc:cxnChg>
      </pc:sldChg>
      <pc:sldChg chg="addSp new del mod">
        <pc:chgData name="Timo Mühlhaus" userId="1b6b3aba618dadac" providerId="LiveId" clId="{EDF2FAEA-A41B-4C1F-9EE5-7BEAFE42C87B}" dt="2021-06-09T07:44:30.415" v="1046" actId="47"/>
        <pc:sldMkLst>
          <pc:docMk/>
          <pc:sldMk cId="1045562563" sldId="681"/>
        </pc:sldMkLst>
        <pc:picChg chg="add">
          <ac:chgData name="Timo Mühlhaus" userId="1b6b3aba618dadac" providerId="LiveId" clId="{EDF2FAEA-A41B-4C1F-9EE5-7BEAFE42C87B}" dt="2021-06-08T17:08:20.778" v="263" actId="22"/>
          <ac:picMkLst>
            <pc:docMk/>
            <pc:sldMk cId="1045562563" sldId="681"/>
            <ac:picMk id="5" creationId="{7A50E81A-7250-4822-9B48-4B001A777132}"/>
          </ac:picMkLst>
        </pc:picChg>
      </pc:sldChg>
      <pc:sldChg chg="new">
        <pc:chgData name="Timo Mühlhaus" userId="1b6b3aba618dadac" providerId="LiveId" clId="{EDF2FAEA-A41B-4C1F-9EE5-7BEAFE42C87B}" dt="2021-06-09T10:46:24.227" v="1561" actId="680"/>
        <pc:sldMkLst>
          <pc:docMk/>
          <pc:sldMk cId="1112595492" sldId="681"/>
        </pc:sldMkLst>
      </pc:sldChg>
      <pc:sldChg chg="addSp delSp modSp add mod">
        <pc:chgData name="Timo Mühlhaus" userId="1b6b3aba618dadac" providerId="LiveId" clId="{EDF2FAEA-A41B-4C1F-9EE5-7BEAFE42C87B}" dt="2021-06-09T19:30:45.416" v="1861" actId="20577"/>
        <pc:sldMkLst>
          <pc:docMk/>
          <pc:sldMk cId="191681400" sldId="682"/>
        </pc:sldMkLst>
        <pc:spChg chg="mod">
          <ac:chgData name="Timo Mühlhaus" userId="1b6b3aba618dadac" providerId="LiveId" clId="{EDF2FAEA-A41B-4C1F-9EE5-7BEAFE42C87B}" dt="2021-06-09T19:30:45.416" v="1861" actId="20577"/>
          <ac:spMkLst>
            <pc:docMk/>
            <pc:sldMk cId="191681400" sldId="682"/>
            <ac:spMk id="2" creationId="{535802A8-01A6-485E-BF30-EFA3FA928934}"/>
          </ac:spMkLst>
        </pc:spChg>
        <pc:spChg chg="add del mod">
          <ac:chgData name="Timo Mühlhaus" userId="1b6b3aba618dadac" providerId="LiveId" clId="{EDF2FAEA-A41B-4C1F-9EE5-7BEAFE42C87B}" dt="2021-06-09T11:58:43.662" v="1568" actId="478"/>
          <ac:spMkLst>
            <pc:docMk/>
            <pc:sldMk cId="191681400" sldId="682"/>
            <ac:spMk id="4" creationId="{6C7C0E4B-A3B8-4466-ACC3-56E5FA4BE620}"/>
          </ac:spMkLst>
        </pc:spChg>
        <pc:spChg chg="del">
          <ac:chgData name="Timo Mühlhaus" userId="1b6b3aba618dadac" providerId="LiveId" clId="{EDF2FAEA-A41B-4C1F-9EE5-7BEAFE42C87B}" dt="2021-06-09T11:59:53.653" v="1583" actId="478"/>
          <ac:spMkLst>
            <pc:docMk/>
            <pc:sldMk cId="191681400" sldId="682"/>
            <ac:spMk id="5" creationId="{00225B8F-FAB2-41D9-A21D-3299E2723B55}"/>
          </ac:spMkLst>
        </pc:spChg>
        <pc:spChg chg="add mod ord">
          <ac:chgData name="Timo Mühlhaus" userId="1b6b3aba618dadac" providerId="LiveId" clId="{EDF2FAEA-A41B-4C1F-9EE5-7BEAFE42C87B}" dt="2021-06-09T12:16:28.876" v="1776" actId="108"/>
          <ac:spMkLst>
            <pc:docMk/>
            <pc:sldMk cId="191681400" sldId="682"/>
            <ac:spMk id="6" creationId="{3285866B-1441-476A-A6FC-93F66C4C01E0}"/>
          </ac:spMkLst>
        </pc:spChg>
        <pc:spChg chg="del">
          <ac:chgData name="Timo Mühlhaus" userId="1b6b3aba618dadac" providerId="LiveId" clId="{EDF2FAEA-A41B-4C1F-9EE5-7BEAFE42C87B}" dt="2021-06-09T11:59:56.773" v="1584" actId="478"/>
          <ac:spMkLst>
            <pc:docMk/>
            <pc:sldMk cId="191681400" sldId="682"/>
            <ac:spMk id="9" creationId="{B85A67F1-E372-41AB-853C-1F0E02BE8A6F}"/>
          </ac:spMkLst>
        </pc:spChg>
        <pc:spChg chg="mod">
          <ac:chgData name="Timo Mühlhaus" userId="1b6b3aba618dadac" providerId="LiveId" clId="{EDF2FAEA-A41B-4C1F-9EE5-7BEAFE42C87B}" dt="2021-06-09T11:59:00.969" v="1572" actId="14100"/>
          <ac:spMkLst>
            <pc:docMk/>
            <pc:sldMk cId="191681400" sldId="682"/>
            <ac:spMk id="12" creationId="{E0F1BB75-BE67-416C-B598-50B9CC854CEE}"/>
          </ac:spMkLst>
        </pc:spChg>
        <pc:spChg chg="mod">
          <ac:chgData name="Timo Mühlhaus" userId="1b6b3aba618dadac" providerId="LiveId" clId="{EDF2FAEA-A41B-4C1F-9EE5-7BEAFE42C87B}" dt="2021-06-09T11:59:00.969" v="1572" actId="14100"/>
          <ac:spMkLst>
            <pc:docMk/>
            <pc:sldMk cId="191681400" sldId="682"/>
            <ac:spMk id="13" creationId="{570053B3-2413-4AA4-9E19-83DB130FFDDB}"/>
          </ac:spMkLst>
        </pc:spChg>
        <pc:spChg chg="mod">
          <ac:chgData name="Timo Mühlhaus" userId="1b6b3aba618dadac" providerId="LiveId" clId="{EDF2FAEA-A41B-4C1F-9EE5-7BEAFE42C87B}" dt="2021-06-09T11:59:00.969" v="1572" actId="14100"/>
          <ac:spMkLst>
            <pc:docMk/>
            <pc:sldMk cId="191681400" sldId="682"/>
            <ac:spMk id="14" creationId="{F060EA03-C12A-45AC-9F65-00085D9A6B31}"/>
          </ac:spMkLst>
        </pc:spChg>
        <pc:spChg chg="mod">
          <ac:chgData name="Timo Mühlhaus" userId="1b6b3aba618dadac" providerId="LiveId" clId="{EDF2FAEA-A41B-4C1F-9EE5-7BEAFE42C87B}" dt="2021-06-09T11:59:00.969" v="1572" actId="14100"/>
          <ac:spMkLst>
            <pc:docMk/>
            <pc:sldMk cId="191681400" sldId="682"/>
            <ac:spMk id="15" creationId="{0A99E0E5-B952-4D38-AFF9-3B14188A69EB}"/>
          </ac:spMkLst>
        </pc:spChg>
        <pc:spChg chg="mod">
          <ac:chgData name="Timo Mühlhaus" userId="1b6b3aba618dadac" providerId="LiveId" clId="{EDF2FAEA-A41B-4C1F-9EE5-7BEAFE42C87B}" dt="2021-06-09T11:59:00.969" v="1572" actId="14100"/>
          <ac:spMkLst>
            <pc:docMk/>
            <pc:sldMk cId="191681400" sldId="682"/>
            <ac:spMk id="16" creationId="{64D67BB6-E737-42B9-901F-3EB85BA8C515}"/>
          </ac:spMkLst>
        </pc:spChg>
        <pc:spChg chg="mod">
          <ac:chgData name="Timo Mühlhaus" userId="1b6b3aba618dadac" providerId="LiveId" clId="{EDF2FAEA-A41B-4C1F-9EE5-7BEAFE42C87B}" dt="2021-06-09T11:59:00.969" v="1572" actId="14100"/>
          <ac:spMkLst>
            <pc:docMk/>
            <pc:sldMk cId="191681400" sldId="682"/>
            <ac:spMk id="17" creationId="{C285E3CA-B81E-403F-A6C9-57D886083BF1}"/>
          </ac:spMkLst>
        </pc:spChg>
        <pc:spChg chg="mod">
          <ac:chgData name="Timo Mühlhaus" userId="1b6b3aba618dadac" providerId="LiveId" clId="{EDF2FAEA-A41B-4C1F-9EE5-7BEAFE42C87B}" dt="2021-06-09T11:59:00.969" v="1572" actId="14100"/>
          <ac:spMkLst>
            <pc:docMk/>
            <pc:sldMk cId="191681400" sldId="682"/>
            <ac:spMk id="18" creationId="{4AC4A5DE-8A2F-428A-B11F-5323BB532A2A}"/>
          </ac:spMkLst>
        </pc:spChg>
        <pc:spChg chg="mod">
          <ac:chgData name="Timo Mühlhaus" userId="1b6b3aba618dadac" providerId="LiveId" clId="{EDF2FAEA-A41B-4C1F-9EE5-7BEAFE42C87B}" dt="2021-06-09T11:59:00.969" v="1572" actId="14100"/>
          <ac:spMkLst>
            <pc:docMk/>
            <pc:sldMk cId="191681400" sldId="682"/>
            <ac:spMk id="27" creationId="{B5A34CA7-CF97-47D5-BD10-15F85D79662E}"/>
          </ac:spMkLst>
        </pc:spChg>
        <pc:spChg chg="mod">
          <ac:chgData name="Timo Mühlhaus" userId="1b6b3aba618dadac" providerId="LiveId" clId="{EDF2FAEA-A41B-4C1F-9EE5-7BEAFE42C87B}" dt="2021-06-09T11:59:00.969" v="1572" actId="14100"/>
          <ac:spMkLst>
            <pc:docMk/>
            <pc:sldMk cId="191681400" sldId="682"/>
            <ac:spMk id="29" creationId="{22620647-B1B8-4999-9AF6-F8825C2EB902}"/>
          </ac:spMkLst>
        </pc:spChg>
        <pc:spChg chg="mod">
          <ac:chgData name="Timo Mühlhaus" userId="1b6b3aba618dadac" providerId="LiveId" clId="{EDF2FAEA-A41B-4C1F-9EE5-7BEAFE42C87B}" dt="2021-06-09T11:59:00.969" v="1572" actId="14100"/>
          <ac:spMkLst>
            <pc:docMk/>
            <pc:sldMk cId="191681400" sldId="682"/>
            <ac:spMk id="30" creationId="{56AFEE66-F42C-4FAA-B154-00FFE25EFE38}"/>
          </ac:spMkLst>
        </pc:spChg>
        <pc:spChg chg="mod">
          <ac:chgData name="Timo Mühlhaus" userId="1b6b3aba618dadac" providerId="LiveId" clId="{EDF2FAEA-A41B-4C1F-9EE5-7BEAFE42C87B}" dt="2021-06-09T11:59:00.969" v="1572" actId="14100"/>
          <ac:spMkLst>
            <pc:docMk/>
            <pc:sldMk cId="191681400" sldId="682"/>
            <ac:spMk id="31" creationId="{8FEB7A59-2049-4CD6-B929-FC078AA83A46}"/>
          </ac:spMkLst>
        </pc:spChg>
        <pc:spChg chg="mod">
          <ac:chgData name="Timo Mühlhaus" userId="1b6b3aba618dadac" providerId="LiveId" clId="{EDF2FAEA-A41B-4C1F-9EE5-7BEAFE42C87B}" dt="2021-06-09T11:59:00.969" v="1572" actId="14100"/>
          <ac:spMkLst>
            <pc:docMk/>
            <pc:sldMk cId="191681400" sldId="682"/>
            <ac:spMk id="32" creationId="{1A65DA89-7681-4DFA-BD8B-68AE51C12FB1}"/>
          </ac:spMkLst>
        </pc:spChg>
        <pc:spChg chg="mod">
          <ac:chgData name="Timo Mühlhaus" userId="1b6b3aba618dadac" providerId="LiveId" clId="{EDF2FAEA-A41B-4C1F-9EE5-7BEAFE42C87B}" dt="2021-06-09T11:59:00.969" v="1572" actId="14100"/>
          <ac:spMkLst>
            <pc:docMk/>
            <pc:sldMk cId="191681400" sldId="682"/>
            <ac:spMk id="33" creationId="{4A5DDEF0-9C6E-48BA-84FB-384A1DAF45F5}"/>
          </ac:spMkLst>
        </pc:spChg>
        <pc:spChg chg="mod">
          <ac:chgData name="Timo Mühlhaus" userId="1b6b3aba618dadac" providerId="LiveId" clId="{EDF2FAEA-A41B-4C1F-9EE5-7BEAFE42C87B}" dt="2021-06-09T11:59:00.969" v="1572" actId="14100"/>
          <ac:spMkLst>
            <pc:docMk/>
            <pc:sldMk cId="191681400" sldId="682"/>
            <ac:spMk id="34" creationId="{641ABE96-31A5-49C0-BA01-1537984DDF47}"/>
          </ac:spMkLst>
        </pc:spChg>
        <pc:spChg chg="mod">
          <ac:chgData name="Timo Mühlhaus" userId="1b6b3aba618dadac" providerId="LiveId" clId="{EDF2FAEA-A41B-4C1F-9EE5-7BEAFE42C87B}" dt="2021-06-09T11:59:00.969" v="1572" actId="14100"/>
          <ac:spMkLst>
            <pc:docMk/>
            <pc:sldMk cId="191681400" sldId="682"/>
            <ac:spMk id="36" creationId="{836A299E-7785-472B-84BF-07E466C7272D}"/>
          </ac:spMkLst>
        </pc:spChg>
        <pc:spChg chg="mod">
          <ac:chgData name="Timo Mühlhaus" userId="1b6b3aba618dadac" providerId="LiveId" clId="{EDF2FAEA-A41B-4C1F-9EE5-7BEAFE42C87B}" dt="2021-06-09T11:59:00.969" v="1572" actId="14100"/>
          <ac:spMkLst>
            <pc:docMk/>
            <pc:sldMk cId="191681400" sldId="682"/>
            <ac:spMk id="37" creationId="{B4E7C241-7AC3-4E2A-852D-3B7DB6FF4150}"/>
          </ac:spMkLst>
        </pc:spChg>
        <pc:spChg chg="mod">
          <ac:chgData name="Timo Mühlhaus" userId="1b6b3aba618dadac" providerId="LiveId" clId="{EDF2FAEA-A41B-4C1F-9EE5-7BEAFE42C87B}" dt="2021-06-09T11:59:00.969" v="1572" actId="14100"/>
          <ac:spMkLst>
            <pc:docMk/>
            <pc:sldMk cId="191681400" sldId="682"/>
            <ac:spMk id="38" creationId="{34A790CB-FE7D-4D64-AEC9-CD4D74739E5A}"/>
          </ac:spMkLst>
        </pc:spChg>
        <pc:spChg chg="mod">
          <ac:chgData name="Timo Mühlhaus" userId="1b6b3aba618dadac" providerId="LiveId" clId="{EDF2FAEA-A41B-4C1F-9EE5-7BEAFE42C87B}" dt="2021-06-09T11:59:00.969" v="1572" actId="14100"/>
          <ac:spMkLst>
            <pc:docMk/>
            <pc:sldMk cId="191681400" sldId="682"/>
            <ac:spMk id="39" creationId="{05B45742-3C12-4D8E-ADA8-CBC46624F968}"/>
          </ac:spMkLst>
        </pc:spChg>
        <pc:spChg chg="mod">
          <ac:chgData name="Timo Mühlhaus" userId="1b6b3aba618dadac" providerId="LiveId" clId="{EDF2FAEA-A41B-4C1F-9EE5-7BEAFE42C87B}" dt="2021-06-09T11:59:00.969" v="1572" actId="14100"/>
          <ac:spMkLst>
            <pc:docMk/>
            <pc:sldMk cId="191681400" sldId="682"/>
            <ac:spMk id="40" creationId="{D3319FE5-3035-4ADE-B682-699528F1B21A}"/>
          </ac:spMkLst>
        </pc:spChg>
        <pc:spChg chg="mod">
          <ac:chgData name="Timo Mühlhaus" userId="1b6b3aba618dadac" providerId="LiveId" clId="{EDF2FAEA-A41B-4C1F-9EE5-7BEAFE42C87B}" dt="2021-06-09T11:59:00.969" v="1572" actId="14100"/>
          <ac:spMkLst>
            <pc:docMk/>
            <pc:sldMk cId="191681400" sldId="682"/>
            <ac:spMk id="41" creationId="{53C131DC-DF77-431F-BE9F-645F462C31ED}"/>
          </ac:spMkLst>
        </pc:spChg>
        <pc:spChg chg="mod">
          <ac:chgData name="Timo Mühlhaus" userId="1b6b3aba618dadac" providerId="LiveId" clId="{EDF2FAEA-A41B-4C1F-9EE5-7BEAFE42C87B}" dt="2021-06-09T11:59:00.969" v="1572" actId="14100"/>
          <ac:spMkLst>
            <pc:docMk/>
            <pc:sldMk cId="191681400" sldId="682"/>
            <ac:spMk id="42" creationId="{E524A9EE-A313-4BE5-BF7B-8C5C666EA9D0}"/>
          </ac:spMkLst>
        </pc:spChg>
        <pc:spChg chg="mod">
          <ac:chgData name="Timo Mühlhaus" userId="1b6b3aba618dadac" providerId="LiveId" clId="{EDF2FAEA-A41B-4C1F-9EE5-7BEAFE42C87B}" dt="2021-06-09T11:59:00.969" v="1572" actId="14100"/>
          <ac:spMkLst>
            <pc:docMk/>
            <pc:sldMk cId="191681400" sldId="682"/>
            <ac:spMk id="43" creationId="{6A66F39E-3AEC-4C09-9B23-9C400FC4FACE}"/>
          </ac:spMkLst>
        </pc:spChg>
        <pc:spChg chg="mod">
          <ac:chgData name="Timo Mühlhaus" userId="1b6b3aba618dadac" providerId="LiveId" clId="{EDF2FAEA-A41B-4C1F-9EE5-7BEAFE42C87B}" dt="2021-06-09T11:59:00.969" v="1572" actId="14100"/>
          <ac:spMkLst>
            <pc:docMk/>
            <pc:sldMk cId="191681400" sldId="682"/>
            <ac:spMk id="44" creationId="{6498D8DF-FFAF-431B-A87D-80BF1732C8F9}"/>
          </ac:spMkLst>
        </pc:spChg>
        <pc:spChg chg="mod">
          <ac:chgData name="Timo Mühlhaus" userId="1b6b3aba618dadac" providerId="LiveId" clId="{EDF2FAEA-A41B-4C1F-9EE5-7BEAFE42C87B}" dt="2021-06-09T11:59:00.969" v="1572" actId="14100"/>
          <ac:spMkLst>
            <pc:docMk/>
            <pc:sldMk cId="191681400" sldId="682"/>
            <ac:spMk id="45" creationId="{B7E644FF-86F2-4BD7-AB57-04205C39E636}"/>
          </ac:spMkLst>
        </pc:spChg>
        <pc:spChg chg="mod">
          <ac:chgData name="Timo Mühlhaus" userId="1b6b3aba618dadac" providerId="LiveId" clId="{EDF2FAEA-A41B-4C1F-9EE5-7BEAFE42C87B}" dt="2021-06-09T11:59:00.969" v="1572" actId="14100"/>
          <ac:spMkLst>
            <pc:docMk/>
            <pc:sldMk cId="191681400" sldId="682"/>
            <ac:spMk id="52" creationId="{71B9573E-C97D-49B8-8CFA-AAE07DE4D8A3}"/>
          </ac:spMkLst>
        </pc:spChg>
        <pc:spChg chg="mod">
          <ac:chgData name="Timo Mühlhaus" userId="1b6b3aba618dadac" providerId="LiveId" clId="{EDF2FAEA-A41B-4C1F-9EE5-7BEAFE42C87B}" dt="2021-06-09T11:59:00.969" v="1572" actId="14100"/>
          <ac:spMkLst>
            <pc:docMk/>
            <pc:sldMk cId="191681400" sldId="682"/>
            <ac:spMk id="53" creationId="{B946BD68-310F-47E4-ADD6-DDCEAA92B70A}"/>
          </ac:spMkLst>
        </pc:spChg>
        <pc:spChg chg="mod">
          <ac:chgData name="Timo Mühlhaus" userId="1b6b3aba618dadac" providerId="LiveId" clId="{EDF2FAEA-A41B-4C1F-9EE5-7BEAFE42C87B}" dt="2021-06-09T11:59:00.969" v="1572" actId="14100"/>
          <ac:spMkLst>
            <pc:docMk/>
            <pc:sldMk cId="191681400" sldId="682"/>
            <ac:spMk id="55" creationId="{4BB141DA-F5D8-4E3F-AF45-1B40BA2C540B}"/>
          </ac:spMkLst>
        </pc:spChg>
        <pc:spChg chg="mod">
          <ac:chgData name="Timo Mühlhaus" userId="1b6b3aba618dadac" providerId="LiveId" clId="{EDF2FAEA-A41B-4C1F-9EE5-7BEAFE42C87B}" dt="2021-06-09T11:59:00.969" v="1572" actId="14100"/>
          <ac:spMkLst>
            <pc:docMk/>
            <pc:sldMk cId="191681400" sldId="682"/>
            <ac:spMk id="57" creationId="{C6B9EA4F-D9EB-4282-92CC-95769D4D0DDA}"/>
          </ac:spMkLst>
        </pc:spChg>
        <pc:spChg chg="mod">
          <ac:chgData name="Timo Mühlhaus" userId="1b6b3aba618dadac" providerId="LiveId" clId="{EDF2FAEA-A41B-4C1F-9EE5-7BEAFE42C87B}" dt="2021-06-09T11:59:00.969" v="1572" actId="14100"/>
          <ac:spMkLst>
            <pc:docMk/>
            <pc:sldMk cId="191681400" sldId="682"/>
            <ac:spMk id="58" creationId="{266656EB-CF8A-4B55-8B6A-FA993EC9EAF7}"/>
          </ac:spMkLst>
        </pc:spChg>
        <pc:spChg chg="mod">
          <ac:chgData name="Timo Mühlhaus" userId="1b6b3aba618dadac" providerId="LiveId" clId="{EDF2FAEA-A41B-4C1F-9EE5-7BEAFE42C87B}" dt="2021-06-09T11:59:00.969" v="1572" actId="14100"/>
          <ac:spMkLst>
            <pc:docMk/>
            <pc:sldMk cId="191681400" sldId="682"/>
            <ac:spMk id="59" creationId="{6E041D4A-BE2E-4D3F-BD1C-C1213987A253}"/>
          </ac:spMkLst>
        </pc:spChg>
        <pc:spChg chg="mod">
          <ac:chgData name="Timo Mühlhaus" userId="1b6b3aba618dadac" providerId="LiveId" clId="{EDF2FAEA-A41B-4C1F-9EE5-7BEAFE42C87B}" dt="2021-06-09T11:59:00.969" v="1572" actId="14100"/>
          <ac:spMkLst>
            <pc:docMk/>
            <pc:sldMk cId="191681400" sldId="682"/>
            <ac:spMk id="60" creationId="{AC17A965-8DA7-4670-B192-D04857346C71}"/>
          </ac:spMkLst>
        </pc:spChg>
        <pc:spChg chg="mod">
          <ac:chgData name="Timo Mühlhaus" userId="1b6b3aba618dadac" providerId="LiveId" clId="{EDF2FAEA-A41B-4C1F-9EE5-7BEAFE42C87B}" dt="2021-06-09T11:59:00.969" v="1572" actId="14100"/>
          <ac:spMkLst>
            <pc:docMk/>
            <pc:sldMk cId="191681400" sldId="682"/>
            <ac:spMk id="61" creationId="{C53F8C39-69CC-4178-ADC1-9277138EAD53}"/>
          </ac:spMkLst>
        </pc:spChg>
        <pc:spChg chg="mod">
          <ac:chgData name="Timo Mühlhaus" userId="1b6b3aba618dadac" providerId="LiveId" clId="{EDF2FAEA-A41B-4C1F-9EE5-7BEAFE42C87B}" dt="2021-06-09T11:59:00.969" v="1572" actId="14100"/>
          <ac:spMkLst>
            <pc:docMk/>
            <pc:sldMk cId="191681400" sldId="682"/>
            <ac:spMk id="62" creationId="{1E19152D-F19D-4EB4-B4F5-60BB0DFFAD07}"/>
          </ac:spMkLst>
        </pc:spChg>
        <pc:spChg chg="mod">
          <ac:chgData name="Timo Mühlhaus" userId="1b6b3aba618dadac" providerId="LiveId" clId="{EDF2FAEA-A41B-4C1F-9EE5-7BEAFE42C87B}" dt="2021-06-09T11:59:00.969" v="1572" actId="14100"/>
          <ac:spMkLst>
            <pc:docMk/>
            <pc:sldMk cId="191681400" sldId="682"/>
            <ac:spMk id="63" creationId="{75733F25-596E-4AE1-809B-835C6306A794}"/>
          </ac:spMkLst>
        </pc:spChg>
        <pc:spChg chg="mod">
          <ac:chgData name="Timo Mühlhaus" userId="1b6b3aba618dadac" providerId="LiveId" clId="{EDF2FAEA-A41B-4C1F-9EE5-7BEAFE42C87B}" dt="2021-06-09T11:59:00.969" v="1572" actId="14100"/>
          <ac:spMkLst>
            <pc:docMk/>
            <pc:sldMk cId="191681400" sldId="682"/>
            <ac:spMk id="64" creationId="{8B059854-4F15-4FC4-BEA6-61DF4310AE0C}"/>
          </ac:spMkLst>
        </pc:spChg>
        <pc:spChg chg="mod">
          <ac:chgData name="Timo Mühlhaus" userId="1b6b3aba618dadac" providerId="LiveId" clId="{EDF2FAEA-A41B-4C1F-9EE5-7BEAFE42C87B}" dt="2021-06-09T11:59:00.969" v="1572" actId="14100"/>
          <ac:spMkLst>
            <pc:docMk/>
            <pc:sldMk cId="191681400" sldId="682"/>
            <ac:spMk id="65" creationId="{1F9211D3-DD69-46EC-8F80-B54D073AAE23}"/>
          </ac:spMkLst>
        </pc:spChg>
        <pc:spChg chg="mod">
          <ac:chgData name="Timo Mühlhaus" userId="1b6b3aba618dadac" providerId="LiveId" clId="{EDF2FAEA-A41B-4C1F-9EE5-7BEAFE42C87B}" dt="2021-06-09T11:59:00.969" v="1572" actId="14100"/>
          <ac:spMkLst>
            <pc:docMk/>
            <pc:sldMk cId="191681400" sldId="682"/>
            <ac:spMk id="66" creationId="{114B7440-9DC8-4070-84C0-A07483278D70}"/>
          </ac:spMkLst>
        </pc:spChg>
        <pc:spChg chg="mod">
          <ac:chgData name="Timo Mühlhaus" userId="1b6b3aba618dadac" providerId="LiveId" clId="{EDF2FAEA-A41B-4C1F-9EE5-7BEAFE42C87B}" dt="2021-06-09T11:59:00.969" v="1572" actId="14100"/>
          <ac:spMkLst>
            <pc:docMk/>
            <pc:sldMk cId="191681400" sldId="682"/>
            <ac:spMk id="67" creationId="{E3544A76-6C09-4A5E-A180-93A776EDC2B2}"/>
          </ac:spMkLst>
        </pc:spChg>
        <pc:spChg chg="mod">
          <ac:chgData name="Timo Mühlhaus" userId="1b6b3aba618dadac" providerId="LiveId" clId="{EDF2FAEA-A41B-4C1F-9EE5-7BEAFE42C87B}" dt="2021-06-09T11:59:00.969" v="1572" actId="14100"/>
          <ac:spMkLst>
            <pc:docMk/>
            <pc:sldMk cId="191681400" sldId="682"/>
            <ac:spMk id="68" creationId="{E2C11CF0-A47B-4765-9CC2-550A1BF1E5C2}"/>
          </ac:spMkLst>
        </pc:spChg>
        <pc:spChg chg="mod">
          <ac:chgData name="Timo Mühlhaus" userId="1b6b3aba618dadac" providerId="LiveId" clId="{EDF2FAEA-A41B-4C1F-9EE5-7BEAFE42C87B}" dt="2021-06-09T11:59:00.969" v="1572" actId="14100"/>
          <ac:spMkLst>
            <pc:docMk/>
            <pc:sldMk cId="191681400" sldId="682"/>
            <ac:spMk id="70" creationId="{9FC6DBCE-FCEA-4C8A-B2BB-C5BE992861A2}"/>
          </ac:spMkLst>
        </pc:spChg>
        <pc:spChg chg="mod">
          <ac:chgData name="Timo Mühlhaus" userId="1b6b3aba618dadac" providerId="LiveId" clId="{EDF2FAEA-A41B-4C1F-9EE5-7BEAFE42C87B}" dt="2021-06-09T11:59:00.969" v="1572" actId="14100"/>
          <ac:spMkLst>
            <pc:docMk/>
            <pc:sldMk cId="191681400" sldId="682"/>
            <ac:spMk id="71" creationId="{19E5B930-B299-4079-9EEC-D2B0C5BCBEA0}"/>
          </ac:spMkLst>
        </pc:spChg>
        <pc:spChg chg="mod">
          <ac:chgData name="Timo Mühlhaus" userId="1b6b3aba618dadac" providerId="LiveId" clId="{EDF2FAEA-A41B-4C1F-9EE5-7BEAFE42C87B}" dt="2021-06-09T11:59:00.969" v="1572" actId="14100"/>
          <ac:spMkLst>
            <pc:docMk/>
            <pc:sldMk cId="191681400" sldId="682"/>
            <ac:spMk id="74" creationId="{FE72143A-8CFC-4081-B3FC-54C2453DE100}"/>
          </ac:spMkLst>
        </pc:spChg>
        <pc:spChg chg="mod">
          <ac:chgData name="Timo Mühlhaus" userId="1b6b3aba618dadac" providerId="LiveId" clId="{EDF2FAEA-A41B-4C1F-9EE5-7BEAFE42C87B}" dt="2021-06-09T11:59:00.969" v="1572" actId="14100"/>
          <ac:spMkLst>
            <pc:docMk/>
            <pc:sldMk cId="191681400" sldId="682"/>
            <ac:spMk id="76" creationId="{D5FD193F-8149-4EE4-BE99-5B57997C55F9}"/>
          </ac:spMkLst>
        </pc:spChg>
        <pc:spChg chg="mod">
          <ac:chgData name="Timo Mühlhaus" userId="1b6b3aba618dadac" providerId="LiveId" clId="{EDF2FAEA-A41B-4C1F-9EE5-7BEAFE42C87B}" dt="2021-06-09T11:59:00.969" v="1572" actId="14100"/>
          <ac:spMkLst>
            <pc:docMk/>
            <pc:sldMk cId="191681400" sldId="682"/>
            <ac:spMk id="78" creationId="{507E801E-1250-406B-BF88-5140B70C8C5F}"/>
          </ac:spMkLst>
        </pc:spChg>
        <pc:spChg chg="mod">
          <ac:chgData name="Timo Mühlhaus" userId="1b6b3aba618dadac" providerId="LiveId" clId="{EDF2FAEA-A41B-4C1F-9EE5-7BEAFE42C87B}" dt="2021-06-09T11:59:00.969" v="1572" actId="14100"/>
          <ac:spMkLst>
            <pc:docMk/>
            <pc:sldMk cId="191681400" sldId="682"/>
            <ac:spMk id="79" creationId="{653D467A-504C-44E1-9467-CCE0F8B23E2B}"/>
          </ac:spMkLst>
        </pc:spChg>
        <pc:spChg chg="mod">
          <ac:chgData name="Timo Mühlhaus" userId="1b6b3aba618dadac" providerId="LiveId" clId="{EDF2FAEA-A41B-4C1F-9EE5-7BEAFE42C87B}" dt="2021-06-09T11:59:00.969" v="1572" actId="14100"/>
          <ac:spMkLst>
            <pc:docMk/>
            <pc:sldMk cId="191681400" sldId="682"/>
            <ac:spMk id="80" creationId="{3A75ECC8-6B27-4CAF-B874-F5F879ED18F6}"/>
          </ac:spMkLst>
        </pc:spChg>
        <pc:spChg chg="mod">
          <ac:chgData name="Timo Mühlhaus" userId="1b6b3aba618dadac" providerId="LiveId" clId="{EDF2FAEA-A41B-4C1F-9EE5-7BEAFE42C87B}" dt="2021-06-09T11:59:00.969" v="1572" actId="14100"/>
          <ac:spMkLst>
            <pc:docMk/>
            <pc:sldMk cId="191681400" sldId="682"/>
            <ac:spMk id="81" creationId="{D75083AA-5D1F-4BCE-A375-F5557C4B3847}"/>
          </ac:spMkLst>
        </pc:spChg>
        <pc:spChg chg="mod">
          <ac:chgData name="Timo Mühlhaus" userId="1b6b3aba618dadac" providerId="LiveId" clId="{EDF2FAEA-A41B-4C1F-9EE5-7BEAFE42C87B}" dt="2021-06-09T11:59:00.969" v="1572" actId="14100"/>
          <ac:spMkLst>
            <pc:docMk/>
            <pc:sldMk cId="191681400" sldId="682"/>
            <ac:spMk id="82" creationId="{B996AC46-A77A-473C-A209-C680AB272466}"/>
          </ac:spMkLst>
        </pc:spChg>
        <pc:spChg chg="mod">
          <ac:chgData name="Timo Mühlhaus" userId="1b6b3aba618dadac" providerId="LiveId" clId="{EDF2FAEA-A41B-4C1F-9EE5-7BEAFE42C87B}" dt="2021-06-09T11:59:00.969" v="1572" actId="14100"/>
          <ac:spMkLst>
            <pc:docMk/>
            <pc:sldMk cId="191681400" sldId="682"/>
            <ac:spMk id="83" creationId="{963E4E8C-2DB7-41E1-9FA4-B51D5F15A12F}"/>
          </ac:spMkLst>
        </pc:spChg>
        <pc:spChg chg="mod">
          <ac:chgData name="Timo Mühlhaus" userId="1b6b3aba618dadac" providerId="LiveId" clId="{EDF2FAEA-A41B-4C1F-9EE5-7BEAFE42C87B}" dt="2021-06-09T11:59:00.969" v="1572" actId="14100"/>
          <ac:spMkLst>
            <pc:docMk/>
            <pc:sldMk cId="191681400" sldId="682"/>
            <ac:spMk id="84" creationId="{A46D995B-D9EC-4FD8-BCFB-9E2CD57D3D98}"/>
          </ac:spMkLst>
        </pc:spChg>
        <pc:spChg chg="mod">
          <ac:chgData name="Timo Mühlhaus" userId="1b6b3aba618dadac" providerId="LiveId" clId="{EDF2FAEA-A41B-4C1F-9EE5-7BEAFE42C87B}" dt="2021-06-09T11:59:00.969" v="1572" actId="14100"/>
          <ac:spMkLst>
            <pc:docMk/>
            <pc:sldMk cId="191681400" sldId="682"/>
            <ac:spMk id="85" creationId="{DBDBC0A7-9AD7-4137-A60D-EDB8A813CD5F}"/>
          </ac:spMkLst>
        </pc:spChg>
        <pc:spChg chg="mod">
          <ac:chgData name="Timo Mühlhaus" userId="1b6b3aba618dadac" providerId="LiveId" clId="{EDF2FAEA-A41B-4C1F-9EE5-7BEAFE42C87B}" dt="2021-06-09T11:59:00.969" v="1572" actId="14100"/>
          <ac:spMkLst>
            <pc:docMk/>
            <pc:sldMk cId="191681400" sldId="682"/>
            <ac:spMk id="86" creationId="{0FDFA749-B3AA-4881-95A1-84ECED6D02C7}"/>
          </ac:spMkLst>
        </pc:spChg>
        <pc:spChg chg="mod">
          <ac:chgData name="Timo Mühlhaus" userId="1b6b3aba618dadac" providerId="LiveId" clId="{EDF2FAEA-A41B-4C1F-9EE5-7BEAFE42C87B}" dt="2021-06-09T11:59:00.969" v="1572" actId="14100"/>
          <ac:spMkLst>
            <pc:docMk/>
            <pc:sldMk cId="191681400" sldId="682"/>
            <ac:spMk id="87" creationId="{858E963B-DDAA-4596-96E9-9986A1BBDCDA}"/>
          </ac:spMkLst>
        </pc:spChg>
        <pc:spChg chg="mod">
          <ac:chgData name="Timo Mühlhaus" userId="1b6b3aba618dadac" providerId="LiveId" clId="{EDF2FAEA-A41B-4C1F-9EE5-7BEAFE42C87B}" dt="2021-06-09T11:59:00.969" v="1572" actId="14100"/>
          <ac:spMkLst>
            <pc:docMk/>
            <pc:sldMk cId="191681400" sldId="682"/>
            <ac:spMk id="88" creationId="{70736580-1F2E-4029-A581-230B61F77832}"/>
          </ac:spMkLst>
        </pc:spChg>
        <pc:spChg chg="mod">
          <ac:chgData name="Timo Mühlhaus" userId="1b6b3aba618dadac" providerId="LiveId" clId="{EDF2FAEA-A41B-4C1F-9EE5-7BEAFE42C87B}" dt="2021-06-09T11:59:00.969" v="1572" actId="14100"/>
          <ac:spMkLst>
            <pc:docMk/>
            <pc:sldMk cId="191681400" sldId="682"/>
            <ac:spMk id="89" creationId="{8A433906-266C-4048-8556-D7C026946334}"/>
          </ac:spMkLst>
        </pc:spChg>
        <pc:spChg chg="mod">
          <ac:chgData name="Timo Mühlhaus" userId="1b6b3aba618dadac" providerId="LiveId" clId="{EDF2FAEA-A41B-4C1F-9EE5-7BEAFE42C87B}" dt="2021-06-09T11:59:00.969" v="1572" actId="14100"/>
          <ac:spMkLst>
            <pc:docMk/>
            <pc:sldMk cId="191681400" sldId="682"/>
            <ac:spMk id="90" creationId="{63555AD2-AE41-4DD4-8640-E3835902FF73}"/>
          </ac:spMkLst>
        </pc:spChg>
        <pc:spChg chg="mod">
          <ac:chgData name="Timo Mühlhaus" userId="1b6b3aba618dadac" providerId="LiveId" clId="{EDF2FAEA-A41B-4C1F-9EE5-7BEAFE42C87B}" dt="2021-06-09T11:59:00.969" v="1572" actId="14100"/>
          <ac:spMkLst>
            <pc:docMk/>
            <pc:sldMk cId="191681400" sldId="682"/>
            <ac:spMk id="91" creationId="{6B24780F-A5BA-4C44-BAD5-0303B5C79FEE}"/>
          </ac:spMkLst>
        </pc:spChg>
        <pc:spChg chg="mod">
          <ac:chgData name="Timo Mühlhaus" userId="1b6b3aba618dadac" providerId="LiveId" clId="{EDF2FAEA-A41B-4C1F-9EE5-7BEAFE42C87B}" dt="2021-06-09T11:59:00.969" v="1572" actId="14100"/>
          <ac:spMkLst>
            <pc:docMk/>
            <pc:sldMk cId="191681400" sldId="682"/>
            <ac:spMk id="92" creationId="{9A72B6AE-BDE8-424C-BE72-A68EEBD9A762}"/>
          </ac:spMkLst>
        </pc:spChg>
        <pc:spChg chg="mod">
          <ac:chgData name="Timo Mühlhaus" userId="1b6b3aba618dadac" providerId="LiveId" clId="{EDF2FAEA-A41B-4C1F-9EE5-7BEAFE42C87B}" dt="2021-06-09T11:59:00.969" v="1572" actId="14100"/>
          <ac:spMkLst>
            <pc:docMk/>
            <pc:sldMk cId="191681400" sldId="682"/>
            <ac:spMk id="93" creationId="{6C9205C2-9040-4F7F-9342-E31DD35E96A5}"/>
          </ac:spMkLst>
        </pc:spChg>
        <pc:spChg chg="mod">
          <ac:chgData name="Timo Mühlhaus" userId="1b6b3aba618dadac" providerId="LiveId" clId="{EDF2FAEA-A41B-4C1F-9EE5-7BEAFE42C87B}" dt="2021-06-09T11:59:00.969" v="1572" actId="14100"/>
          <ac:spMkLst>
            <pc:docMk/>
            <pc:sldMk cId="191681400" sldId="682"/>
            <ac:spMk id="96" creationId="{B3D1D305-AC3C-4EEB-96D3-CB1618A78E62}"/>
          </ac:spMkLst>
        </pc:spChg>
        <pc:spChg chg="mod">
          <ac:chgData name="Timo Mühlhaus" userId="1b6b3aba618dadac" providerId="LiveId" clId="{EDF2FAEA-A41B-4C1F-9EE5-7BEAFE42C87B}" dt="2021-06-09T11:59:00.969" v="1572" actId="14100"/>
          <ac:spMkLst>
            <pc:docMk/>
            <pc:sldMk cId="191681400" sldId="682"/>
            <ac:spMk id="97" creationId="{4AC59C06-F095-452D-A7B1-E4BA4A150EB7}"/>
          </ac:spMkLst>
        </pc:spChg>
        <pc:spChg chg="mod">
          <ac:chgData name="Timo Mühlhaus" userId="1b6b3aba618dadac" providerId="LiveId" clId="{EDF2FAEA-A41B-4C1F-9EE5-7BEAFE42C87B}" dt="2021-06-09T11:59:00.969" v="1572" actId="14100"/>
          <ac:spMkLst>
            <pc:docMk/>
            <pc:sldMk cId="191681400" sldId="682"/>
            <ac:spMk id="98" creationId="{FF0FF85D-450B-4AA7-AC84-697F0D6F29B0}"/>
          </ac:spMkLst>
        </pc:spChg>
        <pc:spChg chg="mod">
          <ac:chgData name="Timo Mühlhaus" userId="1b6b3aba618dadac" providerId="LiveId" clId="{EDF2FAEA-A41B-4C1F-9EE5-7BEAFE42C87B}" dt="2021-06-09T11:59:00.969" v="1572" actId="14100"/>
          <ac:spMkLst>
            <pc:docMk/>
            <pc:sldMk cId="191681400" sldId="682"/>
            <ac:spMk id="99" creationId="{AD922476-5CD8-461C-9A97-26506BECF1DF}"/>
          </ac:spMkLst>
        </pc:spChg>
        <pc:spChg chg="mod">
          <ac:chgData name="Timo Mühlhaus" userId="1b6b3aba618dadac" providerId="LiveId" clId="{EDF2FAEA-A41B-4C1F-9EE5-7BEAFE42C87B}" dt="2021-06-09T11:59:00.969" v="1572" actId="14100"/>
          <ac:spMkLst>
            <pc:docMk/>
            <pc:sldMk cId="191681400" sldId="682"/>
            <ac:spMk id="100" creationId="{43BF3CAE-3BC7-4CFC-B272-7DEF0A7C4109}"/>
          </ac:spMkLst>
        </pc:spChg>
        <pc:spChg chg="mod">
          <ac:chgData name="Timo Mühlhaus" userId="1b6b3aba618dadac" providerId="LiveId" clId="{EDF2FAEA-A41B-4C1F-9EE5-7BEAFE42C87B}" dt="2021-06-09T11:59:00.969" v="1572" actId="14100"/>
          <ac:spMkLst>
            <pc:docMk/>
            <pc:sldMk cId="191681400" sldId="682"/>
            <ac:spMk id="101" creationId="{EFC1CD6F-427F-4A75-A7A6-50905D012E18}"/>
          </ac:spMkLst>
        </pc:spChg>
        <pc:spChg chg="mod">
          <ac:chgData name="Timo Mühlhaus" userId="1b6b3aba618dadac" providerId="LiveId" clId="{EDF2FAEA-A41B-4C1F-9EE5-7BEAFE42C87B}" dt="2021-06-09T11:59:00.969" v="1572" actId="14100"/>
          <ac:spMkLst>
            <pc:docMk/>
            <pc:sldMk cId="191681400" sldId="682"/>
            <ac:spMk id="102" creationId="{6DE4C597-B0DA-4EC5-91F6-D0ABFB9000D0}"/>
          </ac:spMkLst>
        </pc:spChg>
        <pc:spChg chg="mod">
          <ac:chgData name="Timo Mühlhaus" userId="1b6b3aba618dadac" providerId="LiveId" clId="{EDF2FAEA-A41B-4C1F-9EE5-7BEAFE42C87B}" dt="2021-06-09T11:59:00.969" v="1572" actId="14100"/>
          <ac:spMkLst>
            <pc:docMk/>
            <pc:sldMk cId="191681400" sldId="682"/>
            <ac:spMk id="103" creationId="{0CFA5603-221B-4D46-93AC-408FAAE68D92}"/>
          </ac:spMkLst>
        </pc:spChg>
        <pc:spChg chg="mod">
          <ac:chgData name="Timo Mühlhaus" userId="1b6b3aba618dadac" providerId="LiveId" clId="{EDF2FAEA-A41B-4C1F-9EE5-7BEAFE42C87B}" dt="2021-06-09T11:59:00.969" v="1572" actId="14100"/>
          <ac:spMkLst>
            <pc:docMk/>
            <pc:sldMk cId="191681400" sldId="682"/>
            <ac:spMk id="104" creationId="{274D11A1-BC72-42CA-AF47-24C1DFC8724C}"/>
          </ac:spMkLst>
        </pc:spChg>
        <pc:spChg chg="mod">
          <ac:chgData name="Timo Mühlhaus" userId="1b6b3aba618dadac" providerId="LiveId" clId="{EDF2FAEA-A41B-4C1F-9EE5-7BEAFE42C87B}" dt="2021-06-09T11:59:00.969" v="1572" actId="14100"/>
          <ac:spMkLst>
            <pc:docMk/>
            <pc:sldMk cId="191681400" sldId="682"/>
            <ac:spMk id="105" creationId="{0F888CC5-762C-4303-9D58-0597B25F86B9}"/>
          </ac:spMkLst>
        </pc:spChg>
        <pc:spChg chg="mod">
          <ac:chgData name="Timo Mühlhaus" userId="1b6b3aba618dadac" providerId="LiveId" clId="{EDF2FAEA-A41B-4C1F-9EE5-7BEAFE42C87B}" dt="2021-06-09T11:59:00.969" v="1572" actId="14100"/>
          <ac:spMkLst>
            <pc:docMk/>
            <pc:sldMk cId="191681400" sldId="682"/>
            <ac:spMk id="106" creationId="{793A17CA-EB0A-45CA-8F58-390121EDC530}"/>
          </ac:spMkLst>
        </pc:spChg>
        <pc:spChg chg="mod">
          <ac:chgData name="Timo Mühlhaus" userId="1b6b3aba618dadac" providerId="LiveId" clId="{EDF2FAEA-A41B-4C1F-9EE5-7BEAFE42C87B}" dt="2021-06-09T11:59:00.969" v="1572" actId="14100"/>
          <ac:spMkLst>
            <pc:docMk/>
            <pc:sldMk cId="191681400" sldId="682"/>
            <ac:spMk id="107" creationId="{79E11B95-1255-47D6-8C23-554CC11C6906}"/>
          </ac:spMkLst>
        </pc:spChg>
        <pc:spChg chg="mod">
          <ac:chgData name="Timo Mühlhaus" userId="1b6b3aba618dadac" providerId="LiveId" clId="{EDF2FAEA-A41B-4C1F-9EE5-7BEAFE42C87B}" dt="2021-06-09T11:59:00.969" v="1572" actId="14100"/>
          <ac:spMkLst>
            <pc:docMk/>
            <pc:sldMk cId="191681400" sldId="682"/>
            <ac:spMk id="108" creationId="{9070A88E-9E41-4029-B283-1C6DF20FFBE4}"/>
          </ac:spMkLst>
        </pc:spChg>
        <pc:spChg chg="mod">
          <ac:chgData name="Timo Mühlhaus" userId="1b6b3aba618dadac" providerId="LiveId" clId="{EDF2FAEA-A41B-4C1F-9EE5-7BEAFE42C87B}" dt="2021-06-09T11:59:00.969" v="1572" actId="14100"/>
          <ac:spMkLst>
            <pc:docMk/>
            <pc:sldMk cId="191681400" sldId="682"/>
            <ac:spMk id="109" creationId="{CE880DBB-1634-40F5-A3FF-D3B212CC511F}"/>
          </ac:spMkLst>
        </pc:spChg>
        <pc:spChg chg="mod">
          <ac:chgData name="Timo Mühlhaus" userId="1b6b3aba618dadac" providerId="LiveId" clId="{EDF2FAEA-A41B-4C1F-9EE5-7BEAFE42C87B}" dt="2021-06-09T11:59:00.969" v="1572" actId="14100"/>
          <ac:spMkLst>
            <pc:docMk/>
            <pc:sldMk cId="191681400" sldId="682"/>
            <ac:spMk id="110" creationId="{4CADA8FD-F1CB-4C46-BEDC-8995C4ECA887}"/>
          </ac:spMkLst>
        </pc:spChg>
        <pc:spChg chg="mod">
          <ac:chgData name="Timo Mühlhaus" userId="1b6b3aba618dadac" providerId="LiveId" clId="{EDF2FAEA-A41B-4C1F-9EE5-7BEAFE42C87B}" dt="2021-06-09T11:59:00.969" v="1572" actId="14100"/>
          <ac:spMkLst>
            <pc:docMk/>
            <pc:sldMk cId="191681400" sldId="682"/>
            <ac:spMk id="111" creationId="{454849D7-BC1C-479F-9CD3-8748D88CCCAF}"/>
          </ac:spMkLst>
        </pc:spChg>
        <pc:spChg chg="mod">
          <ac:chgData name="Timo Mühlhaus" userId="1b6b3aba618dadac" providerId="LiveId" clId="{EDF2FAEA-A41B-4C1F-9EE5-7BEAFE42C87B}" dt="2021-06-09T11:59:00.969" v="1572" actId="14100"/>
          <ac:spMkLst>
            <pc:docMk/>
            <pc:sldMk cId="191681400" sldId="682"/>
            <ac:spMk id="112" creationId="{3AD2FEE9-5260-4933-BA34-28D917023E54}"/>
          </ac:spMkLst>
        </pc:spChg>
        <pc:spChg chg="mod">
          <ac:chgData name="Timo Mühlhaus" userId="1b6b3aba618dadac" providerId="LiveId" clId="{EDF2FAEA-A41B-4C1F-9EE5-7BEAFE42C87B}" dt="2021-06-09T11:59:00.969" v="1572" actId="14100"/>
          <ac:spMkLst>
            <pc:docMk/>
            <pc:sldMk cId="191681400" sldId="682"/>
            <ac:spMk id="113" creationId="{C1689268-96EA-484F-9460-E7A83BF51AF1}"/>
          </ac:spMkLst>
        </pc:spChg>
        <pc:spChg chg="mod">
          <ac:chgData name="Timo Mühlhaus" userId="1b6b3aba618dadac" providerId="LiveId" clId="{EDF2FAEA-A41B-4C1F-9EE5-7BEAFE42C87B}" dt="2021-06-09T11:59:00.969" v="1572" actId="14100"/>
          <ac:spMkLst>
            <pc:docMk/>
            <pc:sldMk cId="191681400" sldId="682"/>
            <ac:spMk id="114" creationId="{F665FBD1-92B6-493C-B20C-0F0541DB1C0D}"/>
          </ac:spMkLst>
        </pc:spChg>
        <pc:spChg chg="mod">
          <ac:chgData name="Timo Mühlhaus" userId="1b6b3aba618dadac" providerId="LiveId" clId="{EDF2FAEA-A41B-4C1F-9EE5-7BEAFE42C87B}" dt="2021-06-09T11:59:00.969" v="1572" actId="14100"/>
          <ac:spMkLst>
            <pc:docMk/>
            <pc:sldMk cId="191681400" sldId="682"/>
            <ac:spMk id="115" creationId="{B14B9102-4C1A-481A-922A-8C4B745BE39A}"/>
          </ac:spMkLst>
        </pc:spChg>
        <pc:spChg chg="mod">
          <ac:chgData name="Timo Mühlhaus" userId="1b6b3aba618dadac" providerId="LiveId" clId="{EDF2FAEA-A41B-4C1F-9EE5-7BEAFE42C87B}" dt="2021-06-09T11:59:00.969" v="1572" actId="14100"/>
          <ac:spMkLst>
            <pc:docMk/>
            <pc:sldMk cId="191681400" sldId="682"/>
            <ac:spMk id="116" creationId="{B61EA32D-998A-4499-8353-6262B865DB0D}"/>
          </ac:spMkLst>
        </pc:spChg>
        <pc:spChg chg="mod">
          <ac:chgData name="Timo Mühlhaus" userId="1b6b3aba618dadac" providerId="LiveId" clId="{EDF2FAEA-A41B-4C1F-9EE5-7BEAFE42C87B}" dt="2021-06-09T11:59:00.969" v="1572" actId="14100"/>
          <ac:spMkLst>
            <pc:docMk/>
            <pc:sldMk cId="191681400" sldId="682"/>
            <ac:spMk id="117" creationId="{5F03E7F6-24D8-466F-8A5B-7461C71222F5}"/>
          </ac:spMkLst>
        </pc:spChg>
        <pc:spChg chg="mod">
          <ac:chgData name="Timo Mühlhaus" userId="1b6b3aba618dadac" providerId="LiveId" clId="{EDF2FAEA-A41B-4C1F-9EE5-7BEAFE42C87B}" dt="2021-06-09T11:59:00.969" v="1572" actId="14100"/>
          <ac:spMkLst>
            <pc:docMk/>
            <pc:sldMk cId="191681400" sldId="682"/>
            <ac:spMk id="118" creationId="{CCFE379F-D3F7-41E2-B3AF-CB023D96AD0D}"/>
          </ac:spMkLst>
        </pc:spChg>
        <pc:spChg chg="mod">
          <ac:chgData name="Timo Mühlhaus" userId="1b6b3aba618dadac" providerId="LiveId" clId="{EDF2FAEA-A41B-4C1F-9EE5-7BEAFE42C87B}" dt="2021-06-09T11:59:00.969" v="1572" actId="14100"/>
          <ac:spMkLst>
            <pc:docMk/>
            <pc:sldMk cId="191681400" sldId="682"/>
            <ac:spMk id="119" creationId="{D30A4CED-5F13-446E-9F89-0BC8AA9662A1}"/>
          </ac:spMkLst>
        </pc:spChg>
        <pc:spChg chg="mod topLvl">
          <ac:chgData name="Timo Mühlhaus" userId="1b6b3aba618dadac" providerId="LiveId" clId="{EDF2FAEA-A41B-4C1F-9EE5-7BEAFE42C87B}" dt="2021-06-09T12:16:24.469" v="1773" actId="108"/>
          <ac:spMkLst>
            <pc:docMk/>
            <pc:sldMk cId="191681400" sldId="682"/>
            <ac:spMk id="123" creationId="{333B86C1-7AF4-4641-ACB0-CB3151E6178B}"/>
          </ac:spMkLst>
        </pc:spChg>
        <pc:spChg chg="mod topLvl">
          <ac:chgData name="Timo Mühlhaus" userId="1b6b3aba618dadac" providerId="LiveId" clId="{EDF2FAEA-A41B-4C1F-9EE5-7BEAFE42C87B}" dt="2021-06-09T12:16:27.092" v="1775" actId="108"/>
          <ac:spMkLst>
            <pc:docMk/>
            <pc:sldMk cId="191681400" sldId="682"/>
            <ac:spMk id="124" creationId="{480A87D2-9F93-4097-AB59-203F3F420AE2}"/>
          </ac:spMkLst>
        </pc:spChg>
        <pc:spChg chg="mod topLvl">
          <ac:chgData name="Timo Mühlhaus" userId="1b6b3aba618dadac" providerId="LiveId" clId="{EDF2FAEA-A41B-4C1F-9EE5-7BEAFE42C87B}" dt="2021-06-09T12:16:25.836" v="1774" actId="108"/>
          <ac:spMkLst>
            <pc:docMk/>
            <pc:sldMk cId="191681400" sldId="682"/>
            <ac:spMk id="125" creationId="{9735C7EE-6865-484E-872B-2ADF26E85D57}"/>
          </ac:spMkLst>
        </pc:spChg>
        <pc:spChg chg="mod topLvl">
          <ac:chgData name="Timo Mühlhaus" userId="1b6b3aba618dadac" providerId="LiveId" clId="{EDF2FAEA-A41B-4C1F-9EE5-7BEAFE42C87B}" dt="2021-06-09T12:16:01.607" v="1750" actId="165"/>
          <ac:spMkLst>
            <pc:docMk/>
            <pc:sldMk cId="191681400" sldId="682"/>
            <ac:spMk id="126" creationId="{AA97D81C-5F22-4A3E-ABC5-6D3B789C49DF}"/>
          </ac:spMkLst>
        </pc:spChg>
        <pc:spChg chg="mod topLvl">
          <ac:chgData name="Timo Mühlhaus" userId="1b6b3aba618dadac" providerId="LiveId" clId="{EDF2FAEA-A41B-4C1F-9EE5-7BEAFE42C87B}" dt="2021-06-09T12:16:01.607" v="1750" actId="165"/>
          <ac:spMkLst>
            <pc:docMk/>
            <pc:sldMk cId="191681400" sldId="682"/>
            <ac:spMk id="127" creationId="{F98FCC5B-2F20-4C6E-ADB2-592B358BE5F9}"/>
          </ac:spMkLst>
        </pc:spChg>
        <pc:spChg chg="mod topLvl">
          <ac:chgData name="Timo Mühlhaus" userId="1b6b3aba618dadac" providerId="LiveId" clId="{EDF2FAEA-A41B-4C1F-9EE5-7BEAFE42C87B}" dt="2021-06-09T12:16:01.607" v="1750" actId="165"/>
          <ac:spMkLst>
            <pc:docMk/>
            <pc:sldMk cId="191681400" sldId="682"/>
            <ac:spMk id="128" creationId="{9453506E-65F0-4987-94D9-A77613399BC2}"/>
          </ac:spMkLst>
        </pc:spChg>
        <pc:spChg chg="mod topLvl">
          <ac:chgData name="Timo Mühlhaus" userId="1b6b3aba618dadac" providerId="LiveId" clId="{EDF2FAEA-A41B-4C1F-9EE5-7BEAFE42C87B}" dt="2021-06-09T12:16:01.607" v="1750" actId="165"/>
          <ac:spMkLst>
            <pc:docMk/>
            <pc:sldMk cId="191681400" sldId="682"/>
            <ac:spMk id="129" creationId="{6BC7705E-9FBE-4675-AB9D-F82C130338C8}"/>
          </ac:spMkLst>
        </pc:spChg>
        <pc:spChg chg="mod topLvl">
          <ac:chgData name="Timo Mühlhaus" userId="1b6b3aba618dadac" providerId="LiveId" clId="{EDF2FAEA-A41B-4C1F-9EE5-7BEAFE42C87B}" dt="2021-06-09T12:16:54.052" v="1783" actId="1076"/>
          <ac:spMkLst>
            <pc:docMk/>
            <pc:sldMk cId="191681400" sldId="682"/>
            <ac:spMk id="138" creationId="{A8F76007-0743-4261-A32F-2F9294AF2821}"/>
          </ac:spMkLst>
        </pc:spChg>
        <pc:spChg chg="mod topLvl">
          <ac:chgData name="Timo Mühlhaus" userId="1b6b3aba618dadac" providerId="LiveId" clId="{EDF2FAEA-A41B-4C1F-9EE5-7BEAFE42C87B}" dt="2021-06-09T12:23:01.988" v="1810" actId="1036"/>
          <ac:spMkLst>
            <pc:docMk/>
            <pc:sldMk cId="191681400" sldId="682"/>
            <ac:spMk id="140" creationId="{F3401BE0-58A1-4B3B-9D25-E362E4A36CBF}"/>
          </ac:spMkLst>
        </pc:spChg>
        <pc:spChg chg="mod">
          <ac:chgData name="Timo Mühlhaus" userId="1b6b3aba618dadac" providerId="LiveId" clId="{EDF2FAEA-A41B-4C1F-9EE5-7BEAFE42C87B}" dt="2021-06-09T12:16:54.052" v="1783" actId="1076"/>
          <ac:spMkLst>
            <pc:docMk/>
            <pc:sldMk cId="191681400" sldId="682"/>
            <ac:spMk id="141" creationId="{00F3A748-88A5-4177-B1B8-005479EE9D55}"/>
          </ac:spMkLst>
        </pc:spChg>
        <pc:spChg chg="mod">
          <ac:chgData name="Timo Mühlhaus" userId="1b6b3aba618dadac" providerId="LiveId" clId="{EDF2FAEA-A41B-4C1F-9EE5-7BEAFE42C87B}" dt="2021-06-09T12:16:54.052" v="1783" actId="1076"/>
          <ac:spMkLst>
            <pc:docMk/>
            <pc:sldMk cId="191681400" sldId="682"/>
            <ac:spMk id="142" creationId="{3E871C93-28E7-4DC8-AE44-A6BE5212A739}"/>
          </ac:spMkLst>
        </pc:spChg>
        <pc:spChg chg="mod">
          <ac:chgData name="Timo Mühlhaus" userId="1b6b3aba618dadac" providerId="LiveId" clId="{EDF2FAEA-A41B-4C1F-9EE5-7BEAFE42C87B}" dt="2021-06-09T12:16:54.052" v="1783" actId="1076"/>
          <ac:spMkLst>
            <pc:docMk/>
            <pc:sldMk cId="191681400" sldId="682"/>
            <ac:spMk id="143" creationId="{4773A499-4646-4618-9FE7-12CDF815EABB}"/>
          </ac:spMkLst>
        </pc:spChg>
        <pc:spChg chg="mod">
          <ac:chgData name="Timo Mühlhaus" userId="1b6b3aba618dadac" providerId="LiveId" clId="{EDF2FAEA-A41B-4C1F-9EE5-7BEAFE42C87B}" dt="2021-06-09T12:16:54.052" v="1783" actId="1076"/>
          <ac:spMkLst>
            <pc:docMk/>
            <pc:sldMk cId="191681400" sldId="682"/>
            <ac:spMk id="144" creationId="{7FA7A459-8217-4A89-9537-2D58970114EA}"/>
          </ac:spMkLst>
        </pc:spChg>
        <pc:spChg chg="mod">
          <ac:chgData name="Timo Mühlhaus" userId="1b6b3aba618dadac" providerId="LiveId" clId="{EDF2FAEA-A41B-4C1F-9EE5-7BEAFE42C87B}" dt="2021-06-09T12:16:54.052" v="1783" actId="1076"/>
          <ac:spMkLst>
            <pc:docMk/>
            <pc:sldMk cId="191681400" sldId="682"/>
            <ac:spMk id="145" creationId="{A6647F2F-B15E-4075-912E-F3E34CE2711B}"/>
          </ac:spMkLst>
        </pc:spChg>
        <pc:spChg chg="mod">
          <ac:chgData name="Timo Mühlhaus" userId="1b6b3aba618dadac" providerId="LiveId" clId="{EDF2FAEA-A41B-4C1F-9EE5-7BEAFE42C87B}" dt="2021-06-09T12:16:54.052" v="1783" actId="1076"/>
          <ac:spMkLst>
            <pc:docMk/>
            <pc:sldMk cId="191681400" sldId="682"/>
            <ac:spMk id="147" creationId="{0799FB99-3B12-4FCA-9B4E-2117FD83E56F}"/>
          </ac:spMkLst>
        </pc:spChg>
        <pc:spChg chg="mod">
          <ac:chgData name="Timo Mühlhaus" userId="1b6b3aba618dadac" providerId="LiveId" clId="{EDF2FAEA-A41B-4C1F-9EE5-7BEAFE42C87B}" dt="2021-06-09T12:16:54.052" v="1783" actId="1076"/>
          <ac:spMkLst>
            <pc:docMk/>
            <pc:sldMk cId="191681400" sldId="682"/>
            <ac:spMk id="148" creationId="{DBD05304-919D-40B6-9E31-8C996B40CAEE}"/>
          </ac:spMkLst>
        </pc:spChg>
        <pc:spChg chg="mod">
          <ac:chgData name="Timo Mühlhaus" userId="1b6b3aba618dadac" providerId="LiveId" clId="{EDF2FAEA-A41B-4C1F-9EE5-7BEAFE42C87B}" dt="2021-06-09T12:16:54.052" v="1783" actId="1076"/>
          <ac:spMkLst>
            <pc:docMk/>
            <pc:sldMk cId="191681400" sldId="682"/>
            <ac:spMk id="149" creationId="{D7456DFA-70F3-46B4-B8E0-70CAFB130ECB}"/>
          </ac:spMkLst>
        </pc:spChg>
        <pc:spChg chg="mod">
          <ac:chgData name="Timo Mühlhaus" userId="1b6b3aba618dadac" providerId="LiveId" clId="{EDF2FAEA-A41B-4C1F-9EE5-7BEAFE42C87B}" dt="2021-06-09T12:16:54.052" v="1783" actId="1076"/>
          <ac:spMkLst>
            <pc:docMk/>
            <pc:sldMk cId="191681400" sldId="682"/>
            <ac:spMk id="150" creationId="{B9FBD201-BEDF-42E1-BC7B-C14DF8C46115}"/>
          </ac:spMkLst>
        </pc:spChg>
        <pc:spChg chg="mod">
          <ac:chgData name="Timo Mühlhaus" userId="1b6b3aba618dadac" providerId="LiveId" clId="{EDF2FAEA-A41B-4C1F-9EE5-7BEAFE42C87B}" dt="2021-06-09T12:16:54.052" v="1783" actId="1076"/>
          <ac:spMkLst>
            <pc:docMk/>
            <pc:sldMk cId="191681400" sldId="682"/>
            <ac:spMk id="151" creationId="{2C7638BB-1355-454A-AA51-45FC164D4C1F}"/>
          </ac:spMkLst>
        </pc:spChg>
        <pc:spChg chg="mod">
          <ac:chgData name="Timo Mühlhaus" userId="1b6b3aba618dadac" providerId="LiveId" clId="{EDF2FAEA-A41B-4C1F-9EE5-7BEAFE42C87B}" dt="2021-06-09T12:16:54.052" v="1783" actId="1076"/>
          <ac:spMkLst>
            <pc:docMk/>
            <pc:sldMk cId="191681400" sldId="682"/>
            <ac:spMk id="152" creationId="{8F897FD1-7E79-42EE-8691-A4777B956DED}"/>
          </ac:spMkLst>
        </pc:spChg>
        <pc:spChg chg="mod">
          <ac:chgData name="Timo Mühlhaus" userId="1b6b3aba618dadac" providerId="LiveId" clId="{EDF2FAEA-A41B-4C1F-9EE5-7BEAFE42C87B}" dt="2021-06-09T12:16:54.052" v="1783" actId="1076"/>
          <ac:spMkLst>
            <pc:docMk/>
            <pc:sldMk cId="191681400" sldId="682"/>
            <ac:spMk id="153" creationId="{2CE4365B-4070-4E50-ABF7-D5F4F9AE8178}"/>
          </ac:spMkLst>
        </pc:spChg>
        <pc:spChg chg="mod">
          <ac:chgData name="Timo Mühlhaus" userId="1b6b3aba618dadac" providerId="LiveId" clId="{EDF2FAEA-A41B-4C1F-9EE5-7BEAFE42C87B}" dt="2021-06-09T12:16:54.052" v="1783" actId="1076"/>
          <ac:spMkLst>
            <pc:docMk/>
            <pc:sldMk cId="191681400" sldId="682"/>
            <ac:spMk id="154" creationId="{CB599315-4A14-47E8-AA07-2975A1593307}"/>
          </ac:spMkLst>
        </pc:spChg>
        <pc:spChg chg="mod">
          <ac:chgData name="Timo Mühlhaus" userId="1b6b3aba618dadac" providerId="LiveId" clId="{EDF2FAEA-A41B-4C1F-9EE5-7BEAFE42C87B}" dt="2021-06-09T12:16:54.052" v="1783" actId="1076"/>
          <ac:spMkLst>
            <pc:docMk/>
            <pc:sldMk cId="191681400" sldId="682"/>
            <ac:spMk id="155" creationId="{6D90686F-EA35-47FF-AFBC-1430B47FD84C}"/>
          </ac:spMkLst>
        </pc:spChg>
        <pc:spChg chg="mod">
          <ac:chgData name="Timo Mühlhaus" userId="1b6b3aba618dadac" providerId="LiveId" clId="{EDF2FAEA-A41B-4C1F-9EE5-7BEAFE42C87B}" dt="2021-06-09T12:16:54.052" v="1783" actId="1076"/>
          <ac:spMkLst>
            <pc:docMk/>
            <pc:sldMk cId="191681400" sldId="682"/>
            <ac:spMk id="156" creationId="{40D038DA-A633-418A-BFA5-9A8ECA7D0CF9}"/>
          </ac:spMkLst>
        </pc:spChg>
        <pc:spChg chg="mod">
          <ac:chgData name="Timo Mühlhaus" userId="1b6b3aba618dadac" providerId="LiveId" clId="{EDF2FAEA-A41B-4C1F-9EE5-7BEAFE42C87B}" dt="2021-06-09T12:16:54.052" v="1783" actId="1076"/>
          <ac:spMkLst>
            <pc:docMk/>
            <pc:sldMk cId="191681400" sldId="682"/>
            <ac:spMk id="163" creationId="{720C2C7E-BE37-49B8-9DA0-C0980C283E81}"/>
          </ac:spMkLst>
        </pc:spChg>
        <pc:spChg chg="mod">
          <ac:chgData name="Timo Mühlhaus" userId="1b6b3aba618dadac" providerId="LiveId" clId="{EDF2FAEA-A41B-4C1F-9EE5-7BEAFE42C87B}" dt="2021-06-09T12:16:54.052" v="1783" actId="1076"/>
          <ac:spMkLst>
            <pc:docMk/>
            <pc:sldMk cId="191681400" sldId="682"/>
            <ac:spMk id="164" creationId="{465485FE-F948-4D2D-94CB-F4D08D947397}"/>
          </ac:spMkLst>
        </pc:spChg>
        <pc:spChg chg="mod">
          <ac:chgData name="Timo Mühlhaus" userId="1b6b3aba618dadac" providerId="LiveId" clId="{EDF2FAEA-A41B-4C1F-9EE5-7BEAFE42C87B}" dt="2021-06-09T12:16:54.052" v="1783" actId="1076"/>
          <ac:spMkLst>
            <pc:docMk/>
            <pc:sldMk cId="191681400" sldId="682"/>
            <ac:spMk id="166" creationId="{E35ECCF9-4B1D-4E4A-AE91-270965B09E63}"/>
          </ac:spMkLst>
        </pc:spChg>
        <pc:spChg chg="mod">
          <ac:chgData name="Timo Mühlhaus" userId="1b6b3aba618dadac" providerId="LiveId" clId="{EDF2FAEA-A41B-4C1F-9EE5-7BEAFE42C87B}" dt="2021-06-09T12:16:54.052" v="1783" actId="1076"/>
          <ac:spMkLst>
            <pc:docMk/>
            <pc:sldMk cId="191681400" sldId="682"/>
            <ac:spMk id="168" creationId="{95828214-2C10-4007-8B92-E7C016AE691C}"/>
          </ac:spMkLst>
        </pc:spChg>
        <pc:spChg chg="mod">
          <ac:chgData name="Timo Mühlhaus" userId="1b6b3aba618dadac" providerId="LiveId" clId="{EDF2FAEA-A41B-4C1F-9EE5-7BEAFE42C87B}" dt="2021-06-09T12:16:54.052" v="1783" actId="1076"/>
          <ac:spMkLst>
            <pc:docMk/>
            <pc:sldMk cId="191681400" sldId="682"/>
            <ac:spMk id="169" creationId="{9D62CC50-BDF1-489C-808D-7707081698FF}"/>
          </ac:spMkLst>
        </pc:spChg>
        <pc:spChg chg="mod">
          <ac:chgData name="Timo Mühlhaus" userId="1b6b3aba618dadac" providerId="LiveId" clId="{EDF2FAEA-A41B-4C1F-9EE5-7BEAFE42C87B}" dt="2021-06-09T12:16:54.052" v="1783" actId="1076"/>
          <ac:spMkLst>
            <pc:docMk/>
            <pc:sldMk cId="191681400" sldId="682"/>
            <ac:spMk id="170" creationId="{F8A6FE44-CF58-469A-A51E-9DE3B0133811}"/>
          </ac:spMkLst>
        </pc:spChg>
        <pc:spChg chg="mod">
          <ac:chgData name="Timo Mühlhaus" userId="1b6b3aba618dadac" providerId="LiveId" clId="{EDF2FAEA-A41B-4C1F-9EE5-7BEAFE42C87B}" dt="2021-06-09T12:16:54.052" v="1783" actId="1076"/>
          <ac:spMkLst>
            <pc:docMk/>
            <pc:sldMk cId="191681400" sldId="682"/>
            <ac:spMk id="171" creationId="{FDCF327A-4049-4F12-AE52-E13F4428C21D}"/>
          </ac:spMkLst>
        </pc:spChg>
        <pc:spChg chg="mod">
          <ac:chgData name="Timo Mühlhaus" userId="1b6b3aba618dadac" providerId="LiveId" clId="{EDF2FAEA-A41B-4C1F-9EE5-7BEAFE42C87B}" dt="2021-06-09T12:16:54.052" v="1783" actId="1076"/>
          <ac:spMkLst>
            <pc:docMk/>
            <pc:sldMk cId="191681400" sldId="682"/>
            <ac:spMk id="172" creationId="{6362F953-8820-482E-B5FF-336AA67EBE3C}"/>
          </ac:spMkLst>
        </pc:spChg>
        <pc:spChg chg="mod">
          <ac:chgData name="Timo Mühlhaus" userId="1b6b3aba618dadac" providerId="LiveId" clId="{EDF2FAEA-A41B-4C1F-9EE5-7BEAFE42C87B}" dt="2021-06-09T12:16:54.052" v="1783" actId="1076"/>
          <ac:spMkLst>
            <pc:docMk/>
            <pc:sldMk cId="191681400" sldId="682"/>
            <ac:spMk id="173" creationId="{D48EFE97-216B-470D-8DEB-A9E89369DA6C}"/>
          </ac:spMkLst>
        </pc:spChg>
        <pc:spChg chg="mod">
          <ac:chgData name="Timo Mühlhaus" userId="1b6b3aba618dadac" providerId="LiveId" clId="{EDF2FAEA-A41B-4C1F-9EE5-7BEAFE42C87B}" dt="2021-06-09T12:16:54.052" v="1783" actId="1076"/>
          <ac:spMkLst>
            <pc:docMk/>
            <pc:sldMk cId="191681400" sldId="682"/>
            <ac:spMk id="174" creationId="{6A101A31-7C8B-4B0B-AB2A-D7A37C4D6326}"/>
          </ac:spMkLst>
        </pc:spChg>
        <pc:spChg chg="mod">
          <ac:chgData name="Timo Mühlhaus" userId="1b6b3aba618dadac" providerId="LiveId" clId="{EDF2FAEA-A41B-4C1F-9EE5-7BEAFE42C87B}" dt="2021-06-09T12:16:54.052" v="1783" actId="1076"/>
          <ac:spMkLst>
            <pc:docMk/>
            <pc:sldMk cId="191681400" sldId="682"/>
            <ac:spMk id="175" creationId="{F4C2906C-2418-47B3-96F8-83FAD83E10F3}"/>
          </ac:spMkLst>
        </pc:spChg>
        <pc:spChg chg="mod">
          <ac:chgData name="Timo Mühlhaus" userId="1b6b3aba618dadac" providerId="LiveId" clId="{EDF2FAEA-A41B-4C1F-9EE5-7BEAFE42C87B}" dt="2021-06-09T12:16:54.052" v="1783" actId="1076"/>
          <ac:spMkLst>
            <pc:docMk/>
            <pc:sldMk cId="191681400" sldId="682"/>
            <ac:spMk id="176" creationId="{6D7F77C0-F20C-4782-848E-7133D7A49401}"/>
          </ac:spMkLst>
        </pc:spChg>
        <pc:spChg chg="mod">
          <ac:chgData name="Timo Mühlhaus" userId="1b6b3aba618dadac" providerId="LiveId" clId="{EDF2FAEA-A41B-4C1F-9EE5-7BEAFE42C87B}" dt="2021-06-09T12:16:54.052" v="1783" actId="1076"/>
          <ac:spMkLst>
            <pc:docMk/>
            <pc:sldMk cId="191681400" sldId="682"/>
            <ac:spMk id="177" creationId="{5CB1A4E1-A54B-43DF-AC1E-9B7B1B340446}"/>
          </ac:spMkLst>
        </pc:spChg>
        <pc:spChg chg="mod">
          <ac:chgData name="Timo Mühlhaus" userId="1b6b3aba618dadac" providerId="LiveId" clId="{EDF2FAEA-A41B-4C1F-9EE5-7BEAFE42C87B}" dt="2021-06-09T12:16:54.052" v="1783" actId="1076"/>
          <ac:spMkLst>
            <pc:docMk/>
            <pc:sldMk cId="191681400" sldId="682"/>
            <ac:spMk id="178" creationId="{3D15C56A-4FDF-42CA-A8B3-7AB30F3AB1E7}"/>
          </ac:spMkLst>
        </pc:spChg>
        <pc:spChg chg="mod">
          <ac:chgData name="Timo Mühlhaus" userId="1b6b3aba618dadac" providerId="LiveId" clId="{EDF2FAEA-A41B-4C1F-9EE5-7BEAFE42C87B}" dt="2021-06-09T12:16:54.052" v="1783" actId="1076"/>
          <ac:spMkLst>
            <pc:docMk/>
            <pc:sldMk cId="191681400" sldId="682"/>
            <ac:spMk id="179" creationId="{FBA2C44E-5F88-4293-9546-5308608375F4}"/>
          </ac:spMkLst>
        </pc:spChg>
        <pc:spChg chg="mod">
          <ac:chgData name="Timo Mühlhaus" userId="1b6b3aba618dadac" providerId="LiveId" clId="{EDF2FAEA-A41B-4C1F-9EE5-7BEAFE42C87B}" dt="2021-06-09T12:16:54.052" v="1783" actId="1076"/>
          <ac:spMkLst>
            <pc:docMk/>
            <pc:sldMk cId="191681400" sldId="682"/>
            <ac:spMk id="181" creationId="{F0F2B6FE-C176-4C97-8181-DC2146F60B70}"/>
          </ac:spMkLst>
        </pc:spChg>
        <pc:spChg chg="mod">
          <ac:chgData name="Timo Mühlhaus" userId="1b6b3aba618dadac" providerId="LiveId" clId="{EDF2FAEA-A41B-4C1F-9EE5-7BEAFE42C87B}" dt="2021-06-09T12:16:54.052" v="1783" actId="1076"/>
          <ac:spMkLst>
            <pc:docMk/>
            <pc:sldMk cId="191681400" sldId="682"/>
            <ac:spMk id="182" creationId="{76E56A58-C7E6-4B71-A165-8D3B7BAA58BC}"/>
          </ac:spMkLst>
        </pc:spChg>
        <pc:spChg chg="mod">
          <ac:chgData name="Timo Mühlhaus" userId="1b6b3aba618dadac" providerId="LiveId" clId="{EDF2FAEA-A41B-4C1F-9EE5-7BEAFE42C87B}" dt="2021-06-09T12:16:54.052" v="1783" actId="1076"/>
          <ac:spMkLst>
            <pc:docMk/>
            <pc:sldMk cId="191681400" sldId="682"/>
            <ac:spMk id="185" creationId="{A4850383-5E12-4E8B-BCF0-ED767543F61D}"/>
          </ac:spMkLst>
        </pc:spChg>
        <pc:spChg chg="mod">
          <ac:chgData name="Timo Mühlhaus" userId="1b6b3aba618dadac" providerId="LiveId" clId="{EDF2FAEA-A41B-4C1F-9EE5-7BEAFE42C87B}" dt="2021-06-09T12:16:54.052" v="1783" actId="1076"/>
          <ac:spMkLst>
            <pc:docMk/>
            <pc:sldMk cId="191681400" sldId="682"/>
            <ac:spMk id="187" creationId="{8F033D75-3091-42E8-9A65-0D98DC58A3BE}"/>
          </ac:spMkLst>
        </pc:spChg>
        <pc:spChg chg="mod">
          <ac:chgData name="Timo Mühlhaus" userId="1b6b3aba618dadac" providerId="LiveId" clId="{EDF2FAEA-A41B-4C1F-9EE5-7BEAFE42C87B}" dt="2021-06-09T12:16:54.052" v="1783" actId="1076"/>
          <ac:spMkLst>
            <pc:docMk/>
            <pc:sldMk cId="191681400" sldId="682"/>
            <ac:spMk id="189" creationId="{774FA9C7-E941-4DDD-8F9B-C72C39276FEE}"/>
          </ac:spMkLst>
        </pc:spChg>
        <pc:spChg chg="mod">
          <ac:chgData name="Timo Mühlhaus" userId="1b6b3aba618dadac" providerId="LiveId" clId="{EDF2FAEA-A41B-4C1F-9EE5-7BEAFE42C87B}" dt="2021-06-09T12:16:54.052" v="1783" actId="1076"/>
          <ac:spMkLst>
            <pc:docMk/>
            <pc:sldMk cId="191681400" sldId="682"/>
            <ac:spMk id="190" creationId="{96E7CB09-AB21-4CFD-B570-E0135A398EED}"/>
          </ac:spMkLst>
        </pc:spChg>
        <pc:spChg chg="mod">
          <ac:chgData name="Timo Mühlhaus" userId="1b6b3aba618dadac" providerId="LiveId" clId="{EDF2FAEA-A41B-4C1F-9EE5-7BEAFE42C87B}" dt="2021-06-09T12:16:54.052" v="1783" actId="1076"/>
          <ac:spMkLst>
            <pc:docMk/>
            <pc:sldMk cId="191681400" sldId="682"/>
            <ac:spMk id="191" creationId="{08105009-326B-4C7A-A91C-8E3D15B21574}"/>
          </ac:spMkLst>
        </pc:spChg>
        <pc:spChg chg="mod">
          <ac:chgData name="Timo Mühlhaus" userId="1b6b3aba618dadac" providerId="LiveId" clId="{EDF2FAEA-A41B-4C1F-9EE5-7BEAFE42C87B}" dt="2021-06-09T12:16:54.052" v="1783" actId="1076"/>
          <ac:spMkLst>
            <pc:docMk/>
            <pc:sldMk cId="191681400" sldId="682"/>
            <ac:spMk id="192" creationId="{3BDAB2A4-0160-4108-B80C-3DDCA3E7A2BB}"/>
          </ac:spMkLst>
        </pc:spChg>
        <pc:spChg chg="mod">
          <ac:chgData name="Timo Mühlhaus" userId="1b6b3aba618dadac" providerId="LiveId" clId="{EDF2FAEA-A41B-4C1F-9EE5-7BEAFE42C87B}" dt="2021-06-09T12:16:54.052" v="1783" actId="1076"/>
          <ac:spMkLst>
            <pc:docMk/>
            <pc:sldMk cId="191681400" sldId="682"/>
            <ac:spMk id="193" creationId="{5CCEB0E1-A2D6-446E-952A-D89BA0DDDB52}"/>
          </ac:spMkLst>
        </pc:spChg>
        <pc:spChg chg="mod">
          <ac:chgData name="Timo Mühlhaus" userId="1b6b3aba618dadac" providerId="LiveId" clId="{EDF2FAEA-A41B-4C1F-9EE5-7BEAFE42C87B}" dt="2021-06-09T12:16:54.052" v="1783" actId="1076"/>
          <ac:spMkLst>
            <pc:docMk/>
            <pc:sldMk cId="191681400" sldId="682"/>
            <ac:spMk id="194" creationId="{83B715B9-7DA3-4981-A526-7DFB99B8FBE6}"/>
          </ac:spMkLst>
        </pc:spChg>
        <pc:spChg chg="mod">
          <ac:chgData name="Timo Mühlhaus" userId="1b6b3aba618dadac" providerId="LiveId" clId="{EDF2FAEA-A41B-4C1F-9EE5-7BEAFE42C87B}" dt="2021-06-09T12:16:54.052" v="1783" actId="1076"/>
          <ac:spMkLst>
            <pc:docMk/>
            <pc:sldMk cId="191681400" sldId="682"/>
            <ac:spMk id="195" creationId="{379CFE6D-A2DD-4311-8216-36FC443171B3}"/>
          </ac:spMkLst>
        </pc:spChg>
        <pc:spChg chg="mod">
          <ac:chgData name="Timo Mühlhaus" userId="1b6b3aba618dadac" providerId="LiveId" clId="{EDF2FAEA-A41B-4C1F-9EE5-7BEAFE42C87B}" dt="2021-06-09T12:16:54.052" v="1783" actId="1076"/>
          <ac:spMkLst>
            <pc:docMk/>
            <pc:sldMk cId="191681400" sldId="682"/>
            <ac:spMk id="196" creationId="{86AAADBD-FB45-4F96-A325-00F28C2528F0}"/>
          </ac:spMkLst>
        </pc:spChg>
        <pc:spChg chg="mod">
          <ac:chgData name="Timo Mühlhaus" userId="1b6b3aba618dadac" providerId="LiveId" clId="{EDF2FAEA-A41B-4C1F-9EE5-7BEAFE42C87B}" dt="2021-06-09T12:16:54.052" v="1783" actId="1076"/>
          <ac:spMkLst>
            <pc:docMk/>
            <pc:sldMk cId="191681400" sldId="682"/>
            <ac:spMk id="197" creationId="{AEF0E7DE-5A3D-49BD-984B-039E471A85C4}"/>
          </ac:spMkLst>
        </pc:spChg>
        <pc:spChg chg="mod">
          <ac:chgData name="Timo Mühlhaus" userId="1b6b3aba618dadac" providerId="LiveId" clId="{EDF2FAEA-A41B-4C1F-9EE5-7BEAFE42C87B}" dt="2021-06-09T12:16:54.052" v="1783" actId="1076"/>
          <ac:spMkLst>
            <pc:docMk/>
            <pc:sldMk cId="191681400" sldId="682"/>
            <ac:spMk id="198" creationId="{92CD1451-AAB2-4FB4-987A-1A25049B33B4}"/>
          </ac:spMkLst>
        </pc:spChg>
        <pc:spChg chg="mod">
          <ac:chgData name="Timo Mühlhaus" userId="1b6b3aba618dadac" providerId="LiveId" clId="{EDF2FAEA-A41B-4C1F-9EE5-7BEAFE42C87B}" dt="2021-06-09T12:16:54.052" v="1783" actId="1076"/>
          <ac:spMkLst>
            <pc:docMk/>
            <pc:sldMk cId="191681400" sldId="682"/>
            <ac:spMk id="199" creationId="{FD3B0F38-6D69-4D78-B423-8E77054831D3}"/>
          </ac:spMkLst>
        </pc:spChg>
        <pc:spChg chg="mod">
          <ac:chgData name="Timo Mühlhaus" userId="1b6b3aba618dadac" providerId="LiveId" clId="{EDF2FAEA-A41B-4C1F-9EE5-7BEAFE42C87B}" dt="2021-06-09T12:16:54.052" v="1783" actId="1076"/>
          <ac:spMkLst>
            <pc:docMk/>
            <pc:sldMk cId="191681400" sldId="682"/>
            <ac:spMk id="200" creationId="{63EAD8C3-2C85-4326-A589-78024A5A5366}"/>
          </ac:spMkLst>
        </pc:spChg>
        <pc:spChg chg="mod">
          <ac:chgData name="Timo Mühlhaus" userId="1b6b3aba618dadac" providerId="LiveId" clId="{EDF2FAEA-A41B-4C1F-9EE5-7BEAFE42C87B}" dt="2021-06-09T12:16:54.052" v="1783" actId="1076"/>
          <ac:spMkLst>
            <pc:docMk/>
            <pc:sldMk cId="191681400" sldId="682"/>
            <ac:spMk id="201" creationId="{A47F8D67-CC3A-4382-BAA4-93F50AEE59F6}"/>
          </ac:spMkLst>
        </pc:spChg>
        <pc:spChg chg="mod">
          <ac:chgData name="Timo Mühlhaus" userId="1b6b3aba618dadac" providerId="LiveId" clId="{EDF2FAEA-A41B-4C1F-9EE5-7BEAFE42C87B}" dt="2021-06-09T12:16:54.052" v="1783" actId="1076"/>
          <ac:spMkLst>
            <pc:docMk/>
            <pc:sldMk cId="191681400" sldId="682"/>
            <ac:spMk id="202" creationId="{4002795D-C978-4CB1-BF75-D162B7BF31BD}"/>
          </ac:spMkLst>
        </pc:spChg>
        <pc:spChg chg="mod">
          <ac:chgData name="Timo Mühlhaus" userId="1b6b3aba618dadac" providerId="LiveId" clId="{EDF2FAEA-A41B-4C1F-9EE5-7BEAFE42C87B}" dt="2021-06-09T12:16:54.052" v="1783" actId="1076"/>
          <ac:spMkLst>
            <pc:docMk/>
            <pc:sldMk cId="191681400" sldId="682"/>
            <ac:spMk id="203" creationId="{84032839-687E-4858-9072-E390C6CE62D1}"/>
          </ac:spMkLst>
        </pc:spChg>
        <pc:spChg chg="mod">
          <ac:chgData name="Timo Mühlhaus" userId="1b6b3aba618dadac" providerId="LiveId" clId="{EDF2FAEA-A41B-4C1F-9EE5-7BEAFE42C87B}" dt="2021-06-09T12:16:54.052" v="1783" actId="1076"/>
          <ac:spMkLst>
            <pc:docMk/>
            <pc:sldMk cId="191681400" sldId="682"/>
            <ac:spMk id="204" creationId="{1FD443E4-AD24-4870-89B8-01B37BEFAB69}"/>
          </ac:spMkLst>
        </pc:spChg>
        <pc:spChg chg="mod">
          <ac:chgData name="Timo Mühlhaus" userId="1b6b3aba618dadac" providerId="LiveId" clId="{EDF2FAEA-A41B-4C1F-9EE5-7BEAFE42C87B}" dt="2021-06-09T12:16:54.052" v="1783" actId="1076"/>
          <ac:spMkLst>
            <pc:docMk/>
            <pc:sldMk cId="191681400" sldId="682"/>
            <ac:spMk id="207" creationId="{2825D1CC-E524-40E4-9AC9-9836A0BEB3AB}"/>
          </ac:spMkLst>
        </pc:spChg>
        <pc:spChg chg="mod">
          <ac:chgData name="Timo Mühlhaus" userId="1b6b3aba618dadac" providerId="LiveId" clId="{EDF2FAEA-A41B-4C1F-9EE5-7BEAFE42C87B}" dt="2021-06-09T12:16:54.052" v="1783" actId="1076"/>
          <ac:spMkLst>
            <pc:docMk/>
            <pc:sldMk cId="191681400" sldId="682"/>
            <ac:spMk id="208" creationId="{6137949E-052C-439B-A18B-353A99863DF5}"/>
          </ac:spMkLst>
        </pc:spChg>
        <pc:spChg chg="mod">
          <ac:chgData name="Timo Mühlhaus" userId="1b6b3aba618dadac" providerId="LiveId" clId="{EDF2FAEA-A41B-4C1F-9EE5-7BEAFE42C87B}" dt="2021-06-09T12:16:54.052" v="1783" actId="1076"/>
          <ac:spMkLst>
            <pc:docMk/>
            <pc:sldMk cId="191681400" sldId="682"/>
            <ac:spMk id="209" creationId="{7F621AA6-695E-4DF8-8234-99DF2B840ED4}"/>
          </ac:spMkLst>
        </pc:spChg>
        <pc:spChg chg="mod">
          <ac:chgData name="Timo Mühlhaus" userId="1b6b3aba618dadac" providerId="LiveId" clId="{EDF2FAEA-A41B-4C1F-9EE5-7BEAFE42C87B}" dt="2021-06-09T12:16:54.052" v="1783" actId="1076"/>
          <ac:spMkLst>
            <pc:docMk/>
            <pc:sldMk cId="191681400" sldId="682"/>
            <ac:spMk id="210" creationId="{35E018E8-A2F5-4E86-B623-A1F41955E841}"/>
          </ac:spMkLst>
        </pc:spChg>
        <pc:spChg chg="mod">
          <ac:chgData name="Timo Mühlhaus" userId="1b6b3aba618dadac" providerId="LiveId" clId="{EDF2FAEA-A41B-4C1F-9EE5-7BEAFE42C87B}" dt="2021-06-09T12:16:54.052" v="1783" actId="1076"/>
          <ac:spMkLst>
            <pc:docMk/>
            <pc:sldMk cId="191681400" sldId="682"/>
            <ac:spMk id="211" creationId="{B37FB9C2-4F80-4619-ABB6-2C88DE467F4D}"/>
          </ac:spMkLst>
        </pc:spChg>
        <pc:spChg chg="mod">
          <ac:chgData name="Timo Mühlhaus" userId="1b6b3aba618dadac" providerId="LiveId" clId="{EDF2FAEA-A41B-4C1F-9EE5-7BEAFE42C87B}" dt="2021-06-09T12:16:54.052" v="1783" actId="1076"/>
          <ac:spMkLst>
            <pc:docMk/>
            <pc:sldMk cId="191681400" sldId="682"/>
            <ac:spMk id="212" creationId="{151D75A1-FE84-4AEB-9A97-00AB1D2AFC51}"/>
          </ac:spMkLst>
        </pc:spChg>
        <pc:spChg chg="mod">
          <ac:chgData name="Timo Mühlhaus" userId="1b6b3aba618dadac" providerId="LiveId" clId="{EDF2FAEA-A41B-4C1F-9EE5-7BEAFE42C87B}" dt="2021-06-09T12:16:54.052" v="1783" actId="1076"/>
          <ac:spMkLst>
            <pc:docMk/>
            <pc:sldMk cId="191681400" sldId="682"/>
            <ac:spMk id="213" creationId="{70B58FD3-7714-40FE-8366-C4EB7234727F}"/>
          </ac:spMkLst>
        </pc:spChg>
        <pc:spChg chg="mod">
          <ac:chgData name="Timo Mühlhaus" userId="1b6b3aba618dadac" providerId="LiveId" clId="{EDF2FAEA-A41B-4C1F-9EE5-7BEAFE42C87B}" dt="2021-06-09T12:16:54.052" v="1783" actId="1076"/>
          <ac:spMkLst>
            <pc:docMk/>
            <pc:sldMk cId="191681400" sldId="682"/>
            <ac:spMk id="214" creationId="{53D8648D-42C1-47BD-B3DB-7B1033A37397}"/>
          </ac:spMkLst>
        </pc:spChg>
        <pc:spChg chg="mod">
          <ac:chgData name="Timo Mühlhaus" userId="1b6b3aba618dadac" providerId="LiveId" clId="{EDF2FAEA-A41B-4C1F-9EE5-7BEAFE42C87B}" dt="2021-06-09T12:16:54.052" v="1783" actId="1076"/>
          <ac:spMkLst>
            <pc:docMk/>
            <pc:sldMk cId="191681400" sldId="682"/>
            <ac:spMk id="215" creationId="{69D0BC8D-387E-4C47-9971-3AFC780CCF85}"/>
          </ac:spMkLst>
        </pc:spChg>
        <pc:spChg chg="mod">
          <ac:chgData name="Timo Mühlhaus" userId="1b6b3aba618dadac" providerId="LiveId" clId="{EDF2FAEA-A41B-4C1F-9EE5-7BEAFE42C87B}" dt="2021-06-09T12:16:54.052" v="1783" actId="1076"/>
          <ac:spMkLst>
            <pc:docMk/>
            <pc:sldMk cId="191681400" sldId="682"/>
            <ac:spMk id="216" creationId="{43493831-D57E-4339-BEA0-0544EA6EC8A7}"/>
          </ac:spMkLst>
        </pc:spChg>
        <pc:spChg chg="mod">
          <ac:chgData name="Timo Mühlhaus" userId="1b6b3aba618dadac" providerId="LiveId" clId="{EDF2FAEA-A41B-4C1F-9EE5-7BEAFE42C87B}" dt="2021-06-09T12:16:54.052" v="1783" actId="1076"/>
          <ac:spMkLst>
            <pc:docMk/>
            <pc:sldMk cId="191681400" sldId="682"/>
            <ac:spMk id="217" creationId="{B35BCB69-4FE8-4C0E-B9BC-17A90F1007E0}"/>
          </ac:spMkLst>
        </pc:spChg>
        <pc:spChg chg="mod">
          <ac:chgData name="Timo Mühlhaus" userId="1b6b3aba618dadac" providerId="LiveId" clId="{EDF2FAEA-A41B-4C1F-9EE5-7BEAFE42C87B}" dt="2021-06-09T12:16:54.052" v="1783" actId="1076"/>
          <ac:spMkLst>
            <pc:docMk/>
            <pc:sldMk cId="191681400" sldId="682"/>
            <ac:spMk id="218" creationId="{BCCF8136-BFCB-407C-AEF9-2950FD44B985}"/>
          </ac:spMkLst>
        </pc:spChg>
        <pc:spChg chg="mod">
          <ac:chgData name="Timo Mühlhaus" userId="1b6b3aba618dadac" providerId="LiveId" clId="{EDF2FAEA-A41B-4C1F-9EE5-7BEAFE42C87B}" dt="2021-06-09T12:16:54.052" v="1783" actId="1076"/>
          <ac:spMkLst>
            <pc:docMk/>
            <pc:sldMk cId="191681400" sldId="682"/>
            <ac:spMk id="219" creationId="{08E120D1-B440-4A36-B940-F0A39902273B}"/>
          </ac:spMkLst>
        </pc:spChg>
        <pc:spChg chg="mod">
          <ac:chgData name="Timo Mühlhaus" userId="1b6b3aba618dadac" providerId="LiveId" clId="{EDF2FAEA-A41B-4C1F-9EE5-7BEAFE42C87B}" dt="2021-06-09T12:16:54.052" v="1783" actId="1076"/>
          <ac:spMkLst>
            <pc:docMk/>
            <pc:sldMk cId="191681400" sldId="682"/>
            <ac:spMk id="220" creationId="{DE97BC74-CF83-42D6-A90D-37FEECAA8AA3}"/>
          </ac:spMkLst>
        </pc:spChg>
        <pc:spChg chg="mod">
          <ac:chgData name="Timo Mühlhaus" userId="1b6b3aba618dadac" providerId="LiveId" clId="{EDF2FAEA-A41B-4C1F-9EE5-7BEAFE42C87B}" dt="2021-06-09T12:16:54.052" v="1783" actId="1076"/>
          <ac:spMkLst>
            <pc:docMk/>
            <pc:sldMk cId="191681400" sldId="682"/>
            <ac:spMk id="221" creationId="{A3FA145B-F4E4-4AA0-B3C0-72A1B2832DA0}"/>
          </ac:spMkLst>
        </pc:spChg>
        <pc:spChg chg="mod">
          <ac:chgData name="Timo Mühlhaus" userId="1b6b3aba618dadac" providerId="LiveId" clId="{EDF2FAEA-A41B-4C1F-9EE5-7BEAFE42C87B}" dt="2021-06-09T12:16:54.052" v="1783" actId="1076"/>
          <ac:spMkLst>
            <pc:docMk/>
            <pc:sldMk cId="191681400" sldId="682"/>
            <ac:spMk id="222" creationId="{16524117-B8DE-46C1-BE52-01B86D90C1A6}"/>
          </ac:spMkLst>
        </pc:spChg>
        <pc:spChg chg="mod">
          <ac:chgData name="Timo Mühlhaus" userId="1b6b3aba618dadac" providerId="LiveId" clId="{EDF2FAEA-A41B-4C1F-9EE5-7BEAFE42C87B}" dt="2021-06-09T12:16:54.052" v="1783" actId="1076"/>
          <ac:spMkLst>
            <pc:docMk/>
            <pc:sldMk cId="191681400" sldId="682"/>
            <ac:spMk id="223" creationId="{DC75FAF7-91A8-48C8-8AF7-78A9F41E5468}"/>
          </ac:spMkLst>
        </pc:spChg>
        <pc:spChg chg="mod">
          <ac:chgData name="Timo Mühlhaus" userId="1b6b3aba618dadac" providerId="LiveId" clId="{EDF2FAEA-A41B-4C1F-9EE5-7BEAFE42C87B}" dt="2021-06-09T12:16:54.052" v="1783" actId="1076"/>
          <ac:spMkLst>
            <pc:docMk/>
            <pc:sldMk cId="191681400" sldId="682"/>
            <ac:spMk id="224" creationId="{5752B2BF-29F3-4C5E-9631-A3C08E74D87F}"/>
          </ac:spMkLst>
        </pc:spChg>
        <pc:spChg chg="mod">
          <ac:chgData name="Timo Mühlhaus" userId="1b6b3aba618dadac" providerId="LiveId" clId="{EDF2FAEA-A41B-4C1F-9EE5-7BEAFE42C87B}" dt="2021-06-09T12:16:54.052" v="1783" actId="1076"/>
          <ac:spMkLst>
            <pc:docMk/>
            <pc:sldMk cId="191681400" sldId="682"/>
            <ac:spMk id="225" creationId="{2989DB23-E047-4839-A965-89FF4FFBBBC2}"/>
          </ac:spMkLst>
        </pc:spChg>
        <pc:spChg chg="mod">
          <ac:chgData name="Timo Mühlhaus" userId="1b6b3aba618dadac" providerId="LiveId" clId="{EDF2FAEA-A41B-4C1F-9EE5-7BEAFE42C87B}" dt="2021-06-09T12:16:54.052" v="1783" actId="1076"/>
          <ac:spMkLst>
            <pc:docMk/>
            <pc:sldMk cId="191681400" sldId="682"/>
            <ac:spMk id="226" creationId="{AF1736FA-7846-453F-87EE-2CC1C301E1E9}"/>
          </ac:spMkLst>
        </pc:spChg>
        <pc:spChg chg="mod">
          <ac:chgData name="Timo Mühlhaus" userId="1b6b3aba618dadac" providerId="LiveId" clId="{EDF2FAEA-A41B-4C1F-9EE5-7BEAFE42C87B}" dt="2021-06-09T12:16:54.052" v="1783" actId="1076"/>
          <ac:spMkLst>
            <pc:docMk/>
            <pc:sldMk cId="191681400" sldId="682"/>
            <ac:spMk id="227" creationId="{E12A5CD3-ABE6-4CCB-A23E-7DA16FEE748F}"/>
          </ac:spMkLst>
        </pc:spChg>
        <pc:spChg chg="mod">
          <ac:chgData name="Timo Mühlhaus" userId="1b6b3aba618dadac" providerId="LiveId" clId="{EDF2FAEA-A41B-4C1F-9EE5-7BEAFE42C87B}" dt="2021-06-09T12:16:01.607" v="1750" actId="165"/>
          <ac:spMkLst>
            <pc:docMk/>
            <pc:sldMk cId="191681400" sldId="682"/>
            <ac:spMk id="228" creationId="{2A0501FE-6550-44BF-A3BD-6880488B05A1}"/>
          </ac:spMkLst>
        </pc:spChg>
        <pc:spChg chg="mod">
          <ac:chgData name="Timo Mühlhaus" userId="1b6b3aba618dadac" providerId="LiveId" clId="{EDF2FAEA-A41B-4C1F-9EE5-7BEAFE42C87B}" dt="2021-06-09T12:16:01.607" v="1750" actId="165"/>
          <ac:spMkLst>
            <pc:docMk/>
            <pc:sldMk cId="191681400" sldId="682"/>
            <ac:spMk id="229" creationId="{6C6087DA-D771-46AE-802F-77536B302953}"/>
          </ac:spMkLst>
        </pc:spChg>
        <pc:spChg chg="mod">
          <ac:chgData name="Timo Mühlhaus" userId="1b6b3aba618dadac" providerId="LiveId" clId="{EDF2FAEA-A41B-4C1F-9EE5-7BEAFE42C87B}" dt="2021-06-09T12:16:01.607" v="1750" actId="165"/>
          <ac:spMkLst>
            <pc:docMk/>
            <pc:sldMk cId="191681400" sldId="682"/>
            <ac:spMk id="230" creationId="{2A28A9F0-5916-4FF6-87C1-818DF3BA2C47}"/>
          </ac:spMkLst>
        </pc:spChg>
        <pc:spChg chg="add mod">
          <ac:chgData name="Timo Mühlhaus" userId="1b6b3aba618dadac" providerId="LiveId" clId="{EDF2FAEA-A41B-4C1F-9EE5-7BEAFE42C87B}" dt="2021-06-09T12:16:06.747" v="1762" actId="1037"/>
          <ac:spMkLst>
            <pc:docMk/>
            <pc:sldMk cId="191681400" sldId="682"/>
            <ac:spMk id="231" creationId="{13295AC3-D6CF-4BFB-A734-A306B63455B7}"/>
          </ac:spMkLst>
        </pc:spChg>
        <pc:spChg chg="add del mod">
          <ac:chgData name="Timo Mühlhaus" userId="1b6b3aba618dadac" providerId="LiveId" clId="{EDF2FAEA-A41B-4C1F-9EE5-7BEAFE42C87B}" dt="2021-06-09T12:01:02.203" v="1625" actId="21"/>
          <ac:spMkLst>
            <pc:docMk/>
            <pc:sldMk cId="191681400" sldId="682"/>
            <ac:spMk id="232" creationId="{15060824-48DA-40FA-AABE-9A36EECC049D}"/>
          </ac:spMkLst>
        </pc:spChg>
        <pc:spChg chg="add mod">
          <ac:chgData name="Timo Mühlhaus" userId="1b6b3aba618dadac" providerId="LiveId" clId="{EDF2FAEA-A41B-4C1F-9EE5-7BEAFE42C87B}" dt="2021-06-09T12:02:15.778" v="1649" actId="1076"/>
          <ac:spMkLst>
            <pc:docMk/>
            <pc:sldMk cId="191681400" sldId="682"/>
            <ac:spMk id="233" creationId="{2227B527-DA4E-441E-BA01-E0ABB393C5EF}"/>
          </ac:spMkLst>
        </pc:spChg>
        <pc:spChg chg="add mod">
          <ac:chgData name="Timo Mühlhaus" userId="1b6b3aba618dadac" providerId="LiveId" clId="{EDF2FAEA-A41B-4C1F-9EE5-7BEAFE42C87B}" dt="2021-06-09T12:16:54.052" v="1783" actId="1076"/>
          <ac:spMkLst>
            <pc:docMk/>
            <pc:sldMk cId="191681400" sldId="682"/>
            <ac:spMk id="234" creationId="{B7EEE772-FCB1-4495-9455-F4D35FBA608D}"/>
          </ac:spMkLst>
        </pc:spChg>
        <pc:spChg chg="add mod">
          <ac:chgData name="Timo Mühlhaus" userId="1b6b3aba618dadac" providerId="LiveId" clId="{EDF2FAEA-A41B-4C1F-9EE5-7BEAFE42C87B}" dt="2021-06-09T12:23:01.988" v="1810" actId="1036"/>
          <ac:spMkLst>
            <pc:docMk/>
            <pc:sldMk cId="191681400" sldId="682"/>
            <ac:spMk id="235" creationId="{9E8E78C5-ACC8-45DA-B077-F1EB174C7FEE}"/>
          </ac:spMkLst>
        </pc:spChg>
        <pc:spChg chg="add mod">
          <ac:chgData name="Timo Mühlhaus" userId="1b6b3aba618dadac" providerId="LiveId" clId="{EDF2FAEA-A41B-4C1F-9EE5-7BEAFE42C87B}" dt="2021-06-09T12:16:29.685" v="1777" actId="108"/>
          <ac:spMkLst>
            <pc:docMk/>
            <pc:sldMk cId="191681400" sldId="682"/>
            <ac:spMk id="236" creationId="{F35BFE23-6332-4027-98AE-6460FBB4D59F}"/>
          </ac:spMkLst>
        </pc:spChg>
        <pc:spChg chg="add mod">
          <ac:chgData name="Timo Mühlhaus" userId="1b6b3aba618dadac" providerId="LiveId" clId="{EDF2FAEA-A41B-4C1F-9EE5-7BEAFE42C87B}" dt="2021-06-09T12:16:30.698" v="1778" actId="108"/>
          <ac:spMkLst>
            <pc:docMk/>
            <pc:sldMk cId="191681400" sldId="682"/>
            <ac:spMk id="237" creationId="{F698CE71-51DD-4BBF-96B0-AE19A63F13E7}"/>
          </ac:spMkLst>
        </pc:spChg>
        <pc:spChg chg="add mod">
          <ac:chgData name="Timo Mühlhaus" userId="1b6b3aba618dadac" providerId="LiveId" clId="{EDF2FAEA-A41B-4C1F-9EE5-7BEAFE42C87B}" dt="2021-06-09T12:18:36.913" v="1796"/>
          <ac:spMkLst>
            <pc:docMk/>
            <pc:sldMk cId="191681400" sldId="682"/>
            <ac:spMk id="239" creationId="{AC35812D-F86D-4AEF-9A04-F010BD6AC807}"/>
          </ac:spMkLst>
        </pc:spChg>
        <pc:spChg chg="add del mod">
          <ac:chgData name="Timo Mühlhaus" userId="1b6b3aba618dadac" providerId="LiveId" clId="{EDF2FAEA-A41B-4C1F-9EE5-7BEAFE42C87B}" dt="2021-06-09T12:18:54.725" v="1800" actId="478"/>
          <ac:spMkLst>
            <pc:docMk/>
            <pc:sldMk cId="191681400" sldId="682"/>
            <ac:spMk id="240" creationId="{D38D19C1-2F3F-4C42-9FBC-E2D86E7B59C6}"/>
          </ac:spMkLst>
        </pc:spChg>
        <pc:grpChg chg="add del mod">
          <ac:chgData name="Timo Mühlhaus" userId="1b6b3aba618dadac" providerId="LiveId" clId="{EDF2FAEA-A41B-4C1F-9EE5-7BEAFE42C87B}" dt="2021-06-09T11:59:51.030" v="1582" actId="478"/>
          <ac:grpSpMkLst>
            <pc:docMk/>
            <pc:sldMk cId="191681400" sldId="682"/>
            <ac:grpSpMk id="8" creationId="{782EFB52-938C-4F97-9093-C7CD0C522C9D}"/>
          </ac:grpSpMkLst>
        </pc:grpChg>
        <pc:grpChg chg="mod">
          <ac:chgData name="Timo Mühlhaus" userId="1b6b3aba618dadac" providerId="LiveId" clId="{EDF2FAEA-A41B-4C1F-9EE5-7BEAFE42C87B}" dt="2021-06-09T11:59:00.969" v="1572" actId="14100"/>
          <ac:grpSpMkLst>
            <pc:docMk/>
            <pc:sldMk cId="191681400" sldId="682"/>
            <ac:grpSpMk id="10" creationId="{BF16ECF1-1309-4450-92CB-99DBA9EA7FF5}"/>
          </ac:grpSpMkLst>
        </pc:grpChg>
        <pc:grpChg chg="mod">
          <ac:chgData name="Timo Mühlhaus" userId="1b6b3aba618dadac" providerId="LiveId" clId="{EDF2FAEA-A41B-4C1F-9EE5-7BEAFE42C87B}" dt="2021-06-09T11:59:00.969" v="1572" actId="14100"/>
          <ac:grpSpMkLst>
            <pc:docMk/>
            <pc:sldMk cId="191681400" sldId="682"/>
            <ac:grpSpMk id="24" creationId="{35D042BD-4873-4946-B73E-C46D057444D5}"/>
          </ac:grpSpMkLst>
        </pc:grpChg>
        <pc:grpChg chg="mod">
          <ac:chgData name="Timo Mühlhaus" userId="1b6b3aba618dadac" providerId="LiveId" clId="{EDF2FAEA-A41B-4C1F-9EE5-7BEAFE42C87B}" dt="2021-06-09T11:59:00.969" v="1572" actId="14100"/>
          <ac:grpSpMkLst>
            <pc:docMk/>
            <pc:sldMk cId="191681400" sldId="682"/>
            <ac:grpSpMk id="25" creationId="{BEB17A6F-ADA8-421A-939F-F46EF27F0587}"/>
          </ac:grpSpMkLst>
        </pc:grpChg>
        <pc:grpChg chg="mod">
          <ac:chgData name="Timo Mühlhaus" userId="1b6b3aba618dadac" providerId="LiveId" clId="{EDF2FAEA-A41B-4C1F-9EE5-7BEAFE42C87B}" dt="2021-06-09T11:59:00.969" v="1572" actId="14100"/>
          <ac:grpSpMkLst>
            <pc:docMk/>
            <pc:sldMk cId="191681400" sldId="682"/>
            <ac:grpSpMk id="26" creationId="{0EE0FDC1-914E-4B77-B1C1-4E930BEC6A77}"/>
          </ac:grpSpMkLst>
        </pc:grpChg>
        <pc:grpChg chg="mod">
          <ac:chgData name="Timo Mühlhaus" userId="1b6b3aba618dadac" providerId="LiveId" clId="{EDF2FAEA-A41B-4C1F-9EE5-7BEAFE42C87B}" dt="2021-06-09T11:59:00.969" v="1572" actId="14100"/>
          <ac:grpSpMkLst>
            <pc:docMk/>
            <pc:sldMk cId="191681400" sldId="682"/>
            <ac:grpSpMk id="35" creationId="{13C973B3-BB16-4180-8969-F7496540E68A}"/>
          </ac:grpSpMkLst>
        </pc:grpChg>
        <pc:grpChg chg="mod">
          <ac:chgData name="Timo Mühlhaus" userId="1b6b3aba618dadac" providerId="LiveId" clId="{EDF2FAEA-A41B-4C1F-9EE5-7BEAFE42C87B}" dt="2021-06-09T11:59:00.969" v="1572" actId="14100"/>
          <ac:grpSpMkLst>
            <pc:docMk/>
            <pc:sldMk cId="191681400" sldId="682"/>
            <ac:grpSpMk id="46" creationId="{879DC066-F0E7-43AB-B09E-9FFC03E4C790}"/>
          </ac:grpSpMkLst>
        </pc:grpChg>
        <pc:grpChg chg="mod">
          <ac:chgData name="Timo Mühlhaus" userId="1b6b3aba618dadac" providerId="LiveId" clId="{EDF2FAEA-A41B-4C1F-9EE5-7BEAFE42C87B}" dt="2021-06-09T11:59:00.969" v="1572" actId="14100"/>
          <ac:grpSpMkLst>
            <pc:docMk/>
            <pc:sldMk cId="191681400" sldId="682"/>
            <ac:grpSpMk id="47" creationId="{5102ED7D-2F9A-42DE-8B3E-546A50837731}"/>
          </ac:grpSpMkLst>
        </pc:grpChg>
        <pc:grpChg chg="mod">
          <ac:chgData name="Timo Mühlhaus" userId="1b6b3aba618dadac" providerId="LiveId" clId="{EDF2FAEA-A41B-4C1F-9EE5-7BEAFE42C87B}" dt="2021-06-09T11:59:00.969" v="1572" actId="14100"/>
          <ac:grpSpMkLst>
            <pc:docMk/>
            <pc:sldMk cId="191681400" sldId="682"/>
            <ac:grpSpMk id="48" creationId="{453D59C4-8FEE-4FB2-B9AE-CCBF5F64A413}"/>
          </ac:grpSpMkLst>
        </pc:grpChg>
        <pc:grpChg chg="mod">
          <ac:chgData name="Timo Mühlhaus" userId="1b6b3aba618dadac" providerId="LiveId" clId="{EDF2FAEA-A41B-4C1F-9EE5-7BEAFE42C87B}" dt="2021-06-09T11:59:00.969" v="1572" actId="14100"/>
          <ac:grpSpMkLst>
            <pc:docMk/>
            <pc:sldMk cId="191681400" sldId="682"/>
            <ac:grpSpMk id="49" creationId="{A6C27D53-DD6F-4B8A-B006-795751388C78}"/>
          </ac:grpSpMkLst>
        </pc:grpChg>
        <pc:grpChg chg="mod">
          <ac:chgData name="Timo Mühlhaus" userId="1b6b3aba618dadac" providerId="LiveId" clId="{EDF2FAEA-A41B-4C1F-9EE5-7BEAFE42C87B}" dt="2021-06-09T11:59:00.969" v="1572" actId="14100"/>
          <ac:grpSpMkLst>
            <pc:docMk/>
            <pc:sldMk cId="191681400" sldId="682"/>
            <ac:grpSpMk id="50" creationId="{2B9FA87B-3EAC-4A27-82FF-59B5453A8739}"/>
          </ac:grpSpMkLst>
        </pc:grpChg>
        <pc:grpChg chg="mod">
          <ac:chgData name="Timo Mühlhaus" userId="1b6b3aba618dadac" providerId="LiveId" clId="{EDF2FAEA-A41B-4C1F-9EE5-7BEAFE42C87B}" dt="2021-06-09T11:59:00.969" v="1572" actId="14100"/>
          <ac:grpSpMkLst>
            <pc:docMk/>
            <pc:sldMk cId="191681400" sldId="682"/>
            <ac:grpSpMk id="51" creationId="{09D8A484-BE6B-4256-BCA7-D51D339E1AF7}"/>
          </ac:grpSpMkLst>
        </pc:grpChg>
        <pc:grpChg chg="mod">
          <ac:chgData name="Timo Mühlhaus" userId="1b6b3aba618dadac" providerId="LiveId" clId="{EDF2FAEA-A41B-4C1F-9EE5-7BEAFE42C87B}" dt="2021-06-09T11:59:00.969" v="1572" actId="14100"/>
          <ac:grpSpMkLst>
            <pc:docMk/>
            <pc:sldMk cId="191681400" sldId="682"/>
            <ac:grpSpMk id="54" creationId="{E6712166-FE7C-42D9-9B6B-0D86DD41A956}"/>
          </ac:grpSpMkLst>
        </pc:grpChg>
        <pc:grpChg chg="mod">
          <ac:chgData name="Timo Mühlhaus" userId="1b6b3aba618dadac" providerId="LiveId" clId="{EDF2FAEA-A41B-4C1F-9EE5-7BEAFE42C87B}" dt="2021-06-09T11:59:00.969" v="1572" actId="14100"/>
          <ac:grpSpMkLst>
            <pc:docMk/>
            <pc:sldMk cId="191681400" sldId="682"/>
            <ac:grpSpMk id="56" creationId="{9333783E-256F-4D48-A1E4-5EC7840F765A}"/>
          </ac:grpSpMkLst>
        </pc:grpChg>
        <pc:grpChg chg="mod">
          <ac:chgData name="Timo Mühlhaus" userId="1b6b3aba618dadac" providerId="LiveId" clId="{EDF2FAEA-A41B-4C1F-9EE5-7BEAFE42C87B}" dt="2021-06-09T11:59:00.969" v="1572" actId="14100"/>
          <ac:grpSpMkLst>
            <pc:docMk/>
            <pc:sldMk cId="191681400" sldId="682"/>
            <ac:grpSpMk id="69" creationId="{F83D4FD5-56F0-42EE-822C-34CEC9D39569}"/>
          </ac:grpSpMkLst>
        </pc:grpChg>
        <pc:grpChg chg="mod">
          <ac:chgData name="Timo Mühlhaus" userId="1b6b3aba618dadac" providerId="LiveId" clId="{EDF2FAEA-A41B-4C1F-9EE5-7BEAFE42C87B}" dt="2021-06-09T11:59:00.969" v="1572" actId="14100"/>
          <ac:grpSpMkLst>
            <pc:docMk/>
            <pc:sldMk cId="191681400" sldId="682"/>
            <ac:grpSpMk id="72" creationId="{67491B5D-696A-4FCA-81C0-12643FAAF06C}"/>
          </ac:grpSpMkLst>
        </pc:grpChg>
        <pc:grpChg chg="mod">
          <ac:chgData name="Timo Mühlhaus" userId="1b6b3aba618dadac" providerId="LiveId" clId="{EDF2FAEA-A41B-4C1F-9EE5-7BEAFE42C87B}" dt="2021-06-09T11:59:00.969" v="1572" actId="14100"/>
          <ac:grpSpMkLst>
            <pc:docMk/>
            <pc:sldMk cId="191681400" sldId="682"/>
            <ac:grpSpMk id="73" creationId="{91878EBC-B40D-4C07-A552-4C982D13045E}"/>
          </ac:grpSpMkLst>
        </pc:grpChg>
        <pc:grpChg chg="mod">
          <ac:chgData name="Timo Mühlhaus" userId="1b6b3aba618dadac" providerId="LiveId" clId="{EDF2FAEA-A41B-4C1F-9EE5-7BEAFE42C87B}" dt="2021-06-09T11:59:00.969" v="1572" actId="14100"/>
          <ac:grpSpMkLst>
            <pc:docMk/>
            <pc:sldMk cId="191681400" sldId="682"/>
            <ac:grpSpMk id="75" creationId="{B12DCFA5-155E-4E74-9EC7-7F0781F1AEA9}"/>
          </ac:grpSpMkLst>
        </pc:grpChg>
        <pc:grpChg chg="mod">
          <ac:chgData name="Timo Mühlhaus" userId="1b6b3aba618dadac" providerId="LiveId" clId="{EDF2FAEA-A41B-4C1F-9EE5-7BEAFE42C87B}" dt="2021-06-09T11:59:00.969" v="1572" actId="14100"/>
          <ac:grpSpMkLst>
            <pc:docMk/>
            <pc:sldMk cId="191681400" sldId="682"/>
            <ac:grpSpMk id="77" creationId="{7D844FFD-F22E-4EA9-BDB4-ABDEF0522890}"/>
          </ac:grpSpMkLst>
        </pc:grpChg>
        <pc:grpChg chg="mod">
          <ac:chgData name="Timo Mühlhaus" userId="1b6b3aba618dadac" providerId="LiveId" clId="{EDF2FAEA-A41B-4C1F-9EE5-7BEAFE42C87B}" dt="2021-06-09T11:59:00.969" v="1572" actId="14100"/>
          <ac:grpSpMkLst>
            <pc:docMk/>
            <pc:sldMk cId="191681400" sldId="682"/>
            <ac:grpSpMk id="94" creationId="{2A218961-3F49-4733-BB9E-CB954C6DF4DF}"/>
          </ac:grpSpMkLst>
        </pc:grpChg>
        <pc:grpChg chg="mod">
          <ac:chgData name="Timo Mühlhaus" userId="1b6b3aba618dadac" providerId="LiveId" clId="{EDF2FAEA-A41B-4C1F-9EE5-7BEAFE42C87B}" dt="2021-06-09T11:59:00.969" v="1572" actId="14100"/>
          <ac:grpSpMkLst>
            <pc:docMk/>
            <pc:sldMk cId="191681400" sldId="682"/>
            <ac:grpSpMk id="95" creationId="{DF892450-8C83-4BFB-9CB8-82CDA3F79A46}"/>
          </ac:grpSpMkLst>
        </pc:grpChg>
        <pc:grpChg chg="add del mod">
          <ac:chgData name="Timo Mühlhaus" userId="1b6b3aba618dadac" providerId="LiveId" clId="{EDF2FAEA-A41B-4C1F-9EE5-7BEAFE42C87B}" dt="2021-06-09T12:16:01.607" v="1750" actId="165"/>
          <ac:grpSpMkLst>
            <pc:docMk/>
            <pc:sldMk cId="191681400" sldId="682"/>
            <ac:grpSpMk id="120" creationId="{8B5218AD-F510-454C-A983-70022148DFA9}"/>
          </ac:grpSpMkLst>
        </pc:grpChg>
        <pc:grpChg chg="mod topLvl">
          <ac:chgData name="Timo Mühlhaus" userId="1b6b3aba618dadac" providerId="LiveId" clId="{EDF2FAEA-A41B-4C1F-9EE5-7BEAFE42C87B}" dt="2021-06-09T12:16:06.747" v="1762" actId="1037"/>
          <ac:grpSpMkLst>
            <pc:docMk/>
            <pc:sldMk cId="191681400" sldId="682"/>
            <ac:grpSpMk id="121" creationId="{97F71C56-6310-4836-B551-B6BF72706821}"/>
          </ac:grpSpMkLst>
        </pc:grpChg>
        <pc:grpChg chg="mod topLvl">
          <ac:chgData name="Timo Mühlhaus" userId="1b6b3aba618dadac" providerId="LiveId" clId="{EDF2FAEA-A41B-4C1F-9EE5-7BEAFE42C87B}" dt="2021-06-09T12:16:54.052" v="1783" actId="1076"/>
          <ac:grpSpMkLst>
            <pc:docMk/>
            <pc:sldMk cId="191681400" sldId="682"/>
            <ac:grpSpMk id="135" creationId="{FD7DA54F-4D6A-40C3-A185-B2662E99FE04}"/>
          </ac:grpSpMkLst>
        </pc:grpChg>
        <pc:grpChg chg="mod topLvl">
          <ac:chgData name="Timo Mühlhaus" userId="1b6b3aba618dadac" providerId="LiveId" clId="{EDF2FAEA-A41B-4C1F-9EE5-7BEAFE42C87B}" dt="2021-06-09T12:16:54.052" v="1783" actId="1076"/>
          <ac:grpSpMkLst>
            <pc:docMk/>
            <pc:sldMk cId="191681400" sldId="682"/>
            <ac:grpSpMk id="136" creationId="{C99DEC5D-4C14-4221-ACA1-F6A850108495}"/>
          </ac:grpSpMkLst>
        </pc:grpChg>
        <pc:grpChg chg="mod topLvl">
          <ac:chgData name="Timo Mühlhaus" userId="1b6b3aba618dadac" providerId="LiveId" clId="{EDF2FAEA-A41B-4C1F-9EE5-7BEAFE42C87B}" dt="2021-06-09T12:16:54.052" v="1783" actId="1076"/>
          <ac:grpSpMkLst>
            <pc:docMk/>
            <pc:sldMk cId="191681400" sldId="682"/>
            <ac:grpSpMk id="137" creationId="{5425A4C1-0C95-4E27-8785-4CD5751EE23B}"/>
          </ac:grpSpMkLst>
        </pc:grpChg>
        <pc:grpChg chg="mod">
          <ac:chgData name="Timo Mühlhaus" userId="1b6b3aba618dadac" providerId="LiveId" clId="{EDF2FAEA-A41B-4C1F-9EE5-7BEAFE42C87B}" dt="2021-06-09T12:16:54.052" v="1783" actId="1076"/>
          <ac:grpSpMkLst>
            <pc:docMk/>
            <pc:sldMk cId="191681400" sldId="682"/>
            <ac:grpSpMk id="146" creationId="{A40A8EB3-D011-4A00-828A-907117F76010}"/>
          </ac:grpSpMkLst>
        </pc:grpChg>
        <pc:grpChg chg="mod">
          <ac:chgData name="Timo Mühlhaus" userId="1b6b3aba618dadac" providerId="LiveId" clId="{EDF2FAEA-A41B-4C1F-9EE5-7BEAFE42C87B}" dt="2021-06-09T12:16:54.052" v="1783" actId="1076"/>
          <ac:grpSpMkLst>
            <pc:docMk/>
            <pc:sldMk cId="191681400" sldId="682"/>
            <ac:grpSpMk id="157" creationId="{72EDD4C2-5B36-4486-9EC9-EB953278007B}"/>
          </ac:grpSpMkLst>
        </pc:grpChg>
        <pc:grpChg chg="mod">
          <ac:chgData name="Timo Mühlhaus" userId="1b6b3aba618dadac" providerId="LiveId" clId="{EDF2FAEA-A41B-4C1F-9EE5-7BEAFE42C87B}" dt="2021-06-09T12:16:54.052" v="1783" actId="1076"/>
          <ac:grpSpMkLst>
            <pc:docMk/>
            <pc:sldMk cId="191681400" sldId="682"/>
            <ac:grpSpMk id="158" creationId="{81A2EB38-72FA-4596-AC7B-91A1F22E603D}"/>
          </ac:grpSpMkLst>
        </pc:grpChg>
        <pc:grpChg chg="mod">
          <ac:chgData name="Timo Mühlhaus" userId="1b6b3aba618dadac" providerId="LiveId" clId="{EDF2FAEA-A41B-4C1F-9EE5-7BEAFE42C87B}" dt="2021-06-09T12:16:54.052" v="1783" actId="1076"/>
          <ac:grpSpMkLst>
            <pc:docMk/>
            <pc:sldMk cId="191681400" sldId="682"/>
            <ac:grpSpMk id="159" creationId="{EC8A49F8-F7C7-4740-AD30-A7B40167FC15}"/>
          </ac:grpSpMkLst>
        </pc:grpChg>
        <pc:grpChg chg="mod">
          <ac:chgData name="Timo Mühlhaus" userId="1b6b3aba618dadac" providerId="LiveId" clId="{EDF2FAEA-A41B-4C1F-9EE5-7BEAFE42C87B}" dt="2021-06-09T12:16:54.052" v="1783" actId="1076"/>
          <ac:grpSpMkLst>
            <pc:docMk/>
            <pc:sldMk cId="191681400" sldId="682"/>
            <ac:grpSpMk id="160" creationId="{848476FD-E769-48D3-98FE-56832E03A248}"/>
          </ac:grpSpMkLst>
        </pc:grpChg>
        <pc:grpChg chg="mod">
          <ac:chgData name="Timo Mühlhaus" userId="1b6b3aba618dadac" providerId="LiveId" clId="{EDF2FAEA-A41B-4C1F-9EE5-7BEAFE42C87B}" dt="2021-06-09T12:16:54.052" v="1783" actId="1076"/>
          <ac:grpSpMkLst>
            <pc:docMk/>
            <pc:sldMk cId="191681400" sldId="682"/>
            <ac:grpSpMk id="161" creationId="{D60CACA6-9877-4059-8AD5-256CF2B82678}"/>
          </ac:grpSpMkLst>
        </pc:grpChg>
        <pc:grpChg chg="mod">
          <ac:chgData name="Timo Mühlhaus" userId="1b6b3aba618dadac" providerId="LiveId" clId="{EDF2FAEA-A41B-4C1F-9EE5-7BEAFE42C87B}" dt="2021-06-09T12:16:54.052" v="1783" actId="1076"/>
          <ac:grpSpMkLst>
            <pc:docMk/>
            <pc:sldMk cId="191681400" sldId="682"/>
            <ac:grpSpMk id="162" creationId="{D73BC4C6-19C8-45F8-9976-B4EA274AC18F}"/>
          </ac:grpSpMkLst>
        </pc:grpChg>
        <pc:grpChg chg="mod">
          <ac:chgData name="Timo Mühlhaus" userId="1b6b3aba618dadac" providerId="LiveId" clId="{EDF2FAEA-A41B-4C1F-9EE5-7BEAFE42C87B}" dt="2021-06-09T12:16:54.052" v="1783" actId="1076"/>
          <ac:grpSpMkLst>
            <pc:docMk/>
            <pc:sldMk cId="191681400" sldId="682"/>
            <ac:grpSpMk id="165" creationId="{EBE59B98-4FA8-4179-ADD2-48C98BDE3A29}"/>
          </ac:grpSpMkLst>
        </pc:grpChg>
        <pc:grpChg chg="mod">
          <ac:chgData name="Timo Mühlhaus" userId="1b6b3aba618dadac" providerId="LiveId" clId="{EDF2FAEA-A41B-4C1F-9EE5-7BEAFE42C87B}" dt="2021-06-09T12:16:54.052" v="1783" actId="1076"/>
          <ac:grpSpMkLst>
            <pc:docMk/>
            <pc:sldMk cId="191681400" sldId="682"/>
            <ac:grpSpMk id="167" creationId="{76DA796E-A216-4156-A287-E94BC0C753A0}"/>
          </ac:grpSpMkLst>
        </pc:grpChg>
        <pc:grpChg chg="mod">
          <ac:chgData name="Timo Mühlhaus" userId="1b6b3aba618dadac" providerId="LiveId" clId="{EDF2FAEA-A41B-4C1F-9EE5-7BEAFE42C87B}" dt="2021-06-09T12:16:54.052" v="1783" actId="1076"/>
          <ac:grpSpMkLst>
            <pc:docMk/>
            <pc:sldMk cId="191681400" sldId="682"/>
            <ac:grpSpMk id="180" creationId="{8DE09EDA-46CE-4A84-8FFD-C4C274FF3E23}"/>
          </ac:grpSpMkLst>
        </pc:grpChg>
        <pc:grpChg chg="mod">
          <ac:chgData name="Timo Mühlhaus" userId="1b6b3aba618dadac" providerId="LiveId" clId="{EDF2FAEA-A41B-4C1F-9EE5-7BEAFE42C87B}" dt="2021-06-09T12:16:54.052" v="1783" actId="1076"/>
          <ac:grpSpMkLst>
            <pc:docMk/>
            <pc:sldMk cId="191681400" sldId="682"/>
            <ac:grpSpMk id="183" creationId="{50701362-4347-4234-9E6D-592FC706F90A}"/>
          </ac:grpSpMkLst>
        </pc:grpChg>
        <pc:grpChg chg="mod">
          <ac:chgData name="Timo Mühlhaus" userId="1b6b3aba618dadac" providerId="LiveId" clId="{EDF2FAEA-A41B-4C1F-9EE5-7BEAFE42C87B}" dt="2021-06-09T12:16:54.052" v="1783" actId="1076"/>
          <ac:grpSpMkLst>
            <pc:docMk/>
            <pc:sldMk cId="191681400" sldId="682"/>
            <ac:grpSpMk id="184" creationId="{A3CDF1DB-4CFB-434B-9615-109FCE6270BE}"/>
          </ac:grpSpMkLst>
        </pc:grpChg>
        <pc:grpChg chg="mod">
          <ac:chgData name="Timo Mühlhaus" userId="1b6b3aba618dadac" providerId="LiveId" clId="{EDF2FAEA-A41B-4C1F-9EE5-7BEAFE42C87B}" dt="2021-06-09T12:16:54.052" v="1783" actId="1076"/>
          <ac:grpSpMkLst>
            <pc:docMk/>
            <pc:sldMk cId="191681400" sldId="682"/>
            <ac:grpSpMk id="186" creationId="{49D4DB46-5B29-4D2D-9A92-5BA39E8EF777}"/>
          </ac:grpSpMkLst>
        </pc:grpChg>
        <pc:grpChg chg="mod">
          <ac:chgData name="Timo Mühlhaus" userId="1b6b3aba618dadac" providerId="LiveId" clId="{EDF2FAEA-A41B-4C1F-9EE5-7BEAFE42C87B}" dt="2021-06-09T12:16:54.052" v="1783" actId="1076"/>
          <ac:grpSpMkLst>
            <pc:docMk/>
            <pc:sldMk cId="191681400" sldId="682"/>
            <ac:grpSpMk id="188" creationId="{D1F86C28-9FA7-415F-8C30-5BC1B53C1CE2}"/>
          </ac:grpSpMkLst>
        </pc:grpChg>
        <pc:grpChg chg="mod">
          <ac:chgData name="Timo Mühlhaus" userId="1b6b3aba618dadac" providerId="LiveId" clId="{EDF2FAEA-A41B-4C1F-9EE5-7BEAFE42C87B}" dt="2021-06-09T12:16:54.052" v="1783" actId="1076"/>
          <ac:grpSpMkLst>
            <pc:docMk/>
            <pc:sldMk cId="191681400" sldId="682"/>
            <ac:grpSpMk id="205" creationId="{0F7E3B85-6A39-4C8C-B6C6-83CF74F3ACFB}"/>
          </ac:grpSpMkLst>
        </pc:grpChg>
        <pc:grpChg chg="mod">
          <ac:chgData name="Timo Mühlhaus" userId="1b6b3aba618dadac" providerId="LiveId" clId="{EDF2FAEA-A41B-4C1F-9EE5-7BEAFE42C87B}" dt="2021-06-09T12:16:54.052" v="1783" actId="1076"/>
          <ac:grpSpMkLst>
            <pc:docMk/>
            <pc:sldMk cId="191681400" sldId="682"/>
            <ac:grpSpMk id="206" creationId="{1C9789BF-E709-49D4-B085-F09AFF523E04}"/>
          </ac:grpSpMkLst>
        </pc:grpChg>
        <pc:grpChg chg="add mod">
          <ac:chgData name="Timo Mühlhaus" userId="1b6b3aba618dadac" providerId="LiveId" clId="{EDF2FAEA-A41B-4C1F-9EE5-7BEAFE42C87B}" dt="2021-06-09T12:16:54.052" v="1783" actId="1076"/>
          <ac:grpSpMkLst>
            <pc:docMk/>
            <pc:sldMk cId="191681400" sldId="682"/>
            <ac:grpSpMk id="238" creationId="{781630FD-4BDB-459C-923B-0CC62AAC4D03}"/>
          </ac:grpSpMkLst>
        </pc:grpChg>
        <pc:picChg chg="del">
          <ac:chgData name="Timo Mühlhaus" userId="1b6b3aba618dadac" providerId="LiveId" clId="{EDF2FAEA-A41B-4C1F-9EE5-7BEAFE42C87B}" dt="2021-06-09T11:58:38.204" v="1567" actId="478"/>
          <ac:picMkLst>
            <pc:docMk/>
            <pc:sldMk cId="191681400" sldId="682"/>
            <ac:picMk id="7" creationId="{B82AE82D-F9DF-4156-878F-FA7C5A3D0F8C}"/>
          </ac:picMkLst>
        </pc:picChg>
        <pc:picChg chg="mod">
          <ac:chgData name="Timo Mühlhaus" userId="1b6b3aba618dadac" providerId="LiveId" clId="{EDF2FAEA-A41B-4C1F-9EE5-7BEAFE42C87B}" dt="2021-06-09T11:59:00.969" v="1572" actId="14100"/>
          <ac:picMkLst>
            <pc:docMk/>
            <pc:sldMk cId="191681400" sldId="682"/>
            <ac:picMk id="19" creationId="{A1EBF288-9343-476F-BB20-4865296D290F}"/>
          </ac:picMkLst>
        </pc:picChg>
        <pc:picChg chg="mod">
          <ac:chgData name="Timo Mühlhaus" userId="1b6b3aba618dadac" providerId="LiveId" clId="{EDF2FAEA-A41B-4C1F-9EE5-7BEAFE42C87B}" dt="2021-06-09T11:59:00.969" v="1572" actId="14100"/>
          <ac:picMkLst>
            <pc:docMk/>
            <pc:sldMk cId="191681400" sldId="682"/>
            <ac:picMk id="20" creationId="{5F99D218-06F4-4FF8-8AD5-CC2686CF724F}"/>
          </ac:picMkLst>
        </pc:picChg>
        <pc:picChg chg="mod">
          <ac:chgData name="Timo Mühlhaus" userId="1b6b3aba618dadac" providerId="LiveId" clId="{EDF2FAEA-A41B-4C1F-9EE5-7BEAFE42C87B}" dt="2021-06-09T11:59:00.969" v="1572" actId="14100"/>
          <ac:picMkLst>
            <pc:docMk/>
            <pc:sldMk cId="191681400" sldId="682"/>
            <ac:picMk id="21" creationId="{DD29C678-1EF2-4554-9A0C-47C5ADDC98E8}"/>
          </ac:picMkLst>
        </pc:picChg>
        <pc:picChg chg="mod">
          <ac:chgData name="Timo Mühlhaus" userId="1b6b3aba618dadac" providerId="LiveId" clId="{EDF2FAEA-A41B-4C1F-9EE5-7BEAFE42C87B}" dt="2021-06-09T11:59:00.969" v="1572" actId="14100"/>
          <ac:picMkLst>
            <pc:docMk/>
            <pc:sldMk cId="191681400" sldId="682"/>
            <ac:picMk id="22" creationId="{FC8B1784-6C9D-4DBF-823C-F1FBEF089747}"/>
          </ac:picMkLst>
        </pc:picChg>
        <pc:picChg chg="mod">
          <ac:chgData name="Timo Mühlhaus" userId="1b6b3aba618dadac" providerId="LiveId" clId="{EDF2FAEA-A41B-4C1F-9EE5-7BEAFE42C87B}" dt="2021-06-09T11:59:00.969" v="1572" actId="14100"/>
          <ac:picMkLst>
            <pc:docMk/>
            <pc:sldMk cId="191681400" sldId="682"/>
            <ac:picMk id="23" creationId="{40A2D1C0-3AF2-4337-86CF-E839F453A5EF}"/>
          </ac:picMkLst>
        </pc:picChg>
        <pc:picChg chg="mod">
          <ac:chgData name="Timo Mühlhaus" userId="1b6b3aba618dadac" providerId="LiveId" clId="{EDF2FAEA-A41B-4C1F-9EE5-7BEAFE42C87B}" dt="2021-06-09T11:59:00.969" v="1572" actId="14100"/>
          <ac:picMkLst>
            <pc:docMk/>
            <pc:sldMk cId="191681400" sldId="682"/>
            <ac:picMk id="28" creationId="{AA47216D-E4A8-4157-A39B-56D638B6617E}"/>
          </ac:picMkLst>
        </pc:picChg>
        <pc:picChg chg="mod topLvl">
          <ac:chgData name="Timo Mühlhaus" userId="1b6b3aba618dadac" providerId="LiveId" clId="{EDF2FAEA-A41B-4C1F-9EE5-7BEAFE42C87B}" dt="2021-06-09T12:16:01.607" v="1750" actId="165"/>
          <ac:picMkLst>
            <pc:docMk/>
            <pc:sldMk cId="191681400" sldId="682"/>
            <ac:picMk id="130" creationId="{5963BB8C-04A1-4954-9F53-312BF76D4F00}"/>
          </ac:picMkLst>
        </pc:picChg>
        <pc:picChg chg="del mod">
          <ac:chgData name="Timo Mühlhaus" userId="1b6b3aba618dadac" providerId="LiveId" clId="{EDF2FAEA-A41B-4C1F-9EE5-7BEAFE42C87B}" dt="2021-06-09T12:13:21.264" v="1721" actId="478"/>
          <ac:picMkLst>
            <pc:docMk/>
            <pc:sldMk cId="191681400" sldId="682"/>
            <ac:picMk id="131" creationId="{43B53B59-E12D-4710-9421-39805DF6A8D1}"/>
          </ac:picMkLst>
        </pc:picChg>
        <pc:picChg chg="del mod">
          <ac:chgData name="Timo Mühlhaus" userId="1b6b3aba618dadac" providerId="LiveId" clId="{EDF2FAEA-A41B-4C1F-9EE5-7BEAFE42C87B}" dt="2021-06-09T12:15:02.200" v="1744" actId="478"/>
          <ac:picMkLst>
            <pc:docMk/>
            <pc:sldMk cId="191681400" sldId="682"/>
            <ac:picMk id="132" creationId="{813841F4-0253-42F9-9D37-0E33A4F4C57E}"/>
          </ac:picMkLst>
        </pc:picChg>
        <pc:picChg chg="del mod">
          <ac:chgData name="Timo Mühlhaus" userId="1b6b3aba618dadac" providerId="LiveId" clId="{EDF2FAEA-A41B-4C1F-9EE5-7BEAFE42C87B}" dt="2021-06-09T12:15:06.129" v="1745" actId="478"/>
          <ac:picMkLst>
            <pc:docMk/>
            <pc:sldMk cId="191681400" sldId="682"/>
            <ac:picMk id="133" creationId="{A7DF41FA-1DEE-4A09-9521-98B4F9A9AF7D}"/>
          </ac:picMkLst>
        </pc:picChg>
        <pc:picChg chg="mod topLvl">
          <ac:chgData name="Timo Mühlhaus" userId="1b6b3aba618dadac" providerId="LiveId" clId="{EDF2FAEA-A41B-4C1F-9EE5-7BEAFE42C87B}" dt="2021-06-09T12:16:01.607" v="1750" actId="165"/>
          <ac:picMkLst>
            <pc:docMk/>
            <pc:sldMk cId="191681400" sldId="682"/>
            <ac:picMk id="134" creationId="{3ABE0BC7-311C-4EED-B6D1-DABE39C4C9E1}"/>
          </ac:picMkLst>
        </pc:picChg>
        <pc:picChg chg="mod topLvl">
          <ac:chgData name="Timo Mühlhaus" userId="1b6b3aba618dadac" providerId="LiveId" clId="{EDF2FAEA-A41B-4C1F-9EE5-7BEAFE42C87B}" dt="2021-06-09T12:16:01.607" v="1750" actId="165"/>
          <ac:picMkLst>
            <pc:docMk/>
            <pc:sldMk cId="191681400" sldId="682"/>
            <ac:picMk id="139" creationId="{21F4A053-B4B3-43F3-98E7-3FE15634179F}"/>
          </ac:picMkLst>
        </pc:picChg>
        <pc:cxnChg chg="mod">
          <ac:chgData name="Timo Mühlhaus" userId="1b6b3aba618dadac" providerId="LiveId" clId="{EDF2FAEA-A41B-4C1F-9EE5-7BEAFE42C87B}" dt="2021-06-09T11:59:00.969" v="1572" actId="14100"/>
          <ac:cxnSpMkLst>
            <pc:docMk/>
            <pc:sldMk cId="191681400" sldId="682"/>
            <ac:cxnSpMk id="11" creationId="{060D9400-7E6B-41D0-A796-08AFC8E71FF4}"/>
          </ac:cxnSpMkLst>
        </pc:cxnChg>
        <pc:cxnChg chg="mod topLvl">
          <ac:chgData name="Timo Mühlhaus" userId="1b6b3aba618dadac" providerId="LiveId" clId="{EDF2FAEA-A41B-4C1F-9EE5-7BEAFE42C87B}" dt="2021-06-09T12:16:19.632" v="1770" actId="1582"/>
          <ac:cxnSpMkLst>
            <pc:docMk/>
            <pc:sldMk cId="191681400" sldId="682"/>
            <ac:cxnSpMk id="122" creationId="{0D60E455-C92E-4E82-A311-52483974513E}"/>
          </ac:cxnSpMkLst>
        </pc:cxnChg>
      </pc:sldChg>
      <pc:sldChg chg="new del">
        <pc:chgData name="Timo Mühlhaus" userId="1b6b3aba618dadac" providerId="LiveId" clId="{EDF2FAEA-A41B-4C1F-9EE5-7BEAFE42C87B}" dt="2021-06-09T06:17:10.878" v="331" actId="47"/>
        <pc:sldMkLst>
          <pc:docMk/>
          <pc:sldMk cId="279758383" sldId="682"/>
        </pc:sldMkLst>
      </pc:sldChg>
      <pc:sldChg chg="delSp modSp add del">
        <pc:chgData name="Timo Mühlhaus" userId="1b6b3aba618dadac" providerId="LiveId" clId="{EDF2FAEA-A41B-4C1F-9EE5-7BEAFE42C87B}" dt="2021-06-09T07:17:25.499" v="940" actId="47"/>
        <pc:sldMkLst>
          <pc:docMk/>
          <pc:sldMk cId="2439434303" sldId="682"/>
        </pc:sldMkLst>
        <pc:spChg chg="mod topLvl">
          <ac:chgData name="Timo Mühlhaus" userId="1b6b3aba618dadac" providerId="LiveId" clId="{EDF2FAEA-A41B-4C1F-9EE5-7BEAFE42C87B}" dt="2021-06-09T07:02:04.502" v="693" actId="165"/>
          <ac:spMkLst>
            <pc:docMk/>
            <pc:sldMk cId="2439434303" sldId="682"/>
            <ac:spMk id="11" creationId="{D4AF8F41-502D-4CA2-B498-F01D5E223A19}"/>
          </ac:spMkLst>
        </pc:spChg>
        <pc:spChg chg="mod topLvl">
          <ac:chgData name="Timo Mühlhaus" userId="1b6b3aba618dadac" providerId="LiveId" clId="{EDF2FAEA-A41B-4C1F-9EE5-7BEAFE42C87B}" dt="2021-06-09T07:02:04.502" v="693" actId="165"/>
          <ac:spMkLst>
            <pc:docMk/>
            <pc:sldMk cId="2439434303" sldId="682"/>
            <ac:spMk id="12" creationId="{205FC042-9D6F-427E-91C1-CC873DC6D24A}"/>
          </ac:spMkLst>
        </pc:spChg>
        <pc:spChg chg="mod topLvl">
          <ac:chgData name="Timo Mühlhaus" userId="1b6b3aba618dadac" providerId="LiveId" clId="{EDF2FAEA-A41B-4C1F-9EE5-7BEAFE42C87B}" dt="2021-06-09T07:02:04.502" v="693" actId="165"/>
          <ac:spMkLst>
            <pc:docMk/>
            <pc:sldMk cId="2439434303" sldId="682"/>
            <ac:spMk id="13" creationId="{657BCDA0-BCD2-4303-834D-D31AD9A14CB9}"/>
          </ac:spMkLst>
        </pc:spChg>
        <pc:spChg chg="mod topLvl">
          <ac:chgData name="Timo Mühlhaus" userId="1b6b3aba618dadac" providerId="LiveId" clId="{EDF2FAEA-A41B-4C1F-9EE5-7BEAFE42C87B}" dt="2021-06-09T07:02:04.502" v="693" actId="165"/>
          <ac:spMkLst>
            <pc:docMk/>
            <pc:sldMk cId="2439434303" sldId="682"/>
            <ac:spMk id="21" creationId="{584CB1CE-4B83-4AEC-8F53-1BEA4FC8B794}"/>
          </ac:spMkLst>
        </pc:spChg>
        <pc:spChg chg="mod topLvl">
          <ac:chgData name="Timo Mühlhaus" userId="1b6b3aba618dadac" providerId="LiveId" clId="{EDF2FAEA-A41B-4C1F-9EE5-7BEAFE42C87B}" dt="2021-06-09T07:02:04.502" v="693" actId="165"/>
          <ac:spMkLst>
            <pc:docMk/>
            <pc:sldMk cId="2439434303" sldId="682"/>
            <ac:spMk id="22" creationId="{6574EB80-5979-4EE4-B5C1-A7B60A0DE3C1}"/>
          </ac:spMkLst>
        </pc:spChg>
        <pc:spChg chg="mod topLvl">
          <ac:chgData name="Timo Mühlhaus" userId="1b6b3aba618dadac" providerId="LiveId" clId="{EDF2FAEA-A41B-4C1F-9EE5-7BEAFE42C87B}" dt="2021-06-09T07:02:04.502" v="693" actId="165"/>
          <ac:spMkLst>
            <pc:docMk/>
            <pc:sldMk cId="2439434303" sldId="682"/>
            <ac:spMk id="23" creationId="{44D2AD1F-A304-4930-9BE8-16386CF50582}"/>
          </ac:spMkLst>
        </pc:spChg>
        <pc:spChg chg="mod">
          <ac:chgData name="Timo Mühlhaus" userId="1b6b3aba618dadac" providerId="LiveId" clId="{EDF2FAEA-A41B-4C1F-9EE5-7BEAFE42C87B}" dt="2021-06-09T07:02:04.502" v="693" actId="165"/>
          <ac:spMkLst>
            <pc:docMk/>
            <pc:sldMk cId="2439434303" sldId="682"/>
            <ac:spMk id="39" creationId="{9723E426-E514-4915-AF56-6D74376FC1B2}"/>
          </ac:spMkLst>
        </pc:spChg>
        <pc:spChg chg="mod">
          <ac:chgData name="Timo Mühlhaus" userId="1b6b3aba618dadac" providerId="LiveId" clId="{EDF2FAEA-A41B-4C1F-9EE5-7BEAFE42C87B}" dt="2021-06-09T07:02:04.502" v="693" actId="165"/>
          <ac:spMkLst>
            <pc:docMk/>
            <pc:sldMk cId="2439434303" sldId="682"/>
            <ac:spMk id="49" creationId="{EC0983DA-9C03-4A3B-BD33-494EBE0ED8CF}"/>
          </ac:spMkLst>
        </pc:spChg>
        <pc:spChg chg="mod">
          <ac:chgData name="Timo Mühlhaus" userId="1b6b3aba618dadac" providerId="LiveId" clId="{EDF2FAEA-A41B-4C1F-9EE5-7BEAFE42C87B}" dt="2021-06-09T07:02:04.502" v="693" actId="165"/>
          <ac:spMkLst>
            <pc:docMk/>
            <pc:sldMk cId="2439434303" sldId="682"/>
            <ac:spMk id="148" creationId="{83641173-D60C-4AA3-9096-609E51EF8477}"/>
          </ac:spMkLst>
        </pc:spChg>
        <pc:spChg chg="mod">
          <ac:chgData name="Timo Mühlhaus" userId="1b6b3aba618dadac" providerId="LiveId" clId="{EDF2FAEA-A41B-4C1F-9EE5-7BEAFE42C87B}" dt="2021-06-09T07:02:04.502" v="693" actId="165"/>
          <ac:spMkLst>
            <pc:docMk/>
            <pc:sldMk cId="2439434303" sldId="682"/>
            <ac:spMk id="149" creationId="{CEB67029-25E3-436E-95E1-B43FC7B7E199}"/>
          </ac:spMkLst>
        </pc:spChg>
        <pc:spChg chg="mod">
          <ac:chgData name="Timo Mühlhaus" userId="1b6b3aba618dadac" providerId="LiveId" clId="{EDF2FAEA-A41B-4C1F-9EE5-7BEAFE42C87B}" dt="2021-06-09T07:02:04.502" v="693" actId="165"/>
          <ac:spMkLst>
            <pc:docMk/>
            <pc:sldMk cId="2439434303" sldId="682"/>
            <ac:spMk id="150" creationId="{F96719A6-9EAA-4191-AA18-2EE1A2602BD4}"/>
          </ac:spMkLst>
        </pc:spChg>
        <pc:spChg chg="mod">
          <ac:chgData name="Timo Mühlhaus" userId="1b6b3aba618dadac" providerId="LiveId" clId="{EDF2FAEA-A41B-4C1F-9EE5-7BEAFE42C87B}" dt="2021-06-09T07:02:04.502" v="693" actId="165"/>
          <ac:spMkLst>
            <pc:docMk/>
            <pc:sldMk cId="2439434303" sldId="682"/>
            <ac:spMk id="151" creationId="{510811F0-284F-4028-B3BF-F59BCC862336}"/>
          </ac:spMkLst>
        </pc:spChg>
        <pc:spChg chg="mod">
          <ac:chgData name="Timo Mühlhaus" userId="1b6b3aba618dadac" providerId="LiveId" clId="{EDF2FAEA-A41B-4C1F-9EE5-7BEAFE42C87B}" dt="2021-06-09T07:02:04.502" v="693" actId="165"/>
          <ac:spMkLst>
            <pc:docMk/>
            <pc:sldMk cId="2439434303" sldId="682"/>
            <ac:spMk id="152" creationId="{7CFF3D8A-FD79-44A3-9301-6859535BF896}"/>
          </ac:spMkLst>
        </pc:spChg>
        <pc:spChg chg="mod">
          <ac:chgData name="Timo Mühlhaus" userId="1b6b3aba618dadac" providerId="LiveId" clId="{EDF2FAEA-A41B-4C1F-9EE5-7BEAFE42C87B}" dt="2021-06-09T07:02:04.502" v="693" actId="165"/>
          <ac:spMkLst>
            <pc:docMk/>
            <pc:sldMk cId="2439434303" sldId="682"/>
            <ac:spMk id="153" creationId="{A48F0573-3942-4C72-9734-365C28DA8119}"/>
          </ac:spMkLst>
        </pc:spChg>
        <pc:spChg chg="mod">
          <ac:chgData name="Timo Mühlhaus" userId="1b6b3aba618dadac" providerId="LiveId" clId="{EDF2FAEA-A41B-4C1F-9EE5-7BEAFE42C87B}" dt="2021-06-09T07:02:04.502" v="693" actId="165"/>
          <ac:spMkLst>
            <pc:docMk/>
            <pc:sldMk cId="2439434303" sldId="682"/>
            <ac:spMk id="154" creationId="{ADE98EBB-9C40-4849-B9E5-421451A11636}"/>
          </ac:spMkLst>
        </pc:spChg>
        <pc:spChg chg="mod">
          <ac:chgData name="Timo Mühlhaus" userId="1b6b3aba618dadac" providerId="LiveId" clId="{EDF2FAEA-A41B-4C1F-9EE5-7BEAFE42C87B}" dt="2021-06-09T07:02:04.502" v="693" actId="165"/>
          <ac:spMkLst>
            <pc:docMk/>
            <pc:sldMk cId="2439434303" sldId="682"/>
            <ac:spMk id="155" creationId="{F610BD0E-0806-4A04-8E97-9B4CA4C3C7AB}"/>
          </ac:spMkLst>
        </pc:spChg>
        <pc:spChg chg="mod">
          <ac:chgData name="Timo Mühlhaus" userId="1b6b3aba618dadac" providerId="LiveId" clId="{EDF2FAEA-A41B-4C1F-9EE5-7BEAFE42C87B}" dt="2021-06-09T07:02:04.502" v="693" actId="165"/>
          <ac:spMkLst>
            <pc:docMk/>
            <pc:sldMk cId="2439434303" sldId="682"/>
            <ac:spMk id="156" creationId="{2FDF4B81-4026-4403-AFF7-A3B743117979}"/>
          </ac:spMkLst>
        </pc:spChg>
        <pc:spChg chg="mod">
          <ac:chgData name="Timo Mühlhaus" userId="1b6b3aba618dadac" providerId="LiveId" clId="{EDF2FAEA-A41B-4C1F-9EE5-7BEAFE42C87B}" dt="2021-06-09T07:02:04.502" v="693" actId="165"/>
          <ac:spMkLst>
            <pc:docMk/>
            <pc:sldMk cId="2439434303" sldId="682"/>
            <ac:spMk id="157" creationId="{6A6D2E0A-CF3C-4DA1-9468-ED336905FB09}"/>
          </ac:spMkLst>
        </pc:spChg>
        <pc:spChg chg="mod">
          <ac:chgData name="Timo Mühlhaus" userId="1b6b3aba618dadac" providerId="LiveId" clId="{EDF2FAEA-A41B-4C1F-9EE5-7BEAFE42C87B}" dt="2021-06-09T07:02:04.502" v="693" actId="165"/>
          <ac:spMkLst>
            <pc:docMk/>
            <pc:sldMk cId="2439434303" sldId="682"/>
            <ac:spMk id="158" creationId="{0459B1BF-5363-4C81-A651-F265BD7E0462}"/>
          </ac:spMkLst>
        </pc:spChg>
        <pc:spChg chg="mod">
          <ac:chgData name="Timo Mühlhaus" userId="1b6b3aba618dadac" providerId="LiveId" clId="{EDF2FAEA-A41B-4C1F-9EE5-7BEAFE42C87B}" dt="2021-06-09T07:02:04.502" v="693" actId="165"/>
          <ac:spMkLst>
            <pc:docMk/>
            <pc:sldMk cId="2439434303" sldId="682"/>
            <ac:spMk id="159" creationId="{CEB8BDB6-81E1-42D2-ADDC-5310E33A4D80}"/>
          </ac:spMkLst>
        </pc:spChg>
        <pc:spChg chg="mod">
          <ac:chgData name="Timo Mühlhaus" userId="1b6b3aba618dadac" providerId="LiveId" clId="{EDF2FAEA-A41B-4C1F-9EE5-7BEAFE42C87B}" dt="2021-06-09T07:02:04.502" v="693" actId="165"/>
          <ac:spMkLst>
            <pc:docMk/>
            <pc:sldMk cId="2439434303" sldId="682"/>
            <ac:spMk id="160" creationId="{1E4E4DEF-98AA-48B2-A88B-DA187AB4E254}"/>
          </ac:spMkLst>
        </pc:spChg>
        <pc:spChg chg="mod">
          <ac:chgData name="Timo Mühlhaus" userId="1b6b3aba618dadac" providerId="LiveId" clId="{EDF2FAEA-A41B-4C1F-9EE5-7BEAFE42C87B}" dt="2021-06-09T07:02:04.502" v="693" actId="165"/>
          <ac:spMkLst>
            <pc:docMk/>
            <pc:sldMk cId="2439434303" sldId="682"/>
            <ac:spMk id="161" creationId="{9A71FEF7-C802-4DC9-93C1-D800F406F900}"/>
          </ac:spMkLst>
        </pc:spChg>
        <pc:spChg chg="mod">
          <ac:chgData name="Timo Mühlhaus" userId="1b6b3aba618dadac" providerId="LiveId" clId="{EDF2FAEA-A41B-4C1F-9EE5-7BEAFE42C87B}" dt="2021-06-09T07:02:04.502" v="693" actId="165"/>
          <ac:spMkLst>
            <pc:docMk/>
            <pc:sldMk cId="2439434303" sldId="682"/>
            <ac:spMk id="162" creationId="{154FEE8E-7319-4FBE-B66D-D806384A93D8}"/>
          </ac:spMkLst>
        </pc:spChg>
        <pc:spChg chg="mod">
          <ac:chgData name="Timo Mühlhaus" userId="1b6b3aba618dadac" providerId="LiveId" clId="{EDF2FAEA-A41B-4C1F-9EE5-7BEAFE42C87B}" dt="2021-06-09T07:02:04.502" v="693" actId="165"/>
          <ac:spMkLst>
            <pc:docMk/>
            <pc:sldMk cId="2439434303" sldId="682"/>
            <ac:spMk id="163" creationId="{D1B82225-A94B-4597-8A0E-2D7949B39224}"/>
          </ac:spMkLst>
        </pc:spChg>
        <pc:spChg chg="mod">
          <ac:chgData name="Timo Mühlhaus" userId="1b6b3aba618dadac" providerId="LiveId" clId="{EDF2FAEA-A41B-4C1F-9EE5-7BEAFE42C87B}" dt="2021-06-09T07:02:04.502" v="693" actId="165"/>
          <ac:spMkLst>
            <pc:docMk/>
            <pc:sldMk cId="2439434303" sldId="682"/>
            <ac:spMk id="164" creationId="{14486797-E9C9-446A-9F4D-88486B747FB7}"/>
          </ac:spMkLst>
        </pc:spChg>
        <pc:spChg chg="mod">
          <ac:chgData name="Timo Mühlhaus" userId="1b6b3aba618dadac" providerId="LiveId" clId="{EDF2FAEA-A41B-4C1F-9EE5-7BEAFE42C87B}" dt="2021-06-09T07:02:04.502" v="693" actId="165"/>
          <ac:spMkLst>
            <pc:docMk/>
            <pc:sldMk cId="2439434303" sldId="682"/>
            <ac:spMk id="165" creationId="{2C91123A-CA3B-4CE9-94A1-02E0B3DF9DED}"/>
          </ac:spMkLst>
        </pc:spChg>
        <pc:spChg chg="mod">
          <ac:chgData name="Timo Mühlhaus" userId="1b6b3aba618dadac" providerId="LiveId" clId="{EDF2FAEA-A41B-4C1F-9EE5-7BEAFE42C87B}" dt="2021-06-09T07:02:04.502" v="693" actId="165"/>
          <ac:spMkLst>
            <pc:docMk/>
            <pc:sldMk cId="2439434303" sldId="682"/>
            <ac:spMk id="166" creationId="{AA31C98D-9B0F-4024-8B14-FF9B840363CD}"/>
          </ac:spMkLst>
        </pc:spChg>
        <pc:spChg chg="mod">
          <ac:chgData name="Timo Mühlhaus" userId="1b6b3aba618dadac" providerId="LiveId" clId="{EDF2FAEA-A41B-4C1F-9EE5-7BEAFE42C87B}" dt="2021-06-09T07:02:04.502" v="693" actId="165"/>
          <ac:spMkLst>
            <pc:docMk/>
            <pc:sldMk cId="2439434303" sldId="682"/>
            <ac:spMk id="167" creationId="{2307D09F-8635-4DCC-A8FD-82B62528664A}"/>
          </ac:spMkLst>
        </pc:spChg>
        <pc:spChg chg="mod">
          <ac:chgData name="Timo Mühlhaus" userId="1b6b3aba618dadac" providerId="LiveId" clId="{EDF2FAEA-A41B-4C1F-9EE5-7BEAFE42C87B}" dt="2021-06-09T07:02:04.502" v="693" actId="165"/>
          <ac:spMkLst>
            <pc:docMk/>
            <pc:sldMk cId="2439434303" sldId="682"/>
            <ac:spMk id="168" creationId="{E9EE284A-BD66-4F6A-95A3-48C604773EE7}"/>
          </ac:spMkLst>
        </pc:spChg>
        <pc:spChg chg="mod">
          <ac:chgData name="Timo Mühlhaus" userId="1b6b3aba618dadac" providerId="LiveId" clId="{EDF2FAEA-A41B-4C1F-9EE5-7BEAFE42C87B}" dt="2021-06-09T07:02:04.502" v="693" actId="165"/>
          <ac:spMkLst>
            <pc:docMk/>
            <pc:sldMk cId="2439434303" sldId="682"/>
            <ac:spMk id="169" creationId="{F10D470C-3BC3-489B-BA60-F03135EE8068}"/>
          </ac:spMkLst>
        </pc:spChg>
        <pc:spChg chg="mod">
          <ac:chgData name="Timo Mühlhaus" userId="1b6b3aba618dadac" providerId="LiveId" clId="{EDF2FAEA-A41B-4C1F-9EE5-7BEAFE42C87B}" dt="2021-06-09T07:02:04.502" v="693" actId="165"/>
          <ac:spMkLst>
            <pc:docMk/>
            <pc:sldMk cId="2439434303" sldId="682"/>
            <ac:spMk id="170" creationId="{0309BDAA-5AA8-4FCA-84EC-6E19345FC725}"/>
          </ac:spMkLst>
        </pc:spChg>
        <pc:spChg chg="mod">
          <ac:chgData name="Timo Mühlhaus" userId="1b6b3aba618dadac" providerId="LiveId" clId="{EDF2FAEA-A41B-4C1F-9EE5-7BEAFE42C87B}" dt="2021-06-09T07:02:04.502" v="693" actId="165"/>
          <ac:spMkLst>
            <pc:docMk/>
            <pc:sldMk cId="2439434303" sldId="682"/>
            <ac:spMk id="171" creationId="{4EBEF83B-48A0-46CF-8174-444CDEC76553}"/>
          </ac:spMkLst>
        </pc:spChg>
        <pc:spChg chg="mod">
          <ac:chgData name="Timo Mühlhaus" userId="1b6b3aba618dadac" providerId="LiveId" clId="{EDF2FAEA-A41B-4C1F-9EE5-7BEAFE42C87B}" dt="2021-06-09T07:02:04.502" v="693" actId="165"/>
          <ac:spMkLst>
            <pc:docMk/>
            <pc:sldMk cId="2439434303" sldId="682"/>
            <ac:spMk id="172" creationId="{4E4760CF-22AF-4906-8D13-FD874A3D0365}"/>
          </ac:spMkLst>
        </pc:spChg>
        <pc:spChg chg="mod">
          <ac:chgData name="Timo Mühlhaus" userId="1b6b3aba618dadac" providerId="LiveId" clId="{EDF2FAEA-A41B-4C1F-9EE5-7BEAFE42C87B}" dt="2021-06-09T07:02:04.502" v="693" actId="165"/>
          <ac:spMkLst>
            <pc:docMk/>
            <pc:sldMk cId="2439434303" sldId="682"/>
            <ac:spMk id="173" creationId="{82578CDF-493C-4DC1-B269-B272B5C93855}"/>
          </ac:spMkLst>
        </pc:spChg>
        <pc:spChg chg="mod">
          <ac:chgData name="Timo Mühlhaus" userId="1b6b3aba618dadac" providerId="LiveId" clId="{EDF2FAEA-A41B-4C1F-9EE5-7BEAFE42C87B}" dt="2021-06-09T07:02:04.502" v="693" actId="165"/>
          <ac:spMkLst>
            <pc:docMk/>
            <pc:sldMk cId="2439434303" sldId="682"/>
            <ac:spMk id="174" creationId="{B88D0E94-DCCE-4226-A1F9-4E0F2DCE119F}"/>
          </ac:spMkLst>
        </pc:spChg>
        <pc:spChg chg="mod">
          <ac:chgData name="Timo Mühlhaus" userId="1b6b3aba618dadac" providerId="LiveId" clId="{EDF2FAEA-A41B-4C1F-9EE5-7BEAFE42C87B}" dt="2021-06-09T07:02:04.502" v="693" actId="165"/>
          <ac:spMkLst>
            <pc:docMk/>
            <pc:sldMk cId="2439434303" sldId="682"/>
            <ac:spMk id="175" creationId="{BB24649E-B7AD-49EF-A74B-8B13D515943B}"/>
          </ac:spMkLst>
        </pc:spChg>
        <pc:spChg chg="mod">
          <ac:chgData name="Timo Mühlhaus" userId="1b6b3aba618dadac" providerId="LiveId" clId="{EDF2FAEA-A41B-4C1F-9EE5-7BEAFE42C87B}" dt="2021-06-09T07:02:04.502" v="693" actId="165"/>
          <ac:spMkLst>
            <pc:docMk/>
            <pc:sldMk cId="2439434303" sldId="682"/>
            <ac:spMk id="176" creationId="{1D762D25-4D57-48D0-910C-F7820B15BAD9}"/>
          </ac:spMkLst>
        </pc:spChg>
        <pc:spChg chg="mod">
          <ac:chgData name="Timo Mühlhaus" userId="1b6b3aba618dadac" providerId="LiveId" clId="{EDF2FAEA-A41B-4C1F-9EE5-7BEAFE42C87B}" dt="2021-06-09T07:02:04.502" v="693" actId="165"/>
          <ac:spMkLst>
            <pc:docMk/>
            <pc:sldMk cId="2439434303" sldId="682"/>
            <ac:spMk id="177" creationId="{CFFBABC3-D7D8-47C8-BE42-B8F7C5A2014E}"/>
          </ac:spMkLst>
        </pc:spChg>
        <pc:spChg chg="mod topLvl">
          <ac:chgData name="Timo Mühlhaus" userId="1b6b3aba618dadac" providerId="LiveId" clId="{EDF2FAEA-A41B-4C1F-9EE5-7BEAFE42C87B}" dt="2021-06-09T07:02:04.502" v="693" actId="165"/>
          <ac:spMkLst>
            <pc:docMk/>
            <pc:sldMk cId="2439434303" sldId="682"/>
            <ac:spMk id="593" creationId="{ECE6B239-37C5-4714-8B78-A25E9B7C290D}"/>
          </ac:spMkLst>
        </pc:spChg>
        <pc:grpChg chg="del">
          <ac:chgData name="Timo Mühlhaus" userId="1b6b3aba618dadac" providerId="LiveId" clId="{EDF2FAEA-A41B-4C1F-9EE5-7BEAFE42C87B}" dt="2021-06-09T07:02:04.502" v="693" actId="165"/>
          <ac:grpSpMkLst>
            <pc:docMk/>
            <pc:sldMk cId="2439434303" sldId="682"/>
            <ac:grpSpMk id="7" creationId="{45A4CC7E-8828-4A1A-87A8-FBCDA9BBC67E}"/>
          </ac:grpSpMkLst>
        </pc:grpChg>
        <pc:grpChg chg="mod topLvl">
          <ac:chgData name="Timo Mühlhaus" userId="1b6b3aba618dadac" providerId="LiveId" clId="{EDF2FAEA-A41B-4C1F-9EE5-7BEAFE42C87B}" dt="2021-06-09T07:02:04.502" v="693" actId="165"/>
          <ac:grpSpMkLst>
            <pc:docMk/>
            <pc:sldMk cId="2439434303" sldId="682"/>
            <ac:grpSpMk id="10" creationId="{C61AC499-66F7-478B-98A3-51339020BFA2}"/>
          </ac:grpSpMkLst>
        </pc:grpChg>
        <pc:grpChg chg="mod topLvl">
          <ac:chgData name="Timo Mühlhaus" userId="1b6b3aba618dadac" providerId="LiveId" clId="{EDF2FAEA-A41B-4C1F-9EE5-7BEAFE42C87B}" dt="2021-06-09T07:02:04.502" v="693" actId="165"/>
          <ac:grpSpMkLst>
            <pc:docMk/>
            <pc:sldMk cId="2439434303" sldId="682"/>
            <ac:grpSpMk id="19" creationId="{93D3D5F8-67CD-478D-91E2-A15A7B66D5C9}"/>
          </ac:grpSpMkLst>
        </pc:grpChg>
        <pc:grpChg chg="mod topLvl">
          <ac:chgData name="Timo Mühlhaus" userId="1b6b3aba618dadac" providerId="LiveId" clId="{EDF2FAEA-A41B-4C1F-9EE5-7BEAFE42C87B}" dt="2021-06-09T07:02:04.502" v="693" actId="165"/>
          <ac:grpSpMkLst>
            <pc:docMk/>
            <pc:sldMk cId="2439434303" sldId="682"/>
            <ac:grpSpMk id="20" creationId="{E47DA58C-1944-4BCB-94E0-B82CCF902EDF}"/>
          </ac:grpSpMkLst>
        </pc:grpChg>
        <pc:grpChg chg="mod">
          <ac:chgData name="Timo Mühlhaus" userId="1b6b3aba618dadac" providerId="LiveId" clId="{EDF2FAEA-A41B-4C1F-9EE5-7BEAFE42C87B}" dt="2021-06-09T07:02:04.502" v="693" actId="165"/>
          <ac:grpSpMkLst>
            <pc:docMk/>
            <pc:sldMk cId="2439434303" sldId="682"/>
            <ac:grpSpMk id="110" creationId="{A95B3C6F-27B0-456C-870D-D28ABAE4FB71}"/>
          </ac:grpSpMkLst>
        </pc:grpChg>
        <pc:grpChg chg="mod">
          <ac:chgData name="Timo Mühlhaus" userId="1b6b3aba618dadac" providerId="LiveId" clId="{EDF2FAEA-A41B-4C1F-9EE5-7BEAFE42C87B}" dt="2021-06-09T07:02:04.502" v="693" actId="165"/>
          <ac:grpSpMkLst>
            <pc:docMk/>
            <pc:sldMk cId="2439434303" sldId="682"/>
            <ac:grpSpMk id="111" creationId="{2D5F5C0B-A516-45A8-A324-EA2875BF247E}"/>
          </ac:grpSpMkLst>
        </pc:grpChg>
        <pc:picChg chg="mod topLvl">
          <ac:chgData name="Timo Mühlhaus" userId="1b6b3aba618dadac" providerId="LiveId" clId="{EDF2FAEA-A41B-4C1F-9EE5-7BEAFE42C87B}" dt="2021-06-09T07:02:04.502" v="693" actId="165"/>
          <ac:picMkLst>
            <pc:docMk/>
            <pc:sldMk cId="2439434303" sldId="682"/>
            <ac:picMk id="29" creationId="{87124226-2240-4991-BC47-152FF056F4D9}"/>
          </ac:picMkLst>
        </pc:picChg>
        <pc:cxnChg chg="mod topLvl">
          <ac:chgData name="Timo Mühlhaus" userId="1b6b3aba618dadac" providerId="LiveId" clId="{EDF2FAEA-A41B-4C1F-9EE5-7BEAFE42C87B}" dt="2021-06-09T07:02:04.502" v="693" actId="165"/>
          <ac:cxnSpMkLst>
            <pc:docMk/>
            <pc:sldMk cId="2439434303" sldId="682"/>
            <ac:cxnSpMk id="24" creationId="{4005F421-C20F-43D1-B30F-D6FE8BB7653B}"/>
          </ac:cxnSpMkLst>
        </pc:cxnChg>
        <pc:cxnChg chg="mod topLvl">
          <ac:chgData name="Timo Mühlhaus" userId="1b6b3aba618dadac" providerId="LiveId" clId="{EDF2FAEA-A41B-4C1F-9EE5-7BEAFE42C87B}" dt="2021-06-09T07:02:04.502" v="693" actId="165"/>
          <ac:cxnSpMkLst>
            <pc:docMk/>
            <pc:sldMk cId="2439434303" sldId="682"/>
            <ac:cxnSpMk id="27" creationId="{E7578B2A-1D61-4BA6-92B8-D3A2667189A2}"/>
          </ac:cxnSpMkLst>
        </pc:cxnChg>
        <pc:cxnChg chg="mod topLvl">
          <ac:chgData name="Timo Mühlhaus" userId="1b6b3aba618dadac" providerId="LiveId" clId="{EDF2FAEA-A41B-4C1F-9EE5-7BEAFE42C87B}" dt="2021-06-09T07:02:04.502" v="693" actId="165"/>
          <ac:cxnSpMkLst>
            <pc:docMk/>
            <pc:sldMk cId="2439434303" sldId="682"/>
            <ac:cxnSpMk id="28" creationId="{3E15FBCE-0317-4EDF-944B-9552D5BCBBB1}"/>
          </ac:cxnSpMkLst>
        </pc:cxnChg>
        <pc:cxnChg chg="mod">
          <ac:chgData name="Timo Mühlhaus" userId="1b6b3aba618dadac" providerId="LiveId" clId="{EDF2FAEA-A41B-4C1F-9EE5-7BEAFE42C87B}" dt="2021-06-09T07:02:04.502" v="693" actId="165"/>
          <ac:cxnSpMkLst>
            <pc:docMk/>
            <pc:sldMk cId="2439434303" sldId="682"/>
            <ac:cxnSpMk id="30" creationId="{450564C2-CE31-4689-9121-92BFB8942B61}"/>
          </ac:cxnSpMkLst>
        </pc:cxnChg>
        <pc:cxnChg chg="mod">
          <ac:chgData name="Timo Mühlhaus" userId="1b6b3aba618dadac" providerId="LiveId" clId="{EDF2FAEA-A41B-4C1F-9EE5-7BEAFE42C87B}" dt="2021-06-09T07:02:04.502" v="693" actId="165"/>
          <ac:cxnSpMkLst>
            <pc:docMk/>
            <pc:sldMk cId="2439434303" sldId="682"/>
            <ac:cxnSpMk id="31" creationId="{D70768AB-A83E-4CCB-AE8D-0B452FBB639A}"/>
          </ac:cxnSpMkLst>
        </pc:cxnChg>
        <pc:cxnChg chg="mod">
          <ac:chgData name="Timo Mühlhaus" userId="1b6b3aba618dadac" providerId="LiveId" clId="{EDF2FAEA-A41B-4C1F-9EE5-7BEAFE42C87B}" dt="2021-06-09T07:02:04.502" v="693" actId="165"/>
          <ac:cxnSpMkLst>
            <pc:docMk/>
            <pc:sldMk cId="2439434303" sldId="682"/>
            <ac:cxnSpMk id="32" creationId="{A3B262F0-786B-4399-9453-585DD892B7A6}"/>
          </ac:cxnSpMkLst>
        </pc:cxnChg>
        <pc:cxnChg chg="mod">
          <ac:chgData name="Timo Mühlhaus" userId="1b6b3aba618dadac" providerId="LiveId" clId="{EDF2FAEA-A41B-4C1F-9EE5-7BEAFE42C87B}" dt="2021-06-09T07:02:04.502" v="693" actId="165"/>
          <ac:cxnSpMkLst>
            <pc:docMk/>
            <pc:sldMk cId="2439434303" sldId="682"/>
            <ac:cxnSpMk id="33" creationId="{BCD3AAC2-6404-4E06-96EC-F351E8A1253D}"/>
          </ac:cxnSpMkLst>
        </pc:cxnChg>
        <pc:cxnChg chg="mod">
          <ac:chgData name="Timo Mühlhaus" userId="1b6b3aba618dadac" providerId="LiveId" clId="{EDF2FAEA-A41B-4C1F-9EE5-7BEAFE42C87B}" dt="2021-06-09T07:02:04.502" v="693" actId="165"/>
          <ac:cxnSpMkLst>
            <pc:docMk/>
            <pc:sldMk cId="2439434303" sldId="682"/>
            <ac:cxnSpMk id="34" creationId="{52AB71BE-73AE-454A-A5B6-EBD9260DC967}"/>
          </ac:cxnSpMkLst>
        </pc:cxnChg>
        <pc:cxnChg chg="mod">
          <ac:chgData name="Timo Mühlhaus" userId="1b6b3aba618dadac" providerId="LiveId" clId="{EDF2FAEA-A41B-4C1F-9EE5-7BEAFE42C87B}" dt="2021-06-09T07:02:04.502" v="693" actId="165"/>
          <ac:cxnSpMkLst>
            <pc:docMk/>
            <pc:sldMk cId="2439434303" sldId="682"/>
            <ac:cxnSpMk id="35" creationId="{D08FDFDB-5BC9-4CB1-9CAB-07B6AC72D8B3}"/>
          </ac:cxnSpMkLst>
        </pc:cxnChg>
        <pc:cxnChg chg="mod">
          <ac:chgData name="Timo Mühlhaus" userId="1b6b3aba618dadac" providerId="LiveId" clId="{EDF2FAEA-A41B-4C1F-9EE5-7BEAFE42C87B}" dt="2021-06-09T07:02:04.502" v="693" actId="165"/>
          <ac:cxnSpMkLst>
            <pc:docMk/>
            <pc:sldMk cId="2439434303" sldId="682"/>
            <ac:cxnSpMk id="36" creationId="{2A9A693F-6774-4896-87F3-69DEFEFD8D38}"/>
          </ac:cxnSpMkLst>
        </pc:cxnChg>
        <pc:cxnChg chg="mod">
          <ac:chgData name="Timo Mühlhaus" userId="1b6b3aba618dadac" providerId="LiveId" clId="{EDF2FAEA-A41B-4C1F-9EE5-7BEAFE42C87B}" dt="2021-06-09T07:02:04.502" v="693" actId="165"/>
          <ac:cxnSpMkLst>
            <pc:docMk/>
            <pc:sldMk cId="2439434303" sldId="682"/>
            <ac:cxnSpMk id="37" creationId="{133CA7E3-1F61-4F50-9753-2309D1C8E6AE}"/>
          </ac:cxnSpMkLst>
        </pc:cxnChg>
        <pc:cxnChg chg="mod">
          <ac:chgData name="Timo Mühlhaus" userId="1b6b3aba618dadac" providerId="LiveId" clId="{EDF2FAEA-A41B-4C1F-9EE5-7BEAFE42C87B}" dt="2021-06-09T07:02:04.502" v="693" actId="165"/>
          <ac:cxnSpMkLst>
            <pc:docMk/>
            <pc:sldMk cId="2439434303" sldId="682"/>
            <ac:cxnSpMk id="38" creationId="{1081C8CB-982A-4200-8A7A-7845966BF2BD}"/>
          </ac:cxnSpMkLst>
        </pc:cxnChg>
        <pc:cxnChg chg="mod">
          <ac:chgData name="Timo Mühlhaus" userId="1b6b3aba618dadac" providerId="LiveId" clId="{EDF2FAEA-A41B-4C1F-9EE5-7BEAFE42C87B}" dt="2021-06-09T07:02:04.502" v="693" actId="165"/>
          <ac:cxnSpMkLst>
            <pc:docMk/>
            <pc:sldMk cId="2439434303" sldId="682"/>
            <ac:cxnSpMk id="40" creationId="{80CA496F-9AC6-4F0B-9F6C-5D5A4DD6F37D}"/>
          </ac:cxnSpMkLst>
        </pc:cxnChg>
        <pc:cxnChg chg="mod">
          <ac:chgData name="Timo Mühlhaus" userId="1b6b3aba618dadac" providerId="LiveId" clId="{EDF2FAEA-A41B-4C1F-9EE5-7BEAFE42C87B}" dt="2021-06-09T07:02:04.502" v="693" actId="165"/>
          <ac:cxnSpMkLst>
            <pc:docMk/>
            <pc:sldMk cId="2439434303" sldId="682"/>
            <ac:cxnSpMk id="41" creationId="{0ED85930-010D-4AD4-BCD6-77EDEFBFB7D0}"/>
          </ac:cxnSpMkLst>
        </pc:cxnChg>
        <pc:cxnChg chg="mod">
          <ac:chgData name="Timo Mühlhaus" userId="1b6b3aba618dadac" providerId="LiveId" clId="{EDF2FAEA-A41B-4C1F-9EE5-7BEAFE42C87B}" dt="2021-06-09T07:02:04.502" v="693" actId="165"/>
          <ac:cxnSpMkLst>
            <pc:docMk/>
            <pc:sldMk cId="2439434303" sldId="682"/>
            <ac:cxnSpMk id="42" creationId="{BD9E1881-AC67-458B-8ADB-06FCD6BC67D9}"/>
          </ac:cxnSpMkLst>
        </pc:cxnChg>
        <pc:cxnChg chg="mod">
          <ac:chgData name="Timo Mühlhaus" userId="1b6b3aba618dadac" providerId="LiveId" clId="{EDF2FAEA-A41B-4C1F-9EE5-7BEAFE42C87B}" dt="2021-06-09T07:02:04.502" v="693" actId="165"/>
          <ac:cxnSpMkLst>
            <pc:docMk/>
            <pc:sldMk cId="2439434303" sldId="682"/>
            <ac:cxnSpMk id="43" creationId="{62014F22-57AA-4B53-8509-EF42B2AE5906}"/>
          </ac:cxnSpMkLst>
        </pc:cxnChg>
        <pc:cxnChg chg="mod">
          <ac:chgData name="Timo Mühlhaus" userId="1b6b3aba618dadac" providerId="LiveId" clId="{EDF2FAEA-A41B-4C1F-9EE5-7BEAFE42C87B}" dt="2021-06-09T07:02:04.502" v="693" actId="165"/>
          <ac:cxnSpMkLst>
            <pc:docMk/>
            <pc:sldMk cId="2439434303" sldId="682"/>
            <ac:cxnSpMk id="44" creationId="{0988F05A-7E8E-4DD9-81B6-8910087402E5}"/>
          </ac:cxnSpMkLst>
        </pc:cxnChg>
        <pc:cxnChg chg="mod">
          <ac:chgData name="Timo Mühlhaus" userId="1b6b3aba618dadac" providerId="LiveId" clId="{EDF2FAEA-A41B-4C1F-9EE5-7BEAFE42C87B}" dt="2021-06-09T07:02:04.502" v="693" actId="165"/>
          <ac:cxnSpMkLst>
            <pc:docMk/>
            <pc:sldMk cId="2439434303" sldId="682"/>
            <ac:cxnSpMk id="45" creationId="{F3F3C960-DD3F-46D7-B78C-6A645FDBB4BC}"/>
          </ac:cxnSpMkLst>
        </pc:cxnChg>
        <pc:cxnChg chg="mod">
          <ac:chgData name="Timo Mühlhaus" userId="1b6b3aba618dadac" providerId="LiveId" clId="{EDF2FAEA-A41B-4C1F-9EE5-7BEAFE42C87B}" dt="2021-06-09T07:02:04.502" v="693" actId="165"/>
          <ac:cxnSpMkLst>
            <pc:docMk/>
            <pc:sldMk cId="2439434303" sldId="682"/>
            <ac:cxnSpMk id="46" creationId="{E8989407-23BA-416B-9DD9-12C4DAFD2B09}"/>
          </ac:cxnSpMkLst>
        </pc:cxnChg>
        <pc:cxnChg chg="mod">
          <ac:chgData name="Timo Mühlhaus" userId="1b6b3aba618dadac" providerId="LiveId" clId="{EDF2FAEA-A41B-4C1F-9EE5-7BEAFE42C87B}" dt="2021-06-09T07:02:04.502" v="693" actId="165"/>
          <ac:cxnSpMkLst>
            <pc:docMk/>
            <pc:sldMk cId="2439434303" sldId="682"/>
            <ac:cxnSpMk id="47" creationId="{36BE72EA-8A4E-4FA0-9D00-91F99F00DD3E}"/>
          </ac:cxnSpMkLst>
        </pc:cxnChg>
        <pc:cxnChg chg="mod">
          <ac:chgData name="Timo Mühlhaus" userId="1b6b3aba618dadac" providerId="LiveId" clId="{EDF2FAEA-A41B-4C1F-9EE5-7BEAFE42C87B}" dt="2021-06-09T07:02:04.502" v="693" actId="165"/>
          <ac:cxnSpMkLst>
            <pc:docMk/>
            <pc:sldMk cId="2439434303" sldId="682"/>
            <ac:cxnSpMk id="48" creationId="{F02D6301-88F0-4846-B130-31AC29452848}"/>
          </ac:cxnSpMkLst>
        </pc:cxnChg>
        <pc:cxnChg chg="mod">
          <ac:chgData name="Timo Mühlhaus" userId="1b6b3aba618dadac" providerId="LiveId" clId="{EDF2FAEA-A41B-4C1F-9EE5-7BEAFE42C87B}" dt="2021-06-09T07:02:04.502" v="693" actId="165"/>
          <ac:cxnSpMkLst>
            <pc:docMk/>
            <pc:sldMk cId="2439434303" sldId="682"/>
            <ac:cxnSpMk id="112" creationId="{CCCE17C1-9D59-46F4-AA7A-B6D180ED03A9}"/>
          </ac:cxnSpMkLst>
        </pc:cxnChg>
        <pc:cxnChg chg="mod">
          <ac:chgData name="Timo Mühlhaus" userId="1b6b3aba618dadac" providerId="LiveId" clId="{EDF2FAEA-A41B-4C1F-9EE5-7BEAFE42C87B}" dt="2021-06-09T07:02:04.502" v="693" actId="165"/>
          <ac:cxnSpMkLst>
            <pc:docMk/>
            <pc:sldMk cId="2439434303" sldId="682"/>
            <ac:cxnSpMk id="113" creationId="{58D1A5F2-5C1A-4642-AE92-03C82ABB2181}"/>
          </ac:cxnSpMkLst>
        </pc:cxnChg>
        <pc:cxnChg chg="mod">
          <ac:chgData name="Timo Mühlhaus" userId="1b6b3aba618dadac" providerId="LiveId" clId="{EDF2FAEA-A41B-4C1F-9EE5-7BEAFE42C87B}" dt="2021-06-09T07:02:04.502" v="693" actId="165"/>
          <ac:cxnSpMkLst>
            <pc:docMk/>
            <pc:sldMk cId="2439434303" sldId="682"/>
            <ac:cxnSpMk id="114" creationId="{113FBEBE-96AF-48A1-AEE2-A7B5D873FDD8}"/>
          </ac:cxnSpMkLst>
        </pc:cxnChg>
        <pc:cxnChg chg="mod">
          <ac:chgData name="Timo Mühlhaus" userId="1b6b3aba618dadac" providerId="LiveId" clId="{EDF2FAEA-A41B-4C1F-9EE5-7BEAFE42C87B}" dt="2021-06-09T07:02:04.502" v="693" actId="165"/>
          <ac:cxnSpMkLst>
            <pc:docMk/>
            <pc:sldMk cId="2439434303" sldId="682"/>
            <ac:cxnSpMk id="115" creationId="{2CFA8C21-F51A-4B2D-8038-329599EA5D9D}"/>
          </ac:cxnSpMkLst>
        </pc:cxnChg>
        <pc:cxnChg chg="mod">
          <ac:chgData name="Timo Mühlhaus" userId="1b6b3aba618dadac" providerId="LiveId" clId="{EDF2FAEA-A41B-4C1F-9EE5-7BEAFE42C87B}" dt="2021-06-09T07:02:04.502" v="693" actId="165"/>
          <ac:cxnSpMkLst>
            <pc:docMk/>
            <pc:sldMk cId="2439434303" sldId="682"/>
            <ac:cxnSpMk id="116" creationId="{29A13D59-9FAD-4FCE-A2B1-9B63C75FEFFE}"/>
          </ac:cxnSpMkLst>
        </pc:cxnChg>
        <pc:cxnChg chg="mod">
          <ac:chgData name="Timo Mühlhaus" userId="1b6b3aba618dadac" providerId="LiveId" clId="{EDF2FAEA-A41B-4C1F-9EE5-7BEAFE42C87B}" dt="2021-06-09T07:02:04.502" v="693" actId="165"/>
          <ac:cxnSpMkLst>
            <pc:docMk/>
            <pc:sldMk cId="2439434303" sldId="682"/>
            <ac:cxnSpMk id="117" creationId="{EA1B842D-C7B1-495D-84BD-A5EF090F0326}"/>
          </ac:cxnSpMkLst>
        </pc:cxnChg>
        <pc:cxnChg chg="mod">
          <ac:chgData name="Timo Mühlhaus" userId="1b6b3aba618dadac" providerId="LiveId" clId="{EDF2FAEA-A41B-4C1F-9EE5-7BEAFE42C87B}" dt="2021-06-09T07:02:04.502" v="693" actId="165"/>
          <ac:cxnSpMkLst>
            <pc:docMk/>
            <pc:sldMk cId="2439434303" sldId="682"/>
            <ac:cxnSpMk id="118" creationId="{2C70EB49-19B4-472A-AA19-564C25F2F216}"/>
          </ac:cxnSpMkLst>
        </pc:cxnChg>
        <pc:cxnChg chg="mod">
          <ac:chgData name="Timo Mühlhaus" userId="1b6b3aba618dadac" providerId="LiveId" clId="{EDF2FAEA-A41B-4C1F-9EE5-7BEAFE42C87B}" dt="2021-06-09T07:02:04.502" v="693" actId="165"/>
          <ac:cxnSpMkLst>
            <pc:docMk/>
            <pc:sldMk cId="2439434303" sldId="682"/>
            <ac:cxnSpMk id="119" creationId="{0F8B8B74-8731-4509-8E8C-73F094C4933F}"/>
          </ac:cxnSpMkLst>
        </pc:cxnChg>
        <pc:cxnChg chg="mod">
          <ac:chgData name="Timo Mühlhaus" userId="1b6b3aba618dadac" providerId="LiveId" clId="{EDF2FAEA-A41B-4C1F-9EE5-7BEAFE42C87B}" dt="2021-06-09T07:02:04.502" v="693" actId="165"/>
          <ac:cxnSpMkLst>
            <pc:docMk/>
            <pc:sldMk cId="2439434303" sldId="682"/>
            <ac:cxnSpMk id="120" creationId="{9A94C0B9-8862-4251-9522-EF7F664E2FB8}"/>
          </ac:cxnSpMkLst>
        </pc:cxnChg>
        <pc:cxnChg chg="mod">
          <ac:chgData name="Timo Mühlhaus" userId="1b6b3aba618dadac" providerId="LiveId" clId="{EDF2FAEA-A41B-4C1F-9EE5-7BEAFE42C87B}" dt="2021-06-09T07:02:04.502" v="693" actId="165"/>
          <ac:cxnSpMkLst>
            <pc:docMk/>
            <pc:sldMk cId="2439434303" sldId="682"/>
            <ac:cxnSpMk id="121" creationId="{FE33450F-E60A-4FDF-92A4-BABFF007F2DF}"/>
          </ac:cxnSpMkLst>
        </pc:cxnChg>
        <pc:cxnChg chg="mod">
          <ac:chgData name="Timo Mühlhaus" userId="1b6b3aba618dadac" providerId="LiveId" clId="{EDF2FAEA-A41B-4C1F-9EE5-7BEAFE42C87B}" dt="2021-06-09T07:02:04.502" v="693" actId="165"/>
          <ac:cxnSpMkLst>
            <pc:docMk/>
            <pc:sldMk cId="2439434303" sldId="682"/>
            <ac:cxnSpMk id="122" creationId="{66240D67-C3CC-47AD-B16D-E91B37FB9B60}"/>
          </ac:cxnSpMkLst>
        </pc:cxnChg>
        <pc:cxnChg chg="mod">
          <ac:chgData name="Timo Mühlhaus" userId="1b6b3aba618dadac" providerId="LiveId" clId="{EDF2FAEA-A41B-4C1F-9EE5-7BEAFE42C87B}" dt="2021-06-09T07:02:04.502" v="693" actId="165"/>
          <ac:cxnSpMkLst>
            <pc:docMk/>
            <pc:sldMk cId="2439434303" sldId="682"/>
            <ac:cxnSpMk id="123" creationId="{7EF1E9FD-9233-472A-BE21-D9B7BE1C4E01}"/>
          </ac:cxnSpMkLst>
        </pc:cxnChg>
        <pc:cxnChg chg="mod">
          <ac:chgData name="Timo Mühlhaus" userId="1b6b3aba618dadac" providerId="LiveId" clId="{EDF2FAEA-A41B-4C1F-9EE5-7BEAFE42C87B}" dt="2021-06-09T07:02:04.502" v="693" actId="165"/>
          <ac:cxnSpMkLst>
            <pc:docMk/>
            <pc:sldMk cId="2439434303" sldId="682"/>
            <ac:cxnSpMk id="124" creationId="{997D95C0-6AF4-4506-B4CA-6123063F01BA}"/>
          </ac:cxnSpMkLst>
        </pc:cxnChg>
        <pc:cxnChg chg="mod">
          <ac:chgData name="Timo Mühlhaus" userId="1b6b3aba618dadac" providerId="LiveId" clId="{EDF2FAEA-A41B-4C1F-9EE5-7BEAFE42C87B}" dt="2021-06-09T07:02:04.502" v="693" actId="165"/>
          <ac:cxnSpMkLst>
            <pc:docMk/>
            <pc:sldMk cId="2439434303" sldId="682"/>
            <ac:cxnSpMk id="125" creationId="{D6D5FCB6-DB36-4839-8C5E-1BCFD196A49D}"/>
          </ac:cxnSpMkLst>
        </pc:cxnChg>
        <pc:cxnChg chg="mod">
          <ac:chgData name="Timo Mühlhaus" userId="1b6b3aba618dadac" providerId="LiveId" clId="{EDF2FAEA-A41B-4C1F-9EE5-7BEAFE42C87B}" dt="2021-06-09T07:02:04.502" v="693" actId="165"/>
          <ac:cxnSpMkLst>
            <pc:docMk/>
            <pc:sldMk cId="2439434303" sldId="682"/>
            <ac:cxnSpMk id="126" creationId="{583378F6-482C-46DB-8BAB-B69A4C764B6F}"/>
          </ac:cxnSpMkLst>
        </pc:cxnChg>
        <pc:cxnChg chg="mod">
          <ac:chgData name="Timo Mühlhaus" userId="1b6b3aba618dadac" providerId="LiveId" clId="{EDF2FAEA-A41B-4C1F-9EE5-7BEAFE42C87B}" dt="2021-06-09T07:02:04.502" v="693" actId="165"/>
          <ac:cxnSpMkLst>
            <pc:docMk/>
            <pc:sldMk cId="2439434303" sldId="682"/>
            <ac:cxnSpMk id="127" creationId="{C2511D9A-1E1F-48A7-885D-779E2126A8C5}"/>
          </ac:cxnSpMkLst>
        </pc:cxnChg>
        <pc:cxnChg chg="mod">
          <ac:chgData name="Timo Mühlhaus" userId="1b6b3aba618dadac" providerId="LiveId" clId="{EDF2FAEA-A41B-4C1F-9EE5-7BEAFE42C87B}" dt="2021-06-09T07:02:04.502" v="693" actId="165"/>
          <ac:cxnSpMkLst>
            <pc:docMk/>
            <pc:sldMk cId="2439434303" sldId="682"/>
            <ac:cxnSpMk id="128" creationId="{14A168F4-C8C2-4033-83BA-663EBE022758}"/>
          </ac:cxnSpMkLst>
        </pc:cxnChg>
        <pc:cxnChg chg="mod">
          <ac:chgData name="Timo Mühlhaus" userId="1b6b3aba618dadac" providerId="LiveId" clId="{EDF2FAEA-A41B-4C1F-9EE5-7BEAFE42C87B}" dt="2021-06-09T07:02:04.502" v="693" actId="165"/>
          <ac:cxnSpMkLst>
            <pc:docMk/>
            <pc:sldMk cId="2439434303" sldId="682"/>
            <ac:cxnSpMk id="129" creationId="{1C3C27E6-57F5-46F2-8541-8FE31020A91F}"/>
          </ac:cxnSpMkLst>
        </pc:cxnChg>
        <pc:cxnChg chg="mod">
          <ac:chgData name="Timo Mühlhaus" userId="1b6b3aba618dadac" providerId="LiveId" clId="{EDF2FAEA-A41B-4C1F-9EE5-7BEAFE42C87B}" dt="2021-06-09T07:02:04.502" v="693" actId="165"/>
          <ac:cxnSpMkLst>
            <pc:docMk/>
            <pc:sldMk cId="2439434303" sldId="682"/>
            <ac:cxnSpMk id="130" creationId="{2A0E1925-A140-496E-8C1A-34DFCE666161}"/>
          </ac:cxnSpMkLst>
        </pc:cxnChg>
        <pc:cxnChg chg="mod">
          <ac:chgData name="Timo Mühlhaus" userId="1b6b3aba618dadac" providerId="LiveId" clId="{EDF2FAEA-A41B-4C1F-9EE5-7BEAFE42C87B}" dt="2021-06-09T07:02:04.502" v="693" actId="165"/>
          <ac:cxnSpMkLst>
            <pc:docMk/>
            <pc:sldMk cId="2439434303" sldId="682"/>
            <ac:cxnSpMk id="131" creationId="{F79BCEE4-41D8-438F-80A7-02A3A25BDE3F}"/>
          </ac:cxnSpMkLst>
        </pc:cxnChg>
        <pc:cxnChg chg="mod">
          <ac:chgData name="Timo Mühlhaus" userId="1b6b3aba618dadac" providerId="LiveId" clId="{EDF2FAEA-A41B-4C1F-9EE5-7BEAFE42C87B}" dt="2021-06-09T07:02:04.502" v="693" actId="165"/>
          <ac:cxnSpMkLst>
            <pc:docMk/>
            <pc:sldMk cId="2439434303" sldId="682"/>
            <ac:cxnSpMk id="132" creationId="{A2A9E4B9-25E1-48E9-B662-4D3FD2E6B8A5}"/>
          </ac:cxnSpMkLst>
        </pc:cxnChg>
        <pc:cxnChg chg="mod">
          <ac:chgData name="Timo Mühlhaus" userId="1b6b3aba618dadac" providerId="LiveId" clId="{EDF2FAEA-A41B-4C1F-9EE5-7BEAFE42C87B}" dt="2021-06-09T07:02:04.502" v="693" actId="165"/>
          <ac:cxnSpMkLst>
            <pc:docMk/>
            <pc:sldMk cId="2439434303" sldId="682"/>
            <ac:cxnSpMk id="133" creationId="{CE71AFBC-0CED-4987-AAB4-844B2B592683}"/>
          </ac:cxnSpMkLst>
        </pc:cxnChg>
        <pc:cxnChg chg="mod">
          <ac:chgData name="Timo Mühlhaus" userId="1b6b3aba618dadac" providerId="LiveId" clId="{EDF2FAEA-A41B-4C1F-9EE5-7BEAFE42C87B}" dt="2021-06-09T07:02:04.502" v="693" actId="165"/>
          <ac:cxnSpMkLst>
            <pc:docMk/>
            <pc:sldMk cId="2439434303" sldId="682"/>
            <ac:cxnSpMk id="134" creationId="{9790988D-B0FB-4410-86E0-FCE0390830BA}"/>
          </ac:cxnSpMkLst>
        </pc:cxnChg>
        <pc:cxnChg chg="mod">
          <ac:chgData name="Timo Mühlhaus" userId="1b6b3aba618dadac" providerId="LiveId" clId="{EDF2FAEA-A41B-4C1F-9EE5-7BEAFE42C87B}" dt="2021-06-09T07:02:04.502" v="693" actId="165"/>
          <ac:cxnSpMkLst>
            <pc:docMk/>
            <pc:sldMk cId="2439434303" sldId="682"/>
            <ac:cxnSpMk id="135" creationId="{8B24C7BA-26FD-4CED-B03A-4A9BEE53A5C9}"/>
          </ac:cxnSpMkLst>
        </pc:cxnChg>
        <pc:cxnChg chg="mod">
          <ac:chgData name="Timo Mühlhaus" userId="1b6b3aba618dadac" providerId="LiveId" clId="{EDF2FAEA-A41B-4C1F-9EE5-7BEAFE42C87B}" dt="2021-06-09T07:02:04.502" v="693" actId="165"/>
          <ac:cxnSpMkLst>
            <pc:docMk/>
            <pc:sldMk cId="2439434303" sldId="682"/>
            <ac:cxnSpMk id="136" creationId="{3AD2B220-B4F6-4EEA-8D3B-9B8583542DE5}"/>
          </ac:cxnSpMkLst>
        </pc:cxnChg>
        <pc:cxnChg chg="mod">
          <ac:chgData name="Timo Mühlhaus" userId="1b6b3aba618dadac" providerId="LiveId" clId="{EDF2FAEA-A41B-4C1F-9EE5-7BEAFE42C87B}" dt="2021-06-09T07:02:04.502" v="693" actId="165"/>
          <ac:cxnSpMkLst>
            <pc:docMk/>
            <pc:sldMk cId="2439434303" sldId="682"/>
            <ac:cxnSpMk id="137" creationId="{DB630BEE-BC27-49C9-A09E-1BBFD1C26AEA}"/>
          </ac:cxnSpMkLst>
        </pc:cxnChg>
        <pc:cxnChg chg="mod">
          <ac:chgData name="Timo Mühlhaus" userId="1b6b3aba618dadac" providerId="LiveId" clId="{EDF2FAEA-A41B-4C1F-9EE5-7BEAFE42C87B}" dt="2021-06-09T07:02:04.502" v="693" actId="165"/>
          <ac:cxnSpMkLst>
            <pc:docMk/>
            <pc:sldMk cId="2439434303" sldId="682"/>
            <ac:cxnSpMk id="138" creationId="{5D1E9397-FFAE-4ADC-B52A-C1FA93AC1A59}"/>
          </ac:cxnSpMkLst>
        </pc:cxnChg>
        <pc:cxnChg chg="mod">
          <ac:chgData name="Timo Mühlhaus" userId="1b6b3aba618dadac" providerId="LiveId" clId="{EDF2FAEA-A41B-4C1F-9EE5-7BEAFE42C87B}" dt="2021-06-09T07:02:04.502" v="693" actId="165"/>
          <ac:cxnSpMkLst>
            <pc:docMk/>
            <pc:sldMk cId="2439434303" sldId="682"/>
            <ac:cxnSpMk id="139" creationId="{BF855A0E-4EFB-44EF-B85A-90757C2AADF9}"/>
          </ac:cxnSpMkLst>
        </pc:cxnChg>
        <pc:cxnChg chg="mod">
          <ac:chgData name="Timo Mühlhaus" userId="1b6b3aba618dadac" providerId="LiveId" clId="{EDF2FAEA-A41B-4C1F-9EE5-7BEAFE42C87B}" dt="2021-06-09T07:02:04.502" v="693" actId="165"/>
          <ac:cxnSpMkLst>
            <pc:docMk/>
            <pc:sldMk cId="2439434303" sldId="682"/>
            <ac:cxnSpMk id="140" creationId="{1B99D658-38A2-4129-9E44-77940025E1C7}"/>
          </ac:cxnSpMkLst>
        </pc:cxnChg>
        <pc:cxnChg chg="mod">
          <ac:chgData name="Timo Mühlhaus" userId="1b6b3aba618dadac" providerId="LiveId" clId="{EDF2FAEA-A41B-4C1F-9EE5-7BEAFE42C87B}" dt="2021-06-09T07:02:04.502" v="693" actId="165"/>
          <ac:cxnSpMkLst>
            <pc:docMk/>
            <pc:sldMk cId="2439434303" sldId="682"/>
            <ac:cxnSpMk id="141" creationId="{8A5694FF-D314-488F-BA9B-0B6153FC91E7}"/>
          </ac:cxnSpMkLst>
        </pc:cxnChg>
        <pc:cxnChg chg="mod">
          <ac:chgData name="Timo Mühlhaus" userId="1b6b3aba618dadac" providerId="LiveId" clId="{EDF2FAEA-A41B-4C1F-9EE5-7BEAFE42C87B}" dt="2021-06-09T07:02:04.502" v="693" actId="165"/>
          <ac:cxnSpMkLst>
            <pc:docMk/>
            <pc:sldMk cId="2439434303" sldId="682"/>
            <ac:cxnSpMk id="142" creationId="{0C4A7F47-D33D-4347-A21C-BA16108CCACC}"/>
          </ac:cxnSpMkLst>
        </pc:cxnChg>
        <pc:cxnChg chg="mod">
          <ac:chgData name="Timo Mühlhaus" userId="1b6b3aba618dadac" providerId="LiveId" clId="{EDF2FAEA-A41B-4C1F-9EE5-7BEAFE42C87B}" dt="2021-06-09T07:02:04.502" v="693" actId="165"/>
          <ac:cxnSpMkLst>
            <pc:docMk/>
            <pc:sldMk cId="2439434303" sldId="682"/>
            <ac:cxnSpMk id="143" creationId="{E39CDDEA-3975-4AE5-8BC0-169F3DF2DC01}"/>
          </ac:cxnSpMkLst>
        </pc:cxnChg>
        <pc:cxnChg chg="mod">
          <ac:chgData name="Timo Mühlhaus" userId="1b6b3aba618dadac" providerId="LiveId" clId="{EDF2FAEA-A41B-4C1F-9EE5-7BEAFE42C87B}" dt="2021-06-09T07:02:04.502" v="693" actId="165"/>
          <ac:cxnSpMkLst>
            <pc:docMk/>
            <pc:sldMk cId="2439434303" sldId="682"/>
            <ac:cxnSpMk id="144" creationId="{45C4EB24-4CB9-4F9C-8271-313BBD896660}"/>
          </ac:cxnSpMkLst>
        </pc:cxnChg>
        <pc:cxnChg chg="mod">
          <ac:chgData name="Timo Mühlhaus" userId="1b6b3aba618dadac" providerId="LiveId" clId="{EDF2FAEA-A41B-4C1F-9EE5-7BEAFE42C87B}" dt="2021-06-09T07:02:04.502" v="693" actId="165"/>
          <ac:cxnSpMkLst>
            <pc:docMk/>
            <pc:sldMk cId="2439434303" sldId="682"/>
            <ac:cxnSpMk id="145" creationId="{879A1390-06E4-421D-82C1-5270627C2EA6}"/>
          </ac:cxnSpMkLst>
        </pc:cxnChg>
        <pc:cxnChg chg="mod">
          <ac:chgData name="Timo Mühlhaus" userId="1b6b3aba618dadac" providerId="LiveId" clId="{EDF2FAEA-A41B-4C1F-9EE5-7BEAFE42C87B}" dt="2021-06-09T07:02:04.502" v="693" actId="165"/>
          <ac:cxnSpMkLst>
            <pc:docMk/>
            <pc:sldMk cId="2439434303" sldId="682"/>
            <ac:cxnSpMk id="146" creationId="{7C8CE6FC-C274-4345-99AA-4AAD0D26B103}"/>
          </ac:cxnSpMkLst>
        </pc:cxnChg>
        <pc:cxnChg chg="mod">
          <ac:chgData name="Timo Mühlhaus" userId="1b6b3aba618dadac" providerId="LiveId" clId="{EDF2FAEA-A41B-4C1F-9EE5-7BEAFE42C87B}" dt="2021-06-09T07:02:04.502" v="693" actId="165"/>
          <ac:cxnSpMkLst>
            <pc:docMk/>
            <pc:sldMk cId="2439434303" sldId="682"/>
            <ac:cxnSpMk id="147" creationId="{EE50A2DF-52E0-4A0F-9E15-BFC0719D0788}"/>
          </ac:cxnSpMkLst>
        </pc:cxnChg>
      </pc:sldChg>
    </pc:docChg>
  </pc:docChgLst>
  <pc:docChgLst>
    <pc:chgData name="David Zimmer" userId="8ae5b81b-a8b6-4958-98f4-f2a4f8bdda82" providerId="ADAL" clId="{C70E9DC6-F3CD-49E1-8534-EC75A44C5D83}"/>
    <pc:docChg chg="undo redo custSel addSld delSld modSld">
      <pc:chgData name="David Zimmer" userId="8ae5b81b-a8b6-4958-98f4-f2a4f8bdda82" providerId="ADAL" clId="{C70E9DC6-F3CD-49E1-8534-EC75A44C5D83}" dt="2023-04-24T12:40:34.614" v="472" actId="1036"/>
      <pc:docMkLst>
        <pc:docMk/>
      </pc:docMkLst>
      <pc:sldChg chg="addSp delSp modSp mod">
        <pc:chgData name="David Zimmer" userId="8ae5b81b-a8b6-4958-98f4-f2a4f8bdda82" providerId="ADAL" clId="{C70E9DC6-F3CD-49E1-8534-EC75A44C5D83}" dt="2023-04-24T11:59:34.717" v="150" actId="14100"/>
        <pc:sldMkLst>
          <pc:docMk/>
          <pc:sldMk cId="2171631834" sldId="547"/>
        </pc:sldMkLst>
        <pc:spChg chg="mod">
          <ac:chgData name="David Zimmer" userId="8ae5b81b-a8b6-4958-98f4-f2a4f8bdda82" providerId="ADAL" clId="{C70E9DC6-F3CD-49E1-8534-EC75A44C5D83}" dt="2023-04-24T11:29:18.104" v="3"/>
          <ac:spMkLst>
            <pc:docMk/>
            <pc:sldMk cId="2171631834" sldId="547"/>
            <ac:spMk id="2" creationId="{17563792-176B-8E5C-A5F8-A1A0837301CE}"/>
          </ac:spMkLst>
        </pc:spChg>
        <pc:spChg chg="del">
          <ac:chgData name="David Zimmer" userId="8ae5b81b-a8b6-4958-98f4-f2a4f8bdda82" providerId="ADAL" clId="{C70E9DC6-F3CD-49E1-8534-EC75A44C5D83}" dt="2023-04-24T11:29:21.027" v="4" actId="478"/>
          <ac:spMkLst>
            <pc:docMk/>
            <pc:sldMk cId="2171631834" sldId="547"/>
            <ac:spMk id="3" creationId="{E12FC449-5782-06E8-3F16-8F53B37C766B}"/>
          </ac:spMkLst>
        </pc:spChg>
        <pc:picChg chg="add del">
          <ac:chgData name="David Zimmer" userId="8ae5b81b-a8b6-4958-98f4-f2a4f8bdda82" providerId="ADAL" clId="{C70E9DC6-F3CD-49E1-8534-EC75A44C5D83}" dt="2023-04-24T11:29:53.920" v="6" actId="21"/>
          <ac:picMkLst>
            <pc:docMk/>
            <pc:sldMk cId="2171631834" sldId="547"/>
            <ac:picMk id="5" creationId="{E325BE7F-252D-9235-16F9-2EE324B89B52}"/>
          </ac:picMkLst>
        </pc:picChg>
        <pc:picChg chg="add del mod modCrop">
          <ac:chgData name="David Zimmer" userId="8ae5b81b-a8b6-4958-98f4-f2a4f8bdda82" providerId="ADAL" clId="{C70E9DC6-F3CD-49E1-8534-EC75A44C5D83}" dt="2023-04-24T11:59:07.869" v="141" actId="478"/>
          <ac:picMkLst>
            <pc:docMk/>
            <pc:sldMk cId="2171631834" sldId="547"/>
            <ac:picMk id="7" creationId="{0F929077-156A-4480-2708-696340510440}"/>
          </ac:picMkLst>
        </pc:picChg>
        <pc:picChg chg="add mod">
          <ac:chgData name="David Zimmer" userId="8ae5b81b-a8b6-4958-98f4-f2a4f8bdda82" providerId="ADAL" clId="{C70E9DC6-F3CD-49E1-8534-EC75A44C5D83}" dt="2023-04-24T11:59:34.717" v="150" actId="14100"/>
          <ac:picMkLst>
            <pc:docMk/>
            <pc:sldMk cId="2171631834" sldId="547"/>
            <ac:picMk id="9" creationId="{39750848-5E8C-198B-64F4-8E63F4AEB956}"/>
          </ac:picMkLst>
        </pc:picChg>
      </pc:sldChg>
      <pc:sldChg chg="modSp mod">
        <pc:chgData name="David Zimmer" userId="8ae5b81b-a8b6-4958-98f4-f2a4f8bdda82" providerId="ADAL" clId="{C70E9DC6-F3CD-49E1-8534-EC75A44C5D83}" dt="2023-04-24T12:28:17.088" v="464" actId="20577"/>
        <pc:sldMkLst>
          <pc:docMk/>
          <pc:sldMk cId="4150585004" sldId="569"/>
        </pc:sldMkLst>
        <pc:spChg chg="mod">
          <ac:chgData name="David Zimmer" userId="8ae5b81b-a8b6-4958-98f4-f2a4f8bdda82" providerId="ADAL" clId="{C70E9DC6-F3CD-49E1-8534-EC75A44C5D83}" dt="2023-04-24T12:28:17.088" v="464" actId="20577"/>
          <ac:spMkLst>
            <pc:docMk/>
            <pc:sldMk cId="4150585004" sldId="569"/>
            <ac:spMk id="2" creationId="{F8A137D8-E922-DA66-5209-A112070D1EE9}"/>
          </ac:spMkLst>
        </pc:spChg>
      </pc:sldChg>
      <pc:sldChg chg="addSp delSp modSp add mod">
        <pc:chgData name="David Zimmer" userId="8ae5b81b-a8b6-4958-98f4-f2a4f8bdda82" providerId="ADAL" clId="{C70E9DC6-F3CD-49E1-8534-EC75A44C5D83}" dt="2023-04-24T11:34:39.133" v="61"/>
        <pc:sldMkLst>
          <pc:docMk/>
          <pc:sldMk cId="1705999226" sldId="570"/>
        </pc:sldMkLst>
        <pc:spChg chg="mod">
          <ac:chgData name="David Zimmer" userId="8ae5b81b-a8b6-4958-98f4-f2a4f8bdda82" providerId="ADAL" clId="{C70E9DC6-F3CD-49E1-8534-EC75A44C5D83}" dt="2023-04-24T11:34:39.133" v="61"/>
          <ac:spMkLst>
            <pc:docMk/>
            <pc:sldMk cId="1705999226" sldId="570"/>
            <ac:spMk id="2" creationId="{17563792-176B-8E5C-A5F8-A1A0837301CE}"/>
          </ac:spMkLst>
        </pc:spChg>
        <pc:picChg chg="add del mod">
          <ac:chgData name="David Zimmer" userId="8ae5b81b-a8b6-4958-98f4-f2a4f8bdda82" providerId="ADAL" clId="{C70E9DC6-F3CD-49E1-8534-EC75A44C5D83}" dt="2023-04-24T11:32:41.312" v="24" actId="478"/>
          <ac:picMkLst>
            <pc:docMk/>
            <pc:sldMk cId="1705999226" sldId="570"/>
            <ac:picMk id="4" creationId="{81500E68-1262-B802-07CC-168FA8F8C829}"/>
          </ac:picMkLst>
        </pc:picChg>
        <pc:picChg chg="add mod">
          <ac:chgData name="David Zimmer" userId="8ae5b81b-a8b6-4958-98f4-f2a4f8bdda82" providerId="ADAL" clId="{C70E9DC6-F3CD-49E1-8534-EC75A44C5D83}" dt="2023-04-24T11:32:46.774" v="28" actId="1076"/>
          <ac:picMkLst>
            <pc:docMk/>
            <pc:sldMk cId="1705999226" sldId="570"/>
            <ac:picMk id="6" creationId="{7E64CF7E-8F36-8EBF-CE8C-AF9B72282FB3}"/>
          </ac:picMkLst>
        </pc:picChg>
        <pc:picChg chg="del mod">
          <ac:chgData name="David Zimmer" userId="8ae5b81b-a8b6-4958-98f4-f2a4f8bdda82" providerId="ADAL" clId="{C70E9DC6-F3CD-49E1-8534-EC75A44C5D83}" dt="2023-04-24T11:32:00.656" v="15" actId="478"/>
          <ac:picMkLst>
            <pc:docMk/>
            <pc:sldMk cId="1705999226" sldId="570"/>
            <ac:picMk id="7" creationId="{0F929077-156A-4480-2708-696340510440}"/>
          </ac:picMkLst>
        </pc:picChg>
      </pc:sldChg>
      <pc:sldChg chg="addSp delSp modSp add mod">
        <pc:chgData name="David Zimmer" userId="8ae5b81b-a8b6-4958-98f4-f2a4f8bdda82" providerId="ADAL" clId="{C70E9DC6-F3CD-49E1-8534-EC75A44C5D83}" dt="2023-04-24T11:42:48.178" v="132" actId="732"/>
        <pc:sldMkLst>
          <pc:docMk/>
          <pc:sldMk cId="1684370881" sldId="571"/>
        </pc:sldMkLst>
        <pc:spChg chg="mod">
          <ac:chgData name="David Zimmer" userId="8ae5b81b-a8b6-4958-98f4-f2a4f8bdda82" providerId="ADAL" clId="{C70E9DC6-F3CD-49E1-8534-EC75A44C5D83}" dt="2023-04-24T11:34:41.647" v="62"/>
          <ac:spMkLst>
            <pc:docMk/>
            <pc:sldMk cId="1684370881" sldId="571"/>
            <ac:spMk id="2" creationId="{17563792-176B-8E5C-A5F8-A1A0837301CE}"/>
          </ac:spMkLst>
        </pc:spChg>
        <pc:picChg chg="add del mod">
          <ac:chgData name="David Zimmer" userId="8ae5b81b-a8b6-4958-98f4-f2a4f8bdda82" providerId="ADAL" clId="{C70E9DC6-F3CD-49E1-8534-EC75A44C5D83}" dt="2023-04-24T11:33:09.024" v="34" actId="478"/>
          <ac:picMkLst>
            <pc:docMk/>
            <pc:sldMk cId="1684370881" sldId="571"/>
            <ac:picMk id="4" creationId="{49FE2AB7-B8D3-85E0-00DC-128E3DF87778}"/>
          </ac:picMkLst>
        </pc:picChg>
        <pc:picChg chg="del">
          <ac:chgData name="David Zimmer" userId="8ae5b81b-a8b6-4958-98f4-f2a4f8bdda82" providerId="ADAL" clId="{C70E9DC6-F3CD-49E1-8534-EC75A44C5D83}" dt="2023-04-24T11:33:03.655" v="30" actId="478"/>
          <ac:picMkLst>
            <pc:docMk/>
            <pc:sldMk cId="1684370881" sldId="571"/>
            <ac:picMk id="6" creationId="{7E64CF7E-8F36-8EBF-CE8C-AF9B72282FB3}"/>
          </ac:picMkLst>
        </pc:picChg>
        <pc:picChg chg="add mod modCrop">
          <ac:chgData name="David Zimmer" userId="8ae5b81b-a8b6-4958-98f4-f2a4f8bdda82" providerId="ADAL" clId="{C70E9DC6-F3CD-49E1-8534-EC75A44C5D83}" dt="2023-04-24T11:42:48.178" v="132" actId="732"/>
          <ac:picMkLst>
            <pc:docMk/>
            <pc:sldMk cId="1684370881" sldId="571"/>
            <ac:picMk id="7" creationId="{9CEA95C0-C43D-4C52-99BB-247B672F9A04}"/>
          </ac:picMkLst>
        </pc:picChg>
        <pc:picChg chg="add del mod ord">
          <ac:chgData name="David Zimmer" userId="8ae5b81b-a8b6-4958-98f4-f2a4f8bdda82" providerId="ADAL" clId="{C70E9DC6-F3CD-49E1-8534-EC75A44C5D83}" dt="2023-04-24T11:33:30.891" v="42" actId="478"/>
          <ac:picMkLst>
            <pc:docMk/>
            <pc:sldMk cId="1684370881" sldId="571"/>
            <ac:picMk id="8" creationId="{BCBF6631-1CA4-1D21-0578-0A35028387DB}"/>
          </ac:picMkLst>
        </pc:picChg>
        <pc:picChg chg="add del mod">
          <ac:chgData name="David Zimmer" userId="8ae5b81b-a8b6-4958-98f4-f2a4f8bdda82" providerId="ADAL" clId="{C70E9DC6-F3CD-49E1-8534-EC75A44C5D83}" dt="2023-04-24T11:42:47.833" v="131"/>
          <ac:picMkLst>
            <pc:docMk/>
            <pc:sldMk cId="1684370881" sldId="571"/>
            <ac:picMk id="9" creationId="{308DB867-0225-3EB2-8480-AF4F7C7C9C57}"/>
          </ac:picMkLst>
        </pc:picChg>
      </pc:sldChg>
      <pc:sldChg chg="addSp delSp modSp add mod">
        <pc:chgData name="David Zimmer" userId="8ae5b81b-a8b6-4958-98f4-f2a4f8bdda82" providerId="ADAL" clId="{C70E9DC6-F3CD-49E1-8534-EC75A44C5D83}" dt="2023-04-24T11:34:44.129" v="63"/>
        <pc:sldMkLst>
          <pc:docMk/>
          <pc:sldMk cId="1084485706" sldId="572"/>
        </pc:sldMkLst>
        <pc:spChg chg="mod">
          <ac:chgData name="David Zimmer" userId="8ae5b81b-a8b6-4958-98f4-f2a4f8bdda82" providerId="ADAL" clId="{C70E9DC6-F3CD-49E1-8534-EC75A44C5D83}" dt="2023-04-24T11:34:44.129" v="63"/>
          <ac:spMkLst>
            <pc:docMk/>
            <pc:sldMk cId="1084485706" sldId="572"/>
            <ac:spMk id="2" creationId="{17563792-176B-8E5C-A5F8-A1A0837301CE}"/>
          </ac:spMkLst>
        </pc:spChg>
        <pc:picChg chg="add del">
          <ac:chgData name="David Zimmer" userId="8ae5b81b-a8b6-4958-98f4-f2a4f8bdda82" providerId="ADAL" clId="{C70E9DC6-F3CD-49E1-8534-EC75A44C5D83}" dt="2023-04-24T11:33:55.253" v="47" actId="478"/>
          <ac:picMkLst>
            <pc:docMk/>
            <pc:sldMk cId="1084485706" sldId="572"/>
            <ac:picMk id="4" creationId="{C065A271-7D0C-15FE-53CB-AA4E81658840}"/>
          </ac:picMkLst>
        </pc:picChg>
        <pc:picChg chg="add mod ord">
          <ac:chgData name="David Zimmer" userId="8ae5b81b-a8b6-4958-98f4-f2a4f8bdda82" providerId="ADAL" clId="{C70E9DC6-F3CD-49E1-8534-EC75A44C5D83}" dt="2023-04-24T11:34:17.466" v="57" actId="167"/>
          <ac:picMkLst>
            <pc:docMk/>
            <pc:sldMk cId="1084485706" sldId="572"/>
            <ac:picMk id="6" creationId="{0F7947D2-EE1B-A872-7FD7-E8BB0520131E}"/>
          </ac:picMkLst>
        </pc:picChg>
        <pc:picChg chg="del mod">
          <ac:chgData name="David Zimmer" userId="8ae5b81b-a8b6-4958-98f4-f2a4f8bdda82" providerId="ADAL" clId="{C70E9DC6-F3CD-49E1-8534-EC75A44C5D83}" dt="2023-04-24T11:33:41.088" v="45" actId="478"/>
          <ac:picMkLst>
            <pc:docMk/>
            <pc:sldMk cId="1084485706" sldId="572"/>
            <ac:picMk id="7" creationId="{9CEA95C0-C43D-4C52-99BB-247B672F9A04}"/>
          </ac:picMkLst>
        </pc:picChg>
        <pc:picChg chg="add del mod ord">
          <ac:chgData name="David Zimmer" userId="8ae5b81b-a8b6-4958-98f4-f2a4f8bdda82" providerId="ADAL" clId="{C70E9DC6-F3CD-49E1-8534-EC75A44C5D83}" dt="2023-04-24T11:34:18.817" v="58" actId="478"/>
          <ac:picMkLst>
            <pc:docMk/>
            <pc:sldMk cId="1084485706" sldId="572"/>
            <ac:picMk id="8" creationId="{12CEF097-5441-AF95-EFE8-5534F41F5D8A}"/>
          </ac:picMkLst>
        </pc:picChg>
      </pc:sldChg>
      <pc:sldChg chg="addSp delSp modSp new mod">
        <pc:chgData name="David Zimmer" userId="8ae5b81b-a8b6-4958-98f4-f2a4f8bdda82" providerId="ADAL" clId="{C70E9DC6-F3CD-49E1-8534-EC75A44C5D83}" dt="2023-04-24T11:38:29.490" v="79" actId="14100"/>
        <pc:sldMkLst>
          <pc:docMk/>
          <pc:sldMk cId="365056787" sldId="573"/>
        </pc:sldMkLst>
        <pc:spChg chg="mod">
          <ac:chgData name="David Zimmer" userId="8ae5b81b-a8b6-4958-98f4-f2a4f8bdda82" providerId="ADAL" clId="{C70E9DC6-F3CD-49E1-8534-EC75A44C5D83}" dt="2023-04-24T11:37:30.345" v="69" actId="20577"/>
          <ac:spMkLst>
            <pc:docMk/>
            <pc:sldMk cId="365056787" sldId="573"/>
            <ac:spMk id="2" creationId="{25C097B4-9072-6C86-5863-E92A654EE810}"/>
          </ac:spMkLst>
        </pc:spChg>
        <pc:spChg chg="del">
          <ac:chgData name="David Zimmer" userId="8ae5b81b-a8b6-4958-98f4-f2a4f8bdda82" providerId="ADAL" clId="{C70E9DC6-F3CD-49E1-8534-EC75A44C5D83}" dt="2023-04-24T11:37:41.400" v="71" actId="478"/>
          <ac:spMkLst>
            <pc:docMk/>
            <pc:sldMk cId="365056787" sldId="573"/>
            <ac:spMk id="3" creationId="{04713352-DC41-9180-CF61-C6BE8B3A72B7}"/>
          </ac:spMkLst>
        </pc:spChg>
        <pc:picChg chg="add mod">
          <ac:chgData name="David Zimmer" userId="8ae5b81b-a8b6-4958-98f4-f2a4f8bdda82" providerId="ADAL" clId="{C70E9DC6-F3CD-49E1-8534-EC75A44C5D83}" dt="2023-04-24T11:38:06.999" v="74" actId="1076"/>
          <ac:picMkLst>
            <pc:docMk/>
            <pc:sldMk cId="365056787" sldId="573"/>
            <ac:picMk id="5" creationId="{3E9C2870-5A84-2A6C-B2FB-D5E9DF643438}"/>
          </ac:picMkLst>
        </pc:picChg>
        <pc:picChg chg="add mod">
          <ac:chgData name="David Zimmer" userId="8ae5b81b-a8b6-4958-98f4-f2a4f8bdda82" providerId="ADAL" clId="{C70E9DC6-F3CD-49E1-8534-EC75A44C5D83}" dt="2023-04-24T11:38:29.490" v="79" actId="14100"/>
          <ac:picMkLst>
            <pc:docMk/>
            <pc:sldMk cId="365056787" sldId="573"/>
            <ac:picMk id="7" creationId="{1493F8A7-0B20-D85C-2E18-AC64016E2DA1}"/>
          </ac:picMkLst>
        </pc:picChg>
      </pc:sldChg>
      <pc:sldChg chg="addSp delSp modSp new mod">
        <pc:chgData name="David Zimmer" userId="8ae5b81b-a8b6-4958-98f4-f2a4f8bdda82" providerId="ADAL" clId="{C70E9DC6-F3CD-49E1-8534-EC75A44C5D83}" dt="2023-04-24T12:40:34.614" v="472" actId="1036"/>
        <pc:sldMkLst>
          <pc:docMk/>
          <pc:sldMk cId="3730906856" sldId="574"/>
        </pc:sldMkLst>
        <pc:spChg chg="mod">
          <ac:chgData name="David Zimmer" userId="8ae5b81b-a8b6-4958-98f4-f2a4f8bdda82" providerId="ADAL" clId="{C70E9DC6-F3CD-49E1-8534-EC75A44C5D83}" dt="2023-04-24T11:38:51.064" v="86"/>
          <ac:spMkLst>
            <pc:docMk/>
            <pc:sldMk cId="3730906856" sldId="574"/>
            <ac:spMk id="2" creationId="{EE665684-04BB-A6F7-7885-4E41395FEA3D}"/>
          </ac:spMkLst>
        </pc:spChg>
        <pc:spChg chg="del">
          <ac:chgData name="David Zimmer" userId="8ae5b81b-a8b6-4958-98f4-f2a4f8bdda82" providerId="ADAL" clId="{C70E9DC6-F3CD-49E1-8534-EC75A44C5D83}" dt="2023-04-24T11:39:50.080" v="87" actId="478"/>
          <ac:spMkLst>
            <pc:docMk/>
            <pc:sldMk cId="3730906856" sldId="574"/>
            <ac:spMk id="3" creationId="{C2E612ED-27A0-2EA7-F49C-A139CF6C099C}"/>
          </ac:spMkLst>
        </pc:spChg>
        <pc:spChg chg="add mod ord">
          <ac:chgData name="David Zimmer" userId="8ae5b81b-a8b6-4958-98f4-f2a4f8bdda82" providerId="ADAL" clId="{C70E9DC6-F3CD-49E1-8534-EC75A44C5D83}" dt="2023-04-24T12:27:32.975" v="454" actId="1076"/>
          <ac:spMkLst>
            <pc:docMk/>
            <pc:sldMk cId="3730906856" sldId="574"/>
            <ac:spMk id="7" creationId="{8971C27B-82E4-D0F9-F29D-D8DCFB010E38}"/>
          </ac:spMkLst>
        </pc:spChg>
        <pc:spChg chg="add mod">
          <ac:chgData name="David Zimmer" userId="8ae5b81b-a8b6-4958-98f4-f2a4f8bdda82" providerId="ADAL" clId="{C70E9DC6-F3CD-49E1-8534-EC75A44C5D83}" dt="2023-04-24T12:16:36.062" v="408" actId="164"/>
          <ac:spMkLst>
            <pc:docMk/>
            <pc:sldMk cId="3730906856" sldId="574"/>
            <ac:spMk id="10" creationId="{138DC83D-AA1A-4C9C-DF63-0EBB0F4E8232}"/>
          </ac:spMkLst>
        </pc:spChg>
        <pc:spChg chg="add mod">
          <ac:chgData name="David Zimmer" userId="8ae5b81b-a8b6-4958-98f4-f2a4f8bdda82" providerId="ADAL" clId="{C70E9DC6-F3CD-49E1-8534-EC75A44C5D83}" dt="2023-04-24T12:16:36.062" v="408" actId="164"/>
          <ac:spMkLst>
            <pc:docMk/>
            <pc:sldMk cId="3730906856" sldId="574"/>
            <ac:spMk id="11" creationId="{C119C83F-A255-AB2F-1603-D933B39A3258}"/>
          </ac:spMkLst>
        </pc:spChg>
        <pc:spChg chg="add mod">
          <ac:chgData name="David Zimmer" userId="8ae5b81b-a8b6-4958-98f4-f2a4f8bdda82" providerId="ADAL" clId="{C70E9DC6-F3CD-49E1-8534-EC75A44C5D83}" dt="2023-04-24T12:33:11.766" v="470" actId="1076"/>
          <ac:spMkLst>
            <pc:docMk/>
            <pc:sldMk cId="3730906856" sldId="574"/>
            <ac:spMk id="12" creationId="{9E98DEE9-2C09-7C0A-925D-6E50B61A3304}"/>
          </ac:spMkLst>
        </pc:spChg>
        <pc:spChg chg="add mod">
          <ac:chgData name="David Zimmer" userId="8ae5b81b-a8b6-4958-98f4-f2a4f8bdda82" providerId="ADAL" clId="{C70E9DC6-F3CD-49E1-8534-EC75A44C5D83}" dt="2023-04-24T12:16:36.062" v="408" actId="164"/>
          <ac:spMkLst>
            <pc:docMk/>
            <pc:sldMk cId="3730906856" sldId="574"/>
            <ac:spMk id="13" creationId="{06D4038C-FBA2-8066-B6F5-36985BA438B9}"/>
          </ac:spMkLst>
        </pc:spChg>
        <pc:spChg chg="add mod">
          <ac:chgData name="David Zimmer" userId="8ae5b81b-a8b6-4958-98f4-f2a4f8bdda82" providerId="ADAL" clId="{C70E9DC6-F3CD-49E1-8534-EC75A44C5D83}" dt="2023-04-24T12:16:36.062" v="408" actId="164"/>
          <ac:spMkLst>
            <pc:docMk/>
            <pc:sldMk cId="3730906856" sldId="574"/>
            <ac:spMk id="14" creationId="{1BF32762-F4AA-B68E-F274-47FD183A668A}"/>
          </ac:spMkLst>
        </pc:spChg>
        <pc:spChg chg="add mod">
          <ac:chgData name="David Zimmer" userId="8ae5b81b-a8b6-4958-98f4-f2a4f8bdda82" providerId="ADAL" clId="{C70E9DC6-F3CD-49E1-8534-EC75A44C5D83}" dt="2023-04-24T12:16:36.062" v="408" actId="164"/>
          <ac:spMkLst>
            <pc:docMk/>
            <pc:sldMk cId="3730906856" sldId="574"/>
            <ac:spMk id="15" creationId="{1534B202-D46D-4DEE-CB73-93BA48807B1F}"/>
          </ac:spMkLst>
        </pc:spChg>
        <pc:spChg chg="add mod">
          <ac:chgData name="David Zimmer" userId="8ae5b81b-a8b6-4958-98f4-f2a4f8bdda82" providerId="ADAL" clId="{C70E9DC6-F3CD-49E1-8534-EC75A44C5D83}" dt="2023-04-24T12:16:36.062" v="408" actId="164"/>
          <ac:spMkLst>
            <pc:docMk/>
            <pc:sldMk cId="3730906856" sldId="574"/>
            <ac:spMk id="16" creationId="{95F836E0-C5F9-1255-072B-05AC0E06CA86}"/>
          </ac:spMkLst>
        </pc:spChg>
        <pc:spChg chg="add mod">
          <ac:chgData name="David Zimmer" userId="8ae5b81b-a8b6-4958-98f4-f2a4f8bdda82" providerId="ADAL" clId="{C70E9DC6-F3CD-49E1-8534-EC75A44C5D83}" dt="2023-04-24T12:16:36.062" v="408" actId="164"/>
          <ac:spMkLst>
            <pc:docMk/>
            <pc:sldMk cId="3730906856" sldId="574"/>
            <ac:spMk id="17" creationId="{863A7020-A471-295C-D3C3-69EC7D2F7FA2}"/>
          </ac:spMkLst>
        </pc:spChg>
        <pc:spChg chg="add mod">
          <ac:chgData name="David Zimmer" userId="8ae5b81b-a8b6-4958-98f4-f2a4f8bdda82" providerId="ADAL" clId="{C70E9DC6-F3CD-49E1-8534-EC75A44C5D83}" dt="2023-04-24T12:40:34.614" v="472" actId="1036"/>
          <ac:spMkLst>
            <pc:docMk/>
            <pc:sldMk cId="3730906856" sldId="574"/>
            <ac:spMk id="18" creationId="{1B5A3430-DC1C-BAF2-0D5A-A98ACF0FA167}"/>
          </ac:spMkLst>
        </pc:spChg>
        <pc:spChg chg="add mod">
          <ac:chgData name="David Zimmer" userId="8ae5b81b-a8b6-4958-98f4-f2a4f8bdda82" providerId="ADAL" clId="{C70E9DC6-F3CD-49E1-8534-EC75A44C5D83}" dt="2023-04-24T12:40:34.614" v="472" actId="1036"/>
          <ac:spMkLst>
            <pc:docMk/>
            <pc:sldMk cId="3730906856" sldId="574"/>
            <ac:spMk id="19" creationId="{A83A27BA-92F1-0C91-4F08-CF24352AD39D}"/>
          </ac:spMkLst>
        </pc:spChg>
        <pc:spChg chg="add mod">
          <ac:chgData name="David Zimmer" userId="8ae5b81b-a8b6-4958-98f4-f2a4f8bdda82" providerId="ADAL" clId="{C70E9DC6-F3CD-49E1-8534-EC75A44C5D83}" dt="2023-04-24T12:40:34.614" v="472" actId="1036"/>
          <ac:spMkLst>
            <pc:docMk/>
            <pc:sldMk cId="3730906856" sldId="574"/>
            <ac:spMk id="20" creationId="{5884D2D7-CCEE-DE35-F14D-7E2655A047C5}"/>
          </ac:spMkLst>
        </pc:spChg>
        <pc:spChg chg="add mod">
          <ac:chgData name="David Zimmer" userId="8ae5b81b-a8b6-4958-98f4-f2a4f8bdda82" providerId="ADAL" clId="{C70E9DC6-F3CD-49E1-8534-EC75A44C5D83}" dt="2023-04-24T12:16:36.062" v="408" actId="164"/>
          <ac:spMkLst>
            <pc:docMk/>
            <pc:sldMk cId="3730906856" sldId="574"/>
            <ac:spMk id="21" creationId="{FB716799-5A45-1196-3F68-55A50BFA1351}"/>
          </ac:spMkLst>
        </pc:spChg>
        <pc:grpChg chg="add mod">
          <ac:chgData name="David Zimmer" userId="8ae5b81b-a8b6-4958-98f4-f2a4f8bdda82" providerId="ADAL" clId="{C70E9DC6-F3CD-49E1-8534-EC75A44C5D83}" dt="2023-04-24T12:16:36.062" v="408" actId="164"/>
          <ac:grpSpMkLst>
            <pc:docMk/>
            <pc:sldMk cId="3730906856" sldId="574"/>
            <ac:grpSpMk id="22" creationId="{E74A0A6E-9427-1733-1787-A242D8DFCD9F}"/>
          </ac:grpSpMkLst>
        </pc:grpChg>
        <pc:picChg chg="add del">
          <ac:chgData name="David Zimmer" userId="8ae5b81b-a8b6-4958-98f4-f2a4f8bdda82" providerId="ADAL" clId="{C70E9DC6-F3CD-49E1-8534-EC75A44C5D83}" dt="2023-04-24T12:13:26.931" v="373"/>
          <ac:picMkLst>
            <pc:docMk/>
            <pc:sldMk cId="3730906856" sldId="574"/>
            <ac:picMk id="3" creationId="{03DAE55C-69FF-E892-DCAD-2BD843856B5A}"/>
          </ac:picMkLst>
        </pc:picChg>
        <pc:picChg chg="add del mod">
          <ac:chgData name="David Zimmer" userId="8ae5b81b-a8b6-4958-98f4-f2a4f8bdda82" providerId="ADAL" clId="{C70E9DC6-F3CD-49E1-8534-EC75A44C5D83}" dt="2023-04-24T12:27:40.096" v="461" actId="478"/>
          <ac:picMkLst>
            <pc:docMk/>
            <pc:sldMk cId="3730906856" sldId="574"/>
            <ac:picMk id="4" creationId="{432E8DBB-C72A-06C4-1640-47041FF46A2D}"/>
          </ac:picMkLst>
        </pc:picChg>
        <pc:picChg chg="add del mod">
          <ac:chgData name="David Zimmer" userId="8ae5b81b-a8b6-4958-98f4-f2a4f8bdda82" providerId="ADAL" clId="{C70E9DC6-F3CD-49E1-8534-EC75A44C5D83}" dt="2023-04-24T11:43:25.359" v="133" actId="478"/>
          <ac:picMkLst>
            <pc:docMk/>
            <pc:sldMk cId="3730906856" sldId="574"/>
            <ac:picMk id="5" creationId="{31E02DD3-5CA1-575C-7AD3-A8BF15DAB318}"/>
          </ac:picMkLst>
        </pc:picChg>
        <pc:picChg chg="add del mod">
          <ac:chgData name="David Zimmer" userId="8ae5b81b-a8b6-4958-98f4-f2a4f8bdda82" providerId="ADAL" clId="{C70E9DC6-F3CD-49E1-8534-EC75A44C5D83}" dt="2023-04-24T12:14:34.748" v="381" actId="21"/>
          <ac:picMkLst>
            <pc:docMk/>
            <pc:sldMk cId="3730906856" sldId="574"/>
            <ac:picMk id="5" creationId="{DC01AF89-FB52-CDEC-B6C1-8DFA48504FAE}"/>
          </ac:picMkLst>
        </pc:picChg>
        <pc:picChg chg="add del mod modCrop">
          <ac:chgData name="David Zimmer" userId="8ae5b81b-a8b6-4958-98f4-f2a4f8bdda82" providerId="ADAL" clId="{C70E9DC6-F3CD-49E1-8534-EC75A44C5D83}" dt="2023-04-24T12:27:36.270" v="455" actId="478"/>
          <ac:picMkLst>
            <pc:docMk/>
            <pc:sldMk cId="3730906856" sldId="574"/>
            <ac:picMk id="6" creationId="{77E08931-3FE5-564A-5BAC-B6FB02FD2275}"/>
          </ac:picMkLst>
        </pc:picChg>
        <pc:picChg chg="add del">
          <ac:chgData name="David Zimmer" userId="8ae5b81b-a8b6-4958-98f4-f2a4f8bdda82" providerId="ADAL" clId="{C70E9DC6-F3CD-49E1-8534-EC75A44C5D83}" dt="2023-04-24T11:43:39.582" v="135" actId="21"/>
          <ac:picMkLst>
            <pc:docMk/>
            <pc:sldMk cId="3730906856" sldId="574"/>
            <ac:picMk id="7" creationId="{20E256EF-4342-4EBF-D5CF-72C0B1B37898}"/>
          </ac:picMkLst>
        </pc:picChg>
        <pc:picChg chg="add del mod">
          <ac:chgData name="David Zimmer" userId="8ae5b81b-a8b6-4958-98f4-f2a4f8bdda82" providerId="ADAL" clId="{C70E9DC6-F3CD-49E1-8534-EC75A44C5D83}" dt="2023-04-24T12:27:31.973" v="451" actId="571"/>
          <ac:picMkLst>
            <pc:docMk/>
            <pc:sldMk cId="3730906856" sldId="574"/>
            <ac:picMk id="8" creationId="{805AE6CA-5F5A-46FE-5672-C36299936F16}"/>
          </ac:picMkLst>
        </pc:picChg>
        <pc:picChg chg="add mod modCrop">
          <ac:chgData name="David Zimmer" userId="8ae5b81b-a8b6-4958-98f4-f2a4f8bdda82" providerId="ADAL" clId="{C70E9DC6-F3CD-49E1-8534-EC75A44C5D83}" dt="2023-04-24T12:33:04.463" v="467" actId="1076"/>
          <ac:picMkLst>
            <pc:docMk/>
            <pc:sldMk cId="3730906856" sldId="574"/>
            <ac:picMk id="9" creationId="{09B73EEF-30A6-AE47-1E0C-6C9E2C595E8B}"/>
          </ac:picMkLst>
        </pc:picChg>
        <pc:picChg chg="add del">
          <ac:chgData name="David Zimmer" userId="8ae5b81b-a8b6-4958-98f4-f2a4f8bdda82" providerId="ADAL" clId="{C70E9DC6-F3CD-49E1-8534-EC75A44C5D83}" dt="2023-04-24T12:16:34.801" v="407"/>
          <ac:picMkLst>
            <pc:docMk/>
            <pc:sldMk cId="3730906856" sldId="574"/>
            <ac:picMk id="23" creationId="{6AB14A5F-FF3E-0A7B-C4EA-E03680EB3F1F}"/>
          </ac:picMkLst>
        </pc:picChg>
      </pc:sldChg>
      <pc:sldChg chg="addSp delSp modSp new del mod">
        <pc:chgData name="David Zimmer" userId="8ae5b81b-a8b6-4958-98f4-f2a4f8bdda82" providerId="ADAL" clId="{C70E9DC6-F3CD-49E1-8534-EC75A44C5D83}" dt="2023-04-24T11:41:50.012" v="126" actId="47"/>
        <pc:sldMkLst>
          <pc:docMk/>
          <pc:sldMk cId="373161494" sldId="575"/>
        </pc:sldMkLst>
        <pc:spChg chg="mod">
          <ac:chgData name="David Zimmer" userId="8ae5b81b-a8b6-4958-98f4-f2a4f8bdda82" providerId="ADAL" clId="{C70E9DC6-F3CD-49E1-8534-EC75A44C5D83}" dt="2023-04-24T11:41:37.995" v="120" actId="27636"/>
          <ac:spMkLst>
            <pc:docMk/>
            <pc:sldMk cId="373161494" sldId="575"/>
            <ac:spMk id="2" creationId="{C29043FB-307E-DE0E-8248-FE3232DDE6B6}"/>
          </ac:spMkLst>
        </pc:spChg>
        <pc:spChg chg="del">
          <ac:chgData name="David Zimmer" userId="8ae5b81b-a8b6-4958-98f4-f2a4f8bdda82" providerId="ADAL" clId="{C70E9DC6-F3CD-49E1-8534-EC75A44C5D83}" dt="2023-04-24T11:40:15.660" v="96" actId="478"/>
          <ac:spMkLst>
            <pc:docMk/>
            <pc:sldMk cId="373161494" sldId="575"/>
            <ac:spMk id="3" creationId="{D0CE258C-679E-D3F8-8407-DDFDC0321BCC}"/>
          </ac:spMkLst>
        </pc:spChg>
        <pc:picChg chg="add mod">
          <ac:chgData name="David Zimmer" userId="8ae5b81b-a8b6-4958-98f4-f2a4f8bdda82" providerId="ADAL" clId="{C70E9DC6-F3CD-49E1-8534-EC75A44C5D83}" dt="2023-04-24T11:41:14.129" v="109" actId="1076"/>
          <ac:picMkLst>
            <pc:docMk/>
            <pc:sldMk cId="373161494" sldId="575"/>
            <ac:picMk id="5" creationId="{D35F5AF5-6591-1289-4792-29F001EBDFF1}"/>
          </ac:picMkLst>
        </pc:picChg>
      </pc:sldChg>
      <pc:sldChg chg="addSp delSp modSp new mod">
        <pc:chgData name="David Zimmer" userId="8ae5b81b-a8b6-4958-98f4-f2a4f8bdda82" providerId="ADAL" clId="{C70E9DC6-F3CD-49E1-8534-EC75A44C5D83}" dt="2023-04-24T12:07:31.829" v="326" actId="14100"/>
        <pc:sldMkLst>
          <pc:docMk/>
          <pc:sldMk cId="4291802108" sldId="576"/>
        </pc:sldMkLst>
        <pc:spChg chg="mod">
          <ac:chgData name="David Zimmer" userId="8ae5b81b-a8b6-4958-98f4-f2a4f8bdda82" providerId="ADAL" clId="{C70E9DC6-F3CD-49E1-8534-EC75A44C5D83}" dt="2023-04-24T11:41:45.962" v="125" actId="27636"/>
          <ac:spMkLst>
            <pc:docMk/>
            <pc:sldMk cId="4291802108" sldId="576"/>
            <ac:spMk id="2" creationId="{098DEE23-6AF2-09FD-5971-54AA63F18165}"/>
          </ac:spMkLst>
        </pc:spChg>
        <pc:spChg chg="del">
          <ac:chgData name="David Zimmer" userId="8ae5b81b-a8b6-4958-98f4-f2a4f8bdda82" providerId="ADAL" clId="{C70E9DC6-F3CD-49E1-8534-EC75A44C5D83}" dt="2023-04-24T11:40:57.048" v="101" actId="478"/>
          <ac:spMkLst>
            <pc:docMk/>
            <pc:sldMk cId="4291802108" sldId="576"/>
            <ac:spMk id="3" creationId="{63CE69E2-6A8F-40FC-1C84-FA536A1DFC5B}"/>
          </ac:spMkLst>
        </pc:spChg>
        <pc:picChg chg="add mod">
          <ac:chgData name="David Zimmer" userId="8ae5b81b-a8b6-4958-98f4-f2a4f8bdda82" providerId="ADAL" clId="{C70E9DC6-F3CD-49E1-8534-EC75A44C5D83}" dt="2023-04-24T11:41:20.236" v="113" actId="1076"/>
          <ac:picMkLst>
            <pc:docMk/>
            <pc:sldMk cId="4291802108" sldId="576"/>
            <ac:picMk id="5" creationId="{AE1B1867-36F5-5D73-D81B-0A3DB988B3A4}"/>
          </ac:picMkLst>
        </pc:picChg>
        <pc:picChg chg="add del mod">
          <ac:chgData name="David Zimmer" userId="8ae5b81b-a8b6-4958-98f4-f2a4f8bdda82" providerId="ADAL" clId="{C70E9DC6-F3CD-49E1-8534-EC75A44C5D83}" dt="2023-04-24T12:07:14.768" v="319" actId="478"/>
          <ac:picMkLst>
            <pc:docMk/>
            <pc:sldMk cId="4291802108" sldId="576"/>
            <ac:picMk id="6" creationId="{C26825F4-0A7D-F8A8-4701-C5CC9A6CB2E5}"/>
          </ac:picMkLst>
        </pc:picChg>
        <pc:picChg chg="add mod">
          <ac:chgData name="David Zimmer" userId="8ae5b81b-a8b6-4958-98f4-f2a4f8bdda82" providerId="ADAL" clId="{C70E9DC6-F3CD-49E1-8534-EC75A44C5D83}" dt="2023-04-24T12:07:31.829" v="326" actId="14100"/>
          <ac:picMkLst>
            <pc:docMk/>
            <pc:sldMk cId="4291802108" sldId="576"/>
            <ac:picMk id="8" creationId="{F98D5564-C8EB-B5D3-A022-14BA6FCA85FA}"/>
          </ac:picMkLst>
        </pc:picChg>
      </pc:sldChg>
      <pc:sldChg chg="addSp delSp modSp new mod">
        <pc:chgData name="David Zimmer" userId="8ae5b81b-a8b6-4958-98f4-f2a4f8bdda82" providerId="ADAL" clId="{C70E9DC6-F3CD-49E1-8534-EC75A44C5D83}" dt="2023-04-24T12:27:31.745" v="450" actId="1035"/>
        <pc:sldMkLst>
          <pc:docMk/>
          <pc:sldMk cId="3614104011" sldId="577"/>
        </pc:sldMkLst>
        <pc:spChg chg="mod">
          <ac:chgData name="David Zimmer" userId="8ae5b81b-a8b6-4958-98f4-f2a4f8bdda82" providerId="ADAL" clId="{C70E9DC6-F3CD-49E1-8534-EC75A44C5D83}" dt="2023-04-24T12:02:01.944" v="203"/>
          <ac:spMkLst>
            <pc:docMk/>
            <pc:sldMk cId="3614104011" sldId="577"/>
            <ac:spMk id="2" creationId="{B9A584BA-7BAD-405E-76E3-D50A77A0AFB2}"/>
          </ac:spMkLst>
        </pc:spChg>
        <pc:spChg chg="del">
          <ac:chgData name="David Zimmer" userId="8ae5b81b-a8b6-4958-98f4-f2a4f8bdda82" providerId="ADAL" clId="{C70E9DC6-F3CD-49E1-8534-EC75A44C5D83}" dt="2023-04-24T11:44:52.031" v="140" actId="478"/>
          <ac:spMkLst>
            <pc:docMk/>
            <pc:sldMk cId="3614104011" sldId="577"/>
            <ac:spMk id="3" creationId="{AD293876-B66C-4CB4-096C-262DC6EE7287}"/>
          </ac:spMkLst>
        </pc:spChg>
        <pc:picChg chg="add mod">
          <ac:chgData name="David Zimmer" userId="8ae5b81b-a8b6-4958-98f4-f2a4f8bdda82" providerId="ADAL" clId="{C70E9DC6-F3CD-49E1-8534-EC75A44C5D83}" dt="2023-04-24T12:27:31.201" v="448" actId="1076"/>
          <ac:picMkLst>
            <pc:docMk/>
            <pc:sldMk cId="3614104011" sldId="577"/>
            <ac:picMk id="5" creationId="{636D6FB2-D68C-5A2D-9411-DF925D502556}"/>
          </ac:picMkLst>
        </pc:picChg>
        <pc:picChg chg="add del mod">
          <ac:chgData name="David Zimmer" userId="8ae5b81b-a8b6-4958-98f4-f2a4f8bdda82" providerId="ADAL" clId="{C70E9DC6-F3CD-49E1-8534-EC75A44C5D83}" dt="2023-04-24T12:01:26.348" v="184" actId="478"/>
          <ac:picMkLst>
            <pc:docMk/>
            <pc:sldMk cId="3614104011" sldId="577"/>
            <ac:picMk id="6" creationId="{66F4A952-963C-F246-9661-AEA2FED917CA}"/>
          </ac:picMkLst>
        </pc:picChg>
        <pc:picChg chg="add mod">
          <ac:chgData name="David Zimmer" userId="8ae5b81b-a8b6-4958-98f4-f2a4f8bdda82" providerId="ADAL" clId="{C70E9DC6-F3CD-49E1-8534-EC75A44C5D83}" dt="2023-04-24T12:27:31.745" v="450" actId="1035"/>
          <ac:picMkLst>
            <pc:docMk/>
            <pc:sldMk cId="3614104011" sldId="577"/>
            <ac:picMk id="8" creationId="{9BA162CD-AB69-A04C-6C5C-6E2505428C3C}"/>
          </ac:picMkLst>
        </pc:picChg>
      </pc:sldChg>
      <pc:sldChg chg="addSp delSp modSp add mod">
        <pc:chgData name="David Zimmer" userId="8ae5b81b-a8b6-4958-98f4-f2a4f8bdda82" providerId="ADAL" clId="{C70E9DC6-F3CD-49E1-8534-EC75A44C5D83}" dt="2023-04-24T12:06:22.799" v="318" actId="1076"/>
        <pc:sldMkLst>
          <pc:docMk/>
          <pc:sldMk cId="4225426515" sldId="578"/>
        </pc:sldMkLst>
        <pc:spChg chg="mod">
          <ac:chgData name="David Zimmer" userId="8ae5b81b-a8b6-4958-98f4-f2a4f8bdda82" providerId="ADAL" clId="{C70E9DC6-F3CD-49E1-8534-EC75A44C5D83}" dt="2023-04-24T12:06:04.606" v="313"/>
          <ac:spMkLst>
            <pc:docMk/>
            <pc:sldMk cId="4225426515" sldId="578"/>
            <ac:spMk id="2" creationId="{EE665684-04BB-A6F7-7885-4E41395FEA3D}"/>
          </ac:spMkLst>
        </pc:spChg>
        <pc:spChg chg="del">
          <ac:chgData name="David Zimmer" userId="8ae5b81b-a8b6-4958-98f4-f2a4f8bdda82" providerId="ADAL" clId="{C70E9DC6-F3CD-49E1-8534-EC75A44C5D83}" dt="2023-04-24T12:06:18.956" v="317" actId="478"/>
          <ac:spMkLst>
            <pc:docMk/>
            <pc:sldMk cId="4225426515" sldId="578"/>
            <ac:spMk id="10" creationId="{138DC83D-AA1A-4C9C-DF63-0EBB0F4E8232}"/>
          </ac:spMkLst>
        </pc:spChg>
        <pc:spChg chg="del">
          <ac:chgData name="David Zimmer" userId="8ae5b81b-a8b6-4958-98f4-f2a4f8bdda82" providerId="ADAL" clId="{C70E9DC6-F3CD-49E1-8534-EC75A44C5D83}" dt="2023-04-24T12:06:18.956" v="317" actId="478"/>
          <ac:spMkLst>
            <pc:docMk/>
            <pc:sldMk cId="4225426515" sldId="578"/>
            <ac:spMk id="11" creationId="{C119C83F-A255-AB2F-1603-D933B39A3258}"/>
          </ac:spMkLst>
        </pc:spChg>
        <pc:spChg chg="del">
          <ac:chgData name="David Zimmer" userId="8ae5b81b-a8b6-4958-98f4-f2a4f8bdda82" providerId="ADAL" clId="{C70E9DC6-F3CD-49E1-8534-EC75A44C5D83}" dt="2023-04-24T12:06:18.956" v="317" actId="478"/>
          <ac:spMkLst>
            <pc:docMk/>
            <pc:sldMk cId="4225426515" sldId="578"/>
            <ac:spMk id="12" creationId="{9E98DEE9-2C09-7C0A-925D-6E50B61A3304}"/>
          </ac:spMkLst>
        </pc:spChg>
        <pc:spChg chg="del">
          <ac:chgData name="David Zimmer" userId="8ae5b81b-a8b6-4958-98f4-f2a4f8bdda82" providerId="ADAL" clId="{C70E9DC6-F3CD-49E1-8534-EC75A44C5D83}" dt="2023-04-24T12:06:18.956" v="317" actId="478"/>
          <ac:spMkLst>
            <pc:docMk/>
            <pc:sldMk cId="4225426515" sldId="578"/>
            <ac:spMk id="13" creationId="{06D4038C-FBA2-8066-B6F5-36985BA438B9}"/>
          </ac:spMkLst>
        </pc:spChg>
        <pc:spChg chg="del">
          <ac:chgData name="David Zimmer" userId="8ae5b81b-a8b6-4958-98f4-f2a4f8bdda82" providerId="ADAL" clId="{C70E9DC6-F3CD-49E1-8534-EC75A44C5D83}" dt="2023-04-24T12:06:18.956" v="317" actId="478"/>
          <ac:spMkLst>
            <pc:docMk/>
            <pc:sldMk cId="4225426515" sldId="578"/>
            <ac:spMk id="14" creationId="{1BF32762-F4AA-B68E-F274-47FD183A668A}"/>
          </ac:spMkLst>
        </pc:spChg>
        <pc:spChg chg="del">
          <ac:chgData name="David Zimmer" userId="8ae5b81b-a8b6-4958-98f4-f2a4f8bdda82" providerId="ADAL" clId="{C70E9DC6-F3CD-49E1-8534-EC75A44C5D83}" dt="2023-04-24T12:06:18.956" v="317" actId="478"/>
          <ac:spMkLst>
            <pc:docMk/>
            <pc:sldMk cId="4225426515" sldId="578"/>
            <ac:spMk id="15" creationId="{1534B202-D46D-4DEE-CB73-93BA48807B1F}"/>
          </ac:spMkLst>
        </pc:spChg>
        <pc:spChg chg="del">
          <ac:chgData name="David Zimmer" userId="8ae5b81b-a8b6-4958-98f4-f2a4f8bdda82" providerId="ADAL" clId="{C70E9DC6-F3CD-49E1-8534-EC75A44C5D83}" dt="2023-04-24T12:06:18.956" v="317" actId="478"/>
          <ac:spMkLst>
            <pc:docMk/>
            <pc:sldMk cId="4225426515" sldId="578"/>
            <ac:spMk id="16" creationId="{95F836E0-C5F9-1255-072B-05AC0E06CA86}"/>
          </ac:spMkLst>
        </pc:spChg>
        <pc:spChg chg="del">
          <ac:chgData name="David Zimmer" userId="8ae5b81b-a8b6-4958-98f4-f2a4f8bdda82" providerId="ADAL" clId="{C70E9DC6-F3CD-49E1-8534-EC75A44C5D83}" dt="2023-04-24T12:06:18.956" v="317" actId="478"/>
          <ac:spMkLst>
            <pc:docMk/>
            <pc:sldMk cId="4225426515" sldId="578"/>
            <ac:spMk id="17" creationId="{863A7020-A471-295C-D3C3-69EC7D2F7FA2}"/>
          </ac:spMkLst>
        </pc:spChg>
        <pc:spChg chg="del">
          <ac:chgData name="David Zimmer" userId="8ae5b81b-a8b6-4958-98f4-f2a4f8bdda82" providerId="ADAL" clId="{C70E9DC6-F3CD-49E1-8534-EC75A44C5D83}" dt="2023-04-24T12:06:18.956" v="317" actId="478"/>
          <ac:spMkLst>
            <pc:docMk/>
            <pc:sldMk cId="4225426515" sldId="578"/>
            <ac:spMk id="18" creationId="{1B5A3430-DC1C-BAF2-0D5A-A98ACF0FA167}"/>
          </ac:spMkLst>
        </pc:spChg>
        <pc:spChg chg="del">
          <ac:chgData name="David Zimmer" userId="8ae5b81b-a8b6-4958-98f4-f2a4f8bdda82" providerId="ADAL" clId="{C70E9DC6-F3CD-49E1-8534-EC75A44C5D83}" dt="2023-04-24T12:06:18.956" v="317" actId="478"/>
          <ac:spMkLst>
            <pc:docMk/>
            <pc:sldMk cId="4225426515" sldId="578"/>
            <ac:spMk id="19" creationId="{A83A27BA-92F1-0C91-4F08-CF24352AD39D}"/>
          </ac:spMkLst>
        </pc:spChg>
        <pc:spChg chg="del">
          <ac:chgData name="David Zimmer" userId="8ae5b81b-a8b6-4958-98f4-f2a4f8bdda82" providerId="ADAL" clId="{C70E9DC6-F3CD-49E1-8534-EC75A44C5D83}" dt="2023-04-24T12:06:18.956" v="317" actId="478"/>
          <ac:spMkLst>
            <pc:docMk/>
            <pc:sldMk cId="4225426515" sldId="578"/>
            <ac:spMk id="20" creationId="{5884D2D7-CCEE-DE35-F14D-7E2655A047C5}"/>
          </ac:spMkLst>
        </pc:spChg>
        <pc:spChg chg="del">
          <ac:chgData name="David Zimmer" userId="8ae5b81b-a8b6-4958-98f4-f2a4f8bdda82" providerId="ADAL" clId="{C70E9DC6-F3CD-49E1-8534-EC75A44C5D83}" dt="2023-04-24T12:06:18.956" v="317" actId="478"/>
          <ac:spMkLst>
            <pc:docMk/>
            <pc:sldMk cId="4225426515" sldId="578"/>
            <ac:spMk id="21" creationId="{FB716799-5A45-1196-3F68-55A50BFA1351}"/>
          </ac:spMkLst>
        </pc:spChg>
        <pc:picChg chg="add mod">
          <ac:chgData name="David Zimmer" userId="8ae5b81b-a8b6-4958-98f4-f2a4f8bdda82" providerId="ADAL" clId="{C70E9DC6-F3CD-49E1-8534-EC75A44C5D83}" dt="2023-04-24T12:06:22.799" v="318" actId="1076"/>
          <ac:picMkLst>
            <pc:docMk/>
            <pc:sldMk cId="4225426515" sldId="578"/>
            <ac:picMk id="3" creationId="{39375AAF-23CD-FF73-AE83-42DB42D6C14A}"/>
          </ac:picMkLst>
        </pc:picChg>
        <pc:picChg chg="del">
          <ac:chgData name="David Zimmer" userId="8ae5b81b-a8b6-4958-98f4-f2a4f8bdda82" providerId="ADAL" clId="{C70E9DC6-F3CD-49E1-8534-EC75A44C5D83}" dt="2023-04-24T12:06:10.371" v="314" actId="478"/>
          <ac:picMkLst>
            <pc:docMk/>
            <pc:sldMk cId="4225426515" sldId="578"/>
            <ac:picMk id="9" creationId="{09B73EEF-30A6-AE47-1E0C-6C9E2C595E8B}"/>
          </ac:picMkLst>
        </pc:picChg>
      </pc:sldChg>
    </pc:docChg>
  </pc:docChgLst>
  <pc:docChgLst>
    <pc:chgData name="Timo Mühlhaus" userId="S::muehlhaus@csbiology.de::c0cc8a1e-f758-40c5-896a-71172571ce20" providerId="AD" clId="Web-{919CEAA7-A3C9-4C85-AC74-221E2DC28E2D}"/>
    <pc:docChg chg="modSld">
      <pc:chgData name="Timo Mühlhaus" userId="S::muehlhaus@csbiology.de::c0cc8a1e-f758-40c5-896a-71172571ce20" providerId="AD" clId="Web-{919CEAA7-A3C9-4C85-AC74-221E2DC28E2D}" dt="2023-01-12T09:04:51.278" v="5"/>
      <pc:docMkLst>
        <pc:docMk/>
      </pc:docMkLst>
      <pc:sldChg chg="addSp delSp modSp">
        <pc:chgData name="Timo Mühlhaus" userId="S::muehlhaus@csbiology.de::c0cc8a1e-f758-40c5-896a-71172571ce20" providerId="AD" clId="Web-{919CEAA7-A3C9-4C85-AC74-221E2DC28E2D}" dt="2023-01-12T09:04:51.278" v="5"/>
        <pc:sldMkLst>
          <pc:docMk/>
          <pc:sldMk cId="3259906790" sldId="700"/>
        </pc:sldMkLst>
        <pc:picChg chg="add del mod">
          <ac:chgData name="Timo Mühlhaus" userId="S::muehlhaus@csbiology.de::c0cc8a1e-f758-40c5-896a-71172571ce20" providerId="AD" clId="Web-{919CEAA7-A3C9-4C85-AC74-221E2DC28E2D}" dt="2023-01-12T09:04:51.278" v="5"/>
          <ac:picMkLst>
            <pc:docMk/>
            <pc:sldMk cId="3259906790" sldId="700"/>
            <ac:picMk id="4" creationId="{099CD56A-718B-ADDF-2555-CAF547CDF3DB}"/>
          </ac:picMkLst>
        </pc:picChg>
        <pc:picChg chg="add mod">
          <ac:chgData name="Timo Mühlhaus" userId="S::muehlhaus@csbiology.de::c0cc8a1e-f758-40c5-896a-71172571ce20" providerId="AD" clId="Web-{919CEAA7-A3C9-4C85-AC74-221E2DC28E2D}" dt="2023-01-12T09:04:50.059" v="4" actId="1076"/>
          <ac:picMkLst>
            <pc:docMk/>
            <pc:sldMk cId="3259906790" sldId="700"/>
            <ac:picMk id="5" creationId="{98EED3FB-73DC-2E3A-9F97-BFE866887157}"/>
          </ac:picMkLst>
        </pc:picChg>
      </pc:sldChg>
    </pc:docChg>
  </pc:docChgLst>
  <pc:docChgLst>
    <pc:chgData name="Timo Mühlhaus" userId="1b6b3aba618dadac" providerId="LiveId" clId="{5968052C-6439-43E8-9A4C-69C3270656B7}"/>
    <pc:docChg chg="modSld">
      <pc:chgData name="Timo Mühlhaus" userId="1b6b3aba618dadac" providerId="LiveId" clId="{5968052C-6439-43E8-9A4C-69C3270656B7}" dt="2022-01-25T12:26:42.180" v="1" actId="164"/>
      <pc:docMkLst>
        <pc:docMk/>
      </pc:docMkLst>
      <pc:sldChg chg="addSp modSp">
        <pc:chgData name="Timo Mühlhaus" userId="1b6b3aba618dadac" providerId="LiveId" clId="{5968052C-6439-43E8-9A4C-69C3270656B7}" dt="2022-01-25T12:23:48.113" v="0" actId="164"/>
        <pc:sldMkLst>
          <pc:docMk/>
          <pc:sldMk cId="3259906790" sldId="700"/>
        </pc:sldMkLst>
        <pc:spChg chg="mod">
          <ac:chgData name="Timo Mühlhaus" userId="1b6b3aba618dadac" providerId="LiveId" clId="{5968052C-6439-43E8-9A4C-69C3270656B7}" dt="2022-01-25T12:23:48.113" v="0" actId="164"/>
          <ac:spMkLst>
            <pc:docMk/>
            <pc:sldMk cId="3259906790" sldId="700"/>
            <ac:spMk id="9" creationId="{6675539B-FCB8-4338-A5FC-3F9D59A7DF81}"/>
          </ac:spMkLst>
        </pc:spChg>
        <pc:spChg chg="mod">
          <ac:chgData name="Timo Mühlhaus" userId="1b6b3aba618dadac" providerId="LiveId" clId="{5968052C-6439-43E8-9A4C-69C3270656B7}" dt="2022-01-25T12:23:48.113" v="0" actId="164"/>
          <ac:spMkLst>
            <pc:docMk/>
            <pc:sldMk cId="3259906790" sldId="700"/>
            <ac:spMk id="124" creationId="{89FB5563-456A-4E1D-99CF-A6A39BDFC191}"/>
          </ac:spMkLst>
        </pc:spChg>
        <pc:spChg chg="mod">
          <ac:chgData name="Timo Mühlhaus" userId="1b6b3aba618dadac" providerId="LiveId" clId="{5968052C-6439-43E8-9A4C-69C3270656B7}" dt="2022-01-25T12:23:48.113" v="0" actId="164"/>
          <ac:spMkLst>
            <pc:docMk/>
            <pc:sldMk cId="3259906790" sldId="700"/>
            <ac:spMk id="125" creationId="{AC6F89FB-7EFF-42C6-B83E-BBEB0F30742F}"/>
          </ac:spMkLst>
        </pc:spChg>
        <pc:spChg chg="mod">
          <ac:chgData name="Timo Mühlhaus" userId="1b6b3aba618dadac" providerId="LiveId" clId="{5968052C-6439-43E8-9A4C-69C3270656B7}" dt="2022-01-25T12:23:48.113" v="0" actId="164"/>
          <ac:spMkLst>
            <pc:docMk/>
            <pc:sldMk cId="3259906790" sldId="700"/>
            <ac:spMk id="126" creationId="{5478DFAF-D9D4-4D6A-8FF4-99094892B4D7}"/>
          </ac:spMkLst>
        </pc:spChg>
        <pc:spChg chg="mod">
          <ac:chgData name="Timo Mühlhaus" userId="1b6b3aba618dadac" providerId="LiveId" clId="{5968052C-6439-43E8-9A4C-69C3270656B7}" dt="2022-01-25T12:23:48.113" v="0" actId="164"/>
          <ac:spMkLst>
            <pc:docMk/>
            <pc:sldMk cId="3259906790" sldId="700"/>
            <ac:spMk id="127" creationId="{9F80D8C6-FCEB-40EF-8EBA-FB02908413AA}"/>
          </ac:spMkLst>
        </pc:spChg>
        <pc:spChg chg="mod">
          <ac:chgData name="Timo Mühlhaus" userId="1b6b3aba618dadac" providerId="LiveId" clId="{5968052C-6439-43E8-9A4C-69C3270656B7}" dt="2022-01-25T12:23:48.113" v="0" actId="164"/>
          <ac:spMkLst>
            <pc:docMk/>
            <pc:sldMk cId="3259906790" sldId="700"/>
            <ac:spMk id="128" creationId="{01A51A49-24D9-4DF8-82A7-639586D06810}"/>
          </ac:spMkLst>
        </pc:spChg>
        <pc:spChg chg="mod">
          <ac:chgData name="Timo Mühlhaus" userId="1b6b3aba618dadac" providerId="LiveId" clId="{5968052C-6439-43E8-9A4C-69C3270656B7}" dt="2022-01-25T12:23:48.113" v="0" actId="164"/>
          <ac:spMkLst>
            <pc:docMk/>
            <pc:sldMk cId="3259906790" sldId="700"/>
            <ac:spMk id="129" creationId="{39A2181F-53E1-4EBC-AF9A-CD3520ECC514}"/>
          </ac:spMkLst>
        </pc:spChg>
        <pc:spChg chg="mod">
          <ac:chgData name="Timo Mühlhaus" userId="1b6b3aba618dadac" providerId="LiveId" clId="{5968052C-6439-43E8-9A4C-69C3270656B7}" dt="2022-01-25T12:23:48.113" v="0" actId="164"/>
          <ac:spMkLst>
            <pc:docMk/>
            <pc:sldMk cId="3259906790" sldId="700"/>
            <ac:spMk id="130" creationId="{39E4FADA-9B9B-437C-BB36-52DB0A4DFDA3}"/>
          </ac:spMkLst>
        </pc:spChg>
        <pc:spChg chg="mod">
          <ac:chgData name="Timo Mühlhaus" userId="1b6b3aba618dadac" providerId="LiveId" clId="{5968052C-6439-43E8-9A4C-69C3270656B7}" dt="2022-01-25T12:23:48.113" v="0" actId="164"/>
          <ac:spMkLst>
            <pc:docMk/>
            <pc:sldMk cId="3259906790" sldId="700"/>
            <ac:spMk id="131" creationId="{BB154407-E888-48E9-BB29-51C3023FE5D0}"/>
          </ac:spMkLst>
        </pc:spChg>
        <pc:spChg chg="mod">
          <ac:chgData name="Timo Mühlhaus" userId="1b6b3aba618dadac" providerId="LiveId" clId="{5968052C-6439-43E8-9A4C-69C3270656B7}" dt="2022-01-25T12:23:48.113" v="0" actId="164"/>
          <ac:spMkLst>
            <pc:docMk/>
            <pc:sldMk cId="3259906790" sldId="700"/>
            <ac:spMk id="132" creationId="{468E43E5-2987-4F4C-9E3A-CD1AFE45A2D6}"/>
          </ac:spMkLst>
        </pc:spChg>
        <pc:spChg chg="mod">
          <ac:chgData name="Timo Mühlhaus" userId="1b6b3aba618dadac" providerId="LiveId" clId="{5968052C-6439-43E8-9A4C-69C3270656B7}" dt="2022-01-25T12:23:48.113" v="0" actId="164"/>
          <ac:spMkLst>
            <pc:docMk/>
            <pc:sldMk cId="3259906790" sldId="700"/>
            <ac:spMk id="133" creationId="{B61423AB-5569-4BFC-86EB-9C490EA03E99}"/>
          </ac:spMkLst>
        </pc:spChg>
        <pc:spChg chg="mod">
          <ac:chgData name="Timo Mühlhaus" userId="1b6b3aba618dadac" providerId="LiveId" clId="{5968052C-6439-43E8-9A4C-69C3270656B7}" dt="2022-01-25T12:23:48.113" v="0" actId="164"/>
          <ac:spMkLst>
            <pc:docMk/>
            <pc:sldMk cId="3259906790" sldId="700"/>
            <ac:spMk id="134" creationId="{DC44941E-0AA8-4D43-B6F3-A206CBEE889B}"/>
          </ac:spMkLst>
        </pc:spChg>
        <pc:spChg chg="mod">
          <ac:chgData name="Timo Mühlhaus" userId="1b6b3aba618dadac" providerId="LiveId" clId="{5968052C-6439-43E8-9A4C-69C3270656B7}" dt="2022-01-25T12:23:48.113" v="0" actId="164"/>
          <ac:spMkLst>
            <pc:docMk/>
            <pc:sldMk cId="3259906790" sldId="700"/>
            <ac:spMk id="135" creationId="{3C6DCC35-4844-4A1F-A59F-BE46348D47A7}"/>
          </ac:spMkLst>
        </pc:spChg>
        <pc:spChg chg="mod">
          <ac:chgData name="Timo Mühlhaus" userId="1b6b3aba618dadac" providerId="LiveId" clId="{5968052C-6439-43E8-9A4C-69C3270656B7}" dt="2022-01-25T12:23:48.113" v="0" actId="164"/>
          <ac:spMkLst>
            <pc:docMk/>
            <pc:sldMk cId="3259906790" sldId="700"/>
            <ac:spMk id="136" creationId="{AEB89EBD-CF37-48B6-8B8B-B00B9742361C}"/>
          </ac:spMkLst>
        </pc:spChg>
        <pc:spChg chg="mod">
          <ac:chgData name="Timo Mühlhaus" userId="1b6b3aba618dadac" providerId="LiveId" clId="{5968052C-6439-43E8-9A4C-69C3270656B7}" dt="2022-01-25T12:23:48.113" v="0" actId="164"/>
          <ac:spMkLst>
            <pc:docMk/>
            <pc:sldMk cId="3259906790" sldId="700"/>
            <ac:spMk id="137" creationId="{57E7A869-989C-4F94-B0D2-3F1F7E2CF83F}"/>
          </ac:spMkLst>
        </pc:spChg>
        <pc:spChg chg="mod">
          <ac:chgData name="Timo Mühlhaus" userId="1b6b3aba618dadac" providerId="LiveId" clId="{5968052C-6439-43E8-9A4C-69C3270656B7}" dt="2022-01-25T12:23:48.113" v="0" actId="164"/>
          <ac:spMkLst>
            <pc:docMk/>
            <pc:sldMk cId="3259906790" sldId="700"/>
            <ac:spMk id="138" creationId="{312CFC96-020D-458B-9097-F6CC0F3CB57B}"/>
          </ac:spMkLst>
        </pc:spChg>
        <pc:spChg chg="mod">
          <ac:chgData name="Timo Mühlhaus" userId="1b6b3aba618dadac" providerId="LiveId" clId="{5968052C-6439-43E8-9A4C-69C3270656B7}" dt="2022-01-25T12:23:48.113" v="0" actId="164"/>
          <ac:spMkLst>
            <pc:docMk/>
            <pc:sldMk cId="3259906790" sldId="700"/>
            <ac:spMk id="139" creationId="{628CD731-FEE4-41D5-A484-A1384AE2B245}"/>
          </ac:spMkLst>
        </pc:spChg>
        <pc:spChg chg="mod">
          <ac:chgData name="Timo Mühlhaus" userId="1b6b3aba618dadac" providerId="LiveId" clId="{5968052C-6439-43E8-9A4C-69C3270656B7}" dt="2022-01-25T12:23:48.113" v="0" actId="164"/>
          <ac:spMkLst>
            <pc:docMk/>
            <pc:sldMk cId="3259906790" sldId="700"/>
            <ac:spMk id="140" creationId="{9F1A495A-7145-4AD4-B4CA-CDE5BBD4910C}"/>
          </ac:spMkLst>
        </pc:spChg>
        <pc:spChg chg="mod">
          <ac:chgData name="Timo Mühlhaus" userId="1b6b3aba618dadac" providerId="LiveId" clId="{5968052C-6439-43E8-9A4C-69C3270656B7}" dt="2022-01-25T12:23:48.113" v="0" actId="164"/>
          <ac:spMkLst>
            <pc:docMk/>
            <pc:sldMk cId="3259906790" sldId="700"/>
            <ac:spMk id="141" creationId="{908F2035-ED79-432B-A923-703B74867751}"/>
          </ac:spMkLst>
        </pc:spChg>
        <pc:spChg chg="mod">
          <ac:chgData name="Timo Mühlhaus" userId="1b6b3aba618dadac" providerId="LiveId" clId="{5968052C-6439-43E8-9A4C-69C3270656B7}" dt="2022-01-25T12:23:48.113" v="0" actId="164"/>
          <ac:spMkLst>
            <pc:docMk/>
            <pc:sldMk cId="3259906790" sldId="700"/>
            <ac:spMk id="142" creationId="{9AB233BE-76C3-471B-9EC2-D4E604F48B99}"/>
          </ac:spMkLst>
        </pc:spChg>
        <pc:spChg chg="mod">
          <ac:chgData name="Timo Mühlhaus" userId="1b6b3aba618dadac" providerId="LiveId" clId="{5968052C-6439-43E8-9A4C-69C3270656B7}" dt="2022-01-25T12:23:48.113" v="0" actId="164"/>
          <ac:spMkLst>
            <pc:docMk/>
            <pc:sldMk cId="3259906790" sldId="700"/>
            <ac:spMk id="143" creationId="{F8A797DD-48A1-4887-8855-6322A7BE2093}"/>
          </ac:spMkLst>
        </pc:spChg>
        <pc:spChg chg="mod">
          <ac:chgData name="Timo Mühlhaus" userId="1b6b3aba618dadac" providerId="LiveId" clId="{5968052C-6439-43E8-9A4C-69C3270656B7}" dt="2022-01-25T12:23:48.113" v="0" actId="164"/>
          <ac:spMkLst>
            <pc:docMk/>
            <pc:sldMk cId="3259906790" sldId="700"/>
            <ac:spMk id="144" creationId="{4C60A2C2-7DB4-4117-9A1A-3D693E79DDCA}"/>
          </ac:spMkLst>
        </pc:spChg>
        <pc:spChg chg="mod">
          <ac:chgData name="Timo Mühlhaus" userId="1b6b3aba618dadac" providerId="LiveId" clId="{5968052C-6439-43E8-9A4C-69C3270656B7}" dt="2022-01-25T12:23:48.113" v="0" actId="164"/>
          <ac:spMkLst>
            <pc:docMk/>
            <pc:sldMk cId="3259906790" sldId="700"/>
            <ac:spMk id="145" creationId="{06AEB75D-9D76-474B-82DD-AF10E8A774A3}"/>
          </ac:spMkLst>
        </pc:spChg>
        <pc:spChg chg="mod">
          <ac:chgData name="Timo Mühlhaus" userId="1b6b3aba618dadac" providerId="LiveId" clId="{5968052C-6439-43E8-9A4C-69C3270656B7}" dt="2022-01-25T12:23:48.113" v="0" actId="164"/>
          <ac:spMkLst>
            <pc:docMk/>
            <pc:sldMk cId="3259906790" sldId="700"/>
            <ac:spMk id="146" creationId="{BDD27BFE-7DD2-462B-88A8-DED2F6364395}"/>
          </ac:spMkLst>
        </pc:spChg>
        <pc:spChg chg="mod">
          <ac:chgData name="Timo Mühlhaus" userId="1b6b3aba618dadac" providerId="LiveId" clId="{5968052C-6439-43E8-9A4C-69C3270656B7}" dt="2022-01-25T12:23:48.113" v="0" actId="164"/>
          <ac:spMkLst>
            <pc:docMk/>
            <pc:sldMk cId="3259906790" sldId="700"/>
            <ac:spMk id="147" creationId="{58B63F41-99DF-4BC8-918B-68454D364714}"/>
          </ac:spMkLst>
        </pc:spChg>
        <pc:spChg chg="mod">
          <ac:chgData name="Timo Mühlhaus" userId="1b6b3aba618dadac" providerId="LiveId" clId="{5968052C-6439-43E8-9A4C-69C3270656B7}" dt="2022-01-25T12:23:48.113" v="0" actId="164"/>
          <ac:spMkLst>
            <pc:docMk/>
            <pc:sldMk cId="3259906790" sldId="700"/>
            <ac:spMk id="148" creationId="{D9A07EA5-FC71-4D87-A045-048AC27A3DFC}"/>
          </ac:spMkLst>
        </pc:spChg>
        <pc:spChg chg="mod">
          <ac:chgData name="Timo Mühlhaus" userId="1b6b3aba618dadac" providerId="LiveId" clId="{5968052C-6439-43E8-9A4C-69C3270656B7}" dt="2022-01-25T12:23:48.113" v="0" actId="164"/>
          <ac:spMkLst>
            <pc:docMk/>
            <pc:sldMk cId="3259906790" sldId="700"/>
            <ac:spMk id="149" creationId="{E843B482-5F43-4B45-A10A-0E8CFBF131C2}"/>
          </ac:spMkLst>
        </pc:spChg>
        <pc:spChg chg="mod">
          <ac:chgData name="Timo Mühlhaus" userId="1b6b3aba618dadac" providerId="LiveId" clId="{5968052C-6439-43E8-9A4C-69C3270656B7}" dt="2022-01-25T12:23:48.113" v="0" actId="164"/>
          <ac:spMkLst>
            <pc:docMk/>
            <pc:sldMk cId="3259906790" sldId="700"/>
            <ac:spMk id="150" creationId="{199836AA-8A0B-4BB5-99FD-7EA13F7138D3}"/>
          </ac:spMkLst>
        </pc:spChg>
        <pc:spChg chg="mod">
          <ac:chgData name="Timo Mühlhaus" userId="1b6b3aba618dadac" providerId="LiveId" clId="{5968052C-6439-43E8-9A4C-69C3270656B7}" dt="2022-01-25T12:23:48.113" v="0" actId="164"/>
          <ac:spMkLst>
            <pc:docMk/>
            <pc:sldMk cId="3259906790" sldId="700"/>
            <ac:spMk id="151" creationId="{3B42850D-74AB-4B4E-978F-3FEF389AE1EE}"/>
          </ac:spMkLst>
        </pc:spChg>
        <pc:spChg chg="mod">
          <ac:chgData name="Timo Mühlhaus" userId="1b6b3aba618dadac" providerId="LiveId" clId="{5968052C-6439-43E8-9A4C-69C3270656B7}" dt="2022-01-25T12:23:48.113" v="0" actId="164"/>
          <ac:spMkLst>
            <pc:docMk/>
            <pc:sldMk cId="3259906790" sldId="700"/>
            <ac:spMk id="152" creationId="{98404EDE-D608-4D2B-92B5-E3797CB454B8}"/>
          </ac:spMkLst>
        </pc:spChg>
        <pc:spChg chg="mod">
          <ac:chgData name="Timo Mühlhaus" userId="1b6b3aba618dadac" providerId="LiveId" clId="{5968052C-6439-43E8-9A4C-69C3270656B7}" dt="2022-01-25T12:23:48.113" v="0" actId="164"/>
          <ac:spMkLst>
            <pc:docMk/>
            <pc:sldMk cId="3259906790" sldId="700"/>
            <ac:spMk id="153" creationId="{CDAAB070-8BCD-4D3B-8685-79E15FF589AD}"/>
          </ac:spMkLst>
        </pc:spChg>
        <pc:spChg chg="mod">
          <ac:chgData name="Timo Mühlhaus" userId="1b6b3aba618dadac" providerId="LiveId" clId="{5968052C-6439-43E8-9A4C-69C3270656B7}" dt="2022-01-25T12:23:48.113" v="0" actId="164"/>
          <ac:spMkLst>
            <pc:docMk/>
            <pc:sldMk cId="3259906790" sldId="700"/>
            <ac:spMk id="154" creationId="{287FC1F1-09C8-4B3A-B65F-65603660AEF8}"/>
          </ac:spMkLst>
        </pc:spChg>
        <pc:spChg chg="mod">
          <ac:chgData name="Timo Mühlhaus" userId="1b6b3aba618dadac" providerId="LiveId" clId="{5968052C-6439-43E8-9A4C-69C3270656B7}" dt="2022-01-25T12:23:48.113" v="0" actId="164"/>
          <ac:spMkLst>
            <pc:docMk/>
            <pc:sldMk cId="3259906790" sldId="700"/>
            <ac:spMk id="155" creationId="{E02301B1-EBF9-4F70-A59A-DD9B3F55D85C}"/>
          </ac:spMkLst>
        </pc:spChg>
        <pc:spChg chg="mod">
          <ac:chgData name="Timo Mühlhaus" userId="1b6b3aba618dadac" providerId="LiveId" clId="{5968052C-6439-43E8-9A4C-69C3270656B7}" dt="2022-01-25T12:23:48.113" v="0" actId="164"/>
          <ac:spMkLst>
            <pc:docMk/>
            <pc:sldMk cId="3259906790" sldId="700"/>
            <ac:spMk id="156" creationId="{900AF804-240A-4857-898B-91EE5A30C3B6}"/>
          </ac:spMkLst>
        </pc:spChg>
        <pc:spChg chg="mod">
          <ac:chgData name="Timo Mühlhaus" userId="1b6b3aba618dadac" providerId="LiveId" clId="{5968052C-6439-43E8-9A4C-69C3270656B7}" dt="2022-01-25T12:23:48.113" v="0" actId="164"/>
          <ac:spMkLst>
            <pc:docMk/>
            <pc:sldMk cId="3259906790" sldId="700"/>
            <ac:spMk id="157" creationId="{B5C4D8DC-55D3-4AFF-9181-FA2C6B8D2011}"/>
          </ac:spMkLst>
        </pc:spChg>
        <pc:spChg chg="mod">
          <ac:chgData name="Timo Mühlhaus" userId="1b6b3aba618dadac" providerId="LiveId" clId="{5968052C-6439-43E8-9A4C-69C3270656B7}" dt="2022-01-25T12:23:48.113" v="0" actId="164"/>
          <ac:spMkLst>
            <pc:docMk/>
            <pc:sldMk cId="3259906790" sldId="700"/>
            <ac:spMk id="158" creationId="{7A5FB8EA-150B-4F43-AD81-C6D027325B95}"/>
          </ac:spMkLst>
        </pc:spChg>
        <pc:spChg chg="mod">
          <ac:chgData name="Timo Mühlhaus" userId="1b6b3aba618dadac" providerId="LiveId" clId="{5968052C-6439-43E8-9A4C-69C3270656B7}" dt="2022-01-25T12:23:48.113" v="0" actId="164"/>
          <ac:spMkLst>
            <pc:docMk/>
            <pc:sldMk cId="3259906790" sldId="700"/>
            <ac:spMk id="159" creationId="{F6087F21-78EE-4DF3-8795-C6D5FE23A538}"/>
          </ac:spMkLst>
        </pc:spChg>
        <pc:spChg chg="mod">
          <ac:chgData name="Timo Mühlhaus" userId="1b6b3aba618dadac" providerId="LiveId" clId="{5968052C-6439-43E8-9A4C-69C3270656B7}" dt="2022-01-25T12:23:48.113" v="0" actId="164"/>
          <ac:spMkLst>
            <pc:docMk/>
            <pc:sldMk cId="3259906790" sldId="700"/>
            <ac:spMk id="160" creationId="{F74841AC-8BA0-485E-A26E-17EA6DE2D68F}"/>
          </ac:spMkLst>
        </pc:spChg>
        <pc:spChg chg="mod">
          <ac:chgData name="Timo Mühlhaus" userId="1b6b3aba618dadac" providerId="LiveId" clId="{5968052C-6439-43E8-9A4C-69C3270656B7}" dt="2022-01-25T12:23:48.113" v="0" actId="164"/>
          <ac:spMkLst>
            <pc:docMk/>
            <pc:sldMk cId="3259906790" sldId="700"/>
            <ac:spMk id="161" creationId="{7906BF77-9CAD-47CF-A53D-4E5792A438F9}"/>
          </ac:spMkLst>
        </pc:spChg>
        <pc:spChg chg="mod">
          <ac:chgData name="Timo Mühlhaus" userId="1b6b3aba618dadac" providerId="LiveId" clId="{5968052C-6439-43E8-9A4C-69C3270656B7}" dt="2022-01-25T12:23:48.113" v="0" actId="164"/>
          <ac:spMkLst>
            <pc:docMk/>
            <pc:sldMk cId="3259906790" sldId="700"/>
            <ac:spMk id="162" creationId="{1A3F099A-693F-4F14-B3D8-9F0FCC9B463B}"/>
          </ac:spMkLst>
        </pc:spChg>
        <pc:spChg chg="mod">
          <ac:chgData name="Timo Mühlhaus" userId="1b6b3aba618dadac" providerId="LiveId" clId="{5968052C-6439-43E8-9A4C-69C3270656B7}" dt="2022-01-25T12:23:48.113" v="0" actId="164"/>
          <ac:spMkLst>
            <pc:docMk/>
            <pc:sldMk cId="3259906790" sldId="700"/>
            <ac:spMk id="163" creationId="{799FDEB8-AD55-444C-A4E1-AC15E98A58E0}"/>
          </ac:spMkLst>
        </pc:spChg>
        <pc:spChg chg="mod">
          <ac:chgData name="Timo Mühlhaus" userId="1b6b3aba618dadac" providerId="LiveId" clId="{5968052C-6439-43E8-9A4C-69C3270656B7}" dt="2022-01-25T12:23:48.113" v="0" actId="164"/>
          <ac:spMkLst>
            <pc:docMk/>
            <pc:sldMk cId="3259906790" sldId="700"/>
            <ac:spMk id="164" creationId="{16368953-2292-4961-ADA6-CBBCC09E5359}"/>
          </ac:spMkLst>
        </pc:spChg>
        <pc:spChg chg="mod">
          <ac:chgData name="Timo Mühlhaus" userId="1b6b3aba618dadac" providerId="LiveId" clId="{5968052C-6439-43E8-9A4C-69C3270656B7}" dt="2022-01-25T12:23:48.113" v="0" actId="164"/>
          <ac:spMkLst>
            <pc:docMk/>
            <pc:sldMk cId="3259906790" sldId="700"/>
            <ac:spMk id="165" creationId="{77EF88DC-4B23-4C50-87DF-F7C39CB15D3B}"/>
          </ac:spMkLst>
        </pc:spChg>
        <pc:spChg chg="mod">
          <ac:chgData name="Timo Mühlhaus" userId="1b6b3aba618dadac" providerId="LiveId" clId="{5968052C-6439-43E8-9A4C-69C3270656B7}" dt="2022-01-25T12:23:48.113" v="0" actId="164"/>
          <ac:spMkLst>
            <pc:docMk/>
            <pc:sldMk cId="3259906790" sldId="700"/>
            <ac:spMk id="166" creationId="{F4B0FC6E-0E90-4A30-AF59-75AC9C9A9174}"/>
          </ac:spMkLst>
        </pc:spChg>
        <pc:spChg chg="mod">
          <ac:chgData name="Timo Mühlhaus" userId="1b6b3aba618dadac" providerId="LiveId" clId="{5968052C-6439-43E8-9A4C-69C3270656B7}" dt="2022-01-25T12:23:48.113" v="0" actId="164"/>
          <ac:spMkLst>
            <pc:docMk/>
            <pc:sldMk cId="3259906790" sldId="700"/>
            <ac:spMk id="167" creationId="{392D30B4-65D7-430D-B8EA-CAF78725161B}"/>
          </ac:spMkLst>
        </pc:spChg>
        <pc:spChg chg="mod">
          <ac:chgData name="Timo Mühlhaus" userId="1b6b3aba618dadac" providerId="LiveId" clId="{5968052C-6439-43E8-9A4C-69C3270656B7}" dt="2022-01-25T12:23:48.113" v="0" actId="164"/>
          <ac:spMkLst>
            <pc:docMk/>
            <pc:sldMk cId="3259906790" sldId="700"/>
            <ac:spMk id="168" creationId="{D18BA8D0-D0D3-4369-B051-A8FB2B99639C}"/>
          </ac:spMkLst>
        </pc:spChg>
        <pc:spChg chg="mod">
          <ac:chgData name="Timo Mühlhaus" userId="1b6b3aba618dadac" providerId="LiveId" clId="{5968052C-6439-43E8-9A4C-69C3270656B7}" dt="2022-01-25T12:23:48.113" v="0" actId="164"/>
          <ac:spMkLst>
            <pc:docMk/>
            <pc:sldMk cId="3259906790" sldId="700"/>
            <ac:spMk id="169" creationId="{30B0B3CF-161C-4A92-8331-98C1658AA6FD}"/>
          </ac:spMkLst>
        </pc:spChg>
        <pc:spChg chg="mod">
          <ac:chgData name="Timo Mühlhaus" userId="1b6b3aba618dadac" providerId="LiveId" clId="{5968052C-6439-43E8-9A4C-69C3270656B7}" dt="2022-01-25T12:23:48.113" v="0" actId="164"/>
          <ac:spMkLst>
            <pc:docMk/>
            <pc:sldMk cId="3259906790" sldId="700"/>
            <ac:spMk id="170" creationId="{F55BAA44-6317-4537-94E5-DD3553F59CA2}"/>
          </ac:spMkLst>
        </pc:spChg>
        <pc:spChg chg="mod">
          <ac:chgData name="Timo Mühlhaus" userId="1b6b3aba618dadac" providerId="LiveId" clId="{5968052C-6439-43E8-9A4C-69C3270656B7}" dt="2022-01-25T12:23:48.113" v="0" actId="164"/>
          <ac:spMkLst>
            <pc:docMk/>
            <pc:sldMk cId="3259906790" sldId="700"/>
            <ac:spMk id="171" creationId="{1933050A-9C4B-4808-8C44-9F2A89F7B124}"/>
          </ac:spMkLst>
        </pc:spChg>
        <pc:spChg chg="mod">
          <ac:chgData name="Timo Mühlhaus" userId="1b6b3aba618dadac" providerId="LiveId" clId="{5968052C-6439-43E8-9A4C-69C3270656B7}" dt="2022-01-25T12:23:48.113" v="0" actId="164"/>
          <ac:spMkLst>
            <pc:docMk/>
            <pc:sldMk cId="3259906790" sldId="700"/>
            <ac:spMk id="172" creationId="{2F505CC1-3DD1-406E-B6CC-48E41DB3BF38}"/>
          </ac:spMkLst>
        </pc:spChg>
        <pc:spChg chg="mod">
          <ac:chgData name="Timo Mühlhaus" userId="1b6b3aba618dadac" providerId="LiveId" clId="{5968052C-6439-43E8-9A4C-69C3270656B7}" dt="2022-01-25T12:23:48.113" v="0" actId="164"/>
          <ac:spMkLst>
            <pc:docMk/>
            <pc:sldMk cId="3259906790" sldId="700"/>
            <ac:spMk id="173" creationId="{C3ECD393-101A-4DF0-BDB5-C340F38F6081}"/>
          </ac:spMkLst>
        </pc:spChg>
        <pc:spChg chg="mod">
          <ac:chgData name="Timo Mühlhaus" userId="1b6b3aba618dadac" providerId="LiveId" clId="{5968052C-6439-43E8-9A4C-69C3270656B7}" dt="2022-01-25T12:23:48.113" v="0" actId="164"/>
          <ac:spMkLst>
            <pc:docMk/>
            <pc:sldMk cId="3259906790" sldId="700"/>
            <ac:spMk id="174" creationId="{CD6414B1-0C03-4D67-94DC-6E2E89FF02B3}"/>
          </ac:spMkLst>
        </pc:spChg>
        <pc:spChg chg="mod">
          <ac:chgData name="Timo Mühlhaus" userId="1b6b3aba618dadac" providerId="LiveId" clId="{5968052C-6439-43E8-9A4C-69C3270656B7}" dt="2022-01-25T12:23:48.113" v="0" actId="164"/>
          <ac:spMkLst>
            <pc:docMk/>
            <pc:sldMk cId="3259906790" sldId="700"/>
            <ac:spMk id="175" creationId="{5645EF98-0883-4169-920B-3C139432042D}"/>
          </ac:spMkLst>
        </pc:spChg>
        <pc:spChg chg="mod">
          <ac:chgData name="Timo Mühlhaus" userId="1b6b3aba618dadac" providerId="LiveId" clId="{5968052C-6439-43E8-9A4C-69C3270656B7}" dt="2022-01-25T12:23:48.113" v="0" actId="164"/>
          <ac:spMkLst>
            <pc:docMk/>
            <pc:sldMk cId="3259906790" sldId="700"/>
            <ac:spMk id="176" creationId="{B392AE13-0BAB-4080-BD3A-2C2A757AE8F1}"/>
          </ac:spMkLst>
        </pc:spChg>
        <pc:spChg chg="mod">
          <ac:chgData name="Timo Mühlhaus" userId="1b6b3aba618dadac" providerId="LiveId" clId="{5968052C-6439-43E8-9A4C-69C3270656B7}" dt="2022-01-25T12:23:48.113" v="0" actId="164"/>
          <ac:spMkLst>
            <pc:docMk/>
            <pc:sldMk cId="3259906790" sldId="700"/>
            <ac:spMk id="177" creationId="{D54596D5-61AD-475A-9354-424000823484}"/>
          </ac:spMkLst>
        </pc:spChg>
        <pc:spChg chg="mod">
          <ac:chgData name="Timo Mühlhaus" userId="1b6b3aba618dadac" providerId="LiveId" clId="{5968052C-6439-43E8-9A4C-69C3270656B7}" dt="2022-01-25T12:23:48.113" v="0" actId="164"/>
          <ac:spMkLst>
            <pc:docMk/>
            <pc:sldMk cId="3259906790" sldId="700"/>
            <ac:spMk id="178" creationId="{F8F5F1B3-DBC2-43DB-88A2-94F978CAA239}"/>
          </ac:spMkLst>
        </pc:spChg>
        <pc:spChg chg="mod">
          <ac:chgData name="Timo Mühlhaus" userId="1b6b3aba618dadac" providerId="LiveId" clId="{5968052C-6439-43E8-9A4C-69C3270656B7}" dt="2022-01-25T12:23:48.113" v="0" actId="164"/>
          <ac:spMkLst>
            <pc:docMk/>
            <pc:sldMk cId="3259906790" sldId="700"/>
            <ac:spMk id="179" creationId="{6E431F54-A8DE-4F15-9A4F-359CE3F1B453}"/>
          </ac:spMkLst>
        </pc:spChg>
        <pc:spChg chg="mod">
          <ac:chgData name="Timo Mühlhaus" userId="1b6b3aba618dadac" providerId="LiveId" clId="{5968052C-6439-43E8-9A4C-69C3270656B7}" dt="2022-01-25T12:23:48.113" v="0" actId="164"/>
          <ac:spMkLst>
            <pc:docMk/>
            <pc:sldMk cId="3259906790" sldId="700"/>
            <ac:spMk id="180" creationId="{C9655226-60A9-4123-9A38-014D6D795807}"/>
          </ac:spMkLst>
        </pc:spChg>
        <pc:spChg chg="mod">
          <ac:chgData name="Timo Mühlhaus" userId="1b6b3aba618dadac" providerId="LiveId" clId="{5968052C-6439-43E8-9A4C-69C3270656B7}" dt="2022-01-25T12:23:48.113" v="0" actId="164"/>
          <ac:spMkLst>
            <pc:docMk/>
            <pc:sldMk cId="3259906790" sldId="700"/>
            <ac:spMk id="181" creationId="{588AD079-816B-4E37-80F3-0B7FBE23E4EE}"/>
          </ac:spMkLst>
        </pc:spChg>
        <pc:spChg chg="mod">
          <ac:chgData name="Timo Mühlhaus" userId="1b6b3aba618dadac" providerId="LiveId" clId="{5968052C-6439-43E8-9A4C-69C3270656B7}" dt="2022-01-25T12:23:48.113" v="0" actId="164"/>
          <ac:spMkLst>
            <pc:docMk/>
            <pc:sldMk cId="3259906790" sldId="700"/>
            <ac:spMk id="182" creationId="{10EAE464-A284-41B4-ABF3-4AB06E6ACAF2}"/>
          </ac:spMkLst>
        </pc:spChg>
        <pc:spChg chg="mod">
          <ac:chgData name="Timo Mühlhaus" userId="1b6b3aba618dadac" providerId="LiveId" clId="{5968052C-6439-43E8-9A4C-69C3270656B7}" dt="2022-01-25T12:23:48.113" v="0" actId="164"/>
          <ac:spMkLst>
            <pc:docMk/>
            <pc:sldMk cId="3259906790" sldId="700"/>
            <ac:spMk id="183" creationId="{51A20D42-E250-4F8E-979C-7E72F9775B1D}"/>
          </ac:spMkLst>
        </pc:spChg>
        <pc:spChg chg="mod">
          <ac:chgData name="Timo Mühlhaus" userId="1b6b3aba618dadac" providerId="LiveId" clId="{5968052C-6439-43E8-9A4C-69C3270656B7}" dt="2022-01-25T12:23:48.113" v="0" actId="164"/>
          <ac:spMkLst>
            <pc:docMk/>
            <pc:sldMk cId="3259906790" sldId="700"/>
            <ac:spMk id="184" creationId="{90DC0CD5-AA21-4BDB-B247-01CB0B86CE06}"/>
          </ac:spMkLst>
        </pc:spChg>
        <pc:spChg chg="mod">
          <ac:chgData name="Timo Mühlhaus" userId="1b6b3aba618dadac" providerId="LiveId" clId="{5968052C-6439-43E8-9A4C-69C3270656B7}" dt="2022-01-25T12:23:48.113" v="0" actId="164"/>
          <ac:spMkLst>
            <pc:docMk/>
            <pc:sldMk cId="3259906790" sldId="700"/>
            <ac:spMk id="185" creationId="{735135E1-E566-4119-814D-BA950E8B36A9}"/>
          </ac:spMkLst>
        </pc:spChg>
        <pc:spChg chg="mod">
          <ac:chgData name="Timo Mühlhaus" userId="1b6b3aba618dadac" providerId="LiveId" clId="{5968052C-6439-43E8-9A4C-69C3270656B7}" dt="2022-01-25T12:23:48.113" v="0" actId="164"/>
          <ac:spMkLst>
            <pc:docMk/>
            <pc:sldMk cId="3259906790" sldId="700"/>
            <ac:spMk id="186" creationId="{BA063D45-66AE-42A1-B768-6780D2541C09}"/>
          </ac:spMkLst>
        </pc:spChg>
        <pc:spChg chg="mod">
          <ac:chgData name="Timo Mühlhaus" userId="1b6b3aba618dadac" providerId="LiveId" clId="{5968052C-6439-43E8-9A4C-69C3270656B7}" dt="2022-01-25T12:23:48.113" v="0" actId="164"/>
          <ac:spMkLst>
            <pc:docMk/>
            <pc:sldMk cId="3259906790" sldId="700"/>
            <ac:spMk id="187" creationId="{BF4D7B93-0EF3-4600-AF41-59B1254144BA}"/>
          </ac:spMkLst>
        </pc:spChg>
        <pc:spChg chg="mod">
          <ac:chgData name="Timo Mühlhaus" userId="1b6b3aba618dadac" providerId="LiveId" clId="{5968052C-6439-43E8-9A4C-69C3270656B7}" dt="2022-01-25T12:23:48.113" v="0" actId="164"/>
          <ac:spMkLst>
            <pc:docMk/>
            <pc:sldMk cId="3259906790" sldId="700"/>
            <ac:spMk id="188" creationId="{F8DBFB6A-E5A5-45C5-B110-1A45A8E8864A}"/>
          </ac:spMkLst>
        </pc:spChg>
        <pc:spChg chg="mod">
          <ac:chgData name="Timo Mühlhaus" userId="1b6b3aba618dadac" providerId="LiveId" clId="{5968052C-6439-43E8-9A4C-69C3270656B7}" dt="2022-01-25T12:23:48.113" v="0" actId="164"/>
          <ac:spMkLst>
            <pc:docMk/>
            <pc:sldMk cId="3259906790" sldId="700"/>
            <ac:spMk id="189" creationId="{3FD575E8-96FC-45E7-8244-E98242268766}"/>
          </ac:spMkLst>
        </pc:spChg>
        <pc:spChg chg="mod">
          <ac:chgData name="Timo Mühlhaus" userId="1b6b3aba618dadac" providerId="LiveId" clId="{5968052C-6439-43E8-9A4C-69C3270656B7}" dt="2022-01-25T12:23:48.113" v="0" actId="164"/>
          <ac:spMkLst>
            <pc:docMk/>
            <pc:sldMk cId="3259906790" sldId="700"/>
            <ac:spMk id="190" creationId="{B3EB7F81-EB27-46E5-B870-752C16259DD4}"/>
          </ac:spMkLst>
        </pc:spChg>
        <pc:spChg chg="mod">
          <ac:chgData name="Timo Mühlhaus" userId="1b6b3aba618dadac" providerId="LiveId" clId="{5968052C-6439-43E8-9A4C-69C3270656B7}" dt="2022-01-25T12:23:48.113" v="0" actId="164"/>
          <ac:spMkLst>
            <pc:docMk/>
            <pc:sldMk cId="3259906790" sldId="700"/>
            <ac:spMk id="191" creationId="{AD1ED5BC-6ADA-4FE3-8242-1FFAE34A35A4}"/>
          </ac:spMkLst>
        </pc:spChg>
        <pc:spChg chg="mod">
          <ac:chgData name="Timo Mühlhaus" userId="1b6b3aba618dadac" providerId="LiveId" clId="{5968052C-6439-43E8-9A4C-69C3270656B7}" dt="2022-01-25T12:23:48.113" v="0" actId="164"/>
          <ac:spMkLst>
            <pc:docMk/>
            <pc:sldMk cId="3259906790" sldId="700"/>
            <ac:spMk id="192" creationId="{FA3AA47D-07D9-4B59-902E-A66E2F75E1F3}"/>
          </ac:spMkLst>
        </pc:spChg>
        <pc:spChg chg="mod">
          <ac:chgData name="Timo Mühlhaus" userId="1b6b3aba618dadac" providerId="LiveId" clId="{5968052C-6439-43E8-9A4C-69C3270656B7}" dt="2022-01-25T12:23:48.113" v="0" actId="164"/>
          <ac:spMkLst>
            <pc:docMk/>
            <pc:sldMk cId="3259906790" sldId="700"/>
            <ac:spMk id="193" creationId="{130D0E13-2818-4CCE-9EFD-A7CB102DBCBA}"/>
          </ac:spMkLst>
        </pc:spChg>
        <pc:spChg chg="mod">
          <ac:chgData name="Timo Mühlhaus" userId="1b6b3aba618dadac" providerId="LiveId" clId="{5968052C-6439-43E8-9A4C-69C3270656B7}" dt="2022-01-25T12:23:48.113" v="0" actId="164"/>
          <ac:spMkLst>
            <pc:docMk/>
            <pc:sldMk cId="3259906790" sldId="700"/>
            <ac:spMk id="194" creationId="{03461737-5FC5-45BB-9234-0DAC8C3284CA}"/>
          </ac:spMkLst>
        </pc:spChg>
        <pc:grpChg chg="add mod">
          <ac:chgData name="Timo Mühlhaus" userId="1b6b3aba618dadac" providerId="LiveId" clId="{5968052C-6439-43E8-9A4C-69C3270656B7}" dt="2022-01-25T12:23:48.113" v="0" actId="164"/>
          <ac:grpSpMkLst>
            <pc:docMk/>
            <pc:sldMk cId="3259906790" sldId="700"/>
            <ac:grpSpMk id="4" creationId="{3F3149D9-9213-4824-95B9-8E3B7049F711}"/>
          </ac:grpSpMkLst>
        </pc:grpChg>
      </pc:sldChg>
      <pc:sldChg chg="addSp modSp">
        <pc:chgData name="Timo Mühlhaus" userId="1b6b3aba618dadac" providerId="LiveId" clId="{5968052C-6439-43E8-9A4C-69C3270656B7}" dt="2022-01-25T12:26:42.180" v="1" actId="164"/>
        <pc:sldMkLst>
          <pc:docMk/>
          <pc:sldMk cId="3704488768" sldId="705"/>
        </pc:sldMkLst>
        <pc:spChg chg="mod">
          <ac:chgData name="Timo Mühlhaus" userId="1b6b3aba618dadac" providerId="LiveId" clId="{5968052C-6439-43E8-9A4C-69C3270656B7}" dt="2022-01-25T12:26:42.180" v="1" actId="164"/>
          <ac:spMkLst>
            <pc:docMk/>
            <pc:sldMk cId="3704488768" sldId="705"/>
            <ac:spMk id="9" creationId="{6675539B-FCB8-4338-A5FC-3F9D59A7DF81}"/>
          </ac:spMkLst>
        </pc:spChg>
        <pc:spChg chg="mod">
          <ac:chgData name="Timo Mühlhaus" userId="1b6b3aba618dadac" providerId="LiveId" clId="{5968052C-6439-43E8-9A4C-69C3270656B7}" dt="2022-01-25T12:26:42.180" v="1" actId="164"/>
          <ac:spMkLst>
            <pc:docMk/>
            <pc:sldMk cId="3704488768" sldId="705"/>
            <ac:spMk id="124" creationId="{89FB5563-456A-4E1D-99CF-A6A39BDFC191}"/>
          </ac:spMkLst>
        </pc:spChg>
        <pc:spChg chg="mod">
          <ac:chgData name="Timo Mühlhaus" userId="1b6b3aba618dadac" providerId="LiveId" clId="{5968052C-6439-43E8-9A4C-69C3270656B7}" dt="2022-01-25T12:26:42.180" v="1" actId="164"/>
          <ac:spMkLst>
            <pc:docMk/>
            <pc:sldMk cId="3704488768" sldId="705"/>
            <ac:spMk id="125" creationId="{AC6F89FB-7EFF-42C6-B83E-BBEB0F30742F}"/>
          </ac:spMkLst>
        </pc:spChg>
        <pc:spChg chg="mod">
          <ac:chgData name="Timo Mühlhaus" userId="1b6b3aba618dadac" providerId="LiveId" clId="{5968052C-6439-43E8-9A4C-69C3270656B7}" dt="2022-01-25T12:26:42.180" v="1" actId="164"/>
          <ac:spMkLst>
            <pc:docMk/>
            <pc:sldMk cId="3704488768" sldId="705"/>
            <ac:spMk id="126" creationId="{5478DFAF-D9D4-4D6A-8FF4-99094892B4D7}"/>
          </ac:spMkLst>
        </pc:spChg>
        <pc:spChg chg="mod">
          <ac:chgData name="Timo Mühlhaus" userId="1b6b3aba618dadac" providerId="LiveId" clId="{5968052C-6439-43E8-9A4C-69C3270656B7}" dt="2022-01-25T12:26:42.180" v="1" actId="164"/>
          <ac:spMkLst>
            <pc:docMk/>
            <pc:sldMk cId="3704488768" sldId="705"/>
            <ac:spMk id="127" creationId="{9F80D8C6-FCEB-40EF-8EBA-FB02908413AA}"/>
          </ac:spMkLst>
        </pc:spChg>
        <pc:spChg chg="mod">
          <ac:chgData name="Timo Mühlhaus" userId="1b6b3aba618dadac" providerId="LiveId" clId="{5968052C-6439-43E8-9A4C-69C3270656B7}" dt="2022-01-25T12:26:42.180" v="1" actId="164"/>
          <ac:spMkLst>
            <pc:docMk/>
            <pc:sldMk cId="3704488768" sldId="705"/>
            <ac:spMk id="128" creationId="{01A51A49-24D9-4DF8-82A7-639586D06810}"/>
          </ac:spMkLst>
        </pc:spChg>
        <pc:spChg chg="mod">
          <ac:chgData name="Timo Mühlhaus" userId="1b6b3aba618dadac" providerId="LiveId" clId="{5968052C-6439-43E8-9A4C-69C3270656B7}" dt="2022-01-25T12:26:42.180" v="1" actId="164"/>
          <ac:spMkLst>
            <pc:docMk/>
            <pc:sldMk cId="3704488768" sldId="705"/>
            <ac:spMk id="129" creationId="{39A2181F-53E1-4EBC-AF9A-CD3520ECC514}"/>
          </ac:spMkLst>
        </pc:spChg>
        <pc:spChg chg="mod">
          <ac:chgData name="Timo Mühlhaus" userId="1b6b3aba618dadac" providerId="LiveId" clId="{5968052C-6439-43E8-9A4C-69C3270656B7}" dt="2022-01-25T12:26:42.180" v="1" actId="164"/>
          <ac:spMkLst>
            <pc:docMk/>
            <pc:sldMk cId="3704488768" sldId="705"/>
            <ac:spMk id="130" creationId="{39E4FADA-9B9B-437C-BB36-52DB0A4DFDA3}"/>
          </ac:spMkLst>
        </pc:spChg>
        <pc:spChg chg="mod">
          <ac:chgData name="Timo Mühlhaus" userId="1b6b3aba618dadac" providerId="LiveId" clId="{5968052C-6439-43E8-9A4C-69C3270656B7}" dt="2022-01-25T12:26:42.180" v="1" actId="164"/>
          <ac:spMkLst>
            <pc:docMk/>
            <pc:sldMk cId="3704488768" sldId="705"/>
            <ac:spMk id="131" creationId="{BB154407-E888-48E9-BB29-51C3023FE5D0}"/>
          </ac:spMkLst>
        </pc:spChg>
        <pc:spChg chg="mod">
          <ac:chgData name="Timo Mühlhaus" userId="1b6b3aba618dadac" providerId="LiveId" clId="{5968052C-6439-43E8-9A4C-69C3270656B7}" dt="2022-01-25T12:26:42.180" v="1" actId="164"/>
          <ac:spMkLst>
            <pc:docMk/>
            <pc:sldMk cId="3704488768" sldId="705"/>
            <ac:spMk id="132" creationId="{468E43E5-2987-4F4C-9E3A-CD1AFE45A2D6}"/>
          </ac:spMkLst>
        </pc:spChg>
        <pc:spChg chg="mod">
          <ac:chgData name="Timo Mühlhaus" userId="1b6b3aba618dadac" providerId="LiveId" clId="{5968052C-6439-43E8-9A4C-69C3270656B7}" dt="2022-01-25T12:26:42.180" v="1" actId="164"/>
          <ac:spMkLst>
            <pc:docMk/>
            <pc:sldMk cId="3704488768" sldId="705"/>
            <ac:spMk id="133" creationId="{B61423AB-5569-4BFC-86EB-9C490EA03E99}"/>
          </ac:spMkLst>
        </pc:spChg>
        <pc:spChg chg="mod">
          <ac:chgData name="Timo Mühlhaus" userId="1b6b3aba618dadac" providerId="LiveId" clId="{5968052C-6439-43E8-9A4C-69C3270656B7}" dt="2022-01-25T12:26:42.180" v="1" actId="164"/>
          <ac:spMkLst>
            <pc:docMk/>
            <pc:sldMk cId="3704488768" sldId="705"/>
            <ac:spMk id="134" creationId="{DC44941E-0AA8-4D43-B6F3-A206CBEE889B}"/>
          </ac:spMkLst>
        </pc:spChg>
        <pc:spChg chg="mod">
          <ac:chgData name="Timo Mühlhaus" userId="1b6b3aba618dadac" providerId="LiveId" clId="{5968052C-6439-43E8-9A4C-69C3270656B7}" dt="2022-01-25T12:26:42.180" v="1" actId="164"/>
          <ac:spMkLst>
            <pc:docMk/>
            <pc:sldMk cId="3704488768" sldId="705"/>
            <ac:spMk id="135" creationId="{3C6DCC35-4844-4A1F-A59F-BE46348D47A7}"/>
          </ac:spMkLst>
        </pc:spChg>
        <pc:spChg chg="mod">
          <ac:chgData name="Timo Mühlhaus" userId="1b6b3aba618dadac" providerId="LiveId" clId="{5968052C-6439-43E8-9A4C-69C3270656B7}" dt="2022-01-25T12:26:42.180" v="1" actId="164"/>
          <ac:spMkLst>
            <pc:docMk/>
            <pc:sldMk cId="3704488768" sldId="705"/>
            <ac:spMk id="136" creationId="{AEB89EBD-CF37-48B6-8B8B-B00B9742361C}"/>
          </ac:spMkLst>
        </pc:spChg>
        <pc:spChg chg="mod">
          <ac:chgData name="Timo Mühlhaus" userId="1b6b3aba618dadac" providerId="LiveId" clId="{5968052C-6439-43E8-9A4C-69C3270656B7}" dt="2022-01-25T12:26:42.180" v="1" actId="164"/>
          <ac:spMkLst>
            <pc:docMk/>
            <pc:sldMk cId="3704488768" sldId="705"/>
            <ac:spMk id="137" creationId="{57E7A869-989C-4F94-B0D2-3F1F7E2CF83F}"/>
          </ac:spMkLst>
        </pc:spChg>
        <pc:spChg chg="mod">
          <ac:chgData name="Timo Mühlhaus" userId="1b6b3aba618dadac" providerId="LiveId" clId="{5968052C-6439-43E8-9A4C-69C3270656B7}" dt="2022-01-25T12:26:42.180" v="1" actId="164"/>
          <ac:spMkLst>
            <pc:docMk/>
            <pc:sldMk cId="3704488768" sldId="705"/>
            <ac:spMk id="138" creationId="{312CFC96-020D-458B-9097-F6CC0F3CB57B}"/>
          </ac:spMkLst>
        </pc:spChg>
        <pc:spChg chg="mod">
          <ac:chgData name="Timo Mühlhaus" userId="1b6b3aba618dadac" providerId="LiveId" clId="{5968052C-6439-43E8-9A4C-69C3270656B7}" dt="2022-01-25T12:26:42.180" v="1" actId="164"/>
          <ac:spMkLst>
            <pc:docMk/>
            <pc:sldMk cId="3704488768" sldId="705"/>
            <ac:spMk id="139" creationId="{628CD731-FEE4-41D5-A484-A1384AE2B245}"/>
          </ac:spMkLst>
        </pc:spChg>
        <pc:spChg chg="mod">
          <ac:chgData name="Timo Mühlhaus" userId="1b6b3aba618dadac" providerId="LiveId" clId="{5968052C-6439-43E8-9A4C-69C3270656B7}" dt="2022-01-25T12:26:42.180" v="1" actId="164"/>
          <ac:spMkLst>
            <pc:docMk/>
            <pc:sldMk cId="3704488768" sldId="705"/>
            <ac:spMk id="140" creationId="{9F1A495A-7145-4AD4-B4CA-CDE5BBD4910C}"/>
          </ac:spMkLst>
        </pc:spChg>
        <pc:spChg chg="mod">
          <ac:chgData name="Timo Mühlhaus" userId="1b6b3aba618dadac" providerId="LiveId" clId="{5968052C-6439-43E8-9A4C-69C3270656B7}" dt="2022-01-25T12:26:42.180" v="1" actId="164"/>
          <ac:spMkLst>
            <pc:docMk/>
            <pc:sldMk cId="3704488768" sldId="705"/>
            <ac:spMk id="141" creationId="{908F2035-ED79-432B-A923-703B74867751}"/>
          </ac:spMkLst>
        </pc:spChg>
        <pc:spChg chg="mod">
          <ac:chgData name="Timo Mühlhaus" userId="1b6b3aba618dadac" providerId="LiveId" clId="{5968052C-6439-43E8-9A4C-69C3270656B7}" dt="2022-01-25T12:26:42.180" v="1" actId="164"/>
          <ac:spMkLst>
            <pc:docMk/>
            <pc:sldMk cId="3704488768" sldId="705"/>
            <ac:spMk id="142" creationId="{9AB233BE-76C3-471B-9EC2-D4E604F48B99}"/>
          </ac:spMkLst>
        </pc:spChg>
        <pc:spChg chg="mod">
          <ac:chgData name="Timo Mühlhaus" userId="1b6b3aba618dadac" providerId="LiveId" clId="{5968052C-6439-43E8-9A4C-69C3270656B7}" dt="2022-01-25T12:26:42.180" v="1" actId="164"/>
          <ac:spMkLst>
            <pc:docMk/>
            <pc:sldMk cId="3704488768" sldId="705"/>
            <ac:spMk id="143" creationId="{F8A797DD-48A1-4887-8855-6322A7BE2093}"/>
          </ac:spMkLst>
        </pc:spChg>
        <pc:spChg chg="mod">
          <ac:chgData name="Timo Mühlhaus" userId="1b6b3aba618dadac" providerId="LiveId" clId="{5968052C-6439-43E8-9A4C-69C3270656B7}" dt="2022-01-25T12:26:42.180" v="1" actId="164"/>
          <ac:spMkLst>
            <pc:docMk/>
            <pc:sldMk cId="3704488768" sldId="705"/>
            <ac:spMk id="144" creationId="{4C60A2C2-7DB4-4117-9A1A-3D693E79DDCA}"/>
          </ac:spMkLst>
        </pc:spChg>
        <pc:spChg chg="mod">
          <ac:chgData name="Timo Mühlhaus" userId="1b6b3aba618dadac" providerId="LiveId" clId="{5968052C-6439-43E8-9A4C-69C3270656B7}" dt="2022-01-25T12:26:42.180" v="1" actId="164"/>
          <ac:spMkLst>
            <pc:docMk/>
            <pc:sldMk cId="3704488768" sldId="705"/>
            <ac:spMk id="145" creationId="{06AEB75D-9D76-474B-82DD-AF10E8A774A3}"/>
          </ac:spMkLst>
        </pc:spChg>
        <pc:spChg chg="mod">
          <ac:chgData name="Timo Mühlhaus" userId="1b6b3aba618dadac" providerId="LiveId" clId="{5968052C-6439-43E8-9A4C-69C3270656B7}" dt="2022-01-25T12:26:42.180" v="1" actId="164"/>
          <ac:spMkLst>
            <pc:docMk/>
            <pc:sldMk cId="3704488768" sldId="705"/>
            <ac:spMk id="146" creationId="{BDD27BFE-7DD2-462B-88A8-DED2F6364395}"/>
          </ac:spMkLst>
        </pc:spChg>
        <pc:spChg chg="mod">
          <ac:chgData name="Timo Mühlhaus" userId="1b6b3aba618dadac" providerId="LiveId" clId="{5968052C-6439-43E8-9A4C-69C3270656B7}" dt="2022-01-25T12:26:42.180" v="1" actId="164"/>
          <ac:spMkLst>
            <pc:docMk/>
            <pc:sldMk cId="3704488768" sldId="705"/>
            <ac:spMk id="147" creationId="{58B63F41-99DF-4BC8-918B-68454D364714}"/>
          </ac:spMkLst>
        </pc:spChg>
        <pc:spChg chg="mod">
          <ac:chgData name="Timo Mühlhaus" userId="1b6b3aba618dadac" providerId="LiveId" clId="{5968052C-6439-43E8-9A4C-69C3270656B7}" dt="2022-01-25T12:26:42.180" v="1" actId="164"/>
          <ac:spMkLst>
            <pc:docMk/>
            <pc:sldMk cId="3704488768" sldId="705"/>
            <ac:spMk id="148" creationId="{D9A07EA5-FC71-4D87-A045-048AC27A3DFC}"/>
          </ac:spMkLst>
        </pc:spChg>
        <pc:spChg chg="mod">
          <ac:chgData name="Timo Mühlhaus" userId="1b6b3aba618dadac" providerId="LiveId" clId="{5968052C-6439-43E8-9A4C-69C3270656B7}" dt="2022-01-25T12:26:42.180" v="1" actId="164"/>
          <ac:spMkLst>
            <pc:docMk/>
            <pc:sldMk cId="3704488768" sldId="705"/>
            <ac:spMk id="149" creationId="{E843B482-5F43-4B45-A10A-0E8CFBF131C2}"/>
          </ac:spMkLst>
        </pc:spChg>
        <pc:spChg chg="mod">
          <ac:chgData name="Timo Mühlhaus" userId="1b6b3aba618dadac" providerId="LiveId" clId="{5968052C-6439-43E8-9A4C-69C3270656B7}" dt="2022-01-25T12:26:42.180" v="1" actId="164"/>
          <ac:spMkLst>
            <pc:docMk/>
            <pc:sldMk cId="3704488768" sldId="705"/>
            <ac:spMk id="150" creationId="{199836AA-8A0B-4BB5-99FD-7EA13F7138D3}"/>
          </ac:spMkLst>
        </pc:spChg>
        <pc:spChg chg="mod">
          <ac:chgData name="Timo Mühlhaus" userId="1b6b3aba618dadac" providerId="LiveId" clId="{5968052C-6439-43E8-9A4C-69C3270656B7}" dt="2022-01-25T12:26:42.180" v="1" actId="164"/>
          <ac:spMkLst>
            <pc:docMk/>
            <pc:sldMk cId="3704488768" sldId="705"/>
            <ac:spMk id="151" creationId="{3B42850D-74AB-4B4E-978F-3FEF389AE1EE}"/>
          </ac:spMkLst>
        </pc:spChg>
        <pc:spChg chg="mod">
          <ac:chgData name="Timo Mühlhaus" userId="1b6b3aba618dadac" providerId="LiveId" clId="{5968052C-6439-43E8-9A4C-69C3270656B7}" dt="2022-01-25T12:26:42.180" v="1" actId="164"/>
          <ac:spMkLst>
            <pc:docMk/>
            <pc:sldMk cId="3704488768" sldId="705"/>
            <ac:spMk id="152" creationId="{98404EDE-D608-4D2B-92B5-E3797CB454B8}"/>
          </ac:spMkLst>
        </pc:spChg>
        <pc:spChg chg="mod">
          <ac:chgData name="Timo Mühlhaus" userId="1b6b3aba618dadac" providerId="LiveId" clId="{5968052C-6439-43E8-9A4C-69C3270656B7}" dt="2022-01-25T12:26:42.180" v="1" actId="164"/>
          <ac:spMkLst>
            <pc:docMk/>
            <pc:sldMk cId="3704488768" sldId="705"/>
            <ac:spMk id="153" creationId="{CDAAB070-8BCD-4D3B-8685-79E15FF589AD}"/>
          </ac:spMkLst>
        </pc:spChg>
        <pc:spChg chg="mod">
          <ac:chgData name="Timo Mühlhaus" userId="1b6b3aba618dadac" providerId="LiveId" clId="{5968052C-6439-43E8-9A4C-69C3270656B7}" dt="2022-01-25T12:26:42.180" v="1" actId="164"/>
          <ac:spMkLst>
            <pc:docMk/>
            <pc:sldMk cId="3704488768" sldId="705"/>
            <ac:spMk id="154" creationId="{287FC1F1-09C8-4B3A-B65F-65603660AEF8}"/>
          </ac:spMkLst>
        </pc:spChg>
        <pc:spChg chg="mod">
          <ac:chgData name="Timo Mühlhaus" userId="1b6b3aba618dadac" providerId="LiveId" clId="{5968052C-6439-43E8-9A4C-69C3270656B7}" dt="2022-01-25T12:26:42.180" v="1" actId="164"/>
          <ac:spMkLst>
            <pc:docMk/>
            <pc:sldMk cId="3704488768" sldId="705"/>
            <ac:spMk id="155" creationId="{E02301B1-EBF9-4F70-A59A-DD9B3F55D85C}"/>
          </ac:spMkLst>
        </pc:spChg>
        <pc:spChg chg="mod">
          <ac:chgData name="Timo Mühlhaus" userId="1b6b3aba618dadac" providerId="LiveId" clId="{5968052C-6439-43E8-9A4C-69C3270656B7}" dt="2022-01-25T12:26:42.180" v="1" actId="164"/>
          <ac:spMkLst>
            <pc:docMk/>
            <pc:sldMk cId="3704488768" sldId="705"/>
            <ac:spMk id="156" creationId="{900AF804-240A-4857-898B-91EE5A30C3B6}"/>
          </ac:spMkLst>
        </pc:spChg>
        <pc:spChg chg="mod">
          <ac:chgData name="Timo Mühlhaus" userId="1b6b3aba618dadac" providerId="LiveId" clId="{5968052C-6439-43E8-9A4C-69C3270656B7}" dt="2022-01-25T12:26:42.180" v="1" actId="164"/>
          <ac:spMkLst>
            <pc:docMk/>
            <pc:sldMk cId="3704488768" sldId="705"/>
            <ac:spMk id="157" creationId="{B5C4D8DC-55D3-4AFF-9181-FA2C6B8D2011}"/>
          </ac:spMkLst>
        </pc:spChg>
        <pc:spChg chg="mod">
          <ac:chgData name="Timo Mühlhaus" userId="1b6b3aba618dadac" providerId="LiveId" clId="{5968052C-6439-43E8-9A4C-69C3270656B7}" dt="2022-01-25T12:26:42.180" v="1" actId="164"/>
          <ac:spMkLst>
            <pc:docMk/>
            <pc:sldMk cId="3704488768" sldId="705"/>
            <ac:spMk id="158" creationId="{7A5FB8EA-150B-4F43-AD81-C6D027325B95}"/>
          </ac:spMkLst>
        </pc:spChg>
        <pc:spChg chg="mod">
          <ac:chgData name="Timo Mühlhaus" userId="1b6b3aba618dadac" providerId="LiveId" clId="{5968052C-6439-43E8-9A4C-69C3270656B7}" dt="2022-01-25T12:26:42.180" v="1" actId="164"/>
          <ac:spMkLst>
            <pc:docMk/>
            <pc:sldMk cId="3704488768" sldId="705"/>
            <ac:spMk id="159" creationId="{F6087F21-78EE-4DF3-8795-C6D5FE23A538}"/>
          </ac:spMkLst>
        </pc:spChg>
        <pc:spChg chg="mod">
          <ac:chgData name="Timo Mühlhaus" userId="1b6b3aba618dadac" providerId="LiveId" clId="{5968052C-6439-43E8-9A4C-69C3270656B7}" dt="2022-01-25T12:26:42.180" v="1" actId="164"/>
          <ac:spMkLst>
            <pc:docMk/>
            <pc:sldMk cId="3704488768" sldId="705"/>
            <ac:spMk id="160" creationId="{F74841AC-8BA0-485E-A26E-17EA6DE2D68F}"/>
          </ac:spMkLst>
        </pc:spChg>
        <pc:spChg chg="mod">
          <ac:chgData name="Timo Mühlhaus" userId="1b6b3aba618dadac" providerId="LiveId" clId="{5968052C-6439-43E8-9A4C-69C3270656B7}" dt="2022-01-25T12:26:42.180" v="1" actId="164"/>
          <ac:spMkLst>
            <pc:docMk/>
            <pc:sldMk cId="3704488768" sldId="705"/>
            <ac:spMk id="161" creationId="{7906BF77-9CAD-47CF-A53D-4E5792A438F9}"/>
          </ac:spMkLst>
        </pc:spChg>
        <pc:spChg chg="mod">
          <ac:chgData name="Timo Mühlhaus" userId="1b6b3aba618dadac" providerId="LiveId" clId="{5968052C-6439-43E8-9A4C-69C3270656B7}" dt="2022-01-25T12:26:42.180" v="1" actId="164"/>
          <ac:spMkLst>
            <pc:docMk/>
            <pc:sldMk cId="3704488768" sldId="705"/>
            <ac:spMk id="162" creationId="{1A3F099A-693F-4F14-B3D8-9F0FCC9B463B}"/>
          </ac:spMkLst>
        </pc:spChg>
        <pc:spChg chg="mod">
          <ac:chgData name="Timo Mühlhaus" userId="1b6b3aba618dadac" providerId="LiveId" clId="{5968052C-6439-43E8-9A4C-69C3270656B7}" dt="2022-01-25T12:26:42.180" v="1" actId="164"/>
          <ac:spMkLst>
            <pc:docMk/>
            <pc:sldMk cId="3704488768" sldId="705"/>
            <ac:spMk id="163" creationId="{799FDEB8-AD55-444C-A4E1-AC15E98A58E0}"/>
          </ac:spMkLst>
        </pc:spChg>
        <pc:spChg chg="mod">
          <ac:chgData name="Timo Mühlhaus" userId="1b6b3aba618dadac" providerId="LiveId" clId="{5968052C-6439-43E8-9A4C-69C3270656B7}" dt="2022-01-25T12:26:42.180" v="1" actId="164"/>
          <ac:spMkLst>
            <pc:docMk/>
            <pc:sldMk cId="3704488768" sldId="705"/>
            <ac:spMk id="164" creationId="{16368953-2292-4961-ADA6-CBBCC09E5359}"/>
          </ac:spMkLst>
        </pc:spChg>
        <pc:spChg chg="mod">
          <ac:chgData name="Timo Mühlhaus" userId="1b6b3aba618dadac" providerId="LiveId" clId="{5968052C-6439-43E8-9A4C-69C3270656B7}" dt="2022-01-25T12:26:42.180" v="1" actId="164"/>
          <ac:spMkLst>
            <pc:docMk/>
            <pc:sldMk cId="3704488768" sldId="705"/>
            <ac:spMk id="165" creationId="{77EF88DC-4B23-4C50-87DF-F7C39CB15D3B}"/>
          </ac:spMkLst>
        </pc:spChg>
        <pc:spChg chg="mod">
          <ac:chgData name="Timo Mühlhaus" userId="1b6b3aba618dadac" providerId="LiveId" clId="{5968052C-6439-43E8-9A4C-69C3270656B7}" dt="2022-01-25T12:26:42.180" v="1" actId="164"/>
          <ac:spMkLst>
            <pc:docMk/>
            <pc:sldMk cId="3704488768" sldId="705"/>
            <ac:spMk id="166" creationId="{F4B0FC6E-0E90-4A30-AF59-75AC9C9A9174}"/>
          </ac:spMkLst>
        </pc:spChg>
        <pc:spChg chg="mod">
          <ac:chgData name="Timo Mühlhaus" userId="1b6b3aba618dadac" providerId="LiveId" clId="{5968052C-6439-43E8-9A4C-69C3270656B7}" dt="2022-01-25T12:26:42.180" v="1" actId="164"/>
          <ac:spMkLst>
            <pc:docMk/>
            <pc:sldMk cId="3704488768" sldId="705"/>
            <ac:spMk id="167" creationId="{392D30B4-65D7-430D-B8EA-CAF78725161B}"/>
          </ac:spMkLst>
        </pc:spChg>
        <pc:spChg chg="mod">
          <ac:chgData name="Timo Mühlhaus" userId="1b6b3aba618dadac" providerId="LiveId" clId="{5968052C-6439-43E8-9A4C-69C3270656B7}" dt="2022-01-25T12:26:42.180" v="1" actId="164"/>
          <ac:spMkLst>
            <pc:docMk/>
            <pc:sldMk cId="3704488768" sldId="705"/>
            <ac:spMk id="168" creationId="{D18BA8D0-D0D3-4369-B051-A8FB2B99639C}"/>
          </ac:spMkLst>
        </pc:spChg>
        <pc:spChg chg="mod">
          <ac:chgData name="Timo Mühlhaus" userId="1b6b3aba618dadac" providerId="LiveId" clId="{5968052C-6439-43E8-9A4C-69C3270656B7}" dt="2022-01-25T12:26:42.180" v="1" actId="164"/>
          <ac:spMkLst>
            <pc:docMk/>
            <pc:sldMk cId="3704488768" sldId="705"/>
            <ac:spMk id="169" creationId="{30B0B3CF-161C-4A92-8331-98C1658AA6FD}"/>
          </ac:spMkLst>
        </pc:spChg>
        <pc:spChg chg="mod">
          <ac:chgData name="Timo Mühlhaus" userId="1b6b3aba618dadac" providerId="LiveId" clId="{5968052C-6439-43E8-9A4C-69C3270656B7}" dt="2022-01-25T12:26:42.180" v="1" actId="164"/>
          <ac:spMkLst>
            <pc:docMk/>
            <pc:sldMk cId="3704488768" sldId="705"/>
            <ac:spMk id="170" creationId="{F55BAA44-6317-4537-94E5-DD3553F59CA2}"/>
          </ac:spMkLst>
        </pc:spChg>
        <pc:spChg chg="mod">
          <ac:chgData name="Timo Mühlhaus" userId="1b6b3aba618dadac" providerId="LiveId" clId="{5968052C-6439-43E8-9A4C-69C3270656B7}" dt="2022-01-25T12:26:42.180" v="1" actId="164"/>
          <ac:spMkLst>
            <pc:docMk/>
            <pc:sldMk cId="3704488768" sldId="705"/>
            <ac:spMk id="171" creationId="{1933050A-9C4B-4808-8C44-9F2A89F7B124}"/>
          </ac:spMkLst>
        </pc:spChg>
        <pc:spChg chg="mod">
          <ac:chgData name="Timo Mühlhaus" userId="1b6b3aba618dadac" providerId="LiveId" clId="{5968052C-6439-43E8-9A4C-69C3270656B7}" dt="2022-01-25T12:26:42.180" v="1" actId="164"/>
          <ac:spMkLst>
            <pc:docMk/>
            <pc:sldMk cId="3704488768" sldId="705"/>
            <ac:spMk id="172" creationId="{2F505CC1-3DD1-406E-B6CC-48E41DB3BF38}"/>
          </ac:spMkLst>
        </pc:spChg>
        <pc:spChg chg="mod">
          <ac:chgData name="Timo Mühlhaus" userId="1b6b3aba618dadac" providerId="LiveId" clId="{5968052C-6439-43E8-9A4C-69C3270656B7}" dt="2022-01-25T12:26:42.180" v="1" actId="164"/>
          <ac:spMkLst>
            <pc:docMk/>
            <pc:sldMk cId="3704488768" sldId="705"/>
            <ac:spMk id="173" creationId="{C3ECD393-101A-4DF0-BDB5-C340F38F6081}"/>
          </ac:spMkLst>
        </pc:spChg>
        <pc:spChg chg="mod">
          <ac:chgData name="Timo Mühlhaus" userId="1b6b3aba618dadac" providerId="LiveId" clId="{5968052C-6439-43E8-9A4C-69C3270656B7}" dt="2022-01-25T12:26:42.180" v="1" actId="164"/>
          <ac:spMkLst>
            <pc:docMk/>
            <pc:sldMk cId="3704488768" sldId="705"/>
            <ac:spMk id="174" creationId="{CD6414B1-0C03-4D67-94DC-6E2E89FF02B3}"/>
          </ac:spMkLst>
        </pc:spChg>
        <pc:spChg chg="mod">
          <ac:chgData name="Timo Mühlhaus" userId="1b6b3aba618dadac" providerId="LiveId" clId="{5968052C-6439-43E8-9A4C-69C3270656B7}" dt="2022-01-25T12:26:42.180" v="1" actId="164"/>
          <ac:spMkLst>
            <pc:docMk/>
            <pc:sldMk cId="3704488768" sldId="705"/>
            <ac:spMk id="175" creationId="{5645EF98-0883-4169-920B-3C139432042D}"/>
          </ac:spMkLst>
        </pc:spChg>
        <pc:spChg chg="mod">
          <ac:chgData name="Timo Mühlhaus" userId="1b6b3aba618dadac" providerId="LiveId" clId="{5968052C-6439-43E8-9A4C-69C3270656B7}" dt="2022-01-25T12:26:42.180" v="1" actId="164"/>
          <ac:spMkLst>
            <pc:docMk/>
            <pc:sldMk cId="3704488768" sldId="705"/>
            <ac:spMk id="176" creationId="{B392AE13-0BAB-4080-BD3A-2C2A757AE8F1}"/>
          </ac:spMkLst>
        </pc:spChg>
        <pc:spChg chg="mod">
          <ac:chgData name="Timo Mühlhaus" userId="1b6b3aba618dadac" providerId="LiveId" clId="{5968052C-6439-43E8-9A4C-69C3270656B7}" dt="2022-01-25T12:26:42.180" v="1" actId="164"/>
          <ac:spMkLst>
            <pc:docMk/>
            <pc:sldMk cId="3704488768" sldId="705"/>
            <ac:spMk id="177" creationId="{D54596D5-61AD-475A-9354-424000823484}"/>
          </ac:spMkLst>
        </pc:spChg>
        <pc:spChg chg="mod">
          <ac:chgData name="Timo Mühlhaus" userId="1b6b3aba618dadac" providerId="LiveId" clId="{5968052C-6439-43E8-9A4C-69C3270656B7}" dt="2022-01-25T12:26:42.180" v="1" actId="164"/>
          <ac:spMkLst>
            <pc:docMk/>
            <pc:sldMk cId="3704488768" sldId="705"/>
            <ac:spMk id="178" creationId="{F8F5F1B3-DBC2-43DB-88A2-94F978CAA239}"/>
          </ac:spMkLst>
        </pc:spChg>
        <pc:spChg chg="mod">
          <ac:chgData name="Timo Mühlhaus" userId="1b6b3aba618dadac" providerId="LiveId" clId="{5968052C-6439-43E8-9A4C-69C3270656B7}" dt="2022-01-25T12:26:42.180" v="1" actId="164"/>
          <ac:spMkLst>
            <pc:docMk/>
            <pc:sldMk cId="3704488768" sldId="705"/>
            <ac:spMk id="179" creationId="{6E431F54-A8DE-4F15-9A4F-359CE3F1B453}"/>
          </ac:spMkLst>
        </pc:spChg>
        <pc:spChg chg="mod">
          <ac:chgData name="Timo Mühlhaus" userId="1b6b3aba618dadac" providerId="LiveId" clId="{5968052C-6439-43E8-9A4C-69C3270656B7}" dt="2022-01-25T12:26:42.180" v="1" actId="164"/>
          <ac:spMkLst>
            <pc:docMk/>
            <pc:sldMk cId="3704488768" sldId="705"/>
            <ac:spMk id="180" creationId="{C9655226-60A9-4123-9A38-014D6D795807}"/>
          </ac:spMkLst>
        </pc:spChg>
        <pc:spChg chg="mod">
          <ac:chgData name="Timo Mühlhaus" userId="1b6b3aba618dadac" providerId="LiveId" clId="{5968052C-6439-43E8-9A4C-69C3270656B7}" dt="2022-01-25T12:26:42.180" v="1" actId="164"/>
          <ac:spMkLst>
            <pc:docMk/>
            <pc:sldMk cId="3704488768" sldId="705"/>
            <ac:spMk id="181" creationId="{588AD079-816B-4E37-80F3-0B7FBE23E4EE}"/>
          </ac:spMkLst>
        </pc:spChg>
        <pc:spChg chg="mod">
          <ac:chgData name="Timo Mühlhaus" userId="1b6b3aba618dadac" providerId="LiveId" clId="{5968052C-6439-43E8-9A4C-69C3270656B7}" dt="2022-01-25T12:26:42.180" v="1" actId="164"/>
          <ac:spMkLst>
            <pc:docMk/>
            <pc:sldMk cId="3704488768" sldId="705"/>
            <ac:spMk id="182" creationId="{10EAE464-A284-41B4-ABF3-4AB06E6ACAF2}"/>
          </ac:spMkLst>
        </pc:spChg>
        <pc:spChg chg="mod">
          <ac:chgData name="Timo Mühlhaus" userId="1b6b3aba618dadac" providerId="LiveId" clId="{5968052C-6439-43E8-9A4C-69C3270656B7}" dt="2022-01-25T12:26:42.180" v="1" actId="164"/>
          <ac:spMkLst>
            <pc:docMk/>
            <pc:sldMk cId="3704488768" sldId="705"/>
            <ac:spMk id="183" creationId="{51A20D42-E250-4F8E-979C-7E72F9775B1D}"/>
          </ac:spMkLst>
        </pc:spChg>
        <pc:spChg chg="mod">
          <ac:chgData name="Timo Mühlhaus" userId="1b6b3aba618dadac" providerId="LiveId" clId="{5968052C-6439-43E8-9A4C-69C3270656B7}" dt="2022-01-25T12:26:42.180" v="1" actId="164"/>
          <ac:spMkLst>
            <pc:docMk/>
            <pc:sldMk cId="3704488768" sldId="705"/>
            <ac:spMk id="184" creationId="{90DC0CD5-AA21-4BDB-B247-01CB0B86CE06}"/>
          </ac:spMkLst>
        </pc:spChg>
        <pc:spChg chg="mod">
          <ac:chgData name="Timo Mühlhaus" userId="1b6b3aba618dadac" providerId="LiveId" clId="{5968052C-6439-43E8-9A4C-69C3270656B7}" dt="2022-01-25T12:26:42.180" v="1" actId="164"/>
          <ac:spMkLst>
            <pc:docMk/>
            <pc:sldMk cId="3704488768" sldId="705"/>
            <ac:spMk id="185" creationId="{735135E1-E566-4119-814D-BA950E8B36A9}"/>
          </ac:spMkLst>
        </pc:spChg>
        <pc:spChg chg="mod">
          <ac:chgData name="Timo Mühlhaus" userId="1b6b3aba618dadac" providerId="LiveId" clId="{5968052C-6439-43E8-9A4C-69C3270656B7}" dt="2022-01-25T12:26:42.180" v="1" actId="164"/>
          <ac:spMkLst>
            <pc:docMk/>
            <pc:sldMk cId="3704488768" sldId="705"/>
            <ac:spMk id="186" creationId="{BA063D45-66AE-42A1-B768-6780D2541C09}"/>
          </ac:spMkLst>
        </pc:spChg>
        <pc:spChg chg="mod">
          <ac:chgData name="Timo Mühlhaus" userId="1b6b3aba618dadac" providerId="LiveId" clId="{5968052C-6439-43E8-9A4C-69C3270656B7}" dt="2022-01-25T12:26:42.180" v="1" actId="164"/>
          <ac:spMkLst>
            <pc:docMk/>
            <pc:sldMk cId="3704488768" sldId="705"/>
            <ac:spMk id="187" creationId="{BF4D7B93-0EF3-4600-AF41-59B1254144BA}"/>
          </ac:spMkLst>
        </pc:spChg>
        <pc:spChg chg="mod">
          <ac:chgData name="Timo Mühlhaus" userId="1b6b3aba618dadac" providerId="LiveId" clId="{5968052C-6439-43E8-9A4C-69C3270656B7}" dt="2022-01-25T12:26:42.180" v="1" actId="164"/>
          <ac:spMkLst>
            <pc:docMk/>
            <pc:sldMk cId="3704488768" sldId="705"/>
            <ac:spMk id="188" creationId="{F8DBFB6A-E5A5-45C5-B110-1A45A8E8864A}"/>
          </ac:spMkLst>
        </pc:spChg>
        <pc:spChg chg="mod">
          <ac:chgData name="Timo Mühlhaus" userId="1b6b3aba618dadac" providerId="LiveId" clId="{5968052C-6439-43E8-9A4C-69C3270656B7}" dt="2022-01-25T12:26:42.180" v="1" actId="164"/>
          <ac:spMkLst>
            <pc:docMk/>
            <pc:sldMk cId="3704488768" sldId="705"/>
            <ac:spMk id="189" creationId="{3FD575E8-96FC-45E7-8244-E98242268766}"/>
          </ac:spMkLst>
        </pc:spChg>
        <pc:spChg chg="mod">
          <ac:chgData name="Timo Mühlhaus" userId="1b6b3aba618dadac" providerId="LiveId" clId="{5968052C-6439-43E8-9A4C-69C3270656B7}" dt="2022-01-25T12:26:42.180" v="1" actId="164"/>
          <ac:spMkLst>
            <pc:docMk/>
            <pc:sldMk cId="3704488768" sldId="705"/>
            <ac:spMk id="190" creationId="{B3EB7F81-EB27-46E5-B870-752C16259DD4}"/>
          </ac:spMkLst>
        </pc:spChg>
        <pc:spChg chg="mod">
          <ac:chgData name="Timo Mühlhaus" userId="1b6b3aba618dadac" providerId="LiveId" clId="{5968052C-6439-43E8-9A4C-69C3270656B7}" dt="2022-01-25T12:26:42.180" v="1" actId="164"/>
          <ac:spMkLst>
            <pc:docMk/>
            <pc:sldMk cId="3704488768" sldId="705"/>
            <ac:spMk id="191" creationId="{AD1ED5BC-6ADA-4FE3-8242-1FFAE34A35A4}"/>
          </ac:spMkLst>
        </pc:spChg>
        <pc:spChg chg="mod">
          <ac:chgData name="Timo Mühlhaus" userId="1b6b3aba618dadac" providerId="LiveId" clId="{5968052C-6439-43E8-9A4C-69C3270656B7}" dt="2022-01-25T12:26:42.180" v="1" actId="164"/>
          <ac:spMkLst>
            <pc:docMk/>
            <pc:sldMk cId="3704488768" sldId="705"/>
            <ac:spMk id="192" creationId="{FA3AA47D-07D9-4B59-902E-A66E2F75E1F3}"/>
          </ac:spMkLst>
        </pc:spChg>
        <pc:spChg chg="mod">
          <ac:chgData name="Timo Mühlhaus" userId="1b6b3aba618dadac" providerId="LiveId" clId="{5968052C-6439-43E8-9A4C-69C3270656B7}" dt="2022-01-25T12:26:42.180" v="1" actId="164"/>
          <ac:spMkLst>
            <pc:docMk/>
            <pc:sldMk cId="3704488768" sldId="705"/>
            <ac:spMk id="193" creationId="{130D0E13-2818-4CCE-9EFD-A7CB102DBCBA}"/>
          </ac:spMkLst>
        </pc:spChg>
        <pc:spChg chg="mod">
          <ac:chgData name="Timo Mühlhaus" userId="1b6b3aba618dadac" providerId="LiveId" clId="{5968052C-6439-43E8-9A4C-69C3270656B7}" dt="2022-01-25T12:26:42.180" v="1" actId="164"/>
          <ac:spMkLst>
            <pc:docMk/>
            <pc:sldMk cId="3704488768" sldId="705"/>
            <ac:spMk id="194" creationId="{03461737-5FC5-45BB-9234-0DAC8C3284CA}"/>
          </ac:spMkLst>
        </pc:spChg>
        <pc:grpChg chg="add mod">
          <ac:chgData name="Timo Mühlhaus" userId="1b6b3aba618dadac" providerId="LiveId" clId="{5968052C-6439-43E8-9A4C-69C3270656B7}" dt="2022-01-25T12:26:42.180" v="1" actId="164"/>
          <ac:grpSpMkLst>
            <pc:docMk/>
            <pc:sldMk cId="3704488768" sldId="705"/>
            <ac:grpSpMk id="3" creationId="{7BC53CC2-1E74-48FA-8AA6-ACBE1DB805C4}"/>
          </ac:grpSpMkLst>
        </pc:grpChg>
      </pc:sldChg>
    </pc:docChg>
  </pc:docChgLst>
  <pc:docChgLst>
    <pc:chgData name="Timo Mühlhaus" userId="1b6b3aba618dadac" providerId="LiveId" clId="{A22E7320-B3A8-4DA8-BD57-ACF3638ED1C9}"/>
    <pc:docChg chg="custSel addSld modSld">
      <pc:chgData name="Timo Mühlhaus" userId="1b6b3aba618dadac" providerId="LiveId" clId="{A22E7320-B3A8-4DA8-BD57-ACF3638ED1C9}" dt="2023-04-15T08:26:16.928" v="37" actId="5793"/>
      <pc:docMkLst>
        <pc:docMk/>
      </pc:docMkLst>
      <pc:sldChg chg="add">
        <pc:chgData name="Timo Mühlhaus" userId="1b6b3aba618dadac" providerId="LiveId" clId="{A22E7320-B3A8-4DA8-BD57-ACF3638ED1C9}" dt="2023-04-15T08:25:02.399" v="6"/>
        <pc:sldMkLst>
          <pc:docMk/>
          <pc:sldMk cId="986024217" sldId="353"/>
        </pc:sldMkLst>
      </pc:sldChg>
      <pc:sldChg chg="modSp mod">
        <pc:chgData name="Timo Mühlhaus" userId="1b6b3aba618dadac" providerId="LiveId" clId="{A22E7320-B3A8-4DA8-BD57-ACF3638ED1C9}" dt="2023-04-15T08:21:49.448" v="1" actId="14100"/>
        <pc:sldMkLst>
          <pc:docMk/>
          <pc:sldMk cId="2408706802" sldId="543"/>
        </pc:sldMkLst>
        <pc:spChg chg="mod">
          <ac:chgData name="Timo Mühlhaus" userId="1b6b3aba618dadac" providerId="LiveId" clId="{A22E7320-B3A8-4DA8-BD57-ACF3638ED1C9}" dt="2023-04-15T08:21:49.448" v="1" actId="14100"/>
          <ac:spMkLst>
            <pc:docMk/>
            <pc:sldMk cId="2408706802" sldId="543"/>
            <ac:spMk id="25" creationId="{5BB0DA47-1325-8EB3-F857-7809C7088855}"/>
          </ac:spMkLst>
        </pc:spChg>
      </pc:sldChg>
      <pc:sldChg chg="addSp modSp mod">
        <pc:chgData name="Timo Mühlhaus" userId="1b6b3aba618dadac" providerId="LiveId" clId="{A22E7320-B3A8-4DA8-BD57-ACF3638ED1C9}" dt="2023-04-15T08:21:56.510" v="2" actId="14100"/>
        <pc:sldMkLst>
          <pc:docMk/>
          <pc:sldMk cId="2385068653" sldId="544"/>
        </pc:sldMkLst>
        <pc:spChg chg="add">
          <ac:chgData name="Timo Mühlhaus" userId="1b6b3aba618dadac" providerId="LiveId" clId="{A22E7320-B3A8-4DA8-BD57-ACF3638ED1C9}" dt="2023-04-15T08:21:44.434" v="0" actId="11529"/>
          <ac:spMkLst>
            <pc:docMk/>
            <pc:sldMk cId="2385068653" sldId="544"/>
            <ac:spMk id="3" creationId="{AB59C399-2BCF-E83A-FCE8-2F17FD981996}"/>
          </ac:spMkLst>
        </pc:spChg>
        <pc:spChg chg="mod">
          <ac:chgData name="Timo Mühlhaus" userId="1b6b3aba618dadac" providerId="LiveId" clId="{A22E7320-B3A8-4DA8-BD57-ACF3638ED1C9}" dt="2023-04-15T08:21:56.510" v="2" actId="14100"/>
          <ac:spMkLst>
            <pc:docMk/>
            <pc:sldMk cId="2385068653" sldId="544"/>
            <ac:spMk id="25" creationId="{5BB0DA47-1325-8EB3-F857-7809C7088855}"/>
          </ac:spMkLst>
        </pc:spChg>
      </pc:sldChg>
      <pc:sldChg chg="addSp delSp modSp mod">
        <pc:chgData name="Timo Mühlhaus" userId="1b6b3aba618dadac" providerId="LiveId" clId="{A22E7320-B3A8-4DA8-BD57-ACF3638ED1C9}" dt="2023-04-15T08:24:47.934" v="5" actId="165"/>
        <pc:sldMkLst>
          <pc:docMk/>
          <pc:sldMk cId="3325848865" sldId="545"/>
        </pc:sldMkLst>
        <pc:spChg chg="mod topLvl">
          <ac:chgData name="Timo Mühlhaus" userId="1b6b3aba618dadac" providerId="LiveId" clId="{A22E7320-B3A8-4DA8-BD57-ACF3638ED1C9}" dt="2023-04-15T08:24:47.934" v="5" actId="165"/>
          <ac:spMkLst>
            <pc:docMk/>
            <pc:sldMk cId="3325848865" sldId="545"/>
            <ac:spMk id="16" creationId="{06B75963-AEDE-618B-F27D-B294D5BD69C8}"/>
          </ac:spMkLst>
        </pc:spChg>
        <pc:spChg chg="mod topLvl">
          <ac:chgData name="Timo Mühlhaus" userId="1b6b3aba618dadac" providerId="LiveId" clId="{A22E7320-B3A8-4DA8-BD57-ACF3638ED1C9}" dt="2023-04-15T08:24:47.934" v="5" actId="165"/>
          <ac:spMkLst>
            <pc:docMk/>
            <pc:sldMk cId="3325848865" sldId="545"/>
            <ac:spMk id="17" creationId="{DF225DC3-E4CF-BC6C-0C38-9110B0A3A50B}"/>
          </ac:spMkLst>
        </pc:spChg>
        <pc:spChg chg="mod topLvl">
          <ac:chgData name="Timo Mühlhaus" userId="1b6b3aba618dadac" providerId="LiveId" clId="{A22E7320-B3A8-4DA8-BD57-ACF3638ED1C9}" dt="2023-04-15T08:24:47.934" v="5" actId="165"/>
          <ac:spMkLst>
            <pc:docMk/>
            <pc:sldMk cId="3325848865" sldId="545"/>
            <ac:spMk id="18" creationId="{35CA930D-B5D6-23C6-DC93-C9060EF62FE1}"/>
          </ac:spMkLst>
        </pc:spChg>
        <pc:spChg chg="mod topLvl">
          <ac:chgData name="Timo Mühlhaus" userId="1b6b3aba618dadac" providerId="LiveId" clId="{A22E7320-B3A8-4DA8-BD57-ACF3638ED1C9}" dt="2023-04-15T08:24:47.934" v="5" actId="165"/>
          <ac:spMkLst>
            <pc:docMk/>
            <pc:sldMk cId="3325848865" sldId="545"/>
            <ac:spMk id="19" creationId="{77DF557C-7AB9-9A83-6F30-D46BAAB1262A}"/>
          </ac:spMkLst>
        </pc:spChg>
        <pc:spChg chg="mod topLvl">
          <ac:chgData name="Timo Mühlhaus" userId="1b6b3aba618dadac" providerId="LiveId" clId="{A22E7320-B3A8-4DA8-BD57-ACF3638ED1C9}" dt="2023-04-15T08:24:47.934" v="5" actId="165"/>
          <ac:spMkLst>
            <pc:docMk/>
            <pc:sldMk cId="3325848865" sldId="545"/>
            <ac:spMk id="23" creationId="{91BE0231-F419-8FDA-AE56-B7EC8F2B4FC7}"/>
          </ac:spMkLst>
        </pc:spChg>
        <pc:spChg chg="mod topLvl">
          <ac:chgData name="Timo Mühlhaus" userId="1b6b3aba618dadac" providerId="LiveId" clId="{A22E7320-B3A8-4DA8-BD57-ACF3638ED1C9}" dt="2023-04-15T08:24:47.934" v="5" actId="165"/>
          <ac:spMkLst>
            <pc:docMk/>
            <pc:sldMk cId="3325848865" sldId="545"/>
            <ac:spMk id="24" creationId="{597DF3C7-C3F1-FE2D-479C-05831D9AD887}"/>
          </ac:spMkLst>
        </pc:spChg>
        <pc:spChg chg="mod topLvl">
          <ac:chgData name="Timo Mühlhaus" userId="1b6b3aba618dadac" providerId="LiveId" clId="{A22E7320-B3A8-4DA8-BD57-ACF3638ED1C9}" dt="2023-04-15T08:24:47.934" v="5" actId="165"/>
          <ac:spMkLst>
            <pc:docMk/>
            <pc:sldMk cId="3325848865" sldId="545"/>
            <ac:spMk id="25" creationId="{8B27ACC5-43C8-483E-3EA8-EA51BFB4BDC4}"/>
          </ac:spMkLst>
        </pc:spChg>
        <pc:spChg chg="mod topLvl">
          <ac:chgData name="Timo Mühlhaus" userId="1b6b3aba618dadac" providerId="LiveId" clId="{A22E7320-B3A8-4DA8-BD57-ACF3638ED1C9}" dt="2023-04-15T08:24:47.934" v="5" actId="165"/>
          <ac:spMkLst>
            <pc:docMk/>
            <pc:sldMk cId="3325848865" sldId="545"/>
            <ac:spMk id="26" creationId="{6E6A293C-7E4B-1895-A171-5D8B331C87F9}"/>
          </ac:spMkLst>
        </pc:spChg>
        <pc:spChg chg="mod topLvl">
          <ac:chgData name="Timo Mühlhaus" userId="1b6b3aba618dadac" providerId="LiveId" clId="{A22E7320-B3A8-4DA8-BD57-ACF3638ED1C9}" dt="2023-04-15T08:24:47.934" v="5" actId="165"/>
          <ac:spMkLst>
            <pc:docMk/>
            <pc:sldMk cId="3325848865" sldId="545"/>
            <ac:spMk id="27" creationId="{434CD498-6A22-3706-AA4A-844422D10299}"/>
          </ac:spMkLst>
        </pc:spChg>
        <pc:spChg chg="mod topLvl">
          <ac:chgData name="Timo Mühlhaus" userId="1b6b3aba618dadac" providerId="LiveId" clId="{A22E7320-B3A8-4DA8-BD57-ACF3638ED1C9}" dt="2023-04-15T08:24:47.934" v="5" actId="165"/>
          <ac:spMkLst>
            <pc:docMk/>
            <pc:sldMk cId="3325848865" sldId="545"/>
            <ac:spMk id="29" creationId="{D0239858-DCB7-659F-BE70-9BEAB1B1AE2D}"/>
          </ac:spMkLst>
        </pc:spChg>
        <pc:spChg chg="mod">
          <ac:chgData name="Timo Mühlhaus" userId="1b6b3aba618dadac" providerId="LiveId" clId="{A22E7320-B3A8-4DA8-BD57-ACF3638ED1C9}" dt="2023-04-15T08:24:47.934" v="5" actId="165"/>
          <ac:spMkLst>
            <pc:docMk/>
            <pc:sldMk cId="3325848865" sldId="545"/>
            <ac:spMk id="30" creationId="{0F3B14C7-1B4C-DEDC-B563-4A3760073C75}"/>
          </ac:spMkLst>
        </pc:spChg>
        <pc:spChg chg="mod">
          <ac:chgData name="Timo Mühlhaus" userId="1b6b3aba618dadac" providerId="LiveId" clId="{A22E7320-B3A8-4DA8-BD57-ACF3638ED1C9}" dt="2023-04-15T08:24:47.934" v="5" actId="165"/>
          <ac:spMkLst>
            <pc:docMk/>
            <pc:sldMk cId="3325848865" sldId="545"/>
            <ac:spMk id="31" creationId="{4F2A52E5-6E6A-7B8A-1DC4-2F5558FEC847}"/>
          </ac:spMkLst>
        </pc:spChg>
        <pc:spChg chg="mod">
          <ac:chgData name="Timo Mühlhaus" userId="1b6b3aba618dadac" providerId="LiveId" clId="{A22E7320-B3A8-4DA8-BD57-ACF3638ED1C9}" dt="2023-04-15T08:24:47.934" v="5" actId="165"/>
          <ac:spMkLst>
            <pc:docMk/>
            <pc:sldMk cId="3325848865" sldId="545"/>
            <ac:spMk id="32" creationId="{FFB28FDF-A6D5-73D6-929B-21D138A46A69}"/>
          </ac:spMkLst>
        </pc:spChg>
        <pc:spChg chg="mod">
          <ac:chgData name="Timo Mühlhaus" userId="1b6b3aba618dadac" providerId="LiveId" clId="{A22E7320-B3A8-4DA8-BD57-ACF3638ED1C9}" dt="2023-04-15T08:24:47.934" v="5" actId="165"/>
          <ac:spMkLst>
            <pc:docMk/>
            <pc:sldMk cId="3325848865" sldId="545"/>
            <ac:spMk id="33" creationId="{5D5D05AE-7904-5BA6-54E6-04E5B975613B}"/>
          </ac:spMkLst>
        </pc:spChg>
        <pc:spChg chg="mod">
          <ac:chgData name="Timo Mühlhaus" userId="1b6b3aba618dadac" providerId="LiveId" clId="{A22E7320-B3A8-4DA8-BD57-ACF3638ED1C9}" dt="2023-04-15T08:24:47.934" v="5" actId="165"/>
          <ac:spMkLst>
            <pc:docMk/>
            <pc:sldMk cId="3325848865" sldId="545"/>
            <ac:spMk id="34" creationId="{6558239D-2C07-2526-8054-049854E3340C}"/>
          </ac:spMkLst>
        </pc:spChg>
        <pc:spChg chg="mod">
          <ac:chgData name="Timo Mühlhaus" userId="1b6b3aba618dadac" providerId="LiveId" clId="{A22E7320-B3A8-4DA8-BD57-ACF3638ED1C9}" dt="2023-04-15T08:24:47.934" v="5" actId="165"/>
          <ac:spMkLst>
            <pc:docMk/>
            <pc:sldMk cId="3325848865" sldId="545"/>
            <ac:spMk id="35" creationId="{D96B3502-9429-CA30-0F88-4F64E0271DDC}"/>
          </ac:spMkLst>
        </pc:spChg>
        <pc:spChg chg="mod">
          <ac:chgData name="Timo Mühlhaus" userId="1b6b3aba618dadac" providerId="LiveId" clId="{A22E7320-B3A8-4DA8-BD57-ACF3638ED1C9}" dt="2023-04-15T08:24:47.934" v="5" actId="165"/>
          <ac:spMkLst>
            <pc:docMk/>
            <pc:sldMk cId="3325848865" sldId="545"/>
            <ac:spMk id="36" creationId="{6342F96D-E976-A582-AE25-ACBB7B91D280}"/>
          </ac:spMkLst>
        </pc:spChg>
        <pc:spChg chg="mod">
          <ac:chgData name="Timo Mühlhaus" userId="1b6b3aba618dadac" providerId="LiveId" clId="{A22E7320-B3A8-4DA8-BD57-ACF3638ED1C9}" dt="2023-04-15T08:24:47.934" v="5" actId="165"/>
          <ac:spMkLst>
            <pc:docMk/>
            <pc:sldMk cId="3325848865" sldId="545"/>
            <ac:spMk id="37" creationId="{5474E7AC-9556-700B-8C69-FD759147B58C}"/>
          </ac:spMkLst>
        </pc:spChg>
        <pc:grpChg chg="add del mod">
          <ac:chgData name="Timo Mühlhaus" userId="1b6b3aba618dadac" providerId="LiveId" clId="{A22E7320-B3A8-4DA8-BD57-ACF3638ED1C9}" dt="2023-04-15T08:24:47.934" v="5" actId="165"/>
          <ac:grpSpMkLst>
            <pc:docMk/>
            <pc:sldMk cId="3325848865" sldId="545"/>
            <ac:grpSpMk id="3" creationId="{71C7F5AF-B1DE-ACD5-435C-39E24C57F4F6}"/>
          </ac:grpSpMkLst>
        </pc:grpChg>
        <pc:grpChg chg="mod topLvl">
          <ac:chgData name="Timo Mühlhaus" userId="1b6b3aba618dadac" providerId="LiveId" clId="{A22E7320-B3A8-4DA8-BD57-ACF3638ED1C9}" dt="2023-04-15T08:24:47.934" v="5" actId="165"/>
          <ac:grpSpMkLst>
            <pc:docMk/>
            <pc:sldMk cId="3325848865" sldId="545"/>
            <ac:grpSpMk id="20" creationId="{DC3FD641-F7E9-AB47-D170-EF7C530DBA6F}"/>
          </ac:grpSpMkLst>
        </pc:grpChg>
        <pc:grpChg chg="mod topLvl">
          <ac:chgData name="Timo Mühlhaus" userId="1b6b3aba618dadac" providerId="LiveId" clId="{A22E7320-B3A8-4DA8-BD57-ACF3638ED1C9}" dt="2023-04-15T08:24:47.934" v="5" actId="165"/>
          <ac:grpSpMkLst>
            <pc:docMk/>
            <pc:sldMk cId="3325848865" sldId="545"/>
            <ac:grpSpMk id="21" creationId="{20A9B338-4876-FEB2-1F00-E6056C9835BD}"/>
          </ac:grpSpMkLst>
        </pc:grpChg>
        <pc:grpChg chg="mod topLvl">
          <ac:chgData name="Timo Mühlhaus" userId="1b6b3aba618dadac" providerId="LiveId" clId="{A22E7320-B3A8-4DA8-BD57-ACF3638ED1C9}" dt="2023-04-15T08:24:47.934" v="5" actId="165"/>
          <ac:grpSpMkLst>
            <pc:docMk/>
            <pc:sldMk cId="3325848865" sldId="545"/>
            <ac:grpSpMk id="22" creationId="{DE71CBEB-7071-7834-1971-C53501FA20B0}"/>
          </ac:grpSpMkLst>
        </pc:grpChg>
        <pc:grpChg chg="mod topLvl">
          <ac:chgData name="Timo Mühlhaus" userId="1b6b3aba618dadac" providerId="LiveId" clId="{A22E7320-B3A8-4DA8-BD57-ACF3638ED1C9}" dt="2023-04-15T08:24:47.934" v="5" actId="165"/>
          <ac:grpSpMkLst>
            <pc:docMk/>
            <pc:sldMk cId="3325848865" sldId="545"/>
            <ac:grpSpMk id="28" creationId="{E3EFB22D-9F15-17B7-4AD8-C58856ED58E5}"/>
          </ac:grpSpMkLst>
        </pc:grpChg>
      </pc:sldChg>
      <pc:sldChg chg="modSp new mod">
        <pc:chgData name="Timo Mühlhaus" userId="1b6b3aba618dadac" providerId="LiveId" clId="{A22E7320-B3A8-4DA8-BD57-ACF3638ED1C9}" dt="2023-04-15T08:26:16.928" v="37" actId="5793"/>
        <pc:sldMkLst>
          <pc:docMk/>
          <pc:sldMk cId="2074985867" sldId="546"/>
        </pc:sldMkLst>
        <pc:spChg chg="mod">
          <ac:chgData name="Timo Mühlhaus" userId="1b6b3aba618dadac" providerId="LiveId" clId="{A22E7320-B3A8-4DA8-BD57-ACF3638ED1C9}" dt="2023-04-15T08:26:16.928" v="37" actId="5793"/>
          <ac:spMkLst>
            <pc:docMk/>
            <pc:sldMk cId="2074985867" sldId="546"/>
            <ac:spMk id="2" creationId="{B9C61DDD-9F20-FFD2-DD94-EFE5B99D849C}"/>
          </ac:spMkLst>
        </pc:spChg>
      </pc:sldChg>
    </pc:docChg>
  </pc:docChgLst>
  <pc:docChgLst>
    <pc:chgData name="Timo Mühlhaus" userId="S::muehlhaus@csbiology.de::c0cc8a1e-f758-40c5-896a-71172571ce20" providerId="AD" clId="Web-{8270F1F3-596A-4CF8-83AA-32CFCA8F2B71}"/>
    <pc:docChg chg="modSld">
      <pc:chgData name="Timo Mühlhaus" userId="S::muehlhaus@csbiology.de::c0cc8a1e-f758-40c5-896a-71172571ce20" providerId="AD" clId="Web-{8270F1F3-596A-4CF8-83AA-32CFCA8F2B71}" dt="2023-01-16T14:09:04.079" v="9" actId="1076"/>
      <pc:docMkLst>
        <pc:docMk/>
      </pc:docMkLst>
      <pc:sldChg chg="addSp modSp">
        <pc:chgData name="Timo Mühlhaus" userId="S::muehlhaus@csbiology.de::c0cc8a1e-f758-40c5-896a-71172571ce20" providerId="AD" clId="Web-{8270F1F3-596A-4CF8-83AA-32CFCA8F2B71}" dt="2023-01-16T14:09:04.079" v="9" actId="1076"/>
        <pc:sldMkLst>
          <pc:docMk/>
          <pc:sldMk cId="3259906790" sldId="700"/>
        </pc:sldMkLst>
        <pc:spChg chg="add mod">
          <ac:chgData name="Timo Mühlhaus" userId="S::muehlhaus@csbiology.de::c0cc8a1e-f758-40c5-896a-71172571ce20" providerId="AD" clId="Web-{8270F1F3-596A-4CF8-83AA-32CFCA8F2B71}" dt="2023-01-16T14:09:04.079" v="9" actId="1076"/>
          <ac:spMkLst>
            <pc:docMk/>
            <pc:sldMk cId="3259906790" sldId="700"/>
            <ac:spMk id="4" creationId="{8534B57A-7E0B-0184-A5FC-FFFCF4645534}"/>
          </ac:spMkLst>
        </pc:spChg>
        <pc:spChg chg="mod">
          <ac:chgData name="Timo Mühlhaus" userId="S::muehlhaus@csbiology.de::c0cc8a1e-f758-40c5-896a-71172571ce20" providerId="AD" clId="Web-{8270F1F3-596A-4CF8-83AA-32CFCA8F2B71}" dt="2023-01-16T14:08:52.673" v="7" actId="14100"/>
          <ac:spMkLst>
            <pc:docMk/>
            <pc:sldMk cId="3259906790" sldId="700"/>
            <ac:spMk id="231" creationId="{012FD13F-93B5-FDD5-6737-740C839561E6}"/>
          </ac:spMkLst>
        </pc:spChg>
        <pc:picChg chg="mod">
          <ac:chgData name="Timo Mühlhaus" userId="S::muehlhaus@csbiology.de::c0cc8a1e-f758-40c5-896a-71172571ce20" providerId="AD" clId="Web-{8270F1F3-596A-4CF8-83AA-32CFCA8F2B71}" dt="2023-01-16T14:08:41.735" v="6" actId="1076"/>
          <ac:picMkLst>
            <pc:docMk/>
            <pc:sldMk cId="3259906790" sldId="700"/>
            <ac:picMk id="5" creationId="{98EED3FB-73DC-2E3A-9F97-BFE866887157}"/>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12CAAB6-5C5B-4D3D-BAAC-112F2824094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54046C4-0B63-4DFD-BF08-A4BB32AA771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37F55E3-AB73-41B1-B901-BE0A488D59A5}" type="datetimeFigureOut">
              <a:rPr lang="en-US" smtClean="0"/>
              <a:t>4/24/2023</a:t>
            </a:fld>
            <a:endParaRPr lang="en-US"/>
          </a:p>
        </p:txBody>
      </p:sp>
      <p:sp>
        <p:nvSpPr>
          <p:cNvPr id="4" name="Footer Placeholder 3">
            <a:extLst>
              <a:ext uri="{FF2B5EF4-FFF2-40B4-BE49-F238E27FC236}">
                <a16:creationId xmlns:a16="http://schemas.microsoft.com/office/drawing/2014/main" id="{DA43C8D7-0CF7-4AD3-8916-0FB30348231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42077DA-3EF2-4DB5-9E05-DDE043B4883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0061FEE-DC83-4521-8F1F-8D7870C777B3}" type="slidenum">
              <a:rPr lang="en-US" smtClean="0"/>
              <a:t>‹#›</a:t>
            </a:fld>
            <a:endParaRPr lang="en-US"/>
          </a:p>
        </p:txBody>
      </p:sp>
    </p:spTree>
    <p:extLst>
      <p:ext uri="{BB962C8B-B14F-4D97-AF65-F5344CB8AC3E}">
        <p14:creationId xmlns:p14="http://schemas.microsoft.com/office/powerpoint/2010/main" val="32548916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sv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7D0BC8-E131-47C8-8734-652D0DCA3553}" type="datetimeFigureOut">
              <a:rPr lang="en-US" smtClean="0"/>
              <a:t>4/24/2023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C523F9-DB40-43BC-9758-972DF7DA40D5}" type="slidenum">
              <a:rPr lang="en-US" smtClean="0"/>
              <a:t>‹#›</a:t>
            </a:fld>
            <a:endParaRPr lang="en-US"/>
          </a:p>
        </p:txBody>
      </p:sp>
    </p:spTree>
    <p:extLst>
      <p:ext uri="{BB962C8B-B14F-4D97-AF65-F5344CB8AC3E}">
        <p14:creationId xmlns:p14="http://schemas.microsoft.com/office/powerpoint/2010/main" val="4565906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Guten</a:t>
            </a:r>
            <a:r>
              <a:rPr lang="en-US" dirty="0"/>
              <a:t> morgen, </a:t>
            </a:r>
            <a:r>
              <a:rPr lang="en-US" dirty="0" err="1"/>
              <a:t>mein</a:t>
            </a:r>
            <a:r>
              <a:rPr lang="en-US" dirty="0"/>
              <a:t> Name </a:t>
            </a:r>
            <a:r>
              <a:rPr lang="en-US" dirty="0" err="1"/>
              <a:t>ist</a:t>
            </a:r>
            <a:r>
              <a:rPr lang="en-US" dirty="0"/>
              <a:t> David Zimmer und ich bin </a:t>
            </a:r>
            <a:r>
              <a:rPr lang="en-US" dirty="0" err="1"/>
              <a:t>wissenschaftlicher</a:t>
            </a:r>
            <a:r>
              <a:rPr lang="en-US" dirty="0"/>
              <a:t> Mitarbeiter in der </a:t>
            </a:r>
            <a:r>
              <a:rPr lang="en-US" dirty="0" err="1"/>
              <a:t>Arbeitsgruppe</a:t>
            </a:r>
            <a:r>
              <a:rPr lang="en-US" dirty="0"/>
              <a:t> von Prof. Mühlhaus der </a:t>
            </a:r>
            <a:r>
              <a:rPr lang="en-US" dirty="0" err="1"/>
              <a:t>Computergestützen</a:t>
            </a:r>
            <a:r>
              <a:rPr lang="en-US" dirty="0"/>
              <a:t> </a:t>
            </a:r>
            <a:r>
              <a:rPr lang="en-US" dirty="0" err="1"/>
              <a:t>Systembiologie</a:t>
            </a:r>
            <a:r>
              <a:rPr lang="en-US" dirty="0"/>
              <a:t>. Es </a:t>
            </a:r>
            <a:r>
              <a:rPr lang="en-US" dirty="0" err="1"/>
              <a:t>ist</a:t>
            </a:r>
            <a:r>
              <a:rPr lang="en-US" dirty="0"/>
              <a:t> mir </a:t>
            </a:r>
            <a:r>
              <a:rPr lang="en-US" dirty="0" err="1"/>
              <a:t>eine</a:t>
            </a:r>
            <a:r>
              <a:rPr lang="en-US" dirty="0"/>
              <a:t> </a:t>
            </a:r>
            <a:r>
              <a:rPr lang="en-US" dirty="0" err="1"/>
              <a:t>große</a:t>
            </a:r>
            <a:r>
              <a:rPr lang="en-US" dirty="0"/>
              <a:t> </a:t>
            </a:r>
            <a:r>
              <a:rPr lang="en-US" dirty="0" err="1"/>
              <a:t>Freude</a:t>
            </a:r>
            <a:r>
              <a:rPr lang="en-US" dirty="0"/>
              <a:t> </a:t>
            </a:r>
            <a:r>
              <a:rPr lang="en-US" dirty="0" err="1"/>
              <a:t>heute</a:t>
            </a:r>
            <a:r>
              <a:rPr lang="en-US" dirty="0"/>
              <a:t> </a:t>
            </a:r>
            <a:r>
              <a:rPr lang="en-US" dirty="0" err="1"/>
              <a:t>Vorlesung</a:t>
            </a:r>
            <a:r>
              <a:rPr lang="en-US" dirty="0"/>
              <a:t> </a:t>
            </a:r>
            <a:r>
              <a:rPr lang="en-US" dirty="0" err="1"/>
              <a:t>halten</a:t>
            </a:r>
            <a:r>
              <a:rPr lang="en-US" dirty="0"/>
              <a:t> </a:t>
            </a:r>
            <a:r>
              <a:rPr lang="en-US" dirty="0" err="1"/>
              <a:t>zu</a:t>
            </a:r>
            <a:r>
              <a:rPr lang="en-US" dirty="0"/>
              <a:t> </a:t>
            </a:r>
            <a:r>
              <a:rPr lang="en-US" dirty="0" err="1"/>
              <a:t>dürfen</a:t>
            </a:r>
            <a:r>
              <a:rPr lang="en-US" dirty="0"/>
              <a:t>! </a:t>
            </a:r>
          </a:p>
          <a:p>
            <a:endParaRPr lang="en-US" dirty="0"/>
          </a:p>
          <a:p>
            <a:r>
              <a:rPr lang="en-US" dirty="0"/>
              <a:t>Für die </a:t>
            </a:r>
            <a:r>
              <a:rPr lang="en-US" dirty="0" err="1"/>
              <a:t>heutige</a:t>
            </a:r>
            <a:r>
              <a:rPr lang="en-US" dirty="0"/>
              <a:t> </a:t>
            </a:r>
            <a:r>
              <a:rPr lang="en-US" dirty="0" err="1"/>
              <a:t>Vorlesung</a:t>
            </a:r>
            <a:r>
              <a:rPr lang="en-US" dirty="0"/>
              <a:t> </a:t>
            </a:r>
            <a:r>
              <a:rPr lang="en-US" dirty="0" err="1"/>
              <a:t>haben</a:t>
            </a:r>
            <a:r>
              <a:rPr lang="en-US" dirty="0"/>
              <a:t> </a:t>
            </a:r>
            <a:r>
              <a:rPr lang="en-US" dirty="0" err="1"/>
              <a:t>wir</a:t>
            </a:r>
            <a:r>
              <a:rPr lang="en-US" dirty="0"/>
              <a:t> </a:t>
            </a:r>
            <a:r>
              <a:rPr lang="en-US" dirty="0" err="1"/>
              <a:t>beschlossen</a:t>
            </a:r>
            <a:r>
              <a:rPr lang="en-US" dirty="0"/>
              <a:t> </a:t>
            </a:r>
            <a:r>
              <a:rPr lang="en-US" dirty="0" err="1"/>
              <a:t>ein</a:t>
            </a:r>
            <a:r>
              <a:rPr lang="en-US" dirty="0"/>
              <a:t> </a:t>
            </a:r>
            <a:r>
              <a:rPr lang="en-US" dirty="0" err="1"/>
              <a:t>Interaktives</a:t>
            </a:r>
            <a:r>
              <a:rPr lang="en-US" dirty="0"/>
              <a:t> Format </a:t>
            </a:r>
            <a:r>
              <a:rPr lang="en-US" dirty="0" err="1"/>
              <a:t>zu</a:t>
            </a:r>
            <a:r>
              <a:rPr lang="en-US" dirty="0"/>
              <a:t> </a:t>
            </a:r>
            <a:r>
              <a:rPr lang="en-US" dirty="0" err="1"/>
              <a:t>wählen</a:t>
            </a:r>
            <a:r>
              <a:rPr lang="en-US" dirty="0"/>
              <a:t>, das </a:t>
            </a:r>
            <a:r>
              <a:rPr lang="en-US" dirty="0" err="1"/>
              <a:t>heißt</a:t>
            </a:r>
            <a:r>
              <a:rPr lang="en-US" dirty="0"/>
              <a:t> </a:t>
            </a:r>
            <a:r>
              <a:rPr lang="de-DE" b="0" dirty="0">
                <a:solidFill>
                  <a:srgbClr val="D4D4D4"/>
                </a:solidFill>
                <a:effectLst/>
                <a:latin typeface="Consolas" panose="020B0609020204030204" pitchFamily="49" charset="0"/>
              </a:rPr>
              <a:t>In den nächsten zwei Stunden möchten ich euch näherbringen, was uns als Bioinformatiker*innen motiviert und euch einen Einblick in unsere Arbeitsweise geben und demonstrieren, wie wir computergestützte Methoden anwenden, um biologisch motivierte Fragestellungen zu bearbeiten. </a:t>
            </a:r>
          </a:p>
          <a:p>
            <a:endParaRPr lang="en-US" dirty="0"/>
          </a:p>
          <a:p>
            <a:r>
              <a:rPr lang="en-US" dirty="0" err="1"/>
              <a:t>Wir</a:t>
            </a:r>
            <a:r>
              <a:rPr lang="en-US" dirty="0"/>
              <a:t> </a:t>
            </a:r>
            <a:r>
              <a:rPr lang="en-US" dirty="0" err="1"/>
              <a:t>hoffen</a:t>
            </a:r>
            <a:r>
              <a:rPr lang="en-US" dirty="0"/>
              <a:t> das </a:t>
            </a:r>
            <a:r>
              <a:rPr lang="en-US" dirty="0" err="1"/>
              <a:t>wir</a:t>
            </a:r>
            <a:r>
              <a:rPr lang="en-US" dirty="0"/>
              <a:t> </a:t>
            </a:r>
            <a:r>
              <a:rPr lang="en-US" dirty="0" err="1"/>
              <a:t>damit</a:t>
            </a:r>
            <a:r>
              <a:rPr lang="en-US" dirty="0"/>
              <a:t> </a:t>
            </a:r>
            <a:r>
              <a:rPr lang="en-US" dirty="0" err="1"/>
              <a:t>motivieren</a:t>
            </a:r>
            <a:r>
              <a:rPr lang="en-US" dirty="0"/>
              <a:t> </a:t>
            </a:r>
            <a:r>
              <a:rPr lang="en-US" dirty="0" err="1"/>
              <a:t>können</a:t>
            </a:r>
            <a:r>
              <a:rPr lang="en-US" dirty="0"/>
              <a:t> </a:t>
            </a:r>
            <a:r>
              <a:rPr lang="en-US" dirty="0" err="1"/>
              <a:t>wie</a:t>
            </a:r>
            <a:r>
              <a:rPr lang="en-US" dirty="0"/>
              <a:t> </a:t>
            </a:r>
            <a:r>
              <a:rPr lang="en-US" dirty="0" err="1"/>
              <a:t>bioinformatische</a:t>
            </a:r>
            <a:r>
              <a:rPr lang="en-US" dirty="0"/>
              <a:t> </a:t>
            </a:r>
            <a:r>
              <a:rPr lang="en-US" dirty="0" err="1"/>
              <a:t>methoden</a:t>
            </a:r>
            <a:r>
              <a:rPr lang="en-US" dirty="0"/>
              <a:t> </a:t>
            </a:r>
            <a:r>
              <a:rPr lang="en-US" dirty="0" err="1"/>
              <a:t>Tatsächlich</a:t>
            </a:r>
            <a:r>
              <a:rPr lang="en-US" dirty="0"/>
              <a:t> in der Praxis </a:t>
            </a:r>
            <a:r>
              <a:rPr lang="en-US" dirty="0" err="1"/>
              <a:t>anwendung</a:t>
            </a:r>
            <a:r>
              <a:rPr lang="en-US" dirty="0"/>
              <a:t> </a:t>
            </a:r>
            <a:r>
              <a:rPr lang="en-US" dirty="0" err="1"/>
              <a:t>finden</a:t>
            </a:r>
            <a:r>
              <a:rPr lang="en-US" dirty="0"/>
              <a:t> und </a:t>
            </a:r>
            <a:r>
              <a:rPr lang="en-US" dirty="0" err="1"/>
              <a:t>wie</a:t>
            </a:r>
            <a:r>
              <a:rPr lang="en-US" dirty="0"/>
              <a:t> </a:t>
            </a:r>
            <a:r>
              <a:rPr lang="en-US" dirty="0" err="1"/>
              <a:t>wir</a:t>
            </a:r>
            <a:r>
              <a:rPr lang="en-US" dirty="0"/>
              <a:t> </a:t>
            </a:r>
            <a:r>
              <a:rPr lang="en-US" dirty="0" err="1"/>
              <a:t>vorgehen</a:t>
            </a:r>
            <a:r>
              <a:rPr lang="en-US" dirty="0"/>
              <a:t> um die </a:t>
            </a:r>
            <a:r>
              <a:rPr lang="en-US" dirty="0" err="1"/>
              <a:t>Biologie</a:t>
            </a:r>
            <a:r>
              <a:rPr lang="en-US" dirty="0"/>
              <a:t> </a:t>
            </a:r>
            <a:r>
              <a:rPr lang="en-US" dirty="0" err="1"/>
              <a:t>zu</a:t>
            </a:r>
            <a:r>
              <a:rPr lang="en-US" dirty="0"/>
              <a:t> </a:t>
            </a:r>
            <a:r>
              <a:rPr lang="en-US" dirty="0" err="1"/>
              <a:t>bereichern</a:t>
            </a:r>
            <a:r>
              <a:rPr lang="en-US" dirty="0"/>
              <a:t>.</a:t>
            </a:r>
          </a:p>
          <a:p>
            <a:endParaRPr lang="en-DE" dirty="0"/>
          </a:p>
        </p:txBody>
      </p:sp>
      <p:sp>
        <p:nvSpPr>
          <p:cNvPr id="4" name="Slide Number Placeholder 3"/>
          <p:cNvSpPr>
            <a:spLocks noGrp="1"/>
          </p:cNvSpPr>
          <p:nvPr>
            <p:ph type="sldNum" sz="quarter" idx="5"/>
          </p:nvPr>
        </p:nvSpPr>
        <p:spPr/>
        <p:txBody>
          <a:bodyPr/>
          <a:lstStyle/>
          <a:p>
            <a:fld id="{F3C523F9-DB40-43BC-9758-972DF7DA40D5}" type="slidenum">
              <a:rPr lang="en-US" smtClean="0"/>
              <a:t>1</a:t>
            </a:fld>
            <a:endParaRPr lang="en-US"/>
          </a:p>
        </p:txBody>
      </p:sp>
    </p:spTree>
    <p:extLst>
      <p:ext uri="{BB962C8B-B14F-4D97-AF65-F5344CB8AC3E}">
        <p14:creationId xmlns:p14="http://schemas.microsoft.com/office/powerpoint/2010/main" val="8203833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Dazu </a:t>
            </a:r>
            <a:r>
              <a:rPr lang="en-US" dirty="0" err="1"/>
              <a:t>haben</a:t>
            </a:r>
            <a:r>
              <a:rPr lang="en-US" dirty="0"/>
              <a:t> </a:t>
            </a:r>
            <a:r>
              <a:rPr lang="en-US" dirty="0" err="1"/>
              <a:t>wir</a:t>
            </a:r>
            <a:r>
              <a:rPr lang="en-US" dirty="0"/>
              <a:t> </a:t>
            </a:r>
            <a:r>
              <a:rPr lang="en-US" dirty="0" err="1"/>
              <a:t>ein</a:t>
            </a:r>
            <a:r>
              <a:rPr lang="en-US" dirty="0"/>
              <a:t> </a:t>
            </a:r>
            <a:r>
              <a:rPr lang="en-US" dirty="0" err="1"/>
              <a:t>biologisches</a:t>
            </a:r>
            <a:r>
              <a:rPr lang="en-US" dirty="0"/>
              <a:t> Problem </a:t>
            </a:r>
            <a:r>
              <a:rPr lang="en-US" dirty="0" err="1"/>
              <a:t>ausgewählt</a:t>
            </a:r>
            <a:r>
              <a:rPr lang="en-US" dirty="0"/>
              <a:t> das </a:t>
            </a:r>
            <a:r>
              <a:rPr lang="en-US" dirty="0" err="1"/>
              <a:t>sie</a:t>
            </a:r>
            <a:r>
              <a:rPr lang="en-US" dirty="0"/>
              <a:t> </a:t>
            </a:r>
            <a:r>
              <a:rPr lang="en-US" dirty="0" err="1"/>
              <a:t>sehr</a:t>
            </a:r>
            <a:r>
              <a:rPr lang="en-US" dirty="0"/>
              <a:t> gut </a:t>
            </a:r>
            <a:r>
              <a:rPr lang="en-US" dirty="0" err="1"/>
              <a:t>kennen</a:t>
            </a:r>
            <a:r>
              <a:rPr lang="en-US" dirty="0"/>
              <a:t>: Die DNA </a:t>
            </a:r>
            <a:r>
              <a:rPr lang="en-US" dirty="0" err="1"/>
              <a:t>Replikation</a:t>
            </a:r>
            <a:r>
              <a:rPr lang="en-US" dirty="0"/>
              <a:t>.</a:t>
            </a:r>
          </a:p>
          <a:p>
            <a:endParaRPr lang="en-US" dirty="0"/>
          </a:p>
          <a:p>
            <a:r>
              <a:rPr lang="en-US" dirty="0"/>
              <a:t>Zu Begin </a:t>
            </a:r>
            <a:r>
              <a:rPr lang="en-US" dirty="0" err="1"/>
              <a:t>starten</a:t>
            </a:r>
            <a:r>
              <a:rPr lang="en-US" dirty="0"/>
              <a:t> </a:t>
            </a:r>
            <a:r>
              <a:rPr lang="en-US" dirty="0" err="1"/>
              <a:t>wir</a:t>
            </a:r>
            <a:r>
              <a:rPr lang="en-US" dirty="0"/>
              <a:t> </a:t>
            </a:r>
            <a:r>
              <a:rPr lang="en-US" dirty="0" err="1"/>
              <a:t>wie</a:t>
            </a:r>
            <a:r>
              <a:rPr lang="en-US" dirty="0"/>
              <a:t> </a:t>
            </a:r>
            <a:r>
              <a:rPr lang="en-US" dirty="0" err="1"/>
              <a:t>zu</a:t>
            </a:r>
            <a:r>
              <a:rPr lang="en-US" dirty="0"/>
              <a:t> den </a:t>
            </a:r>
            <a:r>
              <a:rPr lang="en-US" dirty="0" err="1"/>
              <a:t>besten</a:t>
            </a:r>
            <a:r>
              <a:rPr lang="en-US" dirty="0"/>
              <a:t> </a:t>
            </a:r>
            <a:r>
              <a:rPr lang="en-US" dirty="0" err="1"/>
              <a:t>Schulstunden</a:t>
            </a:r>
            <a:r>
              <a:rPr lang="en-US" dirty="0"/>
              <a:t> </a:t>
            </a:r>
            <a:r>
              <a:rPr lang="en-US" dirty="0" err="1"/>
              <a:t>mit</a:t>
            </a:r>
            <a:r>
              <a:rPr lang="en-US" dirty="0"/>
              <a:t> </a:t>
            </a:r>
            <a:r>
              <a:rPr lang="en-US" dirty="0" err="1"/>
              <a:t>einem</a:t>
            </a:r>
            <a:r>
              <a:rPr lang="en-US" dirty="0"/>
              <a:t> Video:</a:t>
            </a:r>
          </a:p>
          <a:p>
            <a:endParaRPr lang="en-US" dirty="0"/>
          </a:p>
          <a:p>
            <a:r>
              <a:rPr lang="en-US" dirty="0"/>
              <a:t>Wie </a:t>
            </a:r>
            <a:r>
              <a:rPr lang="en-US" dirty="0" err="1"/>
              <a:t>schon</a:t>
            </a:r>
            <a:r>
              <a:rPr lang="en-US" dirty="0"/>
              <a:t> </a:t>
            </a:r>
            <a:r>
              <a:rPr lang="en-US" dirty="0" err="1"/>
              <a:t>gesagt</a:t>
            </a:r>
            <a:r>
              <a:rPr lang="en-US" dirty="0"/>
              <a:t> </a:t>
            </a:r>
            <a:r>
              <a:rPr lang="en-US" dirty="0" err="1"/>
              <a:t>schauen</a:t>
            </a:r>
            <a:r>
              <a:rPr lang="en-US" dirty="0"/>
              <a:t> </a:t>
            </a:r>
            <a:r>
              <a:rPr lang="en-US" dirty="0" err="1"/>
              <a:t>wir</a:t>
            </a:r>
            <a:r>
              <a:rPr lang="en-US" dirty="0"/>
              <a:t> </a:t>
            </a:r>
            <a:r>
              <a:rPr lang="en-US" dirty="0" err="1"/>
              <a:t>uns</a:t>
            </a:r>
            <a:r>
              <a:rPr lang="en-US" dirty="0"/>
              <a:t> </a:t>
            </a:r>
            <a:r>
              <a:rPr lang="en-US" dirty="0" err="1"/>
              <a:t>hier</a:t>
            </a:r>
            <a:r>
              <a:rPr lang="en-US" dirty="0"/>
              <a:t> </a:t>
            </a:r>
            <a:r>
              <a:rPr lang="en-US" dirty="0" err="1"/>
              <a:t>einen</a:t>
            </a:r>
            <a:r>
              <a:rPr lang="en-US" dirty="0"/>
              <a:t> </a:t>
            </a:r>
            <a:r>
              <a:rPr lang="en-US" dirty="0" err="1"/>
              <a:t>bestimmten</a:t>
            </a:r>
            <a:r>
              <a:rPr lang="en-US" dirty="0"/>
              <a:t> </a:t>
            </a:r>
            <a:r>
              <a:rPr lang="en-US" dirty="0" err="1"/>
              <a:t>biologischen</a:t>
            </a:r>
            <a:r>
              <a:rPr lang="en-US" dirty="0"/>
              <a:t> </a:t>
            </a:r>
            <a:r>
              <a:rPr lang="en-US" dirty="0" err="1"/>
              <a:t>prozess</a:t>
            </a:r>
            <a:r>
              <a:rPr lang="en-US" dirty="0"/>
              <a:t> an </a:t>
            </a:r>
            <a:r>
              <a:rPr lang="en-US" dirty="0" err="1"/>
              <a:t>nämlich</a:t>
            </a:r>
            <a:r>
              <a:rPr lang="en-US" dirty="0"/>
              <a:t> die DNA replication.</a:t>
            </a:r>
          </a:p>
          <a:p>
            <a:endParaRPr lang="en-US" dirty="0"/>
          </a:p>
          <a:p>
            <a:r>
              <a:rPr lang="de-DE" dirty="0"/>
              <a:t>Hier sehen sie also die DNA Replikation in action. Wir sehen die Replikationsgabel. Hier werden beide Matrizen stränge der DNA Doppelgelix entwunden und separat repliziert</a:t>
            </a:r>
          </a:p>
          <a:p>
            <a:endParaRPr lang="de-DE" dirty="0"/>
          </a:p>
          <a:p>
            <a:r>
              <a:rPr lang="de-DE" dirty="0"/>
              <a:t>Hier in blau sehen sie Helikase die zunächst die Entwindung der DNA vollzieht. </a:t>
            </a:r>
          </a:p>
          <a:p>
            <a:endParaRPr lang="de-DE" dirty="0"/>
          </a:p>
          <a:p>
            <a:r>
              <a:rPr lang="de-DE" dirty="0"/>
              <a:t>Sie alle wissen wie DNA Moleküle aufgebaut sind. Das heißt nach der enstpiralisierung durch die helicase haben wir einmal den 3'-&gt;5 strang, auch reverse strand genannt</a:t>
            </a:r>
          </a:p>
          <a:p>
            <a:r>
              <a:rPr lang="de-DE" dirty="0"/>
              <a:t>und den 5'-&gt;3' Strang auch Forward strand genannt.</a:t>
            </a:r>
          </a:p>
          <a:p>
            <a:endParaRPr lang="de-DE" dirty="0"/>
          </a:p>
          <a:p>
            <a:r>
              <a:rPr lang="de-DE" dirty="0"/>
              <a:t>hier sehen sie nun die Leading Strand Polymerase die Kontinuierlich neue DNA Moleküle Synthetisiert. </a:t>
            </a:r>
          </a:p>
          <a:p>
            <a:endParaRPr lang="de-DE" dirty="0"/>
          </a:p>
          <a:p>
            <a:endParaRPr lang="de-DE" dirty="0"/>
          </a:p>
          <a:p>
            <a:r>
              <a:rPr lang="de-DE" dirty="0"/>
              <a:t>Am forward strang gestaltet sich die Sache ein wenig komplizierter. Das liegt daran, dass die Polymerase hier nicht kontinuierlich synthetisieren kann, hier bnilded der einzelstrang eine schlaufe und es es wird entgegen des Ursprungs der Replikationsgabel Synthetisiert. Es entstehen sogenannte Okazaki Fragmente.</a:t>
            </a:r>
          </a:p>
          <a:p>
            <a:endParaRPr lang="de-DE" dirty="0"/>
          </a:p>
          <a:p>
            <a:r>
              <a:rPr lang="de-DE" dirty="0"/>
              <a:t>Nun entstehen Replikationsgabeln nicht ein willkürlich im Genom, sondern an ganz bestimmten Regionen. Diese Regionen nennt man ganz Descriptiv: Origin of Replicatio.</a:t>
            </a:r>
          </a:p>
          <a:p>
            <a:r>
              <a:rPr lang="de-DE" dirty="0"/>
              <a:t>Die große die Frage die wir heute behandeln möchten lautet: Wie finden wir heraus wo im Erbgut eines </a:t>
            </a:r>
            <a:r>
              <a:rPr lang="de-DE"/>
              <a:t>Organismus bildet </a:t>
            </a:r>
            <a:r>
              <a:rPr lang="de-DE" dirty="0"/>
              <a:t>sich diese Replikationsgabel?</a:t>
            </a:r>
            <a:endParaRPr lang="en-DE" dirty="0"/>
          </a:p>
        </p:txBody>
      </p:sp>
      <p:sp>
        <p:nvSpPr>
          <p:cNvPr id="4" name="Slide Number Placeholder 3"/>
          <p:cNvSpPr>
            <a:spLocks noGrp="1"/>
          </p:cNvSpPr>
          <p:nvPr>
            <p:ph type="sldNum" sz="quarter" idx="5"/>
          </p:nvPr>
        </p:nvSpPr>
        <p:spPr/>
        <p:txBody>
          <a:bodyPr/>
          <a:lstStyle/>
          <a:p>
            <a:fld id="{F3C523F9-DB40-43BC-9758-972DF7DA40D5}" type="slidenum">
              <a:rPr lang="en-US" smtClean="0"/>
              <a:t>2</a:t>
            </a:fld>
            <a:endParaRPr lang="en-US"/>
          </a:p>
        </p:txBody>
      </p:sp>
    </p:spTree>
    <p:extLst>
      <p:ext uri="{BB962C8B-B14F-4D97-AF65-F5344CB8AC3E}">
        <p14:creationId xmlns:p14="http://schemas.microsoft.com/office/powerpoint/2010/main" val="34822324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Rectangle 7"/>
          <p:cNvSpPr/>
          <p:nvPr userDrawn="1"/>
        </p:nvSpPr>
        <p:spPr>
          <a:xfrm>
            <a:off x="-2763" y="0"/>
            <a:ext cx="12188825" cy="6863820"/>
          </a:xfrm>
          <a:prstGeom prst="rect">
            <a:avLst/>
          </a:prstGeom>
          <a:solidFill>
            <a:srgbClr val="507289"/>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E96AA407-5A97-3D2C-DAFA-3454463339AE}"/>
              </a:ext>
            </a:extLst>
          </p:cNvPr>
          <p:cNvSpPr/>
          <p:nvPr/>
        </p:nvSpPr>
        <p:spPr>
          <a:xfrm>
            <a:off x="2368777" y="974803"/>
            <a:ext cx="494347" cy="105727"/>
          </a:xfrm>
          <a:custGeom>
            <a:avLst/>
            <a:gdLst>
              <a:gd name="connsiteX0" fmla="*/ 494348 w 494347"/>
              <a:gd name="connsiteY0" fmla="*/ 104775 h 105727"/>
              <a:gd name="connsiteX1" fmla="*/ 494348 w 494347"/>
              <a:gd name="connsiteY1" fmla="*/ 34290 h 105727"/>
              <a:gd name="connsiteX2" fmla="*/ 486728 w 494347"/>
              <a:gd name="connsiteY2" fmla="*/ 34290 h 105727"/>
              <a:gd name="connsiteX3" fmla="*/ 486728 w 494347"/>
              <a:gd name="connsiteY3" fmla="*/ 69533 h 105727"/>
              <a:gd name="connsiteX4" fmla="*/ 461963 w 494347"/>
              <a:gd name="connsiteY4" fmla="*/ 98108 h 105727"/>
              <a:gd name="connsiteX5" fmla="*/ 439103 w 494347"/>
              <a:gd name="connsiteY5" fmla="*/ 73343 h 105727"/>
              <a:gd name="connsiteX6" fmla="*/ 439103 w 494347"/>
              <a:gd name="connsiteY6" fmla="*/ 34290 h 105727"/>
              <a:gd name="connsiteX7" fmla="*/ 431483 w 494347"/>
              <a:gd name="connsiteY7" fmla="*/ 34290 h 105727"/>
              <a:gd name="connsiteX8" fmla="*/ 431483 w 494347"/>
              <a:gd name="connsiteY8" fmla="*/ 74295 h 105727"/>
              <a:gd name="connsiteX9" fmla="*/ 461010 w 494347"/>
              <a:gd name="connsiteY9" fmla="*/ 105727 h 105727"/>
              <a:gd name="connsiteX10" fmla="*/ 487680 w 494347"/>
              <a:gd name="connsiteY10" fmla="*/ 90488 h 105727"/>
              <a:gd name="connsiteX11" fmla="*/ 487680 w 494347"/>
              <a:gd name="connsiteY11" fmla="*/ 104775 h 105727"/>
              <a:gd name="connsiteX12" fmla="*/ 494348 w 494347"/>
              <a:gd name="connsiteY12" fmla="*/ 104775 h 105727"/>
              <a:gd name="connsiteX13" fmla="*/ 375285 w 494347"/>
              <a:gd name="connsiteY13" fmla="*/ 98108 h 105727"/>
              <a:gd name="connsiteX14" fmla="*/ 346710 w 494347"/>
              <a:gd name="connsiteY14" fmla="*/ 68580 h 105727"/>
              <a:gd name="connsiteX15" fmla="*/ 375285 w 494347"/>
              <a:gd name="connsiteY15" fmla="*/ 39052 h 105727"/>
              <a:gd name="connsiteX16" fmla="*/ 403860 w 494347"/>
              <a:gd name="connsiteY16" fmla="*/ 68580 h 105727"/>
              <a:gd name="connsiteX17" fmla="*/ 375285 w 494347"/>
              <a:gd name="connsiteY17" fmla="*/ 98108 h 105727"/>
              <a:gd name="connsiteX18" fmla="*/ 411480 w 494347"/>
              <a:gd name="connsiteY18" fmla="*/ 103823 h 105727"/>
              <a:gd name="connsiteX19" fmla="*/ 411480 w 494347"/>
              <a:gd name="connsiteY19" fmla="*/ 34290 h 105727"/>
              <a:gd name="connsiteX20" fmla="*/ 404813 w 494347"/>
              <a:gd name="connsiteY20" fmla="*/ 34290 h 105727"/>
              <a:gd name="connsiteX21" fmla="*/ 404813 w 494347"/>
              <a:gd name="connsiteY21" fmla="*/ 48577 h 105727"/>
              <a:gd name="connsiteX22" fmla="*/ 375285 w 494347"/>
              <a:gd name="connsiteY22" fmla="*/ 32385 h 105727"/>
              <a:gd name="connsiteX23" fmla="*/ 340043 w 494347"/>
              <a:gd name="connsiteY23" fmla="*/ 68580 h 105727"/>
              <a:gd name="connsiteX24" fmla="*/ 375285 w 494347"/>
              <a:gd name="connsiteY24" fmla="*/ 104775 h 105727"/>
              <a:gd name="connsiteX25" fmla="*/ 404813 w 494347"/>
              <a:gd name="connsiteY25" fmla="*/ 88583 h 105727"/>
              <a:gd name="connsiteX26" fmla="*/ 404813 w 494347"/>
              <a:gd name="connsiteY26" fmla="*/ 102870 h 105727"/>
              <a:gd name="connsiteX27" fmla="*/ 411480 w 494347"/>
              <a:gd name="connsiteY27" fmla="*/ 102870 h 105727"/>
              <a:gd name="connsiteX28" fmla="*/ 411480 w 494347"/>
              <a:gd name="connsiteY28" fmla="*/ 103823 h 105727"/>
              <a:gd name="connsiteX29" fmla="*/ 286703 w 494347"/>
              <a:gd name="connsiteY29" fmla="*/ 98108 h 105727"/>
              <a:gd name="connsiteX30" fmla="*/ 258128 w 494347"/>
              <a:gd name="connsiteY30" fmla="*/ 68580 h 105727"/>
              <a:gd name="connsiteX31" fmla="*/ 286703 w 494347"/>
              <a:gd name="connsiteY31" fmla="*/ 39052 h 105727"/>
              <a:gd name="connsiteX32" fmla="*/ 315278 w 494347"/>
              <a:gd name="connsiteY32" fmla="*/ 68580 h 105727"/>
              <a:gd name="connsiteX33" fmla="*/ 286703 w 494347"/>
              <a:gd name="connsiteY33" fmla="*/ 98108 h 105727"/>
              <a:gd name="connsiteX34" fmla="*/ 322898 w 494347"/>
              <a:gd name="connsiteY34" fmla="*/ 103823 h 105727"/>
              <a:gd name="connsiteX35" fmla="*/ 322898 w 494347"/>
              <a:gd name="connsiteY35" fmla="*/ 0 h 105727"/>
              <a:gd name="connsiteX36" fmla="*/ 315278 w 494347"/>
              <a:gd name="connsiteY36" fmla="*/ 0 h 105727"/>
              <a:gd name="connsiteX37" fmla="*/ 315278 w 494347"/>
              <a:gd name="connsiteY37" fmla="*/ 47625 h 105727"/>
              <a:gd name="connsiteX38" fmla="*/ 286703 w 494347"/>
              <a:gd name="connsiteY38" fmla="*/ 33338 h 105727"/>
              <a:gd name="connsiteX39" fmla="*/ 251460 w 494347"/>
              <a:gd name="connsiteY39" fmla="*/ 69533 h 105727"/>
              <a:gd name="connsiteX40" fmla="*/ 286703 w 494347"/>
              <a:gd name="connsiteY40" fmla="*/ 105727 h 105727"/>
              <a:gd name="connsiteX41" fmla="*/ 316230 w 494347"/>
              <a:gd name="connsiteY41" fmla="*/ 89535 h 105727"/>
              <a:gd name="connsiteX42" fmla="*/ 316230 w 494347"/>
              <a:gd name="connsiteY42" fmla="*/ 103823 h 105727"/>
              <a:gd name="connsiteX43" fmla="*/ 322898 w 494347"/>
              <a:gd name="connsiteY43" fmla="*/ 103823 h 105727"/>
              <a:gd name="connsiteX44" fmla="*/ 206693 w 494347"/>
              <a:gd name="connsiteY44" fmla="*/ 33338 h 105727"/>
              <a:gd name="connsiteX45" fmla="*/ 180023 w 494347"/>
              <a:gd name="connsiteY45" fmla="*/ 49530 h 105727"/>
              <a:gd name="connsiteX46" fmla="*/ 180023 w 494347"/>
              <a:gd name="connsiteY46" fmla="*/ 35243 h 105727"/>
              <a:gd name="connsiteX47" fmla="*/ 173355 w 494347"/>
              <a:gd name="connsiteY47" fmla="*/ 35243 h 105727"/>
              <a:gd name="connsiteX48" fmla="*/ 173355 w 494347"/>
              <a:gd name="connsiteY48" fmla="*/ 103823 h 105727"/>
              <a:gd name="connsiteX49" fmla="*/ 180975 w 494347"/>
              <a:gd name="connsiteY49" fmla="*/ 103823 h 105727"/>
              <a:gd name="connsiteX50" fmla="*/ 180975 w 494347"/>
              <a:gd name="connsiteY50" fmla="*/ 68580 h 105727"/>
              <a:gd name="connsiteX51" fmla="*/ 205740 w 494347"/>
              <a:gd name="connsiteY51" fmla="*/ 40005 h 105727"/>
              <a:gd name="connsiteX52" fmla="*/ 228600 w 494347"/>
              <a:gd name="connsiteY52" fmla="*/ 64770 h 105727"/>
              <a:gd name="connsiteX53" fmla="*/ 228600 w 494347"/>
              <a:gd name="connsiteY53" fmla="*/ 103823 h 105727"/>
              <a:gd name="connsiteX54" fmla="*/ 236220 w 494347"/>
              <a:gd name="connsiteY54" fmla="*/ 103823 h 105727"/>
              <a:gd name="connsiteX55" fmla="*/ 236220 w 494347"/>
              <a:gd name="connsiteY55" fmla="*/ 63818 h 105727"/>
              <a:gd name="connsiteX56" fmla="*/ 206693 w 494347"/>
              <a:gd name="connsiteY56" fmla="*/ 33338 h 105727"/>
              <a:gd name="connsiteX57" fmla="*/ 115253 w 494347"/>
              <a:gd name="connsiteY57" fmla="*/ 98108 h 105727"/>
              <a:gd name="connsiteX58" fmla="*/ 86678 w 494347"/>
              <a:gd name="connsiteY58" fmla="*/ 68580 h 105727"/>
              <a:gd name="connsiteX59" fmla="*/ 115253 w 494347"/>
              <a:gd name="connsiteY59" fmla="*/ 39052 h 105727"/>
              <a:gd name="connsiteX60" fmla="*/ 143828 w 494347"/>
              <a:gd name="connsiteY60" fmla="*/ 68580 h 105727"/>
              <a:gd name="connsiteX61" fmla="*/ 115253 w 494347"/>
              <a:gd name="connsiteY61" fmla="*/ 98108 h 105727"/>
              <a:gd name="connsiteX62" fmla="*/ 151448 w 494347"/>
              <a:gd name="connsiteY62" fmla="*/ 103823 h 105727"/>
              <a:gd name="connsiteX63" fmla="*/ 151448 w 494347"/>
              <a:gd name="connsiteY63" fmla="*/ 34290 h 105727"/>
              <a:gd name="connsiteX64" fmla="*/ 144780 w 494347"/>
              <a:gd name="connsiteY64" fmla="*/ 34290 h 105727"/>
              <a:gd name="connsiteX65" fmla="*/ 144780 w 494347"/>
              <a:gd name="connsiteY65" fmla="*/ 48577 h 105727"/>
              <a:gd name="connsiteX66" fmla="*/ 115253 w 494347"/>
              <a:gd name="connsiteY66" fmla="*/ 32385 h 105727"/>
              <a:gd name="connsiteX67" fmla="*/ 80010 w 494347"/>
              <a:gd name="connsiteY67" fmla="*/ 68580 h 105727"/>
              <a:gd name="connsiteX68" fmla="*/ 115253 w 494347"/>
              <a:gd name="connsiteY68" fmla="*/ 104775 h 105727"/>
              <a:gd name="connsiteX69" fmla="*/ 144780 w 494347"/>
              <a:gd name="connsiteY69" fmla="*/ 88583 h 105727"/>
              <a:gd name="connsiteX70" fmla="*/ 144780 w 494347"/>
              <a:gd name="connsiteY70" fmla="*/ 102870 h 105727"/>
              <a:gd name="connsiteX71" fmla="*/ 151448 w 494347"/>
              <a:gd name="connsiteY71" fmla="*/ 102870 h 105727"/>
              <a:gd name="connsiteX72" fmla="*/ 151448 w 494347"/>
              <a:gd name="connsiteY72" fmla="*/ 103823 h 105727"/>
              <a:gd name="connsiteX73" fmla="*/ 69533 w 494347"/>
              <a:gd name="connsiteY73" fmla="*/ 103823 h 105727"/>
              <a:gd name="connsiteX74" fmla="*/ 69533 w 494347"/>
              <a:gd name="connsiteY74" fmla="*/ 96202 h 105727"/>
              <a:gd name="connsiteX75" fmla="*/ 8573 w 494347"/>
              <a:gd name="connsiteY75" fmla="*/ 96202 h 105727"/>
              <a:gd name="connsiteX76" fmla="*/ 8573 w 494347"/>
              <a:gd name="connsiteY76" fmla="*/ 4763 h 105727"/>
              <a:gd name="connsiteX77" fmla="*/ 0 w 494347"/>
              <a:gd name="connsiteY77" fmla="*/ 4763 h 105727"/>
              <a:gd name="connsiteX78" fmla="*/ 0 w 494347"/>
              <a:gd name="connsiteY78" fmla="*/ 103823 h 105727"/>
              <a:gd name="connsiteX79" fmla="*/ 69533 w 494347"/>
              <a:gd name="connsiteY79" fmla="*/ 103823 h 105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494347" h="105727">
                <a:moveTo>
                  <a:pt x="494348" y="104775"/>
                </a:moveTo>
                <a:lnTo>
                  <a:pt x="494348" y="34290"/>
                </a:lnTo>
                <a:lnTo>
                  <a:pt x="486728" y="34290"/>
                </a:lnTo>
                <a:lnTo>
                  <a:pt x="486728" y="69533"/>
                </a:lnTo>
                <a:cubicBezTo>
                  <a:pt x="486728" y="86677"/>
                  <a:pt x="477203" y="98108"/>
                  <a:pt x="461963" y="98108"/>
                </a:cubicBezTo>
                <a:cubicBezTo>
                  <a:pt x="447675" y="98108"/>
                  <a:pt x="439103" y="88583"/>
                  <a:pt x="439103" y="73343"/>
                </a:cubicBezTo>
                <a:lnTo>
                  <a:pt x="439103" y="34290"/>
                </a:lnTo>
                <a:lnTo>
                  <a:pt x="431483" y="34290"/>
                </a:lnTo>
                <a:lnTo>
                  <a:pt x="431483" y="74295"/>
                </a:lnTo>
                <a:cubicBezTo>
                  <a:pt x="431483" y="93345"/>
                  <a:pt x="442913" y="105727"/>
                  <a:pt x="461010" y="105727"/>
                </a:cubicBezTo>
                <a:cubicBezTo>
                  <a:pt x="473393" y="105727"/>
                  <a:pt x="482918" y="100013"/>
                  <a:pt x="487680" y="90488"/>
                </a:cubicBezTo>
                <a:lnTo>
                  <a:pt x="487680" y="104775"/>
                </a:lnTo>
                <a:lnTo>
                  <a:pt x="494348" y="104775"/>
                </a:lnTo>
                <a:close/>
                <a:moveTo>
                  <a:pt x="375285" y="98108"/>
                </a:moveTo>
                <a:cubicBezTo>
                  <a:pt x="359093" y="98108"/>
                  <a:pt x="346710" y="85725"/>
                  <a:pt x="346710" y="68580"/>
                </a:cubicBezTo>
                <a:cubicBezTo>
                  <a:pt x="346710" y="51435"/>
                  <a:pt x="359093" y="39052"/>
                  <a:pt x="375285" y="39052"/>
                </a:cubicBezTo>
                <a:cubicBezTo>
                  <a:pt x="392430" y="39052"/>
                  <a:pt x="403860" y="51435"/>
                  <a:pt x="403860" y="68580"/>
                </a:cubicBezTo>
                <a:cubicBezTo>
                  <a:pt x="403860" y="86677"/>
                  <a:pt x="392430" y="98108"/>
                  <a:pt x="375285" y="98108"/>
                </a:cubicBezTo>
                <a:moveTo>
                  <a:pt x="411480" y="103823"/>
                </a:moveTo>
                <a:lnTo>
                  <a:pt x="411480" y="34290"/>
                </a:lnTo>
                <a:lnTo>
                  <a:pt x="404813" y="34290"/>
                </a:lnTo>
                <a:lnTo>
                  <a:pt x="404813" y="48577"/>
                </a:lnTo>
                <a:cubicBezTo>
                  <a:pt x="399098" y="39052"/>
                  <a:pt x="388620" y="32385"/>
                  <a:pt x="375285" y="32385"/>
                </a:cubicBezTo>
                <a:cubicBezTo>
                  <a:pt x="354330" y="32385"/>
                  <a:pt x="340043" y="47625"/>
                  <a:pt x="340043" y="68580"/>
                </a:cubicBezTo>
                <a:cubicBezTo>
                  <a:pt x="340043" y="89535"/>
                  <a:pt x="355283" y="104775"/>
                  <a:pt x="375285" y="104775"/>
                </a:cubicBezTo>
                <a:cubicBezTo>
                  <a:pt x="388620" y="104775"/>
                  <a:pt x="400050" y="99060"/>
                  <a:pt x="404813" y="88583"/>
                </a:cubicBezTo>
                <a:lnTo>
                  <a:pt x="404813" y="102870"/>
                </a:lnTo>
                <a:lnTo>
                  <a:pt x="411480" y="102870"/>
                </a:lnTo>
                <a:lnTo>
                  <a:pt x="411480" y="103823"/>
                </a:lnTo>
                <a:close/>
                <a:moveTo>
                  <a:pt x="286703" y="98108"/>
                </a:moveTo>
                <a:cubicBezTo>
                  <a:pt x="270510" y="98108"/>
                  <a:pt x="258128" y="85725"/>
                  <a:pt x="258128" y="68580"/>
                </a:cubicBezTo>
                <a:cubicBezTo>
                  <a:pt x="258128" y="51435"/>
                  <a:pt x="270510" y="39052"/>
                  <a:pt x="286703" y="39052"/>
                </a:cubicBezTo>
                <a:cubicBezTo>
                  <a:pt x="303848" y="39052"/>
                  <a:pt x="315278" y="51435"/>
                  <a:pt x="315278" y="68580"/>
                </a:cubicBezTo>
                <a:cubicBezTo>
                  <a:pt x="316230" y="86677"/>
                  <a:pt x="303848" y="98108"/>
                  <a:pt x="286703" y="98108"/>
                </a:cubicBezTo>
                <a:moveTo>
                  <a:pt x="322898" y="103823"/>
                </a:moveTo>
                <a:lnTo>
                  <a:pt x="322898" y="0"/>
                </a:lnTo>
                <a:lnTo>
                  <a:pt x="315278" y="0"/>
                </a:lnTo>
                <a:lnTo>
                  <a:pt x="315278" y="47625"/>
                </a:lnTo>
                <a:cubicBezTo>
                  <a:pt x="309563" y="38100"/>
                  <a:pt x="300038" y="33338"/>
                  <a:pt x="286703" y="33338"/>
                </a:cubicBezTo>
                <a:cubicBezTo>
                  <a:pt x="265748" y="33338"/>
                  <a:pt x="251460" y="48577"/>
                  <a:pt x="251460" y="69533"/>
                </a:cubicBezTo>
                <a:cubicBezTo>
                  <a:pt x="251460" y="90488"/>
                  <a:pt x="266700" y="105727"/>
                  <a:pt x="286703" y="105727"/>
                </a:cubicBezTo>
                <a:cubicBezTo>
                  <a:pt x="300038" y="105727"/>
                  <a:pt x="311468" y="100013"/>
                  <a:pt x="316230" y="89535"/>
                </a:cubicBezTo>
                <a:lnTo>
                  <a:pt x="316230" y="103823"/>
                </a:lnTo>
                <a:lnTo>
                  <a:pt x="322898" y="103823"/>
                </a:lnTo>
                <a:close/>
                <a:moveTo>
                  <a:pt x="206693" y="33338"/>
                </a:moveTo>
                <a:cubicBezTo>
                  <a:pt x="193358" y="33338"/>
                  <a:pt x="184785" y="39052"/>
                  <a:pt x="180023" y="49530"/>
                </a:cubicBezTo>
                <a:lnTo>
                  <a:pt x="180023" y="35243"/>
                </a:lnTo>
                <a:lnTo>
                  <a:pt x="173355" y="35243"/>
                </a:lnTo>
                <a:lnTo>
                  <a:pt x="173355" y="103823"/>
                </a:lnTo>
                <a:lnTo>
                  <a:pt x="180975" y="103823"/>
                </a:lnTo>
                <a:lnTo>
                  <a:pt x="180975" y="68580"/>
                </a:lnTo>
                <a:cubicBezTo>
                  <a:pt x="180975" y="50483"/>
                  <a:pt x="190500" y="40005"/>
                  <a:pt x="205740" y="40005"/>
                </a:cubicBezTo>
                <a:cubicBezTo>
                  <a:pt x="220028" y="40005"/>
                  <a:pt x="228600" y="49530"/>
                  <a:pt x="228600" y="64770"/>
                </a:cubicBezTo>
                <a:lnTo>
                  <a:pt x="228600" y="103823"/>
                </a:lnTo>
                <a:lnTo>
                  <a:pt x="236220" y="103823"/>
                </a:lnTo>
                <a:lnTo>
                  <a:pt x="236220" y="63818"/>
                </a:lnTo>
                <a:cubicBezTo>
                  <a:pt x="236220" y="44768"/>
                  <a:pt x="224790" y="33338"/>
                  <a:pt x="206693" y="33338"/>
                </a:cubicBezTo>
                <a:moveTo>
                  <a:pt x="115253" y="98108"/>
                </a:moveTo>
                <a:cubicBezTo>
                  <a:pt x="99060" y="98108"/>
                  <a:pt x="86678" y="85725"/>
                  <a:pt x="86678" y="68580"/>
                </a:cubicBezTo>
                <a:cubicBezTo>
                  <a:pt x="86678" y="51435"/>
                  <a:pt x="99060" y="39052"/>
                  <a:pt x="115253" y="39052"/>
                </a:cubicBezTo>
                <a:cubicBezTo>
                  <a:pt x="132398" y="39052"/>
                  <a:pt x="143828" y="51435"/>
                  <a:pt x="143828" y="68580"/>
                </a:cubicBezTo>
                <a:cubicBezTo>
                  <a:pt x="144780" y="86677"/>
                  <a:pt x="132398" y="98108"/>
                  <a:pt x="115253" y="98108"/>
                </a:cubicBezTo>
                <a:moveTo>
                  <a:pt x="151448" y="103823"/>
                </a:moveTo>
                <a:lnTo>
                  <a:pt x="151448" y="34290"/>
                </a:lnTo>
                <a:lnTo>
                  <a:pt x="144780" y="34290"/>
                </a:lnTo>
                <a:lnTo>
                  <a:pt x="144780" y="48577"/>
                </a:lnTo>
                <a:cubicBezTo>
                  <a:pt x="139065" y="39052"/>
                  <a:pt x="128588" y="32385"/>
                  <a:pt x="115253" y="32385"/>
                </a:cubicBezTo>
                <a:cubicBezTo>
                  <a:pt x="94298" y="32385"/>
                  <a:pt x="80010" y="47625"/>
                  <a:pt x="80010" y="68580"/>
                </a:cubicBezTo>
                <a:cubicBezTo>
                  <a:pt x="80010" y="89535"/>
                  <a:pt x="95250" y="104775"/>
                  <a:pt x="115253" y="104775"/>
                </a:cubicBezTo>
                <a:cubicBezTo>
                  <a:pt x="128588" y="104775"/>
                  <a:pt x="139065" y="99060"/>
                  <a:pt x="144780" y="88583"/>
                </a:cubicBezTo>
                <a:lnTo>
                  <a:pt x="144780" y="102870"/>
                </a:lnTo>
                <a:lnTo>
                  <a:pt x="151448" y="102870"/>
                </a:lnTo>
                <a:lnTo>
                  <a:pt x="151448" y="103823"/>
                </a:lnTo>
                <a:close/>
                <a:moveTo>
                  <a:pt x="69533" y="103823"/>
                </a:moveTo>
                <a:lnTo>
                  <a:pt x="69533" y="96202"/>
                </a:lnTo>
                <a:lnTo>
                  <a:pt x="8573" y="96202"/>
                </a:lnTo>
                <a:lnTo>
                  <a:pt x="8573" y="4763"/>
                </a:lnTo>
                <a:lnTo>
                  <a:pt x="0" y="4763"/>
                </a:lnTo>
                <a:lnTo>
                  <a:pt x="0" y="103823"/>
                </a:lnTo>
                <a:lnTo>
                  <a:pt x="69533" y="103823"/>
                </a:lnTo>
                <a:close/>
              </a:path>
            </a:pathLst>
          </a:custGeom>
          <a:solidFill>
            <a:srgbClr val="FFA252"/>
          </a:solidFill>
          <a:ln w="6350" cap="flat">
            <a:solidFill>
              <a:srgbClr val="FFA252"/>
            </a:solidFill>
            <a:prstDash val="solid"/>
            <a:round/>
          </a:ln>
        </p:spPr>
        <p:txBody>
          <a:bodyPr rtlCol="0" anchor="ctr"/>
          <a:lstStyle/>
          <a:p>
            <a:endParaRPr lang="en-US"/>
          </a:p>
        </p:txBody>
      </p:sp>
      <p:sp>
        <p:nvSpPr>
          <p:cNvPr id="10" name="Freeform: Shape 9">
            <a:extLst>
              <a:ext uri="{FF2B5EF4-FFF2-40B4-BE49-F238E27FC236}">
                <a16:creationId xmlns:a16="http://schemas.microsoft.com/office/drawing/2014/main" id="{EA855B27-BBF6-3FF3-A04F-8B7D4D267316}"/>
              </a:ext>
            </a:extLst>
          </p:cNvPr>
          <p:cNvSpPr/>
          <p:nvPr/>
        </p:nvSpPr>
        <p:spPr>
          <a:xfrm>
            <a:off x="2368777" y="779540"/>
            <a:ext cx="915352" cy="106680"/>
          </a:xfrm>
          <a:custGeom>
            <a:avLst/>
            <a:gdLst>
              <a:gd name="connsiteX0" fmla="*/ 885825 w 915352"/>
              <a:gd name="connsiteY0" fmla="*/ 33338 h 106680"/>
              <a:gd name="connsiteX1" fmla="*/ 859155 w 915352"/>
              <a:gd name="connsiteY1" fmla="*/ 49530 h 106680"/>
              <a:gd name="connsiteX2" fmla="*/ 859155 w 915352"/>
              <a:gd name="connsiteY2" fmla="*/ 35243 h 106680"/>
              <a:gd name="connsiteX3" fmla="*/ 852488 w 915352"/>
              <a:gd name="connsiteY3" fmla="*/ 35243 h 106680"/>
              <a:gd name="connsiteX4" fmla="*/ 852488 w 915352"/>
              <a:gd name="connsiteY4" fmla="*/ 104775 h 106680"/>
              <a:gd name="connsiteX5" fmla="*/ 860108 w 915352"/>
              <a:gd name="connsiteY5" fmla="*/ 104775 h 106680"/>
              <a:gd name="connsiteX6" fmla="*/ 860108 w 915352"/>
              <a:gd name="connsiteY6" fmla="*/ 69533 h 106680"/>
              <a:gd name="connsiteX7" fmla="*/ 884873 w 915352"/>
              <a:gd name="connsiteY7" fmla="*/ 40958 h 106680"/>
              <a:gd name="connsiteX8" fmla="*/ 907733 w 915352"/>
              <a:gd name="connsiteY8" fmla="*/ 65723 h 106680"/>
              <a:gd name="connsiteX9" fmla="*/ 907733 w 915352"/>
              <a:gd name="connsiteY9" fmla="*/ 104775 h 106680"/>
              <a:gd name="connsiteX10" fmla="*/ 915353 w 915352"/>
              <a:gd name="connsiteY10" fmla="*/ 104775 h 106680"/>
              <a:gd name="connsiteX11" fmla="*/ 915353 w 915352"/>
              <a:gd name="connsiteY11" fmla="*/ 64770 h 106680"/>
              <a:gd name="connsiteX12" fmla="*/ 885825 w 915352"/>
              <a:gd name="connsiteY12" fmla="*/ 33338 h 106680"/>
              <a:gd name="connsiteX13" fmla="*/ 828675 w 915352"/>
              <a:gd name="connsiteY13" fmla="*/ 33338 h 106680"/>
              <a:gd name="connsiteX14" fmla="*/ 805815 w 915352"/>
              <a:gd name="connsiteY14" fmla="*/ 47625 h 106680"/>
              <a:gd name="connsiteX15" fmla="*/ 805815 w 915352"/>
              <a:gd name="connsiteY15" fmla="*/ 34290 h 106680"/>
              <a:gd name="connsiteX16" fmla="*/ 799148 w 915352"/>
              <a:gd name="connsiteY16" fmla="*/ 34290 h 106680"/>
              <a:gd name="connsiteX17" fmla="*/ 799148 w 915352"/>
              <a:gd name="connsiteY17" fmla="*/ 103823 h 106680"/>
              <a:gd name="connsiteX18" fmla="*/ 806768 w 915352"/>
              <a:gd name="connsiteY18" fmla="*/ 103823 h 106680"/>
              <a:gd name="connsiteX19" fmla="*/ 806768 w 915352"/>
              <a:gd name="connsiteY19" fmla="*/ 70485 h 106680"/>
              <a:gd name="connsiteX20" fmla="*/ 828675 w 915352"/>
              <a:gd name="connsiteY20" fmla="*/ 40005 h 106680"/>
              <a:gd name="connsiteX21" fmla="*/ 839153 w 915352"/>
              <a:gd name="connsiteY21" fmla="*/ 42863 h 106680"/>
              <a:gd name="connsiteX22" fmla="*/ 839153 w 915352"/>
              <a:gd name="connsiteY22" fmla="*/ 35243 h 106680"/>
              <a:gd name="connsiteX23" fmla="*/ 828675 w 915352"/>
              <a:gd name="connsiteY23" fmla="*/ 33338 h 106680"/>
              <a:gd name="connsiteX24" fmla="*/ 747713 w 915352"/>
              <a:gd name="connsiteY24" fmla="*/ 40005 h 106680"/>
              <a:gd name="connsiteX25" fmla="*/ 775335 w 915352"/>
              <a:gd name="connsiteY25" fmla="*/ 64770 h 106680"/>
              <a:gd name="connsiteX26" fmla="*/ 719138 w 915352"/>
              <a:gd name="connsiteY26" fmla="*/ 64770 h 106680"/>
              <a:gd name="connsiteX27" fmla="*/ 747713 w 915352"/>
              <a:gd name="connsiteY27" fmla="*/ 40005 h 106680"/>
              <a:gd name="connsiteX28" fmla="*/ 782955 w 915352"/>
              <a:gd name="connsiteY28" fmla="*/ 72390 h 106680"/>
              <a:gd name="connsiteX29" fmla="*/ 782955 w 915352"/>
              <a:gd name="connsiteY29" fmla="*/ 66675 h 106680"/>
              <a:gd name="connsiteX30" fmla="*/ 747713 w 915352"/>
              <a:gd name="connsiteY30" fmla="*/ 33338 h 106680"/>
              <a:gd name="connsiteX31" fmla="*/ 711518 w 915352"/>
              <a:gd name="connsiteY31" fmla="*/ 69533 h 106680"/>
              <a:gd name="connsiteX32" fmla="*/ 751523 w 915352"/>
              <a:gd name="connsiteY32" fmla="*/ 105728 h 106680"/>
              <a:gd name="connsiteX33" fmla="*/ 778193 w 915352"/>
              <a:gd name="connsiteY33" fmla="*/ 97155 h 106680"/>
              <a:gd name="connsiteX34" fmla="*/ 778193 w 915352"/>
              <a:gd name="connsiteY34" fmla="*/ 89535 h 106680"/>
              <a:gd name="connsiteX35" fmla="*/ 751523 w 915352"/>
              <a:gd name="connsiteY35" fmla="*/ 100013 h 106680"/>
              <a:gd name="connsiteX36" fmla="*/ 720090 w 915352"/>
              <a:gd name="connsiteY36" fmla="*/ 72390 h 106680"/>
              <a:gd name="connsiteX37" fmla="*/ 782955 w 915352"/>
              <a:gd name="connsiteY37" fmla="*/ 72390 h 106680"/>
              <a:gd name="connsiteX38" fmla="*/ 701040 w 915352"/>
              <a:gd name="connsiteY38" fmla="*/ 95250 h 106680"/>
              <a:gd name="connsiteX39" fmla="*/ 690563 w 915352"/>
              <a:gd name="connsiteY39" fmla="*/ 99060 h 106680"/>
              <a:gd name="connsiteX40" fmla="*/ 677228 w 915352"/>
              <a:gd name="connsiteY40" fmla="*/ 83820 h 106680"/>
              <a:gd name="connsiteX41" fmla="*/ 677228 w 915352"/>
              <a:gd name="connsiteY41" fmla="*/ 41910 h 106680"/>
              <a:gd name="connsiteX42" fmla="*/ 701040 w 915352"/>
              <a:gd name="connsiteY42" fmla="*/ 41910 h 106680"/>
              <a:gd name="connsiteX43" fmla="*/ 701040 w 915352"/>
              <a:gd name="connsiteY43" fmla="*/ 35243 h 106680"/>
              <a:gd name="connsiteX44" fmla="*/ 677228 w 915352"/>
              <a:gd name="connsiteY44" fmla="*/ 35243 h 106680"/>
              <a:gd name="connsiteX45" fmla="*/ 677228 w 915352"/>
              <a:gd name="connsiteY45" fmla="*/ 17145 h 106680"/>
              <a:gd name="connsiteX46" fmla="*/ 671513 w 915352"/>
              <a:gd name="connsiteY46" fmla="*/ 17145 h 106680"/>
              <a:gd name="connsiteX47" fmla="*/ 669608 w 915352"/>
              <a:gd name="connsiteY47" fmla="*/ 35243 h 106680"/>
              <a:gd name="connsiteX48" fmla="*/ 656273 w 915352"/>
              <a:gd name="connsiteY48" fmla="*/ 35243 h 106680"/>
              <a:gd name="connsiteX49" fmla="*/ 656273 w 915352"/>
              <a:gd name="connsiteY49" fmla="*/ 41910 h 106680"/>
              <a:gd name="connsiteX50" fmla="*/ 669608 w 915352"/>
              <a:gd name="connsiteY50" fmla="*/ 41910 h 106680"/>
              <a:gd name="connsiteX51" fmla="*/ 669608 w 915352"/>
              <a:gd name="connsiteY51" fmla="*/ 83820 h 106680"/>
              <a:gd name="connsiteX52" fmla="*/ 689610 w 915352"/>
              <a:gd name="connsiteY52" fmla="*/ 105728 h 106680"/>
              <a:gd name="connsiteX53" fmla="*/ 701040 w 915352"/>
              <a:gd name="connsiteY53" fmla="*/ 102870 h 106680"/>
              <a:gd name="connsiteX54" fmla="*/ 701040 w 915352"/>
              <a:gd name="connsiteY54" fmla="*/ 95250 h 106680"/>
              <a:gd name="connsiteX55" fmla="*/ 643890 w 915352"/>
              <a:gd name="connsiteY55" fmla="*/ 105728 h 106680"/>
              <a:gd name="connsiteX56" fmla="*/ 643890 w 915352"/>
              <a:gd name="connsiteY56" fmla="*/ 34290 h 106680"/>
              <a:gd name="connsiteX57" fmla="*/ 636270 w 915352"/>
              <a:gd name="connsiteY57" fmla="*/ 34290 h 106680"/>
              <a:gd name="connsiteX58" fmla="*/ 636270 w 915352"/>
              <a:gd name="connsiteY58" fmla="*/ 70485 h 106680"/>
              <a:gd name="connsiteX59" fmla="*/ 611505 w 915352"/>
              <a:gd name="connsiteY59" fmla="*/ 99060 h 106680"/>
              <a:gd name="connsiteX60" fmla="*/ 588645 w 915352"/>
              <a:gd name="connsiteY60" fmla="*/ 74295 h 106680"/>
              <a:gd name="connsiteX61" fmla="*/ 588645 w 915352"/>
              <a:gd name="connsiteY61" fmla="*/ 35243 h 106680"/>
              <a:gd name="connsiteX62" fmla="*/ 581025 w 915352"/>
              <a:gd name="connsiteY62" fmla="*/ 35243 h 106680"/>
              <a:gd name="connsiteX63" fmla="*/ 581025 w 915352"/>
              <a:gd name="connsiteY63" fmla="*/ 75248 h 106680"/>
              <a:gd name="connsiteX64" fmla="*/ 610553 w 915352"/>
              <a:gd name="connsiteY64" fmla="*/ 106680 h 106680"/>
              <a:gd name="connsiteX65" fmla="*/ 637223 w 915352"/>
              <a:gd name="connsiteY65" fmla="*/ 91440 h 106680"/>
              <a:gd name="connsiteX66" fmla="*/ 637223 w 915352"/>
              <a:gd name="connsiteY66" fmla="*/ 105728 h 106680"/>
              <a:gd name="connsiteX67" fmla="*/ 643890 w 915352"/>
              <a:gd name="connsiteY67" fmla="*/ 105728 h 106680"/>
              <a:gd name="connsiteX68" fmla="*/ 524828 w 915352"/>
              <a:gd name="connsiteY68" fmla="*/ 99060 h 106680"/>
              <a:gd name="connsiteX69" fmla="*/ 496253 w 915352"/>
              <a:gd name="connsiteY69" fmla="*/ 69533 h 106680"/>
              <a:gd name="connsiteX70" fmla="*/ 524828 w 915352"/>
              <a:gd name="connsiteY70" fmla="*/ 40005 h 106680"/>
              <a:gd name="connsiteX71" fmla="*/ 553403 w 915352"/>
              <a:gd name="connsiteY71" fmla="*/ 69533 h 106680"/>
              <a:gd name="connsiteX72" fmla="*/ 524828 w 915352"/>
              <a:gd name="connsiteY72" fmla="*/ 99060 h 106680"/>
              <a:gd name="connsiteX73" fmla="*/ 561023 w 915352"/>
              <a:gd name="connsiteY73" fmla="*/ 103823 h 106680"/>
              <a:gd name="connsiteX74" fmla="*/ 561023 w 915352"/>
              <a:gd name="connsiteY74" fmla="*/ 34290 h 106680"/>
              <a:gd name="connsiteX75" fmla="*/ 554355 w 915352"/>
              <a:gd name="connsiteY75" fmla="*/ 34290 h 106680"/>
              <a:gd name="connsiteX76" fmla="*/ 554355 w 915352"/>
              <a:gd name="connsiteY76" fmla="*/ 48578 h 106680"/>
              <a:gd name="connsiteX77" fmla="*/ 524828 w 915352"/>
              <a:gd name="connsiteY77" fmla="*/ 32385 h 106680"/>
              <a:gd name="connsiteX78" fmla="*/ 489585 w 915352"/>
              <a:gd name="connsiteY78" fmla="*/ 68580 h 106680"/>
              <a:gd name="connsiteX79" fmla="*/ 524828 w 915352"/>
              <a:gd name="connsiteY79" fmla="*/ 104775 h 106680"/>
              <a:gd name="connsiteX80" fmla="*/ 554355 w 915352"/>
              <a:gd name="connsiteY80" fmla="*/ 88583 h 106680"/>
              <a:gd name="connsiteX81" fmla="*/ 554355 w 915352"/>
              <a:gd name="connsiteY81" fmla="*/ 102870 h 106680"/>
              <a:gd name="connsiteX82" fmla="*/ 561023 w 915352"/>
              <a:gd name="connsiteY82" fmla="*/ 102870 h 106680"/>
              <a:gd name="connsiteX83" fmla="*/ 561023 w 915352"/>
              <a:gd name="connsiteY83" fmla="*/ 103823 h 106680"/>
              <a:gd name="connsiteX84" fmla="*/ 464820 w 915352"/>
              <a:gd name="connsiteY84" fmla="*/ 103823 h 106680"/>
              <a:gd name="connsiteX85" fmla="*/ 472440 w 915352"/>
              <a:gd name="connsiteY85" fmla="*/ 103823 h 106680"/>
              <a:gd name="connsiteX86" fmla="*/ 472440 w 915352"/>
              <a:gd name="connsiteY86" fmla="*/ 0 h 106680"/>
              <a:gd name="connsiteX87" fmla="*/ 464820 w 915352"/>
              <a:gd name="connsiteY87" fmla="*/ 0 h 106680"/>
              <a:gd name="connsiteX88" fmla="*/ 464820 w 915352"/>
              <a:gd name="connsiteY88" fmla="*/ 103823 h 106680"/>
              <a:gd name="connsiteX89" fmla="*/ 422910 w 915352"/>
              <a:gd name="connsiteY89" fmla="*/ 33338 h 106680"/>
              <a:gd name="connsiteX90" fmla="*/ 397193 w 915352"/>
              <a:gd name="connsiteY90" fmla="*/ 54293 h 106680"/>
              <a:gd name="connsiteX91" fmla="*/ 421958 w 915352"/>
              <a:gd name="connsiteY91" fmla="*/ 72390 h 106680"/>
              <a:gd name="connsiteX92" fmla="*/ 441960 w 915352"/>
              <a:gd name="connsiteY92" fmla="*/ 84773 h 106680"/>
              <a:gd name="connsiteX93" fmla="*/ 422910 w 915352"/>
              <a:gd name="connsiteY93" fmla="*/ 99060 h 106680"/>
              <a:gd name="connsiteX94" fmla="*/ 397193 w 915352"/>
              <a:gd name="connsiteY94" fmla="*/ 89535 h 106680"/>
              <a:gd name="connsiteX95" fmla="*/ 397193 w 915352"/>
              <a:gd name="connsiteY95" fmla="*/ 98108 h 106680"/>
              <a:gd name="connsiteX96" fmla="*/ 423863 w 915352"/>
              <a:gd name="connsiteY96" fmla="*/ 105728 h 106680"/>
              <a:gd name="connsiteX97" fmla="*/ 450533 w 915352"/>
              <a:gd name="connsiteY97" fmla="*/ 84773 h 106680"/>
              <a:gd name="connsiteX98" fmla="*/ 424815 w 915352"/>
              <a:gd name="connsiteY98" fmla="*/ 64770 h 106680"/>
              <a:gd name="connsiteX99" fmla="*/ 405765 w 915352"/>
              <a:gd name="connsiteY99" fmla="*/ 54293 h 106680"/>
              <a:gd name="connsiteX100" fmla="*/ 423863 w 915352"/>
              <a:gd name="connsiteY100" fmla="*/ 40005 h 106680"/>
              <a:gd name="connsiteX101" fmla="*/ 445770 w 915352"/>
              <a:gd name="connsiteY101" fmla="*/ 47625 h 106680"/>
              <a:gd name="connsiteX102" fmla="*/ 445770 w 915352"/>
              <a:gd name="connsiteY102" fmla="*/ 39053 h 106680"/>
              <a:gd name="connsiteX103" fmla="*/ 422910 w 915352"/>
              <a:gd name="connsiteY103" fmla="*/ 33338 h 106680"/>
              <a:gd name="connsiteX104" fmla="*/ 379095 w 915352"/>
              <a:gd name="connsiteY104" fmla="*/ 33338 h 106680"/>
              <a:gd name="connsiteX105" fmla="*/ 356235 w 915352"/>
              <a:gd name="connsiteY105" fmla="*/ 47625 h 106680"/>
              <a:gd name="connsiteX106" fmla="*/ 356235 w 915352"/>
              <a:gd name="connsiteY106" fmla="*/ 34290 h 106680"/>
              <a:gd name="connsiteX107" fmla="*/ 348615 w 915352"/>
              <a:gd name="connsiteY107" fmla="*/ 34290 h 106680"/>
              <a:gd name="connsiteX108" fmla="*/ 348615 w 915352"/>
              <a:gd name="connsiteY108" fmla="*/ 103823 h 106680"/>
              <a:gd name="connsiteX109" fmla="*/ 356235 w 915352"/>
              <a:gd name="connsiteY109" fmla="*/ 103823 h 106680"/>
              <a:gd name="connsiteX110" fmla="*/ 356235 w 915352"/>
              <a:gd name="connsiteY110" fmla="*/ 70485 h 106680"/>
              <a:gd name="connsiteX111" fmla="*/ 378143 w 915352"/>
              <a:gd name="connsiteY111" fmla="*/ 40005 h 106680"/>
              <a:gd name="connsiteX112" fmla="*/ 388620 w 915352"/>
              <a:gd name="connsiteY112" fmla="*/ 42863 h 106680"/>
              <a:gd name="connsiteX113" fmla="*/ 388620 w 915352"/>
              <a:gd name="connsiteY113" fmla="*/ 35243 h 106680"/>
              <a:gd name="connsiteX114" fmla="*/ 379095 w 915352"/>
              <a:gd name="connsiteY114" fmla="*/ 33338 h 106680"/>
              <a:gd name="connsiteX115" fmla="*/ 298133 w 915352"/>
              <a:gd name="connsiteY115" fmla="*/ 40005 h 106680"/>
              <a:gd name="connsiteX116" fmla="*/ 325755 w 915352"/>
              <a:gd name="connsiteY116" fmla="*/ 64770 h 106680"/>
              <a:gd name="connsiteX117" fmla="*/ 269558 w 915352"/>
              <a:gd name="connsiteY117" fmla="*/ 64770 h 106680"/>
              <a:gd name="connsiteX118" fmla="*/ 298133 w 915352"/>
              <a:gd name="connsiteY118" fmla="*/ 40005 h 106680"/>
              <a:gd name="connsiteX119" fmla="*/ 333375 w 915352"/>
              <a:gd name="connsiteY119" fmla="*/ 72390 h 106680"/>
              <a:gd name="connsiteX120" fmla="*/ 333375 w 915352"/>
              <a:gd name="connsiteY120" fmla="*/ 66675 h 106680"/>
              <a:gd name="connsiteX121" fmla="*/ 298133 w 915352"/>
              <a:gd name="connsiteY121" fmla="*/ 33338 h 106680"/>
              <a:gd name="connsiteX122" fmla="*/ 261938 w 915352"/>
              <a:gd name="connsiteY122" fmla="*/ 69533 h 106680"/>
              <a:gd name="connsiteX123" fmla="*/ 301943 w 915352"/>
              <a:gd name="connsiteY123" fmla="*/ 105728 h 106680"/>
              <a:gd name="connsiteX124" fmla="*/ 328613 w 915352"/>
              <a:gd name="connsiteY124" fmla="*/ 97155 h 106680"/>
              <a:gd name="connsiteX125" fmla="*/ 328613 w 915352"/>
              <a:gd name="connsiteY125" fmla="*/ 89535 h 106680"/>
              <a:gd name="connsiteX126" fmla="*/ 301943 w 915352"/>
              <a:gd name="connsiteY126" fmla="*/ 100013 h 106680"/>
              <a:gd name="connsiteX127" fmla="*/ 270510 w 915352"/>
              <a:gd name="connsiteY127" fmla="*/ 72390 h 106680"/>
              <a:gd name="connsiteX128" fmla="*/ 333375 w 915352"/>
              <a:gd name="connsiteY128" fmla="*/ 72390 h 106680"/>
              <a:gd name="connsiteX129" fmla="*/ 224790 w 915352"/>
              <a:gd name="connsiteY129" fmla="*/ 33338 h 106680"/>
              <a:gd name="connsiteX130" fmla="*/ 199073 w 915352"/>
              <a:gd name="connsiteY130" fmla="*/ 54293 h 106680"/>
              <a:gd name="connsiteX131" fmla="*/ 223838 w 915352"/>
              <a:gd name="connsiteY131" fmla="*/ 72390 h 106680"/>
              <a:gd name="connsiteX132" fmla="*/ 243840 w 915352"/>
              <a:gd name="connsiteY132" fmla="*/ 84773 h 106680"/>
              <a:gd name="connsiteX133" fmla="*/ 224790 w 915352"/>
              <a:gd name="connsiteY133" fmla="*/ 99060 h 106680"/>
              <a:gd name="connsiteX134" fmla="*/ 199073 w 915352"/>
              <a:gd name="connsiteY134" fmla="*/ 89535 h 106680"/>
              <a:gd name="connsiteX135" fmla="*/ 199073 w 915352"/>
              <a:gd name="connsiteY135" fmla="*/ 98108 h 106680"/>
              <a:gd name="connsiteX136" fmla="*/ 225743 w 915352"/>
              <a:gd name="connsiteY136" fmla="*/ 105728 h 106680"/>
              <a:gd name="connsiteX137" fmla="*/ 252413 w 915352"/>
              <a:gd name="connsiteY137" fmla="*/ 84773 h 106680"/>
              <a:gd name="connsiteX138" fmla="*/ 226695 w 915352"/>
              <a:gd name="connsiteY138" fmla="*/ 64770 h 106680"/>
              <a:gd name="connsiteX139" fmla="*/ 207645 w 915352"/>
              <a:gd name="connsiteY139" fmla="*/ 54293 h 106680"/>
              <a:gd name="connsiteX140" fmla="*/ 225743 w 915352"/>
              <a:gd name="connsiteY140" fmla="*/ 40005 h 106680"/>
              <a:gd name="connsiteX141" fmla="*/ 247650 w 915352"/>
              <a:gd name="connsiteY141" fmla="*/ 47625 h 106680"/>
              <a:gd name="connsiteX142" fmla="*/ 247650 w 915352"/>
              <a:gd name="connsiteY142" fmla="*/ 39053 h 106680"/>
              <a:gd name="connsiteX143" fmla="*/ 224790 w 915352"/>
              <a:gd name="connsiteY143" fmla="*/ 33338 h 106680"/>
              <a:gd name="connsiteX144" fmla="*/ 175260 w 915352"/>
              <a:gd name="connsiteY144" fmla="*/ 103823 h 106680"/>
              <a:gd name="connsiteX145" fmla="*/ 182880 w 915352"/>
              <a:gd name="connsiteY145" fmla="*/ 103823 h 106680"/>
              <a:gd name="connsiteX146" fmla="*/ 182880 w 915352"/>
              <a:gd name="connsiteY146" fmla="*/ 34290 h 106680"/>
              <a:gd name="connsiteX147" fmla="*/ 175260 w 915352"/>
              <a:gd name="connsiteY147" fmla="*/ 34290 h 106680"/>
              <a:gd name="connsiteX148" fmla="*/ 175260 w 915352"/>
              <a:gd name="connsiteY148" fmla="*/ 103823 h 106680"/>
              <a:gd name="connsiteX149" fmla="*/ 178118 w 915352"/>
              <a:gd name="connsiteY149" fmla="*/ 7620 h 106680"/>
              <a:gd name="connsiteX150" fmla="*/ 172403 w 915352"/>
              <a:gd name="connsiteY150" fmla="*/ 13335 h 106680"/>
              <a:gd name="connsiteX151" fmla="*/ 178118 w 915352"/>
              <a:gd name="connsiteY151" fmla="*/ 19050 h 106680"/>
              <a:gd name="connsiteX152" fmla="*/ 183833 w 915352"/>
              <a:gd name="connsiteY152" fmla="*/ 13335 h 106680"/>
              <a:gd name="connsiteX153" fmla="*/ 178118 w 915352"/>
              <a:gd name="connsiteY153" fmla="*/ 7620 h 106680"/>
              <a:gd name="connsiteX154" fmla="*/ 118110 w 915352"/>
              <a:gd name="connsiteY154" fmla="*/ 99060 h 106680"/>
              <a:gd name="connsiteX155" fmla="*/ 89535 w 915352"/>
              <a:gd name="connsiteY155" fmla="*/ 69533 h 106680"/>
              <a:gd name="connsiteX156" fmla="*/ 118110 w 915352"/>
              <a:gd name="connsiteY156" fmla="*/ 40005 h 106680"/>
              <a:gd name="connsiteX157" fmla="*/ 146685 w 915352"/>
              <a:gd name="connsiteY157" fmla="*/ 69533 h 106680"/>
              <a:gd name="connsiteX158" fmla="*/ 118110 w 915352"/>
              <a:gd name="connsiteY158" fmla="*/ 99060 h 106680"/>
              <a:gd name="connsiteX159" fmla="*/ 153353 w 915352"/>
              <a:gd name="connsiteY159" fmla="*/ 103823 h 106680"/>
              <a:gd name="connsiteX160" fmla="*/ 153353 w 915352"/>
              <a:gd name="connsiteY160" fmla="*/ 34290 h 106680"/>
              <a:gd name="connsiteX161" fmla="*/ 146685 w 915352"/>
              <a:gd name="connsiteY161" fmla="*/ 34290 h 106680"/>
              <a:gd name="connsiteX162" fmla="*/ 146685 w 915352"/>
              <a:gd name="connsiteY162" fmla="*/ 48578 h 106680"/>
              <a:gd name="connsiteX163" fmla="*/ 117158 w 915352"/>
              <a:gd name="connsiteY163" fmla="*/ 32385 h 106680"/>
              <a:gd name="connsiteX164" fmla="*/ 81915 w 915352"/>
              <a:gd name="connsiteY164" fmla="*/ 68580 h 106680"/>
              <a:gd name="connsiteX165" fmla="*/ 117158 w 915352"/>
              <a:gd name="connsiteY165" fmla="*/ 104775 h 106680"/>
              <a:gd name="connsiteX166" fmla="*/ 146685 w 915352"/>
              <a:gd name="connsiteY166" fmla="*/ 88583 h 106680"/>
              <a:gd name="connsiteX167" fmla="*/ 146685 w 915352"/>
              <a:gd name="connsiteY167" fmla="*/ 102870 h 106680"/>
              <a:gd name="connsiteX168" fmla="*/ 153353 w 915352"/>
              <a:gd name="connsiteY168" fmla="*/ 102870 h 106680"/>
              <a:gd name="connsiteX169" fmla="*/ 153353 w 915352"/>
              <a:gd name="connsiteY169" fmla="*/ 103823 h 106680"/>
              <a:gd name="connsiteX170" fmla="*/ 8573 w 915352"/>
              <a:gd name="connsiteY170" fmla="*/ 103823 h 106680"/>
              <a:gd name="connsiteX171" fmla="*/ 8573 w 915352"/>
              <a:gd name="connsiteY171" fmla="*/ 56198 h 106680"/>
              <a:gd name="connsiteX172" fmla="*/ 63818 w 915352"/>
              <a:gd name="connsiteY172" fmla="*/ 103823 h 106680"/>
              <a:gd name="connsiteX173" fmla="*/ 76200 w 915352"/>
              <a:gd name="connsiteY173" fmla="*/ 103823 h 106680"/>
              <a:gd name="connsiteX174" fmla="*/ 17145 w 915352"/>
              <a:gd name="connsiteY174" fmla="*/ 54293 h 106680"/>
              <a:gd name="connsiteX175" fmla="*/ 74295 w 915352"/>
              <a:gd name="connsiteY175" fmla="*/ 5715 h 106680"/>
              <a:gd name="connsiteX176" fmla="*/ 62865 w 915352"/>
              <a:gd name="connsiteY176" fmla="*/ 5715 h 106680"/>
              <a:gd name="connsiteX177" fmla="*/ 8573 w 915352"/>
              <a:gd name="connsiteY177" fmla="*/ 52388 h 106680"/>
              <a:gd name="connsiteX178" fmla="*/ 8573 w 915352"/>
              <a:gd name="connsiteY178" fmla="*/ 5715 h 106680"/>
              <a:gd name="connsiteX179" fmla="*/ 0 w 915352"/>
              <a:gd name="connsiteY179" fmla="*/ 5715 h 106680"/>
              <a:gd name="connsiteX180" fmla="*/ 0 w 915352"/>
              <a:gd name="connsiteY180" fmla="*/ 103823 h 106680"/>
              <a:gd name="connsiteX181" fmla="*/ 8573 w 915352"/>
              <a:gd name="connsiteY181" fmla="*/ 103823 h 106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Lst>
            <a:rect l="l" t="t" r="r" b="b"/>
            <a:pathLst>
              <a:path w="915352" h="106680">
                <a:moveTo>
                  <a:pt x="885825" y="33338"/>
                </a:moveTo>
                <a:cubicBezTo>
                  <a:pt x="872490" y="33338"/>
                  <a:pt x="863918" y="39053"/>
                  <a:pt x="859155" y="49530"/>
                </a:cubicBezTo>
                <a:lnTo>
                  <a:pt x="859155" y="35243"/>
                </a:lnTo>
                <a:lnTo>
                  <a:pt x="852488" y="35243"/>
                </a:lnTo>
                <a:lnTo>
                  <a:pt x="852488" y="104775"/>
                </a:lnTo>
                <a:lnTo>
                  <a:pt x="860108" y="104775"/>
                </a:lnTo>
                <a:lnTo>
                  <a:pt x="860108" y="69533"/>
                </a:lnTo>
                <a:cubicBezTo>
                  <a:pt x="860108" y="51435"/>
                  <a:pt x="869633" y="40958"/>
                  <a:pt x="884873" y="40958"/>
                </a:cubicBezTo>
                <a:cubicBezTo>
                  <a:pt x="899160" y="40958"/>
                  <a:pt x="907733" y="50483"/>
                  <a:pt x="907733" y="65723"/>
                </a:cubicBezTo>
                <a:lnTo>
                  <a:pt x="907733" y="104775"/>
                </a:lnTo>
                <a:lnTo>
                  <a:pt x="915353" y="104775"/>
                </a:lnTo>
                <a:lnTo>
                  <a:pt x="915353" y="64770"/>
                </a:lnTo>
                <a:cubicBezTo>
                  <a:pt x="915353" y="45720"/>
                  <a:pt x="903923" y="33338"/>
                  <a:pt x="885825" y="33338"/>
                </a:cubicBezTo>
                <a:moveTo>
                  <a:pt x="828675" y="33338"/>
                </a:moveTo>
                <a:cubicBezTo>
                  <a:pt x="817245" y="33338"/>
                  <a:pt x="809625" y="38100"/>
                  <a:pt x="805815" y="47625"/>
                </a:cubicBezTo>
                <a:lnTo>
                  <a:pt x="805815" y="34290"/>
                </a:lnTo>
                <a:lnTo>
                  <a:pt x="799148" y="34290"/>
                </a:lnTo>
                <a:lnTo>
                  <a:pt x="799148" y="103823"/>
                </a:lnTo>
                <a:lnTo>
                  <a:pt x="806768" y="103823"/>
                </a:lnTo>
                <a:lnTo>
                  <a:pt x="806768" y="70485"/>
                </a:lnTo>
                <a:cubicBezTo>
                  <a:pt x="806768" y="50483"/>
                  <a:pt x="814388" y="40005"/>
                  <a:pt x="828675" y="40005"/>
                </a:cubicBezTo>
                <a:cubicBezTo>
                  <a:pt x="832485" y="40005"/>
                  <a:pt x="836295" y="40958"/>
                  <a:pt x="839153" y="42863"/>
                </a:cubicBezTo>
                <a:lnTo>
                  <a:pt x="839153" y="35243"/>
                </a:lnTo>
                <a:cubicBezTo>
                  <a:pt x="837248" y="35243"/>
                  <a:pt x="833438" y="33338"/>
                  <a:pt x="828675" y="33338"/>
                </a:cubicBezTo>
                <a:moveTo>
                  <a:pt x="747713" y="40005"/>
                </a:moveTo>
                <a:cubicBezTo>
                  <a:pt x="763905" y="40005"/>
                  <a:pt x="774383" y="49530"/>
                  <a:pt x="775335" y="64770"/>
                </a:cubicBezTo>
                <a:lnTo>
                  <a:pt x="719138" y="64770"/>
                </a:lnTo>
                <a:cubicBezTo>
                  <a:pt x="721043" y="50483"/>
                  <a:pt x="732473" y="40005"/>
                  <a:pt x="747713" y="40005"/>
                </a:cubicBezTo>
                <a:moveTo>
                  <a:pt x="782955" y="72390"/>
                </a:moveTo>
                <a:lnTo>
                  <a:pt x="782955" y="66675"/>
                </a:lnTo>
                <a:cubicBezTo>
                  <a:pt x="782955" y="46673"/>
                  <a:pt x="769620" y="33338"/>
                  <a:pt x="747713" y="33338"/>
                </a:cubicBezTo>
                <a:cubicBezTo>
                  <a:pt x="726758" y="33338"/>
                  <a:pt x="711518" y="48578"/>
                  <a:pt x="711518" y="69533"/>
                </a:cubicBezTo>
                <a:cubicBezTo>
                  <a:pt x="711518" y="91440"/>
                  <a:pt x="726758" y="105728"/>
                  <a:pt x="751523" y="105728"/>
                </a:cubicBezTo>
                <a:cubicBezTo>
                  <a:pt x="762000" y="105728"/>
                  <a:pt x="772478" y="102870"/>
                  <a:pt x="778193" y="97155"/>
                </a:cubicBezTo>
                <a:lnTo>
                  <a:pt x="778193" y="89535"/>
                </a:lnTo>
                <a:cubicBezTo>
                  <a:pt x="771525" y="96203"/>
                  <a:pt x="762000" y="100013"/>
                  <a:pt x="751523" y="100013"/>
                </a:cubicBezTo>
                <a:cubicBezTo>
                  <a:pt x="732473" y="100013"/>
                  <a:pt x="721043" y="89535"/>
                  <a:pt x="720090" y="72390"/>
                </a:cubicBezTo>
                <a:lnTo>
                  <a:pt x="782955" y="72390"/>
                </a:lnTo>
                <a:close/>
                <a:moveTo>
                  <a:pt x="701040" y="95250"/>
                </a:moveTo>
                <a:cubicBezTo>
                  <a:pt x="698183" y="98108"/>
                  <a:pt x="694373" y="99060"/>
                  <a:pt x="690563" y="99060"/>
                </a:cubicBezTo>
                <a:cubicBezTo>
                  <a:pt x="681990" y="99060"/>
                  <a:pt x="677228" y="93345"/>
                  <a:pt x="677228" y="83820"/>
                </a:cubicBezTo>
                <a:lnTo>
                  <a:pt x="677228" y="41910"/>
                </a:lnTo>
                <a:lnTo>
                  <a:pt x="701040" y="41910"/>
                </a:lnTo>
                <a:lnTo>
                  <a:pt x="701040" y="35243"/>
                </a:lnTo>
                <a:lnTo>
                  <a:pt x="677228" y="35243"/>
                </a:lnTo>
                <a:lnTo>
                  <a:pt x="677228" y="17145"/>
                </a:lnTo>
                <a:lnTo>
                  <a:pt x="671513" y="17145"/>
                </a:lnTo>
                <a:lnTo>
                  <a:pt x="669608" y="35243"/>
                </a:lnTo>
                <a:lnTo>
                  <a:pt x="656273" y="35243"/>
                </a:lnTo>
                <a:lnTo>
                  <a:pt x="656273" y="41910"/>
                </a:lnTo>
                <a:lnTo>
                  <a:pt x="669608" y="41910"/>
                </a:lnTo>
                <a:lnTo>
                  <a:pt x="669608" y="83820"/>
                </a:lnTo>
                <a:cubicBezTo>
                  <a:pt x="669608" y="98108"/>
                  <a:pt x="677228" y="105728"/>
                  <a:pt x="689610" y="105728"/>
                </a:cubicBezTo>
                <a:cubicBezTo>
                  <a:pt x="694373" y="105728"/>
                  <a:pt x="698183" y="104775"/>
                  <a:pt x="701040" y="102870"/>
                </a:cubicBezTo>
                <a:lnTo>
                  <a:pt x="701040" y="95250"/>
                </a:lnTo>
                <a:close/>
                <a:moveTo>
                  <a:pt x="643890" y="105728"/>
                </a:moveTo>
                <a:lnTo>
                  <a:pt x="643890" y="34290"/>
                </a:lnTo>
                <a:lnTo>
                  <a:pt x="636270" y="34290"/>
                </a:lnTo>
                <a:lnTo>
                  <a:pt x="636270" y="70485"/>
                </a:lnTo>
                <a:cubicBezTo>
                  <a:pt x="636270" y="87630"/>
                  <a:pt x="626745" y="99060"/>
                  <a:pt x="611505" y="99060"/>
                </a:cubicBezTo>
                <a:cubicBezTo>
                  <a:pt x="597218" y="99060"/>
                  <a:pt x="588645" y="89535"/>
                  <a:pt x="588645" y="74295"/>
                </a:cubicBezTo>
                <a:lnTo>
                  <a:pt x="588645" y="35243"/>
                </a:lnTo>
                <a:lnTo>
                  <a:pt x="581025" y="35243"/>
                </a:lnTo>
                <a:lnTo>
                  <a:pt x="581025" y="75248"/>
                </a:lnTo>
                <a:cubicBezTo>
                  <a:pt x="581025" y="94298"/>
                  <a:pt x="592455" y="106680"/>
                  <a:pt x="610553" y="106680"/>
                </a:cubicBezTo>
                <a:cubicBezTo>
                  <a:pt x="622935" y="106680"/>
                  <a:pt x="632460" y="100965"/>
                  <a:pt x="637223" y="91440"/>
                </a:cubicBezTo>
                <a:lnTo>
                  <a:pt x="637223" y="105728"/>
                </a:lnTo>
                <a:lnTo>
                  <a:pt x="643890" y="105728"/>
                </a:lnTo>
                <a:close/>
                <a:moveTo>
                  <a:pt x="524828" y="99060"/>
                </a:moveTo>
                <a:cubicBezTo>
                  <a:pt x="508635" y="99060"/>
                  <a:pt x="496253" y="86678"/>
                  <a:pt x="496253" y="69533"/>
                </a:cubicBezTo>
                <a:cubicBezTo>
                  <a:pt x="496253" y="52388"/>
                  <a:pt x="508635" y="40005"/>
                  <a:pt x="524828" y="40005"/>
                </a:cubicBezTo>
                <a:cubicBezTo>
                  <a:pt x="541973" y="40005"/>
                  <a:pt x="553403" y="52388"/>
                  <a:pt x="553403" y="69533"/>
                </a:cubicBezTo>
                <a:cubicBezTo>
                  <a:pt x="554355" y="86678"/>
                  <a:pt x="541973" y="99060"/>
                  <a:pt x="524828" y="99060"/>
                </a:cubicBezTo>
                <a:moveTo>
                  <a:pt x="561023" y="103823"/>
                </a:moveTo>
                <a:lnTo>
                  <a:pt x="561023" y="34290"/>
                </a:lnTo>
                <a:lnTo>
                  <a:pt x="554355" y="34290"/>
                </a:lnTo>
                <a:lnTo>
                  <a:pt x="554355" y="48578"/>
                </a:lnTo>
                <a:cubicBezTo>
                  <a:pt x="548640" y="39053"/>
                  <a:pt x="538163" y="32385"/>
                  <a:pt x="524828" y="32385"/>
                </a:cubicBezTo>
                <a:cubicBezTo>
                  <a:pt x="503873" y="32385"/>
                  <a:pt x="489585" y="47625"/>
                  <a:pt x="489585" y="68580"/>
                </a:cubicBezTo>
                <a:cubicBezTo>
                  <a:pt x="489585" y="89535"/>
                  <a:pt x="504825" y="104775"/>
                  <a:pt x="524828" y="104775"/>
                </a:cubicBezTo>
                <a:cubicBezTo>
                  <a:pt x="538163" y="104775"/>
                  <a:pt x="548640" y="99060"/>
                  <a:pt x="554355" y="88583"/>
                </a:cubicBezTo>
                <a:lnTo>
                  <a:pt x="554355" y="102870"/>
                </a:lnTo>
                <a:lnTo>
                  <a:pt x="561023" y="102870"/>
                </a:lnTo>
                <a:lnTo>
                  <a:pt x="561023" y="103823"/>
                </a:lnTo>
                <a:close/>
                <a:moveTo>
                  <a:pt x="464820" y="103823"/>
                </a:moveTo>
                <a:lnTo>
                  <a:pt x="472440" y="103823"/>
                </a:lnTo>
                <a:lnTo>
                  <a:pt x="472440" y="0"/>
                </a:lnTo>
                <a:lnTo>
                  <a:pt x="464820" y="0"/>
                </a:lnTo>
                <a:lnTo>
                  <a:pt x="464820" y="103823"/>
                </a:lnTo>
                <a:close/>
                <a:moveTo>
                  <a:pt x="422910" y="33338"/>
                </a:moveTo>
                <a:cubicBezTo>
                  <a:pt x="407670" y="33338"/>
                  <a:pt x="397193" y="41910"/>
                  <a:pt x="397193" y="54293"/>
                </a:cubicBezTo>
                <a:cubicBezTo>
                  <a:pt x="397193" y="65723"/>
                  <a:pt x="403860" y="71438"/>
                  <a:pt x="421958" y="72390"/>
                </a:cubicBezTo>
                <a:cubicBezTo>
                  <a:pt x="437198" y="73343"/>
                  <a:pt x="441960" y="76200"/>
                  <a:pt x="441960" y="84773"/>
                </a:cubicBezTo>
                <a:cubicBezTo>
                  <a:pt x="441960" y="93345"/>
                  <a:pt x="434340" y="99060"/>
                  <a:pt x="422910" y="99060"/>
                </a:cubicBezTo>
                <a:cubicBezTo>
                  <a:pt x="411480" y="99060"/>
                  <a:pt x="402908" y="95250"/>
                  <a:pt x="397193" y="89535"/>
                </a:cubicBezTo>
                <a:lnTo>
                  <a:pt x="397193" y="98108"/>
                </a:lnTo>
                <a:cubicBezTo>
                  <a:pt x="402908" y="102870"/>
                  <a:pt x="412433" y="105728"/>
                  <a:pt x="423863" y="105728"/>
                </a:cubicBezTo>
                <a:cubicBezTo>
                  <a:pt x="440055" y="105728"/>
                  <a:pt x="450533" y="97155"/>
                  <a:pt x="450533" y="84773"/>
                </a:cubicBezTo>
                <a:cubicBezTo>
                  <a:pt x="450533" y="71438"/>
                  <a:pt x="443865" y="66675"/>
                  <a:pt x="424815" y="64770"/>
                </a:cubicBezTo>
                <a:cubicBezTo>
                  <a:pt x="410528" y="63818"/>
                  <a:pt x="405765" y="60960"/>
                  <a:pt x="405765" y="54293"/>
                </a:cubicBezTo>
                <a:cubicBezTo>
                  <a:pt x="405765" y="45720"/>
                  <a:pt x="413385" y="40005"/>
                  <a:pt x="423863" y="40005"/>
                </a:cubicBezTo>
                <a:cubicBezTo>
                  <a:pt x="434340" y="40005"/>
                  <a:pt x="441008" y="42863"/>
                  <a:pt x="445770" y="47625"/>
                </a:cubicBezTo>
                <a:lnTo>
                  <a:pt x="445770" y="39053"/>
                </a:lnTo>
                <a:cubicBezTo>
                  <a:pt x="441008" y="36195"/>
                  <a:pt x="432435" y="33338"/>
                  <a:pt x="422910" y="33338"/>
                </a:cubicBezTo>
                <a:moveTo>
                  <a:pt x="379095" y="33338"/>
                </a:moveTo>
                <a:cubicBezTo>
                  <a:pt x="367665" y="33338"/>
                  <a:pt x="360045" y="38100"/>
                  <a:pt x="356235" y="47625"/>
                </a:cubicBezTo>
                <a:lnTo>
                  <a:pt x="356235" y="34290"/>
                </a:lnTo>
                <a:lnTo>
                  <a:pt x="348615" y="34290"/>
                </a:lnTo>
                <a:lnTo>
                  <a:pt x="348615" y="103823"/>
                </a:lnTo>
                <a:lnTo>
                  <a:pt x="356235" y="103823"/>
                </a:lnTo>
                <a:lnTo>
                  <a:pt x="356235" y="70485"/>
                </a:lnTo>
                <a:cubicBezTo>
                  <a:pt x="356235" y="50483"/>
                  <a:pt x="363855" y="40005"/>
                  <a:pt x="378143" y="40005"/>
                </a:cubicBezTo>
                <a:cubicBezTo>
                  <a:pt x="381953" y="40005"/>
                  <a:pt x="385763" y="40958"/>
                  <a:pt x="388620" y="42863"/>
                </a:cubicBezTo>
                <a:lnTo>
                  <a:pt x="388620" y="35243"/>
                </a:lnTo>
                <a:cubicBezTo>
                  <a:pt x="386715" y="35243"/>
                  <a:pt x="383858" y="33338"/>
                  <a:pt x="379095" y="33338"/>
                </a:cubicBezTo>
                <a:moveTo>
                  <a:pt x="298133" y="40005"/>
                </a:moveTo>
                <a:cubicBezTo>
                  <a:pt x="314325" y="40005"/>
                  <a:pt x="324803" y="49530"/>
                  <a:pt x="325755" y="64770"/>
                </a:cubicBezTo>
                <a:lnTo>
                  <a:pt x="269558" y="64770"/>
                </a:lnTo>
                <a:cubicBezTo>
                  <a:pt x="271463" y="50483"/>
                  <a:pt x="282893" y="40005"/>
                  <a:pt x="298133" y="40005"/>
                </a:cubicBezTo>
                <a:moveTo>
                  <a:pt x="333375" y="72390"/>
                </a:moveTo>
                <a:lnTo>
                  <a:pt x="333375" y="66675"/>
                </a:lnTo>
                <a:cubicBezTo>
                  <a:pt x="333375" y="46673"/>
                  <a:pt x="320040" y="33338"/>
                  <a:pt x="298133" y="33338"/>
                </a:cubicBezTo>
                <a:cubicBezTo>
                  <a:pt x="277178" y="33338"/>
                  <a:pt x="261938" y="48578"/>
                  <a:pt x="261938" y="69533"/>
                </a:cubicBezTo>
                <a:cubicBezTo>
                  <a:pt x="261938" y="91440"/>
                  <a:pt x="277178" y="105728"/>
                  <a:pt x="301943" y="105728"/>
                </a:cubicBezTo>
                <a:cubicBezTo>
                  <a:pt x="312420" y="105728"/>
                  <a:pt x="322898" y="102870"/>
                  <a:pt x="328613" y="97155"/>
                </a:cubicBezTo>
                <a:lnTo>
                  <a:pt x="328613" y="89535"/>
                </a:lnTo>
                <a:cubicBezTo>
                  <a:pt x="321945" y="96203"/>
                  <a:pt x="312420" y="100013"/>
                  <a:pt x="301943" y="100013"/>
                </a:cubicBezTo>
                <a:cubicBezTo>
                  <a:pt x="282893" y="100013"/>
                  <a:pt x="271463" y="89535"/>
                  <a:pt x="270510" y="72390"/>
                </a:cubicBezTo>
                <a:lnTo>
                  <a:pt x="333375" y="72390"/>
                </a:lnTo>
                <a:close/>
                <a:moveTo>
                  <a:pt x="224790" y="33338"/>
                </a:moveTo>
                <a:cubicBezTo>
                  <a:pt x="209550" y="33338"/>
                  <a:pt x="199073" y="41910"/>
                  <a:pt x="199073" y="54293"/>
                </a:cubicBezTo>
                <a:cubicBezTo>
                  <a:pt x="199073" y="65723"/>
                  <a:pt x="205740" y="71438"/>
                  <a:pt x="223838" y="72390"/>
                </a:cubicBezTo>
                <a:cubicBezTo>
                  <a:pt x="239078" y="73343"/>
                  <a:pt x="243840" y="76200"/>
                  <a:pt x="243840" y="84773"/>
                </a:cubicBezTo>
                <a:cubicBezTo>
                  <a:pt x="243840" y="93345"/>
                  <a:pt x="236220" y="99060"/>
                  <a:pt x="224790" y="99060"/>
                </a:cubicBezTo>
                <a:cubicBezTo>
                  <a:pt x="213360" y="99060"/>
                  <a:pt x="204788" y="95250"/>
                  <a:pt x="199073" y="89535"/>
                </a:cubicBezTo>
                <a:lnTo>
                  <a:pt x="199073" y="98108"/>
                </a:lnTo>
                <a:cubicBezTo>
                  <a:pt x="204788" y="102870"/>
                  <a:pt x="214313" y="105728"/>
                  <a:pt x="225743" y="105728"/>
                </a:cubicBezTo>
                <a:cubicBezTo>
                  <a:pt x="241935" y="105728"/>
                  <a:pt x="252413" y="97155"/>
                  <a:pt x="252413" y="84773"/>
                </a:cubicBezTo>
                <a:cubicBezTo>
                  <a:pt x="252413" y="71438"/>
                  <a:pt x="245745" y="66675"/>
                  <a:pt x="226695" y="64770"/>
                </a:cubicBezTo>
                <a:cubicBezTo>
                  <a:pt x="212408" y="63818"/>
                  <a:pt x="207645" y="60960"/>
                  <a:pt x="207645" y="54293"/>
                </a:cubicBezTo>
                <a:cubicBezTo>
                  <a:pt x="207645" y="45720"/>
                  <a:pt x="215265" y="40005"/>
                  <a:pt x="225743" y="40005"/>
                </a:cubicBezTo>
                <a:cubicBezTo>
                  <a:pt x="236220" y="40005"/>
                  <a:pt x="242888" y="42863"/>
                  <a:pt x="247650" y="47625"/>
                </a:cubicBezTo>
                <a:lnTo>
                  <a:pt x="247650" y="39053"/>
                </a:lnTo>
                <a:cubicBezTo>
                  <a:pt x="242888" y="36195"/>
                  <a:pt x="234315" y="33338"/>
                  <a:pt x="224790" y="33338"/>
                </a:cubicBezTo>
                <a:moveTo>
                  <a:pt x="175260" y="103823"/>
                </a:moveTo>
                <a:lnTo>
                  <a:pt x="182880" y="103823"/>
                </a:lnTo>
                <a:lnTo>
                  <a:pt x="182880" y="34290"/>
                </a:lnTo>
                <a:lnTo>
                  <a:pt x="175260" y="34290"/>
                </a:lnTo>
                <a:lnTo>
                  <a:pt x="175260" y="103823"/>
                </a:lnTo>
                <a:close/>
                <a:moveTo>
                  <a:pt x="178118" y="7620"/>
                </a:moveTo>
                <a:cubicBezTo>
                  <a:pt x="175260" y="7620"/>
                  <a:pt x="172403" y="10478"/>
                  <a:pt x="172403" y="13335"/>
                </a:cubicBezTo>
                <a:cubicBezTo>
                  <a:pt x="172403" y="16193"/>
                  <a:pt x="174308" y="19050"/>
                  <a:pt x="178118" y="19050"/>
                </a:cubicBezTo>
                <a:cubicBezTo>
                  <a:pt x="180975" y="19050"/>
                  <a:pt x="183833" y="16193"/>
                  <a:pt x="183833" y="13335"/>
                </a:cubicBezTo>
                <a:cubicBezTo>
                  <a:pt x="183833" y="10478"/>
                  <a:pt x="181928" y="7620"/>
                  <a:pt x="178118" y="7620"/>
                </a:cubicBezTo>
                <a:moveTo>
                  <a:pt x="118110" y="99060"/>
                </a:moveTo>
                <a:cubicBezTo>
                  <a:pt x="101918" y="99060"/>
                  <a:pt x="89535" y="86678"/>
                  <a:pt x="89535" y="69533"/>
                </a:cubicBezTo>
                <a:cubicBezTo>
                  <a:pt x="89535" y="52388"/>
                  <a:pt x="101918" y="40005"/>
                  <a:pt x="118110" y="40005"/>
                </a:cubicBezTo>
                <a:cubicBezTo>
                  <a:pt x="135255" y="40005"/>
                  <a:pt x="146685" y="52388"/>
                  <a:pt x="146685" y="69533"/>
                </a:cubicBezTo>
                <a:cubicBezTo>
                  <a:pt x="146685" y="86678"/>
                  <a:pt x="134303" y="99060"/>
                  <a:pt x="118110" y="99060"/>
                </a:cubicBezTo>
                <a:moveTo>
                  <a:pt x="153353" y="103823"/>
                </a:moveTo>
                <a:lnTo>
                  <a:pt x="153353" y="34290"/>
                </a:lnTo>
                <a:lnTo>
                  <a:pt x="146685" y="34290"/>
                </a:lnTo>
                <a:lnTo>
                  <a:pt x="146685" y="48578"/>
                </a:lnTo>
                <a:cubicBezTo>
                  <a:pt x="140970" y="39053"/>
                  <a:pt x="130493" y="32385"/>
                  <a:pt x="117158" y="32385"/>
                </a:cubicBezTo>
                <a:cubicBezTo>
                  <a:pt x="96203" y="32385"/>
                  <a:pt x="81915" y="47625"/>
                  <a:pt x="81915" y="68580"/>
                </a:cubicBezTo>
                <a:cubicBezTo>
                  <a:pt x="81915" y="89535"/>
                  <a:pt x="97155" y="104775"/>
                  <a:pt x="117158" y="104775"/>
                </a:cubicBezTo>
                <a:cubicBezTo>
                  <a:pt x="130493" y="104775"/>
                  <a:pt x="140970" y="99060"/>
                  <a:pt x="146685" y="88583"/>
                </a:cubicBezTo>
                <a:lnTo>
                  <a:pt x="146685" y="102870"/>
                </a:lnTo>
                <a:lnTo>
                  <a:pt x="153353" y="102870"/>
                </a:lnTo>
                <a:lnTo>
                  <a:pt x="153353" y="103823"/>
                </a:lnTo>
                <a:close/>
                <a:moveTo>
                  <a:pt x="8573" y="103823"/>
                </a:moveTo>
                <a:lnTo>
                  <a:pt x="8573" y="56198"/>
                </a:lnTo>
                <a:lnTo>
                  <a:pt x="63818" y="103823"/>
                </a:lnTo>
                <a:lnTo>
                  <a:pt x="76200" y="103823"/>
                </a:lnTo>
                <a:lnTo>
                  <a:pt x="17145" y="54293"/>
                </a:lnTo>
                <a:lnTo>
                  <a:pt x="74295" y="5715"/>
                </a:lnTo>
                <a:lnTo>
                  <a:pt x="62865" y="5715"/>
                </a:lnTo>
                <a:lnTo>
                  <a:pt x="8573" y="52388"/>
                </a:lnTo>
                <a:lnTo>
                  <a:pt x="8573" y="5715"/>
                </a:lnTo>
                <a:lnTo>
                  <a:pt x="0" y="5715"/>
                </a:lnTo>
                <a:lnTo>
                  <a:pt x="0" y="103823"/>
                </a:lnTo>
                <a:lnTo>
                  <a:pt x="8573" y="103823"/>
                </a:lnTo>
                <a:close/>
              </a:path>
            </a:pathLst>
          </a:custGeom>
          <a:solidFill>
            <a:srgbClr val="FFA252"/>
          </a:solidFill>
          <a:ln w="6350" cap="flat">
            <a:solidFill>
              <a:srgbClr val="FFA252"/>
            </a:solidFill>
            <a:prstDash val="solid"/>
            <a:round/>
          </a:ln>
        </p:spPr>
        <p:txBody>
          <a:bodyPr rtlCol="0" anchor="ctr"/>
          <a:lstStyle/>
          <a:p>
            <a:endParaRPr lang="en-US"/>
          </a:p>
        </p:txBody>
      </p:sp>
      <p:sp>
        <p:nvSpPr>
          <p:cNvPr id="11" name="Freeform: Shape 10">
            <a:extLst>
              <a:ext uri="{FF2B5EF4-FFF2-40B4-BE49-F238E27FC236}">
                <a16:creationId xmlns:a16="http://schemas.microsoft.com/office/drawing/2014/main" id="{A75A71AC-2B0B-2DE8-22FC-922245F84C48}"/>
              </a:ext>
            </a:extLst>
          </p:cNvPr>
          <p:cNvSpPr/>
          <p:nvPr/>
        </p:nvSpPr>
        <p:spPr>
          <a:xfrm>
            <a:off x="2368142" y="588088"/>
            <a:ext cx="1464944" cy="105727"/>
          </a:xfrm>
          <a:custGeom>
            <a:avLst/>
            <a:gdLst>
              <a:gd name="connsiteX0" fmla="*/ 1464945 w 1464944"/>
              <a:gd name="connsiteY0" fmla="*/ 89535 h 105727"/>
              <a:gd name="connsiteX1" fmla="*/ 1454468 w 1464944"/>
              <a:gd name="connsiteY1" fmla="*/ 93345 h 105727"/>
              <a:gd name="connsiteX2" fmla="*/ 1443038 w 1464944"/>
              <a:gd name="connsiteY2" fmla="*/ 80010 h 105727"/>
              <a:gd name="connsiteX3" fmla="*/ 1443038 w 1464944"/>
              <a:gd name="connsiteY3" fmla="*/ 44768 h 105727"/>
              <a:gd name="connsiteX4" fmla="*/ 1464945 w 1464944"/>
              <a:gd name="connsiteY4" fmla="*/ 44768 h 105727"/>
              <a:gd name="connsiteX5" fmla="*/ 1464945 w 1464944"/>
              <a:gd name="connsiteY5" fmla="*/ 33338 h 105727"/>
              <a:gd name="connsiteX6" fmla="*/ 1443038 w 1464944"/>
              <a:gd name="connsiteY6" fmla="*/ 33338 h 105727"/>
              <a:gd name="connsiteX7" fmla="*/ 1443038 w 1464944"/>
              <a:gd name="connsiteY7" fmla="*/ 14288 h 105727"/>
              <a:gd name="connsiteX8" fmla="*/ 1432560 w 1464944"/>
              <a:gd name="connsiteY8" fmla="*/ 14288 h 105727"/>
              <a:gd name="connsiteX9" fmla="*/ 1430655 w 1464944"/>
              <a:gd name="connsiteY9" fmla="*/ 33338 h 105727"/>
              <a:gd name="connsiteX10" fmla="*/ 1417320 w 1464944"/>
              <a:gd name="connsiteY10" fmla="*/ 33338 h 105727"/>
              <a:gd name="connsiteX11" fmla="*/ 1417320 w 1464944"/>
              <a:gd name="connsiteY11" fmla="*/ 44768 h 105727"/>
              <a:gd name="connsiteX12" fmla="*/ 1429703 w 1464944"/>
              <a:gd name="connsiteY12" fmla="*/ 44768 h 105727"/>
              <a:gd name="connsiteX13" fmla="*/ 1429703 w 1464944"/>
              <a:gd name="connsiteY13" fmla="*/ 80963 h 105727"/>
              <a:gd name="connsiteX14" fmla="*/ 1452563 w 1464944"/>
              <a:gd name="connsiteY14" fmla="*/ 104775 h 105727"/>
              <a:gd name="connsiteX15" fmla="*/ 1464945 w 1464944"/>
              <a:gd name="connsiteY15" fmla="*/ 101918 h 105727"/>
              <a:gd name="connsiteX16" fmla="*/ 1464945 w 1464944"/>
              <a:gd name="connsiteY16" fmla="*/ 89535 h 105727"/>
              <a:gd name="connsiteX17" fmla="*/ 1383030 w 1464944"/>
              <a:gd name="connsiteY17" fmla="*/ 4763 h 105727"/>
              <a:gd name="connsiteX18" fmla="*/ 1375410 w 1464944"/>
              <a:gd name="connsiteY18" fmla="*/ 12382 h 105727"/>
              <a:gd name="connsiteX19" fmla="*/ 1383030 w 1464944"/>
              <a:gd name="connsiteY19" fmla="*/ 20003 h 105727"/>
              <a:gd name="connsiteX20" fmla="*/ 1390650 w 1464944"/>
              <a:gd name="connsiteY20" fmla="*/ 12382 h 105727"/>
              <a:gd name="connsiteX21" fmla="*/ 1383030 w 1464944"/>
              <a:gd name="connsiteY21" fmla="*/ 4763 h 105727"/>
              <a:gd name="connsiteX22" fmla="*/ 1354455 w 1464944"/>
              <a:gd name="connsiteY22" fmla="*/ 4763 h 105727"/>
              <a:gd name="connsiteX23" fmla="*/ 1346835 w 1464944"/>
              <a:gd name="connsiteY23" fmla="*/ 12382 h 105727"/>
              <a:gd name="connsiteX24" fmla="*/ 1354455 w 1464944"/>
              <a:gd name="connsiteY24" fmla="*/ 20003 h 105727"/>
              <a:gd name="connsiteX25" fmla="*/ 1362075 w 1464944"/>
              <a:gd name="connsiteY25" fmla="*/ 12382 h 105727"/>
              <a:gd name="connsiteX26" fmla="*/ 1354455 w 1464944"/>
              <a:gd name="connsiteY26" fmla="*/ 4763 h 105727"/>
              <a:gd name="connsiteX27" fmla="*/ 1368743 w 1464944"/>
              <a:gd name="connsiteY27" fmla="*/ 94298 h 105727"/>
              <a:gd name="connsiteX28" fmla="*/ 1344930 w 1464944"/>
              <a:gd name="connsiteY28" fmla="*/ 69532 h 105727"/>
              <a:gd name="connsiteX29" fmla="*/ 1368743 w 1464944"/>
              <a:gd name="connsiteY29" fmla="*/ 44768 h 105727"/>
              <a:gd name="connsiteX30" fmla="*/ 1392555 w 1464944"/>
              <a:gd name="connsiteY30" fmla="*/ 69532 h 105727"/>
              <a:gd name="connsiteX31" fmla="*/ 1368743 w 1464944"/>
              <a:gd name="connsiteY31" fmla="*/ 94298 h 105727"/>
              <a:gd name="connsiteX32" fmla="*/ 1404938 w 1464944"/>
              <a:gd name="connsiteY32" fmla="*/ 104775 h 105727"/>
              <a:gd name="connsiteX33" fmla="*/ 1404938 w 1464944"/>
              <a:gd name="connsiteY33" fmla="*/ 34290 h 105727"/>
              <a:gd name="connsiteX34" fmla="*/ 1394460 w 1464944"/>
              <a:gd name="connsiteY34" fmla="*/ 34290 h 105727"/>
              <a:gd name="connsiteX35" fmla="*/ 1394460 w 1464944"/>
              <a:gd name="connsiteY35" fmla="*/ 45720 h 105727"/>
              <a:gd name="connsiteX36" fmla="*/ 1367790 w 1464944"/>
              <a:gd name="connsiteY36" fmla="*/ 33338 h 105727"/>
              <a:gd name="connsiteX37" fmla="*/ 1333500 w 1464944"/>
              <a:gd name="connsiteY37" fmla="*/ 69532 h 105727"/>
              <a:gd name="connsiteX38" fmla="*/ 1367790 w 1464944"/>
              <a:gd name="connsiteY38" fmla="*/ 105727 h 105727"/>
              <a:gd name="connsiteX39" fmla="*/ 1394460 w 1464944"/>
              <a:gd name="connsiteY39" fmla="*/ 93345 h 105727"/>
              <a:gd name="connsiteX40" fmla="*/ 1394460 w 1464944"/>
              <a:gd name="connsiteY40" fmla="*/ 104775 h 105727"/>
              <a:gd name="connsiteX41" fmla="*/ 1404938 w 1464944"/>
              <a:gd name="connsiteY41" fmla="*/ 104775 h 105727"/>
              <a:gd name="connsiteX42" fmla="*/ 1323023 w 1464944"/>
              <a:gd name="connsiteY42" fmla="*/ 89535 h 105727"/>
              <a:gd name="connsiteX43" fmla="*/ 1312545 w 1464944"/>
              <a:gd name="connsiteY43" fmla="*/ 93345 h 105727"/>
              <a:gd name="connsiteX44" fmla="*/ 1301115 w 1464944"/>
              <a:gd name="connsiteY44" fmla="*/ 80010 h 105727"/>
              <a:gd name="connsiteX45" fmla="*/ 1301115 w 1464944"/>
              <a:gd name="connsiteY45" fmla="*/ 44768 h 105727"/>
              <a:gd name="connsiteX46" fmla="*/ 1323023 w 1464944"/>
              <a:gd name="connsiteY46" fmla="*/ 44768 h 105727"/>
              <a:gd name="connsiteX47" fmla="*/ 1323023 w 1464944"/>
              <a:gd name="connsiteY47" fmla="*/ 33338 h 105727"/>
              <a:gd name="connsiteX48" fmla="*/ 1300163 w 1464944"/>
              <a:gd name="connsiteY48" fmla="*/ 33338 h 105727"/>
              <a:gd name="connsiteX49" fmla="*/ 1300163 w 1464944"/>
              <a:gd name="connsiteY49" fmla="*/ 14288 h 105727"/>
              <a:gd name="connsiteX50" fmla="*/ 1289685 w 1464944"/>
              <a:gd name="connsiteY50" fmla="*/ 14288 h 105727"/>
              <a:gd name="connsiteX51" fmla="*/ 1287780 w 1464944"/>
              <a:gd name="connsiteY51" fmla="*/ 33338 h 105727"/>
              <a:gd name="connsiteX52" fmla="*/ 1274445 w 1464944"/>
              <a:gd name="connsiteY52" fmla="*/ 33338 h 105727"/>
              <a:gd name="connsiteX53" fmla="*/ 1274445 w 1464944"/>
              <a:gd name="connsiteY53" fmla="*/ 44768 h 105727"/>
              <a:gd name="connsiteX54" fmla="*/ 1286828 w 1464944"/>
              <a:gd name="connsiteY54" fmla="*/ 44768 h 105727"/>
              <a:gd name="connsiteX55" fmla="*/ 1286828 w 1464944"/>
              <a:gd name="connsiteY55" fmla="*/ 80963 h 105727"/>
              <a:gd name="connsiteX56" fmla="*/ 1309688 w 1464944"/>
              <a:gd name="connsiteY56" fmla="*/ 104775 h 105727"/>
              <a:gd name="connsiteX57" fmla="*/ 1322070 w 1464944"/>
              <a:gd name="connsiteY57" fmla="*/ 101918 h 105727"/>
              <a:gd name="connsiteX58" fmla="*/ 1322070 w 1464944"/>
              <a:gd name="connsiteY58" fmla="*/ 89535 h 105727"/>
              <a:gd name="connsiteX59" fmla="*/ 1323023 w 1464944"/>
              <a:gd name="connsiteY59" fmla="*/ 89535 h 105727"/>
              <a:gd name="connsiteX60" fmla="*/ 1250632 w 1464944"/>
              <a:gd name="connsiteY60" fmla="*/ 103823 h 105727"/>
              <a:gd name="connsiteX61" fmla="*/ 1263015 w 1464944"/>
              <a:gd name="connsiteY61" fmla="*/ 103823 h 105727"/>
              <a:gd name="connsiteX62" fmla="*/ 1263015 w 1464944"/>
              <a:gd name="connsiteY62" fmla="*/ 34290 h 105727"/>
              <a:gd name="connsiteX63" fmla="*/ 1250632 w 1464944"/>
              <a:gd name="connsiteY63" fmla="*/ 34290 h 105727"/>
              <a:gd name="connsiteX64" fmla="*/ 1250632 w 1464944"/>
              <a:gd name="connsiteY64" fmla="*/ 103823 h 105727"/>
              <a:gd name="connsiteX65" fmla="*/ 1257300 w 1464944"/>
              <a:gd name="connsiteY65" fmla="*/ 3810 h 105727"/>
              <a:gd name="connsiteX66" fmla="*/ 1248728 w 1464944"/>
              <a:gd name="connsiteY66" fmla="*/ 12382 h 105727"/>
              <a:gd name="connsiteX67" fmla="*/ 1257300 w 1464944"/>
              <a:gd name="connsiteY67" fmla="*/ 20955 h 105727"/>
              <a:gd name="connsiteX68" fmla="*/ 1265873 w 1464944"/>
              <a:gd name="connsiteY68" fmla="*/ 12382 h 105727"/>
              <a:gd name="connsiteX69" fmla="*/ 1257300 w 1464944"/>
              <a:gd name="connsiteY69" fmla="*/ 3810 h 105727"/>
              <a:gd name="connsiteX70" fmla="*/ 1209675 w 1464944"/>
              <a:gd name="connsiteY70" fmla="*/ 32385 h 105727"/>
              <a:gd name="connsiteX71" fmla="*/ 1183005 w 1464944"/>
              <a:gd name="connsiteY71" fmla="*/ 54293 h 105727"/>
              <a:gd name="connsiteX72" fmla="*/ 1207770 w 1464944"/>
              <a:gd name="connsiteY72" fmla="*/ 74295 h 105727"/>
              <a:gd name="connsiteX73" fmla="*/ 1223963 w 1464944"/>
              <a:gd name="connsiteY73" fmla="*/ 83820 h 105727"/>
              <a:gd name="connsiteX74" fmla="*/ 1208723 w 1464944"/>
              <a:gd name="connsiteY74" fmla="*/ 94298 h 105727"/>
              <a:gd name="connsiteX75" fmla="*/ 1183005 w 1464944"/>
              <a:gd name="connsiteY75" fmla="*/ 84773 h 105727"/>
              <a:gd name="connsiteX76" fmla="*/ 1182053 w 1464944"/>
              <a:gd name="connsiteY76" fmla="*/ 84773 h 105727"/>
              <a:gd name="connsiteX77" fmla="*/ 1182053 w 1464944"/>
              <a:gd name="connsiteY77" fmla="*/ 98107 h 105727"/>
              <a:gd name="connsiteX78" fmla="*/ 1208723 w 1464944"/>
              <a:gd name="connsiteY78" fmla="*/ 105727 h 105727"/>
              <a:gd name="connsiteX79" fmla="*/ 1236345 w 1464944"/>
              <a:gd name="connsiteY79" fmla="*/ 83820 h 105727"/>
              <a:gd name="connsiteX80" fmla="*/ 1210628 w 1464944"/>
              <a:gd name="connsiteY80" fmla="*/ 62865 h 105727"/>
              <a:gd name="connsiteX81" fmla="*/ 1195388 w 1464944"/>
              <a:gd name="connsiteY81" fmla="*/ 55245 h 105727"/>
              <a:gd name="connsiteX82" fmla="*/ 1209675 w 1464944"/>
              <a:gd name="connsiteY82" fmla="*/ 44768 h 105727"/>
              <a:gd name="connsiteX83" fmla="*/ 1231582 w 1464944"/>
              <a:gd name="connsiteY83" fmla="*/ 52388 h 105727"/>
              <a:gd name="connsiteX84" fmla="*/ 1232535 w 1464944"/>
              <a:gd name="connsiteY84" fmla="*/ 52388 h 105727"/>
              <a:gd name="connsiteX85" fmla="*/ 1232535 w 1464944"/>
              <a:gd name="connsiteY85" fmla="*/ 39053 h 105727"/>
              <a:gd name="connsiteX86" fmla="*/ 1209675 w 1464944"/>
              <a:gd name="connsiteY86" fmla="*/ 32385 h 105727"/>
              <a:gd name="connsiteX87" fmla="*/ 1164907 w 1464944"/>
              <a:gd name="connsiteY87" fmla="*/ 32385 h 105727"/>
              <a:gd name="connsiteX88" fmla="*/ 1143000 w 1464944"/>
              <a:gd name="connsiteY88" fmla="*/ 44768 h 105727"/>
              <a:gd name="connsiteX89" fmla="*/ 1143000 w 1464944"/>
              <a:gd name="connsiteY89" fmla="*/ 33338 h 105727"/>
              <a:gd name="connsiteX90" fmla="*/ 1132523 w 1464944"/>
              <a:gd name="connsiteY90" fmla="*/ 33338 h 105727"/>
              <a:gd name="connsiteX91" fmla="*/ 1132523 w 1464944"/>
              <a:gd name="connsiteY91" fmla="*/ 102870 h 105727"/>
              <a:gd name="connsiteX92" fmla="*/ 1144905 w 1464944"/>
              <a:gd name="connsiteY92" fmla="*/ 102870 h 105727"/>
              <a:gd name="connsiteX93" fmla="*/ 1144905 w 1464944"/>
              <a:gd name="connsiteY93" fmla="*/ 71438 h 105727"/>
              <a:gd name="connsiteX94" fmla="*/ 1164907 w 1464944"/>
              <a:gd name="connsiteY94" fmla="*/ 43815 h 105727"/>
              <a:gd name="connsiteX95" fmla="*/ 1175385 w 1464944"/>
              <a:gd name="connsiteY95" fmla="*/ 46672 h 105727"/>
              <a:gd name="connsiteX96" fmla="*/ 1176338 w 1464944"/>
              <a:gd name="connsiteY96" fmla="*/ 46672 h 105727"/>
              <a:gd name="connsiteX97" fmla="*/ 1176338 w 1464944"/>
              <a:gd name="connsiteY97" fmla="*/ 34290 h 105727"/>
              <a:gd name="connsiteX98" fmla="*/ 1164907 w 1464944"/>
              <a:gd name="connsiteY98" fmla="*/ 32385 h 105727"/>
              <a:gd name="connsiteX99" fmla="*/ 1081088 w 1464944"/>
              <a:gd name="connsiteY99" fmla="*/ 43815 h 105727"/>
              <a:gd name="connsiteX100" fmla="*/ 1103948 w 1464944"/>
              <a:gd name="connsiteY100" fmla="*/ 61913 h 105727"/>
              <a:gd name="connsiteX101" fmla="*/ 1057275 w 1464944"/>
              <a:gd name="connsiteY101" fmla="*/ 61913 h 105727"/>
              <a:gd name="connsiteX102" fmla="*/ 1081088 w 1464944"/>
              <a:gd name="connsiteY102" fmla="*/ 43815 h 105727"/>
              <a:gd name="connsiteX103" fmla="*/ 1116330 w 1464944"/>
              <a:gd name="connsiteY103" fmla="*/ 74295 h 105727"/>
              <a:gd name="connsiteX104" fmla="*/ 1116330 w 1464944"/>
              <a:gd name="connsiteY104" fmla="*/ 66675 h 105727"/>
              <a:gd name="connsiteX105" fmla="*/ 1081088 w 1464944"/>
              <a:gd name="connsiteY105" fmla="*/ 33338 h 105727"/>
              <a:gd name="connsiteX106" fmla="*/ 1044893 w 1464944"/>
              <a:gd name="connsiteY106" fmla="*/ 69532 h 105727"/>
              <a:gd name="connsiteX107" fmla="*/ 1084898 w 1464944"/>
              <a:gd name="connsiteY107" fmla="*/ 105727 h 105727"/>
              <a:gd name="connsiteX108" fmla="*/ 1111568 w 1464944"/>
              <a:gd name="connsiteY108" fmla="*/ 98107 h 105727"/>
              <a:gd name="connsiteX109" fmla="*/ 1111568 w 1464944"/>
              <a:gd name="connsiteY109" fmla="*/ 85725 h 105727"/>
              <a:gd name="connsiteX110" fmla="*/ 1110615 w 1464944"/>
              <a:gd name="connsiteY110" fmla="*/ 85725 h 105727"/>
              <a:gd name="connsiteX111" fmla="*/ 1084898 w 1464944"/>
              <a:gd name="connsiteY111" fmla="*/ 95250 h 105727"/>
              <a:gd name="connsiteX112" fmla="*/ 1057275 w 1464944"/>
              <a:gd name="connsiteY112" fmla="*/ 74295 h 105727"/>
              <a:gd name="connsiteX113" fmla="*/ 1116330 w 1464944"/>
              <a:gd name="connsiteY113" fmla="*/ 74295 h 105727"/>
              <a:gd name="connsiteX114" fmla="*/ 1011555 w 1464944"/>
              <a:gd name="connsiteY114" fmla="*/ 103823 h 105727"/>
              <a:gd name="connsiteX115" fmla="*/ 1041083 w 1464944"/>
              <a:gd name="connsiteY115" fmla="*/ 34290 h 105727"/>
              <a:gd name="connsiteX116" fmla="*/ 1027747 w 1464944"/>
              <a:gd name="connsiteY116" fmla="*/ 34290 h 105727"/>
              <a:gd name="connsiteX117" fmla="*/ 1005840 w 1464944"/>
              <a:gd name="connsiteY117" fmla="*/ 90488 h 105727"/>
              <a:gd name="connsiteX118" fmla="*/ 983933 w 1464944"/>
              <a:gd name="connsiteY118" fmla="*/ 34290 h 105727"/>
              <a:gd name="connsiteX119" fmla="*/ 970597 w 1464944"/>
              <a:gd name="connsiteY119" fmla="*/ 34290 h 105727"/>
              <a:gd name="connsiteX120" fmla="*/ 1000125 w 1464944"/>
              <a:gd name="connsiteY120" fmla="*/ 103823 h 105727"/>
              <a:gd name="connsiteX121" fmla="*/ 1011555 w 1464944"/>
              <a:gd name="connsiteY121" fmla="*/ 103823 h 105727"/>
              <a:gd name="connsiteX122" fmla="*/ 946785 w 1464944"/>
              <a:gd name="connsiteY122" fmla="*/ 103823 h 105727"/>
              <a:gd name="connsiteX123" fmla="*/ 959168 w 1464944"/>
              <a:gd name="connsiteY123" fmla="*/ 103823 h 105727"/>
              <a:gd name="connsiteX124" fmla="*/ 959168 w 1464944"/>
              <a:gd name="connsiteY124" fmla="*/ 34290 h 105727"/>
              <a:gd name="connsiteX125" fmla="*/ 946785 w 1464944"/>
              <a:gd name="connsiteY125" fmla="*/ 34290 h 105727"/>
              <a:gd name="connsiteX126" fmla="*/ 946785 w 1464944"/>
              <a:gd name="connsiteY126" fmla="*/ 103823 h 105727"/>
              <a:gd name="connsiteX127" fmla="*/ 952500 w 1464944"/>
              <a:gd name="connsiteY127" fmla="*/ 3810 h 105727"/>
              <a:gd name="connsiteX128" fmla="*/ 943928 w 1464944"/>
              <a:gd name="connsiteY128" fmla="*/ 12382 h 105727"/>
              <a:gd name="connsiteX129" fmla="*/ 952500 w 1464944"/>
              <a:gd name="connsiteY129" fmla="*/ 20955 h 105727"/>
              <a:gd name="connsiteX130" fmla="*/ 961072 w 1464944"/>
              <a:gd name="connsiteY130" fmla="*/ 12382 h 105727"/>
              <a:gd name="connsiteX131" fmla="*/ 952500 w 1464944"/>
              <a:gd name="connsiteY131" fmla="*/ 3810 h 105727"/>
              <a:gd name="connsiteX132" fmla="*/ 900113 w 1464944"/>
              <a:gd name="connsiteY132" fmla="*/ 32385 h 105727"/>
              <a:gd name="connsiteX133" fmla="*/ 875347 w 1464944"/>
              <a:gd name="connsiteY133" fmla="*/ 44768 h 105727"/>
              <a:gd name="connsiteX134" fmla="*/ 875347 w 1464944"/>
              <a:gd name="connsiteY134" fmla="*/ 33338 h 105727"/>
              <a:gd name="connsiteX135" fmla="*/ 864870 w 1464944"/>
              <a:gd name="connsiteY135" fmla="*/ 33338 h 105727"/>
              <a:gd name="connsiteX136" fmla="*/ 864870 w 1464944"/>
              <a:gd name="connsiteY136" fmla="*/ 102870 h 105727"/>
              <a:gd name="connsiteX137" fmla="*/ 877253 w 1464944"/>
              <a:gd name="connsiteY137" fmla="*/ 102870 h 105727"/>
              <a:gd name="connsiteX138" fmla="*/ 877253 w 1464944"/>
              <a:gd name="connsiteY138" fmla="*/ 66675 h 105727"/>
              <a:gd name="connsiteX139" fmla="*/ 898208 w 1464944"/>
              <a:gd name="connsiteY139" fmla="*/ 42863 h 105727"/>
              <a:gd name="connsiteX140" fmla="*/ 917258 w 1464944"/>
              <a:gd name="connsiteY140" fmla="*/ 63818 h 105727"/>
              <a:gd name="connsiteX141" fmla="*/ 917258 w 1464944"/>
              <a:gd name="connsiteY141" fmla="*/ 102870 h 105727"/>
              <a:gd name="connsiteX142" fmla="*/ 929640 w 1464944"/>
              <a:gd name="connsiteY142" fmla="*/ 102870 h 105727"/>
              <a:gd name="connsiteX143" fmla="*/ 929640 w 1464944"/>
              <a:gd name="connsiteY143" fmla="*/ 62865 h 105727"/>
              <a:gd name="connsiteX144" fmla="*/ 900113 w 1464944"/>
              <a:gd name="connsiteY144" fmla="*/ 32385 h 105727"/>
              <a:gd name="connsiteX145" fmla="*/ 844868 w 1464944"/>
              <a:gd name="connsiteY145" fmla="*/ 4763 h 105727"/>
              <a:gd name="connsiteX146" fmla="*/ 831533 w 1464944"/>
              <a:gd name="connsiteY146" fmla="*/ 4763 h 105727"/>
              <a:gd name="connsiteX147" fmla="*/ 831533 w 1464944"/>
              <a:gd name="connsiteY147" fmla="*/ 60960 h 105727"/>
              <a:gd name="connsiteX148" fmla="*/ 802958 w 1464944"/>
              <a:gd name="connsiteY148" fmla="*/ 92393 h 105727"/>
              <a:gd name="connsiteX149" fmla="*/ 774383 w 1464944"/>
              <a:gd name="connsiteY149" fmla="*/ 60960 h 105727"/>
              <a:gd name="connsiteX150" fmla="*/ 774383 w 1464944"/>
              <a:gd name="connsiteY150" fmla="*/ 4763 h 105727"/>
              <a:gd name="connsiteX151" fmla="*/ 760095 w 1464944"/>
              <a:gd name="connsiteY151" fmla="*/ 4763 h 105727"/>
              <a:gd name="connsiteX152" fmla="*/ 760095 w 1464944"/>
              <a:gd name="connsiteY152" fmla="*/ 61913 h 105727"/>
              <a:gd name="connsiteX153" fmla="*/ 802005 w 1464944"/>
              <a:gd name="connsiteY153" fmla="*/ 104775 h 105727"/>
              <a:gd name="connsiteX154" fmla="*/ 843915 w 1464944"/>
              <a:gd name="connsiteY154" fmla="*/ 61913 h 105727"/>
              <a:gd name="connsiteX155" fmla="*/ 843915 w 1464944"/>
              <a:gd name="connsiteY155" fmla="*/ 4763 h 105727"/>
              <a:gd name="connsiteX156" fmla="*/ 844868 w 1464944"/>
              <a:gd name="connsiteY156" fmla="*/ 4763 h 105727"/>
              <a:gd name="connsiteX157" fmla="*/ 679133 w 1464944"/>
              <a:gd name="connsiteY157" fmla="*/ 43815 h 105727"/>
              <a:gd name="connsiteX158" fmla="*/ 701993 w 1464944"/>
              <a:gd name="connsiteY158" fmla="*/ 61913 h 105727"/>
              <a:gd name="connsiteX159" fmla="*/ 655320 w 1464944"/>
              <a:gd name="connsiteY159" fmla="*/ 61913 h 105727"/>
              <a:gd name="connsiteX160" fmla="*/ 679133 w 1464944"/>
              <a:gd name="connsiteY160" fmla="*/ 43815 h 105727"/>
              <a:gd name="connsiteX161" fmla="*/ 714375 w 1464944"/>
              <a:gd name="connsiteY161" fmla="*/ 74295 h 105727"/>
              <a:gd name="connsiteX162" fmla="*/ 714375 w 1464944"/>
              <a:gd name="connsiteY162" fmla="*/ 66675 h 105727"/>
              <a:gd name="connsiteX163" fmla="*/ 679133 w 1464944"/>
              <a:gd name="connsiteY163" fmla="*/ 33338 h 105727"/>
              <a:gd name="connsiteX164" fmla="*/ 642938 w 1464944"/>
              <a:gd name="connsiteY164" fmla="*/ 69532 h 105727"/>
              <a:gd name="connsiteX165" fmla="*/ 682943 w 1464944"/>
              <a:gd name="connsiteY165" fmla="*/ 105727 h 105727"/>
              <a:gd name="connsiteX166" fmla="*/ 709613 w 1464944"/>
              <a:gd name="connsiteY166" fmla="*/ 98107 h 105727"/>
              <a:gd name="connsiteX167" fmla="*/ 709613 w 1464944"/>
              <a:gd name="connsiteY167" fmla="*/ 85725 h 105727"/>
              <a:gd name="connsiteX168" fmla="*/ 708660 w 1464944"/>
              <a:gd name="connsiteY168" fmla="*/ 85725 h 105727"/>
              <a:gd name="connsiteX169" fmla="*/ 682943 w 1464944"/>
              <a:gd name="connsiteY169" fmla="*/ 95250 h 105727"/>
              <a:gd name="connsiteX170" fmla="*/ 655320 w 1464944"/>
              <a:gd name="connsiteY170" fmla="*/ 74295 h 105727"/>
              <a:gd name="connsiteX171" fmla="*/ 714375 w 1464944"/>
              <a:gd name="connsiteY171" fmla="*/ 74295 h 105727"/>
              <a:gd name="connsiteX172" fmla="*/ 601028 w 1464944"/>
              <a:gd name="connsiteY172" fmla="*/ 32385 h 105727"/>
              <a:gd name="connsiteX173" fmla="*/ 578168 w 1464944"/>
              <a:gd name="connsiteY173" fmla="*/ 42863 h 105727"/>
              <a:gd name="connsiteX174" fmla="*/ 578168 w 1464944"/>
              <a:gd name="connsiteY174" fmla="*/ 0 h 105727"/>
              <a:gd name="connsiteX175" fmla="*/ 565785 w 1464944"/>
              <a:gd name="connsiteY175" fmla="*/ 0 h 105727"/>
              <a:gd name="connsiteX176" fmla="*/ 565785 w 1464944"/>
              <a:gd name="connsiteY176" fmla="*/ 103823 h 105727"/>
              <a:gd name="connsiteX177" fmla="*/ 578168 w 1464944"/>
              <a:gd name="connsiteY177" fmla="*/ 103823 h 105727"/>
              <a:gd name="connsiteX178" fmla="*/ 578168 w 1464944"/>
              <a:gd name="connsiteY178" fmla="*/ 67628 h 105727"/>
              <a:gd name="connsiteX179" fmla="*/ 599122 w 1464944"/>
              <a:gd name="connsiteY179" fmla="*/ 43815 h 105727"/>
              <a:gd name="connsiteX180" fmla="*/ 618172 w 1464944"/>
              <a:gd name="connsiteY180" fmla="*/ 64770 h 105727"/>
              <a:gd name="connsiteX181" fmla="*/ 618172 w 1464944"/>
              <a:gd name="connsiteY181" fmla="*/ 103823 h 105727"/>
              <a:gd name="connsiteX182" fmla="*/ 630555 w 1464944"/>
              <a:gd name="connsiteY182" fmla="*/ 103823 h 105727"/>
              <a:gd name="connsiteX183" fmla="*/ 630555 w 1464944"/>
              <a:gd name="connsiteY183" fmla="*/ 63818 h 105727"/>
              <a:gd name="connsiteX184" fmla="*/ 601028 w 1464944"/>
              <a:gd name="connsiteY184" fmla="*/ 32385 h 105727"/>
              <a:gd name="connsiteX185" fmla="*/ 525780 w 1464944"/>
              <a:gd name="connsiteY185" fmla="*/ 32385 h 105727"/>
              <a:gd name="connsiteX186" fmla="*/ 488633 w 1464944"/>
              <a:gd name="connsiteY186" fmla="*/ 68580 h 105727"/>
              <a:gd name="connsiteX187" fmla="*/ 525780 w 1464944"/>
              <a:gd name="connsiteY187" fmla="*/ 104775 h 105727"/>
              <a:gd name="connsiteX188" fmla="*/ 548640 w 1464944"/>
              <a:gd name="connsiteY188" fmla="*/ 98107 h 105727"/>
              <a:gd name="connsiteX189" fmla="*/ 548640 w 1464944"/>
              <a:gd name="connsiteY189" fmla="*/ 83820 h 105727"/>
              <a:gd name="connsiteX190" fmla="*/ 547688 w 1464944"/>
              <a:gd name="connsiteY190" fmla="*/ 83820 h 105727"/>
              <a:gd name="connsiteX191" fmla="*/ 526733 w 1464944"/>
              <a:gd name="connsiteY191" fmla="*/ 93345 h 105727"/>
              <a:gd name="connsiteX192" fmla="*/ 501015 w 1464944"/>
              <a:gd name="connsiteY192" fmla="*/ 68580 h 105727"/>
              <a:gd name="connsiteX193" fmla="*/ 526733 w 1464944"/>
              <a:gd name="connsiteY193" fmla="*/ 43815 h 105727"/>
              <a:gd name="connsiteX194" fmla="*/ 547688 w 1464944"/>
              <a:gd name="connsiteY194" fmla="*/ 53340 h 105727"/>
              <a:gd name="connsiteX195" fmla="*/ 548640 w 1464944"/>
              <a:gd name="connsiteY195" fmla="*/ 53340 h 105727"/>
              <a:gd name="connsiteX196" fmla="*/ 548640 w 1464944"/>
              <a:gd name="connsiteY196" fmla="*/ 40005 h 105727"/>
              <a:gd name="connsiteX197" fmla="*/ 525780 w 1464944"/>
              <a:gd name="connsiteY197" fmla="*/ 32385 h 105727"/>
              <a:gd name="connsiteX198" fmla="*/ 451485 w 1464944"/>
              <a:gd name="connsiteY198" fmla="*/ 32385 h 105727"/>
              <a:gd name="connsiteX199" fmla="*/ 424815 w 1464944"/>
              <a:gd name="connsiteY199" fmla="*/ 54293 h 105727"/>
              <a:gd name="connsiteX200" fmla="*/ 449580 w 1464944"/>
              <a:gd name="connsiteY200" fmla="*/ 74295 h 105727"/>
              <a:gd name="connsiteX201" fmla="*/ 465772 w 1464944"/>
              <a:gd name="connsiteY201" fmla="*/ 83820 h 105727"/>
              <a:gd name="connsiteX202" fmla="*/ 450533 w 1464944"/>
              <a:gd name="connsiteY202" fmla="*/ 94298 h 105727"/>
              <a:gd name="connsiteX203" fmla="*/ 424815 w 1464944"/>
              <a:gd name="connsiteY203" fmla="*/ 84773 h 105727"/>
              <a:gd name="connsiteX204" fmla="*/ 423863 w 1464944"/>
              <a:gd name="connsiteY204" fmla="*/ 84773 h 105727"/>
              <a:gd name="connsiteX205" fmla="*/ 423863 w 1464944"/>
              <a:gd name="connsiteY205" fmla="*/ 98107 h 105727"/>
              <a:gd name="connsiteX206" fmla="*/ 450533 w 1464944"/>
              <a:gd name="connsiteY206" fmla="*/ 105727 h 105727"/>
              <a:gd name="connsiteX207" fmla="*/ 478155 w 1464944"/>
              <a:gd name="connsiteY207" fmla="*/ 83820 h 105727"/>
              <a:gd name="connsiteX208" fmla="*/ 452438 w 1464944"/>
              <a:gd name="connsiteY208" fmla="*/ 62865 h 105727"/>
              <a:gd name="connsiteX209" fmla="*/ 437197 w 1464944"/>
              <a:gd name="connsiteY209" fmla="*/ 55245 h 105727"/>
              <a:gd name="connsiteX210" fmla="*/ 451485 w 1464944"/>
              <a:gd name="connsiteY210" fmla="*/ 44768 h 105727"/>
              <a:gd name="connsiteX211" fmla="*/ 473392 w 1464944"/>
              <a:gd name="connsiteY211" fmla="*/ 52388 h 105727"/>
              <a:gd name="connsiteX212" fmla="*/ 474345 w 1464944"/>
              <a:gd name="connsiteY212" fmla="*/ 52388 h 105727"/>
              <a:gd name="connsiteX213" fmla="*/ 474345 w 1464944"/>
              <a:gd name="connsiteY213" fmla="*/ 39053 h 105727"/>
              <a:gd name="connsiteX214" fmla="*/ 451485 w 1464944"/>
              <a:gd name="connsiteY214" fmla="*/ 32385 h 105727"/>
              <a:gd name="connsiteX215" fmla="*/ 396240 w 1464944"/>
              <a:gd name="connsiteY215" fmla="*/ 103823 h 105727"/>
              <a:gd name="connsiteX216" fmla="*/ 408622 w 1464944"/>
              <a:gd name="connsiteY216" fmla="*/ 103823 h 105727"/>
              <a:gd name="connsiteX217" fmla="*/ 408622 w 1464944"/>
              <a:gd name="connsiteY217" fmla="*/ 34290 h 105727"/>
              <a:gd name="connsiteX218" fmla="*/ 396240 w 1464944"/>
              <a:gd name="connsiteY218" fmla="*/ 34290 h 105727"/>
              <a:gd name="connsiteX219" fmla="*/ 396240 w 1464944"/>
              <a:gd name="connsiteY219" fmla="*/ 103823 h 105727"/>
              <a:gd name="connsiteX220" fmla="*/ 402908 w 1464944"/>
              <a:gd name="connsiteY220" fmla="*/ 3810 h 105727"/>
              <a:gd name="connsiteX221" fmla="*/ 394335 w 1464944"/>
              <a:gd name="connsiteY221" fmla="*/ 12382 h 105727"/>
              <a:gd name="connsiteX222" fmla="*/ 402908 w 1464944"/>
              <a:gd name="connsiteY222" fmla="*/ 20955 h 105727"/>
              <a:gd name="connsiteX223" fmla="*/ 411480 w 1464944"/>
              <a:gd name="connsiteY223" fmla="*/ 12382 h 105727"/>
              <a:gd name="connsiteX224" fmla="*/ 402908 w 1464944"/>
              <a:gd name="connsiteY224" fmla="*/ 3810 h 105727"/>
              <a:gd name="connsiteX225" fmla="*/ 350520 w 1464944"/>
              <a:gd name="connsiteY225" fmla="*/ 32385 h 105727"/>
              <a:gd name="connsiteX226" fmla="*/ 325755 w 1464944"/>
              <a:gd name="connsiteY226" fmla="*/ 44768 h 105727"/>
              <a:gd name="connsiteX227" fmla="*/ 325755 w 1464944"/>
              <a:gd name="connsiteY227" fmla="*/ 33338 h 105727"/>
              <a:gd name="connsiteX228" fmla="*/ 315278 w 1464944"/>
              <a:gd name="connsiteY228" fmla="*/ 33338 h 105727"/>
              <a:gd name="connsiteX229" fmla="*/ 315278 w 1464944"/>
              <a:gd name="connsiteY229" fmla="*/ 102870 h 105727"/>
              <a:gd name="connsiteX230" fmla="*/ 327660 w 1464944"/>
              <a:gd name="connsiteY230" fmla="*/ 102870 h 105727"/>
              <a:gd name="connsiteX231" fmla="*/ 327660 w 1464944"/>
              <a:gd name="connsiteY231" fmla="*/ 66675 h 105727"/>
              <a:gd name="connsiteX232" fmla="*/ 348615 w 1464944"/>
              <a:gd name="connsiteY232" fmla="*/ 42863 h 105727"/>
              <a:gd name="connsiteX233" fmla="*/ 367665 w 1464944"/>
              <a:gd name="connsiteY233" fmla="*/ 63818 h 105727"/>
              <a:gd name="connsiteX234" fmla="*/ 367665 w 1464944"/>
              <a:gd name="connsiteY234" fmla="*/ 102870 h 105727"/>
              <a:gd name="connsiteX235" fmla="*/ 380047 w 1464944"/>
              <a:gd name="connsiteY235" fmla="*/ 102870 h 105727"/>
              <a:gd name="connsiteX236" fmla="*/ 380047 w 1464944"/>
              <a:gd name="connsiteY236" fmla="*/ 62865 h 105727"/>
              <a:gd name="connsiteX237" fmla="*/ 350520 w 1464944"/>
              <a:gd name="connsiteY237" fmla="*/ 32385 h 105727"/>
              <a:gd name="connsiteX238" fmla="*/ 268605 w 1464944"/>
              <a:gd name="connsiteY238" fmla="*/ 32385 h 105727"/>
              <a:gd name="connsiteX239" fmla="*/ 245745 w 1464944"/>
              <a:gd name="connsiteY239" fmla="*/ 42863 h 105727"/>
              <a:gd name="connsiteX240" fmla="*/ 245745 w 1464944"/>
              <a:gd name="connsiteY240" fmla="*/ 0 h 105727"/>
              <a:gd name="connsiteX241" fmla="*/ 233363 w 1464944"/>
              <a:gd name="connsiteY241" fmla="*/ 0 h 105727"/>
              <a:gd name="connsiteX242" fmla="*/ 233363 w 1464944"/>
              <a:gd name="connsiteY242" fmla="*/ 103823 h 105727"/>
              <a:gd name="connsiteX243" fmla="*/ 245745 w 1464944"/>
              <a:gd name="connsiteY243" fmla="*/ 103823 h 105727"/>
              <a:gd name="connsiteX244" fmla="*/ 245745 w 1464944"/>
              <a:gd name="connsiteY244" fmla="*/ 67628 h 105727"/>
              <a:gd name="connsiteX245" fmla="*/ 266700 w 1464944"/>
              <a:gd name="connsiteY245" fmla="*/ 43815 h 105727"/>
              <a:gd name="connsiteX246" fmla="*/ 285750 w 1464944"/>
              <a:gd name="connsiteY246" fmla="*/ 64770 h 105727"/>
              <a:gd name="connsiteX247" fmla="*/ 285750 w 1464944"/>
              <a:gd name="connsiteY247" fmla="*/ 103823 h 105727"/>
              <a:gd name="connsiteX248" fmla="*/ 298133 w 1464944"/>
              <a:gd name="connsiteY248" fmla="*/ 103823 h 105727"/>
              <a:gd name="connsiteX249" fmla="*/ 298133 w 1464944"/>
              <a:gd name="connsiteY249" fmla="*/ 63818 h 105727"/>
              <a:gd name="connsiteX250" fmla="*/ 268605 w 1464944"/>
              <a:gd name="connsiteY250" fmla="*/ 32385 h 105727"/>
              <a:gd name="connsiteX251" fmla="*/ 192405 w 1464944"/>
              <a:gd name="connsiteY251" fmla="*/ 32385 h 105727"/>
              <a:gd name="connsiteX252" fmla="*/ 155258 w 1464944"/>
              <a:gd name="connsiteY252" fmla="*/ 68580 h 105727"/>
              <a:gd name="connsiteX253" fmla="*/ 192405 w 1464944"/>
              <a:gd name="connsiteY253" fmla="*/ 104775 h 105727"/>
              <a:gd name="connsiteX254" fmla="*/ 215265 w 1464944"/>
              <a:gd name="connsiteY254" fmla="*/ 98107 h 105727"/>
              <a:gd name="connsiteX255" fmla="*/ 215265 w 1464944"/>
              <a:gd name="connsiteY255" fmla="*/ 83820 h 105727"/>
              <a:gd name="connsiteX256" fmla="*/ 214313 w 1464944"/>
              <a:gd name="connsiteY256" fmla="*/ 83820 h 105727"/>
              <a:gd name="connsiteX257" fmla="*/ 193358 w 1464944"/>
              <a:gd name="connsiteY257" fmla="*/ 93345 h 105727"/>
              <a:gd name="connsiteX258" fmla="*/ 167640 w 1464944"/>
              <a:gd name="connsiteY258" fmla="*/ 68580 h 105727"/>
              <a:gd name="connsiteX259" fmla="*/ 193358 w 1464944"/>
              <a:gd name="connsiteY259" fmla="*/ 43815 h 105727"/>
              <a:gd name="connsiteX260" fmla="*/ 214313 w 1464944"/>
              <a:gd name="connsiteY260" fmla="*/ 53340 h 105727"/>
              <a:gd name="connsiteX261" fmla="*/ 215265 w 1464944"/>
              <a:gd name="connsiteY261" fmla="*/ 53340 h 105727"/>
              <a:gd name="connsiteX262" fmla="*/ 215265 w 1464944"/>
              <a:gd name="connsiteY262" fmla="*/ 40005 h 105727"/>
              <a:gd name="connsiteX263" fmla="*/ 192405 w 1464944"/>
              <a:gd name="connsiteY263" fmla="*/ 32385 h 105727"/>
              <a:gd name="connsiteX264" fmla="*/ 109538 w 1464944"/>
              <a:gd name="connsiteY264" fmla="*/ 43815 h 105727"/>
              <a:gd name="connsiteX265" fmla="*/ 132397 w 1464944"/>
              <a:gd name="connsiteY265" fmla="*/ 61913 h 105727"/>
              <a:gd name="connsiteX266" fmla="*/ 85725 w 1464944"/>
              <a:gd name="connsiteY266" fmla="*/ 61913 h 105727"/>
              <a:gd name="connsiteX267" fmla="*/ 109538 w 1464944"/>
              <a:gd name="connsiteY267" fmla="*/ 43815 h 105727"/>
              <a:gd name="connsiteX268" fmla="*/ 144780 w 1464944"/>
              <a:gd name="connsiteY268" fmla="*/ 74295 h 105727"/>
              <a:gd name="connsiteX269" fmla="*/ 144780 w 1464944"/>
              <a:gd name="connsiteY269" fmla="*/ 66675 h 105727"/>
              <a:gd name="connsiteX270" fmla="*/ 109538 w 1464944"/>
              <a:gd name="connsiteY270" fmla="*/ 33338 h 105727"/>
              <a:gd name="connsiteX271" fmla="*/ 73342 w 1464944"/>
              <a:gd name="connsiteY271" fmla="*/ 69532 h 105727"/>
              <a:gd name="connsiteX272" fmla="*/ 113347 w 1464944"/>
              <a:gd name="connsiteY272" fmla="*/ 105727 h 105727"/>
              <a:gd name="connsiteX273" fmla="*/ 140017 w 1464944"/>
              <a:gd name="connsiteY273" fmla="*/ 98107 h 105727"/>
              <a:gd name="connsiteX274" fmla="*/ 140017 w 1464944"/>
              <a:gd name="connsiteY274" fmla="*/ 85725 h 105727"/>
              <a:gd name="connsiteX275" fmla="*/ 139065 w 1464944"/>
              <a:gd name="connsiteY275" fmla="*/ 85725 h 105727"/>
              <a:gd name="connsiteX276" fmla="*/ 113347 w 1464944"/>
              <a:gd name="connsiteY276" fmla="*/ 95250 h 105727"/>
              <a:gd name="connsiteX277" fmla="*/ 85725 w 1464944"/>
              <a:gd name="connsiteY277" fmla="*/ 74295 h 105727"/>
              <a:gd name="connsiteX278" fmla="*/ 144780 w 1464944"/>
              <a:gd name="connsiteY278" fmla="*/ 74295 h 105727"/>
              <a:gd name="connsiteX279" fmla="*/ 46672 w 1464944"/>
              <a:gd name="connsiteY279" fmla="*/ 18097 h 105727"/>
              <a:gd name="connsiteX280" fmla="*/ 79058 w 1464944"/>
              <a:gd name="connsiteY280" fmla="*/ 18097 h 105727"/>
              <a:gd name="connsiteX281" fmla="*/ 79058 w 1464944"/>
              <a:gd name="connsiteY281" fmla="*/ 4763 h 105727"/>
              <a:gd name="connsiteX282" fmla="*/ 0 w 1464944"/>
              <a:gd name="connsiteY282" fmla="*/ 4763 h 105727"/>
              <a:gd name="connsiteX283" fmla="*/ 0 w 1464944"/>
              <a:gd name="connsiteY283" fmla="*/ 17145 h 105727"/>
              <a:gd name="connsiteX284" fmla="*/ 32385 w 1464944"/>
              <a:gd name="connsiteY284" fmla="*/ 17145 h 105727"/>
              <a:gd name="connsiteX285" fmla="*/ 32385 w 1464944"/>
              <a:gd name="connsiteY285" fmla="*/ 102870 h 105727"/>
              <a:gd name="connsiteX286" fmla="*/ 46672 w 1464944"/>
              <a:gd name="connsiteY286" fmla="*/ 102870 h 105727"/>
              <a:gd name="connsiteX287" fmla="*/ 46672 w 1464944"/>
              <a:gd name="connsiteY287" fmla="*/ 18097 h 105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1464944" h="105727">
                <a:moveTo>
                  <a:pt x="1464945" y="89535"/>
                </a:moveTo>
                <a:cubicBezTo>
                  <a:pt x="1461135" y="92393"/>
                  <a:pt x="1458278" y="93345"/>
                  <a:pt x="1454468" y="93345"/>
                </a:cubicBezTo>
                <a:cubicBezTo>
                  <a:pt x="1446848" y="93345"/>
                  <a:pt x="1443038" y="88582"/>
                  <a:pt x="1443038" y="80010"/>
                </a:cubicBezTo>
                <a:lnTo>
                  <a:pt x="1443038" y="44768"/>
                </a:lnTo>
                <a:lnTo>
                  <a:pt x="1464945" y="44768"/>
                </a:lnTo>
                <a:lnTo>
                  <a:pt x="1464945" y="33338"/>
                </a:lnTo>
                <a:lnTo>
                  <a:pt x="1443038" y="33338"/>
                </a:lnTo>
                <a:lnTo>
                  <a:pt x="1443038" y="14288"/>
                </a:lnTo>
                <a:lnTo>
                  <a:pt x="1432560" y="14288"/>
                </a:lnTo>
                <a:lnTo>
                  <a:pt x="1430655" y="33338"/>
                </a:lnTo>
                <a:lnTo>
                  <a:pt x="1417320" y="33338"/>
                </a:lnTo>
                <a:lnTo>
                  <a:pt x="1417320" y="44768"/>
                </a:lnTo>
                <a:lnTo>
                  <a:pt x="1429703" y="44768"/>
                </a:lnTo>
                <a:lnTo>
                  <a:pt x="1429703" y="80963"/>
                </a:lnTo>
                <a:cubicBezTo>
                  <a:pt x="1429703" y="96202"/>
                  <a:pt x="1438275" y="104775"/>
                  <a:pt x="1452563" y="104775"/>
                </a:cubicBezTo>
                <a:cubicBezTo>
                  <a:pt x="1458278" y="104775"/>
                  <a:pt x="1462088" y="103823"/>
                  <a:pt x="1464945" y="101918"/>
                </a:cubicBezTo>
                <a:lnTo>
                  <a:pt x="1464945" y="89535"/>
                </a:lnTo>
                <a:close/>
                <a:moveTo>
                  <a:pt x="1383030" y="4763"/>
                </a:moveTo>
                <a:cubicBezTo>
                  <a:pt x="1378268" y="4763"/>
                  <a:pt x="1375410" y="7620"/>
                  <a:pt x="1375410" y="12382"/>
                </a:cubicBezTo>
                <a:cubicBezTo>
                  <a:pt x="1375410" y="17145"/>
                  <a:pt x="1378268" y="20003"/>
                  <a:pt x="1383030" y="20003"/>
                </a:cubicBezTo>
                <a:cubicBezTo>
                  <a:pt x="1387793" y="20003"/>
                  <a:pt x="1390650" y="17145"/>
                  <a:pt x="1390650" y="12382"/>
                </a:cubicBezTo>
                <a:cubicBezTo>
                  <a:pt x="1391603" y="7620"/>
                  <a:pt x="1387793" y="4763"/>
                  <a:pt x="1383030" y="4763"/>
                </a:cubicBezTo>
                <a:moveTo>
                  <a:pt x="1354455" y="4763"/>
                </a:moveTo>
                <a:cubicBezTo>
                  <a:pt x="1349693" y="4763"/>
                  <a:pt x="1346835" y="7620"/>
                  <a:pt x="1346835" y="12382"/>
                </a:cubicBezTo>
                <a:cubicBezTo>
                  <a:pt x="1346835" y="17145"/>
                  <a:pt x="1349693" y="20003"/>
                  <a:pt x="1354455" y="20003"/>
                </a:cubicBezTo>
                <a:cubicBezTo>
                  <a:pt x="1359218" y="20003"/>
                  <a:pt x="1362075" y="17145"/>
                  <a:pt x="1362075" y="12382"/>
                </a:cubicBezTo>
                <a:cubicBezTo>
                  <a:pt x="1362075" y="7620"/>
                  <a:pt x="1359218" y="4763"/>
                  <a:pt x="1354455" y="4763"/>
                </a:cubicBezTo>
                <a:moveTo>
                  <a:pt x="1368743" y="94298"/>
                </a:moveTo>
                <a:cubicBezTo>
                  <a:pt x="1354455" y="94298"/>
                  <a:pt x="1344930" y="83820"/>
                  <a:pt x="1344930" y="69532"/>
                </a:cubicBezTo>
                <a:cubicBezTo>
                  <a:pt x="1344930" y="55245"/>
                  <a:pt x="1354455" y="44768"/>
                  <a:pt x="1368743" y="44768"/>
                </a:cubicBezTo>
                <a:cubicBezTo>
                  <a:pt x="1383030" y="44768"/>
                  <a:pt x="1392555" y="55245"/>
                  <a:pt x="1392555" y="69532"/>
                </a:cubicBezTo>
                <a:cubicBezTo>
                  <a:pt x="1392555" y="83820"/>
                  <a:pt x="1383030" y="94298"/>
                  <a:pt x="1368743" y="94298"/>
                </a:cubicBezTo>
                <a:moveTo>
                  <a:pt x="1404938" y="104775"/>
                </a:moveTo>
                <a:lnTo>
                  <a:pt x="1404938" y="34290"/>
                </a:lnTo>
                <a:lnTo>
                  <a:pt x="1394460" y="34290"/>
                </a:lnTo>
                <a:lnTo>
                  <a:pt x="1394460" y="45720"/>
                </a:lnTo>
                <a:cubicBezTo>
                  <a:pt x="1389698" y="38100"/>
                  <a:pt x="1380173" y="33338"/>
                  <a:pt x="1367790" y="33338"/>
                </a:cubicBezTo>
                <a:cubicBezTo>
                  <a:pt x="1347788" y="33338"/>
                  <a:pt x="1333500" y="48578"/>
                  <a:pt x="1333500" y="69532"/>
                </a:cubicBezTo>
                <a:cubicBezTo>
                  <a:pt x="1333500" y="90488"/>
                  <a:pt x="1347788" y="105727"/>
                  <a:pt x="1367790" y="105727"/>
                </a:cubicBezTo>
                <a:cubicBezTo>
                  <a:pt x="1380173" y="105727"/>
                  <a:pt x="1389698" y="100965"/>
                  <a:pt x="1394460" y="93345"/>
                </a:cubicBezTo>
                <a:lnTo>
                  <a:pt x="1394460" y="104775"/>
                </a:lnTo>
                <a:lnTo>
                  <a:pt x="1404938" y="104775"/>
                </a:lnTo>
                <a:close/>
                <a:moveTo>
                  <a:pt x="1323023" y="89535"/>
                </a:moveTo>
                <a:cubicBezTo>
                  <a:pt x="1319213" y="92393"/>
                  <a:pt x="1316355" y="93345"/>
                  <a:pt x="1312545" y="93345"/>
                </a:cubicBezTo>
                <a:cubicBezTo>
                  <a:pt x="1304925" y="93345"/>
                  <a:pt x="1301115" y="88582"/>
                  <a:pt x="1301115" y="80010"/>
                </a:cubicBezTo>
                <a:lnTo>
                  <a:pt x="1301115" y="44768"/>
                </a:lnTo>
                <a:lnTo>
                  <a:pt x="1323023" y="44768"/>
                </a:lnTo>
                <a:lnTo>
                  <a:pt x="1323023" y="33338"/>
                </a:lnTo>
                <a:lnTo>
                  <a:pt x="1300163" y="33338"/>
                </a:lnTo>
                <a:lnTo>
                  <a:pt x="1300163" y="14288"/>
                </a:lnTo>
                <a:lnTo>
                  <a:pt x="1289685" y="14288"/>
                </a:lnTo>
                <a:lnTo>
                  <a:pt x="1287780" y="33338"/>
                </a:lnTo>
                <a:lnTo>
                  <a:pt x="1274445" y="33338"/>
                </a:lnTo>
                <a:lnTo>
                  <a:pt x="1274445" y="44768"/>
                </a:lnTo>
                <a:lnTo>
                  <a:pt x="1286828" y="44768"/>
                </a:lnTo>
                <a:lnTo>
                  <a:pt x="1286828" y="80963"/>
                </a:lnTo>
                <a:cubicBezTo>
                  <a:pt x="1286828" y="96202"/>
                  <a:pt x="1295400" y="104775"/>
                  <a:pt x="1309688" y="104775"/>
                </a:cubicBezTo>
                <a:cubicBezTo>
                  <a:pt x="1315403" y="104775"/>
                  <a:pt x="1319213" y="103823"/>
                  <a:pt x="1322070" y="101918"/>
                </a:cubicBezTo>
                <a:lnTo>
                  <a:pt x="1322070" y="89535"/>
                </a:lnTo>
                <a:lnTo>
                  <a:pt x="1323023" y="89535"/>
                </a:lnTo>
                <a:close/>
                <a:moveTo>
                  <a:pt x="1250632" y="103823"/>
                </a:moveTo>
                <a:lnTo>
                  <a:pt x="1263015" y="103823"/>
                </a:lnTo>
                <a:lnTo>
                  <a:pt x="1263015" y="34290"/>
                </a:lnTo>
                <a:lnTo>
                  <a:pt x="1250632" y="34290"/>
                </a:lnTo>
                <a:lnTo>
                  <a:pt x="1250632" y="103823"/>
                </a:lnTo>
                <a:close/>
                <a:moveTo>
                  <a:pt x="1257300" y="3810"/>
                </a:moveTo>
                <a:cubicBezTo>
                  <a:pt x="1252538" y="3810"/>
                  <a:pt x="1248728" y="7620"/>
                  <a:pt x="1248728" y="12382"/>
                </a:cubicBezTo>
                <a:cubicBezTo>
                  <a:pt x="1248728" y="17145"/>
                  <a:pt x="1252538" y="20955"/>
                  <a:pt x="1257300" y="20955"/>
                </a:cubicBezTo>
                <a:cubicBezTo>
                  <a:pt x="1262063" y="20955"/>
                  <a:pt x="1265873" y="17145"/>
                  <a:pt x="1265873" y="12382"/>
                </a:cubicBezTo>
                <a:cubicBezTo>
                  <a:pt x="1264920" y="7620"/>
                  <a:pt x="1262063" y="3810"/>
                  <a:pt x="1257300" y="3810"/>
                </a:cubicBezTo>
                <a:moveTo>
                  <a:pt x="1209675" y="32385"/>
                </a:moveTo>
                <a:cubicBezTo>
                  <a:pt x="1193482" y="32385"/>
                  <a:pt x="1183005" y="40957"/>
                  <a:pt x="1183005" y="54293"/>
                </a:cubicBezTo>
                <a:cubicBezTo>
                  <a:pt x="1183005" y="66675"/>
                  <a:pt x="1189673" y="72390"/>
                  <a:pt x="1207770" y="74295"/>
                </a:cubicBezTo>
                <a:cubicBezTo>
                  <a:pt x="1220153" y="75248"/>
                  <a:pt x="1223963" y="78105"/>
                  <a:pt x="1223963" y="83820"/>
                </a:cubicBezTo>
                <a:cubicBezTo>
                  <a:pt x="1223963" y="90488"/>
                  <a:pt x="1218248" y="94298"/>
                  <a:pt x="1208723" y="94298"/>
                </a:cubicBezTo>
                <a:cubicBezTo>
                  <a:pt x="1197293" y="94298"/>
                  <a:pt x="1188720" y="91440"/>
                  <a:pt x="1183005" y="84773"/>
                </a:cubicBezTo>
                <a:lnTo>
                  <a:pt x="1182053" y="84773"/>
                </a:lnTo>
                <a:lnTo>
                  <a:pt x="1182053" y="98107"/>
                </a:lnTo>
                <a:cubicBezTo>
                  <a:pt x="1187768" y="102870"/>
                  <a:pt x="1197293" y="105727"/>
                  <a:pt x="1208723" y="105727"/>
                </a:cubicBezTo>
                <a:cubicBezTo>
                  <a:pt x="1225868" y="105727"/>
                  <a:pt x="1236345" y="97155"/>
                  <a:pt x="1236345" y="83820"/>
                </a:cubicBezTo>
                <a:cubicBezTo>
                  <a:pt x="1236345" y="70485"/>
                  <a:pt x="1229678" y="63818"/>
                  <a:pt x="1210628" y="62865"/>
                </a:cubicBezTo>
                <a:cubicBezTo>
                  <a:pt x="1199198" y="61913"/>
                  <a:pt x="1195388" y="60007"/>
                  <a:pt x="1195388" y="55245"/>
                </a:cubicBezTo>
                <a:cubicBezTo>
                  <a:pt x="1195388" y="48578"/>
                  <a:pt x="1201103" y="44768"/>
                  <a:pt x="1209675" y="44768"/>
                </a:cubicBezTo>
                <a:cubicBezTo>
                  <a:pt x="1219200" y="44768"/>
                  <a:pt x="1226820" y="47625"/>
                  <a:pt x="1231582" y="52388"/>
                </a:cubicBezTo>
                <a:lnTo>
                  <a:pt x="1232535" y="52388"/>
                </a:lnTo>
                <a:lnTo>
                  <a:pt x="1232535" y="39053"/>
                </a:lnTo>
                <a:cubicBezTo>
                  <a:pt x="1226820" y="34290"/>
                  <a:pt x="1219200" y="32385"/>
                  <a:pt x="1209675" y="32385"/>
                </a:cubicBezTo>
                <a:moveTo>
                  <a:pt x="1164907" y="32385"/>
                </a:moveTo>
                <a:cubicBezTo>
                  <a:pt x="1154430" y="32385"/>
                  <a:pt x="1146810" y="37147"/>
                  <a:pt x="1143000" y="44768"/>
                </a:cubicBezTo>
                <a:lnTo>
                  <a:pt x="1143000" y="33338"/>
                </a:lnTo>
                <a:lnTo>
                  <a:pt x="1132523" y="33338"/>
                </a:lnTo>
                <a:lnTo>
                  <a:pt x="1132523" y="102870"/>
                </a:lnTo>
                <a:lnTo>
                  <a:pt x="1144905" y="102870"/>
                </a:lnTo>
                <a:lnTo>
                  <a:pt x="1144905" y="71438"/>
                </a:lnTo>
                <a:cubicBezTo>
                  <a:pt x="1144905" y="53340"/>
                  <a:pt x="1151573" y="43815"/>
                  <a:pt x="1164907" y="43815"/>
                </a:cubicBezTo>
                <a:cubicBezTo>
                  <a:pt x="1168718" y="43815"/>
                  <a:pt x="1172528" y="44768"/>
                  <a:pt x="1175385" y="46672"/>
                </a:cubicBezTo>
                <a:lnTo>
                  <a:pt x="1176338" y="46672"/>
                </a:lnTo>
                <a:lnTo>
                  <a:pt x="1176338" y="34290"/>
                </a:lnTo>
                <a:cubicBezTo>
                  <a:pt x="1172528" y="34290"/>
                  <a:pt x="1169670" y="32385"/>
                  <a:pt x="1164907" y="32385"/>
                </a:cubicBezTo>
                <a:moveTo>
                  <a:pt x="1081088" y="43815"/>
                </a:moveTo>
                <a:cubicBezTo>
                  <a:pt x="1093470" y="43815"/>
                  <a:pt x="1102995" y="51435"/>
                  <a:pt x="1103948" y="61913"/>
                </a:cubicBezTo>
                <a:lnTo>
                  <a:pt x="1057275" y="61913"/>
                </a:lnTo>
                <a:cubicBezTo>
                  <a:pt x="1060133" y="51435"/>
                  <a:pt x="1069658" y="43815"/>
                  <a:pt x="1081088" y="43815"/>
                </a:cubicBezTo>
                <a:moveTo>
                  <a:pt x="1116330" y="74295"/>
                </a:moveTo>
                <a:lnTo>
                  <a:pt x="1116330" y="66675"/>
                </a:lnTo>
                <a:cubicBezTo>
                  <a:pt x="1116330" y="46672"/>
                  <a:pt x="1102995" y="33338"/>
                  <a:pt x="1081088" y="33338"/>
                </a:cubicBezTo>
                <a:cubicBezTo>
                  <a:pt x="1060133" y="33338"/>
                  <a:pt x="1044893" y="48578"/>
                  <a:pt x="1044893" y="69532"/>
                </a:cubicBezTo>
                <a:cubicBezTo>
                  <a:pt x="1044893" y="91440"/>
                  <a:pt x="1061085" y="105727"/>
                  <a:pt x="1084898" y="105727"/>
                </a:cubicBezTo>
                <a:cubicBezTo>
                  <a:pt x="1095375" y="105727"/>
                  <a:pt x="1104900" y="102870"/>
                  <a:pt x="1111568" y="98107"/>
                </a:cubicBezTo>
                <a:lnTo>
                  <a:pt x="1111568" y="85725"/>
                </a:lnTo>
                <a:lnTo>
                  <a:pt x="1110615" y="85725"/>
                </a:lnTo>
                <a:cubicBezTo>
                  <a:pt x="1103948" y="92393"/>
                  <a:pt x="1095375" y="95250"/>
                  <a:pt x="1084898" y="95250"/>
                </a:cubicBezTo>
                <a:cubicBezTo>
                  <a:pt x="1069658" y="95250"/>
                  <a:pt x="1059180" y="87630"/>
                  <a:pt x="1057275" y="74295"/>
                </a:cubicBezTo>
                <a:lnTo>
                  <a:pt x="1116330" y="74295"/>
                </a:lnTo>
                <a:close/>
                <a:moveTo>
                  <a:pt x="1011555" y="103823"/>
                </a:moveTo>
                <a:lnTo>
                  <a:pt x="1041083" y="34290"/>
                </a:lnTo>
                <a:lnTo>
                  <a:pt x="1027747" y="34290"/>
                </a:lnTo>
                <a:lnTo>
                  <a:pt x="1005840" y="90488"/>
                </a:lnTo>
                <a:lnTo>
                  <a:pt x="983933" y="34290"/>
                </a:lnTo>
                <a:lnTo>
                  <a:pt x="970597" y="34290"/>
                </a:lnTo>
                <a:lnTo>
                  <a:pt x="1000125" y="103823"/>
                </a:lnTo>
                <a:lnTo>
                  <a:pt x="1011555" y="103823"/>
                </a:lnTo>
                <a:close/>
                <a:moveTo>
                  <a:pt x="946785" y="103823"/>
                </a:moveTo>
                <a:lnTo>
                  <a:pt x="959168" y="103823"/>
                </a:lnTo>
                <a:lnTo>
                  <a:pt x="959168" y="34290"/>
                </a:lnTo>
                <a:lnTo>
                  <a:pt x="946785" y="34290"/>
                </a:lnTo>
                <a:lnTo>
                  <a:pt x="946785" y="103823"/>
                </a:lnTo>
                <a:close/>
                <a:moveTo>
                  <a:pt x="952500" y="3810"/>
                </a:moveTo>
                <a:cubicBezTo>
                  <a:pt x="947738" y="3810"/>
                  <a:pt x="943928" y="7620"/>
                  <a:pt x="943928" y="12382"/>
                </a:cubicBezTo>
                <a:cubicBezTo>
                  <a:pt x="943928" y="17145"/>
                  <a:pt x="947738" y="20955"/>
                  <a:pt x="952500" y="20955"/>
                </a:cubicBezTo>
                <a:cubicBezTo>
                  <a:pt x="957263" y="20955"/>
                  <a:pt x="961072" y="17145"/>
                  <a:pt x="961072" y="12382"/>
                </a:cubicBezTo>
                <a:cubicBezTo>
                  <a:pt x="961072" y="7620"/>
                  <a:pt x="957263" y="3810"/>
                  <a:pt x="952500" y="3810"/>
                </a:cubicBezTo>
                <a:moveTo>
                  <a:pt x="900113" y="32385"/>
                </a:moveTo>
                <a:cubicBezTo>
                  <a:pt x="888683" y="32385"/>
                  <a:pt x="880110" y="37147"/>
                  <a:pt x="875347" y="44768"/>
                </a:cubicBezTo>
                <a:lnTo>
                  <a:pt x="875347" y="33338"/>
                </a:lnTo>
                <a:lnTo>
                  <a:pt x="864870" y="33338"/>
                </a:lnTo>
                <a:lnTo>
                  <a:pt x="864870" y="102870"/>
                </a:lnTo>
                <a:lnTo>
                  <a:pt x="877253" y="102870"/>
                </a:lnTo>
                <a:lnTo>
                  <a:pt x="877253" y="66675"/>
                </a:lnTo>
                <a:cubicBezTo>
                  <a:pt x="877253" y="52388"/>
                  <a:pt x="884872" y="42863"/>
                  <a:pt x="898208" y="42863"/>
                </a:cubicBezTo>
                <a:cubicBezTo>
                  <a:pt x="909638" y="42863"/>
                  <a:pt x="917258" y="50482"/>
                  <a:pt x="917258" y="63818"/>
                </a:cubicBezTo>
                <a:lnTo>
                  <a:pt x="917258" y="102870"/>
                </a:lnTo>
                <a:lnTo>
                  <a:pt x="929640" y="102870"/>
                </a:lnTo>
                <a:lnTo>
                  <a:pt x="929640" y="62865"/>
                </a:lnTo>
                <a:cubicBezTo>
                  <a:pt x="928688" y="44768"/>
                  <a:pt x="918210" y="32385"/>
                  <a:pt x="900113" y="32385"/>
                </a:cubicBezTo>
                <a:moveTo>
                  <a:pt x="844868" y="4763"/>
                </a:moveTo>
                <a:lnTo>
                  <a:pt x="831533" y="4763"/>
                </a:lnTo>
                <a:lnTo>
                  <a:pt x="831533" y="60960"/>
                </a:lnTo>
                <a:cubicBezTo>
                  <a:pt x="831533" y="80963"/>
                  <a:pt x="822008" y="92393"/>
                  <a:pt x="802958" y="92393"/>
                </a:cubicBezTo>
                <a:cubicBezTo>
                  <a:pt x="784860" y="92393"/>
                  <a:pt x="774383" y="80963"/>
                  <a:pt x="774383" y="60960"/>
                </a:cubicBezTo>
                <a:lnTo>
                  <a:pt x="774383" y="4763"/>
                </a:lnTo>
                <a:lnTo>
                  <a:pt x="760095" y="4763"/>
                </a:lnTo>
                <a:lnTo>
                  <a:pt x="760095" y="61913"/>
                </a:lnTo>
                <a:cubicBezTo>
                  <a:pt x="760095" y="90488"/>
                  <a:pt x="774383" y="104775"/>
                  <a:pt x="802005" y="104775"/>
                </a:cubicBezTo>
                <a:cubicBezTo>
                  <a:pt x="829628" y="104775"/>
                  <a:pt x="843915" y="89535"/>
                  <a:pt x="843915" y="61913"/>
                </a:cubicBezTo>
                <a:lnTo>
                  <a:pt x="843915" y="4763"/>
                </a:lnTo>
                <a:lnTo>
                  <a:pt x="844868" y="4763"/>
                </a:lnTo>
                <a:close/>
                <a:moveTo>
                  <a:pt x="679133" y="43815"/>
                </a:moveTo>
                <a:cubicBezTo>
                  <a:pt x="691515" y="43815"/>
                  <a:pt x="701040" y="51435"/>
                  <a:pt x="701993" y="61913"/>
                </a:cubicBezTo>
                <a:lnTo>
                  <a:pt x="655320" y="61913"/>
                </a:lnTo>
                <a:cubicBezTo>
                  <a:pt x="658178" y="51435"/>
                  <a:pt x="667703" y="43815"/>
                  <a:pt x="679133" y="43815"/>
                </a:cubicBezTo>
                <a:moveTo>
                  <a:pt x="714375" y="74295"/>
                </a:moveTo>
                <a:lnTo>
                  <a:pt x="714375" y="66675"/>
                </a:lnTo>
                <a:cubicBezTo>
                  <a:pt x="714375" y="46672"/>
                  <a:pt x="701040" y="33338"/>
                  <a:pt x="679133" y="33338"/>
                </a:cubicBezTo>
                <a:cubicBezTo>
                  <a:pt x="658178" y="33338"/>
                  <a:pt x="642938" y="48578"/>
                  <a:pt x="642938" y="69532"/>
                </a:cubicBezTo>
                <a:cubicBezTo>
                  <a:pt x="642938" y="91440"/>
                  <a:pt x="659130" y="105727"/>
                  <a:pt x="682943" y="105727"/>
                </a:cubicBezTo>
                <a:cubicBezTo>
                  <a:pt x="693420" y="105727"/>
                  <a:pt x="702945" y="102870"/>
                  <a:pt x="709613" y="98107"/>
                </a:cubicBezTo>
                <a:lnTo>
                  <a:pt x="709613" y="85725"/>
                </a:lnTo>
                <a:lnTo>
                  <a:pt x="708660" y="85725"/>
                </a:lnTo>
                <a:cubicBezTo>
                  <a:pt x="701993" y="92393"/>
                  <a:pt x="693420" y="95250"/>
                  <a:pt x="682943" y="95250"/>
                </a:cubicBezTo>
                <a:cubicBezTo>
                  <a:pt x="667703" y="95250"/>
                  <a:pt x="657225" y="87630"/>
                  <a:pt x="655320" y="74295"/>
                </a:cubicBezTo>
                <a:lnTo>
                  <a:pt x="714375" y="74295"/>
                </a:lnTo>
                <a:close/>
                <a:moveTo>
                  <a:pt x="601028" y="32385"/>
                </a:moveTo>
                <a:cubicBezTo>
                  <a:pt x="590550" y="32385"/>
                  <a:pt x="582930" y="36195"/>
                  <a:pt x="578168" y="42863"/>
                </a:cubicBezTo>
                <a:lnTo>
                  <a:pt x="578168" y="0"/>
                </a:lnTo>
                <a:lnTo>
                  <a:pt x="565785" y="0"/>
                </a:lnTo>
                <a:lnTo>
                  <a:pt x="565785" y="103823"/>
                </a:lnTo>
                <a:lnTo>
                  <a:pt x="578168" y="103823"/>
                </a:lnTo>
                <a:lnTo>
                  <a:pt x="578168" y="67628"/>
                </a:lnTo>
                <a:cubicBezTo>
                  <a:pt x="578168" y="53340"/>
                  <a:pt x="585788" y="43815"/>
                  <a:pt x="599122" y="43815"/>
                </a:cubicBezTo>
                <a:cubicBezTo>
                  <a:pt x="610553" y="43815"/>
                  <a:pt x="618172" y="51435"/>
                  <a:pt x="618172" y="64770"/>
                </a:cubicBezTo>
                <a:lnTo>
                  <a:pt x="618172" y="103823"/>
                </a:lnTo>
                <a:lnTo>
                  <a:pt x="630555" y="103823"/>
                </a:lnTo>
                <a:lnTo>
                  <a:pt x="630555" y="63818"/>
                </a:lnTo>
                <a:cubicBezTo>
                  <a:pt x="629603" y="44768"/>
                  <a:pt x="619125" y="32385"/>
                  <a:pt x="601028" y="32385"/>
                </a:cubicBezTo>
                <a:moveTo>
                  <a:pt x="525780" y="32385"/>
                </a:moveTo>
                <a:cubicBezTo>
                  <a:pt x="502920" y="32385"/>
                  <a:pt x="488633" y="47625"/>
                  <a:pt x="488633" y="68580"/>
                </a:cubicBezTo>
                <a:cubicBezTo>
                  <a:pt x="488633" y="89535"/>
                  <a:pt x="503872" y="104775"/>
                  <a:pt x="525780" y="104775"/>
                </a:cubicBezTo>
                <a:cubicBezTo>
                  <a:pt x="535305" y="104775"/>
                  <a:pt x="542925" y="102870"/>
                  <a:pt x="548640" y="98107"/>
                </a:cubicBezTo>
                <a:lnTo>
                  <a:pt x="548640" y="83820"/>
                </a:lnTo>
                <a:lnTo>
                  <a:pt x="547688" y="83820"/>
                </a:lnTo>
                <a:cubicBezTo>
                  <a:pt x="542925" y="90488"/>
                  <a:pt x="535305" y="93345"/>
                  <a:pt x="526733" y="93345"/>
                </a:cubicBezTo>
                <a:cubicBezTo>
                  <a:pt x="510540" y="93345"/>
                  <a:pt x="501015" y="82868"/>
                  <a:pt x="501015" y="68580"/>
                </a:cubicBezTo>
                <a:cubicBezTo>
                  <a:pt x="501015" y="53340"/>
                  <a:pt x="510540" y="43815"/>
                  <a:pt x="526733" y="43815"/>
                </a:cubicBezTo>
                <a:cubicBezTo>
                  <a:pt x="535305" y="43815"/>
                  <a:pt x="541972" y="46672"/>
                  <a:pt x="547688" y="53340"/>
                </a:cubicBezTo>
                <a:lnTo>
                  <a:pt x="548640" y="53340"/>
                </a:lnTo>
                <a:lnTo>
                  <a:pt x="548640" y="40005"/>
                </a:lnTo>
                <a:cubicBezTo>
                  <a:pt x="542925" y="35243"/>
                  <a:pt x="535305" y="32385"/>
                  <a:pt x="525780" y="32385"/>
                </a:cubicBezTo>
                <a:moveTo>
                  <a:pt x="451485" y="32385"/>
                </a:moveTo>
                <a:cubicBezTo>
                  <a:pt x="435292" y="32385"/>
                  <a:pt x="424815" y="40957"/>
                  <a:pt x="424815" y="54293"/>
                </a:cubicBezTo>
                <a:cubicBezTo>
                  <a:pt x="424815" y="66675"/>
                  <a:pt x="431483" y="72390"/>
                  <a:pt x="449580" y="74295"/>
                </a:cubicBezTo>
                <a:cubicBezTo>
                  <a:pt x="461963" y="75248"/>
                  <a:pt x="465772" y="78105"/>
                  <a:pt x="465772" y="83820"/>
                </a:cubicBezTo>
                <a:cubicBezTo>
                  <a:pt x="465772" y="90488"/>
                  <a:pt x="460058" y="94298"/>
                  <a:pt x="450533" y="94298"/>
                </a:cubicBezTo>
                <a:cubicBezTo>
                  <a:pt x="439103" y="94298"/>
                  <a:pt x="430530" y="91440"/>
                  <a:pt x="424815" y="84773"/>
                </a:cubicBezTo>
                <a:lnTo>
                  <a:pt x="423863" y="84773"/>
                </a:lnTo>
                <a:lnTo>
                  <a:pt x="423863" y="98107"/>
                </a:lnTo>
                <a:cubicBezTo>
                  <a:pt x="429578" y="102870"/>
                  <a:pt x="439103" y="105727"/>
                  <a:pt x="450533" y="105727"/>
                </a:cubicBezTo>
                <a:cubicBezTo>
                  <a:pt x="467678" y="105727"/>
                  <a:pt x="478155" y="97155"/>
                  <a:pt x="478155" y="83820"/>
                </a:cubicBezTo>
                <a:cubicBezTo>
                  <a:pt x="478155" y="70485"/>
                  <a:pt x="471488" y="63818"/>
                  <a:pt x="452438" y="62865"/>
                </a:cubicBezTo>
                <a:cubicBezTo>
                  <a:pt x="441008" y="61913"/>
                  <a:pt x="437197" y="60007"/>
                  <a:pt x="437197" y="55245"/>
                </a:cubicBezTo>
                <a:cubicBezTo>
                  <a:pt x="437197" y="48578"/>
                  <a:pt x="442913" y="44768"/>
                  <a:pt x="451485" y="44768"/>
                </a:cubicBezTo>
                <a:cubicBezTo>
                  <a:pt x="461010" y="44768"/>
                  <a:pt x="468630" y="47625"/>
                  <a:pt x="473392" y="52388"/>
                </a:cubicBezTo>
                <a:lnTo>
                  <a:pt x="474345" y="52388"/>
                </a:lnTo>
                <a:lnTo>
                  <a:pt x="474345" y="39053"/>
                </a:lnTo>
                <a:cubicBezTo>
                  <a:pt x="469583" y="34290"/>
                  <a:pt x="461010" y="32385"/>
                  <a:pt x="451485" y="32385"/>
                </a:cubicBezTo>
                <a:moveTo>
                  <a:pt x="396240" y="103823"/>
                </a:moveTo>
                <a:lnTo>
                  <a:pt x="408622" y="103823"/>
                </a:lnTo>
                <a:lnTo>
                  <a:pt x="408622" y="34290"/>
                </a:lnTo>
                <a:lnTo>
                  <a:pt x="396240" y="34290"/>
                </a:lnTo>
                <a:lnTo>
                  <a:pt x="396240" y="103823"/>
                </a:lnTo>
                <a:close/>
                <a:moveTo>
                  <a:pt x="402908" y="3810"/>
                </a:moveTo>
                <a:cubicBezTo>
                  <a:pt x="398145" y="3810"/>
                  <a:pt x="394335" y="7620"/>
                  <a:pt x="394335" y="12382"/>
                </a:cubicBezTo>
                <a:cubicBezTo>
                  <a:pt x="394335" y="17145"/>
                  <a:pt x="398145" y="20955"/>
                  <a:pt x="402908" y="20955"/>
                </a:cubicBezTo>
                <a:cubicBezTo>
                  <a:pt x="407670" y="20955"/>
                  <a:pt x="411480" y="17145"/>
                  <a:pt x="411480" y="12382"/>
                </a:cubicBezTo>
                <a:cubicBezTo>
                  <a:pt x="411480" y="7620"/>
                  <a:pt x="407670" y="3810"/>
                  <a:pt x="402908" y="3810"/>
                </a:cubicBezTo>
                <a:moveTo>
                  <a:pt x="350520" y="32385"/>
                </a:moveTo>
                <a:cubicBezTo>
                  <a:pt x="339090" y="32385"/>
                  <a:pt x="330517" y="37147"/>
                  <a:pt x="325755" y="44768"/>
                </a:cubicBezTo>
                <a:lnTo>
                  <a:pt x="325755" y="33338"/>
                </a:lnTo>
                <a:lnTo>
                  <a:pt x="315278" y="33338"/>
                </a:lnTo>
                <a:lnTo>
                  <a:pt x="315278" y="102870"/>
                </a:lnTo>
                <a:lnTo>
                  <a:pt x="327660" y="102870"/>
                </a:lnTo>
                <a:lnTo>
                  <a:pt x="327660" y="66675"/>
                </a:lnTo>
                <a:cubicBezTo>
                  <a:pt x="327660" y="52388"/>
                  <a:pt x="335280" y="42863"/>
                  <a:pt x="348615" y="42863"/>
                </a:cubicBezTo>
                <a:cubicBezTo>
                  <a:pt x="360045" y="42863"/>
                  <a:pt x="367665" y="50482"/>
                  <a:pt x="367665" y="63818"/>
                </a:cubicBezTo>
                <a:lnTo>
                  <a:pt x="367665" y="102870"/>
                </a:lnTo>
                <a:lnTo>
                  <a:pt x="380047" y="102870"/>
                </a:lnTo>
                <a:lnTo>
                  <a:pt x="380047" y="62865"/>
                </a:lnTo>
                <a:cubicBezTo>
                  <a:pt x="379095" y="44768"/>
                  <a:pt x="367665" y="32385"/>
                  <a:pt x="350520" y="32385"/>
                </a:cubicBezTo>
                <a:moveTo>
                  <a:pt x="268605" y="32385"/>
                </a:moveTo>
                <a:cubicBezTo>
                  <a:pt x="258128" y="32385"/>
                  <a:pt x="250508" y="36195"/>
                  <a:pt x="245745" y="42863"/>
                </a:cubicBezTo>
                <a:lnTo>
                  <a:pt x="245745" y="0"/>
                </a:lnTo>
                <a:lnTo>
                  <a:pt x="233363" y="0"/>
                </a:lnTo>
                <a:lnTo>
                  <a:pt x="233363" y="103823"/>
                </a:lnTo>
                <a:lnTo>
                  <a:pt x="245745" y="103823"/>
                </a:lnTo>
                <a:lnTo>
                  <a:pt x="245745" y="67628"/>
                </a:lnTo>
                <a:cubicBezTo>
                  <a:pt x="245745" y="53340"/>
                  <a:pt x="253365" y="43815"/>
                  <a:pt x="266700" y="43815"/>
                </a:cubicBezTo>
                <a:cubicBezTo>
                  <a:pt x="278130" y="43815"/>
                  <a:pt x="285750" y="51435"/>
                  <a:pt x="285750" y="64770"/>
                </a:cubicBezTo>
                <a:lnTo>
                  <a:pt x="285750" y="103823"/>
                </a:lnTo>
                <a:lnTo>
                  <a:pt x="298133" y="103823"/>
                </a:lnTo>
                <a:lnTo>
                  <a:pt x="298133" y="63818"/>
                </a:lnTo>
                <a:cubicBezTo>
                  <a:pt x="296228" y="44768"/>
                  <a:pt x="285750" y="32385"/>
                  <a:pt x="268605" y="32385"/>
                </a:cubicBezTo>
                <a:moveTo>
                  <a:pt x="192405" y="32385"/>
                </a:moveTo>
                <a:cubicBezTo>
                  <a:pt x="169545" y="32385"/>
                  <a:pt x="155258" y="47625"/>
                  <a:pt x="155258" y="68580"/>
                </a:cubicBezTo>
                <a:cubicBezTo>
                  <a:pt x="155258" y="89535"/>
                  <a:pt x="170497" y="104775"/>
                  <a:pt x="192405" y="104775"/>
                </a:cubicBezTo>
                <a:cubicBezTo>
                  <a:pt x="201930" y="104775"/>
                  <a:pt x="209550" y="102870"/>
                  <a:pt x="215265" y="98107"/>
                </a:cubicBezTo>
                <a:lnTo>
                  <a:pt x="215265" y="83820"/>
                </a:lnTo>
                <a:lnTo>
                  <a:pt x="214313" y="83820"/>
                </a:lnTo>
                <a:cubicBezTo>
                  <a:pt x="209550" y="90488"/>
                  <a:pt x="201930" y="93345"/>
                  <a:pt x="193358" y="93345"/>
                </a:cubicBezTo>
                <a:cubicBezTo>
                  <a:pt x="177165" y="93345"/>
                  <a:pt x="167640" y="82868"/>
                  <a:pt x="167640" y="68580"/>
                </a:cubicBezTo>
                <a:cubicBezTo>
                  <a:pt x="167640" y="53340"/>
                  <a:pt x="177165" y="43815"/>
                  <a:pt x="193358" y="43815"/>
                </a:cubicBezTo>
                <a:cubicBezTo>
                  <a:pt x="201930" y="43815"/>
                  <a:pt x="208597" y="46672"/>
                  <a:pt x="214313" y="53340"/>
                </a:cubicBezTo>
                <a:lnTo>
                  <a:pt x="215265" y="53340"/>
                </a:lnTo>
                <a:lnTo>
                  <a:pt x="215265" y="40005"/>
                </a:lnTo>
                <a:cubicBezTo>
                  <a:pt x="209550" y="35243"/>
                  <a:pt x="201930" y="32385"/>
                  <a:pt x="192405" y="32385"/>
                </a:cubicBezTo>
                <a:moveTo>
                  <a:pt x="109538" y="43815"/>
                </a:moveTo>
                <a:cubicBezTo>
                  <a:pt x="121920" y="43815"/>
                  <a:pt x="131445" y="51435"/>
                  <a:pt x="132397" y="61913"/>
                </a:cubicBezTo>
                <a:lnTo>
                  <a:pt x="85725" y="61913"/>
                </a:lnTo>
                <a:cubicBezTo>
                  <a:pt x="88583" y="51435"/>
                  <a:pt x="98108" y="43815"/>
                  <a:pt x="109538" y="43815"/>
                </a:cubicBezTo>
                <a:moveTo>
                  <a:pt x="144780" y="74295"/>
                </a:moveTo>
                <a:lnTo>
                  <a:pt x="144780" y="66675"/>
                </a:lnTo>
                <a:cubicBezTo>
                  <a:pt x="144780" y="46672"/>
                  <a:pt x="131445" y="33338"/>
                  <a:pt x="109538" y="33338"/>
                </a:cubicBezTo>
                <a:cubicBezTo>
                  <a:pt x="88583" y="33338"/>
                  <a:pt x="73342" y="48578"/>
                  <a:pt x="73342" y="69532"/>
                </a:cubicBezTo>
                <a:cubicBezTo>
                  <a:pt x="73342" y="91440"/>
                  <a:pt x="89535" y="105727"/>
                  <a:pt x="113347" y="105727"/>
                </a:cubicBezTo>
                <a:cubicBezTo>
                  <a:pt x="123825" y="105727"/>
                  <a:pt x="133350" y="102870"/>
                  <a:pt x="140017" y="98107"/>
                </a:cubicBezTo>
                <a:lnTo>
                  <a:pt x="140017" y="85725"/>
                </a:lnTo>
                <a:lnTo>
                  <a:pt x="139065" y="85725"/>
                </a:lnTo>
                <a:cubicBezTo>
                  <a:pt x="132397" y="92393"/>
                  <a:pt x="123825" y="95250"/>
                  <a:pt x="113347" y="95250"/>
                </a:cubicBezTo>
                <a:cubicBezTo>
                  <a:pt x="98108" y="95250"/>
                  <a:pt x="87630" y="87630"/>
                  <a:pt x="85725" y="74295"/>
                </a:cubicBezTo>
                <a:lnTo>
                  <a:pt x="144780" y="74295"/>
                </a:lnTo>
                <a:close/>
                <a:moveTo>
                  <a:pt x="46672" y="18097"/>
                </a:moveTo>
                <a:lnTo>
                  <a:pt x="79058" y="18097"/>
                </a:lnTo>
                <a:lnTo>
                  <a:pt x="79058" y="4763"/>
                </a:lnTo>
                <a:lnTo>
                  <a:pt x="0" y="4763"/>
                </a:lnTo>
                <a:lnTo>
                  <a:pt x="0" y="17145"/>
                </a:lnTo>
                <a:lnTo>
                  <a:pt x="32385" y="17145"/>
                </a:lnTo>
                <a:lnTo>
                  <a:pt x="32385" y="102870"/>
                </a:lnTo>
                <a:lnTo>
                  <a:pt x="46672" y="102870"/>
                </a:lnTo>
                <a:lnTo>
                  <a:pt x="46672" y="18097"/>
                </a:lnTo>
                <a:close/>
              </a:path>
            </a:pathLst>
          </a:custGeom>
          <a:solidFill>
            <a:srgbClr val="FFA252"/>
          </a:solidFill>
          <a:ln w="6350" cap="flat">
            <a:solidFill>
              <a:srgbClr val="FFA252"/>
            </a:solidFill>
            <a:prstDash val="solid"/>
            <a:round/>
          </a:ln>
        </p:spPr>
        <p:txBody>
          <a:bodyPr rtlCol="0" anchor="ctr"/>
          <a:lstStyle/>
          <a:p>
            <a:endParaRPr lang="en-US"/>
          </a:p>
        </p:txBody>
      </p:sp>
      <p:sp>
        <p:nvSpPr>
          <p:cNvPr id="21" name="Freeform: Shape 20">
            <a:extLst>
              <a:ext uri="{FF2B5EF4-FFF2-40B4-BE49-F238E27FC236}">
                <a16:creationId xmlns:a16="http://schemas.microsoft.com/office/drawing/2014/main" id="{440F88CD-255B-92A9-EC49-E33AE1211BAC}"/>
              </a:ext>
            </a:extLst>
          </p:cNvPr>
          <p:cNvSpPr/>
          <p:nvPr/>
        </p:nvSpPr>
        <p:spPr>
          <a:xfrm>
            <a:off x="2369095" y="389015"/>
            <a:ext cx="1371600" cy="106680"/>
          </a:xfrm>
          <a:custGeom>
            <a:avLst/>
            <a:gdLst>
              <a:gd name="connsiteX0" fmla="*/ 1336357 w 1371600"/>
              <a:gd name="connsiteY0" fmla="*/ 45720 h 106680"/>
              <a:gd name="connsiteX1" fmla="*/ 1359217 w 1371600"/>
              <a:gd name="connsiteY1" fmla="*/ 63818 h 106680"/>
              <a:gd name="connsiteX2" fmla="*/ 1312545 w 1371600"/>
              <a:gd name="connsiteY2" fmla="*/ 63818 h 106680"/>
              <a:gd name="connsiteX3" fmla="*/ 1336357 w 1371600"/>
              <a:gd name="connsiteY3" fmla="*/ 45720 h 106680"/>
              <a:gd name="connsiteX4" fmla="*/ 1371600 w 1371600"/>
              <a:gd name="connsiteY4" fmla="*/ 75248 h 106680"/>
              <a:gd name="connsiteX5" fmla="*/ 1371600 w 1371600"/>
              <a:gd name="connsiteY5" fmla="*/ 67628 h 106680"/>
              <a:gd name="connsiteX6" fmla="*/ 1336357 w 1371600"/>
              <a:gd name="connsiteY6" fmla="*/ 34290 h 106680"/>
              <a:gd name="connsiteX7" fmla="*/ 1300163 w 1371600"/>
              <a:gd name="connsiteY7" fmla="*/ 70485 h 106680"/>
              <a:gd name="connsiteX8" fmla="*/ 1340167 w 1371600"/>
              <a:gd name="connsiteY8" fmla="*/ 106680 h 106680"/>
              <a:gd name="connsiteX9" fmla="*/ 1366838 w 1371600"/>
              <a:gd name="connsiteY9" fmla="*/ 99060 h 106680"/>
              <a:gd name="connsiteX10" fmla="*/ 1366838 w 1371600"/>
              <a:gd name="connsiteY10" fmla="*/ 86678 h 106680"/>
              <a:gd name="connsiteX11" fmla="*/ 1365885 w 1371600"/>
              <a:gd name="connsiteY11" fmla="*/ 86678 h 106680"/>
              <a:gd name="connsiteX12" fmla="*/ 1340167 w 1371600"/>
              <a:gd name="connsiteY12" fmla="*/ 96203 h 106680"/>
              <a:gd name="connsiteX13" fmla="*/ 1312545 w 1371600"/>
              <a:gd name="connsiteY13" fmla="*/ 75248 h 106680"/>
              <a:gd name="connsiteX14" fmla="*/ 1371600 w 1371600"/>
              <a:gd name="connsiteY14" fmla="*/ 75248 h 106680"/>
              <a:gd name="connsiteX15" fmla="*/ 1258253 w 1371600"/>
              <a:gd name="connsiteY15" fmla="*/ 34290 h 106680"/>
              <a:gd name="connsiteX16" fmla="*/ 1235392 w 1371600"/>
              <a:gd name="connsiteY16" fmla="*/ 44768 h 106680"/>
              <a:gd name="connsiteX17" fmla="*/ 1235392 w 1371600"/>
              <a:gd name="connsiteY17" fmla="*/ 953 h 106680"/>
              <a:gd name="connsiteX18" fmla="*/ 1223010 w 1371600"/>
              <a:gd name="connsiteY18" fmla="*/ 953 h 106680"/>
              <a:gd name="connsiteX19" fmla="*/ 1223010 w 1371600"/>
              <a:gd name="connsiteY19" fmla="*/ 104775 h 106680"/>
              <a:gd name="connsiteX20" fmla="*/ 1235392 w 1371600"/>
              <a:gd name="connsiteY20" fmla="*/ 104775 h 106680"/>
              <a:gd name="connsiteX21" fmla="*/ 1235392 w 1371600"/>
              <a:gd name="connsiteY21" fmla="*/ 69533 h 106680"/>
              <a:gd name="connsiteX22" fmla="*/ 1256348 w 1371600"/>
              <a:gd name="connsiteY22" fmla="*/ 45720 h 106680"/>
              <a:gd name="connsiteX23" fmla="*/ 1275398 w 1371600"/>
              <a:gd name="connsiteY23" fmla="*/ 66675 h 106680"/>
              <a:gd name="connsiteX24" fmla="*/ 1275398 w 1371600"/>
              <a:gd name="connsiteY24" fmla="*/ 105728 h 106680"/>
              <a:gd name="connsiteX25" fmla="*/ 1287780 w 1371600"/>
              <a:gd name="connsiteY25" fmla="*/ 105728 h 106680"/>
              <a:gd name="connsiteX26" fmla="*/ 1287780 w 1371600"/>
              <a:gd name="connsiteY26" fmla="*/ 64770 h 106680"/>
              <a:gd name="connsiteX27" fmla="*/ 1258253 w 1371600"/>
              <a:gd name="connsiteY27" fmla="*/ 34290 h 106680"/>
              <a:gd name="connsiteX28" fmla="*/ 1183005 w 1371600"/>
              <a:gd name="connsiteY28" fmla="*/ 34290 h 106680"/>
              <a:gd name="connsiteX29" fmla="*/ 1145857 w 1371600"/>
              <a:gd name="connsiteY29" fmla="*/ 70485 h 106680"/>
              <a:gd name="connsiteX30" fmla="*/ 1183005 w 1371600"/>
              <a:gd name="connsiteY30" fmla="*/ 106680 h 106680"/>
              <a:gd name="connsiteX31" fmla="*/ 1205865 w 1371600"/>
              <a:gd name="connsiteY31" fmla="*/ 100013 h 106680"/>
              <a:gd name="connsiteX32" fmla="*/ 1205865 w 1371600"/>
              <a:gd name="connsiteY32" fmla="*/ 85725 h 106680"/>
              <a:gd name="connsiteX33" fmla="*/ 1204913 w 1371600"/>
              <a:gd name="connsiteY33" fmla="*/ 85725 h 106680"/>
              <a:gd name="connsiteX34" fmla="*/ 1183957 w 1371600"/>
              <a:gd name="connsiteY34" fmla="*/ 95250 h 106680"/>
              <a:gd name="connsiteX35" fmla="*/ 1158240 w 1371600"/>
              <a:gd name="connsiteY35" fmla="*/ 70485 h 106680"/>
              <a:gd name="connsiteX36" fmla="*/ 1183957 w 1371600"/>
              <a:gd name="connsiteY36" fmla="*/ 45720 h 106680"/>
              <a:gd name="connsiteX37" fmla="*/ 1204913 w 1371600"/>
              <a:gd name="connsiteY37" fmla="*/ 55245 h 106680"/>
              <a:gd name="connsiteX38" fmla="*/ 1205865 w 1371600"/>
              <a:gd name="connsiteY38" fmla="*/ 55245 h 106680"/>
              <a:gd name="connsiteX39" fmla="*/ 1205865 w 1371600"/>
              <a:gd name="connsiteY39" fmla="*/ 40958 h 106680"/>
              <a:gd name="connsiteX40" fmla="*/ 1183005 w 1371600"/>
              <a:gd name="connsiteY40" fmla="*/ 34290 h 106680"/>
              <a:gd name="connsiteX41" fmla="*/ 1109663 w 1371600"/>
              <a:gd name="connsiteY41" fmla="*/ 34290 h 106680"/>
              <a:gd name="connsiteX42" fmla="*/ 1082993 w 1371600"/>
              <a:gd name="connsiteY42" fmla="*/ 56198 h 106680"/>
              <a:gd name="connsiteX43" fmla="*/ 1107757 w 1371600"/>
              <a:gd name="connsiteY43" fmla="*/ 76200 h 106680"/>
              <a:gd name="connsiteX44" fmla="*/ 1123950 w 1371600"/>
              <a:gd name="connsiteY44" fmla="*/ 85725 h 106680"/>
              <a:gd name="connsiteX45" fmla="*/ 1108710 w 1371600"/>
              <a:gd name="connsiteY45" fmla="*/ 96203 h 106680"/>
              <a:gd name="connsiteX46" fmla="*/ 1082993 w 1371600"/>
              <a:gd name="connsiteY46" fmla="*/ 86678 h 106680"/>
              <a:gd name="connsiteX47" fmla="*/ 1082040 w 1371600"/>
              <a:gd name="connsiteY47" fmla="*/ 86678 h 106680"/>
              <a:gd name="connsiteX48" fmla="*/ 1082040 w 1371600"/>
              <a:gd name="connsiteY48" fmla="*/ 99060 h 106680"/>
              <a:gd name="connsiteX49" fmla="*/ 1108710 w 1371600"/>
              <a:gd name="connsiteY49" fmla="*/ 106680 h 106680"/>
              <a:gd name="connsiteX50" fmla="*/ 1136332 w 1371600"/>
              <a:gd name="connsiteY50" fmla="*/ 84773 h 106680"/>
              <a:gd name="connsiteX51" fmla="*/ 1110615 w 1371600"/>
              <a:gd name="connsiteY51" fmla="*/ 63818 h 106680"/>
              <a:gd name="connsiteX52" fmla="*/ 1095375 w 1371600"/>
              <a:gd name="connsiteY52" fmla="*/ 56198 h 106680"/>
              <a:gd name="connsiteX53" fmla="*/ 1109663 w 1371600"/>
              <a:gd name="connsiteY53" fmla="*/ 45720 h 106680"/>
              <a:gd name="connsiteX54" fmla="*/ 1131570 w 1371600"/>
              <a:gd name="connsiteY54" fmla="*/ 53340 h 106680"/>
              <a:gd name="connsiteX55" fmla="*/ 1132523 w 1371600"/>
              <a:gd name="connsiteY55" fmla="*/ 53340 h 106680"/>
              <a:gd name="connsiteX56" fmla="*/ 1132523 w 1371600"/>
              <a:gd name="connsiteY56" fmla="*/ 40005 h 106680"/>
              <a:gd name="connsiteX57" fmla="*/ 1109663 w 1371600"/>
              <a:gd name="connsiteY57" fmla="*/ 34290 h 106680"/>
              <a:gd name="connsiteX58" fmla="*/ 1054418 w 1371600"/>
              <a:gd name="connsiteY58" fmla="*/ 104775 h 106680"/>
              <a:gd name="connsiteX59" fmla="*/ 1066800 w 1371600"/>
              <a:gd name="connsiteY59" fmla="*/ 104775 h 106680"/>
              <a:gd name="connsiteX60" fmla="*/ 1066800 w 1371600"/>
              <a:gd name="connsiteY60" fmla="*/ 35243 h 106680"/>
              <a:gd name="connsiteX61" fmla="*/ 1054418 w 1371600"/>
              <a:gd name="connsiteY61" fmla="*/ 35243 h 106680"/>
              <a:gd name="connsiteX62" fmla="*/ 1054418 w 1371600"/>
              <a:gd name="connsiteY62" fmla="*/ 104775 h 106680"/>
              <a:gd name="connsiteX63" fmla="*/ 1060132 w 1371600"/>
              <a:gd name="connsiteY63" fmla="*/ 5715 h 106680"/>
              <a:gd name="connsiteX64" fmla="*/ 1051560 w 1371600"/>
              <a:gd name="connsiteY64" fmla="*/ 14288 h 106680"/>
              <a:gd name="connsiteX65" fmla="*/ 1060132 w 1371600"/>
              <a:gd name="connsiteY65" fmla="*/ 22860 h 106680"/>
              <a:gd name="connsiteX66" fmla="*/ 1068705 w 1371600"/>
              <a:gd name="connsiteY66" fmla="*/ 14288 h 106680"/>
              <a:gd name="connsiteX67" fmla="*/ 1060132 w 1371600"/>
              <a:gd name="connsiteY67" fmla="*/ 5715 h 106680"/>
              <a:gd name="connsiteX68" fmla="*/ 978218 w 1371600"/>
              <a:gd name="connsiteY68" fmla="*/ 104775 h 106680"/>
              <a:gd name="connsiteX69" fmla="*/ 1038225 w 1371600"/>
              <a:gd name="connsiteY69" fmla="*/ 104775 h 106680"/>
              <a:gd name="connsiteX70" fmla="*/ 1038225 w 1371600"/>
              <a:gd name="connsiteY70" fmla="*/ 93345 h 106680"/>
              <a:gd name="connsiteX71" fmla="*/ 995363 w 1371600"/>
              <a:gd name="connsiteY71" fmla="*/ 93345 h 106680"/>
              <a:gd name="connsiteX72" fmla="*/ 1038225 w 1371600"/>
              <a:gd name="connsiteY72" fmla="*/ 44768 h 106680"/>
              <a:gd name="connsiteX73" fmla="*/ 1038225 w 1371600"/>
              <a:gd name="connsiteY73" fmla="*/ 35243 h 106680"/>
              <a:gd name="connsiteX74" fmla="*/ 981075 w 1371600"/>
              <a:gd name="connsiteY74" fmla="*/ 35243 h 106680"/>
              <a:gd name="connsiteX75" fmla="*/ 981075 w 1371600"/>
              <a:gd name="connsiteY75" fmla="*/ 46673 h 106680"/>
              <a:gd name="connsiteX76" fmla="*/ 1021080 w 1371600"/>
              <a:gd name="connsiteY76" fmla="*/ 46673 h 106680"/>
              <a:gd name="connsiteX77" fmla="*/ 978218 w 1371600"/>
              <a:gd name="connsiteY77" fmla="*/ 95250 h 106680"/>
              <a:gd name="connsiteX78" fmla="*/ 978218 w 1371600"/>
              <a:gd name="connsiteY78" fmla="*/ 104775 h 106680"/>
              <a:gd name="connsiteX79" fmla="*/ 949643 w 1371600"/>
              <a:gd name="connsiteY79" fmla="*/ 104775 h 106680"/>
              <a:gd name="connsiteX80" fmla="*/ 962025 w 1371600"/>
              <a:gd name="connsiteY80" fmla="*/ 104775 h 106680"/>
              <a:gd name="connsiteX81" fmla="*/ 962025 w 1371600"/>
              <a:gd name="connsiteY81" fmla="*/ 953 h 106680"/>
              <a:gd name="connsiteX82" fmla="*/ 949643 w 1371600"/>
              <a:gd name="connsiteY82" fmla="*/ 953 h 106680"/>
              <a:gd name="connsiteX83" fmla="*/ 949643 w 1371600"/>
              <a:gd name="connsiteY83" fmla="*/ 104775 h 106680"/>
              <a:gd name="connsiteX84" fmla="*/ 907732 w 1371600"/>
              <a:gd name="connsiteY84" fmla="*/ 5715 h 106680"/>
              <a:gd name="connsiteX85" fmla="*/ 900113 w 1371600"/>
              <a:gd name="connsiteY85" fmla="*/ 13335 h 106680"/>
              <a:gd name="connsiteX86" fmla="*/ 907732 w 1371600"/>
              <a:gd name="connsiteY86" fmla="*/ 20955 h 106680"/>
              <a:gd name="connsiteX87" fmla="*/ 915352 w 1371600"/>
              <a:gd name="connsiteY87" fmla="*/ 13335 h 106680"/>
              <a:gd name="connsiteX88" fmla="*/ 907732 w 1371600"/>
              <a:gd name="connsiteY88" fmla="*/ 5715 h 106680"/>
              <a:gd name="connsiteX89" fmla="*/ 879157 w 1371600"/>
              <a:gd name="connsiteY89" fmla="*/ 5715 h 106680"/>
              <a:gd name="connsiteX90" fmla="*/ 871538 w 1371600"/>
              <a:gd name="connsiteY90" fmla="*/ 13335 h 106680"/>
              <a:gd name="connsiteX91" fmla="*/ 879157 w 1371600"/>
              <a:gd name="connsiteY91" fmla="*/ 20955 h 106680"/>
              <a:gd name="connsiteX92" fmla="*/ 886777 w 1371600"/>
              <a:gd name="connsiteY92" fmla="*/ 13335 h 106680"/>
              <a:gd name="connsiteX93" fmla="*/ 879157 w 1371600"/>
              <a:gd name="connsiteY93" fmla="*/ 5715 h 106680"/>
              <a:gd name="connsiteX94" fmla="*/ 893445 w 1371600"/>
              <a:gd name="connsiteY94" fmla="*/ 95250 h 106680"/>
              <a:gd name="connsiteX95" fmla="*/ 869632 w 1371600"/>
              <a:gd name="connsiteY95" fmla="*/ 70485 h 106680"/>
              <a:gd name="connsiteX96" fmla="*/ 893445 w 1371600"/>
              <a:gd name="connsiteY96" fmla="*/ 45720 h 106680"/>
              <a:gd name="connsiteX97" fmla="*/ 917257 w 1371600"/>
              <a:gd name="connsiteY97" fmla="*/ 70485 h 106680"/>
              <a:gd name="connsiteX98" fmla="*/ 893445 w 1371600"/>
              <a:gd name="connsiteY98" fmla="*/ 95250 h 106680"/>
              <a:gd name="connsiteX99" fmla="*/ 929640 w 1371600"/>
              <a:gd name="connsiteY99" fmla="*/ 105728 h 106680"/>
              <a:gd name="connsiteX100" fmla="*/ 929640 w 1371600"/>
              <a:gd name="connsiteY100" fmla="*/ 35243 h 106680"/>
              <a:gd name="connsiteX101" fmla="*/ 919163 w 1371600"/>
              <a:gd name="connsiteY101" fmla="*/ 35243 h 106680"/>
              <a:gd name="connsiteX102" fmla="*/ 919163 w 1371600"/>
              <a:gd name="connsiteY102" fmla="*/ 46673 h 106680"/>
              <a:gd name="connsiteX103" fmla="*/ 892493 w 1371600"/>
              <a:gd name="connsiteY103" fmla="*/ 34290 h 106680"/>
              <a:gd name="connsiteX104" fmla="*/ 858202 w 1371600"/>
              <a:gd name="connsiteY104" fmla="*/ 70485 h 106680"/>
              <a:gd name="connsiteX105" fmla="*/ 892493 w 1371600"/>
              <a:gd name="connsiteY105" fmla="*/ 106680 h 106680"/>
              <a:gd name="connsiteX106" fmla="*/ 919163 w 1371600"/>
              <a:gd name="connsiteY106" fmla="*/ 94298 h 106680"/>
              <a:gd name="connsiteX107" fmla="*/ 919163 w 1371600"/>
              <a:gd name="connsiteY107" fmla="*/ 105728 h 106680"/>
              <a:gd name="connsiteX108" fmla="*/ 929640 w 1371600"/>
              <a:gd name="connsiteY108" fmla="*/ 105728 h 106680"/>
              <a:gd name="connsiteX109" fmla="*/ 842010 w 1371600"/>
              <a:gd name="connsiteY109" fmla="*/ 0 h 106680"/>
              <a:gd name="connsiteX110" fmla="*/ 819150 w 1371600"/>
              <a:gd name="connsiteY110" fmla="*/ 24765 h 106680"/>
              <a:gd name="connsiteX111" fmla="*/ 819150 w 1371600"/>
              <a:gd name="connsiteY111" fmla="*/ 36195 h 106680"/>
              <a:gd name="connsiteX112" fmla="*/ 806768 w 1371600"/>
              <a:gd name="connsiteY112" fmla="*/ 36195 h 106680"/>
              <a:gd name="connsiteX113" fmla="*/ 806768 w 1371600"/>
              <a:gd name="connsiteY113" fmla="*/ 47625 h 106680"/>
              <a:gd name="connsiteX114" fmla="*/ 819150 w 1371600"/>
              <a:gd name="connsiteY114" fmla="*/ 47625 h 106680"/>
              <a:gd name="connsiteX115" fmla="*/ 819150 w 1371600"/>
              <a:gd name="connsiteY115" fmla="*/ 105728 h 106680"/>
              <a:gd name="connsiteX116" fmla="*/ 831532 w 1371600"/>
              <a:gd name="connsiteY116" fmla="*/ 105728 h 106680"/>
              <a:gd name="connsiteX117" fmla="*/ 831532 w 1371600"/>
              <a:gd name="connsiteY117" fmla="*/ 46673 h 106680"/>
              <a:gd name="connsiteX118" fmla="*/ 853440 w 1371600"/>
              <a:gd name="connsiteY118" fmla="*/ 46673 h 106680"/>
              <a:gd name="connsiteX119" fmla="*/ 853440 w 1371600"/>
              <a:gd name="connsiteY119" fmla="*/ 35243 h 106680"/>
              <a:gd name="connsiteX120" fmla="*/ 831532 w 1371600"/>
              <a:gd name="connsiteY120" fmla="*/ 35243 h 106680"/>
              <a:gd name="connsiteX121" fmla="*/ 831532 w 1371600"/>
              <a:gd name="connsiteY121" fmla="*/ 24765 h 106680"/>
              <a:gd name="connsiteX122" fmla="*/ 843915 w 1371600"/>
              <a:gd name="connsiteY122" fmla="*/ 11430 h 106680"/>
              <a:gd name="connsiteX123" fmla="*/ 855345 w 1371600"/>
              <a:gd name="connsiteY123" fmla="*/ 14288 h 106680"/>
              <a:gd name="connsiteX124" fmla="*/ 856297 w 1371600"/>
              <a:gd name="connsiteY124" fmla="*/ 14288 h 106680"/>
              <a:gd name="connsiteX125" fmla="*/ 856297 w 1371600"/>
              <a:gd name="connsiteY125" fmla="*/ 1905 h 106680"/>
              <a:gd name="connsiteX126" fmla="*/ 842010 w 1371600"/>
              <a:gd name="connsiteY126" fmla="*/ 0 h 106680"/>
              <a:gd name="connsiteX127" fmla="*/ 734377 w 1371600"/>
              <a:gd name="connsiteY127" fmla="*/ 56198 h 106680"/>
              <a:gd name="connsiteX128" fmla="*/ 734377 w 1371600"/>
              <a:gd name="connsiteY128" fmla="*/ 19050 h 106680"/>
              <a:gd name="connsiteX129" fmla="*/ 762000 w 1371600"/>
              <a:gd name="connsiteY129" fmla="*/ 19050 h 106680"/>
              <a:gd name="connsiteX130" fmla="*/ 782955 w 1371600"/>
              <a:gd name="connsiteY130" fmla="*/ 37148 h 106680"/>
              <a:gd name="connsiteX131" fmla="*/ 762000 w 1371600"/>
              <a:gd name="connsiteY131" fmla="*/ 55245 h 106680"/>
              <a:gd name="connsiteX132" fmla="*/ 734377 w 1371600"/>
              <a:gd name="connsiteY132" fmla="*/ 55245 h 106680"/>
              <a:gd name="connsiteX133" fmla="*/ 734377 w 1371600"/>
              <a:gd name="connsiteY133" fmla="*/ 56198 h 106680"/>
              <a:gd name="connsiteX134" fmla="*/ 720090 w 1371600"/>
              <a:gd name="connsiteY134" fmla="*/ 5715 h 106680"/>
              <a:gd name="connsiteX135" fmla="*/ 720090 w 1371600"/>
              <a:gd name="connsiteY135" fmla="*/ 104775 h 106680"/>
              <a:gd name="connsiteX136" fmla="*/ 734377 w 1371600"/>
              <a:gd name="connsiteY136" fmla="*/ 104775 h 106680"/>
              <a:gd name="connsiteX137" fmla="*/ 734377 w 1371600"/>
              <a:gd name="connsiteY137" fmla="*/ 68580 h 106680"/>
              <a:gd name="connsiteX138" fmla="*/ 762952 w 1371600"/>
              <a:gd name="connsiteY138" fmla="*/ 68580 h 106680"/>
              <a:gd name="connsiteX139" fmla="*/ 798195 w 1371600"/>
              <a:gd name="connsiteY139" fmla="*/ 37148 h 106680"/>
              <a:gd name="connsiteX140" fmla="*/ 762952 w 1371600"/>
              <a:gd name="connsiteY140" fmla="*/ 5715 h 106680"/>
              <a:gd name="connsiteX141" fmla="*/ 720090 w 1371600"/>
              <a:gd name="connsiteY141" fmla="*/ 5715 h 106680"/>
              <a:gd name="connsiteX142" fmla="*/ 660082 w 1371600"/>
              <a:gd name="connsiteY142" fmla="*/ 71438 h 106680"/>
              <a:gd name="connsiteX143" fmla="*/ 701040 w 1371600"/>
              <a:gd name="connsiteY143" fmla="*/ 71438 h 106680"/>
              <a:gd name="connsiteX144" fmla="*/ 701040 w 1371600"/>
              <a:gd name="connsiteY144" fmla="*/ 58103 h 106680"/>
              <a:gd name="connsiteX145" fmla="*/ 660082 w 1371600"/>
              <a:gd name="connsiteY145" fmla="*/ 58103 h 106680"/>
              <a:gd name="connsiteX146" fmla="*/ 660082 w 1371600"/>
              <a:gd name="connsiteY146" fmla="*/ 71438 h 106680"/>
              <a:gd name="connsiteX147" fmla="*/ 607695 w 1371600"/>
              <a:gd name="connsiteY147" fmla="*/ 95250 h 106680"/>
              <a:gd name="connsiteX148" fmla="*/ 583882 w 1371600"/>
              <a:gd name="connsiteY148" fmla="*/ 70485 h 106680"/>
              <a:gd name="connsiteX149" fmla="*/ 607695 w 1371600"/>
              <a:gd name="connsiteY149" fmla="*/ 45720 h 106680"/>
              <a:gd name="connsiteX150" fmla="*/ 631507 w 1371600"/>
              <a:gd name="connsiteY150" fmla="*/ 70485 h 106680"/>
              <a:gd name="connsiteX151" fmla="*/ 607695 w 1371600"/>
              <a:gd name="connsiteY151" fmla="*/ 95250 h 106680"/>
              <a:gd name="connsiteX152" fmla="*/ 643890 w 1371600"/>
              <a:gd name="connsiteY152" fmla="*/ 105728 h 106680"/>
              <a:gd name="connsiteX153" fmla="*/ 643890 w 1371600"/>
              <a:gd name="connsiteY153" fmla="*/ 953 h 106680"/>
              <a:gd name="connsiteX154" fmla="*/ 631507 w 1371600"/>
              <a:gd name="connsiteY154" fmla="*/ 953 h 106680"/>
              <a:gd name="connsiteX155" fmla="*/ 631507 w 1371600"/>
              <a:gd name="connsiteY155" fmla="*/ 44768 h 106680"/>
              <a:gd name="connsiteX156" fmla="*/ 605790 w 1371600"/>
              <a:gd name="connsiteY156" fmla="*/ 34290 h 106680"/>
              <a:gd name="connsiteX157" fmla="*/ 571500 w 1371600"/>
              <a:gd name="connsiteY157" fmla="*/ 70485 h 106680"/>
              <a:gd name="connsiteX158" fmla="*/ 605790 w 1371600"/>
              <a:gd name="connsiteY158" fmla="*/ 106680 h 106680"/>
              <a:gd name="connsiteX159" fmla="*/ 632460 w 1371600"/>
              <a:gd name="connsiteY159" fmla="*/ 94298 h 106680"/>
              <a:gd name="connsiteX160" fmla="*/ 632460 w 1371600"/>
              <a:gd name="connsiteY160" fmla="*/ 105728 h 106680"/>
              <a:gd name="connsiteX161" fmla="*/ 643890 w 1371600"/>
              <a:gd name="connsiteY161" fmla="*/ 105728 h 106680"/>
              <a:gd name="connsiteX162" fmla="*/ 529590 w 1371600"/>
              <a:gd name="connsiteY162" fmla="*/ 34290 h 106680"/>
              <a:gd name="connsiteX163" fmla="*/ 504825 w 1371600"/>
              <a:gd name="connsiteY163" fmla="*/ 46673 h 106680"/>
              <a:gd name="connsiteX164" fmla="*/ 504825 w 1371600"/>
              <a:gd name="connsiteY164" fmla="*/ 35243 h 106680"/>
              <a:gd name="connsiteX165" fmla="*/ 494347 w 1371600"/>
              <a:gd name="connsiteY165" fmla="*/ 35243 h 106680"/>
              <a:gd name="connsiteX166" fmla="*/ 494347 w 1371600"/>
              <a:gd name="connsiteY166" fmla="*/ 104775 h 106680"/>
              <a:gd name="connsiteX167" fmla="*/ 506730 w 1371600"/>
              <a:gd name="connsiteY167" fmla="*/ 104775 h 106680"/>
              <a:gd name="connsiteX168" fmla="*/ 506730 w 1371600"/>
              <a:gd name="connsiteY168" fmla="*/ 69533 h 106680"/>
              <a:gd name="connsiteX169" fmla="*/ 527685 w 1371600"/>
              <a:gd name="connsiteY169" fmla="*/ 45720 h 106680"/>
              <a:gd name="connsiteX170" fmla="*/ 546735 w 1371600"/>
              <a:gd name="connsiteY170" fmla="*/ 66675 h 106680"/>
              <a:gd name="connsiteX171" fmla="*/ 546735 w 1371600"/>
              <a:gd name="connsiteY171" fmla="*/ 105728 h 106680"/>
              <a:gd name="connsiteX172" fmla="*/ 559118 w 1371600"/>
              <a:gd name="connsiteY172" fmla="*/ 105728 h 106680"/>
              <a:gd name="connsiteX173" fmla="*/ 559118 w 1371600"/>
              <a:gd name="connsiteY173" fmla="*/ 64770 h 106680"/>
              <a:gd name="connsiteX174" fmla="*/ 529590 w 1371600"/>
              <a:gd name="connsiteY174" fmla="*/ 34290 h 106680"/>
              <a:gd name="connsiteX175" fmla="*/ 437197 w 1371600"/>
              <a:gd name="connsiteY175" fmla="*/ 95250 h 106680"/>
              <a:gd name="connsiteX176" fmla="*/ 413385 w 1371600"/>
              <a:gd name="connsiteY176" fmla="*/ 70485 h 106680"/>
              <a:gd name="connsiteX177" fmla="*/ 437197 w 1371600"/>
              <a:gd name="connsiteY177" fmla="*/ 45720 h 106680"/>
              <a:gd name="connsiteX178" fmla="*/ 461010 w 1371600"/>
              <a:gd name="connsiteY178" fmla="*/ 70485 h 106680"/>
              <a:gd name="connsiteX179" fmla="*/ 437197 w 1371600"/>
              <a:gd name="connsiteY179" fmla="*/ 95250 h 106680"/>
              <a:gd name="connsiteX180" fmla="*/ 473392 w 1371600"/>
              <a:gd name="connsiteY180" fmla="*/ 105728 h 106680"/>
              <a:gd name="connsiteX181" fmla="*/ 473392 w 1371600"/>
              <a:gd name="connsiteY181" fmla="*/ 35243 h 106680"/>
              <a:gd name="connsiteX182" fmla="*/ 462915 w 1371600"/>
              <a:gd name="connsiteY182" fmla="*/ 35243 h 106680"/>
              <a:gd name="connsiteX183" fmla="*/ 462915 w 1371600"/>
              <a:gd name="connsiteY183" fmla="*/ 46673 h 106680"/>
              <a:gd name="connsiteX184" fmla="*/ 436245 w 1371600"/>
              <a:gd name="connsiteY184" fmla="*/ 34290 h 106680"/>
              <a:gd name="connsiteX185" fmla="*/ 401955 w 1371600"/>
              <a:gd name="connsiteY185" fmla="*/ 70485 h 106680"/>
              <a:gd name="connsiteX186" fmla="*/ 436245 w 1371600"/>
              <a:gd name="connsiteY186" fmla="*/ 106680 h 106680"/>
              <a:gd name="connsiteX187" fmla="*/ 462915 w 1371600"/>
              <a:gd name="connsiteY187" fmla="*/ 94298 h 106680"/>
              <a:gd name="connsiteX188" fmla="*/ 462915 w 1371600"/>
              <a:gd name="connsiteY188" fmla="*/ 105728 h 106680"/>
              <a:gd name="connsiteX189" fmla="*/ 473392 w 1371600"/>
              <a:gd name="connsiteY189" fmla="*/ 105728 h 106680"/>
              <a:gd name="connsiteX190" fmla="*/ 373380 w 1371600"/>
              <a:gd name="connsiteY190" fmla="*/ 104775 h 106680"/>
              <a:gd name="connsiteX191" fmla="*/ 385763 w 1371600"/>
              <a:gd name="connsiteY191" fmla="*/ 104775 h 106680"/>
              <a:gd name="connsiteX192" fmla="*/ 385763 w 1371600"/>
              <a:gd name="connsiteY192" fmla="*/ 953 h 106680"/>
              <a:gd name="connsiteX193" fmla="*/ 373380 w 1371600"/>
              <a:gd name="connsiteY193" fmla="*/ 953 h 106680"/>
              <a:gd name="connsiteX194" fmla="*/ 373380 w 1371600"/>
              <a:gd name="connsiteY194" fmla="*/ 104775 h 106680"/>
              <a:gd name="connsiteX195" fmla="*/ 326707 w 1371600"/>
              <a:gd name="connsiteY195" fmla="*/ 34290 h 106680"/>
              <a:gd name="connsiteX196" fmla="*/ 301942 w 1371600"/>
              <a:gd name="connsiteY196" fmla="*/ 46673 h 106680"/>
              <a:gd name="connsiteX197" fmla="*/ 301942 w 1371600"/>
              <a:gd name="connsiteY197" fmla="*/ 35243 h 106680"/>
              <a:gd name="connsiteX198" fmla="*/ 291465 w 1371600"/>
              <a:gd name="connsiteY198" fmla="*/ 35243 h 106680"/>
              <a:gd name="connsiteX199" fmla="*/ 291465 w 1371600"/>
              <a:gd name="connsiteY199" fmla="*/ 104775 h 106680"/>
              <a:gd name="connsiteX200" fmla="*/ 303847 w 1371600"/>
              <a:gd name="connsiteY200" fmla="*/ 104775 h 106680"/>
              <a:gd name="connsiteX201" fmla="*/ 303847 w 1371600"/>
              <a:gd name="connsiteY201" fmla="*/ 69533 h 106680"/>
              <a:gd name="connsiteX202" fmla="*/ 324802 w 1371600"/>
              <a:gd name="connsiteY202" fmla="*/ 45720 h 106680"/>
              <a:gd name="connsiteX203" fmla="*/ 343852 w 1371600"/>
              <a:gd name="connsiteY203" fmla="*/ 66675 h 106680"/>
              <a:gd name="connsiteX204" fmla="*/ 343852 w 1371600"/>
              <a:gd name="connsiteY204" fmla="*/ 105728 h 106680"/>
              <a:gd name="connsiteX205" fmla="*/ 356235 w 1371600"/>
              <a:gd name="connsiteY205" fmla="*/ 105728 h 106680"/>
              <a:gd name="connsiteX206" fmla="*/ 356235 w 1371600"/>
              <a:gd name="connsiteY206" fmla="*/ 64770 h 106680"/>
              <a:gd name="connsiteX207" fmla="*/ 326707 w 1371600"/>
              <a:gd name="connsiteY207" fmla="*/ 34290 h 106680"/>
              <a:gd name="connsiteX208" fmla="*/ 259080 w 1371600"/>
              <a:gd name="connsiteY208" fmla="*/ 104775 h 106680"/>
              <a:gd name="connsiteX209" fmla="*/ 271463 w 1371600"/>
              <a:gd name="connsiteY209" fmla="*/ 104775 h 106680"/>
              <a:gd name="connsiteX210" fmla="*/ 271463 w 1371600"/>
              <a:gd name="connsiteY210" fmla="*/ 35243 h 106680"/>
              <a:gd name="connsiteX211" fmla="*/ 259080 w 1371600"/>
              <a:gd name="connsiteY211" fmla="*/ 35243 h 106680"/>
              <a:gd name="connsiteX212" fmla="*/ 259080 w 1371600"/>
              <a:gd name="connsiteY212" fmla="*/ 104775 h 106680"/>
              <a:gd name="connsiteX213" fmla="*/ 264795 w 1371600"/>
              <a:gd name="connsiteY213" fmla="*/ 5715 h 106680"/>
              <a:gd name="connsiteX214" fmla="*/ 256222 w 1371600"/>
              <a:gd name="connsiteY214" fmla="*/ 14288 h 106680"/>
              <a:gd name="connsiteX215" fmla="*/ 264795 w 1371600"/>
              <a:gd name="connsiteY215" fmla="*/ 22860 h 106680"/>
              <a:gd name="connsiteX216" fmla="*/ 273367 w 1371600"/>
              <a:gd name="connsiteY216" fmla="*/ 14288 h 106680"/>
              <a:gd name="connsiteX217" fmla="*/ 264795 w 1371600"/>
              <a:gd name="connsiteY217" fmla="*/ 5715 h 106680"/>
              <a:gd name="connsiteX218" fmla="*/ 208597 w 1371600"/>
              <a:gd name="connsiteY218" fmla="*/ 45720 h 106680"/>
              <a:gd name="connsiteX219" fmla="*/ 231457 w 1371600"/>
              <a:gd name="connsiteY219" fmla="*/ 63818 h 106680"/>
              <a:gd name="connsiteX220" fmla="*/ 184785 w 1371600"/>
              <a:gd name="connsiteY220" fmla="*/ 63818 h 106680"/>
              <a:gd name="connsiteX221" fmla="*/ 208597 w 1371600"/>
              <a:gd name="connsiteY221" fmla="*/ 45720 h 106680"/>
              <a:gd name="connsiteX222" fmla="*/ 243840 w 1371600"/>
              <a:gd name="connsiteY222" fmla="*/ 75248 h 106680"/>
              <a:gd name="connsiteX223" fmla="*/ 243840 w 1371600"/>
              <a:gd name="connsiteY223" fmla="*/ 67628 h 106680"/>
              <a:gd name="connsiteX224" fmla="*/ 208597 w 1371600"/>
              <a:gd name="connsiteY224" fmla="*/ 34290 h 106680"/>
              <a:gd name="connsiteX225" fmla="*/ 172402 w 1371600"/>
              <a:gd name="connsiteY225" fmla="*/ 70485 h 106680"/>
              <a:gd name="connsiteX226" fmla="*/ 212407 w 1371600"/>
              <a:gd name="connsiteY226" fmla="*/ 106680 h 106680"/>
              <a:gd name="connsiteX227" fmla="*/ 239077 w 1371600"/>
              <a:gd name="connsiteY227" fmla="*/ 99060 h 106680"/>
              <a:gd name="connsiteX228" fmla="*/ 239077 w 1371600"/>
              <a:gd name="connsiteY228" fmla="*/ 86678 h 106680"/>
              <a:gd name="connsiteX229" fmla="*/ 238125 w 1371600"/>
              <a:gd name="connsiteY229" fmla="*/ 86678 h 106680"/>
              <a:gd name="connsiteX230" fmla="*/ 212407 w 1371600"/>
              <a:gd name="connsiteY230" fmla="*/ 96203 h 106680"/>
              <a:gd name="connsiteX231" fmla="*/ 184785 w 1371600"/>
              <a:gd name="connsiteY231" fmla="*/ 75248 h 106680"/>
              <a:gd name="connsiteX232" fmla="*/ 243840 w 1371600"/>
              <a:gd name="connsiteY232" fmla="*/ 75248 h 106680"/>
              <a:gd name="connsiteX233" fmla="*/ 130492 w 1371600"/>
              <a:gd name="connsiteY233" fmla="*/ 34290 h 106680"/>
              <a:gd name="connsiteX234" fmla="*/ 107632 w 1371600"/>
              <a:gd name="connsiteY234" fmla="*/ 44768 h 106680"/>
              <a:gd name="connsiteX235" fmla="*/ 107632 w 1371600"/>
              <a:gd name="connsiteY235" fmla="*/ 953 h 106680"/>
              <a:gd name="connsiteX236" fmla="*/ 95250 w 1371600"/>
              <a:gd name="connsiteY236" fmla="*/ 953 h 106680"/>
              <a:gd name="connsiteX237" fmla="*/ 95250 w 1371600"/>
              <a:gd name="connsiteY237" fmla="*/ 104775 h 106680"/>
              <a:gd name="connsiteX238" fmla="*/ 107632 w 1371600"/>
              <a:gd name="connsiteY238" fmla="*/ 104775 h 106680"/>
              <a:gd name="connsiteX239" fmla="*/ 107632 w 1371600"/>
              <a:gd name="connsiteY239" fmla="*/ 69533 h 106680"/>
              <a:gd name="connsiteX240" fmla="*/ 128588 w 1371600"/>
              <a:gd name="connsiteY240" fmla="*/ 45720 h 106680"/>
              <a:gd name="connsiteX241" fmla="*/ 147638 w 1371600"/>
              <a:gd name="connsiteY241" fmla="*/ 66675 h 106680"/>
              <a:gd name="connsiteX242" fmla="*/ 147638 w 1371600"/>
              <a:gd name="connsiteY242" fmla="*/ 105728 h 106680"/>
              <a:gd name="connsiteX243" fmla="*/ 160020 w 1371600"/>
              <a:gd name="connsiteY243" fmla="*/ 105728 h 106680"/>
              <a:gd name="connsiteX244" fmla="*/ 160020 w 1371600"/>
              <a:gd name="connsiteY244" fmla="*/ 64770 h 106680"/>
              <a:gd name="connsiteX245" fmla="*/ 130492 w 1371600"/>
              <a:gd name="connsiteY245" fmla="*/ 34290 h 106680"/>
              <a:gd name="connsiteX246" fmla="*/ 13335 w 1371600"/>
              <a:gd name="connsiteY246" fmla="*/ 55245 h 106680"/>
              <a:gd name="connsiteX247" fmla="*/ 13335 w 1371600"/>
              <a:gd name="connsiteY247" fmla="*/ 19050 h 106680"/>
              <a:gd name="connsiteX248" fmla="*/ 41910 w 1371600"/>
              <a:gd name="connsiteY248" fmla="*/ 19050 h 106680"/>
              <a:gd name="connsiteX249" fmla="*/ 62865 w 1371600"/>
              <a:gd name="connsiteY249" fmla="*/ 37148 h 106680"/>
              <a:gd name="connsiteX250" fmla="*/ 41910 w 1371600"/>
              <a:gd name="connsiteY250" fmla="*/ 55245 h 106680"/>
              <a:gd name="connsiteX251" fmla="*/ 13335 w 1371600"/>
              <a:gd name="connsiteY251" fmla="*/ 55245 h 106680"/>
              <a:gd name="connsiteX252" fmla="*/ 13335 w 1371600"/>
              <a:gd name="connsiteY252" fmla="*/ 104775 h 106680"/>
              <a:gd name="connsiteX253" fmla="*/ 13335 w 1371600"/>
              <a:gd name="connsiteY253" fmla="*/ 67628 h 106680"/>
              <a:gd name="connsiteX254" fmla="*/ 40005 w 1371600"/>
              <a:gd name="connsiteY254" fmla="*/ 67628 h 106680"/>
              <a:gd name="connsiteX255" fmla="*/ 63817 w 1371600"/>
              <a:gd name="connsiteY255" fmla="*/ 104775 h 106680"/>
              <a:gd name="connsiteX256" fmla="*/ 80963 w 1371600"/>
              <a:gd name="connsiteY256" fmla="*/ 104775 h 106680"/>
              <a:gd name="connsiteX257" fmla="*/ 55245 w 1371600"/>
              <a:gd name="connsiteY257" fmla="*/ 65723 h 106680"/>
              <a:gd name="connsiteX258" fmla="*/ 78105 w 1371600"/>
              <a:gd name="connsiteY258" fmla="*/ 36195 h 106680"/>
              <a:gd name="connsiteX259" fmla="*/ 42863 w 1371600"/>
              <a:gd name="connsiteY259" fmla="*/ 5715 h 106680"/>
              <a:gd name="connsiteX260" fmla="*/ 0 w 1371600"/>
              <a:gd name="connsiteY260" fmla="*/ 5715 h 106680"/>
              <a:gd name="connsiteX261" fmla="*/ 0 w 1371600"/>
              <a:gd name="connsiteY261" fmla="*/ 103823 h 106680"/>
              <a:gd name="connsiteX262" fmla="*/ 13335 w 1371600"/>
              <a:gd name="connsiteY262" fmla="*/ 103823 h 106680"/>
              <a:gd name="connsiteX263" fmla="*/ 13335 w 1371600"/>
              <a:gd name="connsiteY263" fmla="*/ 104775 h 106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Lst>
            <a:rect l="l" t="t" r="r" b="b"/>
            <a:pathLst>
              <a:path w="1371600" h="106680">
                <a:moveTo>
                  <a:pt x="1336357" y="45720"/>
                </a:moveTo>
                <a:cubicBezTo>
                  <a:pt x="1348740" y="45720"/>
                  <a:pt x="1358265" y="53340"/>
                  <a:pt x="1359217" y="63818"/>
                </a:cubicBezTo>
                <a:lnTo>
                  <a:pt x="1312545" y="63818"/>
                </a:lnTo>
                <a:cubicBezTo>
                  <a:pt x="1315403" y="53340"/>
                  <a:pt x="1324928" y="45720"/>
                  <a:pt x="1336357" y="45720"/>
                </a:cubicBezTo>
                <a:moveTo>
                  <a:pt x="1371600" y="75248"/>
                </a:moveTo>
                <a:lnTo>
                  <a:pt x="1371600" y="67628"/>
                </a:lnTo>
                <a:cubicBezTo>
                  <a:pt x="1371600" y="47625"/>
                  <a:pt x="1358265" y="34290"/>
                  <a:pt x="1336357" y="34290"/>
                </a:cubicBezTo>
                <a:cubicBezTo>
                  <a:pt x="1315403" y="34290"/>
                  <a:pt x="1300163" y="49530"/>
                  <a:pt x="1300163" y="70485"/>
                </a:cubicBezTo>
                <a:cubicBezTo>
                  <a:pt x="1300163" y="92393"/>
                  <a:pt x="1316355" y="106680"/>
                  <a:pt x="1340167" y="106680"/>
                </a:cubicBezTo>
                <a:cubicBezTo>
                  <a:pt x="1350645" y="106680"/>
                  <a:pt x="1360170" y="103823"/>
                  <a:pt x="1366838" y="99060"/>
                </a:cubicBezTo>
                <a:lnTo>
                  <a:pt x="1366838" y="86678"/>
                </a:lnTo>
                <a:lnTo>
                  <a:pt x="1365885" y="86678"/>
                </a:lnTo>
                <a:cubicBezTo>
                  <a:pt x="1359217" y="93345"/>
                  <a:pt x="1350645" y="96203"/>
                  <a:pt x="1340167" y="96203"/>
                </a:cubicBezTo>
                <a:cubicBezTo>
                  <a:pt x="1324928" y="96203"/>
                  <a:pt x="1314450" y="88583"/>
                  <a:pt x="1312545" y="75248"/>
                </a:cubicBezTo>
                <a:lnTo>
                  <a:pt x="1371600" y="75248"/>
                </a:lnTo>
                <a:close/>
                <a:moveTo>
                  <a:pt x="1258253" y="34290"/>
                </a:moveTo>
                <a:cubicBezTo>
                  <a:pt x="1247775" y="34290"/>
                  <a:pt x="1240155" y="38100"/>
                  <a:pt x="1235392" y="44768"/>
                </a:cubicBezTo>
                <a:lnTo>
                  <a:pt x="1235392" y="953"/>
                </a:lnTo>
                <a:lnTo>
                  <a:pt x="1223010" y="953"/>
                </a:lnTo>
                <a:lnTo>
                  <a:pt x="1223010" y="104775"/>
                </a:lnTo>
                <a:lnTo>
                  <a:pt x="1235392" y="104775"/>
                </a:lnTo>
                <a:lnTo>
                  <a:pt x="1235392" y="69533"/>
                </a:lnTo>
                <a:cubicBezTo>
                  <a:pt x="1235392" y="55245"/>
                  <a:pt x="1243013" y="45720"/>
                  <a:pt x="1256348" y="45720"/>
                </a:cubicBezTo>
                <a:cubicBezTo>
                  <a:pt x="1267778" y="45720"/>
                  <a:pt x="1275398" y="53340"/>
                  <a:pt x="1275398" y="66675"/>
                </a:cubicBezTo>
                <a:lnTo>
                  <a:pt x="1275398" y="105728"/>
                </a:lnTo>
                <a:lnTo>
                  <a:pt x="1287780" y="105728"/>
                </a:lnTo>
                <a:lnTo>
                  <a:pt x="1287780" y="64770"/>
                </a:lnTo>
                <a:cubicBezTo>
                  <a:pt x="1286828" y="45720"/>
                  <a:pt x="1276350" y="34290"/>
                  <a:pt x="1258253" y="34290"/>
                </a:cubicBezTo>
                <a:moveTo>
                  <a:pt x="1183005" y="34290"/>
                </a:moveTo>
                <a:cubicBezTo>
                  <a:pt x="1160145" y="34290"/>
                  <a:pt x="1145857" y="49530"/>
                  <a:pt x="1145857" y="70485"/>
                </a:cubicBezTo>
                <a:cubicBezTo>
                  <a:pt x="1145857" y="91440"/>
                  <a:pt x="1161098" y="106680"/>
                  <a:pt x="1183005" y="106680"/>
                </a:cubicBezTo>
                <a:cubicBezTo>
                  <a:pt x="1192530" y="106680"/>
                  <a:pt x="1200150" y="104775"/>
                  <a:pt x="1205865" y="100013"/>
                </a:cubicBezTo>
                <a:lnTo>
                  <a:pt x="1205865" y="85725"/>
                </a:lnTo>
                <a:lnTo>
                  <a:pt x="1204913" y="85725"/>
                </a:lnTo>
                <a:cubicBezTo>
                  <a:pt x="1200150" y="92393"/>
                  <a:pt x="1192530" y="95250"/>
                  <a:pt x="1183957" y="95250"/>
                </a:cubicBezTo>
                <a:cubicBezTo>
                  <a:pt x="1167765" y="95250"/>
                  <a:pt x="1158240" y="84773"/>
                  <a:pt x="1158240" y="70485"/>
                </a:cubicBezTo>
                <a:cubicBezTo>
                  <a:pt x="1158240" y="55245"/>
                  <a:pt x="1167765" y="45720"/>
                  <a:pt x="1183957" y="45720"/>
                </a:cubicBezTo>
                <a:cubicBezTo>
                  <a:pt x="1192530" y="45720"/>
                  <a:pt x="1199198" y="48578"/>
                  <a:pt x="1204913" y="55245"/>
                </a:cubicBezTo>
                <a:lnTo>
                  <a:pt x="1205865" y="55245"/>
                </a:lnTo>
                <a:lnTo>
                  <a:pt x="1205865" y="40958"/>
                </a:lnTo>
                <a:cubicBezTo>
                  <a:pt x="1200150" y="36195"/>
                  <a:pt x="1192530" y="34290"/>
                  <a:pt x="1183005" y="34290"/>
                </a:cubicBezTo>
                <a:moveTo>
                  <a:pt x="1109663" y="34290"/>
                </a:moveTo>
                <a:cubicBezTo>
                  <a:pt x="1093470" y="34290"/>
                  <a:pt x="1082993" y="42863"/>
                  <a:pt x="1082993" y="56198"/>
                </a:cubicBezTo>
                <a:cubicBezTo>
                  <a:pt x="1082993" y="68580"/>
                  <a:pt x="1089660" y="74295"/>
                  <a:pt x="1107757" y="76200"/>
                </a:cubicBezTo>
                <a:cubicBezTo>
                  <a:pt x="1120140" y="77153"/>
                  <a:pt x="1123950" y="80010"/>
                  <a:pt x="1123950" y="85725"/>
                </a:cubicBezTo>
                <a:cubicBezTo>
                  <a:pt x="1123950" y="92393"/>
                  <a:pt x="1118235" y="96203"/>
                  <a:pt x="1108710" y="96203"/>
                </a:cubicBezTo>
                <a:cubicBezTo>
                  <a:pt x="1097280" y="96203"/>
                  <a:pt x="1088707" y="93345"/>
                  <a:pt x="1082993" y="86678"/>
                </a:cubicBezTo>
                <a:lnTo>
                  <a:pt x="1082040" y="86678"/>
                </a:lnTo>
                <a:lnTo>
                  <a:pt x="1082040" y="99060"/>
                </a:lnTo>
                <a:cubicBezTo>
                  <a:pt x="1087755" y="103823"/>
                  <a:pt x="1097280" y="106680"/>
                  <a:pt x="1108710" y="106680"/>
                </a:cubicBezTo>
                <a:cubicBezTo>
                  <a:pt x="1125855" y="106680"/>
                  <a:pt x="1136332" y="98108"/>
                  <a:pt x="1136332" y="84773"/>
                </a:cubicBezTo>
                <a:cubicBezTo>
                  <a:pt x="1136332" y="71438"/>
                  <a:pt x="1129665" y="64770"/>
                  <a:pt x="1110615" y="63818"/>
                </a:cubicBezTo>
                <a:cubicBezTo>
                  <a:pt x="1099185" y="62865"/>
                  <a:pt x="1095375" y="60960"/>
                  <a:pt x="1095375" y="56198"/>
                </a:cubicBezTo>
                <a:cubicBezTo>
                  <a:pt x="1095375" y="49530"/>
                  <a:pt x="1101090" y="45720"/>
                  <a:pt x="1109663" y="45720"/>
                </a:cubicBezTo>
                <a:cubicBezTo>
                  <a:pt x="1119188" y="45720"/>
                  <a:pt x="1126807" y="48578"/>
                  <a:pt x="1131570" y="53340"/>
                </a:cubicBezTo>
                <a:lnTo>
                  <a:pt x="1132523" y="53340"/>
                </a:lnTo>
                <a:lnTo>
                  <a:pt x="1132523" y="40005"/>
                </a:lnTo>
                <a:cubicBezTo>
                  <a:pt x="1126807" y="36195"/>
                  <a:pt x="1118235" y="34290"/>
                  <a:pt x="1109663" y="34290"/>
                </a:cubicBezTo>
                <a:moveTo>
                  <a:pt x="1054418" y="104775"/>
                </a:moveTo>
                <a:lnTo>
                  <a:pt x="1066800" y="104775"/>
                </a:lnTo>
                <a:lnTo>
                  <a:pt x="1066800" y="35243"/>
                </a:lnTo>
                <a:lnTo>
                  <a:pt x="1054418" y="35243"/>
                </a:lnTo>
                <a:lnTo>
                  <a:pt x="1054418" y="104775"/>
                </a:lnTo>
                <a:close/>
                <a:moveTo>
                  <a:pt x="1060132" y="5715"/>
                </a:moveTo>
                <a:cubicBezTo>
                  <a:pt x="1055370" y="5715"/>
                  <a:pt x="1051560" y="9525"/>
                  <a:pt x="1051560" y="14288"/>
                </a:cubicBezTo>
                <a:cubicBezTo>
                  <a:pt x="1051560" y="19050"/>
                  <a:pt x="1055370" y="22860"/>
                  <a:pt x="1060132" y="22860"/>
                </a:cubicBezTo>
                <a:cubicBezTo>
                  <a:pt x="1064895" y="22860"/>
                  <a:pt x="1068705" y="19050"/>
                  <a:pt x="1068705" y="14288"/>
                </a:cubicBezTo>
                <a:cubicBezTo>
                  <a:pt x="1068705" y="9525"/>
                  <a:pt x="1064895" y="5715"/>
                  <a:pt x="1060132" y="5715"/>
                </a:cubicBezTo>
                <a:moveTo>
                  <a:pt x="978218" y="104775"/>
                </a:moveTo>
                <a:lnTo>
                  <a:pt x="1038225" y="104775"/>
                </a:lnTo>
                <a:lnTo>
                  <a:pt x="1038225" y="93345"/>
                </a:lnTo>
                <a:lnTo>
                  <a:pt x="995363" y="93345"/>
                </a:lnTo>
                <a:lnTo>
                  <a:pt x="1038225" y="44768"/>
                </a:lnTo>
                <a:lnTo>
                  <a:pt x="1038225" y="35243"/>
                </a:lnTo>
                <a:lnTo>
                  <a:pt x="981075" y="35243"/>
                </a:lnTo>
                <a:lnTo>
                  <a:pt x="981075" y="46673"/>
                </a:lnTo>
                <a:lnTo>
                  <a:pt x="1021080" y="46673"/>
                </a:lnTo>
                <a:lnTo>
                  <a:pt x="978218" y="95250"/>
                </a:lnTo>
                <a:lnTo>
                  <a:pt x="978218" y="104775"/>
                </a:lnTo>
                <a:close/>
                <a:moveTo>
                  <a:pt x="949643" y="104775"/>
                </a:moveTo>
                <a:lnTo>
                  <a:pt x="962025" y="104775"/>
                </a:lnTo>
                <a:lnTo>
                  <a:pt x="962025" y="953"/>
                </a:lnTo>
                <a:lnTo>
                  <a:pt x="949643" y="953"/>
                </a:lnTo>
                <a:lnTo>
                  <a:pt x="949643" y="104775"/>
                </a:lnTo>
                <a:close/>
                <a:moveTo>
                  <a:pt x="907732" y="5715"/>
                </a:moveTo>
                <a:cubicBezTo>
                  <a:pt x="902970" y="5715"/>
                  <a:pt x="900113" y="8573"/>
                  <a:pt x="900113" y="13335"/>
                </a:cubicBezTo>
                <a:cubicBezTo>
                  <a:pt x="900113" y="18098"/>
                  <a:pt x="902970" y="20955"/>
                  <a:pt x="907732" y="20955"/>
                </a:cubicBezTo>
                <a:cubicBezTo>
                  <a:pt x="912495" y="20955"/>
                  <a:pt x="915352" y="18098"/>
                  <a:pt x="915352" y="13335"/>
                </a:cubicBezTo>
                <a:cubicBezTo>
                  <a:pt x="915352" y="8573"/>
                  <a:pt x="912495" y="5715"/>
                  <a:pt x="907732" y="5715"/>
                </a:cubicBezTo>
                <a:moveTo>
                  <a:pt x="879157" y="5715"/>
                </a:moveTo>
                <a:cubicBezTo>
                  <a:pt x="874395" y="5715"/>
                  <a:pt x="871538" y="8573"/>
                  <a:pt x="871538" y="13335"/>
                </a:cubicBezTo>
                <a:cubicBezTo>
                  <a:pt x="871538" y="18098"/>
                  <a:pt x="874395" y="20955"/>
                  <a:pt x="879157" y="20955"/>
                </a:cubicBezTo>
                <a:cubicBezTo>
                  <a:pt x="883920" y="20955"/>
                  <a:pt x="886777" y="18098"/>
                  <a:pt x="886777" y="13335"/>
                </a:cubicBezTo>
                <a:cubicBezTo>
                  <a:pt x="886777" y="8573"/>
                  <a:pt x="883920" y="5715"/>
                  <a:pt x="879157" y="5715"/>
                </a:cubicBezTo>
                <a:moveTo>
                  <a:pt x="893445" y="95250"/>
                </a:moveTo>
                <a:cubicBezTo>
                  <a:pt x="879157" y="95250"/>
                  <a:pt x="869632" y="84773"/>
                  <a:pt x="869632" y="70485"/>
                </a:cubicBezTo>
                <a:cubicBezTo>
                  <a:pt x="869632" y="56198"/>
                  <a:pt x="879157" y="45720"/>
                  <a:pt x="893445" y="45720"/>
                </a:cubicBezTo>
                <a:cubicBezTo>
                  <a:pt x="907732" y="45720"/>
                  <a:pt x="917257" y="56198"/>
                  <a:pt x="917257" y="70485"/>
                </a:cubicBezTo>
                <a:cubicBezTo>
                  <a:pt x="917257" y="84773"/>
                  <a:pt x="907732" y="95250"/>
                  <a:pt x="893445" y="95250"/>
                </a:cubicBezTo>
                <a:moveTo>
                  <a:pt x="929640" y="105728"/>
                </a:moveTo>
                <a:lnTo>
                  <a:pt x="929640" y="35243"/>
                </a:lnTo>
                <a:lnTo>
                  <a:pt x="919163" y="35243"/>
                </a:lnTo>
                <a:lnTo>
                  <a:pt x="919163" y="46673"/>
                </a:lnTo>
                <a:cubicBezTo>
                  <a:pt x="914400" y="39053"/>
                  <a:pt x="904875" y="34290"/>
                  <a:pt x="892493" y="34290"/>
                </a:cubicBezTo>
                <a:cubicBezTo>
                  <a:pt x="872490" y="34290"/>
                  <a:pt x="858202" y="49530"/>
                  <a:pt x="858202" y="70485"/>
                </a:cubicBezTo>
                <a:cubicBezTo>
                  <a:pt x="858202" y="91440"/>
                  <a:pt x="872490" y="106680"/>
                  <a:pt x="892493" y="106680"/>
                </a:cubicBezTo>
                <a:cubicBezTo>
                  <a:pt x="904875" y="106680"/>
                  <a:pt x="914400" y="101918"/>
                  <a:pt x="919163" y="94298"/>
                </a:cubicBezTo>
                <a:lnTo>
                  <a:pt x="919163" y="105728"/>
                </a:lnTo>
                <a:lnTo>
                  <a:pt x="929640" y="105728"/>
                </a:lnTo>
                <a:close/>
                <a:moveTo>
                  <a:pt x="842010" y="0"/>
                </a:moveTo>
                <a:cubicBezTo>
                  <a:pt x="826770" y="0"/>
                  <a:pt x="819150" y="8573"/>
                  <a:pt x="819150" y="24765"/>
                </a:cubicBezTo>
                <a:lnTo>
                  <a:pt x="819150" y="36195"/>
                </a:lnTo>
                <a:lnTo>
                  <a:pt x="806768" y="36195"/>
                </a:lnTo>
                <a:lnTo>
                  <a:pt x="806768" y="47625"/>
                </a:lnTo>
                <a:lnTo>
                  <a:pt x="819150" y="47625"/>
                </a:lnTo>
                <a:lnTo>
                  <a:pt x="819150" y="105728"/>
                </a:lnTo>
                <a:lnTo>
                  <a:pt x="831532" y="105728"/>
                </a:lnTo>
                <a:lnTo>
                  <a:pt x="831532" y="46673"/>
                </a:lnTo>
                <a:lnTo>
                  <a:pt x="853440" y="46673"/>
                </a:lnTo>
                <a:lnTo>
                  <a:pt x="853440" y="35243"/>
                </a:lnTo>
                <a:lnTo>
                  <a:pt x="831532" y="35243"/>
                </a:lnTo>
                <a:lnTo>
                  <a:pt x="831532" y="24765"/>
                </a:lnTo>
                <a:cubicBezTo>
                  <a:pt x="831532" y="16193"/>
                  <a:pt x="836295" y="11430"/>
                  <a:pt x="843915" y="11430"/>
                </a:cubicBezTo>
                <a:cubicBezTo>
                  <a:pt x="847725" y="11430"/>
                  <a:pt x="852488" y="12383"/>
                  <a:pt x="855345" y="14288"/>
                </a:cubicBezTo>
                <a:lnTo>
                  <a:pt x="856297" y="14288"/>
                </a:lnTo>
                <a:lnTo>
                  <a:pt x="856297" y="1905"/>
                </a:lnTo>
                <a:cubicBezTo>
                  <a:pt x="852488" y="953"/>
                  <a:pt x="847725" y="0"/>
                  <a:pt x="842010" y="0"/>
                </a:cubicBezTo>
                <a:moveTo>
                  <a:pt x="734377" y="56198"/>
                </a:moveTo>
                <a:lnTo>
                  <a:pt x="734377" y="19050"/>
                </a:lnTo>
                <a:lnTo>
                  <a:pt x="762000" y="19050"/>
                </a:lnTo>
                <a:cubicBezTo>
                  <a:pt x="776288" y="19050"/>
                  <a:pt x="782955" y="24765"/>
                  <a:pt x="782955" y="37148"/>
                </a:cubicBezTo>
                <a:cubicBezTo>
                  <a:pt x="782955" y="49530"/>
                  <a:pt x="776288" y="55245"/>
                  <a:pt x="762000" y="55245"/>
                </a:cubicBezTo>
                <a:lnTo>
                  <a:pt x="734377" y="55245"/>
                </a:lnTo>
                <a:lnTo>
                  <a:pt x="734377" y="56198"/>
                </a:lnTo>
                <a:close/>
                <a:moveTo>
                  <a:pt x="720090" y="5715"/>
                </a:moveTo>
                <a:lnTo>
                  <a:pt x="720090" y="104775"/>
                </a:lnTo>
                <a:lnTo>
                  <a:pt x="734377" y="104775"/>
                </a:lnTo>
                <a:lnTo>
                  <a:pt x="734377" y="68580"/>
                </a:lnTo>
                <a:lnTo>
                  <a:pt x="762952" y="68580"/>
                </a:lnTo>
                <a:cubicBezTo>
                  <a:pt x="785813" y="68580"/>
                  <a:pt x="798195" y="58103"/>
                  <a:pt x="798195" y="37148"/>
                </a:cubicBezTo>
                <a:cubicBezTo>
                  <a:pt x="798195" y="16193"/>
                  <a:pt x="785813" y="5715"/>
                  <a:pt x="762952" y="5715"/>
                </a:cubicBezTo>
                <a:lnTo>
                  <a:pt x="720090" y="5715"/>
                </a:lnTo>
                <a:close/>
                <a:moveTo>
                  <a:pt x="660082" y="71438"/>
                </a:moveTo>
                <a:lnTo>
                  <a:pt x="701040" y="71438"/>
                </a:lnTo>
                <a:lnTo>
                  <a:pt x="701040" y="58103"/>
                </a:lnTo>
                <a:lnTo>
                  <a:pt x="660082" y="58103"/>
                </a:lnTo>
                <a:lnTo>
                  <a:pt x="660082" y="71438"/>
                </a:lnTo>
                <a:close/>
                <a:moveTo>
                  <a:pt x="607695" y="95250"/>
                </a:moveTo>
                <a:cubicBezTo>
                  <a:pt x="593407" y="95250"/>
                  <a:pt x="583882" y="84773"/>
                  <a:pt x="583882" y="70485"/>
                </a:cubicBezTo>
                <a:cubicBezTo>
                  <a:pt x="583882" y="56198"/>
                  <a:pt x="593407" y="45720"/>
                  <a:pt x="607695" y="45720"/>
                </a:cubicBezTo>
                <a:cubicBezTo>
                  <a:pt x="621982" y="45720"/>
                  <a:pt x="631507" y="56198"/>
                  <a:pt x="631507" y="70485"/>
                </a:cubicBezTo>
                <a:cubicBezTo>
                  <a:pt x="631507" y="84773"/>
                  <a:pt x="621982" y="95250"/>
                  <a:pt x="607695" y="95250"/>
                </a:cubicBezTo>
                <a:moveTo>
                  <a:pt x="643890" y="105728"/>
                </a:moveTo>
                <a:lnTo>
                  <a:pt x="643890" y="953"/>
                </a:lnTo>
                <a:lnTo>
                  <a:pt x="631507" y="953"/>
                </a:lnTo>
                <a:lnTo>
                  <a:pt x="631507" y="44768"/>
                </a:lnTo>
                <a:cubicBezTo>
                  <a:pt x="625793" y="38100"/>
                  <a:pt x="617220" y="34290"/>
                  <a:pt x="605790" y="34290"/>
                </a:cubicBezTo>
                <a:cubicBezTo>
                  <a:pt x="585788" y="34290"/>
                  <a:pt x="571500" y="49530"/>
                  <a:pt x="571500" y="70485"/>
                </a:cubicBezTo>
                <a:cubicBezTo>
                  <a:pt x="571500" y="91440"/>
                  <a:pt x="585788" y="106680"/>
                  <a:pt x="605790" y="106680"/>
                </a:cubicBezTo>
                <a:cubicBezTo>
                  <a:pt x="618172" y="106680"/>
                  <a:pt x="627697" y="101918"/>
                  <a:pt x="632460" y="94298"/>
                </a:cubicBezTo>
                <a:lnTo>
                  <a:pt x="632460" y="105728"/>
                </a:lnTo>
                <a:lnTo>
                  <a:pt x="643890" y="105728"/>
                </a:lnTo>
                <a:close/>
                <a:moveTo>
                  <a:pt x="529590" y="34290"/>
                </a:moveTo>
                <a:cubicBezTo>
                  <a:pt x="518160" y="34290"/>
                  <a:pt x="509588" y="39053"/>
                  <a:pt x="504825" y="46673"/>
                </a:cubicBezTo>
                <a:lnTo>
                  <a:pt x="504825" y="35243"/>
                </a:lnTo>
                <a:lnTo>
                  <a:pt x="494347" y="35243"/>
                </a:lnTo>
                <a:lnTo>
                  <a:pt x="494347" y="104775"/>
                </a:lnTo>
                <a:lnTo>
                  <a:pt x="506730" y="104775"/>
                </a:lnTo>
                <a:lnTo>
                  <a:pt x="506730" y="69533"/>
                </a:lnTo>
                <a:cubicBezTo>
                  <a:pt x="506730" y="55245"/>
                  <a:pt x="514350" y="45720"/>
                  <a:pt x="527685" y="45720"/>
                </a:cubicBezTo>
                <a:cubicBezTo>
                  <a:pt x="539115" y="45720"/>
                  <a:pt x="546735" y="53340"/>
                  <a:pt x="546735" y="66675"/>
                </a:cubicBezTo>
                <a:lnTo>
                  <a:pt x="546735" y="105728"/>
                </a:lnTo>
                <a:lnTo>
                  <a:pt x="559118" y="105728"/>
                </a:lnTo>
                <a:lnTo>
                  <a:pt x="559118" y="64770"/>
                </a:lnTo>
                <a:cubicBezTo>
                  <a:pt x="558165" y="45720"/>
                  <a:pt x="546735" y="34290"/>
                  <a:pt x="529590" y="34290"/>
                </a:cubicBezTo>
                <a:moveTo>
                  <a:pt x="437197" y="95250"/>
                </a:moveTo>
                <a:cubicBezTo>
                  <a:pt x="422910" y="95250"/>
                  <a:pt x="413385" y="84773"/>
                  <a:pt x="413385" y="70485"/>
                </a:cubicBezTo>
                <a:cubicBezTo>
                  <a:pt x="413385" y="56198"/>
                  <a:pt x="422910" y="45720"/>
                  <a:pt x="437197" y="45720"/>
                </a:cubicBezTo>
                <a:cubicBezTo>
                  <a:pt x="451485" y="45720"/>
                  <a:pt x="461010" y="56198"/>
                  <a:pt x="461010" y="70485"/>
                </a:cubicBezTo>
                <a:cubicBezTo>
                  <a:pt x="461010" y="84773"/>
                  <a:pt x="451485" y="95250"/>
                  <a:pt x="437197" y="95250"/>
                </a:cubicBezTo>
                <a:moveTo>
                  <a:pt x="473392" y="105728"/>
                </a:moveTo>
                <a:lnTo>
                  <a:pt x="473392" y="35243"/>
                </a:lnTo>
                <a:lnTo>
                  <a:pt x="462915" y="35243"/>
                </a:lnTo>
                <a:lnTo>
                  <a:pt x="462915" y="46673"/>
                </a:lnTo>
                <a:cubicBezTo>
                  <a:pt x="458152" y="39053"/>
                  <a:pt x="448627" y="34290"/>
                  <a:pt x="436245" y="34290"/>
                </a:cubicBezTo>
                <a:cubicBezTo>
                  <a:pt x="416242" y="34290"/>
                  <a:pt x="401955" y="49530"/>
                  <a:pt x="401955" y="70485"/>
                </a:cubicBezTo>
                <a:cubicBezTo>
                  <a:pt x="401955" y="91440"/>
                  <a:pt x="416242" y="106680"/>
                  <a:pt x="436245" y="106680"/>
                </a:cubicBezTo>
                <a:cubicBezTo>
                  <a:pt x="448627" y="106680"/>
                  <a:pt x="458152" y="101918"/>
                  <a:pt x="462915" y="94298"/>
                </a:cubicBezTo>
                <a:lnTo>
                  <a:pt x="462915" y="105728"/>
                </a:lnTo>
                <a:lnTo>
                  <a:pt x="473392" y="105728"/>
                </a:lnTo>
                <a:close/>
                <a:moveTo>
                  <a:pt x="373380" y="104775"/>
                </a:moveTo>
                <a:lnTo>
                  <a:pt x="385763" y="104775"/>
                </a:lnTo>
                <a:lnTo>
                  <a:pt x="385763" y="953"/>
                </a:lnTo>
                <a:lnTo>
                  <a:pt x="373380" y="953"/>
                </a:lnTo>
                <a:lnTo>
                  <a:pt x="373380" y="104775"/>
                </a:lnTo>
                <a:close/>
                <a:moveTo>
                  <a:pt x="326707" y="34290"/>
                </a:moveTo>
                <a:cubicBezTo>
                  <a:pt x="315277" y="34290"/>
                  <a:pt x="306705" y="39053"/>
                  <a:pt x="301942" y="46673"/>
                </a:cubicBezTo>
                <a:lnTo>
                  <a:pt x="301942" y="35243"/>
                </a:lnTo>
                <a:lnTo>
                  <a:pt x="291465" y="35243"/>
                </a:lnTo>
                <a:lnTo>
                  <a:pt x="291465" y="104775"/>
                </a:lnTo>
                <a:lnTo>
                  <a:pt x="303847" y="104775"/>
                </a:lnTo>
                <a:lnTo>
                  <a:pt x="303847" y="69533"/>
                </a:lnTo>
                <a:cubicBezTo>
                  <a:pt x="303847" y="55245"/>
                  <a:pt x="311467" y="45720"/>
                  <a:pt x="324802" y="45720"/>
                </a:cubicBezTo>
                <a:cubicBezTo>
                  <a:pt x="336232" y="45720"/>
                  <a:pt x="343852" y="53340"/>
                  <a:pt x="343852" y="66675"/>
                </a:cubicBezTo>
                <a:lnTo>
                  <a:pt x="343852" y="105728"/>
                </a:lnTo>
                <a:lnTo>
                  <a:pt x="356235" y="105728"/>
                </a:lnTo>
                <a:lnTo>
                  <a:pt x="356235" y="64770"/>
                </a:lnTo>
                <a:cubicBezTo>
                  <a:pt x="355282" y="45720"/>
                  <a:pt x="344805" y="34290"/>
                  <a:pt x="326707" y="34290"/>
                </a:cubicBezTo>
                <a:moveTo>
                  <a:pt x="259080" y="104775"/>
                </a:moveTo>
                <a:lnTo>
                  <a:pt x="271463" y="104775"/>
                </a:lnTo>
                <a:lnTo>
                  <a:pt x="271463" y="35243"/>
                </a:lnTo>
                <a:lnTo>
                  <a:pt x="259080" y="35243"/>
                </a:lnTo>
                <a:lnTo>
                  <a:pt x="259080" y="104775"/>
                </a:lnTo>
                <a:close/>
                <a:moveTo>
                  <a:pt x="264795" y="5715"/>
                </a:moveTo>
                <a:cubicBezTo>
                  <a:pt x="260032" y="5715"/>
                  <a:pt x="256222" y="9525"/>
                  <a:pt x="256222" y="14288"/>
                </a:cubicBezTo>
                <a:cubicBezTo>
                  <a:pt x="256222" y="19050"/>
                  <a:pt x="260032" y="22860"/>
                  <a:pt x="264795" y="22860"/>
                </a:cubicBezTo>
                <a:cubicBezTo>
                  <a:pt x="269557" y="22860"/>
                  <a:pt x="273367" y="19050"/>
                  <a:pt x="273367" y="14288"/>
                </a:cubicBezTo>
                <a:cubicBezTo>
                  <a:pt x="273367" y="9525"/>
                  <a:pt x="269557" y="5715"/>
                  <a:pt x="264795" y="5715"/>
                </a:cubicBezTo>
                <a:moveTo>
                  <a:pt x="208597" y="45720"/>
                </a:moveTo>
                <a:cubicBezTo>
                  <a:pt x="220980" y="45720"/>
                  <a:pt x="230505" y="53340"/>
                  <a:pt x="231457" y="63818"/>
                </a:cubicBezTo>
                <a:lnTo>
                  <a:pt x="184785" y="63818"/>
                </a:lnTo>
                <a:cubicBezTo>
                  <a:pt x="187642" y="53340"/>
                  <a:pt x="197167" y="45720"/>
                  <a:pt x="208597" y="45720"/>
                </a:cubicBezTo>
                <a:moveTo>
                  <a:pt x="243840" y="75248"/>
                </a:moveTo>
                <a:lnTo>
                  <a:pt x="243840" y="67628"/>
                </a:lnTo>
                <a:cubicBezTo>
                  <a:pt x="243840" y="47625"/>
                  <a:pt x="230505" y="34290"/>
                  <a:pt x="208597" y="34290"/>
                </a:cubicBezTo>
                <a:cubicBezTo>
                  <a:pt x="187642" y="34290"/>
                  <a:pt x="172402" y="49530"/>
                  <a:pt x="172402" y="70485"/>
                </a:cubicBezTo>
                <a:cubicBezTo>
                  <a:pt x="172402" y="92393"/>
                  <a:pt x="188595" y="106680"/>
                  <a:pt x="212407" y="106680"/>
                </a:cubicBezTo>
                <a:cubicBezTo>
                  <a:pt x="222885" y="106680"/>
                  <a:pt x="232410" y="103823"/>
                  <a:pt x="239077" y="99060"/>
                </a:cubicBezTo>
                <a:lnTo>
                  <a:pt x="239077" y="86678"/>
                </a:lnTo>
                <a:lnTo>
                  <a:pt x="238125" y="86678"/>
                </a:lnTo>
                <a:cubicBezTo>
                  <a:pt x="231457" y="93345"/>
                  <a:pt x="222885" y="96203"/>
                  <a:pt x="212407" y="96203"/>
                </a:cubicBezTo>
                <a:cubicBezTo>
                  <a:pt x="197167" y="96203"/>
                  <a:pt x="186690" y="88583"/>
                  <a:pt x="184785" y="75248"/>
                </a:cubicBezTo>
                <a:lnTo>
                  <a:pt x="243840" y="75248"/>
                </a:lnTo>
                <a:close/>
                <a:moveTo>
                  <a:pt x="130492" y="34290"/>
                </a:moveTo>
                <a:cubicBezTo>
                  <a:pt x="120015" y="34290"/>
                  <a:pt x="112395" y="38100"/>
                  <a:pt x="107632" y="44768"/>
                </a:cubicBezTo>
                <a:lnTo>
                  <a:pt x="107632" y="953"/>
                </a:lnTo>
                <a:lnTo>
                  <a:pt x="95250" y="953"/>
                </a:lnTo>
                <a:lnTo>
                  <a:pt x="95250" y="104775"/>
                </a:lnTo>
                <a:lnTo>
                  <a:pt x="107632" y="104775"/>
                </a:lnTo>
                <a:lnTo>
                  <a:pt x="107632" y="69533"/>
                </a:lnTo>
                <a:cubicBezTo>
                  <a:pt x="107632" y="55245"/>
                  <a:pt x="115252" y="45720"/>
                  <a:pt x="128588" y="45720"/>
                </a:cubicBezTo>
                <a:cubicBezTo>
                  <a:pt x="140017" y="45720"/>
                  <a:pt x="147638" y="53340"/>
                  <a:pt x="147638" y="66675"/>
                </a:cubicBezTo>
                <a:lnTo>
                  <a:pt x="147638" y="105728"/>
                </a:lnTo>
                <a:lnTo>
                  <a:pt x="160020" y="105728"/>
                </a:lnTo>
                <a:lnTo>
                  <a:pt x="160020" y="64770"/>
                </a:lnTo>
                <a:cubicBezTo>
                  <a:pt x="159067" y="45720"/>
                  <a:pt x="148590" y="34290"/>
                  <a:pt x="130492" y="34290"/>
                </a:cubicBezTo>
                <a:moveTo>
                  <a:pt x="13335" y="55245"/>
                </a:moveTo>
                <a:lnTo>
                  <a:pt x="13335" y="19050"/>
                </a:lnTo>
                <a:lnTo>
                  <a:pt x="41910" y="19050"/>
                </a:lnTo>
                <a:cubicBezTo>
                  <a:pt x="56197" y="19050"/>
                  <a:pt x="62865" y="24765"/>
                  <a:pt x="62865" y="37148"/>
                </a:cubicBezTo>
                <a:cubicBezTo>
                  <a:pt x="62865" y="49530"/>
                  <a:pt x="56197" y="55245"/>
                  <a:pt x="41910" y="55245"/>
                </a:cubicBezTo>
                <a:lnTo>
                  <a:pt x="13335" y="55245"/>
                </a:lnTo>
                <a:close/>
                <a:moveTo>
                  <a:pt x="13335" y="104775"/>
                </a:moveTo>
                <a:lnTo>
                  <a:pt x="13335" y="67628"/>
                </a:lnTo>
                <a:lnTo>
                  <a:pt x="40005" y="67628"/>
                </a:lnTo>
                <a:lnTo>
                  <a:pt x="63817" y="104775"/>
                </a:lnTo>
                <a:lnTo>
                  <a:pt x="80963" y="104775"/>
                </a:lnTo>
                <a:lnTo>
                  <a:pt x="55245" y="65723"/>
                </a:lnTo>
                <a:cubicBezTo>
                  <a:pt x="70485" y="62865"/>
                  <a:pt x="78105" y="52388"/>
                  <a:pt x="78105" y="36195"/>
                </a:cubicBezTo>
                <a:cubicBezTo>
                  <a:pt x="78105" y="16193"/>
                  <a:pt x="65722" y="5715"/>
                  <a:pt x="42863" y="5715"/>
                </a:cubicBezTo>
                <a:lnTo>
                  <a:pt x="0" y="5715"/>
                </a:lnTo>
                <a:lnTo>
                  <a:pt x="0" y="103823"/>
                </a:lnTo>
                <a:lnTo>
                  <a:pt x="13335" y="103823"/>
                </a:lnTo>
                <a:lnTo>
                  <a:pt x="13335" y="104775"/>
                </a:lnTo>
                <a:close/>
              </a:path>
            </a:pathLst>
          </a:custGeom>
          <a:solidFill>
            <a:srgbClr val="FFA252"/>
          </a:solidFill>
          <a:ln w="6350" cap="flat">
            <a:solidFill>
              <a:srgbClr val="FFA252"/>
            </a:solidFill>
            <a:prstDash val="solid"/>
            <a:round/>
          </a:ln>
        </p:spPr>
        <p:txBody>
          <a:bodyPr rtlCol="0" anchor="ctr"/>
          <a:lstStyle/>
          <a:p>
            <a:endParaRPr lang="en-US"/>
          </a:p>
        </p:txBody>
      </p:sp>
      <p:sp>
        <p:nvSpPr>
          <p:cNvPr id="22" name="Freeform: Shape 21">
            <a:extLst>
              <a:ext uri="{FF2B5EF4-FFF2-40B4-BE49-F238E27FC236}">
                <a16:creationId xmlns:a16="http://schemas.microsoft.com/office/drawing/2014/main" id="{68EAC7FC-DC51-1174-9428-300ABA64F995}"/>
              </a:ext>
            </a:extLst>
          </p:cNvPr>
          <p:cNvSpPr/>
          <p:nvPr/>
        </p:nvSpPr>
        <p:spPr>
          <a:xfrm>
            <a:off x="1132750" y="779540"/>
            <a:ext cx="266699" cy="297180"/>
          </a:xfrm>
          <a:custGeom>
            <a:avLst/>
            <a:gdLst>
              <a:gd name="connsiteX0" fmla="*/ 0 w 266699"/>
              <a:gd name="connsiteY0" fmla="*/ 0 h 297180"/>
              <a:gd name="connsiteX1" fmla="*/ 155258 w 266699"/>
              <a:gd name="connsiteY1" fmla="*/ 0 h 297180"/>
              <a:gd name="connsiteX2" fmla="*/ 227648 w 266699"/>
              <a:gd name="connsiteY2" fmla="*/ 28575 h 297180"/>
              <a:gd name="connsiteX3" fmla="*/ 256223 w 266699"/>
              <a:gd name="connsiteY3" fmla="*/ 98108 h 297180"/>
              <a:gd name="connsiteX4" fmla="*/ 250507 w 266699"/>
              <a:gd name="connsiteY4" fmla="*/ 131445 h 297180"/>
              <a:gd name="connsiteX5" fmla="*/ 237173 w 266699"/>
              <a:gd name="connsiteY5" fmla="*/ 156210 h 297180"/>
              <a:gd name="connsiteX6" fmla="*/ 221933 w 266699"/>
              <a:gd name="connsiteY6" fmla="*/ 172403 h 297180"/>
              <a:gd name="connsiteX7" fmla="*/ 208598 w 266699"/>
              <a:gd name="connsiteY7" fmla="*/ 181928 h 297180"/>
              <a:gd name="connsiteX8" fmla="*/ 203835 w 266699"/>
              <a:gd name="connsiteY8" fmla="*/ 184785 h 297180"/>
              <a:gd name="connsiteX9" fmla="*/ 266700 w 266699"/>
              <a:gd name="connsiteY9" fmla="*/ 297180 h 297180"/>
              <a:gd name="connsiteX10" fmla="*/ 199073 w 266699"/>
              <a:gd name="connsiteY10" fmla="*/ 297180 h 297180"/>
              <a:gd name="connsiteX11" fmla="*/ 142875 w 266699"/>
              <a:gd name="connsiteY11" fmla="*/ 193358 h 297180"/>
              <a:gd name="connsiteX12" fmla="*/ 63818 w 266699"/>
              <a:gd name="connsiteY12" fmla="*/ 193358 h 297180"/>
              <a:gd name="connsiteX13" fmla="*/ 63818 w 266699"/>
              <a:gd name="connsiteY13" fmla="*/ 297180 h 297180"/>
              <a:gd name="connsiteX14" fmla="*/ 0 w 266699"/>
              <a:gd name="connsiteY14" fmla="*/ 297180 h 297180"/>
              <a:gd name="connsiteX15" fmla="*/ 0 w 266699"/>
              <a:gd name="connsiteY15" fmla="*/ 0 h 297180"/>
              <a:gd name="connsiteX16" fmla="*/ 181928 w 266699"/>
              <a:gd name="connsiteY16" fmla="*/ 69533 h 297180"/>
              <a:gd name="connsiteX17" fmla="*/ 153353 w 266699"/>
              <a:gd name="connsiteY17" fmla="*/ 58103 h 297180"/>
              <a:gd name="connsiteX18" fmla="*/ 63818 w 266699"/>
              <a:gd name="connsiteY18" fmla="*/ 58103 h 297180"/>
              <a:gd name="connsiteX19" fmla="*/ 63818 w 266699"/>
              <a:gd name="connsiteY19" fmla="*/ 137160 h 297180"/>
              <a:gd name="connsiteX20" fmla="*/ 153353 w 266699"/>
              <a:gd name="connsiteY20" fmla="*/ 137160 h 297180"/>
              <a:gd name="connsiteX21" fmla="*/ 181928 w 266699"/>
              <a:gd name="connsiteY21" fmla="*/ 125730 h 297180"/>
              <a:gd name="connsiteX22" fmla="*/ 193358 w 266699"/>
              <a:gd name="connsiteY22" fmla="*/ 98108 h 297180"/>
              <a:gd name="connsiteX23" fmla="*/ 181928 w 266699"/>
              <a:gd name="connsiteY23" fmla="*/ 69533 h 297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66699" h="297180">
                <a:moveTo>
                  <a:pt x="0" y="0"/>
                </a:moveTo>
                <a:lnTo>
                  <a:pt x="155258" y="0"/>
                </a:lnTo>
                <a:cubicBezTo>
                  <a:pt x="184785" y="0"/>
                  <a:pt x="208598" y="9525"/>
                  <a:pt x="227648" y="28575"/>
                </a:cubicBezTo>
                <a:cubicBezTo>
                  <a:pt x="246698" y="47625"/>
                  <a:pt x="256223" y="70485"/>
                  <a:pt x="256223" y="98108"/>
                </a:cubicBezTo>
                <a:cubicBezTo>
                  <a:pt x="256223" y="109538"/>
                  <a:pt x="254318" y="120968"/>
                  <a:pt x="250507" y="131445"/>
                </a:cubicBezTo>
                <a:cubicBezTo>
                  <a:pt x="246698" y="141923"/>
                  <a:pt x="242887" y="150495"/>
                  <a:pt x="237173" y="156210"/>
                </a:cubicBezTo>
                <a:cubicBezTo>
                  <a:pt x="232410" y="162878"/>
                  <a:pt x="226695" y="167640"/>
                  <a:pt x="221933" y="172403"/>
                </a:cubicBezTo>
                <a:cubicBezTo>
                  <a:pt x="217170" y="177165"/>
                  <a:pt x="212408" y="180023"/>
                  <a:pt x="208598" y="181928"/>
                </a:cubicBezTo>
                <a:lnTo>
                  <a:pt x="203835" y="184785"/>
                </a:lnTo>
                <a:lnTo>
                  <a:pt x="266700" y="297180"/>
                </a:lnTo>
                <a:lnTo>
                  <a:pt x="199073" y="297180"/>
                </a:lnTo>
                <a:lnTo>
                  <a:pt x="142875" y="193358"/>
                </a:lnTo>
                <a:lnTo>
                  <a:pt x="63818" y="193358"/>
                </a:lnTo>
                <a:lnTo>
                  <a:pt x="63818" y="297180"/>
                </a:lnTo>
                <a:lnTo>
                  <a:pt x="0" y="297180"/>
                </a:lnTo>
                <a:lnTo>
                  <a:pt x="0" y="0"/>
                </a:lnTo>
                <a:close/>
                <a:moveTo>
                  <a:pt x="181928" y="69533"/>
                </a:moveTo>
                <a:cubicBezTo>
                  <a:pt x="174308" y="61913"/>
                  <a:pt x="164783" y="58103"/>
                  <a:pt x="153353" y="58103"/>
                </a:cubicBezTo>
                <a:lnTo>
                  <a:pt x="63818" y="58103"/>
                </a:lnTo>
                <a:lnTo>
                  <a:pt x="63818" y="137160"/>
                </a:lnTo>
                <a:lnTo>
                  <a:pt x="153353" y="137160"/>
                </a:lnTo>
                <a:cubicBezTo>
                  <a:pt x="164783" y="137160"/>
                  <a:pt x="174308" y="133350"/>
                  <a:pt x="181928" y="125730"/>
                </a:cubicBezTo>
                <a:cubicBezTo>
                  <a:pt x="189548" y="118110"/>
                  <a:pt x="193358" y="109538"/>
                  <a:pt x="193358" y="98108"/>
                </a:cubicBezTo>
                <a:cubicBezTo>
                  <a:pt x="193358" y="86678"/>
                  <a:pt x="189548" y="77153"/>
                  <a:pt x="181928" y="69533"/>
                </a:cubicBezTo>
              </a:path>
            </a:pathLst>
          </a:custGeom>
          <a:solidFill>
            <a:srgbClr val="FFA252"/>
          </a:solidFill>
          <a:ln w="9525" cap="flat">
            <a:solidFill>
              <a:srgbClr val="FFA252"/>
            </a:solidFill>
            <a:prstDash val="solid"/>
            <a:round/>
          </a:ln>
        </p:spPr>
        <p:txBody>
          <a:bodyPr rtlCol="0" anchor="ctr"/>
          <a:lstStyle/>
          <a:p>
            <a:endParaRPr lang="en-US"/>
          </a:p>
        </p:txBody>
      </p:sp>
      <p:sp>
        <p:nvSpPr>
          <p:cNvPr id="23" name="Freeform: Shape 22">
            <a:extLst>
              <a:ext uri="{FF2B5EF4-FFF2-40B4-BE49-F238E27FC236}">
                <a16:creationId xmlns:a16="http://schemas.microsoft.com/office/drawing/2014/main" id="{296659D6-9D7B-0277-2A99-E665278DBD33}"/>
              </a:ext>
            </a:extLst>
          </p:cNvPr>
          <p:cNvSpPr/>
          <p:nvPr/>
        </p:nvSpPr>
        <p:spPr>
          <a:xfrm>
            <a:off x="1433740" y="779540"/>
            <a:ext cx="265747" cy="298132"/>
          </a:xfrm>
          <a:custGeom>
            <a:avLst/>
            <a:gdLst>
              <a:gd name="connsiteX0" fmla="*/ 160972 w 265747"/>
              <a:gd name="connsiteY0" fmla="*/ 0 h 298132"/>
              <a:gd name="connsiteX1" fmla="*/ 236220 w 265747"/>
              <a:gd name="connsiteY1" fmla="*/ 28575 h 298132"/>
              <a:gd name="connsiteX2" fmla="*/ 265748 w 265747"/>
              <a:gd name="connsiteY2" fmla="*/ 100013 h 298132"/>
              <a:gd name="connsiteX3" fmla="*/ 236220 w 265747"/>
              <a:gd name="connsiteY3" fmla="*/ 171450 h 298132"/>
              <a:gd name="connsiteX4" fmla="*/ 160972 w 265747"/>
              <a:gd name="connsiteY4" fmla="*/ 200025 h 298132"/>
              <a:gd name="connsiteX5" fmla="*/ 62865 w 265747"/>
              <a:gd name="connsiteY5" fmla="*/ 200025 h 298132"/>
              <a:gd name="connsiteX6" fmla="*/ 62865 w 265747"/>
              <a:gd name="connsiteY6" fmla="*/ 298133 h 298132"/>
              <a:gd name="connsiteX7" fmla="*/ 0 w 265747"/>
              <a:gd name="connsiteY7" fmla="*/ 298133 h 298132"/>
              <a:gd name="connsiteX8" fmla="*/ 0 w 265747"/>
              <a:gd name="connsiteY8" fmla="*/ 0 h 298132"/>
              <a:gd name="connsiteX9" fmla="*/ 160972 w 265747"/>
              <a:gd name="connsiteY9" fmla="*/ 0 h 298132"/>
              <a:gd name="connsiteX10" fmla="*/ 62865 w 265747"/>
              <a:gd name="connsiteY10" fmla="*/ 57150 h 298132"/>
              <a:gd name="connsiteX11" fmla="*/ 62865 w 265747"/>
              <a:gd name="connsiteY11" fmla="*/ 142875 h 298132"/>
              <a:gd name="connsiteX12" fmla="*/ 159067 w 265747"/>
              <a:gd name="connsiteY12" fmla="*/ 142875 h 298132"/>
              <a:gd name="connsiteX13" fmla="*/ 190500 w 265747"/>
              <a:gd name="connsiteY13" fmla="*/ 130493 h 298132"/>
              <a:gd name="connsiteX14" fmla="*/ 202883 w 265747"/>
              <a:gd name="connsiteY14" fmla="*/ 100013 h 298132"/>
              <a:gd name="connsiteX15" fmla="*/ 190500 w 265747"/>
              <a:gd name="connsiteY15" fmla="*/ 69533 h 298132"/>
              <a:gd name="connsiteX16" fmla="*/ 159067 w 265747"/>
              <a:gd name="connsiteY16" fmla="*/ 57150 h 298132"/>
              <a:gd name="connsiteX17" fmla="*/ 62865 w 265747"/>
              <a:gd name="connsiteY17" fmla="*/ 57150 h 298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65747" h="298132">
                <a:moveTo>
                  <a:pt x="160972" y="0"/>
                </a:moveTo>
                <a:cubicBezTo>
                  <a:pt x="191452" y="0"/>
                  <a:pt x="216217" y="9525"/>
                  <a:pt x="236220" y="28575"/>
                </a:cubicBezTo>
                <a:cubicBezTo>
                  <a:pt x="256223" y="47625"/>
                  <a:pt x="265748" y="71438"/>
                  <a:pt x="265748" y="100013"/>
                </a:cubicBezTo>
                <a:cubicBezTo>
                  <a:pt x="265748" y="128588"/>
                  <a:pt x="256223" y="152400"/>
                  <a:pt x="236220" y="171450"/>
                </a:cubicBezTo>
                <a:cubicBezTo>
                  <a:pt x="216217" y="190500"/>
                  <a:pt x="191452" y="200025"/>
                  <a:pt x="160972" y="200025"/>
                </a:cubicBezTo>
                <a:lnTo>
                  <a:pt x="62865" y="200025"/>
                </a:lnTo>
                <a:lnTo>
                  <a:pt x="62865" y="298133"/>
                </a:lnTo>
                <a:lnTo>
                  <a:pt x="0" y="298133"/>
                </a:lnTo>
                <a:lnTo>
                  <a:pt x="0" y="0"/>
                </a:lnTo>
                <a:lnTo>
                  <a:pt x="160972" y="0"/>
                </a:lnTo>
                <a:close/>
                <a:moveTo>
                  <a:pt x="62865" y="57150"/>
                </a:moveTo>
                <a:lnTo>
                  <a:pt x="62865" y="142875"/>
                </a:lnTo>
                <a:lnTo>
                  <a:pt x="159067" y="142875"/>
                </a:lnTo>
                <a:cubicBezTo>
                  <a:pt x="171450" y="142875"/>
                  <a:pt x="181927" y="139065"/>
                  <a:pt x="190500" y="130493"/>
                </a:cubicBezTo>
                <a:cubicBezTo>
                  <a:pt x="199072" y="121920"/>
                  <a:pt x="202883" y="112395"/>
                  <a:pt x="202883" y="100013"/>
                </a:cubicBezTo>
                <a:cubicBezTo>
                  <a:pt x="202883" y="88583"/>
                  <a:pt x="199072" y="78105"/>
                  <a:pt x="190500" y="69533"/>
                </a:cubicBezTo>
                <a:cubicBezTo>
                  <a:pt x="181927" y="60960"/>
                  <a:pt x="171450" y="57150"/>
                  <a:pt x="159067" y="57150"/>
                </a:cubicBezTo>
                <a:lnTo>
                  <a:pt x="62865" y="57150"/>
                </a:lnTo>
                <a:close/>
              </a:path>
            </a:pathLst>
          </a:custGeom>
          <a:solidFill>
            <a:srgbClr val="FFA252"/>
          </a:solidFill>
          <a:ln w="9525" cap="flat">
            <a:solidFill>
              <a:srgbClr val="FFA252"/>
            </a:solidFill>
            <a:prstDash val="solid"/>
            <a:round/>
          </a:ln>
        </p:spPr>
        <p:txBody>
          <a:bodyPr rtlCol="0" anchor="ctr"/>
          <a:lstStyle/>
          <a:p>
            <a:endParaRPr lang="en-US"/>
          </a:p>
        </p:txBody>
      </p:sp>
      <p:sp>
        <p:nvSpPr>
          <p:cNvPr id="24" name="Freeform: Shape 23">
            <a:extLst>
              <a:ext uri="{FF2B5EF4-FFF2-40B4-BE49-F238E27FC236}">
                <a16:creationId xmlns:a16="http://schemas.microsoft.com/office/drawing/2014/main" id="{9DFDE3D2-7281-4E96-15BB-A218F56727FA}"/>
              </a:ext>
            </a:extLst>
          </p:cNvPr>
          <p:cNvSpPr/>
          <p:nvPr/>
        </p:nvSpPr>
        <p:spPr>
          <a:xfrm>
            <a:off x="2012859" y="395683"/>
            <a:ext cx="264795" cy="298132"/>
          </a:xfrm>
          <a:custGeom>
            <a:avLst/>
            <a:gdLst>
              <a:gd name="connsiteX0" fmla="*/ 120968 w 264795"/>
              <a:gd name="connsiteY0" fmla="*/ 268605 h 298132"/>
              <a:gd name="connsiteX1" fmla="*/ 104775 w 264795"/>
              <a:gd name="connsiteY1" fmla="*/ 241935 h 298132"/>
              <a:gd name="connsiteX2" fmla="*/ 101918 w 264795"/>
              <a:gd name="connsiteY2" fmla="*/ 240983 h 298132"/>
              <a:gd name="connsiteX3" fmla="*/ 81915 w 264795"/>
              <a:gd name="connsiteY3" fmla="*/ 226695 h 298132"/>
              <a:gd name="connsiteX4" fmla="*/ 62865 w 264795"/>
              <a:gd name="connsiteY4" fmla="*/ 177165 h 298132"/>
              <a:gd name="connsiteX5" fmla="*/ 62865 w 264795"/>
              <a:gd name="connsiteY5" fmla="*/ 0 h 298132"/>
              <a:gd name="connsiteX6" fmla="*/ 0 w 264795"/>
              <a:gd name="connsiteY6" fmla="*/ 0 h 298132"/>
              <a:gd name="connsiteX7" fmla="*/ 0 w 264795"/>
              <a:gd name="connsiteY7" fmla="*/ 176213 h 298132"/>
              <a:gd name="connsiteX8" fmla="*/ 36195 w 264795"/>
              <a:gd name="connsiteY8" fmla="*/ 266700 h 298132"/>
              <a:gd name="connsiteX9" fmla="*/ 80963 w 264795"/>
              <a:gd name="connsiteY9" fmla="*/ 295275 h 298132"/>
              <a:gd name="connsiteX10" fmla="*/ 85725 w 264795"/>
              <a:gd name="connsiteY10" fmla="*/ 297180 h 298132"/>
              <a:gd name="connsiteX11" fmla="*/ 93345 w 264795"/>
              <a:gd name="connsiteY11" fmla="*/ 298133 h 298132"/>
              <a:gd name="connsiteX12" fmla="*/ 120968 w 264795"/>
              <a:gd name="connsiteY12" fmla="*/ 268605 h 298132"/>
              <a:gd name="connsiteX13" fmla="*/ 264795 w 264795"/>
              <a:gd name="connsiteY13" fmla="*/ 176213 h 298132"/>
              <a:gd name="connsiteX14" fmla="*/ 264795 w 264795"/>
              <a:gd name="connsiteY14" fmla="*/ 0 h 298132"/>
              <a:gd name="connsiteX15" fmla="*/ 201930 w 264795"/>
              <a:gd name="connsiteY15" fmla="*/ 0 h 298132"/>
              <a:gd name="connsiteX16" fmla="*/ 201930 w 264795"/>
              <a:gd name="connsiteY16" fmla="*/ 176213 h 298132"/>
              <a:gd name="connsiteX17" fmla="*/ 182880 w 264795"/>
              <a:gd name="connsiteY17" fmla="*/ 225743 h 298132"/>
              <a:gd name="connsiteX18" fmla="*/ 162878 w 264795"/>
              <a:gd name="connsiteY18" fmla="*/ 240030 h 298132"/>
              <a:gd name="connsiteX19" fmla="*/ 160020 w 264795"/>
              <a:gd name="connsiteY19" fmla="*/ 240983 h 298132"/>
              <a:gd name="connsiteX20" fmla="*/ 143828 w 264795"/>
              <a:gd name="connsiteY20" fmla="*/ 267653 h 298132"/>
              <a:gd name="connsiteX21" fmla="*/ 173355 w 264795"/>
              <a:gd name="connsiteY21" fmla="*/ 297180 h 298132"/>
              <a:gd name="connsiteX22" fmla="*/ 180975 w 264795"/>
              <a:gd name="connsiteY22" fmla="*/ 296228 h 298132"/>
              <a:gd name="connsiteX23" fmla="*/ 185738 w 264795"/>
              <a:gd name="connsiteY23" fmla="*/ 294323 h 298132"/>
              <a:gd name="connsiteX24" fmla="*/ 230505 w 264795"/>
              <a:gd name="connsiteY24" fmla="*/ 265748 h 298132"/>
              <a:gd name="connsiteX25" fmla="*/ 264795 w 264795"/>
              <a:gd name="connsiteY25" fmla="*/ 176213 h 298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64795" h="298132">
                <a:moveTo>
                  <a:pt x="120968" y="268605"/>
                </a:moveTo>
                <a:cubicBezTo>
                  <a:pt x="120968" y="257175"/>
                  <a:pt x="114300" y="246698"/>
                  <a:pt x="104775" y="241935"/>
                </a:cubicBezTo>
                <a:cubicBezTo>
                  <a:pt x="103823" y="240983"/>
                  <a:pt x="102870" y="240983"/>
                  <a:pt x="101918" y="240983"/>
                </a:cubicBezTo>
                <a:cubicBezTo>
                  <a:pt x="94298" y="238125"/>
                  <a:pt x="87630" y="233363"/>
                  <a:pt x="81915" y="226695"/>
                </a:cubicBezTo>
                <a:cubicBezTo>
                  <a:pt x="69533" y="213360"/>
                  <a:pt x="62865" y="197168"/>
                  <a:pt x="62865" y="177165"/>
                </a:cubicBezTo>
                <a:lnTo>
                  <a:pt x="62865" y="0"/>
                </a:lnTo>
                <a:lnTo>
                  <a:pt x="0" y="0"/>
                </a:lnTo>
                <a:lnTo>
                  <a:pt x="0" y="176213"/>
                </a:lnTo>
                <a:cubicBezTo>
                  <a:pt x="0" y="212408"/>
                  <a:pt x="12383" y="242888"/>
                  <a:pt x="36195" y="266700"/>
                </a:cubicBezTo>
                <a:cubicBezTo>
                  <a:pt x="49530" y="280035"/>
                  <a:pt x="63818" y="289560"/>
                  <a:pt x="80963" y="295275"/>
                </a:cubicBezTo>
                <a:cubicBezTo>
                  <a:pt x="81915" y="296228"/>
                  <a:pt x="83820" y="296228"/>
                  <a:pt x="85725" y="297180"/>
                </a:cubicBezTo>
                <a:cubicBezTo>
                  <a:pt x="87630" y="298133"/>
                  <a:pt x="90488" y="298133"/>
                  <a:pt x="93345" y="298133"/>
                </a:cubicBezTo>
                <a:cubicBezTo>
                  <a:pt x="107633" y="298133"/>
                  <a:pt x="120968" y="284798"/>
                  <a:pt x="120968" y="268605"/>
                </a:cubicBezTo>
                <a:moveTo>
                  <a:pt x="264795" y="176213"/>
                </a:moveTo>
                <a:lnTo>
                  <a:pt x="264795" y="0"/>
                </a:lnTo>
                <a:lnTo>
                  <a:pt x="201930" y="0"/>
                </a:lnTo>
                <a:lnTo>
                  <a:pt x="201930" y="176213"/>
                </a:lnTo>
                <a:cubicBezTo>
                  <a:pt x="201930" y="196215"/>
                  <a:pt x="195263" y="212408"/>
                  <a:pt x="182880" y="225743"/>
                </a:cubicBezTo>
                <a:cubicBezTo>
                  <a:pt x="177165" y="232410"/>
                  <a:pt x="170498" y="237173"/>
                  <a:pt x="162878" y="240030"/>
                </a:cubicBezTo>
                <a:cubicBezTo>
                  <a:pt x="161925" y="240030"/>
                  <a:pt x="160973" y="240983"/>
                  <a:pt x="160020" y="240983"/>
                </a:cubicBezTo>
                <a:cubicBezTo>
                  <a:pt x="150495" y="245745"/>
                  <a:pt x="143828" y="256223"/>
                  <a:pt x="143828" y="267653"/>
                </a:cubicBezTo>
                <a:cubicBezTo>
                  <a:pt x="143828" y="283845"/>
                  <a:pt x="157163" y="297180"/>
                  <a:pt x="173355" y="297180"/>
                </a:cubicBezTo>
                <a:cubicBezTo>
                  <a:pt x="176213" y="297180"/>
                  <a:pt x="178118" y="297180"/>
                  <a:pt x="180975" y="296228"/>
                </a:cubicBezTo>
                <a:cubicBezTo>
                  <a:pt x="182880" y="296228"/>
                  <a:pt x="183833" y="295275"/>
                  <a:pt x="185738" y="294323"/>
                </a:cubicBezTo>
                <a:cubicBezTo>
                  <a:pt x="201930" y="288608"/>
                  <a:pt x="217170" y="279083"/>
                  <a:pt x="230505" y="265748"/>
                </a:cubicBezTo>
                <a:cubicBezTo>
                  <a:pt x="253365" y="241935"/>
                  <a:pt x="264795" y="212408"/>
                  <a:pt x="264795" y="176213"/>
                </a:cubicBezTo>
              </a:path>
            </a:pathLst>
          </a:custGeom>
          <a:solidFill>
            <a:srgbClr val="FFA252"/>
          </a:solidFill>
          <a:ln w="9525" cap="flat">
            <a:solidFill>
              <a:srgbClr val="FFA252"/>
            </a:solidFill>
            <a:prstDash val="solid"/>
            <a:round/>
          </a:ln>
        </p:spPr>
        <p:txBody>
          <a:bodyPr rtlCol="0" anchor="ctr"/>
          <a:lstStyle/>
          <a:p>
            <a:endParaRPr lang="en-US"/>
          </a:p>
        </p:txBody>
      </p:sp>
      <p:sp>
        <p:nvSpPr>
          <p:cNvPr id="25" name="Freeform: Shape 24">
            <a:extLst>
              <a:ext uri="{FF2B5EF4-FFF2-40B4-BE49-F238E27FC236}">
                <a16:creationId xmlns:a16="http://schemas.microsoft.com/office/drawing/2014/main" id="{939C76E3-44F4-E0FD-A9A6-1CA612628562}"/>
              </a:ext>
            </a:extLst>
          </p:cNvPr>
          <p:cNvSpPr/>
          <p:nvPr/>
        </p:nvSpPr>
        <p:spPr>
          <a:xfrm>
            <a:off x="1710917" y="395683"/>
            <a:ext cx="266700" cy="298132"/>
          </a:xfrm>
          <a:custGeom>
            <a:avLst/>
            <a:gdLst>
              <a:gd name="connsiteX0" fmla="*/ 266700 w 266700"/>
              <a:gd name="connsiteY0" fmla="*/ 0 h 298132"/>
              <a:gd name="connsiteX1" fmla="*/ 266700 w 266700"/>
              <a:gd name="connsiteY1" fmla="*/ 58102 h 298132"/>
              <a:gd name="connsiteX2" fmla="*/ 164783 w 266700"/>
              <a:gd name="connsiteY2" fmla="*/ 58102 h 298132"/>
              <a:gd name="connsiteX3" fmla="*/ 164783 w 266700"/>
              <a:gd name="connsiteY3" fmla="*/ 298133 h 298132"/>
              <a:gd name="connsiteX4" fmla="*/ 101917 w 266700"/>
              <a:gd name="connsiteY4" fmla="*/ 298133 h 298132"/>
              <a:gd name="connsiteX5" fmla="*/ 101917 w 266700"/>
              <a:gd name="connsiteY5" fmla="*/ 58102 h 298132"/>
              <a:gd name="connsiteX6" fmla="*/ 0 w 266700"/>
              <a:gd name="connsiteY6" fmla="*/ 58102 h 298132"/>
              <a:gd name="connsiteX7" fmla="*/ 0 w 266700"/>
              <a:gd name="connsiteY7" fmla="*/ 0 h 298132"/>
              <a:gd name="connsiteX8" fmla="*/ 266700 w 266700"/>
              <a:gd name="connsiteY8" fmla="*/ 0 h 298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6700" h="298132">
                <a:moveTo>
                  <a:pt x="266700" y="0"/>
                </a:moveTo>
                <a:lnTo>
                  <a:pt x="266700" y="58102"/>
                </a:lnTo>
                <a:lnTo>
                  <a:pt x="164783" y="58102"/>
                </a:lnTo>
                <a:lnTo>
                  <a:pt x="164783" y="298133"/>
                </a:lnTo>
                <a:lnTo>
                  <a:pt x="101917" y="298133"/>
                </a:lnTo>
                <a:lnTo>
                  <a:pt x="101917" y="58102"/>
                </a:lnTo>
                <a:lnTo>
                  <a:pt x="0" y="58102"/>
                </a:lnTo>
                <a:lnTo>
                  <a:pt x="0" y="0"/>
                </a:lnTo>
                <a:lnTo>
                  <a:pt x="266700" y="0"/>
                </a:lnTo>
                <a:close/>
              </a:path>
            </a:pathLst>
          </a:custGeom>
          <a:solidFill>
            <a:srgbClr val="FFA252"/>
          </a:solidFill>
          <a:ln w="9525" cap="flat">
            <a:solidFill>
              <a:srgbClr val="FFA252"/>
            </a:solidFill>
            <a:prstDash val="solid"/>
            <a:round/>
          </a:ln>
        </p:spPr>
        <p:txBody>
          <a:bodyPr rtlCol="0" anchor="ctr"/>
          <a:lstStyle/>
          <a:p>
            <a:endParaRPr lang="en-US"/>
          </a:p>
        </p:txBody>
      </p:sp>
      <p:sp>
        <p:nvSpPr>
          <p:cNvPr id="31" name="Isosceles Triangle 30"/>
          <p:cNvSpPr/>
          <p:nvPr/>
        </p:nvSpPr>
        <p:spPr>
          <a:xfrm>
            <a:off x="10371666" y="3589867"/>
            <a:ext cx="1817159" cy="3268133"/>
          </a:xfrm>
          <a:prstGeom prst="triangle">
            <a:avLst>
              <a:gd name="adj" fmla="val 100000"/>
            </a:avLst>
          </a:prstGeom>
          <a:solidFill>
            <a:srgbClr val="FFA252"/>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rgbClr val="FFA252"/>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userDrawn="1">
            <p:ph type="ctrTitle"/>
          </p:nvPr>
        </p:nvSpPr>
        <p:spPr>
          <a:xfrm>
            <a:off x="1507067" y="2404534"/>
            <a:ext cx="7766936" cy="1646302"/>
          </a:xfrm>
        </p:spPr>
        <p:txBody>
          <a:bodyPr anchor="b">
            <a:noAutofit/>
          </a:bodyPr>
          <a:lstStyle>
            <a:lvl1pPr algn="r">
              <a:defRPr sz="5400">
                <a:solidFill>
                  <a:schemeClr val="bg1"/>
                </a:solidFill>
              </a:defRPr>
            </a:lvl1pPr>
          </a:lstStyle>
          <a:p>
            <a:r>
              <a:rPr lang="en-US"/>
              <a:t>Click to edit Master title style</a:t>
            </a:r>
          </a:p>
        </p:txBody>
      </p:sp>
      <p:sp>
        <p:nvSpPr>
          <p:cNvPr id="3" name="Subtitle 2"/>
          <p:cNvSpPr>
            <a:spLocks noGrp="1"/>
          </p:cNvSpPr>
          <p:nvPr userDrawn="1">
            <p:ph type="subTitle" idx="1"/>
          </p:nvPr>
        </p:nvSpPr>
        <p:spPr>
          <a:xfrm>
            <a:off x="1507067" y="4050833"/>
            <a:ext cx="7766936" cy="1096899"/>
          </a:xfrm>
        </p:spPr>
        <p:txBody>
          <a:bodyPr anchor="t"/>
          <a:lstStyle>
            <a:lvl1pPr marL="0" indent="0" algn="r">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4189607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9456627" y="6048035"/>
            <a:ext cx="911939" cy="365125"/>
          </a:xfrm>
          <a:prstGeom prst="rect">
            <a:avLst/>
          </a:prstGeom>
        </p:spPr>
        <p:txBody>
          <a:bodyPr/>
          <a:lstStyle/>
          <a:p>
            <a:fld id="{CB2F33D3-3FB0-447E-93C3-8374FE04F0E3}" type="datetimeFigureOut">
              <a:rPr lang="en-US" smtClean="0"/>
              <a:t>4/24/2023</a:t>
            </a:fld>
            <a:endParaRPr lang="en-US"/>
          </a:p>
        </p:txBody>
      </p:sp>
      <p:sp>
        <p:nvSpPr>
          <p:cNvPr id="5" name="Footer Placeholder 4"/>
          <p:cNvSpPr>
            <a:spLocks noGrp="1"/>
          </p:cNvSpPr>
          <p:nvPr>
            <p:ph type="ftr" sz="quarter" idx="11"/>
          </p:nvPr>
        </p:nvSpPr>
        <p:spPr>
          <a:xfrm>
            <a:off x="677334" y="6048036"/>
            <a:ext cx="8549106"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10842157" y="6053726"/>
            <a:ext cx="683339" cy="365125"/>
          </a:xfrm>
          <a:prstGeom prst="rect">
            <a:avLst/>
          </a:prstGeom>
        </p:spPr>
        <p:txBody>
          <a:bodyPr/>
          <a:lstStyle/>
          <a:p>
            <a:fld id="{49D46EF5-27D0-4193-B8C6-B3D22FB4E03B}" type="slidenum">
              <a:rPr lang="en-US" smtClean="0"/>
              <a:t>‹#›</a:t>
            </a:fld>
            <a:endParaRPr lang="en-US"/>
          </a:p>
        </p:txBody>
      </p:sp>
    </p:spTree>
    <p:extLst>
      <p:ext uri="{BB962C8B-B14F-4D97-AF65-F5344CB8AC3E}">
        <p14:creationId xmlns:p14="http://schemas.microsoft.com/office/powerpoint/2010/main" val="972260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9456627" y="6048035"/>
            <a:ext cx="911939" cy="365125"/>
          </a:xfrm>
          <a:prstGeom prst="rect">
            <a:avLst/>
          </a:prstGeom>
        </p:spPr>
        <p:txBody>
          <a:bodyPr/>
          <a:lstStyle/>
          <a:p>
            <a:fld id="{CB2F33D3-3FB0-447E-93C3-8374FE04F0E3}" type="datetimeFigureOut">
              <a:rPr lang="en-US" smtClean="0"/>
              <a:t>4/24/2023</a:t>
            </a:fld>
            <a:endParaRPr lang="en-US"/>
          </a:p>
        </p:txBody>
      </p:sp>
      <p:sp>
        <p:nvSpPr>
          <p:cNvPr id="5" name="Footer Placeholder 4"/>
          <p:cNvSpPr>
            <a:spLocks noGrp="1"/>
          </p:cNvSpPr>
          <p:nvPr>
            <p:ph type="ftr" sz="quarter" idx="11"/>
          </p:nvPr>
        </p:nvSpPr>
        <p:spPr>
          <a:xfrm>
            <a:off x="677334" y="6048036"/>
            <a:ext cx="8549106"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10842157" y="6053726"/>
            <a:ext cx="683339" cy="365125"/>
          </a:xfrm>
          <a:prstGeom prst="rect">
            <a:avLst/>
          </a:prstGeom>
        </p:spPr>
        <p:txBody>
          <a:bodyPr/>
          <a:lstStyle/>
          <a:p>
            <a:fld id="{49D46EF5-27D0-4193-B8C6-B3D22FB4E03B}"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latin typeface="Arial"/>
              </a:rPr>
              <a:t>”</a:t>
            </a:r>
            <a:endParaRPr lang="en-US">
              <a:solidFill>
                <a:schemeClr val="accent1">
                  <a:lumMod val="60000"/>
                  <a:lumOff val="40000"/>
                </a:schemeClr>
              </a:solidFill>
              <a:latin typeface="Arial"/>
            </a:endParaRPr>
          </a:p>
        </p:txBody>
      </p:sp>
    </p:spTree>
    <p:extLst>
      <p:ext uri="{BB962C8B-B14F-4D97-AF65-F5344CB8AC3E}">
        <p14:creationId xmlns:p14="http://schemas.microsoft.com/office/powerpoint/2010/main" val="32959190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9456627" y="6048035"/>
            <a:ext cx="911939" cy="365125"/>
          </a:xfrm>
          <a:prstGeom prst="rect">
            <a:avLst/>
          </a:prstGeom>
        </p:spPr>
        <p:txBody>
          <a:bodyPr/>
          <a:lstStyle/>
          <a:p>
            <a:fld id="{CB2F33D3-3FB0-447E-93C3-8374FE04F0E3}" type="datetimeFigureOut">
              <a:rPr lang="en-US" smtClean="0"/>
              <a:t>4/24/2023</a:t>
            </a:fld>
            <a:endParaRPr lang="en-US"/>
          </a:p>
        </p:txBody>
      </p:sp>
      <p:sp>
        <p:nvSpPr>
          <p:cNvPr id="5" name="Footer Placeholder 4"/>
          <p:cNvSpPr>
            <a:spLocks noGrp="1"/>
          </p:cNvSpPr>
          <p:nvPr>
            <p:ph type="ftr" sz="quarter" idx="11"/>
          </p:nvPr>
        </p:nvSpPr>
        <p:spPr>
          <a:xfrm>
            <a:off x="677334" y="6048036"/>
            <a:ext cx="8549106"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10842157" y="6053726"/>
            <a:ext cx="683339" cy="365125"/>
          </a:xfrm>
          <a:prstGeom prst="rect">
            <a:avLst/>
          </a:prstGeom>
        </p:spPr>
        <p:txBody>
          <a:bodyPr/>
          <a:lstStyle/>
          <a:p>
            <a:fld id="{49D46EF5-27D0-4193-B8C6-B3D22FB4E03B}" type="slidenum">
              <a:rPr lang="en-US" smtClean="0"/>
              <a:t>‹#›</a:t>
            </a:fld>
            <a:endParaRPr lang="en-US"/>
          </a:p>
        </p:txBody>
      </p:sp>
    </p:spTree>
    <p:extLst>
      <p:ext uri="{BB962C8B-B14F-4D97-AF65-F5344CB8AC3E}">
        <p14:creationId xmlns:p14="http://schemas.microsoft.com/office/powerpoint/2010/main" val="31476036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9456627" y="6048035"/>
            <a:ext cx="911939" cy="365125"/>
          </a:xfrm>
          <a:prstGeom prst="rect">
            <a:avLst/>
          </a:prstGeom>
        </p:spPr>
        <p:txBody>
          <a:bodyPr/>
          <a:lstStyle/>
          <a:p>
            <a:fld id="{CB2F33D3-3FB0-447E-93C3-8374FE04F0E3}" type="datetimeFigureOut">
              <a:rPr lang="en-US" smtClean="0"/>
              <a:t>4/24/2023</a:t>
            </a:fld>
            <a:endParaRPr lang="en-US"/>
          </a:p>
        </p:txBody>
      </p:sp>
      <p:sp>
        <p:nvSpPr>
          <p:cNvPr id="5" name="Footer Placeholder 4"/>
          <p:cNvSpPr>
            <a:spLocks noGrp="1"/>
          </p:cNvSpPr>
          <p:nvPr>
            <p:ph type="ftr" sz="quarter" idx="11"/>
          </p:nvPr>
        </p:nvSpPr>
        <p:spPr>
          <a:xfrm>
            <a:off x="677334" y="6048036"/>
            <a:ext cx="8549106"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10842157" y="6053726"/>
            <a:ext cx="683339" cy="365125"/>
          </a:xfrm>
          <a:prstGeom prst="rect">
            <a:avLst/>
          </a:prstGeom>
        </p:spPr>
        <p:txBody>
          <a:bodyPr/>
          <a:lstStyle/>
          <a:p>
            <a:fld id="{49D46EF5-27D0-4193-B8C6-B3D22FB4E03B}"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8164090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9456627" y="6048035"/>
            <a:ext cx="911939" cy="365125"/>
          </a:xfrm>
          <a:prstGeom prst="rect">
            <a:avLst/>
          </a:prstGeom>
        </p:spPr>
        <p:txBody>
          <a:bodyPr/>
          <a:lstStyle/>
          <a:p>
            <a:fld id="{CB2F33D3-3FB0-447E-93C3-8374FE04F0E3}" type="datetimeFigureOut">
              <a:rPr lang="en-US" smtClean="0"/>
              <a:t>4/24/2023</a:t>
            </a:fld>
            <a:endParaRPr lang="en-US"/>
          </a:p>
        </p:txBody>
      </p:sp>
      <p:sp>
        <p:nvSpPr>
          <p:cNvPr id="5" name="Footer Placeholder 4"/>
          <p:cNvSpPr>
            <a:spLocks noGrp="1"/>
          </p:cNvSpPr>
          <p:nvPr>
            <p:ph type="ftr" sz="quarter" idx="11"/>
          </p:nvPr>
        </p:nvSpPr>
        <p:spPr>
          <a:xfrm>
            <a:off x="677334" y="6048036"/>
            <a:ext cx="8549106"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10842157" y="6053726"/>
            <a:ext cx="683339" cy="365125"/>
          </a:xfrm>
          <a:prstGeom prst="rect">
            <a:avLst/>
          </a:prstGeom>
        </p:spPr>
        <p:txBody>
          <a:bodyPr/>
          <a:lstStyle/>
          <a:p>
            <a:fld id="{49D46EF5-27D0-4193-B8C6-B3D22FB4E03B}" type="slidenum">
              <a:rPr lang="en-US" smtClean="0"/>
              <a:t>‹#›</a:t>
            </a:fld>
            <a:endParaRPr lang="en-US"/>
          </a:p>
        </p:txBody>
      </p:sp>
    </p:spTree>
    <p:extLst>
      <p:ext uri="{BB962C8B-B14F-4D97-AF65-F5344CB8AC3E}">
        <p14:creationId xmlns:p14="http://schemas.microsoft.com/office/powerpoint/2010/main" val="16219603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9456627" y="6048035"/>
            <a:ext cx="911939" cy="365125"/>
          </a:xfrm>
          <a:prstGeom prst="rect">
            <a:avLst/>
          </a:prstGeom>
        </p:spPr>
        <p:txBody>
          <a:bodyPr/>
          <a:lstStyle/>
          <a:p>
            <a:fld id="{CB2F33D3-3FB0-447E-93C3-8374FE04F0E3}" type="datetimeFigureOut">
              <a:rPr lang="en-US" smtClean="0"/>
              <a:t>4/24/2023</a:t>
            </a:fld>
            <a:endParaRPr lang="en-US"/>
          </a:p>
        </p:txBody>
      </p:sp>
      <p:sp>
        <p:nvSpPr>
          <p:cNvPr id="5" name="Footer Placeholder 4"/>
          <p:cNvSpPr>
            <a:spLocks noGrp="1"/>
          </p:cNvSpPr>
          <p:nvPr>
            <p:ph type="ftr" sz="quarter" idx="11"/>
          </p:nvPr>
        </p:nvSpPr>
        <p:spPr>
          <a:xfrm>
            <a:off x="677334" y="6048036"/>
            <a:ext cx="8549106"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10842157" y="6053726"/>
            <a:ext cx="683339" cy="365125"/>
          </a:xfrm>
          <a:prstGeom prst="rect">
            <a:avLst/>
          </a:prstGeom>
        </p:spPr>
        <p:txBody>
          <a:bodyPr/>
          <a:lstStyle/>
          <a:p>
            <a:fld id="{49D46EF5-27D0-4193-B8C6-B3D22FB4E03B}" type="slidenum">
              <a:rPr lang="en-US" smtClean="0"/>
              <a:t>‹#›</a:t>
            </a:fld>
            <a:endParaRPr lang="en-US"/>
          </a:p>
        </p:txBody>
      </p:sp>
    </p:spTree>
    <p:extLst>
      <p:ext uri="{BB962C8B-B14F-4D97-AF65-F5344CB8AC3E}">
        <p14:creationId xmlns:p14="http://schemas.microsoft.com/office/powerpoint/2010/main" val="2318638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9456627" y="6048035"/>
            <a:ext cx="911939" cy="365125"/>
          </a:xfrm>
          <a:prstGeom prst="rect">
            <a:avLst/>
          </a:prstGeom>
        </p:spPr>
        <p:txBody>
          <a:bodyPr/>
          <a:lstStyle/>
          <a:p>
            <a:fld id="{CB2F33D3-3FB0-447E-93C3-8374FE04F0E3}" type="datetimeFigureOut">
              <a:rPr lang="en-US" smtClean="0"/>
              <a:t>4/24/2023</a:t>
            </a:fld>
            <a:endParaRPr lang="en-US"/>
          </a:p>
        </p:txBody>
      </p:sp>
      <p:sp>
        <p:nvSpPr>
          <p:cNvPr id="5" name="Footer Placeholder 4"/>
          <p:cNvSpPr>
            <a:spLocks noGrp="1"/>
          </p:cNvSpPr>
          <p:nvPr>
            <p:ph type="ftr" sz="quarter" idx="11"/>
          </p:nvPr>
        </p:nvSpPr>
        <p:spPr>
          <a:xfrm>
            <a:off x="677334" y="6048036"/>
            <a:ext cx="8549106"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10842157" y="6053726"/>
            <a:ext cx="683339" cy="365125"/>
          </a:xfrm>
          <a:prstGeom prst="rect">
            <a:avLst/>
          </a:prstGeom>
        </p:spPr>
        <p:txBody>
          <a:bodyPr/>
          <a:lstStyle/>
          <a:p>
            <a:fld id="{49D46EF5-27D0-4193-B8C6-B3D22FB4E03B}" type="slidenum">
              <a:rPr lang="en-US" smtClean="0"/>
              <a:t>‹#›</a:t>
            </a:fld>
            <a:endParaRPr lang="en-US"/>
          </a:p>
        </p:txBody>
      </p:sp>
    </p:spTree>
    <p:extLst>
      <p:ext uri="{BB962C8B-B14F-4D97-AF65-F5344CB8AC3E}">
        <p14:creationId xmlns:p14="http://schemas.microsoft.com/office/powerpoint/2010/main" val="20379821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dirty="0"/>
              <a:t>Click to edit Master title style</a:t>
            </a:r>
          </a:p>
        </p:txBody>
      </p:sp>
      <p:sp>
        <p:nvSpPr>
          <p:cNvPr id="3" name="Content Placeholder 2"/>
          <p:cNvSpPr>
            <a:spLocks noGrp="1"/>
          </p:cNvSpPr>
          <p:nvPr>
            <p:ph idx="1"/>
          </p:nvPr>
        </p:nvSpPr>
        <p:spPr/>
        <p:txBody>
          <a:bodyPr>
            <a:normAutofit/>
          </a:bodyPr>
          <a:lstStyle>
            <a:lvl1pPr>
              <a:defRPr sz="2800">
                <a:solidFill>
                  <a:schemeClr val="tx2"/>
                </a:solidFill>
              </a:defRPr>
            </a:lvl1pPr>
            <a:lvl2pPr>
              <a:defRPr sz="2400">
                <a:solidFill>
                  <a:schemeClr val="tx2"/>
                </a:solidFill>
              </a:defRPr>
            </a:lvl2pPr>
            <a:lvl3pPr>
              <a:defRPr sz="2000">
                <a:solidFill>
                  <a:schemeClr val="tx2"/>
                </a:solidFill>
              </a:defRPr>
            </a:lvl3pPr>
            <a:lvl4pPr>
              <a:defRPr sz="1800">
                <a:solidFill>
                  <a:schemeClr val="tx2"/>
                </a:solidFill>
              </a:defRPr>
            </a:lvl4pPr>
            <a:lvl5pPr>
              <a:defRPr sz="1800">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3">
            <a:extLst>
              <a:ext uri="{FF2B5EF4-FFF2-40B4-BE49-F238E27FC236}">
                <a16:creationId xmlns:a16="http://schemas.microsoft.com/office/drawing/2014/main" id="{A21E104B-5E92-4A96-89AF-2113B70916B0}"/>
              </a:ext>
            </a:extLst>
          </p:cNvPr>
          <p:cNvSpPr>
            <a:spLocks noGrp="1"/>
          </p:cNvSpPr>
          <p:nvPr>
            <p:ph type="sldNum" sz="quarter" idx="12"/>
          </p:nvPr>
        </p:nvSpPr>
        <p:spPr>
          <a:xfrm>
            <a:off x="8794996" y="6354802"/>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0D76B91-F453-43A5-A555-0BB2B93A765A}" type="slidenum">
              <a:rPr lang="en-US" smtClean="0"/>
              <a:pPr/>
              <a:t>‹#›</a:t>
            </a:fld>
            <a:endParaRPr lang="en-US"/>
          </a:p>
        </p:txBody>
      </p:sp>
    </p:spTree>
    <p:extLst>
      <p:ext uri="{BB962C8B-B14F-4D97-AF65-F5344CB8AC3E}">
        <p14:creationId xmlns:p14="http://schemas.microsoft.com/office/powerpoint/2010/main" val="245061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solidFill>
                  <a:schemeClr val="tx2"/>
                </a:solidFill>
              </a:defRPr>
            </a:lvl1pPr>
          </a:lstStyle>
          <a:p>
            <a:r>
              <a:rPr lang="en-US"/>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9456627" y="6048035"/>
            <a:ext cx="911939" cy="365125"/>
          </a:xfrm>
          <a:prstGeom prst="rect">
            <a:avLst/>
          </a:prstGeom>
        </p:spPr>
        <p:txBody>
          <a:bodyPr/>
          <a:lstStyle>
            <a:lvl1pPr>
              <a:defRPr>
                <a:solidFill>
                  <a:schemeClr val="tx2"/>
                </a:solidFill>
              </a:defRPr>
            </a:lvl1pPr>
          </a:lstStyle>
          <a:p>
            <a:fld id="{CB2F33D3-3FB0-447E-93C3-8374FE04F0E3}" type="datetimeFigureOut">
              <a:rPr lang="en-US" smtClean="0"/>
              <a:pPr/>
              <a:t>4/24/2023</a:t>
            </a:fld>
            <a:endParaRPr lang="en-US"/>
          </a:p>
        </p:txBody>
      </p:sp>
      <p:sp>
        <p:nvSpPr>
          <p:cNvPr id="5" name="Footer Placeholder 4"/>
          <p:cNvSpPr>
            <a:spLocks noGrp="1"/>
          </p:cNvSpPr>
          <p:nvPr>
            <p:ph type="ftr" sz="quarter" idx="11"/>
          </p:nvPr>
        </p:nvSpPr>
        <p:spPr>
          <a:xfrm>
            <a:off x="677334" y="6048036"/>
            <a:ext cx="8549106" cy="365125"/>
          </a:xfrm>
          <a:prstGeom prst="rect">
            <a:avLst/>
          </a:prstGeom>
        </p:spPr>
        <p:txBody>
          <a:bodyPr/>
          <a:lstStyle>
            <a:lvl1pPr>
              <a:defRPr>
                <a:solidFill>
                  <a:schemeClr val="tx2"/>
                </a:solidFill>
              </a:defRPr>
            </a:lvl1pPr>
          </a:lstStyle>
          <a:p>
            <a:endParaRPr lang="en-US"/>
          </a:p>
        </p:txBody>
      </p:sp>
      <p:sp>
        <p:nvSpPr>
          <p:cNvPr id="6" name="Slide Number Placeholder 5"/>
          <p:cNvSpPr>
            <a:spLocks noGrp="1"/>
          </p:cNvSpPr>
          <p:nvPr>
            <p:ph type="sldNum" sz="quarter" idx="12"/>
          </p:nvPr>
        </p:nvSpPr>
        <p:spPr>
          <a:xfrm>
            <a:off x="10842157" y="6053726"/>
            <a:ext cx="683339" cy="365125"/>
          </a:xfrm>
          <a:prstGeom prst="rect">
            <a:avLst/>
          </a:prstGeom>
        </p:spPr>
        <p:txBody>
          <a:bodyPr/>
          <a:lstStyle>
            <a:lvl1pPr>
              <a:defRPr>
                <a:solidFill>
                  <a:schemeClr val="tx2"/>
                </a:solidFill>
              </a:defRPr>
            </a:lvl1pPr>
          </a:lstStyle>
          <a:p>
            <a:fld id="{49D46EF5-27D0-4193-B8C6-B3D22FB4E03B}" type="slidenum">
              <a:rPr lang="en-US" smtClean="0"/>
              <a:pPr/>
              <a:t>‹#›</a:t>
            </a:fld>
            <a:endParaRPr lang="en-US"/>
          </a:p>
        </p:txBody>
      </p:sp>
    </p:spTree>
    <p:extLst>
      <p:ext uri="{BB962C8B-B14F-4D97-AF65-F5344CB8AC3E}">
        <p14:creationId xmlns:p14="http://schemas.microsoft.com/office/powerpoint/2010/main" val="38991511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9456627" y="6048035"/>
            <a:ext cx="911939" cy="365125"/>
          </a:xfrm>
          <a:prstGeom prst="rect">
            <a:avLst/>
          </a:prstGeom>
        </p:spPr>
        <p:txBody>
          <a:bodyPr/>
          <a:lstStyle/>
          <a:p>
            <a:fld id="{CB2F33D3-3FB0-447E-93C3-8374FE04F0E3}" type="datetimeFigureOut">
              <a:rPr lang="en-US" smtClean="0"/>
              <a:t>4/24/2023</a:t>
            </a:fld>
            <a:endParaRPr lang="en-US"/>
          </a:p>
        </p:txBody>
      </p:sp>
      <p:sp>
        <p:nvSpPr>
          <p:cNvPr id="6" name="Footer Placeholder 5"/>
          <p:cNvSpPr>
            <a:spLocks noGrp="1"/>
          </p:cNvSpPr>
          <p:nvPr>
            <p:ph type="ftr" sz="quarter" idx="11"/>
          </p:nvPr>
        </p:nvSpPr>
        <p:spPr>
          <a:xfrm>
            <a:off x="677334" y="6048036"/>
            <a:ext cx="8549106"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10842157" y="6053726"/>
            <a:ext cx="683339" cy="365125"/>
          </a:xfrm>
          <a:prstGeom prst="rect">
            <a:avLst/>
          </a:prstGeom>
        </p:spPr>
        <p:txBody>
          <a:bodyPr/>
          <a:lstStyle/>
          <a:p>
            <a:fld id="{49D46EF5-27D0-4193-B8C6-B3D22FB4E03B}" type="slidenum">
              <a:rPr lang="en-US" smtClean="0"/>
              <a:t>‹#›</a:t>
            </a:fld>
            <a:endParaRPr lang="en-US"/>
          </a:p>
        </p:txBody>
      </p:sp>
    </p:spTree>
    <p:extLst>
      <p:ext uri="{BB962C8B-B14F-4D97-AF65-F5344CB8AC3E}">
        <p14:creationId xmlns:p14="http://schemas.microsoft.com/office/powerpoint/2010/main" val="28709377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9456627" y="6048035"/>
            <a:ext cx="911939" cy="365125"/>
          </a:xfrm>
          <a:prstGeom prst="rect">
            <a:avLst/>
          </a:prstGeom>
        </p:spPr>
        <p:txBody>
          <a:bodyPr/>
          <a:lstStyle/>
          <a:p>
            <a:fld id="{CB2F33D3-3FB0-447E-93C3-8374FE04F0E3}" type="datetimeFigureOut">
              <a:rPr lang="en-US" smtClean="0"/>
              <a:t>4/24/2023</a:t>
            </a:fld>
            <a:endParaRPr lang="en-US"/>
          </a:p>
        </p:txBody>
      </p:sp>
      <p:sp>
        <p:nvSpPr>
          <p:cNvPr id="8" name="Footer Placeholder 7"/>
          <p:cNvSpPr>
            <a:spLocks noGrp="1"/>
          </p:cNvSpPr>
          <p:nvPr>
            <p:ph type="ftr" sz="quarter" idx="11"/>
          </p:nvPr>
        </p:nvSpPr>
        <p:spPr>
          <a:xfrm>
            <a:off x="677334" y="6048036"/>
            <a:ext cx="8549106"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10842157" y="6053726"/>
            <a:ext cx="683339" cy="365125"/>
          </a:xfrm>
          <a:prstGeom prst="rect">
            <a:avLst/>
          </a:prstGeom>
        </p:spPr>
        <p:txBody>
          <a:bodyPr/>
          <a:lstStyle/>
          <a:p>
            <a:fld id="{49D46EF5-27D0-4193-B8C6-B3D22FB4E03B}" type="slidenum">
              <a:rPr lang="en-US" smtClean="0"/>
              <a:t>‹#›</a:t>
            </a:fld>
            <a:endParaRPr lang="en-US"/>
          </a:p>
        </p:txBody>
      </p:sp>
    </p:spTree>
    <p:extLst>
      <p:ext uri="{BB962C8B-B14F-4D97-AF65-F5344CB8AC3E}">
        <p14:creationId xmlns:p14="http://schemas.microsoft.com/office/powerpoint/2010/main" val="35317802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p>
        </p:txBody>
      </p:sp>
      <p:sp>
        <p:nvSpPr>
          <p:cNvPr id="3" name="Date Placeholder 2"/>
          <p:cNvSpPr>
            <a:spLocks noGrp="1"/>
          </p:cNvSpPr>
          <p:nvPr>
            <p:ph type="dt" sz="half" idx="10"/>
          </p:nvPr>
        </p:nvSpPr>
        <p:spPr>
          <a:xfrm>
            <a:off x="9456627" y="6048035"/>
            <a:ext cx="911939" cy="365125"/>
          </a:xfrm>
          <a:prstGeom prst="rect">
            <a:avLst/>
          </a:prstGeom>
        </p:spPr>
        <p:txBody>
          <a:bodyPr/>
          <a:lstStyle/>
          <a:p>
            <a:fld id="{CB2F33D3-3FB0-447E-93C3-8374FE04F0E3}" type="datetimeFigureOut">
              <a:rPr lang="en-US" smtClean="0"/>
              <a:t>4/24/2023</a:t>
            </a:fld>
            <a:endParaRPr lang="en-US"/>
          </a:p>
        </p:txBody>
      </p:sp>
      <p:sp>
        <p:nvSpPr>
          <p:cNvPr id="4" name="Footer Placeholder 3"/>
          <p:cNvSpPr>
            <a:spLocks noGrp="1"/>
          </p:cNvSpPr>
          <p:nvPr>
            <p:ph type="ftr" sz="quarter" idx="11"/>
          </p:nvPr>
        </p:nvSpPr>
        <p:spPr>
          <a:xfrm>
            <a:off x="677334" y="6048036"/>
            <a:ext cx="8549106"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10842157" y="6053726"/>
            <a:ext cx="683339" cy="365125"/>
          </a:xfrm>
          <a:prstGeom prst="rect">
            <a:avLst/>
          </a:prstGeom>
        </p:spPr>
        <p:txBody>
          <a:bodyPr/>
          <a:lstStyle/>
          <a:p>
            <a:fld id="{49D46EF5-27D0-4193-B8C6-B3D22FB4E03B}" type="slidenum">
              <a:rPr lang="en-US" smtClean="0"/>
              <a:t>‹#›</a:t>
            </a:fld>
            <a:endParaRPr lang="en-US"/>
          </a:p>
        </p:txBody>
      </p:sp>
    </p:spTree>
    <p:extLst>
      <p:ext uri="{BB962C8B-B14F-4D97-AF65-F5344CB8AC3E}">
        <p14:creationId xmlns:p14="http://schemas.microsoft.com/office/powerpoint/2010/main" val="1306961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9456627" y="6048035"/>
            <a:ext cx="911939" cy="365125"/>
          </a:xfrm>
          <a:prstGeom prst="rect">
            <a:avLst/>
          </a:prstGeom>
        </p:spPr>
        <p:txBody>
          <a:bodyPr/>
          <a:lstStyle/>
          <a:p>
            <a:fld id="{CB2F33D3-3FB0-447E-93C3-8374FE04F0E3}" type="datetimeFigureOut">
              <a:rPr lang="en-US" smtClean="0"/>
              <a:t>4/24/2023</a:t>
            </a:fld>
            <a:endParaRPr lang="en-US"/>
          </a:p>
        </p:txBody>
      </p:sp>
      <p:sp>
        <p:nvSpPr>
          <p:cNvPr id="3" name="Footer Placeholder 2"/>
          <p:cNvSpPr>
            <a:spLocks noGrp="1"/>
          </p:cNvSpPr>
          <p:nvPr>
            <p:ph type="ftr" sz="quarter" idx="11"/>
          </p:nvPr>
        </p:nvSpPr>
        <p:spPr>
          <a:xfrm>
            <a:off x="677334" y="6048036"/>
            <a:ext cx="8549106"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10842157" y="6053726"/>
            <a:ext cx="683339" cy="365125"/>
          </a:xfrm>
          <a:prstGeom prst="rect">
            <a:avLst/>
          </a:prstGeom>
        </p:spPr>
        <p:txBody>
          <a:bodyPr/>
          <a:lstStyle/>
          <a:p>
            <a:fld id="{49D46EF5-27D0-4193-B8C6-B3D22FB4E03B}" type="slidenum">
              <a:rPr lang="en-US" smtClean="0"/>
              <a:t>‹#›</a:t>
            </a:fld>
            <a:endParaRPr lang="en-US"/>
          </a:p>
        </p:txBody>
      </p:sp>
    </p:spTree>
    <p:extLst>
      <p:ext uri="{BB962C8B-B14F-4D97-AF65-F5344CB8AC3E}">
        <p14:creationId xmlns:p14="http://schemas.microsoft.com/office/powerpoint/2010/main" val="7108405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a:xfrm>
            <a:off x="9456627" y="6048035"/>
            <a:ext cx="911939" cy="365125"/>
          </a:xfrm>
          <a:prstGeom prst="rect">
            <a:avLst/>
          </a:prstGeom>
        </p:spPr>
        <p:txBody>
          <a:bodyPr/>
          <a:lstStyle/>
          <a:p>
            <a:fld id="{CB2F33D3-3FB0-447E-93C3-8374FE04F0E3}" type="datetimeFigureOut">
              <a:rPr lang="en-US" smtClean="0"/>
              <a:t>4/24/2023</a:t>
            </a:fld>
            <a:endParaRPr lang="en-US"/>
          </a:p>
        </p:txBody>
      </p:sp>
      <p:sp>
        <p:nvSpPr>
          <p:cNvPr id="6" name="Footer Placeholder 5"/>
          <p:cNvSpPr>
            <a:spLocks noGrp="1"/>
          </p:cNvSpPr>
          <p:nvPr>
            <p:ph type="ftr" sz="quarter" idx="11"/>
          </p:nvPr>
        </p:nvSpPr>
        <p:spPr>
          <a:xfrm>
            <a:off x="677334" y="6048036"/>
            <a:ext cx="8549106"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10842157" y="6053726"/>
            <a:ext cx="683339" cy="365125"/>
          </a:xfrm>
          <a:prstGeom prst="rect">
            <a:avLst/>
          </a:prstGeom>
        </p:spPr>
        <p:txBody>
          <a:bodyPr/>
          <a:lstStyle/>
          <a:p>
            <a:fld id="{49D46EF5-27D0-4193-B8C6-B3D22FB4E03B}" type="slidenum">
              <a:rPr lang="en-US" smtClean="0"/>
              <a:t>‹#›</a:t>
            </a:fld>
            <a:endParaRPr lang="en-US"/>
          </a:p>
        </p:txBody>
      </p:sp>
    </p:spTree>
    <p:extLst>
      <p:ext uri="{BB962C8B-B14F-4D97-AF65-F5344CB8AC3E}">
        <p14:creationId xmlns:p14="http://schemas.microsoft.com/office/powerpoint/2010/main" val="31652928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9456627" y="6048035"/>
            <a:ext cx="911939" cy="365125"/>
          </a:xfrm>
          <a:prstGeom prst="rect">
            <a:avLst/>
          </a:prstGeom>
        </p:spPr>
        <p:txBody>
          <a:bodyPr/>
          <a:lstStyle/>
          <a:p>
            <a:fld id="{CB2F33D3-3FB0-447E-93C3-8374FE04F0E3}" type="datetimeFigureOut">
              <a:rPr lang="en-US" smtClean="0"/>
              <a:t>4/24/2023</a:t>
            </a:fld>
            <a:endParaRPr lang="en-US"/>
          </a:p>
        </p:txBody>
      </p:sp>
      <p:sp>
        <p:nvSpPr>
          <p:cNvPr id="6" name="Footer Placeholder 5"/>
          <p:cNvSpPr>
            <a:spLocks noGrp="1"/>
          </p:cNvSpPr>
          <p:nvPr>
            <p:ph type="ftr" sz="quarter" idx="11"/>
          </p:nvPr>
        </p:nvSpPr>
        <p:spPr>
          <a:xfrm>
            <a:off x="677334" y="6048036"/>
            <a:ext cx="8549106"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10842157" y="6053726"/>
            <a:ext cx="683339" cy="365125"/>
          </a:xfrm>
          <a:prstGeom prst="rect">
            <a:avLst/>
          </a:prstGeom>
        </p:spPr>
        <p:txBody>
          <a:bodyPr/>
          <a:lstStyle/>
          <a:p>
            <a:fld id="{49D46EF5-27D0-4193-B8C6-B3D22FB4E03B}" type="slidenum">
              <a:rPr lang="en-US" smtClean="0"/>
              <a:t>‹#›</a:t>
            </a:fld>
            <a:endParaRPr lang="en-US"/>
          </a:p>
        </p:txBody>
      </p:sp>
    </p:spTree>
    <p:extLst>
      <p:ext uri="{BB962C8B-B14F-4D97-AF65-F5344CB8AC3E}">
        <p14:creationId xmlns:p14="http://schemas.microsoft.com/office/powerpoint/2010/main" val="1372825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77334" y="8899"/>
            <a:ext cx="10848162" cy="13208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77334" y="1408308"/>
            <a:ext cx="10848162" cy="51290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Rectangle 17"/>
          <p:cNvSpPr/>
          <p:nvPr userDrawn="1"/>
        </p:nvSpPr>
        <p:spPr>
          <a:xfrm>
            <a:off x="12112830" y="0"/>
            <a:ext cx="90000" cy="6858000"/>
          </a:xfrm>
          <a:prstGeom prst="rect">
            <a:avLst/>
          </a:prstGeom>
          <a:solidFill>
            <a:srgbClr val="5072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userDrawn="1"/>
        </p:nvSpPr>
        <p:spPr>
          <a:xfrm>
            <a:off x="0" y="0"/>
            <a:ext cx="90000" cy="6858000"/>
          </a:xfrm>
          <a:prstGeom prst="rect">
            <a:avLst/>
          </a:prstGeom>
          <a:solidFill>
            <a:srgbClr val="5072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7348166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Lst>
  <p:txStyles>
    <p:titleStyle>
      <a:lvl1pPr algn="l" defTabSz="457200" rtl="0" eaLnBrk="1" latinLnBrk="0" hangingPunct="1">
        <a:spcBef>
          <a:spcPct val="0"/>
        </a:spcBef>
        <a:buNone/>
        <a:defRPr sz="360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tx2"/>
        </a:buClr>
        <a:buSzPct val="80000"/>
        <a:buFont typeface="Wingdings 3" charset="2"/>
        <a:buChar char=""/>
        <a:defRPr sz="1800" kern="1200">
          <a:solidFill>
            <a:schemeClr val="tx2"/>
          </a:solidFill>
          <a:latin typeface="+mn-lt"/>
          <a:ea typeface="+mn-ea"/>
          <a:cs typeface="+mn-cs"/>
        </a:defRPr>
      </a:lvl1pPr>
      <a:lvl2pPr marL="742950" indent="-285750" algn="l" defTabSz="457200" rtl="0" eaLnBrk="1" latinLnBrk="0" hangingPunct="1">
        <a:spcBef>
          <a:spcPts val="1000"/>
        </a:spcBef>
        <a:spcAft>
          <a:spcPts val="0"/>
        </a:spcAft>
        <a:buClr>
          <a:schemeClr val="tx2"/>
        </a:buClr>
        <a:buSzPct val="80000"/>
        <a:buFont typeface="Wingdings 3" charset="2"/>
        <a:buChar char=""/>
        <a:defRPr sz="1600" kern="1200">
          <a:solidFill>
            <a:schemeClr val="tx2"/>
          </a:solidFill>
          <a:latin typeface="+mn-lt"/>
          <a:ea typeface="+mn-ea"/>
          <a:cs typeface="+mn-cs"/>
        </a:defRPr>
      </a:lvl2pPr>
      <a:lvl3pPr marL="1143000" indent="-228600" algn="l" defTabSz="457200" rtl="0" eaLnBrk="1" latinLnBrk="0" hangingPunct="1">
        <a:spcBef>
          <a:spcPts val="1000"/>
        </a:spcBef>
        <a:spcAft>
          <a:spcPts val="0"/>
        </a:spcAft>
        <a:buClr>
          <a:schemeClr val="tx2"/>
        </a:buClr>
        <a:buSzPct val="80000"/>
        <a:buFont typeface="Wingdings 3" charset="2"/>
        <a:buChar char=""/>
        <a:defRPr sz="1400" kern="1200">
          <a:solidFill>
            <a:schemeClr val="tx2"/>
          </a:solidFill>
          <a:latin typeface="+mn-lt"/>
          <a:ea typeface="+mn-ea"/>
          <a:cs typeface="+mn-cs"/>
        </a:defRPr>
      </a:lvl3pPr>
      <a:lvl4pPr marL="1600200" indent="-228600" algn="l" defTabSz="457200" rtl="0" eaLnBrk="1" latinLnBrk="0" hangingPunct="1">
        <a:spcBef>
          <a:spcPts val="1000"/>
        </a:spcBef>
        <a:spcAft>
          <a:spcPts val="0"/>
        </a:spcAft>
        <a:buClr>
          <a:schemeClr val="tx2"/>
        </a:buClr>
        <a:buSzPct val="80000"/>
        <a:buFont typeface="Wingdings 3" charset="2"/>
        <a:buChar char=""/>
        <a:defRPr sz="1200" kern="1200">
          <a:solidFill>
            <a:schemeClr val="tx2"/>
          </a:solidFill>
          <a:latin typeface="+mn-lt"/>
          <a:ea typeface="+mn-ea"/>
          <a:cs typeface="+mn-cs"/>
        </a:defRPr>
      </a:lvl4pPr>
      <a:lvl5pPr marL="2057400" indent="-228600" algn="l" defTabSz="457200" rtl="0" eaLnBrk="1" latinLnBrk="0" hangingPunct="1">
        <a:spcBef>
          <a:spcPts val="1000"/>
        </a:spcBef>
        <a:spcAft>
          <a:spcPts val="0"/>
        </a:spcAft>
        <a:buClr>
          <a:schemeClr val="tx2"/>
        </a:buClr>
        <a:buSzPct val="80000"/>
        <a:buFont typeface="Wingdings 3" charset="2"/>
        <a:buChar char=""/>
        <a:defRPr sz="1200" kern="1200">
          <a:solidFill>
            <a:schemeClr val="tx2"/>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20B57B22-B3C4-1037-42AF-F94D74F45007}"/>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62495" y="5634975"/>
            <a:ext cx="2161868" cy="1038918"/>
          </a:xfrm>
          <a:prstGeom prst="rect">
            <a:avLst/>
          </a:prstGeom>
        </p:spPr>
      </p:pic>
      <p:sp>
        <p:nvSpPr>
          <p:cNvPr id="2" name="Title 1"/>
          <p:cNvSpPr>
            <a:spLocks noGrp="1"/>
          </p:cNvSpPr>
          <p:nvPr>
            <p:ph type="ctrTitle"/>
          </p:nvPr>
        </p:nvSpPr>
        <p:spPr>
          <a:xfrm>
            <a:off x="214961" y="1663776"/>
            <a:ext cx="10145486" cy="1432480"/>
          </a:xfrm>
        </p:spPr>
        <p:txBody>
          <a:bodyPr>
            <a:normAutofit/>
          </a:bodyPr>
          <a:lstStyle/>
          <a:p>
            <a:pPr algn="ctr"/>
            <a:r>
              <a:rPr lang="en-US" dirty="0">
                <a:latin typeface="Red Hat Text Medium" panose="02010303040201060303" pitchFamily="2" charset="0"/>
                <a:ea typeface="Red Hat Text Medium" panose="02010303040201060303" pitchFamily="2" charset="0"/>
                <a:cs typeface="Red Hat Text Medium" panose="02010303040201060303" pitchFamily="2" charset="0"/>
              </a:rPr>
              <a:t>Bioinformatics</a:t>
            </a:r>
          </a:p>
        </p:txBody>
      </p:sp>
      <p:sp>
        <p:nvSpPr>
          <p:cNvPr id="5" name="TextBox 4">
            <a:extLst>
              <a:ext uri="{FF2B5EF4-FFF2-40B4-BE49-F238E27FC236}">
                <a16:creationId xmlns:a16="http://schemas.microsoft.com/office/drawing/2014/main" id="{CC4BFB42-C391-417A-8EC0-267D86812E29}"/>
              </a:ext>
            </a:extLst>
          </p:cNvPr>
          <p:cNvSpPr txBox="1"/>
          <p:nvPr/>
        </p:nvSpPr>
        <p:spPr>
          <a:xfrm>
            <a:off x="9490527" y="5234865"/>
            <a:ext cx="2462491" cy="400110"/>
          </a:xfrm>
          <a:prstGeom prst="rect">
            <a:avLst/>
          </a:prstGeom>
          <a:noFill/>
        </p:spPr>
        <p:txBody>
          <a:bodyPr wrap="square" rtlCol="0">
            <a:spAutoFit/>
          </a:bodyPr>
          <a:lstStyle/>
          <a:p>
            <a:r>
              <a:rPr lang="en-US" sz="2000" spc="300" dirty="0">
                <a:solidFill>
                  <a:schemeClr val="bg1"/>
                </a:solidFill>
                <a:latin typeface="Red Hat Text Medium" panose="02010303040201060303" pitchFamily="2" charset="0"/>
                <a:ea typeface="Red Hat Text Medium" panose="02010303040201060303" pitchFamily="2" charset="0"/>
                <a:cs typeface="Red Hat Text Medium" panose="02010303040201060303" pitchFamily="2" charset="0"/>
              </a:rPr>
              <a:t>David Zimmer</a:t>
            </a:r>
          </a:p>
        </p:txBody>
      </p:sp>
      <p:sp>
        <p:nvSpPr>
          <p:cNvPr id="6" name="Subtitle 3">
            <a:extLst>
              <a:ext uri="{FF2B5EF4-FFF2-40B4-BE49-F238E27FC236}">
                <a16:creationId xmlns:a16="http://schemas.microsoft.com/office/drawing/2014/main" id="{248C5E70-A3E4-3262-2333-2C7C05554ED8}"/>
              </a:ext>
            </a:extLst>
          </p:cNvPr>
          <p:cNvSpPr>
            <a:spLocks noGrp="1"/>
          </p:cNvSpPr>
          <p:nvPr>
            <p:ph type="subTitle" idx="1"/>
          </p:nvPr>
        </p:nvSpPr>
        <p:spPr>
          <a:xfrm>
            <a:off x="2565400" y="2839443"/>
            <a:ext cx="6405683" cy="811694"/>
          </a:xfrm>
        </p:spPr>
        <p:txBody>
          <a:bodyPr>
            <a:normAutofit/>
          </a:bodyPr>
          <a:lstStyle/>
          <a:p>
            <a:r>
              <a:rPr lang="en-US" sz="2400" dirty="0">
                <a:latin typeface="Red Hat Text Medium" panose="02010303040201060303" pitchFamily="2" charset="0"/>
                <a:ea typeface="Red Hat Text Medium" panose="02010303040201060303" pitchFamily="2" charset="0"/>
                <a:cs typeface="Red Hat Text Medium" panose="02010303040201060303" pitchFamily="2" charset="0"/>
              </a:rPr>
              <a:t>Models and recipes for biological systems</a:t>
            </a:r>
            <a:endParaRPr lang="en-US" sz="2400" dirty="0"/>
          </a:p>
        </p:txBody>
      </p:sp>
      <p:sp>
        <p:nvSpPr>
          <p:cNvPr id="8" name="Subtitle 3">
            <a:extLst>
              <a:ext uri="{FF2B5EF4-FFF2-40B4-BE49-F238E27FC236}">
                <a16:creationId xmlns:a16="http://schemas.microsoft.com/office/drawing/2014/main" id="{2382B05E-B099-6A69-1DF2-4B38678399D0}"/>
              </a:ext>
            </a:extLst>
          </p:cNvPr>
          <p:cNvSpPr txBox="1">
            <a:spLocks/>
          </p:cNvSpPr>
          <p:nvPr/>
        </p:nvSpPr>
        <p:spPr>
          <a:xfrm>
            <a:off x="783643" y="3711974"/>
            <a:ext cx="8335433" cy="811694"/>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tx2"/>
              </a:buClr>
              <a:buSzPct val="80000"/>
              <a:buFont typeface="Wingdings 3" charset="2"/>
              <a:buNone/>
              <a:defRPr sz="1800" kern="1200">
                <a:solidFill>
                  <a:schemeClr val="bg1"/>
                </a:solidFill>
                <a:latin typeface="+mn-lt"/>
                <a:ea typeface="+mn-ea"/>
                <a:cs typeface="+mn-cs"/>
              </a:defRPr>
            </a:lvl1pPr>
            <a:lvl2pPr marL="457200" indent="0" algn="ctr" defTabSz="457200" rtl="0" eaLnBrk="1" latinLnBrk="0" hangingPunct="1">
              <a:spcBef>
                <a:spcPts val="1000"/>
              </a:spcBef>
              <a:spcAft>
                <a:spcPts val="0"/>
              </a:spcAft>
              <a:buClr>
                <a:schemeClr val="tx2"/>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tx2"/>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tx2"/>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tx2"/>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r>
              <a:rPr lang="en-US" sz="3200" dirty="0">
                <a:solidFill>
                  <a:schemeClr val="accent4"/>
                </a:solidFill>
                <a:latin typeface="Red Hat Text Light" panose="02010303040201060303" pitchFamily="2" charset="0"/>
                <a:ea typeface="Red Hat Text Light" panose="02010303040201060303" pitchFamily="2" charset="0"/>
                <a:cs typeface="Red Hat Text Light" panose="02010303040201060303" pitchFamily="2" charset="0"/>
              </a:rPr>
              <a:t>02 Algorithmic warm up - </a:t>
            </a:r>
            <a:r>
              <a:rPr lang="en-US" sz="3200" dirty="0" err="1">
                <a:solidFill>
                  <a:schemeClr val="accent4"/>
                </a:solidFill>
                <a:latin typeface="Red Hat Text Light" panose="02010303040201060303" pitchFamily="2" charset="0"/>
                <a:ea typeface="Red Hat Text Light" panose="02010303040201060303" pitchFamily="2" charset="0"/>
                <a:cs typeface="Red Hat Text Light" panose="02010303040201060303" pitchFamily="2" charset="0"/>
              </a:rPr>
              <a:t>OriC</a:t>
            </a:r>
            <a:endParaRPr lang="en-US" sz="2800" dirty="0">
              <a:solidFill>
                <a:schemeClr val="accent4"/>
              </a:solidFill>
            </a:endParaRPr>
          </a:p>
        </p:txBody>
      </p:sp>
    </p:spTree>
    <p:extLst>
      <p:ext uri="{BB962C8B-B14F-4D97-AF65-F5344CB8AC3E}">
        <p14:creationId xmlns:p14="http://schemas.microsoft.com/office/powerpoint/2010/main" val="32367309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DEE23-6AF2-09FD-5971-54AA63F18165}"/>
              </a:ext>
            </a:extLst>
          </p:cNvPr>
          <p:cNvSpPr>
            <a:spLocks noGrp="1"/>
          </p:cNvSpPr>
          <p:nvPr>
            <p:ph type="title"/>
          </p:nvPr>
        </p:nvSpPr>
        <p:spPr/>
        <p:txBody>
          <a:bodyPr>
            <a:normAutofit fontScale="90000"/>
          </a:bodyPr>
          <a:lstStyle/>
          <a:p>
            <a:r>
              <a:rPr lang="de-DE" dirty="0"/>
              <a:t>Konzeption und Implementation einer Handlungsvorschrift (Algorithmus) zur Lösung unseres Problems</a:t>
            </a:r>
            <a:endParaRPr lang="en-DE" dirty="0"/>
          </a:p>
        </p:txBody>
      </p:sp>
      <p:pic>
        <p:nvPicPr>
          <p:cNvPr id="5" name="Picture 4">
            <a:extLst>
              <a:ext uri="{FF2B5EF4-FFF2-40B4-BE49-F238E27FC236}">
                <a16:creationId xmlns:a16="http://schemas.microsoft.com/office/drawing/2014/main" id="{AE1B1867-36F5-5D73-D81B-0A3DB988B3A4}"/>
              </a:ext>
            </a:extLst>
          </p:cNvPr>
          <p:cNvPicPr>
            <a:picLocks noChangeAspect="1"/>
          </p:cNvPicPr>
          <p:nvPr/>
        </p:nvPicPr>
        <p:blipFill>
          <a:blip r:embed="rId2"/>
          <a:stretch>
            <a:fillRect/>
          </a:stretch>
        </p:blipFill>
        <p:spPr>
          <a:xfrm>
            <a:off x="6755476" y="2178337"/>
            <a:ext cx="3984568" cy="3608402"/>
          </a:xfrm>
          <a:prstGeom prst="rect">
            <a:avLst/>
          </a:prstGeom>
        </p:spPr>
      </p:pic>
      <p:pic>
        <p:nvPicPr>
          <p:cNvPr id="8" name="Picture 7">
            <a:extLst>
              <a:ext uri="{FF2B5EF4-FFF2-40B4-BE49-F238E27FC236}">
                <a16:creationId xmlns:a16="http://schemas.microsoft.com/office/drawing/2014/main" id="{F98D5564-C8EB-B5D3-A022-14BA6FCA85FA}"/>
              </a:ext>
            </a:extLst>
          </p:cNvPr>
          <p:cNvPicPr>
            <a:picLocks noChangeAspect="1"/>
          </p:cNvPicPr>
          <p:nvPr/>
        </p:nvPicPr>
        <p:blipFill>
          <a:blip r:embed="rId3"/>
          <a:stretch>
            <a:fillRect/>
          </a:stretch>
        </p:blipFill>
        <p:spPr>
          <a:xfrm>
            <a:off x="796897" y="2379655"/>
            <a:ext cx="5803745" cy="1697045"/>
          </a:xfrm>
          <a:prstGeom prst="rect">
            <a:avLst/>
          </a:prstGeom>
        </p:spPr>
      </p:pic>
    </p:spTree>
    <p:extLst>
      <p:ext uri="{BB962C8B-B14F-4D97-AF65-F5344CB8AC3E}">
        <p14:creationId xmlns:p14="http://schemas.microsoft.com/office/powerpoint/2010/main" val="42918021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584BA-7BAD-405E-76E3-D50A77A0AFB2}"/>
              </a:ext>
            </a:extLst>
          </p:cNvPr>
          <p:cNvSpPr>
            <a:spLocks noGrp="1"/>
          </p:cNvSpPr>
          <p:nvPr>
            <p:ph type="title"/>
          </p:nvPr>
        </p:nvSpPr>
        <p:spPr/>
        <p:txBody>
          <a:bodyPr/>
          <a:lstStyle/>
          <a:p>
            <a:r>
              <a:rPr lang="en-US" dirty="0"/>
              <a:t>Epilogue</a:t>
            </a:r>
            <a:endParaRPr lang="en-DE" dirty="0"/>
          </a:p>
        </p:txBody>
      </p:sp>
      <p:pic>
        <p:nvPicPr>
          <p:cNvPr id="5" name="Picture 4">
            <a:extLst>
              <a:ext uri="{FF2B5EF4-FFF2-40B4-BE49-F238E27FC236}">
                <a16:creationId xmlns:a16="http://schemas.microsoft.com/office/drawing/2014/main" id="{636D6FB2-D68C-5A2D-9411-DF925D502556}"/>
              </a:ext>
            </a:extLst>
          </p:cNvPr>
          <p:cNvPicPr>
            <a:picLocks noChangeAspect="1"/>
          </p:cNvPicPr>
          <p:nvPr/>
        </p:nvPicPr>
        <p:blipFill>
          <a:blip r:embed="rId2"/>
          <a:stretch>
            <a:fillRect/>
          </a:stretch>
        </p:blipFill>
        <p:spPr>
          <a:xfrm>
            <a:off x="5874327" y="2282111"/>
            <a:ext cx="5110360" cy="3366049"/>
          </a:xfrm>
          <a:prstGeom prst="rect">
            <a:avLst/>
          </a:prstGeom>
        </p:spPr>
      </p:pic>
      <p:pic>
        <p:nvPicPr>
          <p:cNvPr id="8" name="Picture 7">
            <a:extLst>
              <a:ext uri="{FF2B5EF4-FFF2-40B4-BE49-F238E27FC236}">
                <a16:creationId xmlns:a16="http://schemas.microsoft.com/office/drawing/2014/main" id="{9BA162CD-AB69-A04C-6C5C-6E2505428C3C}"/>
              </a:ext>
            </a:extLst>
          </p:cNvPr>
          <p:cNvPicPr>
            <a:picLocks noChangeAspect="1"/>
          </p:cNvPicPr>
          <p:nvPr/>
        </p:nvPicPr>
        <p:blipFill>
          <a:blip r:embed="rId3"/>
          <a:stretch>
            <a:fillRect/>
          </a:stretch>
        </p:blipFill>
        <p:spPr>
          <a:xfrm>
            <a:off x="985640" y="2282111"/>
            <a:ext cx="4800635" cy="3324249"/>
          </a:xfrm>
          <a:prstGeom prst="rect">
            <a:avLst/>
          </a:prstGeom>
        </p:spPr>
      </p:pic>
    </p:spTree>
    <p:extLst>
      <p:ext uri="{BB962C8B-B14F-4D97-AF65-F5344CB8AC3E}">
        <p14:creationId xmlns:p14="http://schemas.microsoft.com/office/powerpoint/2010/main" val="3614104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137D8-E922-DA66-5209-A112070D1EE9}"/>
              </a:ext>
            </a:extLst>
          </p:cNvPr>
          <p:cNvSpPr>
            <a:spLocks noGrp="1"/>
          </p:cNvSpPr>
          <p:nvPr>
            <p:ph type="title"/>
          </p:nvPr>
        </p:nvSpPr>
        <p:spPr/>
        <p:txBody>
          <a:bodyPr/>
          <a:lstStyle/>
          <a:p>
            <a:r>
              <a:rPr lang="en-US" dirty="0"/>
              <a:t>Warmup:</a:t>
            </a:r>
          </a:p>
        </p:txBody>
      </p:sp>
      <p:sp>
        <p:nvSpPr>
          <p:cNvPr id="5" name="Title 1">
            <a:extLst>
              <a:ext uri="{FF2B5EF4-FFF2-40B4-BE49-F238E27FC236}">
                <a16:creationId xmlns:a16="http://schemas.microsoft.com/office/drawing/2014/main" id="{1FBC3615-11DD-E21B-425E-69B6E7EA9AD5}"/>
              </a:ext>
            </a:extLst>
          </p:cNvPr>
          <p:cNvSpPr txBox="1">
            <a:spLocks/>
          </p:cNvSpPr>
          <p:nvPr/>
        </p:nvSpPr>
        <p:spPr>
          <a:xfrm>
            <a:off x="6277854" y="0"/>
            <a:ext cx="5247641" cy="1320800"/>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60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DNA replication</a:t>
            </a:r>
          </a:p>
        </p:txBody>
      </p:sp>
      <p:pic>
        <p:nvPicPr>
          <p:cNvPr id="7" name="DNA Replication 3D Computer Model">
            <a:hlinkClick r:id="" action="ppaction://media"/>
            <a:extLst>
              <a:ext uri="{FF2B5EF4-FFF2-40B4-BE49-F238E27FC236}">
                <a16:creationId xmlns:a16="http://schemas.microsoft.com/office/drawing/2014/main" id="{547634BF-923A-6A12-1735-F0D03CAAC4C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79600" y="1439570"/>
            <a:ext cx="8053705" cy="4530209"/>
          </a:xfrm>
          <a:prstGeom prst="rect">
            <a:avLst/>
          </a:prstGeom>
        </p:spPr>
      </p:pic>
    </p:spTree>
    <p:extLst>
      <p:ext uri="{BB962C8B-B14F-4D97-AF65-F5344CB8AC3E}">
        <p14:creationId xmlns:p14="http://schemas.microsoft.com/office/powerpoint/2010/main" val="4150585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399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1" fill="hold" display="0">
                  <p:stCondLst>
                    <p:cond delay="indefinite"/>
                  </p:stCondLst>
                </p:cTn>
                <p:tgtEl>
                  <p:spTgt spid="7"/>
                </p:tgtEl>
              </p:cMediaNode>
            </p:video>
            <p:seq concurrent="1" nextAc="seek">
              <p:cTn id="12" restart="whenNotActive" fill="hold" evtFilter="cancelBubble" nodeType="interactiveSeq">
                <p:stCondLst>
                  <p:cond evt="onClick" delay="0">
                    <p:tgtEl>
                      <p:spTgt spid="7"/>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7"/>
                                        </p:tgtEl>
                                      </p:cBhvr>
                                    </p:cmd>
                                  </p:childTnLst>
                                </p:cTn>
                              </p:par>
                            </p:childTnLst>
                          </p:cTn>
                        </p:par>
                      </p:childTnLst>
                    </p:cTn>
                  </p:par>
                </p:childTnLst>
              </p:cTn>
              <p:nextCondLst>
                <p:cond evt="onClick" delay="0">
                  <p:tgtEl>
                    <p:spTgt spid="7"/>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63792-176B-8E5C-A5F8-A1A0837301CE}"/>
              </a:ext>
            </a:extLst>
          </p:cNvPr>
          <p:cNvSpPr>
            <a:spLocks noGrp="1"/>
          </p:cNvSpPr>
          <p:nvPr>
            <p:ph type="title"/>
          </p:nvPr>
        </p:nvSpPr>
        <p:spPr/>
        <p:txBody>
          <a:bodyPr/>
          <a:lstStyle/>
          <a:p>
            <a:r>
              <a:rPr lang="de-DE" dirty="0"/>
              <a:t>Modellbildung: Ein naives Modell der DNA Replikation</a:t>
            </a:r>
            <a:endParaRPr lang="en-US" dirty="0"/>
          </a:p>
        </p:txBody>
      </p:sp>
      <p:pic>
        <p:nvPicPr>
          <p:cNvPr id="9" name="Picture 8">
            <a:extLst>
              <a:ext uri="{FF2B5EF4-FFF2-40B4-BE49-F238E27FC236}">
                <a16:creationId xmlns:a16="http://schemas.microsoft.com/office/drawing/2014/main" id="{39750848-5E8C-198B-64F4-8E63F4AEB956}"/>
              </a:ext>
            </a:extLst>
          </p:cNvPr>
          <p:cNvPicPr>
            <a:picLocks noChangeAspect="1"/>
          </p:cNvPicPr>
          <p:nvPr/>
        </p:nvPicPr>
        <p:blipFill>
          <a:blip r:embed="rId2"/>
          <a:stretch>
            <a:fillRect/>
          </a:stretch>
        </p:blipFill>
        <p:spPr>
          <a:xfrm>
            <a:off x="2660073" y="1897345"/>
            <a:ext cx="7347217" cy="3491425"/>
          </a:xfrm>
          <a:prstGeom prst="rect">
            <a:avLst/>
          </a:prstGeom>
        </p:spPr>
      </p:pic>
    </p:spTree>
    <p:extLst>
      <p:ext uri="{BB962C8B-B14F-4D97-AF65-F5344CB8AC3E}">
        <p14:creationId xmlns:p14="http://schemas.microsoft.com/office/powerpoint/2010/main" val="21716318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63792-176B-8E5C-A5F8-A1A0837301CE}"/>
              </a:ext>
            </a:extLst>
          </p:cNvPr>
          <p:cNvSpPr>
            <a:spLocks noGrp="1"/>
          </p:cNvSpPr>
          <p:nvPr>
            <p:ph type="title"/>
          </p:nvPr>
        </p:nvSpPr>
        <p:spPr/>
        <p:txBody>
          <a:bodyPr/>
          <a:lstStyle/>
          <a:p>
            <a:r>
              <a:rPr lang="de-DE" dirty="0"/>
              <a:t>Ein etwas detaillierteres Modell der DNA Replikation</a:t>
            </a:r>
            <a:endParaRPr lang="en-US" dirty="0"/>
          </a:p>
        </p:txBody>
      </p:sp>
      <p:pic>
        <p:nvPicPr>
          <p:cNvPr id="6" name="Picture 5">
            <a:extLst>
              <a:ext uri="{FF2B5EF4-FFF2-40B4-BE49-F238E27FC236}">
                <a16:creationId xmlns:a16="http://schemas.microsoft.com/office/drawing/2014/main" id="{7E64CF7E-8F36-8EBF-CE8C-AF9B72282FB3}"/>
              </a:ext>
            </a:extLst>
          </p:cNvPr>
          <p:cNvPicPr>
            <a:picLocks noChangeAspect="1"/>
          </p:cNvPicPr>
          <p:nvPr/>
        </p:nvPicPr>
        <p:blipFill>
          <a:blip r:embed="rId2"/>
          <a:stretch>
            <a:fillRect/>
          </a:stretch>
        </p:blipFill>
        <p:spPr>
          <a:xfrm>
            <a:off x="1660324" y="2183556"/>
            <a:ext cx="8522962" cy="2754205"/>
          </a:xfrm>
          <a:prstGeom prst="rect">
            <a:avLst/>
          </a:prstGeom>
        </p:spPr>
      </p:pic>
    </p:spTree>
    <p:extLst>
      <p:ext uri="{BB962C8B-B14F-4D97-AF65-F5344CB8AC3E}">
        <p14:creationId xmlns:p14="http://schemas.microsoft.com/office/powerpoint/2010/main" val="17059992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63792-176B-8E5C-A5F8-A1A0837301CE}"/>
              </a:ext>
            </a:extLst>
          </p:cNvPr>
          <p:cNvSpPr>
            <a:spLocks noGrp="1"/>
          </p:cNvSpPr>
          <p:nvPr>
            <p:ph type="title"/>
          </p:nvPr>
        </p:nvSpPr>
        <p:spPr/>
        <p:txBody>
          <a:bodyPr/>
          <a:lstStyle/>
          <a:p>
            <a:r>
              <a:rPr lang="de-DE" dirty="0"/>
              <a:t>Ein etwas detaillierteres Modell der DNA Replikation</a:t>
            </a:r>
            <a:endParaRPr lang="en-US" dirty="0"/>
          </a:p>
        </p:txBody>
      </p:sp>
      <p:pic>
        <p:nvPicPr>
          <p:cNvPr id="7" name="Picture 6">
            <a:extLst>
              <a:ext uri="{FF2B5EF4-FFF2-40B4-BE49-F238E27FC236}">
                <a16:creationId xmlns:a16="http://schemas.microsoft.com/office/drawing/2014/main" id="{9CEA95C0-C43D-4C52-99BB-247B672F9A04}"/>
              </a:ext>
            </a:extLst>
          </p:cNvPr>
          <p:cNvPicPr>
            <a:picLocks noChangeAspect="1"/>
          </p:cNvPicPr>
          <p:nvPr/>
        </p:nvPicPr>
        <p:blipFill>
          <a:blip r:embed="rId2"/>
          <a:stretch>
            <a:fillRect/>
          </a:stretch>
        </p:blipFill>
        <p:spPr>
          <a:xfrm>
            <a:off x="2477286" y="2183556"/>
            <a:ext cx="7353593" cy="2754205"/>
          </a:xfrm>
          <a:prstGeom prst="rect">
            <a:avLst/>
          </a:prstGeom>
        </p:spPr>
      </p:pic>
    </p:spTree>
    <p:extLst>
      <p:ext uri="{BB962C8B-B14F-4D97-AF65-F5344CB8AC3E}">
        <p14:creationId xmlns:p14="http://schemas.microsoft.com/office/powerpoint/2010/main" val="16843708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F7947D2-EE1B-A872-7FD7-E8BB0520131E}"/>
              </a:ext>
            </a:extLst>
          </p:cNvPr>
          <p:cNvPicPr>
            <a:picLocks noChangeAspect="1"/>
          </p:cNvPicPr>
          <p:nvPr/>
        </p:nvPicPr>
        <p:blipFill>
          <a:blip r:embed="rId2"/>
          <a:stretch>
            <a:fillRect/>
          </a:stretch>
        </p:blipFill>
        <p:spPr>
          <a:xfrm>
            <a:off x="2617216" y="2573674"/>
            <a:ext cx="6957568" cy="2280960"/>
          </a:xfrm>
          <a:prstGeom prst="rect">
            <a:avLst/>
          </a:prstGeom>
        </p:spPr>
      </p:pic>
      <p:sp>
        <p:nvSpPr>
          <p:cNvPr id="2" name="Title 1">
            <a:extLst>
              <a:ext uri="{FF2B5EF4-FFF2-40B4-BE49-F238E27FC236}">
                <a16:creationId xmlns:a16="http://schemas.microsoft.com/office/drawing/2014/main" id="{17563792-176B-8E5C-A5F8-A1A0837301CE}"/>
              </a:ext>
            </a:extLst>
          </p:cNvPr>
          <p:cNvSpPr>
            <a:spLocks noGrp="1"/>
          </p:cNvSpPr>
          <p:nvPr>
            <p:ph type="title"/>
          </p:nvPr>
        </p:nvSpPr>
        <p:spPr/>
        <p:txBody>
          <a:bodyPr/>
          <a:lstStyle/>
          <a:p>
            <a:r>
              <a:rPr lang="de-DE" dirty="0"/>
              <a:t>Ein etwas detaillierteres Modell der DNA Replikation</a:t>
            </a:r>
            <a:endParaRPr lang="en-US" dirty="0"/>
          </a:p>
        </p:txBody>
      </p:sp>
    </p:spTree>
    <p:extLst>
      <p:ext uri="{BB962C8B-B14F-4D97-AF65-F5344CB8AC3E}">
        <p14:creationId xmlns:p14="http://schemas.microsoft.com/office/powerpoint/2010/main" val="10844857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097B4-9072-6C86-5863-E92A654EE810}"/>
              </a:ext>
            </a:extLst>
          </p:cNvPr>
          <p:cNvSpPr>
            <a:spLocks noGrp="1"/>
          </p:cNvSpPr>
          <p:nvPr>
            <p:ph type="title"/>
          </p:nvPr>
        </p:nvSpPr>
        <p:spPr/>
        <p:txBody>
          <a:bodyPr/>
          <a:lstStyle/>
          <a:p>
            <a:r>
              <a:rPr lang="de-DE" dirty="0"/>
              <a:t>Durch das Modell motivierte Datenanalyse</a:t>
            </a:r>
            <a:endParaRPr lang="en-DE" dirty="0"/>
          </a:p>
        </p:txBody>
      </p:sp>
      <p:pic>
        <p:nvPicPr>
          <p:cNvPr id="5" name="Picture 4">
            <a:extLst>
              <a:ext uri="{FF2B5EF4-FFF2-40B4-BE49-F238E27FC236}">
                <a16:creationId xmlns:a16="http://schemas.microsoft.com/office/drawing/2014/main" id="{3E9C2870-5A84-2A6C-B2FB-D5E9DF643438}"/>
              </a:ext>
            </a:extLst>
          </p:cNvPr>
          <p:cNvPicPr>
            <a:picLocks noChangeAspect="1"/>
          </p:cNvPicPr>
          <p:nvPr/>
        </p:nvPicPr>
        <p:blipFill>
          <a:blip r:embed="rId2"/>
          <a:stretch>
            <a:fillRect/>
          </a:stretch>
        </p:blipFill>
        <p:spPr>
          <a:xfrm>
            <a:off x="1403195" y="1828185"/>
            <a:ext cx="4609678" cy="4043302"/>
          </a:xfrm>
          <a:prstGeom prst="rect">
            <a:avLst/>
          </a:prstGeom>
        </p:spPr>
      </p:pic>
      <p:pic>
        <p:nvPicPr>
          <p:cNvPr id="7" name="Picture 6">
            <a:extLst>
              <a:ext uri="{FF2B5EF4-FFF2-40B4-BE49-F238E27FC236}">
                <a16:creationId xmlns:a16="http://schemas.microsoft.com/office/drawing/2014/main" id="{1493F8A7-0B20-D85C-2E18-AC64016E2DA1}"/>
              </a:ext>
            </a:extLst>
          </p:cNvPr>
          <p:cNvPicPr>
            <a:picLocks noChangeAspect="1"/>
          </p:cNvPicPr>
          <p:nvPr/>
        </p:nvPicPr>
        <p:blipFill>
          <a:blip r:embed="rId3"/>
          <a:stretch>
            <a:fillRect/>
          </a:stretch>
        </p:blipFill>
        <p:spPr>
          <a:xfrm>
            <a:off x="6461404" y="1828185"/>
            <a:ext cx="4382816" cy="4043302"/>
          </a:xfrm>
          <a:prstGeom prst="rect">
            <a:avLst/>
          </a:prstGeom>
        </p:spPr>
      </p:pic>
    </p:spTree>
    <p:extLst>
      <p:ext uri="{BB962C8B-B14F-4D97-AF65-F5344CB8AC3E}">
        <p14:creationId xmlns:p14="http://schemas.microsoft.com/office/powerpoint/2010/main" val="3650567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971C27B-82E4-D0F9-F29D-D8DCFB010E38}"/>
              </a:ext>
            </a:extLst>
          </p:cNvPr>
          <p:cNvSpPr/>
          <p:nvPr/>
        </p:nvSpPr>
        <p:spPr>
          <a:xfrm>
            <a:off x="3235297" y="1619223"/>
            <a:ext cx="5413022" cy="330378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 name="Title 1">
            <a:extLst>
              <a:ext uri="{FF2B5EF4-FFF2-40B4-BE49-F238E27FC236}">
                <a16:creationId xmlns:a16="http://schemas.microsoft.com/office/drawing/2014/main" id="{EE665684-04BB-A6F7-7885-4E41395FEA3D}"/>
              </a:ext>
            </a:extLst>
          </p:cNvPr>
          <p:cNvSpPr>
            <a:spLocks noGrp="1"/>
          </p:cNvSpPr>
          <p:nvPr>
            <p:ph type="title"/>
          </p:nvPr>
        </p:nvSpPr>
        <p:spPr/>
        <p:txBody>
          <a:bodyPr/>
          <a:lstStyle/>
          <a:p>
            <a:r>
              <a:rPr lang="de-DE" dirty="0"/>
              <a:t>Erklärung unserer Beobachtung durch die Integration von weiterem Fachwissen</a:t>
            </a:r>
            <a:endParaRPr lang="en-DE" dirty="0"/>
          </a:p>
        </p:txBody>
      </p:sp>
      <p:pic>
        <p:nvPicPr>
          <p:cNvPr id="9" name="Picture 8">
            <a:extLst>
              <a:ext uri="{FF2B5EF4-FFF2-40B4-BE49-F238E27FC236}">
                <a16:creationId xmlns:a16="http://schemas.microsoft.com/office/drawing/2014/main" id="{09B73EEF-30A6-AE47-1E0C-6C9E2C595E8B}"/>
              </a:ext>
            </a:extLst>
          </p:cNvPr>
          <p:cNvPicPr>
            <a:picLocks noChangeAspect="1"/>
          </p:cNvPicPr>
          <p:nvPr/>
        </p:nvPicPr>
        <p:blipFill rotWithShape="1">
          <a:blip r:embed="rId2"/>
          <a:srcRect t="-11522" b="-13569"/>
          <a:stretch/>
        </p:blipFill>
        <p:spPr>
          <a:xfrm>
            <a:off x="3325167" y="1997686"/>
            <a:ext cx="5413022" cy="3271622"/>
          </a:xfrm>
          <a:prstGeom prst="rect">
            <a:avLst/>
          </a:prstGeom>
        </p:spPr>
      </p:pic>
      <p:sp>
        <p:nvSpPr>
          <p:cNvPr id="10" name="TextBox 9">
            <a:extLst>
              <a:ext uri="{FF2B5EF4-FFF2-40B4-BE49-F238E27FC236}">
                <a16:creationId xmlns:a16="http://schemas.microsoft.com/office/drawing/2014/main" id="{138DC83D-AA1A-4C9C-DF63-0EBB0F4E8232}"/>
              </a:ext>
            </a:extLst>
          </p:cNvPr>
          <p:cNvSpPr txBox="1"/>
          <p:nvPr/>
        </p:nvSpPr>
        <p:spPr>
          <a:xfrm>
            <a:off x="3488575" y="2844800"/>
            <a:ext cx="925510" cy="369332"/>
          </a:xfrm>
          <a:prstGeom prst="rect">
            <a:avLst/>
          </a:prstGeom>
          <a:solidFill>
            <a:schemeClr val="bg1"/>
          </a:solidFill>
        </p:spPr>
        <p:txBody>
          <a:bodyPr wrap="none" rtlCol="0">
            <a:spAutoFit/>
          </a:bodyPr>
          <a:lstStyle/>
          <a:p>
            <a:r>
              <a:rPr lang="en-US" dirty="0"/>
              <a:t>forward</a:t>
            </a:r>
            <a:endParaRPr lang="en-DE" dirty="0"/>
          </a:p>
        </p:txBody>
      </p:sp>
      <p:sp>
        <p:nvSpPr>
          <p:cNvPr id="11" name="TextBox 10">
            <a:extLst>
              <a:ext uri="{FF2B5EF4-FFF2-40B4-BE49-F238E27FC236}">
                <a16:creationId xmlns:a16="http://schemas.microsoft.com/office/drawing/2014/main" id="{C119C83F-A255-AB2F-1603-D933B39A3258}"/>
              </a:ext>
            </a:extLst>
          </p:cNvPr>
          <p:cNvSpPr txBox="1"/>
          <p:nvPr/>
        </p:nvSpPr>
        <p:spPr>
          <a:xfrm>
            <a:off x="7718362" y="2177534"/>
            <a:ext cx="925510" cy="369332"/>
          </a:xfrm>
          <a:prstGeom prst="rect">
            <a:avLst/>
          </a:prstGeom>
          <a:solidFill>
            <a:schemeClr val="bg1"/>
          </a:solidFill>
        </p:spPr>
        <p:txBody>
          <a:bodyPr wrap="none" rtlCol="0">
            <a:spAutoFit/>
          </a:bodyPr>
          <a:lstStyle/>
          <a:p>
            <a:r>
              <a:rPr lang="en-US" dirty="0"/>
              <a:t>forward</a:t>
            </a:r>
            <a:endParaRPr lang="en-DE" dirty="0"/>
          </a:p>
        </p:txBody>
      </p:sp>
      <p:sp>
        <p:nvSpPr>
          <p:cNvPr id="12" name="TextBox 11">
            <a:extLst>
              <a:ext uri="{FF2B5EF4-FFF2-40B4-BE49-F238E27FC236}">
                <a16:creationId xmlns:a16="http://schemas.microsoft.com/office/drawing/2014/main" id="{9E98DEE9-2C09-7C0A-925D-6E50B61A3304}"/>
              </a:ext>
            </a:extLst>
          </p:cNvPr>
          <p:cNvSpPr txBox="1"/>
          <p:nvPr/>
        </p:nvSpPr>
        <p:spPr>
          <a:xfrm>
            <a:off x="5133912" y="2177534"/>
            <a:ext cx="925510" cy="369332"/>
          </a:xfrm>
          <a:prstGeom prst="rect">
            <a:avLst/>
          </a:prstGeom>
          <a:solidFill>
            <a:schemeClr val="bg1"/>
          </a:solidFill>
        </p:spPr>
        <p:txBody>
          <a:bodyPr wrap="none" rtlCol="0">
            <a:spAutoFit/>
          </a:bodyPr>
          <a:lstStyle/>
          <a:p>
            <a:r>
              <a:rPr lang="en-US" dirty="0"/>
              <a:t>forward</a:t>
            </a:r>
            <a:endParaRPr lang="en-DE" dirty="0"/>
          </a:p>
        </p:txBody>
      </p:sp>
      <p:sp>
        <p:nvSpPr>
          <p:cNvPr id="13" name="TextBox 12">
            <a:extLst>
              <a:ext uri="{FF2B5EF4-FFF2-40B4-BE49-F238E27FC236}">
                <a16:creationId xmlns:a16="http://schemas.microsoft.com/office/drawing/2014/main" id="{06D4038C-FBA2-8066-B6F5-36985BA438B9}"/>
              </a:ext>
            </a:extLst>
          </p:cNvPr>
          <p:cNvSpPr txBox="1"/>
          <p:nvPr/>
        </p:nvSpPr>
        <p:spPr>
          <a:xfrm>
            <a:off x="6429312" y="2177534"/>
            <a:ext cx="925510" cy="369332"/>
          </a:xfrm>
          <a:prstGeom prst="rect">
            <a:avLst/>
          </a:prstGeom>
          <a:solidFill>
            <a:schemeClr val="bg1"/>
          </a:solidFill>
        </p:spPr>
        <p:txBody>
          <a:bodyPr wrap="none" rtlCol="0">
            <a:spAutoFit/>
          </a:bodyPr>
          <a:lstStyle/>
          <a:p>
            <a:r>
              <a:rPr lang="en-US" dirty="0"/>
              <a:t>forward</a:t>
            </a:r>
            <a:endParaRPr lang="en-DE" dirty="0"/>
          </a:p>
        </p:txBody>
      </p:sp>
      <p:sp>
        <p:nvSpPr>
          <p:cNvPr id="14" name="TextBox 13">
            <a:extLst>
              <a:ext uri="{FF2B5EF4-FFF2-40B4-BE49-F238E27FC236}">
                <a16:creationId xmlns:a16="http://schemas.microsoft.com/office/drawing/2014/main" id="{1BF32762-F4AA-B68E-F274-47FD183A668A}"/>
              </a:ext>
            </a:extLst>
          </p:cNvPr>
          <p:cNvSpPr txBox="1"/>
          <p:nvPr/>
        </p:nvSpPr>
        <p:spPr>
          <a:xfrm>
            <a:off x="3488575" y="3929007"/>
            <a:ext cx="874791" cy="369332"/>
          </a:xfrm>
          <a:prstGeom prst="rect">
            <a:avLst/>
          </a:prstGeom>
          <a:solidFill>
            <a:schemeClr val="bg1"/>
          </a:solidFill>
        </p:spPr>
        <p:txBody>
          <a:bodyPr wrap="none" rtlCol="0">
            <a:spAutoFit/>
          </a:bodyPr>
          <a:lstStyle/>
          <a:p>
            <a:r>
              <a:rPr lang="en-US" dirty="0"/>
              <a:t>reverse</a:t>
            </a:r>
            <a:endParaRPr lang="en-DE" dirty="0"/>
          </a:p>
        </p:txBody>
      </p:sp>
      <p:sp>
        <p:nvSpPr>
          <p:cNvPr id="15" name="TextBox 14">
            <a:extLst>
              <a:ext uri="{FF2B5EF4-FFF2-40B4-BE49-F238E27FC236}">
                <a16:creationId xmlns:a16="http://schemas.microsoft.com/office/drawing/2014/main" id="{1534B202-D46D-4DEE-CB73-93BA48807B1F}"/>
              </a:ext>
            </a:extLst>
          </p:cNvPr>
          <p:cNvSpPr txBox="1"/>
          <p:nvPr/>
        </p:nvSpPr>
        <p:spPr>
          <a:xfrm>
            <a:off x="5156887" y="4641315"/>
            <a:ext cx="874791" cy="369332"/>
          </a:xfrm>
          <a:prstGeom prst="rect">
            <a:avLst/>
          </a:prstGeom>
          <a:solidFill>
            <a:schemeClr val="bg1"/>
          </a:solidFill>
        </p:spPr>
        <p:txBody>
          <a:bodyPr wrap="none" rtlCol="0">
            <a:spAutoFit/>
          </a:bodyPr>
          <a:lstStyle/>
          <a:p>
            <a:r>
              <a:rPr lang="en-US" dirty="0"/>
              <a:t>reverse</a:t>
            </a:r>
            <a:endParaRPr lang="en-DE" dirty="0"/>
          </a:p>
        </p:txBody>
      </p:sp>
      <p:sp>
        <p:nvSpPr>
          <p:cNvPr id="16" name="TextBox 15">
            <a:extLst>
              <a:ext uri="{FF2B5EF4-FFF2-40B4-BE49-F238E27FC236}">
                <a16:creationId xmlns:a16="http://schemas.microsoft.com/office/drawing/2014/main" id="{95F836E0-C5F9-1255-072B-05AC0E06CA86}"/>
              </a:ext>
            </a:extLst>
          </p:cNvPr>
          <p:cNvSpPr txBox="1"/>
          <p:nvPr/>
        </p:nvSpPr>
        <p:spPr>
          <a:xfrm>
            <a:off x="6452287" y="4641315"/>
            <a:ext cx="874791" cy="369332"/>
          </a:xfrm>
          <a:prstGeom prst="rect">
            <a:avLst/>
          </a:prstGeom>
          <a:solidFill>
            <a:schemeClr val="bg1"/>
          </a:solidFill>
        </p:spPr>
        <p:txBody>
          <a:bodyPr wrap="none" rtlCol="0">
            <a:spAutoFit/>
          </a:bodyPr>
          <a:lstStyle/>
          <a:p>
            <a:r>
              <a:rPr lang="en-US" dirty="0"/>
              <a:t>reverse</a:t>
            </a:r>
            <a:endParaRPr lang="en-DE" dirty="0"/>
          </a:p>
        </p:txBody>
      </p:sp>
      <p:sp>
        <p:nvSpPr>
          <p:cNvPr id="17" name="TextBox 16">
            <a:extLst>
              <a:ext uri="{FF2B5EF4-FFF2-40B4-BE49-F238E27FC236}">
                <a16:creationId xmlns:a16="http://schemas.microsoft.com/office/drawing/2014/main" id="{863A7020-A471-295C-D3C3-69EC7D2F7FA2}"/>
              </a:ext>
            </a:extLst>
          </p:cNvPr>
          <p:cNvSpPr txBox="1"/>
          <p:nvPr/>
        </p:nvSpPr>
        <p:spPr>
          <a:xfrm>
            <a:off x="7741337" y="4641315"/>
            <a:ext cx="874791" cy="369332"/>
          </a:xfrm>
          <a:prstGeom prst="rect">
            <a:avLst/>
          </a:prstGeom>
          <a:solidFill>
            <a:schemeClr val="bg1"/>
          </a:solidFill>
        </p:spPr>
        <p:txBody>
          <a:bodyPr wrap="none" rtlCol="0">
            <a:spAutoFit/>
          </a:bodyPr>
          <a:lstStyle/>
          <a:p>
            <a:r>
              <a:rPr lang="en-US" dirty="0"/>
              <a:t>reverse</a:t>
            </a:r>
            <a:endParaRPr lang="en-DE" dirty="0"/>
          </a:p>
        </p:txBody>
      </p:sp>
      <p:sp>
        <p:nvSpPr>
          <p:cNvPr id="18" name="TextBox 17">
            <a:extLst>
              <a:ext uri="{FF2B5EF4-FFF2-40B4-BE49-F238E27FC236}">
                <a16:creationId xmlns:a16="http://schemas.microsoft.com/office/drawing/2014/main" id="{1B5A3430-DC1C-BAF2-0D5A-A98ACF0FA167}"/>
              </a:ext>
            </a:extLst>
          </p:cNvPr>
          <p:cNvSpPr txBox="1"/>
          <p:nvPr/>
        </p:nvSpPr>
        <p:spPr>
          <a:xfrm>
            <a:off x="5133912" y="3525447"/>
            <a:ext cx="925510" cy="369332"/>
          </a:xfrm>
          <a:prstGeom prst="rect">
            <a:avLst/>
          </a:prstGeom>
          <a:solidFill>
            <a:schemeClr val="bg1"/>
          </a:solidFill>
        </p:spPr>
        <p:txBody>
          <a:bodyPr wrap="none" rtlCol="0">
            <a:spAutoFit/>
          </a:bodyPr>
          <a:lstStyle/>
          <a:p>
            <a:r>
              <a:rPr lang="en-US" dirty="0"/>
              <a:t>forward</a:t>
            </a:r>
            <a:endParaRPr lang="en-DE" dirty="0"/>
          </a:p>
        </p:txBody>
      </p:sp>
      <p:sp>
        <p:nvSpPr>
          <p:cNvPr id="19" name="TextBox 18">
            <a:extLst>
              <a:ext uri="{FF2B5EF4-FFF2-40B4-BE49-F238E27FC236}">
                <a16:creationId xmlns:a16="http://schemas.microsoft.com/office/drawing/2014/main" id="{A83A27BA-92F1-0C91-4F08-CF24352AD39D}"/>
              </a:ext>
            </a:extLst>
          </p:cNvPr>
          <p:cNvSpPr txBox="1"/>
          <p:nvPr/>
        </p:nvSpPr>
        <p:spPr>
          <a:xfrm>
            <a:off x="6429312" y="3525447"/>
            <a:ext cx="925510" cy="369332"/>
          </a:xfrm>
          <a:prstGeom prst="rect">
            <a:avLst/>
          </a:prstGeom>
          <a:solidFill>
            <a:schemeClr val="bg1"/>
          </a:solidFill>
        </p:spPr>
        <p:txBody>
          <a:bodyPr wrap="none" rtlCol="0">
            <a:spAutoFit/>
          </a:bodyPr>
          <a:lstStyle/>
          <a:p>
            <a:r>
              <a:rPr lang="en-US" dirty="0"/>
              <a:t>forward</a:t>
            </a:r>
            <a:endParaRPr lang="en-DE" dirty="0"/>
          </a:p>
        </p:txBody>
      </p:sp>
      <p:sp>
        <p:nvSpPr>
          <p:cNvPr id="20" name="TextBox 19">
            <a:extLst>
              <a:ext uri="{FF2B5EF4-FFF2-40B4-BE49-F238E27FC236}">
                <a16:creationId xmlns:a16="http://schemas.microsoft.com/office/drawing/2014/main" id="{5884D2D7-CCEE-DE35-F14D-7E2655A047C5}"/>
              </a:ext>
            </a:extLst>
          </p:cNvPr>
          <p:cNvSpPr txBox="1"/>
          <p:nvPr/>
        </p:nvSpPr>
        <p:spPr>
          <a:xfrm>
            <a:off x="7718362" y="3525447"/>
            <a:ext cx="925510" cy="369332"/>
          </a:xfrm>
          <a:prstGeom prst="rect">
            <a:avLst/>
          </a:prstGeom>
          <a:solidFill>
            <a:schemeClr val="bg1"/>
          </a:solidFill>
        </p:spPr>
        <p:txBody>
          <a:bodyPr wrap="none" rtlCol="0">
            <a:spAutoFit/>
          </a:bodyPr>
          <a:lstStyle/>
          <a:p>
            <a:r>
              <a:rPr lang="en-US" dirty="0"/>
              <a:t>forward</a:t>
            </a:r>
            <a:endParaRPr lang="en-DE" dirty="0"/>
          </a:p>
        </p:txBody>
      </p:sp>
      <p:sp>
        <p:nvSpPr>
          <p:cNvPr id="21" name="TextBox 20">
            <a:extLst>
              <a:ext uri="{FF2B5EF4-FFF2-40B4-BE49-F238E27FC236}">
                <a16:creationId xmlns:a16="http://schemas.microsoft.com/office/drawing/2014/main" id="{FB716799-5A45-1196-3F68-55A50BFA1351}"/>
              </a:ext>
            </a:extLst>
          </p:cNvPr>
          <p:cNvSpPr txBox="1"/>
          <p:nvPr/>
        </p:nvSpPr>
        <p:spPr>
          <a:xfrm>
            <a:off x="7718362" y="3210035"/>
            <a:ext cx="874791" cy="369332"/>
          </a:xfrm>
          <a:prstGeom prst="rect">
            <a:avLst/>
          </a:prstGeom>
          <a:solidFill>
            <a:schemeClr val="bg1"/>
          </a:solidFill>
        </p:spPr>
        <p:txBody>
          <a:bodyPr wrap="none" rtlCol="0">
            <a:spAutoFit/>
          </a:bodyPr>
          <a:lstStyle/>
          <a:p>
            <a:r>
              <a:rPr lang="en-US" dirty="0"/>
              <a:t>reverse</a:t>
            </a:r>
            <a:endParaRPr lang="en-DE" dirty="0"/>
          </a:p>
        </p:txBody>
      </p:sp>
    </p:spTree>
    <p:extLst>
      <p:ext uri="{BB962C8B-B14F-4D97-AF65-F5344CB8AC3E}">
        <p14:creationId xmlns:p14="http://schemas.microsoft.com/office/powerpoint/2010/main" val="3730906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65684-04BB-A6F7-7885-4E41395FEA3D}"/>
              </a:ext>
            </a:extLst>
          </p:cNvPr>
          <p:cNvSpPr>
            <a:spLocks noGrp="1"/>
          </p:cNvSpPr>
          <p:nvPr>
            <p:ph type="title"/>
          </p:nvPr>
        </p:nvSpPr>
        <p:spPr/>
        <p:txBody>
          <a:bodyPr/>
          <a:lstStyle/>
          <a:p>
            <a:r>
              <a:rPr lang="de-DE" dirty="0"/>
              <a:t>Von einer vagen Idee zu einem klar formulierten Berechnungsproblem</a:t>
            </a:r>
            <a:endParaRPr lang="en-DE" dirty="0"/>
          </a:p>
        </p:txBody>
      </p:sp>
      <p:pic>
        <p:nvPicPr>
          <p:cNvPr id="3" name="Picture 2">
            <a:extLst>
              <a:ext uri="{FF2B5EF4-FFF2-40B4-BE49-F238E27FC236}">
                <a16:creationId xmlns:a16="http://schemas.microsoft.com/office/drawing/2014/main" id="{39375AAF-23CD-FF73-AE83-42DB42D6C14A}"/>
              </a:ext>
            </a:extLst>
          </p:cNvPr>
          <p:cNvPicPr>
            <a:picLocks noChangeAspect="1"/>
          </p:cNvPicPr>
          <p:nvPr/>
        </p:nvPicPr>
        <p:blipFill>
          <a:blip r:embed="rId2"/>
          <a:stretch>
            <a:fillRect/>
          </a:stretch>
        </p:blipFill>
        <p:spPr>
          <a:xfrm>
            <a:off x="3344897" y="2013237"/>
            <a:ext cx="5502206" cy="3298516"/>
          </a:xfrm>
          <a:prstGeom prst="rect">
            <a:avLst/>
          </a:prstGeom>
        </p:spPr>
      </p:pic>
    </p:spTree>
    <p:extLst>
      <p:ext uri="{BB962C8B-B14F-4D97-AF65-F5344CB8AC3E}">
        <p14:creationId xmlns:p14="http://schemas.microsoft.com/office/powerpoint/2010/main" val="4225426515"/>
      </p:ext>
    </p:extLst>
  </p:cSld>
  <p:clrMapOvr>
    <a:masterClrMapping/>
  </p:clrMapOvr>
</p:sld>
</file>

<file path=ppt/theme/theme1.xml><?xml version="1.0" encoding="utf-8"?>
<a:theme xmlns:a="http://schemas.openxmlformats.org/drawingml/2006/main" name="Facet">
  <a:themeElements>
    <a:clrScheme name="Custom 1">
      <a:dk1>
        <a:srgbClr val="042C58"/>
      </a:dk1>
      <a:lt1>
        <a:sysClr val="window" lastClr="FFFFFF"/>
      </a:lt1>
      <a:dk2>
        <a:srgbClr val="507289"/>
      </a:dk2>
      <a:lt2>
        <a:srgbClr val="E7E6E6"/>
      </a:lt2>
      <a:accent1>
        <a:srgbClr val="507289"/>
      </a:accent1>
      <a:accent2>
        <a:srgbClr val="E31B4C"/>
      </a:accent2>
      <a:accent3>
        <a:srgbClr val="A5A5A5"/>
      </a:accent3>
      <a:accent4>
        <a:srgbClr val="FFA252"/>
      </a:accent4>
      <a:accent5>
        <a:srgbClr val="3792F6"/>
      </a:accent5>
      <a:accent6>
        <a:srgbClr val="26D07C"/>
      </a:accent6>
      <a:hlink>
        <a:srgbClr val="E31B4C"/>
      </a:hlink>
      <a:folHlink>
        <a:srgbClr val="E31B4C"/>
      </a:folHlink>
    </a:clrScheme>
    <a:fontScheme name="RPTU">
      <a:majorFont>
        <a:latin typeface="Red Hat Mono Light"/>
        <a:ea typeface=""/>
        <a:cs typeface=""/>
      </a:majorFont>
      <a:minorFont>
        <a:latin typeface="Red Hat Text"/>
        <a:ea typeface=""/>
        <a:cs typeface=""/>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f296a01b-7808-47c3-822b-0e9f25ddbe7f">
      <Terms xmlns="http://schemas.microsoft.com/office/infopath/2007/PartnerControls"/>
    </lcf76f155ced4ddcb4097134ff3c332f>
    <TaxCatchAll xmlns="f8516206-ee96-4ad3-9c1e-082b7dca3cd0"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89C340978127924A9B92E6039AB929AB" ma:contentTypeVersion="13" ma:contentTypeDescription="Create a new document." ma:contentTypeScope="" ma:versionID="8b8ddefc19eebaa6e1c8eb00a94df561">
  <xsd:schema xmlns:xsd="http://www.w3.org/2001/XMLSchema" xmlns:xs="http://www.w3.org/2001/XMLSchema" xmlns:p="http://schemas.microsoft.com/office/2006/metadata/properties" xmlns:ns2="f296a01b-7808-47c3-822b-0e9f25ddbe7f" xmlns:ns3="f8516206-ee96-4ad3-9c1e-082b7dca3cd0" targetNamespace="http://schemas.microsoft.com/office/2006/metadata/properties" ma:root="true" ma:fieldsID="4470938f30e34f0524b33cec30b1725a" ns2:_="" ns3:_="">
    <xsd:import namespace="f296a01b-7808-47c3-822b-0e9f25ddbe7f"/>
    <xsd:import namespace="f8516206-ee96-4ad3-9c1e-082b7dca3cd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lcf76f155ced4ddcb4097134ff3c332f" minOccurs="0"/>
                <xsd:element ref="ns3:TaxCatchAll"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296a01b-7808-47c3-822b-0e9f25ddbe7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bc832da3-2ac2-4cc0-919a-66c05077a27c" ma:termSetId="09814cd3-568e-fe90-9814-8d621ff8fb84" ma:anchorId="fba54fb3-c3e1-fe81-a776-ca4b69148c4d" ma:open="true" ma:isKeyword="false">
      <xsd:complexType>
        <xsd:sequence>
          <xsd:element ref="pc:Terms" minOccurs="0" maxOccurs="1"/>
        </xsd:sequence>
      </xsd:complexType>
    </xsd:element>
    <xsd:element name="MediaServiceDateTaken" ma:index="19" nillable="true" ma:displayName="MediaServiceDateTaken" ma:hidden="true" ma:indexed="true" ma:internalName="MediaServiceDateTake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f8516206-ee96-4ad3-9c1e-082b7dca3cd0"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3411738f-a6de-4d4f-aab2-896b698299d3}" ma:internalName="TaxCatchAll" ma:showField="CatchAllData" ma:web="f8516206-ee96-4ad3-9c1e-082b7dca3cd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C7A52CE-E7AA-416E-9BE5-322A744E8B1D}">
  <ds:schemaRefs>
    <ds:schemaRef ds:uri="http://purl.org/dc/elements/1.1/"/>
    <ds:schemaRef ds:uri="http://schemas.microsoft.com/office/infopath/2007/PartnerControls"/>
    <ds:schemaRef ds:uri="http://schemas.microsoft.com/office/2006/documentManagement/types"/>
    <ds:schemaRef ds:uri="http://www.w3.org/XML/1998/namespace"/>
    <ds:schemaRef ds:uri="http://purl.org/dc/dcmitype/"/>
    <ds:schemaRef ds:uri="f296a01b-7808-47c3-822b-0e9f25ddbe7f"/>
    <ds:schemaRef ds:uri="http://schemas.openxmlformats.org/package/2006/metadata/core-properties"/>
    <ds:schemaRef ds:uri="f8516206-ee96-4ad3-9c1e-082b7dca3cd0"/>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949FDF49-4EEF-41E9-8189-DD057C152DB7}">
  <ds:schemaRefs>
    <ds:schemaRef ds:uri="http://schemas.microsoft.com/sharepoint/v3/contenttype/forms"/>
  </ds:schemaRefs>
</ds:datastoreItem>
</file>

<file path=customXml/itemProps3.xml><?xml version="1.0" encoding="utf-8"?>
<ds:datastoreItem xmlns:ds="http://schemas.openxmlformats.org/officeDocument/2006/customXml" ds:itemID="{3FA4516A-593C-4BFB-AE2E-6B8C5C4E740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296a01b-7808-47c3-822b-0e9f25ddbe7f"/>
    <ds:schemaRef ds:uri="f8516206-ee96-4ad3-9c1e-082b7dca3cd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0</TotalTime>
  <Words>459</Words>
  <Application>Microsoft Office PowerPoint</Application>
  <PresentationFormat>Widescreen</PresentationFormat>
  <Paragraphs>54</Paragraphs>
  <Slides>11</Slides>
  <Notes>2</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Arial</vt:lpstr>
      <vt:lpstr>Calibri</vt:lpstr>
      <vt:lpstr>Consolas</vt:lpstr>
      <vt:lpstr>Red Hat Mono Light</vt:lpstr>
      <vt:lpstr>Red Hat Text</vt:lpstr>
      <vt:lpstr>Red Hat Text Light</vt:lpstr>
      <vt:lpstr>Red Hat Text Medium</vt:lpstr>
      <vt:lpstr>Wingdings 3</vt:lpstr>
      <vt:lpstr>Facet</vt:lpstr>
      <vt:lpstr>Bioinformatics</vt:lpstr>
      <vt:lpstr>Warmup:</vt:lpstr>
      <vt:lpstr>Modellbildung: Ein naives Modell der DNA Replikation</vt:lpstr>
      <vt:lpstr>Ein etwas detaillierteres Modell der DNA Replikation</vt:lpstr>
      <vt:lpstr>Ein etwas detaillierteres Modell der DNA Replikation</vt:lpstr>
      <vt:lpstr>Ein etwas detaillierteres Modell der DNA Replikation</vt:lpstr>
      <vt:lpstr>Durch das Modell motivierte Datenanalyse</vt:lpstr>
      <vt:lpstr>Erklärung unserer Beobachtung durch die Integration von weiterem Fachwissen</vt:lpstr>
      <vt:lpstr>Von einer vagen Idee zu einem klar formulierten Berechnungsproblem</vt:lpstr>
      <vt:lpstr>Konzeption und Implementation einer Handlungsvorschrift (Algorithmus) zur Lösung unseres Problems</vt:lpstr>
      <vt:lpstr>Epilogue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Timo Mühlhaus</dc:creator>
  <cp:lastModifiedBy>David Zimmer</cp:lastModifiedBy>
  <cp:revision>17</cp:revision>
  <dcterms:created xsi:type="dcterms:W3CDTF">2014-03-31T07:35:29Z</dcterms:created>
  <dcterms:modified xsi:type="dcterms:W3CDTF">2023-04-24T19:36:48Z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0x01010089C340978127924A9B92E6039AB929AB</vt:lpwstr>
  </property>
  <property fmtid="{D5CDD505-2E9C-101B-9397-08002B2CF9AE}" pid="3" name="MediaServiceImageTags">
    <vt:lpwstr/>
  </property>
</Properties>
</file>

<file path=docProps/thumbnail.jpeg>
</file>